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14"/>
  </p:notesMasterIdLst>
  <p:handoutMasterIdLst>
    <p:handoutMasterId r:id="rId15"/>
  </p:handoutMasterIdLst>
  <p:sldIdLst>
    <p:sldId id="640" r:id="rId2"/>
    <p:sldId id="730" r:id="rId3"/>
    <p:sldId id="731" r:id="rId4"/>
    <p:sldId id="727" r:id="rId5"/>
    <p:sldId id="733" r:id="rId6"/>
    <p:sldId id="732" r:id="rId7"/>
    <p:sldId id="734" r:id="rId8"/>
    <p:sldId id="735" r:id="rId9"/>
    <p:sldId id="642" r:id="rId10"/>
    <p:sldId id="643" r:id="rId11"/>
    <p:sldId id="726" r:id="rId12"/>
    <p:sldId id="461" r:id="rId13"/>
  </p:sldIdLst>
  <p:sldSz cx="9906000" cy="6858000" type="A4"/>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40" userDrawn="1">
          <p15:clr>
            <a:srgbClr val="A4A3A4"/>
          </p15:clr>
        </p15:guide>
        <p15:guide id="2" pos="2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soiev, Maksym" initials="SM" lastIdx="10" clrIdx="0">
    <p:extLst>
      <p:ext uri="{19B8F6BF-5375-455C-9EA6-DF929625EA0E}">
        <p15:presenceInfo xmlns:p15="http://schemas.microsoft.com/office/powerpoint/2012/main" userId="S-1-5-21-1105726237-1434957364-413861611-124619" providerId="AD"/>
      </p:ext>
    </p:extLst>
  </p:cmAuthor>
  <p:cmAuthor id="2" name="Treitiak, Myroslava" initials="TM" lastIdx="3" clrIdx="1">
    <p:extLst>
      <p:ext uri="{19B8F6BF-5375-455C-9EA6-DF929625EA0E}">
        <p15:presenceInfo xmlns:p15="http://schemas.microsoft.com/office/powerpoint/2012/main" userId="S-1-5-21-1105726237-1434957364-413861611-661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D7D7D"/>
    <a:srgbClr val="005E82"/>
    <a:srgbClr val="0062AC"/>
    <a:srgbClr val="EBE8EE"/>
    <a:srgbClr val="F9F9F9"/>
    <a:srgbClr val="F7F6F8"/>
    <a:srgbClr val="7C1890"/>
    <a:srgbClr val="427730"/>
    <a:srgbClr val="EBEC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89" autoAdjust="0"/>
    <p:restoredTop sz="92651" autoAdjust="0"/>
  </p:normalViewPr>
  <p:slideViewPr>
    <p:cSldViewPr snapToGrid="0">
      <p:cViewPr varScale="1">
        <p:scale>
          <a:sx n="72" d="100"/>
          <a:sy n="72" d="100"/>
        </p:scale>
        <p:origin x="1506" y="54"/>
      </p:cViewPr>
      <p:guideLst>
        <p:guide orient="horz" pos="640"/>
        <p:guide pos="240"/>
      </p:guideLst>
    </p:cSldViewPr>
  </p:slideViewPr>
  <p:outlineViewPr>
    <p:cViewPr>
      <p:scale>
        <a:sx n="33" d="100"/>
        <a:sy n="33" d="100"/>
      </p:scale>
      <p:origin x="0" y="-21378"/>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D8CA2D4B-397D-46CE-AC74-DC7A9DAEB468}" type="datetimeFigureOut">
              <a:rPr lang="en-GB" smtClean="0"/>
              <a:pPr/>
              <a:t>10/11/2021</a:t>
            </a:fld>
            <a:endParaRPr lang="en-GB"/>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89A6DCEC-5945-4955-8160-C7B2316F418B}" type="slidenum">
              <a:rPr lang="en-GB" smtClean="0"/>
              <a:pPr/>
              <a:t>‹#›</a:t>
            </a:fld>
            <a:endParaRPr lang="en-GB"/>
          </a:p>
        </p:txBody>
      </p:sp>
    </p:spTree>
    <p:extLst>
      <p:ext uri="{BB962C8B-B14F-4D97-AF65-F5344CB8AC3E}">
        <p14:creationId xmlns:p14="http://schemas.microsoft.com/office/powerpoint/2010/main" val="32690103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169920" cy="480060"/>
          </a:xfrm>
          <a:prstGeom prst="rect">
            <a:avLst/>
          </a:prstGeom>
        </p:spPr>
        <p:txBody>
          <a:bodyPr vert="horz" lIns="95093" tIns="47547" rIns="95093" bIns="47547"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9" y="6"/>
            <a:ext cx="3169920" cy="480060"/>
          </a:xfrm>
          <a:prstGeom prst="rect">
            <a:avLst/>
          </a:prstGeom>
        </p:spPr>
        <p:txBody>
          <a:bodyPr vert="horz" lIns="95093" tIns="47547" rIns="95093" bIns="47547" rtlCol="0"/>
          <a:lstStyle>
            <a:lvl1pPr algn="r" fontAlgn="auto">
              <a:spcBef>
                <a:spcPts val="0"/>
              </a:spcBef>
              <a:spcAft>
                <a:spcPts val="0"/>
              </a:spcAft>
              <a:defRPr sz="1300" smtClean="0">
                <a:latin typeface="+mn-lt"/>
              </a:defRPr>
            </a:lvl1pPr>
          </a:lstStyle>
          <a:p>
            <a:pPr>
              <a:defRPr/>
            </a:pPr>
            <a:fld id="{A2E4BC36-0497-4E0E-AE73-BC874E586CD6}" type="datetimeFigureOut">
              <a:rPr lang="en-US"/>
              <a:pPr>
                <a:defRPr/>
              </a:pPr>
              <a:t>11/10/2021</a:t>
            </a:fld>
            <a:endParaRPr lang="en-US"/>
          </a:p>
        </p:txBody>
      </p:sp>
      <p:sp>
        <p:nvSpPr>
          <p:cNvPr id="4" name="Slide Image Placeholder 3"/>
          <p:cNvSpPr>
            <a:spLocks noGrp="1" noRot="1" noChangeAspect="1"/>
          </p:cNvSpPr>
          <p:nvPr>
            <p:ph type="sldImg" idx="2"/>
          </p:nvPr>
        </p:nvSpPr>
        <p:spPr>
          <a:xfrm>
            <a:off x="1055688" y="719138"/>
            <a:ext cx="5203825" cy="3602037"/>
          </a:xfrm>
          <a:prstGeom prst="rect">
            <a:avLst/>
          </a:prstGeom>
          <a:noFill/>
          <a:ln w="12700">
            <a:solidFill>
              <a:prstClr val="black"/>
            </a:solidFill>
          </a:ln>
        </p:spPr>
        <p:txBody>
          <a:bodyPr vert="horz" lIns="95093" tIns="47547" rIns="95093" bIns="47547" rtlCol="0" anchor="ctr"/>
          <a:lstStyle/>
          <a:p>
            <a:pPr lvl="0"/>
            <a:endParaRPr lang="en-US" noProof="0"/>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5093" tIns="47547" rIns="95093" bIns="4754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82"/>
            <a:ext cx="3169920" cy="480060"/>
          </a:xfrm>
          <a:prstGeom prst="rect">
            <a:avLst/>
          </a:prstGeom>
        </p:spPr>
        <p:txBody>
          <a:bodyPr vert="horz" lIns="95093" tIns="47547" rIns="95093" bIns="47547"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9" y="9119482"/>
            <a:ext cx="3169920" cy="480060"/>
          </a:xfrm>
          <a:prstGeom prst="rect">
            <a:avLst/>
          </a:prstGeom>
        </p:spPr>
        <p:txBody>
          <a:bodyPr vert="horz" lIns="95093" tIns="47547" rIns="95093" bIns="47547" rtlCol="0" anchor="b"/>
          <a:lstStyle>
            <a:lvl1pPr algn="r" fontAlgn="auto">
              <a:spcBef>
                <a:spcPts val="0"/>
              </a:spcBef>
              <a:spcAft>
                <a:spcPts val="0"/>
              </a:spcAft>
              <a:defRPr sz="1300" smtClean="0">
                <a:latin typeface="+mn-lt"/>
              </a:defRPr>
            </a:lvl1pPr>
          </a:lstStyle>
          <a:p>
            <a:pPr>
              <a:defRPr/>
            </a:pPr>
            <a:fld id="{FC2BE517-8E2F-46B1-9256-A5733EFB022B}" type="slidenum">
              <a:rPr lang="en-US"/>
              <a:pPr>
                <a:defRPr/>
              </a:pPr>
              <a:t>‹#›</a:t>
            </a:fld>
            <a:endParaRPr lang="en-US"/>
          </a:p>
        </p:txBody>
      </p:sp>
    </p:spTree>
    <p:extLst>
      <p:ext uri="{BB962C8B-B14F-4D97-AF65-F5344CB8AC3E}">
        <p14:creationId xmlns:p14="http://schemas.microsoft.com/office/powerpoint/2010/main" val="318504363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pPr>
              <a:defRPr/>
            </a:pPr>
            <a:fld id="{FC2BE517-8E2F-46B1-9256-A5733EFB022B}" type="slidenum">
              <a:rPr lang="en-US" smtClean="0"/>
              <a:pPr>
                <a:defRPr/>
              </a:pPr>
              <a:t>1</a:t>
            </a:fld>
            <a:endParaRPr lang="en-US"/>
          </a:p>
        </p:txBody>
      </p:sp>
    </p:spTree>
    <p:extLst>
      <p:ext uri="{BB962C8B-B14F-4D97-AF65-F5344CB8AC3E}">
        <p14:creationId xmlns:p14="http://schemas.microsoft.com/office/powerpoint/2010/main" val="943647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C2BE517-8E2F-46B1-9256-A5733EFB022B}" type="slidenum">
              <a:rPr lang="en-US" smtClean="0"/>
              <a:pPr>
                <a:defRPr/>
              </a:pPr>
              <a:t>10</a:t>
            </a:fld>
            <a:endParaRPr lang="en-US"/>
          </a:p>
        </p:txBody>
      </p:sp>
    </p:spTree>
    <p:extLst>
      <p:ext uri="{BB962C8B-B14F-4D97-AF65-F5344CB8AC3E}">
        <p14:creationId xmlns:p14="http://schemas.microsoft.com/office/powerpoint/2010/main" val="2931297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C2BE517-8E2F-46B1-9256-A5733EFB022B}" type="slidenum">
              <a:rPr lang="en-US" smtClean="0"/>
              <a:pPr>
                <a:defRPr/>
              </a:pPr>
              <a:t>11</a:t>
            </a:fld>
            <a:endParaRPr lang="en-US"/>
          </a:p>
        </p:txBody>
      </p:sp>
    </p:spTree>
    <p:extLst>
      <p:ext uri="{BB962C8B-B14F-4D97-AF65-F5344CB8AC3E}">
        <p14:creationId xmlns:p14="http://schemas.microsoft.com/office/powerpoint/2010/main" val="2994310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C2BE517-8E2F-46B1-9256-A5733EFB022B}" type="slidenum">
              <a:rPr lang="en-US" smtClean="0"/>
              <a:pPr>
                <a:defRPr/>
              </a:pPr>
              <a:t>12</a:t>
            </a:fld>
            <a:endParaRPr lang="en-US"/>
          </a:p>
        </p:txBody>
      </p:sp>
    </p:spTree>
    <p:extLst>
      <p:ext uri="{BB962C8B-B14F-4D97-AF65-F5344CB8AC3E}">
        <p14:creationId xmlns:p14="http://schemas.microsoft.com/office/powerpoint/2010/main" val="377630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C2BE517-8E2F-46B1-9256-A5733EFB022B}" type="slidenum">
              <a:rPr lang="en-US" smtClean="0"/>
              <a:pPr>
                <a:defRPr/>
              </a:pPr>
              <a:t>2</a:t>
            </a:fld>
            <a:endParaRPr lang="en-US"/>
          </a:p>
        </p:txBody>
      </p:sp>
    </p:spTree>
    <p:extLst>
      <p:ext uri="{BB962C8B-B14F-4D97-AF65-F5344CB8AC3E}">
        <p14:creationId xmlns:p14="http://schemas.microsoft.com/office/powerpoint/2010/main" val="84813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C2BE517-8E2F-46B1-9256-A5733EFB022B}" type="slidenum">
              <a:rPr lang="en-US" smtClean="0"/>
              <a:pPr>
                <a:defRPr/>
              </a:pPr>
              <a:t>3</a:t>
            </a:fld>
            <a:endParaRPr lang="en-US"/>
          </a:p>
        </p:txBody>
      </p:sp>
    </p:spTree>
    <p:extLst>
      <p:ext uri="{BB962C8B-B14F-4D97-AF65-F5344CB8AC3E}">
        <p14:creationId xmlns:p14="http://schemas.microsoft.com/office/powerpoint/2010/main" val="1442280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C2BE517-8E2F-46B1-9256-A5733EFB022B}" type="slidenum">
              <a:rPr lang="en-US" smtClean="0"/>
              <a:pPr>
                <a:defRPr/>
              </a:pPr>
              <a:t>4</a:t>
            </a:fld>
            <a:endParaRPr lang="en-US"/>
          </a:p>
        </p:txBody>
      </p:sp>
    </p:spTree>
    <p:extLst>
      <p:ext uri="{BB962C8B-B14F-4D97-AF65-F5344CB8AC3E}">
        <p14:creationId xmlns:p14="http://schemas.microsoft.com/office/powerpoint/2010/main" val="932770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C2BE517-8E2F-46B1-9256-A5733EFB022B}" type="slidenum">
              <a:rPr lang="en-US" smtClean="0"/>
              <a:pPr>
                <a:defRPr/>
              </a:pPr>
              <a:t>5</a:t>
            </a:fld>
            <a:endParaRPr lang="en-US"/>
          </a:p>
        </p:txBody>
      </p:sp>
    </p:spTree>
    <p:extLst>
      <p:ext uri="{BB962C8B-B14F-4D97-AF65-F5344CB8AC3E}">
        <p14:creationId xmlns:p14="http://schemas.microsoft.com/office/powerpoint/2010/main" val="1966530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C2BE517-8E2F-46B1-9256-A5733EFB022B}" type="slidenum">
              <a:rPr lang="en-US" smtClean="0"/>
              <a:pPr>
                <a:defRPr/>
              </a:pPr>
              <a:t>6</a:t>
            </a:fld>
            <a:endParaRPr lang="en-US"/>
          </a:p>
        </p:txBody>
      </p:sp>
    </p:spTree>
    <p:extLst>
      <p:ext uri="{BB962C8B-B14F-4D97-AF65-F5344CB8AC3E}">
        <p14:creationId xmlns:p14="http://schemas.microsoft.com/office/powerpoint/2010/main" val="129213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C2BE517-8E2F-46B1-9256-A5733EFB022B}" type="slidenum">
              <a:rPr lang="en-US" smtClean="0"/>
              <a:pPr>
                <a:defRPr/>
              </a:pPr>
              <a:t>7</a:t>
            </a:fld>
            <a:endParaRPr lang="en-US"/>
          </a:p>
        </p:txBody>
      </p:sp>
    </p:spTree>
    <p:extLst>
      <p:ext uri="{BB962C8B-B14F-4D97-AF65-F5344CB8AC3E}">
        <p14:creationId xmlns:p14="http://schemas.microsoft.com/office/powerpoint/2010/main" val="3970930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C2BE517-8E2F-46B1-9256-A5733EFB022B}" type="slidenum">
              <a:rPr lang="en-US" smtClean="0"/>
              <a:pPr>
                <a:defRPr/>
              </a:pPr>
              <a:t>8</a:t>
            </a:fld>
            <a:endParaRPr lang="en-US"/>
          </a:p>
        </p:txBody>
      </p:sp>
    </p:spTree>
    <p:extLst>
      <p:ext uri="{BB962C8B-B14F-4D97-AF65-F5344CB8AC3E}">
        <p14:creationId xmlns:p14="http://schemas.microsoft.com/office/powerpoint/2010/main" val="1318659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C2BE517-8E2F-46B1-9256-A5733EFB022B}" type="slidenum">
              <a:rPr lang="en-US" smtClean="0"/>
              <a:pPr>
                <a:defRPr/>
              </a:pPr>
              <a:t>9</a:t>
            </a:fld>
            <a:endParaRPr lang="en-US"/>
          </a:p>
        </p:txBody>
      </p:sp>
    </p:spTree>
    <p:extLst>
      <p:ext uri="{BB962C8B-B14F-4D97-AF65-F5344CB8AC3E}">
        <p14:creationId xmlns:p14="http://schemas.microsoft.com/office/powerpoint/2010/main" val="2626248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906000" cy="6858000"/>
          </a:xfrm>
          <a:prstGeom prst="rect">
            <a:avLst/>
          </a:prstGeom>
          <a:solidFill>
            <a:schemeClr val="accent1">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err="1" smtClean="0">
              <a:solidFill>
                <a:schemeClr val="bg2"/>
              </a:solidFill>
            </a:endParaRPr>
          </a:p>
        </p:txBody>
      </p:sp>
      <p:pic>
        <p:nvPicPr>
          <p:cNvPr id="6" name="Picture 11" descr="Dentons_Logo_White_RGB_300.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19643" y="444506"/>
            <a:ext cx="1692275" cy="565151"/>
          </a:xfrm>
          <a:prstGeom prst="rect">
            <a:avLst/>
          </a:prstGeom>
          <a:noFill/>
          <a:ln w="9525">
            <a:noFill/>
            <a:miter lim="800000"/>
            <a:headEnd/>
            <a:tailEnd/>
          </a:ln>
        </p:spPr>
      </p:pic>
      <p:sp>
        <p:nvSpPr>
          <p:cNvPr id="2" name="Title 1"/>
          <p:cNvSpPr>
            <a:spLocks noGrp="1"/>
          </p:cNvSpPr>
          <p:nvPr>
            <p:ph type="ctrTitle"/>
          </p:nvPr>
        </p:nvSpPr>
        <p:spPr bwMode="gray">
          <a:xfrm>
            <a:off x="296333" y="2359005"/>
            <a:ext cx="7449217" cy="553998"/>
          </a:xfrm>
        </p:spPr>
        <p:txBody>
          <a:bodyPr anchor="b"/>
          <a:lstStyle>
            <a:lvl1pPr algn="l">
              <a:lnSpc>
                <a:spcPct val="100000"/>
              </a:lnSpc>
              <a:defRPr sz="3600" b="1">
                <a:solidFill>
                  <a:schemeClr val="bg2"/>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296333" y="2969895"/>
            <a:ext cx="7449217" cy="1280160"/>
          </a:xfrm>
        </p:spPr>
        <p:txBody>
          <a:bodyPr>
            <a:noAutofit/>
          </a:bodyPr>
          <a:lstStyle>
            <a:lvl1pPr marL="0" indent="0" algn="l">
              <a:lnSpc>
                <a:spcPct val="90000"/>
              </a:lnSpc>
              <a:spcBef>
                <a:spcPts val="0"/>
              </a:spcBef>
              <a:buNone/>
              <a:defRPr sz="3600" b="0">
                <a:solidFill>
                  <a:schemeClr val="bg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a:xfrm>
            <a:off x="467783" y="5243860"/>
            <a:ext cx="2311400" cy="161583"/>
          </a:xfrm>
          <a:prstGeom prst="rect">
            <a:avLst/>
          </a:prstGeom>
        </p:spPr>
        <p:txBody>
          <a:bodyPr anchor="b" anchorCtr="0"/>
          <a:lstStyle>
            <a:lvl1pPr>
              <a:defRPr sz="1050" b="1" smtClean="0">
                <a:solidFill>
                  <a:schemeClr val="bg2"/>
                </a:solidFill>
                <a:latin typeface="Arial" pitchFamily="34" charset="0"/>
                <a:cs typeface="Arial" pitchFamily="34" charset="0"/>
              </a:defRPr>
            </a:lvl1pPr>
          </a:lstStyle>
          <a:p>
            <a:pPr>
              <a:defRPr/>
            </a:pPr>
            <a:endParaRPr lang="en-US" dirty="0"/>
          </a:p>
        </p:txBody>
      </p:sp>
      <p:sp>
        <p:nvSpPr>
          <p:cNvPr id="8" name="Footer Placeholder 4"/>
          <p:cNvSpPr>
            <a:spLocks noGrp="1"/>
          </p:cNvSpPr>
          <p:nvPr>
            <p:ph type="ftr" sz="quarter" idx="11"/>
          </p:nvPr>
        </p:nvSpPr>
        <p:spPr>
          <a:xfrm>
            <a:off x="467783" y="533406"/>
            <a:ext cx="3136900" cy="323165"/>
          </a:xfrm>
          <a:prstGeom prst="rect">
            <a:avLst/>
          </a:prstGeom>
        </p:spPr>
        <p:txBody>
          <a:bodyPr anchor="t" anchorCtr="0"/>
          <a:lstStyle>
            <a:lvl1pPr algn="l">
              <a:defRPr sz="1050" b="1" smtClean="0">
                <a:solidFill>
                  <a:schemeClr val="bg2"/>
                </a:solidFill>
                <a:latin typeface="Arial" pitchFamily="34" charset="0"/>
                <a:cs typeface="Arial" pitchFamily="34" charset="0"/>
              </a:defRPr>
            </a:lvl1pPr>
          </a:lstStyle>
          <a:p>
            <a:pPr>
              <a:defRPr/>
            </a:pPr>
            <a:endParaRPr lang="en-US" dirty="0"/>
          </a:p>
        </p:txBody>
      </p: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Gradient Inset">
    <p:spTree>
      <p:nvGrpSpPr>
        <p:cNvPr id="1" name=""/>
        <p:cNvGrpSpPr/>
        <p:nvPr/>
      </p:nvGrpSpPr>
      <p:grpSpPr>
        <a:xfrm>
          <a:off x="0" y="0"/>
          <a:ext cx="0" cy="0"/>
          <a:chOff x="0" y="0"/>
          <a:chExt cx="0" cy="0"/>
        </a:xfrm>
      </p:grpSpPr>
      <p:sp>
        <p:nvSpPr>
          <p:cNvPr id="2" name="Title 1"/>
          <p:cNvSpPr>
            <a:spLocks noGrp="1"/>
          </p:cNvSpPr>
          <p:nvPr>
            <p:ph type="title"/>
          </p:nvPr>
        </p:nvSpPr>
        <p:spPr>
          <a:xfrm>
            <a:off x="398992" y="365760"/>
            <a:ext cx="9113520" cy="40011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96240" y="1600205"/>
            <a:ext cx="4375150" cy="4525963"/>
          </a:xfr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40" tIns="91440" rtlCol="0">
            <a:noAutofit/>
          </a:bodyPr>
          <a:lstStyle>
            <a:lvl1pPr>
              <a:defRPr lang="en-US" sz="1800" dirty="0" smtClean="0">
                <a:solidFill>
                  <a:schemeClr val="tx1"/>
                </a:solidFill>
                <a:latin typeface="+mn-lt"/>
                <a:cs typeface="+mn-cs"/>
              </a:defRPr>
            </a:lvl1pPr>
            <a:lvl2pPr>
              <a:defRPr lang="en-US" sz="1800" dirty="0" smtClean="0">
                <a:solidFill>
                  <a:schemeClr val="lt1"/>
                </a:solidFill>
                <a:latin typeface="+mn-lt"/>
                <a:cs typeface="+mn-cs"/>
              </a:defRPr>
            </a:lvl2pPr>
            <a:lvl3pPr>
              <a:defRPr lang="en-US" dirty="0" smtClean="0">
                <a:solidFill>
                  <a:schemeClr val="lt1"/>
                </a:solidFill>
                <a:latin typeface="+mn-lt"/>
                <a:cs typeface="+mn-cs"/>
              </a:defRPr>
            </a:lvl3pPr>
            <a:lvl4pPr>
              <a:defRPr lang="en-US" dirty="0" smtClean="0">
                <a:solidFill>
                  <a:schemeClr val="lt1"/>
                </a:solidFill>
                <a:latin typeface="+mn-lt"/>
                <a:cs typeface="+mn-cs"/>
              </a:defRPr>
            </a:lvl4pPr>
            <a:lvl5pPr>
              <a:defRPr lang="en-US" dirty="0">
                <a:solidFill>
                  <a:schemeClr val="lt1"/>
                </a:solidFill>
                <a:latin typeface="+mn-lt"/>
                <a:cs typeface="+mn-cs"/>
              </a:defRPr>
            </a:lvl5pPr>
          </a:lstStyle>
          <a:p>
            <a:pPr lvl="0"/>
            <a:r>
              <a:rPr lang="en-US" smtClean="0"/>
              <a:t>Click to edit Master text styles</a:t>
            </a:r>
          </a:p>
        </p:txBody>
      </p:sp>
      <p:sp>
        <p:nvSpPr>
          <p:cNvPr id="4" name="Content Placeholder 3"/>
          <p:cNvSpPr>
            <a:spLocks noGrp="1"/>
          </p:cNvSpPr>
          <p:nvPr>
            <p:ph sz="half" idx="2"/>
          </p:nvPr>
        </p:nvSpPr>
        <p:spPr>
          <a:xfrm>
            <a:off x="5137362" y="1600205"/>
            <a:ext cx="4375150" cy="4525963"/>
          </a:xfrm>
        </p:spPr>
        <p:txBody>
          <a:bodyPr/>
          <a:lstStyle>
            <a:lvl1pPr>
              <a:defRPr sz="2000"/>
            </a:lvl1pPr>
            <a:lvl2pPr>
              <a:defRPr sz="18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9"/>
          <p:cNvSpPr>
            <a:spLocks noGrp="1"/>
          </p:cNvSpPr>
          <p:nvPr>
            <p:ph type="body" sz="quarter" idx="14"/>
          </p:nvPr>
        </p:nvSpPr>
        <p:spPr bwMode="gray">
          <a:xfrm>
            <a:off x="396240" y="777240"/>
            <a:ext cx="9113520" cy="457200"/>
          </a:xfrm>
        </p:spPr>
        <p:txBody>
          <a:bodyPr/>
          <a:lstStyle>
            <a:lvl1pPr marL="0" indent="0">
              <a:buNone/>
              <a:defRPr sz="2600" b="1">
                <a:solidFill>
                  <a:schemeClr val="accent2"/>
                </a:solidFill>
              </a:defRPr>
            </a:lvl1pPr>
          </a:lstStyle>
          <a:p>
            <a:pPr lvl="0"/>
            <a:r>
              <a:rPr lang="en-US" smtClean="0"/>
              <a:t>Click to edit Master text styles</a:t>
            </a:r>
          </a:p>
        </p:txBody>
      </p:sp>
      <p:sp>
        <p:nvSpPr>
          <p:cNvPr id="6" name="Footer Placeholder 4"/>
          <p:cNvSpPr>
            <a:spLocks noGrp="1"/>
          </p:cNvSpPr>
          <p:nvPr>
            <p:ph type="ftr" sz="quarter" idx="15"/>
          </p:nvPr>
        </p:nvSpPr>
        <p:spPr>
          <a:xfrm>
            <a:off x="2278728" y="6543491"/>
            <a:ext cx="5348552" cy="138499"/>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948F8DC4-6C41-442F-80D7-4A86D62CB16F}" type="slidenum">
              <a:rPr lang="en-US"/>
              <a:pPr>
                <a:defRPr/>
              </a:pPr>
              <a:t>‹#›</a:t>
            </a:fld>
            <a:endParaRPr lang="en-US" dirty="0"/>
          </a:p>
        </p:txBody>
      </p:sp>
      <p:sp>
        <p:nvSpPr>
          <p:cNvPr id="8" name="Date Placeholder 3"/>
          <p:cNvSpPr>
            <a:spLocks noGrp="1"/>
          </p:cNvSpPr>
          <p:nvPr>
            <p:ph type="dt" sz="half" idx="17"/>
          </p:nvPr>
        </p:nvSpPr>
        <p:spPr>
          <a:xfrm>
            <a:off x="395554" y="6543492"/>
            <a:ext cx="935567" cy="138499"/>
          </a:xfrm>
          <a:prstGeom prst="rect">
            <a:avLst/>
          </a:prstGeom>
        </p:spPr>
        <p:txBody>
          <a:bodyPr/>
          <a:lstStyle>
            <a:lvl1pPr>
              <a:defRPr/>
            </a:lvl1pPr>
          </a:lstStyle>
          <a:p>
            <a:pPr>
              <a:defRPr/>
            </a:pPr>
            <a:endParaRPr lang="en-US" dirty="0"/>
          </a:p>
        </p:txBody>
      </p:sp>
    </p:spTree>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8992" y="365760"/>
            <a:ext cx="9113520" cy="40011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98993" y="1371605"/>
            <a:ext cx="4376870" cy="639763"/>
          </a:xfrm>
        </p:spPr>
        <p:txBody>
          <a:bodyPr anchor="b"/>
          <a:lstStyle>
            <a:lvl1pPr marL="0" indent="0">
              <a:buNone/>
              <a:defRPr sz="2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98993" y="2174875"/>
            <a:ext cx="4376870" cy="3951288"/>
          </a:xfrm>
        </p:spPr>
        <p:txBody>
          <a:bodyPr/>
          <a:lstStyle>
            <a:lvl1pPr>
              <a:defRPr sz="1800"/>
            </a:lvl1pPr>
            <a:lvl2pPr>
              <a:defRPr sz="16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33928" y="1371605"/>
            <a:ext cx="4378591" cy="639763"/>
          </a:xfrm>
        </p:spPr>
        <p:txBody>
          <a:bodyPr anchor="b"/>
          <a:lstStyle>
            <a:lvl1pPr marL="0" indent="0">
              <a:buNone/>
              <a:defRPr sz="2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33928" y="2174875"/>
            <a:ext cx="4378591" cy="3951288"/>
          </a:xfrm>
        </p:spPr>
        <p:txBody>
          <a:bodyPr/>
          <a:lstStyle>
            <a:lvl1pPr>
              <a:defRPr sz="1800"/>
            </a:lvl1pPr>
            <a:lvl2pPr>
              <a:defRPr sz="1600"/>
            </a:lvl2pPr>
            <a:lvl3pPr>
              <a:defRPr sz="1200"/>
            </a:lvl3pPr>
            <a:lvl4pPr>
              <a:defRPr sz="1100"/>
            </a:lvl4pPr>
            <a:lvl5pPr>
              <a:defRPr sz="105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a:xfrm>
            <a:off x="2278728" y="6543491"/>
            <a:ext cx="5348552" cy="138499"/>
          </a:xfrm>
          <a:prstGeom prst="rect">
            <a:avLst/>
          </a:prstGeom>
        </p:spPr>
        <p:txBody>
          <a:bodyPr/>
          <a:lstStyle>
            <a:lvl1pPr>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A17D9C6F-38FF-4E92-B39A-0012D032C162}" type="slidenum">
              <a:rPr lang="en-US"/>
              <a:pPr>
                <a:defRPr/>
              </a:pPr>
              <a:t>‹#›</a:t>
            </a:fld>
            <a:endParaRPr lang="en-US" dirty="0"/>
          </a:p>
        </p:txBody>
      </p:sp>
      <p:sp>
        <p:nvSpPr>
          <p:cNvPr id="9" name="Date Placeholder 3"/>
          <p:cNvSpPr>
            <a:spLocks noGrp="1"/>
          </p:cNvSpPr>
          <p:nvPr>
            <p:ph type="dt" sz="half" idx="12"/>
          </p:nvPr>
        </p:nvSpPr>
        <p:spPr>
          <a:xfrm>
            <a:off x="395554" y="6543492"/>
            <a:ext cx="935567" cy="138499"/>
          </a:xfrm>
          <a:prstGeom prst="rect">
            <a:avLst/>
          </a:prstGeom>
        </p:spPr>
        <p:txBody>
          <a:bodyPr/>
          <a:lstStyle>
            <a:lvl1pPr>
              <a:defRPr/>
            </a:lvl1pPr>
          </a:lstStyle>
          <a:p>
            <a:pPr>
              <a:defRPr/>
            </a:pPr>
            <a:endParaRPr lang="en-US" dirty="0"/>
          </a:p>
        </p:txBody>
      </p:sp>
    </p:spTree>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Gradient Back">
    <p:spTree>
      <p:nvGrpSpPr>
        <p:cNvPr id="1" name=""/>
        <p:cNvGrpSpPr/>
        <p:nvPr/>
      </p:nvGrpSpPr>
      <p:grpSpPr>
        <a:xfrm>
          <a:off x="0" y="0"/>
          <a:ext cx="0" cy="0"/>
          <a:chOff x="0" y="0"/>
          <a:chExt cx="0" cy="0"/>
        </a:xfrm>
      </p:grpSpPr>
      <p:sp>
        <p:nvSpPr>
          <p:cNvPr id="4" name="Rectangle 5"/>
          <p:cNvSpPr/>
          <p:nvPr userDrawn="1"/>
        </p:nvSpPr>
        <p:spPr>
          <a:xfrm>
            <a:off x="0" y="3"/>
            <a:ext cx="9906000" cy="6372225"/>
          </a:xfrm>
          <a:prstGeom prst="rect">
            <a:avLst/>
          </a:prstGeo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9"/>
          <p:cNvSpPr>
            <a:spLocks noGrp="1"/>
          </p:cNvSpPr>
          <p:nvPr>
            <p:ph type="body" sz="quarter" idx="14"/>
          </p:nvPr>
        </p:nvSpPr>
        <p:spPr bwMode="gray">
          <a:xfrm>
            <a:off x="396240" y="777240"/>
            <a:ext cx="9113520" cy="457200"/>
          </a:xfrm>
        </p:spPr>
        <p:txBody>
          <a:bodyPr/>
          <a:lstStyle>
            <a:lvl1pPr marL="0" indent="0">
              <a:buNone/>
              <a:defRPr sz="2600" b="1">
                <a:solidFill>
                  <a:schemeClr val="accent2"/>
                </a:solidFill>
              </a:defRPr>
            </a:lvl1pPr>
          </a:lstStyle>
          <a:p>
            <a:pPr lvl="0"/>
            <a:r>
              <a:rPr lang="en-US" smtClean="0"/>
              <a:t>Click to edit Master text styles</a:t>
            </a:r>
          </a:p>
        </p:txBody>
      </p:sp>
      <p:sp>
        <p:nvSpPr>
          <p:cNvPr id="5" name="Date Placeholder 2"/>
          <p:cNvSpPr>
            <a:spLocks noGrp="1"/>
          </p:cNvSpPr>
          <p:nvPr>
            <p:ph type="dt" sz="half" idx="15"/>
          </p:nvPr>
        </p:nvSpPr>
        <p:spPr>
          <a:xfrm>
            <a:off x="395554" y="6543492"/>
            <a:ext cx="935567" cy="138499"/>
          </a:xfrm>
          <a:prstGeom prst="rect">
            <a:avLst/>
          </a:prstGeom>
        </p:spPr>
        <p:txBody>
          <a:bodyPr/>
          <a:lstStyle>
            <a:lvl1pPr>
              <a:defRPr/>
            </a:lvl1pPr>
          </a:lstStyle>
          <a:p>
            <a:pPr>
              <a:defRPr/>
            </a:pPr>
            <a:endParaRPr lang="en-US"/>
          </a:p>
        </p:txBody>
      </p:sp>
      <p:sp>
        <p:nvSpPr>
          <p:cNvPr id="6" name="Footer Placeholder 3"/>
          <p:cNvSpPr>
            <a:spLocks noGrp="1"/>
          </p:cNvSpPr>
          <p:nvPr>
            <p:ph type="ftr" sz="quarter" idx="16"/>
          </p:nvPr>
        </p:nvSpPr>
        <p:spPr>
          <a:xfrm>
            <a:off x="2278728" y="6543491"/>
            <a:ext cx="5348552" cy="138499"/>
          </a:xfrm>
          <a:prstGeom prst="rect">
            <a:avLst/>
          </a:prstGeom>
        </p:spPr>
        <p:txBody>
          <a:bodyPr/>
          <a:lstStyle>
            <a:lvl1pPr>
              <a:defRPr/>
            </a:lvl1pPr>
          </a:lstStyle>
          <a:p>
            <a:pPr>
              <a:defRPr/>
            </a:pPr>
            <a:endParaRPr lang="en-US" dirty="0"/>
          </a:p>
        </p:txBody>
      </p:sp>
      <p:sp>
        <p:nvSpPr>
          <p:cNvPr id="7" name="Slide Number Placeholder 4"/>
          <p:cNvSpPr>
            <a:spLocks noGrp="1"/>
          </p:cNvSpPr>
          <p:nvPr>
            <p:ph type="sldNum" sz="quarter" idx="17"/>
          </p:nvPr>
        </p:nvSpPr>
        <p:spPr/>
        <p:txBody>
          <a:bodyPr/>
          <a:lstStyle>
            <a:lvl1pPr>
              <a:defRPr/>
            </a:lvl1pPr>
          </a:lstStyle>
          <a:p>
            <a:pPr>
              <a:defRPr/>
            </a:pPr>
            <a:fld id="{8DA9BE37-0735-4F82-9446-064ED8D37D52}" type="slidenum">
              <a:rPr lang="en-US"/>
              <a:pPr>
                <a:defRPr/>
              </a:pPr>
              <a:t>‹#›</a:t>
            </a:fld>
            <a:endParaRPr lang="en-US"/>
          </a:p>
        </p:txBody>
      </p:sp>
    </p:spTree>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London">
    <p:bg>
      <p:bgPr>
        <a:solidFill>
          <a:schemeClr val="bg1"/>
        </a:solidFill>
        <a:effectLst/>
      </p:bgPr>
    </p:bg>
    <p:spTree>
      <p:nvGrpSpPr>
        <p:cNvPr id="1" name=""/>
        <p:cNvGrpSpPr/>
        <p:nvPr/>
      </p:nvGrpSpPr>
      <p:grpSpPr>
        <a:xfrm>
          <a:off x="0" y="0"/>
          <a:ext cx="0" cy="0"/>
          <a:chOff x="0" y="0"/>
          <a:chExt cx="0" cy="0"/>
        </a:xfrm>
      </p:grpSpPr>
      <p:sp>
        <p:nvSpPr>
          <p:cNvPr id="5" name="Text Placeholder 11"/>
          <p:cNvSpPr txBox="1">
            <a:spLocks/>
          </p:cNvSpPr>
          <p:nvPr userDrawn="1"/>
        </p:nvSpPr>
        <p:spPr bwMode="gray">
          <a:xfrm>
            <a:off x="397800" y="5486401"/>
            <a:ext cx="911352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Clr>
                <a:srgbClr val="6E2D91"/>
              </a:buClr>
            </a:pPr>
            <a:r>
              <a:rPr lang="en-GB" sz="800" dirty="0" smtClean="0">
                <a:solidFill>
                  <a:schemeClr val="bg2"/>
                </a:solidFill>
                <a:latin typeface="Dentons Sans Light" panose="020B0403030202060203" pitchFamily="34" charset="0"/>
              </a:rPr>
              <a:t>© 2019 Dentons. Dentons is a global legal practice providing client services worldwide through its member firms and affiliates. This publication is not designed to provide legal or other advice and you should not take, or refrain from taking, action based on its content. Please see dentons.com for Legal Notices. Dentons is a global legal practice providing client services worldwide through its member firms and affiliates. </a:t>
            </a:r>
            <a:r>
              <a:rPr lang="en-GB" sz="800" dirty="0" err="1" smtClean="0">
                <a:solidFill>
                  <a:schemeClr val="bg2"/>
                </a:solidFill>
                <a:latin typeface="Dentons Sans Light" panose="020B0403030202060203" pitchFamily="34" charset="0"/>
              </a:rPr>
              <a:t>Dentons</a:t>
            </a:r>
            <a:r>
              <a:rPr lang="en-GB" sz="800" dirty="0" smtClean="0">
                <a:solidFill>
                  <a:schemeClr val="bg2"/>
                </a:solidFill>
                <a:latin typeface="Dentons Sans Light" panose="020B0403030202060203" pitchFamily="34" charset="0"/>
              </a:rPr>
              <a:t> &amp; Co is a partnership comprising </a:t>
            </a:r>
            <a:r>
              <a:rPr lang="en-GB" sz="800" dirty="0" err="1" smtClean="0">
                <a:solidFill>
                  <a:schemeClr val="bg2"/>
                </a:solidFill>
                <a:latin typeface="Dentons Sans Light" panose="020B0403030202060203" pitchFamily="34" charset="0"/>
              </a:rPr>
              <a:t>Dentons</a:t>
            </a:r>
            <a:r>
              <a:rPr lang="en-GB" sz="800" dirty="0" smtClean="0">
                <a:solidFill>
                  <a:schemeClr val="bg2"/>
                </a:solidFill>
                <a:latin typeface="Dentons Sans Light" panose="020B0403030202060203" pitchFamily="34" charset="0"/>
              </a:rPr>
              <a:t> Middle East Partners LLP and </a:t>
            </a:r>
            <a:r>
              <a:rPr lang="en-GB" sz="800" dirty="0" err="1" smtClean="0">
                <a:solidFill>
                  <a:schemeClr val="bg2"/>
                </a:solidFill>
                <a:latin typeface="Dentons Sans Light" panose="020B0403030202060203" pitchFamily="34" charset="0"/>
              </a:rPr>
              <a:t>Dentons</a:t>
            </a:r>
            <a:r>
              <a:rPr lang="en-GB" sz="800" dirty="0" smtClean="0">
                <a:solidFill>
                  <a:schemeClr val="bg2"/>
                </a:solidFill>
                <a:latin typeface="Dentons Sans Light" panose="020B0403030202060203" pitchFamily="34" charset="0"/>
              </a:rPr>
              <a:t> Middle East Limited. It is registered with the </a:t>
            </a:r>
            <a:r>
              <a:rPr lang="en-GB" sz="800" dirty="0" err="1" smtClean="0">
                <a:solidFill>
                  <a:schemeClr val="bg2"/>
                </a:solidFill>
                <a:latin typeface="Dentons Sans Light" panose="020B0403030202060203" pitchFamily="34" charset="0"/>
              </a:rPr>
              <a:t>DFSA</a:t>
            </a:r>
            <a:r>
              <a:rPr lang="en-GB" sz="800" dirty="0" smtClean="0">
                <a:solidFill>
                  <a:schemeClr val="bg2"/>
                </a:solidFill>
                <a:latin typeface="Dentons Sans Light" panose="020B0403030202060203" pitchFamily="34" charset="0"/>
              </a:rPr>
              <a:t> and authorised and regulated by the Solicitors Regulation Authority. Any reference to a "partner" means a person who is a partner, member, consultant or employee with equivalent standing and qualifications in one of Dentons' affiliates.</a:t>
            </a:r>
          </a:p>
        </p:txBody>
      </p:sp>
      <p:sp>
        <p:nvSpPr>
          <p:cNvPr id="8" name="Text Placeholder 3"/>
          <p:cNvSpPr txBox="1">
            <a:spLocks/>
          </p:cNvSpPr>
          <p:nvPr userDrawn="1"/>
        </p:nvSpPr>
        <p:spPr bwMode="gray">
          <a:xfrm>
            <a:off x="366713" y="4153191"/>
            <a:ext cx="9038544" cy="1857084"/>
          </a:xfrm>
          <a:prstGeom prst="rect">
            <a:avLst/>
          </a:prstGeom>
        </p:spPr>
        <p:txBody>
          <a:bodyPr vert="horz" wrap="square" lIns="0" tIns="0" rIns="0" bIns="0" rtlCol="0" anchor="ctr" anchorCtr="0">
            <a:noAutofit/>
          </a:bodyPr>
          <a:lstStyle>
            <a:lvl1pPr marL="0" indent="0" algn="l" defTabSz="457200" rtl="0" eaLnBrk="1" latinLnBrk="0" hangingPunct="1">
              <a:spcBef>
                <a:spcPts val="0"/>
              </a:spcBef>
              <a:buClr>
                <a:schemeClr val="tx2"/>
              </a:buClr>
              <a:buFont typeface="Arial"/>
              <a:buNone/>
              <a:defRPr sz="1400" kern="1200">
                <a:solidFill>
                  <a:schemeClr val="tx2"/>
                </a:solidFill>
                <a:latin typeface="+mn-lt"/>
                <a:ea typeface="+mn-ea"/>
                <a:cs typeface="Arial" pitchFamily="34" charset="0"/>
              </a:defRPr>
            </a:lvl1pPr>
            <a:lvl2pPr marL="183600" indent="-183600" algn="l" defTabSz="457200" rtl="0" eaLnBrk="1" latinLnBrk="0" hangingPunct="1">
              <a:spcBef>
                <a:spcPts val="0"/>
              </a:spcBef>
              <a:buClr>
                <a:srgbClr val="565A5C"/>
              </a:buClr>
              <a:buFont typeface="Arial" pitchFamily="34" charset="0"/>
              <a:buChar char="•"/>
              <a:defRPr sz="1400" kern="1200">
                <a:solidFill>
                  <a:schemeClr val="tx1"/>
                </a:solidFill>
                <a:latin typeface="+mn-lt"/>
                <a:ea typeface="+mn-ea"/>
                <a:cs typeface="Arial" pitchFamily="34" charset="0"/>
              </a:defRPr>
            </a:lvl2pPr>
            <a:lvl3pPr marL="550800" indent="-182880" algn="l" defTabSz="457200" rtl="0" eaLnBrk="1" latinLnBrk="0" hangingPunct="1">
              <a:spcBef>
                <a:spcPts val="400"/>
              </a:spcBef>
              <a:buClr>
                <a:schemeClr val="tx1"/>
              </a:buClr>
              <a:buFont typeface="Arial" pitchFamily="34" charset="0"/>
              <a:buChar char="•"/>
              <a:defRPr sz="1400" kern="1200">
                <a:solidFill>
                  <a:schemeClr val="tx1"/>
                </a:solidFill>
                <a:latin typeface="+mn-lt"/>
                <a:ea typeface="+mn-ea"/>
                <a:cs typeface="Arial" pitchFamily="34" charset="0"/>
              </a:defRPr>
            </a:lvl3pPr>
            <a:lvl4pPr marL="734400" indent="-182880" algn="l" defTabSz="457200" rtl="0" eaLnBrk="1" latinLnBrk="0" hangingPunct="1">
              <a:spcBef>
                <a:spcPts val="300"/>
              </a:spcBef>
              <a:buClr>
                <a:schemeClr val="tx1"/>
              </a:buClr>
              <a:buFont typeface="Arial" pitchFamily="34" charset="0"/>
              <a:buChar char="•"/>
              <a:defRPr sz="1400" kern="1200">
                <a:solidFill>
                  <a:schemeClr val="tx1"/>
                </a:solidFill>
                <a:latin typeface="+mn-lt"/>
                <a:ea typeface="+mn-ea"/>
                <a:cs typeface="Arial" pitchFamily="34" charset="0"/>
              </a:defRPr>
            </a:lvl4pPr>
            <a:lvl5pPr marL="918000" indent="-182880" algn="l" defTabSz="457200" rtl="0" eaLnBrk="1" latinLnBrk="0" hangingPunct="1">
              <a:spcBef>
                <a:spcPts val="300"/>
              </a:spcBef>
              <a:buClr>
                <a:schemeClr val="tx1"/>
              </a:buClr>
              <a:buFont typeface="Arial" pitchFamily="34" charset="0"/>
              <a:buChar char="•"/>
              <a:defRPr sz="14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Clr>
                <a:srgbClr val="6E2D91"/>
              </a:buClr>
              <a:defRPr/>
            </a:pPr>
            <a:r>
              <a:rPr lang="en-US" sz="1200" dirty="0" smtClean="0">
                <a:solidFill>
                  <a:schemeClr val="bg2"/>
                </a:solidFill>
                <a:latin typeface="Dentons Sans Light" panose="020B0403030202060203" pitchFamily="34" charset="0"/>
                <a:ea typeface="SimSun"/>
              </a:rPr>
              <a:t>Dentons is the world's largest law firm, delivering quality and value to clients around the globe. Dentons is a leader on the </a:t>
            </a:r>
            <a:r>
              <a:rPr lang="en-US" sz="1200" dirty="0" err="1" smtClean="0">
                <a:solidFill>
                  <a:schemeClr val="bg2"/>
                </a:solidFill>
                <a:latin typeface="Dentons Sans Light" panose="020B0403030202060203" pitchFamily="34" charset="0"/>
                <a:ea typeface="SimSun"/>
              </a:rPr>
              <a:t>Acritas</a:t>
            </a:r>
            <a:r>
              <a:rPr lang="en-US" sz="1200" dirty="0" smtClean="0">
                <a:solidFill>
                  <a:schemeClr val="bg2"/>
                </a:solidFill>
                <a:latin typeface="Dentons Sans Light" panose="020B0403030202060203" pitchFamily="34" charset="0"/>
                <a:ea typeface="SimSun"/>
              </a:rPr>
              <a:t> Global Elite Brand Index, a </a:t>
            </a:r>
            <a:r>
              <a:rPr lang="en-US" sz="1200" dirty="0" err="1" smtClean="0">
                <a:solidFill>
                  <a:schemeClr val="bg2"/>
                </a:solidFill>
                <a:latin typeface="Dentons Sans Light" panose="020B0403030202060203" pitchFamily="34" charset="0"/>
                <a:ea typeface="SimSun"/>
              </a:rPr>
              <a:t>BTI</a:t>
            </a:r>
            <a:r>
              <a:rPr lang="en-US" sz="1200" dirty="0" smtClean="0">
                <a:solidFill>
                  <a:schemeClr val="bg2"/>
                </a:solidFill>
                <a:latin typeface="Dentons Sans Light" panose="020B0403030202060203" pitchFamily="34" charset="0"/>
                <a:ea typeface="SimSun"/>
              </a:rPr>
              <a:t> Client Service 30 Award winner and recognized by prominent business and legal publications for its innovations in client service, including founding </a:t>
            </a:r>
            <a:r>
              <a:rPr lang="en-US" sz="1200" dirty="0" err="1" smtClean="0">
                <a:solidFill>
                  <a:schemeClr val="bg2"/>
                </a:solidFill>
                <a:latin typeface="Dentons Sans Light" panose="020B0403030202060203" pitchFamily="34" charset="0"/>
                <a:ea typeface="SimSun"/>
              </a:rPr>
              <a:t>Nextlaw</a:t>
            </a:r>
            <a:r>
              <a:rPr lang="en-US" sz="1200" dirty="0" smtClean="0">
                <a:solidFill>
                  <a:schemeClr val="bg2"/>
                </a:solidFill>
                <a:latin typeface="Dentons Sans Light" panose="020B0403030202060203" pitchFamily="34" charset="0"/>
                <a:ea typeface="SimSun"/>
              </a:rPr>
              <a:t> Labs and the </a:t>
            </a:r>
            <a:r>
              <a:rPr lang="en-US" sz="1200" dirty="0" err="1" smtClean="0">
                <a:solidFill>
                  <a:schemeClr val="bg2"/>
                </a:solidFill>
                <a:latin typeface="Dentons Sans Light" panose="020B0403030202060203" pitchFamily="34" charset="0"/>
                <a:ea typeface="SimSun"/>
              </a:rPr>
              <a:t>Nextlaw</a:t>
            </a:r>
            <a:r>
              <a:rPr lang="en-US" sz="1200" dirty="0" smtClean="0">
                <a:solidFill>
                  <a:schemeClr val="bg2"/>
                </a:solidFill>
                <a:latin typeface="Dentons Sans Light" panose="020B0403030202060203" pitchFamily="34" charset="0"/>
                <a:ea typeface="SimSun"/>
              </a:rPr>
              <a:t> Global Referral Network. Dentons' polycentric approach and world-class talent challenge the status quo to advance client interests in the communities in which we live and work.  </a:t>
            </a:r>
            <a:r>
              <a:rPr lang="en-US" sz="1200" u="sng" dirty="0" smtClean="0">
                <a:solidFill>
                  <a:schemeClr val="accent6"/>
                </a:solidFill>
                <a:latin typeface="Dentons Sans Light" panose="020B0403030202060203" pitchFamily="34" charset="0"/>
                <a:ea typeface="SimSun"/>
              </a:rPr>
              <a:t>www.dentons.com</a:t>
            </a:r>
            <a:endParaRPr lang="en-GB" sz="1200" dirty="0">
              <a:solidFill>
                <a:schemeClr val="accent6"/>
              </a:solidFill>
              <a:latin typeface="Dentons Sans Light" panose="020B0403030202060203" pitchFamily="34" charset="0"/>
              <a:ea typeface="SimSun"/>
            </a:endParaRPr>
          </a:p>
        </p:txBody>
      </p:sp>
      <p:sp>
        <p:nvSpPr>
          <p:cNvPr id="9" name="Text Placeholder 6"/>
          <p:cNvSpPr txBox="1">
            <a:spLocks/>
          </p:cNvSpPr>
          <p:nvPr userDrawn="1"/>
        </p:nvSpPr>
        <p:spPr bwMode="gray">
          <a:xfrm>
            <a:off x="480539" y="1358782"/>
            <a:ext cx="2072341" cy="1502406"/>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0"/>
              </a:spcAft>
              <a:buClr>
                <a:srgbClr val="739600"/>
              </a:buClr>
            </a:pPr>
            <a:r>
              <a:rPr lang="en-GB" sz="1000" b="1" dirty="0" smtClean="0">
                <a:solidFill>
                  <a:schemeClr val="bg2"/>
                </a:solidFill>
                <a:latin typeface="Dentons Sans Light" panose="020B0403030202060203" pitchFamily="34" charset="0"/>
                <a:cs typeface="Times New Roman" charset="0"/>
              </a:rPr>
              <a:t>The Law Firm of Wael A. Alissa</a:t>
            </a:r>
          </a:p>
          <a:p>
            <a:pPr>
              <a:lnSpc>
                <a:spcPct val="100000"/>
              </a:lnSpc>
              <a:spcAft>
                <a:spcPts val="0"/>
              </a:spcAft>
              <a:buClr>
                <a:srgbClr val="739600"/>
              </a:buClr>
            </a:pPr>
            <a:r>
              <a:rPr lang="en-GB" sz="1000" b="1" dirty="0" smtClean="0">
                <a:solidFill>
                  <a:schemeClr val="bg2"/>
                </a:solidFill>
                <a:latin typeface="Dentons Sans Light" panose="020B0403030202060203" pitchFamily="34" charset="0"/>
                <a:cs typeface="Times New Roman" charset="0"/>
              </a:rPr>
              <a:t>In association with Dentons &amp; Co</a:t>
            </a:r>
          </a:p>
          <a:p>
            <a:pPr>
              <a:lnSpc>
                <a:spcPct val="100000"/>
              </a:lnSpc>
              <a:spcAft>
                <a:spcPts val="0"/>
              </a:spcAft>
              <a:buClr>
                <a:srgbClr val="739600"/>
              </a:buClr>
            </a:pPr>
            <a:r>
              <a:rPr lang="en-GB" sz="1000" dirty="0" err="1" smtClean="0">
                <a:solidFill>
                  <a:schemeClr val="bg2"/>
                </a:solidFill>
                <a:latin typeface="Dentons Sans Light" panose="020B0403030202060203" pitchFamily="34" charset="0"/>
                <a:cs typeface="Times New Roman" charset="0"/>
              </a:rPr>
              <a:t>Tatweer</a:t>
            </a:r>
            <a:r>
              <a:rPr lang="en-GB" sz="1000" dirty="0" smtClean="0">
                <a:solidFill>
                  <a:schemeClr val="bg2"/>
                </a:solidFill>
                <a:latin typeface="Dentons Sans Light" panose="020B0403030202060203" pitchFamily="34" charset="0"/>
                <a:cs typeface="Times New Roman" charset="0"/>
              </a:rPr>
              <a:t> Towers, Tower 1</a:t>
            </a:r>
          </a:p>
          <a:p>
            <a:pPr>
              <a:lnSpc>
                <a:spcPct val="100000"/>
              </a:lnSpc>
              <a:spcAft>
                <a:spcPts val="0"/>
              </a:spcAft>
              <a:buClr>
                <a:srgbClr val="739600"/>
              </a:buClr>
            </a:pPr>
            <a:r>
              <a:rPr lang="en-GB" sz="1000" dirty="0" smtClean="0">
                <a:solidFill>
                  <a:schemeClr val="bg2"/>
                </a:solidFill>
                <a:latin typeface="Dentons Sans Light" panose="020B0403030202060203" pitchFamily="34" charset="0"/>
                <a:cs typeface="Times New Roman" charset="0"/>
              </a:rPr>
              <a:t>Level 8, King Fahad Road</a:t>
            </a:r>
          </a:p>
          <a:p>
            <a:pPr>
              <a:lnSpc>
                <a:spcPct val="100000"/>
              </a:lnSpc>
              <a:spcAft>
                <a:spcPts val="0"/>
              </a:spcAft>
              <a:buClr>
                <a:srgbClr val="739600"/>
              </a:buClr>
            </a:pPr>
            <a:r>
              <a:rPr lang="en-GB" sz="1000" dirty="0" smtClean="0">
                <a:solidFill>
                  <a:schemeClr val="bg2"/>
                </a:solidFill>
                <a:latin typeface="Dentons Sans Light" panose="020B0403030202060203" pitchFamily="34" charset="0"/>
                <a:cs typeface="Times New Roman" charset="0"/>
              </a:rPr>
              <a:t>PO Box 59490</a:t>
            </a:r>
          </a:p>
          <a:p>
            <a:pPr>
              <a:lnSpc>
                <a:spcPct val="100000"/>
              </a:lnSpc>
              <a:spcAft>
                <a:spcPts val="0"/>
              </a:spcAft>
              <a:buClr>
                <a:srgbClr val="739600"/>
              </a:buClr>
            </a:pPr>
            <a:r>
              <a:rPr lang="en-GB" sz="1000" dirty="0" smtClean="0">
                <a:solidFill>
                  <a:schemeClr val="bg2"/>
                </a:solidFill>
                <a:latin typeface="Dentons Sans Light" panose="020B0403030202060203" pitchFamily="34" charset="0"/>
                <a:cs typeface="Times New Roman" charset="0"/>
              </a:rPr>
              <a:t>Riyadh, 11525</a:t>
            </a:r>
          </a:p>
          <a:p>
            <a:pPr>
              <a:lnSpc>
                <a:spcPct val="100000"/>
              </a:lnSpc>
              <a:spcAft>
                <a:spcPts val="0"/>
              </a:spcAft>
              <a:buClr>
                <a:srgbClr val="739600"/>
              </a:buClr>
            </a:pPr>
            <a:r>
              <a:rPr lang="en-GB" sz="1000" dirty="0" smtClean="0">
                <a:solidFill>
                  <a:schemeClr val="bg2"/>
                </a:solidFill>
                <a:latin typeface="Dentons Sans Light" panose="020B0403030202060203" pitchFamily="34" charset="0"/>
                <a:cs typeface="Times New Roman" charset="0"/>
              </a:rPr>
              <a:t>Kingdom of Saudi Arabia</a:t>
            </a:r>
          </a:p>
          <a:p>
            <a:pPr>
              <a:lnSpc>
                <a:spcPct val="100000"/>
              </a:lnSpc>
              <a:spcAft>
                <a:spcPts val="0"/>
              </a:spcAft>
              <a:buClr>
                <a:srgbClr val="739600"/>
              </a:buClr>
            </a:pPr>
            <a:endParaRPr lang="en-GB" sz="1000" dirty="0" smtClean="0">
              <a:solidFill>
                <a:schemeClr val="bg2"/>
              </a:solidFill>
              <a:latin typeface="Dentons Sans Light" panose="020B0403030202060203" pitchFamily="34" charset="0"/>
              <a:cs typeface="Times New Roman" charset="0"/>
            </a:endParaRPr>
          </a:p>
          <a:p>
            <a:pPr>
              <a:lnSpc>
                <a:spcPct val="100000"/>
              </a:lnSpc>
              <a:spcAft>
                <a:spcPts val="0"/>
              </a:spcAft>
              <a:buClr>
                <a:srgbClr val="739600"/>
              </a:buClr>
            </a:pPr>
            <a:r>
              <a:rPr lang="en-GB" sz="1000" dirty="0" smtClean="0">
                <a:solidFill>
                  <a:schemeClr val="bg2"/>
                </a:solidFill>
                <a:latin typeface="Dentons Sans Light" panose="020B0403030202060203" pitchFamily="34" charset="0"/>
                <a:cs typeface="Times New Roman" charset="0"/>
              </a:rPr>
              <a:t>P +966 11 200 8678</a:t>
            </a:r>
            <a:endParaRPr lang="pl-PL" sz="1000" dirty="0" smtClean="0">
              <a:solidFill>
                <a:schemeClr val="bg2"/>
              </a:solidFill>
              <a:latin typeface="Dentons Sans Light" panose="020B0403030202060203" pitchFamily="34" charset="0"/>
              <a:cs typeface="Times New Roman" charset="0"/>
            </a:endParaRPr>
          </a:p>
          <a:p>
            <a:pPr>
              <a:lnSpc>
                <a:spcPct val="100000"/>
              </a:lnSpc>
              <a:spcAft>
                <a:spcPts val="0"/>
              </a:spcAft>
              <a:buClr>
                <a:srgbClr val="739600"/>
              </a:buClr>
            </a:pPr>
            <a:endParaRPr lang="pl-PL" sz="1000" dirty="0" smtClean="0">
              <a:solidFill>
                <a:schemeClr val="bg2"/>
              </a:solidFill>
              <a:latin typeface="Dentons Sans Light" panose="020B0403030202060203" pitchFamily="34" charset="0"/>
              <a:cs typeface="Times New Roman" charset="0"/>
            </a:endParaRPr>
          </a:p>
        </p:txBody>
      </p:sp>
      <p:sp>
        <p:nvSpPr>
          <p:cNvPr id="7" name="Text Placeholder 6"/>
          <p:cNvSpPr txBox="1">
            <a:spLocks/>
          </p:cNvSpPr>
          <p:nvPr userDrawn="1"/>
        </p:nvSpPr>
        <p:spPr bwMode="gray">
          <a:xfrm>
            <a:off x="2910578" y="1358781"/>
            <a:ext cx="2149450" cy="3164437"/>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0"/>
              </a:spcAft>
              <a:buClr>
                <a:srgbClr val="739600"/>
              </a:buClr>
            </a:pPr>
            <a:r>
              <a:rPr lang="en-GB" sz="1000" b="1" dirty="0" smtClean="0">
                <a:solidFill>
                  <a:schemeClr val="bg2"/>
                </a:solidFill>
                <a:latin typeface="Dentons Sans Light" panose="020B0403030202060203" pitchFamily="34" charset="0"/>
                <a:cs typeface="Times New Roman" charset="0"/>
              </a:rPr>
              <a:t>The Law Firm of Wael A. Alissa</a:t>
            </a:r>
          </a:p>
          <a:p>
            <a:pPr>
              <a:lnSpc>
                <a:spcPct val="100000"/>
              </a:lnSpc>
              <a:spcAft>
                <a:spcPts val="0"/>
              </a:spcAft>
              <a:buClr>
                <a:srgbClr val="739600"/>
              </a:buClr>
            </a:pPr>
            <a:r>
              <a:rPr lang="en-GB" sz="1000" b="1" dirty="0" smtClean="0">
                <a:solidFill>
                  <a:schemeClr val="bg2"/>
                </a:solidFill>
                <a:latin typeface="Dentons Sans Light" panose="020B0403030202060203" pitchFamily="34" charset="0"/>
                <a:cs typeface="Times New Roman" charset="0"/>
              </a:rPr>
              <a:t>In association with Dentons &amp; Co</a:t>
            </a:r>
          </a:p>
          <a:p>
            <a:pPr>
              <a:lnSpc>
                <a:spcPct val="100000"/>
              </a:lnSpc>
              <a:spcAft>
                <a:spcPts val="0"/>
              </a:spcAft>
              <a:buClr>
                <a:srgbClr val="739600"/>
              </a:buClr>
            </a:pPr>
            <a:r>
              <a:rPr lang="en-GB" sz="1000" dirty="0" err="1" smtClean="0">
                <a:solidFill>
                  <a:schemeClr val="bg2"/>
                </a:solidFill>
                <a:latin typeface="Dentons Sans Light" panose="020B0403030202060203" pitchFamily="34" charset="0"/>
                <a:cs typeface="Times New Roman" charset="0"/>
              </a:rPr>
              <a:t>Khalidiya</a:t>
            </a:r>
            <a:r>
              <a:rPr lang="en-GB" sz="1000" dirty="0" smtClean="0">
                <a:solidFill>
                  <a:schemeClr val="bg2"/>
                </a:solidFill>
                <a:latin typeface="Dentons Sans Light" panose="020B0403030202060203" pitchFamily="34" charset="0"/>
                <a:cs typeface="Times New Roman" charset="0"/>
              </a:rPr>
              <a:t> Business Center, Third floor, Suite 301</a:t>
            </a:r>
          </a:p>
          <a:p>
            <a:pPr>
              <a:lnSpc>
                <a:spcPct val="100000"/>
              </a:lnSpc>
              <a:spcAft>
                <a:spcPts val="0"/>
              </a:spcAft>
              <a:buClr>
                <a:srgbClr val="739600"/>
              </a:buClr>
            </a:pPr>
            <a:r>
              <a:rPr lang="en-GB" sz="1000" dirty="0" smtClean="0">
                <a:solidFill>
                  <a:schemeClr val="bg2"/>
                </a:solidFill>
                <a:latin typeface="Dentons Sans Light" panose="020B0403030202060203" pitchFamily="34" charset="0"/>
                <a:cs typeface="Times New Roman" charset="0"/>
              </a:rPr>
              <a:t>Prince Sultan Street</a:t>
            </a:r>
          </a:p>
          <a:p>
            <a:pPr>
              <a:lnSpc>
                <a:spcPct val="100000"/>
              </a:lnSpc>
              <a:spcAft>
                <a:spcPts val="0"/>
              </a:spcAft>
              <a:buClr>
                <a:srgbClr val="739600"/>
              </a:buClr>
            </a:pPr>
            <a:r>
              <a:rPr lang="en-GB" sz="1000" dirty="0" smtClean="0">
                <a:solidFill>
                  <a:schemeClr val="bg2"/>
                </a:solidFill>
                <a:latin typeface="Dentons Sans Light" panose="020B0403030202060203" pitchFamily="34" charset="0"/>
                <a:cs typeface="Times New Roman" charset="0"/>
              </a:rPr>
              <a:t>Jeddah, Kingdom of Saudi Arabia</a:t>
            </a:r>
          </a:p>
          <a:p>
            <a:pPr>
              <a:lnSpc>
                <a:spcPct val="100000"/>
              </a:lnSpc>
              <a:spcAft>
                <a:spcPts val="0"/>
              </a:spcAft>
              <a:buClr>
                <a:srgbClr val="739600"/>
              </a:buClr>
            </a:pPr>
            <a:endParaRPr lang="en-GB" sz="1000" dirty="0" smtClean="0">
              <a:solidFill>
                <a:schemeClr val="bg2"/>
              </a:solidFill>
              <a:latin typeface="Dentons Sans Light" panose="020B0403030202060203" pitchFamily="34" charset="0"/>
              <a:cs typeface="Times New Roman" charset="0"/>
            </a:endParaRPr>
          </a:p>
          <a:p>
            <a:pPr>
              <a:lnSpc>
                <a:spcPct val="100000"/>
              </a:lnSpc>
              <a:spcAft>
                <a:spcPts val="0"/>
              </a:spcAft>
              <a:buClr>
                <a:srgbClr val="739600"/>
              </a:buClr>
            </a:pPr>
            <a:r>
              <a:rPr lang="en-GB" sz="1000" dirty="0" smtClean="0">
                <a:solidFill>
                  <a:schemeClr val="bg2"/>
                </a:solidFill>
                <a:latin typeface="Dentons Sans Light" panose="020B0403030202060203" pitchFamily="34" charset="0"/>
                <a:cs typeface="Times New Roman" charset="0"/>
              </a:rPr>
              <a:t>+966 12 606 9777</a:t>
            </a:r>
          </a:p>
        </p:txBody>
      </p:sp>
    </p:spTree>
    <p:extLst>
      <p:ext uri="{BB962C8B-B14F-4D97-AF65-F5344CB8AC3E}">
        <p14:creationId xmlns:p14="http://schemas.microsoft.com/office/powerpoint/2010/main" val="34784123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396240" y="1600200"/>
            <a:ext cx="91135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4"/>
          </p:nvPr>
        </p:nvSpPr>
        <p:spPr>
          <a:xfrm>
            <a:off x="2278729" y="6543490"/>
            <a:ext cx="5348552" cy="138499"/>
          </a:xfrm>
          <a:prstGeom prst="rect">
            <a:avLst/>
          </a:prstGeom>
        </p:spPr>
        <p:txBody>
          <a:bodyPr/>
          <a:lstStyle>
            <a:lvl1pPr>
              <a:defRPr/>
            </a:lvl1pPr>
          </a:lstStyle>
          <a:p>
            <a:pPr>
              <a:defRPr/>
            </a:pPr>
            <a:endParaRPr lang="en-US">
              <a:solidFill>
                <a:srgbClr val="565A5C"/>
              </a:solidFill>
            </a:endParaRPr>
          </a:p>
        </p:txBody>
      </p:sp>
      <p:sp>
        <p:nvSpPr>
          <p:cNvPr id="5" name="Slide Number Placeholder 5"/>
          <p:cNvSpPr>
            <a:spLocks noGrp="1"/>
          </p:cNvSpPr>
          <p:nvPr>
            <p:ph type="sldNum" sz="quarter" idx="15"/>
          </p:nvPr>
        </p:nvSpPr>
        <p:spPr>
          <a:xfrm>
            <a:off x="8196312" y="6543490"/>
            <a:ext cx="141064" cy="138499"/>
          </a:xfrm>
          <a:prstGeom prst="rect">
            <a:avLst/>
          </a:prstGeom>
        </p:spPr>
        <p:txBody>
          <a:bodyPr/>
          <a:lstStyle>
            <a:lvl1pPr>
              <a:defRPr/>
            </a:lvl1pPr>
          </a:lstStyle>
          <a:p>
            <a:pPr>
              <a:defRPr/>
            </a:pPr>
            <a:fld id="{13B0518E-CACB-4727-A4FB-F954A0FACEA3}" type="slidenum">
              <a:rPr lang="en-US">
                <a:solidFill>
                  <a:srgbClr val="565A5C"/>
                </a:solidFill>
              </a:rPr>
              <a:pPr>
                <a:defRPr/>
              </a:pPr>
              <a:t>‹#›</a:t>
            </a:fld>
            <a:endParaRPr lang="en-US" dirty="0">
              <a:solidFill>
                <a:srgbClr val="565A5C"/>
              </a:solidFill>
            </a:endParaRPr>
          </a:p>
        </p:txBody>
      </p:sp>
      <p:sp>
        <p:nvSpPr>
          <p:cNvPr id="6" name="Date Placeholder 3"/>
          <p:cNvSpPr>
            <a:spLocks noGrp="1"/>
          </p:cNvSpPr>
          <p:nvPr>
            <p:ph type="dt" sz="half" idx="16"/>
          </p:nvPr>
        </p:nvSpPr>
        <p:spPr>
          <a:xfrm>
            <a:off x="395553" y="6543490"/>
            <a:ext cx="935567" cy="138499"/>
          </a:xfrm>
          <a:prstGeom prst="rect">
            <a:avLst/>
          </a:prstGeom>
        </p:spPr>
        <p:txBody>
          <a:bodyPr/>
          <a:lstStyle>
            <a:lvl1pPr>
              <a:defRPr/>
            </a:lvl1pPr>
          </a:lstStyle>
          <a:p>
            <a:pPr>
              <a:defRPr/>
            </a:pPr>
            <a:endParaRPr lang="en-US" dirty="0">
              <a:solidFill>
                <a:srgbClr val="565A5C"/>
              </a:solidFill>
            </a:endParaRPr>
          </a:p>
        </p:txBody>
      </p:sp>
    </p:spTree>
    <p:extLst>
      <p:ext uri="{BB962C8B-B14F-4D97-AF65-F5344CB8AC3E}">
        <p14:creationId xmlns:p14="http://schemas.microsoft.com/office/powerpoint/2010/main" val="2849337585"/>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9"/>
          <p:cNvSpPr>
            <a:spLocks noGrp="1"/>
          </p:cNvSpPr>
          <p:nvPr>
            <p:ph type="body" sz="quarter" idx="14"/>
          </p:nvPr>
        </p:nvSpPr>
        <p:spPr bwMode="gray">
          <a:xfrm>
            <a:off x="396240" y="777240"/>
            <a:ext cx="9113520" cy="457200"/>
          </a:xfrm>
        </p:spPr>
        <p:txBody>
          <a:bodyPr/>
          <a:lstStyle>
            <a:lvl1pPr marL="0" indent="0">
              <a:buNone/>
              <a:defRPr sz="2600" b="1">
                <a:solidFill>
                  <a:schemeClr val="accent2"/>
                </a:solidFill>
              </a:defRPr>
            </a:lvl1pPr>
          </a:lstStyle>
          <a:p>
            <a:pPr lvl="0"/>
            <a:r>
              <a:rPr lang="en-US" smtClean="0"/>
              <a:t>Click to edit Master text styles</a:t>
            </a:r>
          </a:p>
        </p:txBody>
      </p:sp>
      <p:sp>
        <p:nvSpPr>
          <p:cNvPr id="4" name="Footer Placeholder 4"/>
          <p:cNvSpPr>
            <a:spLocks noGrp="1"/>
          </p:cNvSpPr>
          <p:nvPr>
            <p:ph type="ftr" sz="quarter" idx="15"/>
          </p:nvPr>
        </p:nvSpPr>
        <p:spPr>
          <a:xfrm>
            <a:off x="2278729" y="6543490"/>
            <a:ext cx="5348552" cy="138499"/>
          </a:xfrm>
          <a:prstGeom prst="rect">
            <a:avLst/>
          </a:prstGeom>
        </p:spPr>
        <p:txBody>
          <a:bodyPr/>
          <a:lstStyle>
            <a:lvl1pPr>
              <a:defRPr/>
            </a:lvl1pPr>
          </a:lstStyle>
          <a:p>
            <a:pPr>
              <a:defRPr/>
            </a:pPr>
            <a:endParaRPr lang="en-US">
              <a:solidFill>
                <a:srgbClr val="565A5C"/>
              </a:solidFill>
            </a:endParaRPr>
          </a:p>
        </p:txBody>
      </p:sp>
      <p:sp>
        <p:nvSpPr>
          <p:cNvPr id="5" name="Slide Number Placeholder 5"/>
          <p:cNvSpPr>
            <a:spLocks noGrp="1"/>
          </p:cNvSpPr>
          <p:nvPr>
            <p:ph type="sldNum" sz="quarter" idx="16"/>
          </p:nvPr>
        </p:nvSpPr>
        <p:spPr>
          <a:xfrm>
            <a:off x="8196312" y="6543490"/>
            <a:ext cx="141064" cy="138499"/>
          </a:xfrm>
          <a:prstGeom prst="rect">
            <a:avLst/>
          </a:prstGeom>
        </p:spPr>
        <p:txBody>
          <a:bodyPr/>
          <a:lstStyle>
            <a:lvl1pPr>
              <a:defRPr/>
            </a:lvl1pPr>
          </a:lstStyle>
          <a:p>
            <a:pPr>
              <a:defRPr/>
            </a:pPr>
            <a:fld id="{A97D3A55-74CF-44F1-BD34-F8501205193E}" type="slidenum">
              <a:rPr lang="en-US">
                <a:solidFill>
                  <a:srgbClr val="565A5C"/>
                </a:solidFill>
              </a:rPr>
              <a:pPr>
                <a:defRPr/>
              </a:pPr>
              <a:t>‹#›</a:t>
            </a:fld>
            <a:endParaRPr lang="en-US" dirty="0">
              <a:solidFill>
                <a:srgbClr val="565A5C"/>
              </a:solidFill>
            </a:endParaRPr>
          </a:p>
        </p:txBody>
      </p:sp>
      <p:sp>
        <p:nvSpPr>
          <p:cNvPr id="6" name="Date Placeholder 3"/>
          <p:cNvSpPr>
            <a:spLocks noGrp="1"/>
          </p:cNvSpPr>
          <p:nvPr>
            <p:ph type="dt" sz="half" idx="17"/>
          </p:nvPr>
        </p:nvSpPr>
        <p:spPr>
          <a:xfrm>
            <a:off x="395553" y="6543490"/>
            <a:ext cx="935567" cy="138499"/>
          </a:xfrm>
          <a:prstGeom prst="rect">
            <a:avLst/>
          </a:prstGeom>
        </p:spPr>
        <p:txBody>
          <a:bodyPr/>
          <a:lstStyle>
            <a:lvl1pPr>
              <a:defRPr/>
            </a:lvl1pPr>
          </a:lstStyle>
          <a:p>
            <a:pPr>
              <a:defRPr/>
            </a:pPr>
            <a:endParaRPr lang="en-US" dirty="0">
              <a:solidFill>
                <a:srgbClr val="565A5C"/>
              </a:solidFill>
            </a:endParaRPr>
          </a:p>
        </p:txBody>
      </p:sp>
    </p:spTree>
    <p:extLst>
      <p:ext uri="{BB962C8B-B14F-4D97-AF65-F5344CB8AC3E}">
        <p14:creationId xmlns:p14="http://schemas.microsoft.com/office/powerpoint/2010/main" val="3754312394"/>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dividual Bio">
    <p:spTree>
      <p:nvGrpSpPr>
        <p:cNvPr id="1" name=""/>
        <p:cNvGrpSpPr/>
        <p:nvPr/>
      </p:nvGrpSpPr>
      <p:grpSpPr>
        <a:xfrm>
          <a:off x="0" y="0"/>
          <a:ext cx="0" cy="0"/>
          <a:chOff x="0" y="0"/>
          <a:chExt cx="0" cy="0"/>
        </a:xfrm>
      </p:grpSpPr>
      <p:sp>
        <p:nvSpPr>
          <p:cNvPr id="2" name="Title 1"/>
          <p:cNvSpPr>
            <a:spLocks noGrp="1"/>
          </p:cNvSpPr>
          <p:nvPr>
            <p:ph type="title"/>
          </p:nvPr>
        </p:nvSpPr>
        <p:spPr>
          <a:xfrm>
            <a:off x="398993" y="365761"/>
            <a:ext cx="9095979" cy="400110"/>
          </a:xfrm>
        </p:spPr>
        <p:txBody>
          <a:bodyPr/>
          <a:lstStyle/>
          <a:p>
            <a:r>
              <a:rPr lang="en-US" smtClean="0"/>
              <a:t>Click to edit Master title style</a:t>
            </a:r>
            <a:endParaRPr lang="en-US" dirty="0"/>
          </a:p>
        </p:txBody>
      </p:sp>
      <p:sp>
        <p:nvSpPr>
          <p:cNvPr id="14" name="Text Placeholder 13"/>
          <p:cNvSpPr>
            <a:spLocks noGrp="1"/>
          </p:cNvSpPr>
          <p:nvPr>
            <p:ph type="body" sz="quarter" idx="14"/>
          </p:nvPr>
        </p:nvSpPr>
        <p:spPr>
          <a:xfrm>
            <a:off x="1615130" y="1601788"/>
            <a:ext cx="312039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98992" y="1601793"/>
            <a:ext cx="1040130" cy="957263"/>
          </a:xfrm>
          <a:solidFill>
            <a:srgbClr val="A2A4A3"/>
          </a:solidFill>
        </p:spPr>
        <p:txBody>
          <a:bodyPr rtlCol="0" anchor="ctr" anchorCtr="1">
            <a:noAutofit/>
          </a:bodyPr>
          <a:lstStyle>
            <a:lvl1pPr marL="0" indent="0" algn="ctr">
              <a:buNone/>
              <a:defRPr sz="1100">
                <a:solidFill>
                  <a:schemeClr val="bg2"/>
                </a:solidFill>
              </a:defRPr>
            </a:lvl1pPr>
          </a:lstStyle>
          <a:p>
            <a:pPr lvl="0"/>
            <a:r>
              <a:rPr lang="en-US" noProof="0" smtClean="0"/>
              <a:t>Drag picture to placeholder or click icon to add</a:t>
            </a:r>
            <a:endParaRPr lang="en-US" noProof="0" dirty="0"/>
          </a:p>
        </p:txBody>
      </p:sp>
      <p:sp>
        <p:nvSpPr>
          <p:cNvPr id="21" name="Text Placeholder 20"/>
          <p:cNvSpPr>
            <a:spLocks noGrp="1"/>
          </p:cNvSpPr>
          <p:nvPr>
            <p:ph type="body" sz="quarter" idx="21"/>
          </p:nvPr>
        </p:nvSpPr>
        <p:spPr>
          <a:xfrm>
            <a:off x="398993" y="2817816"/>
            <a:ext cx="4351208" cy="3359787"/>
          </a:xfrm>
        </p:spPr>
        <p:txBody>
          <a:bodyPr/>
          <a:lstStyle>
            <a:lvl1pPr marL="0" indent="0">
              <a:spcBef>
                <a:spcPts val="1200"/>
              </a:spcBef>
              <a:buNone/>
              <a:defRPr sz="1050" b="0">
                <a:solidFill>
                  <a:schemeClr val="tx1"/>
                </a:solidFill>
              </a:defRPr>
            </a:lvl1pPr>
          </a:lstStyle>
          <a:p>
            <a:pPr lvl="0"/>
            <a:r>
              <a:rPr lang="en-US" smtClean="0"/>
              <a:t>Click to edit Master text styles</a:t>
            </a:r>
          </a:p>
        </p:txBody>
      </p:sp>
      <p:sp>
        <p:nvSpPr>
          <p:cNvPr id="24" name="Text Placeholder 23"/>
          <p:cNvSpPr>
            <a:spLocks noGrp="1"/>
          </p:cNvSpPr>
          <p:nvPr>
            <p:ph type="body" sz="quarter" idx="22"/>
          </p:nvPr>
        </p:nvSpPr>
        <p:spPr>
          <a:xfrm>
            <a:off x="5146236" y="2817813"/>
            <a:ext cx="4348734" cy="3315051"/>
          </a:xfrm>
        </p:spPr>
        <p:txBody>
          <a:bodyPr/>
          <a:lstStyle>
            <a:lvl1pPr marL="115888" indent="-115888">
              <a:spcBef>
                <a:spcPts val="600"/>
              </a:spcBef>
              <a:buClr>
                <a:schemeClr val="tx1"/>
              </a:buClr>
              <a:defRPr sz="1050" b="0">
                <a:solidFill>
                  <a:schemeClr val="tx1"/>
                </a:solidFill>
              </a:defRPr>
            </a:lvl1pPr>
          </a:lstStyle>
          <a:p>
            <a:pPr lvl="0"/>
            <a:r>
              <a:rPr lang="en-US" smtClean="0"/>
              <a:t>Click to edit Master text styles</a:t>
            </a:r>
          </a:p>
        </p:txBody>
      </p:sp>
      <p:sp>
        <p:nvSpPr>
          <p:cNvPr id="7" name="Footer Placeholder 4"/>
          <p:cNvSpPr>
            <a:spLocks noGrp="1"/>
          </p:cNvSpPr>
          <p:nvPr>
            <p:ph type="ftr" sz="quarter" idx="23"/>
          </p:nvPr>
        </p:nvSpPr>
        <p:spPr>
          <a:xfrm>
            <a:off x="2278729" y="6543490"/>
            <a:ext cx="5348552" cy="138499"/>
          </a:xfrm>
          <a:prstGeom prst="rect">
            <a:avLst/>
          </a:prstGeom>
        </p:spPr>
        <p:txBody>
          <a:bodyPr/>
          <a:lstStyle>
            <a:lvl1pPr>
              <a:defRPr/>
            </a:lvl1pPr>
          </a:lstStyle>
          <a:p>
            <a:pPr>
              <a:defRPr/>
            </a:pPr>
            <a:endParaRPr lang="en-US">
              <a:solidFill>
                <a:srgbClr val="565A5C"/>
              </a:solidFill>
            </a:endParaRPr>
          </a:p>
        </p:txBody>
      </p:sp>
      <p:sp>
        <p:nvSpPr>
          <p:cNvPr id="8" name="Slide Number Placeholder 5"/>
          <p:cNvSpPr>
            <a:spLocks noGrp="1"/>
          </p:cNvSpPr>
          <p:nvPr>
            <p:ph type="sldNum" sz="quarter" idx="24"/>
          </p:nvPr>
        </p:nvSpPr>
        <p:spPr>
          <a:xfrm>
            <a:off x="8196312" y="6543490"/>
            <a:ext cx="141064" cy="138499"/>
          </a:xfrm>
          <a:prstGeom prst="rect">
            <a:avLst/>
          </a:prstGeom>
        </p:spPr>
        <p:txBody>
          <a:bodyPr/>
          <a:lstStyle>
            <a:lvl1pPr>
              <a:defRPr/>
            </a:lvl1pPr>
          </a:lstStyle>
          <a:p>
            <a:pPr>
              <a:defRPr/>
            </a:pPr>
            <a:fld id="{CD6E8456-147A-4464-BE49-D3ADBE001C69}" type="slidenum">
              <a:rPr lang="en-US">
                <a:solidFill>
                  <a:srgbClr val="565A5C"/>
                </a:solidFill>
              </a:rPr>
              <a:pPr>
                <a:defRPr/>
              </a:pPr>
              <a:t>‹#›</a:t>
            </a:fld>
            <a:endParaRPr lang="en-US" dirty="0">
              <a:solidFill>
                <a:srgbClr val="565A5C"/>
              </a:solidFill>
            </a:endParaRPr>
          </a:p>
        </p:txBody>
      </p:sp>
      <p:sp>
        <p:nvSpPr>
          <p:cNvPr id="9" name="Date Placeholder 3"/>
          <p:cNvSpPr>
            <a:spLocks noGrp="1"/>
          </p:cNvSpPr>
          <p:nvPr>
            <p:ph type="dt" sz="half" idx="25"/>
          </p:nvPr>
        </p:nvSpPr>
        <p:spPr>
          <a:xfrm>
            <a:off x="395553" y="6543490"/>
            <a:ext cx="935567" cy="138499"/>
          </a:xfrm>
          <a:prstGeom prst="rect">
            <a:avLst/>
          </a:prstGeom>
        </p:spPr>
        <p:txBody>
          <a:bodyPr/>
          <a:lstStyle>
            <a:lvl1pPr>
              <a:defRPr/>
            </a:lvl1pPr>
          </a:lstStyle>
          <a:p>
            <a:pPr>
              <a:defRPr/>
            </a:pPr>
            <a:endParaRPr lang="en-US" dirty="0">
              <a:solidFill>
                <a:srgbClr val="565A5C"/>
              </a:solidFill>
            </a:endParaRPr>
          </a:p>
        </p:txBody>
      </p:sp>
    </p:spTree>
    <p:extLst>
      <p:ext uri="{BB962C8B-B14F-4D97-AF65-F5344CB8AC3E}">
        <p14:creationId xmlns:p14="http://schemas.microsoft.com/office/powerpoint/2010/main" val="1474258428"/>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Content Placeholder 9"/>
          <p:cNvSpPr>
            <a:spLocks noGrp="1"/>
          </p:cNvSpPr>
          <p:nvPr>
            <p:ph sz="quarter" idx="14"/>
          </p:nvPr>
        </p:nvSpPr>
        <p:spPr>
          <a:xfrm>
            <a:off x="398992" y="1600200"/>
            <a:ext cx="91135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9"/>
          <p:cNvSpPr>
            <a:spLocks noGrp="1"/>
          </p:cNvSpPr>
          <p:nvPr>
            <p:ph type="body" sz="quarter" idx="15"/>
          </p:nvPr>
        </p:nvSpPr>
        <p:spPr bwMode="gray">
          <a:xfrm>
            <a:off x="396240" y="777240"/>
            <a:ext cx="9113520" cy="457200"/>
          </a:xfrm>
        </p:spPr>
        <p:txBody>
          <a:bodyPr/>
          <a:lstStyle>
            <a:lvl1pPr marL="0" indent="0">
              <a:buNone/>
              <a:defRPr sz="2600" b="1">
                <a:solidFill>
                  <a:schemeClr val="accent2"/>
                </a:solidFill>
              </a:defRPr>
            </a:lvl1pPr>
          </a:lstStyle>
          <a:p>
            <a:pPr lvl="0"/>
            <a:r>
              <a:rPr lang="en-US" smtClean="0"/>
              <a:t>Click to edit Master text styles</a:t>
            </a:r>
          </a:p>
        </p:txBody>
      </p:sp>
      <p:sp>
        <p:nvSpPr>
          <p:cNvPr id="6" name="Slide Number Placeholder 5"/>
          <p:cNvSpPr>
            <a:spLocks noGrp="1"/>
          </p:cNvSpPr>
          <p:nvPr>
            <p:ph type="sldNum" sz="quarter" idx="17"/>
          </p:nvPr>
        </p:nvSpPr>
        <p:spPr>
          <a:xfrm>
            <a:off x="8196312" y="6543490"/>
            <a:ext cx="141064" cy="138499"/>
          </a:xfrm>
          <a:prstGeom prst="rect">
            <a:avLst/>
          </a:prstGeom>
        </p:spPr>
        <p:txBody>
          <a:bodyPr/>
          <a:lstStyle>
            <a:lvl1pPr>
              <a:defRPr/>
            </a:lvl1pPr>
          </a:lstStyle>
          <a:p>
            <a:pPr>
              <a:defRPr/>
            </a:pPr>
            <a:fld id="{AEAA82B0-05AD-4B1A-A18F-BA99AFD7EA59}" type="slidenum">
              <a:rPr lang="en-US">
                <a:solidFill>
                  <a:srgbClr val="565A5C"/>
                </a:solidFill>
              </a:rPr>
              <a:pPr>
                <a:defRPr/>
              </a:pPr>
              <a:t>‹#›</a:t>
            </a:fld>
            <a:endParaRPr lang="en-US" dirty="0">
              <a:solidFill>
                <a:srgbClr val="565A5C"/>
              </a:solidFill>
            </a:endParaRPr>
          </a:p>
        </p:txBody>
      </p:sp>
    </p:spTree>
    <p:extLst>
      <p:ext uri="{BB962C8B-B14F-4D97-AF65-F5344CB8AC3E}">
        <p14:creationId xmlns:p14="http://schemas.microsoft.com/office/powerpoint/2010/main" val="41440101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396240" y="1600200"/>
            <a:ext cx="91135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4"/>
          </p:nvPr>
        </p:nvSpPr>
        <p:spPr>
          <a:xfrm>
            <a:off x="2278729" y="6543512"/>
            <a:ext cx="5348552" cy="138499"/>
          </a:xfrm>
          <a:prstGeom prst="rect">
            <a:avLst/>
          </a:prstGeom>
        </p:spPr>
        <p:txBody>
          <a:bodyPr/>
          <a:lstStyle>
            <a:lvl1pPr>
              <a:defRPr/>
            </a:lvl1pPr>
          </a:lstStyle>
          <a:p>
            <a:pPr>
              <a:defRPr/>
            </a:pPr>
            <a:endParaRPr lang="en-US" dirty="0">
              <a:solidFill>
                <a:srgbClr val="565A5C"/>
              </a:solidFill>
            </a:endParaRPr>
          </a:p>
        </p:txBody>
      </p:sp>
      <p:sp>
        <p:nvSpPr>
          <p:cNvPr id="6" name="Slide Number Placeholder 5"/>
          <p:cNvSpPr>
            <a:spLocks noGrp="1"/>
          </p:cNvSpPr>
          <p:nvPr>
            <p:ph type="sldNum" sz="quarter" idx="4"/>
          </p:nvPr>
        </p:nvSpPr>
        <p:spPr bwMode="gray">
          <a:xfrm>
            <a:off x="8212413" y="6543512"/>
            <a:ext cx="141064" cy="138499"/>
          </a:xfrm>
          <a:prstGeom prst="rect">
            <a:avLst/>
          </a:prstGeom>
        </p:spPr>
        <p:txBody>
          <a:bodyPr vert="horz" wrap="none" lIns="0" tIns="0" rIns="0" bIns="0" rtlCol="0" anchor="ctr">
            <a:spAutoFit/>
          </a:bodyPr>
          <a:lstStyle>
            <a:lvl1pPr algn="r" fontAlgn="auto">
              <a:spcBef>
                <a:spcPts val="0"/>
              </a:spcBef>
              <a:spcAft>
                <a:spcPts val="0"/>
              </a:spcAft>
              <a:defRPr sz="900" b="1" smtClean="0">
                <a:solidFill>
                  <a:schemeClr val="tx1"/>
                </a:solidFill>
                <a:latin typeface="Arial" pitchFamily="34" charset="0"/>
                <a:cs typeface="Arial" pitchFamily="34" charset="0"/>
              </a:defRPr>
            </a:lvl1pPr>
          </a:lstStyle>
          <a:p>
            <a:pPr>
              <a:defRPr/>
            </a:pPr>
            <a:fld id="{0439BFAA-8FB9-4345-8C2C-9511AB5DEB64}" type="slidenum">
              <a:rPr lang="en-US">
                <a:solidFill>
                  <a:srgbClr val="565A5C"/>
                </a:solidFill>
              </a:rPr>
              <a:pPr>
                <a:defRPr/>
              </a:pPr>
              <a:t>‹#›</a:t>
            </a:fld>
            <a:endParaRPr lang="en-US" dirty="0">
              <a:solidFill>
                <a:srgbClr val="565A5C"/>
              </a:solidFill>
            </a:endParaRPr>
          </a:p>
        </p:txBody>
      </p:sp>
    </p:spTree>
    <p:extLst>
      <p:ext uri="{BB962C8B-B14F-4D97-AF65-F5344CB8AC3E}">
        <p14:creationId xmlns:p14="http://schemas.microsoft.com/office/powerpoint/2010/main" val="2962960132"/>
      </p:ext>
    </p:extLst>
  </p:cSld>
  <p:clrMapOvr>
    <a:masterClrMapping/>
  </p:clrMapOvr>
  <p:timing>
    <p:tnLst>
      <p:par>
        <p:cTn id="1" dur="indefinite" restart="never" nodeType="tmRoot"/>
      </p:par>
    </p:tnLst>
  </p:timing>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9"/>
          <p:cNvSpPr>
            <a:spLocks noGrp="1"/>
          </p:cNvSpPr>
          <p:nvPr>
            <p:ph type="body" sz="quarter" idx="14"/>
          </p:nvPr>
        </p:nvSpPr>
        <p:spPr bwMode="gray">
          <a:xfrm>
            <a:off x="396240" y="777240"/>
            <a:ext cx="9113520" cy="457200"/>
          </a:xfrm>
        </p:spPr>
        <p:txBody>
          <a:bodyPr/>
          <a:lstStyle>
            <a:lvl1pPr marL="0" indent="0">
              <a:buNone/>
              <a:defRPr sz="2600" b="1">
                <a:solidFill>
                  <a:schemeClr val="accent2"/>
                </a:solidFill>
              </a:defRPr>
            </a:lvl1pPr>
          </a:lstStyle>
          <a:p>
            <a:pPr lvl="0"/>
            <a:r>
              <a:rPr lang="en-US" smtClean="0"/>
              <a:t>Click to edit Master text styles</a:t>
            </a:r>
          </a:p>
        </p:txBody>
      </p:sp>
      <p:sp>
        <p:nvSpPr>
          <p:cNvPr id="4" name="Footer Placeholder 4"/>
          <p:cNvSpPr>
            <a:spLocks noGrp="1"/>
          </p:cNvSpPr>
          <p:nvPr>
            <p:ph type="ftr" sz="quarter" idx="15"/>
          </p:nvPr>
        </p:nvSpPr>
        <p:spPr>
          <a:xfrm>
            <a:off x="2278729" y="6543512"/>
            <a:ext cx="5348552" cy="138499"/>
          </a:xfrm>
          <a:prstGeom prst="rect">
            <a:avLst/>
          </a:prstGeom>
        </p:spPr>
        <p:txBody>
          <a:bodyPr/>
          <a:lstStyle>
            <a:lvl1pPr>
              <a:defRPr/>
            </a:lvl1pPr>
          </a:lstStyle>
          <a:p>
            <a:pPr>
              <a:defRPr/>
            </a:pPr>
            <a:endParaRPr lang="en-US" dirty="0">
              <a:solidFill>
                <a:srgbClr val="565A5C"/>
              </a:solidFill>
            </a:endParaRPr>
          </a:p>
        </p:txBody>
      </p:sp>
      <p:sp>
        <p:nvSpPr>
          <p:cNvPr id="6" name="Slide Number Placeholder 5"/>
          <p:cNvSpPr>
            <a:spLocks noGrp="1"/>
          </p:cNvSpPr>
          <p:nvPr>
            <p:ph type="sldNum" sz="quarter" idx="4"/>
          </p:nvPr>
        </p:nvSpPr>
        <p:spPr bwMode="gray">
          <a:xfrm>
            <a:off x="8212413" y="6543512"/>
            <a:ext cx="141064" cy="138499"/>
          </a:xfrm>
          <a:prstGeom prst="rect">
            <a:avLst/>
          </a:prstGeom>
        </p:spPr>
        <p:txBody>
          <a:bodyPr vert="horz" wrap="none" lIns="0" tIns="0" rIns="0" bIns="0" rtlCol="0" anchor="ctr">
            <a:spAutoFit/>
          </a:bodyPr>
          <a:lstStyle>
            <a:lvl1pPr algn="r" fontAlgn="auto">
              <a:spcBef>
                <a:spcPts val="0"/>
              </a:spcBef>
              <a:spcAft>
                <a:spcPts val="0"/>
              </a:spcAft>
              <a:defRPr sz="900" b="1" smtClean="0">
                <a:solidFill>
                  <a:schemeClr val="tx1"/>
                </a:solidFill>
                <a:latin typeface="Arial" pitchFamily="34" charset="0"/>
                <a:cs typeface="Arial" pitchFamily="34" charset="0"/>
              </a:defRPr>
            </a:lvl1pPr>
          </a:lstStyle>
          <a:p>
            <a:pPr>
              <a:defRPr/>
            </a:pPr>
            <a:fld id="{0439BFAA-8FB9-4345-8C2C-9511AB5DEB64}" type="slidenum">
              <a:rPr lang="en-US">
                <a:solidFill>
                  <a:srgbClr val="565A5C"/>
                </a:solidFill>
              </a:rPr>
              <a:pPr>
                <a:defRPr/>
              </a:pPr>
              <a:t>‹#›</a:t>
            </a:fld>
            <a:endParaRPr lang="en-US" dirty="0">
              <a:solidFill>
                <a:srgbClr val="565A5C"/>
              </a:solidFill>
            </a:endParaRPr>
          </a:p>
        </p:txBody>
      </p:sp>
    </p:spTree>
    <p:extLst>
      <p:ext uri="{BB962C8B-B14F-4D97-AF65-F5344CB8AC3E}">
        <p14:creationId xmlns:p14="http://schemas.microsoft.com/office/powerpoint/2010/main" val="1105868643"/>
      </p:ext>
    </p:extLst>
  </p:cSld>
  <p:clrMapOvr>
    <a:masterClrMapping/>
  </p:clrMapOvr>
  <p:timing>
    <p:tnLst>
      <p:par>
        <p:cTn id="1" dur="indefinite" restart="never" nodeType="tmRoot"/>
      </p:par>
    </p:tnLst>
  </p:timing>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396240" y="1600200"/>
            <a:ext cx="91135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5"/>
          </p:nvPr>
        </p:nvSpPr>
        <p:spPr/>
        <p:txBody>
          <a:bodyPr/>
          <a:lstStyle>
            <a:lvl1pPr>
              <a:defRPr/>
            </a:lvl1pPr>
          </a:lstStyle>
          <a:p>
            <a:pPr>
              <a:defRPr/>
            </a:pPr>
            <a:fld id="{13B0518E-CACB-4727-A4FB-F954A0FACEA3}" type="slidenum">
              <a:rPr lang="en-US"/>
              <a:pPr>
                <a:defRPr/>
              </a:pPr>
              <a:t>‹#›</a:t>
            </a:fld>
            <a:endParaRPr lang="en-US" dirty="0"/>
          </a:p>
        </p:txBody>
      </p:sp>
      <p:sp>
        <p:nvSpPr>
          <p:cNvPr id="6" name="Date Placeholder 3"/>
          <p:cNvSpPr>
            <a:spLocks noGrp="1"/>
          </p:cNvSpPr>
          <p:nvPr>
            <p:ph type="dt" sz="half" idx="16"/>
          </p:nvPr>
        </p:nvSpPr>
        <p:spPr>
          <a:xfrm>
            <a:off x="395554" y="6543492"/>
            <a:ext cx="935567" cy="138499"/>
          </a:xfrm>
          <a:prstGeom prst="rect">
            <a:avLst/>
          </a:prstGeom>
        </p:spPr>
        <p:txBody>
          <a:bodyPr/>
          <a:lstStyle>
            <a:lvl1pPr>
              <a:defRPr/>
            </a:lvl1pPr>
          </a:lstStyle>
          <a:p>
            <a:pPr>
              <a:defRPr/>
            </a:pPr>
            <a:endParaRPr lang="en-US" dirty="0"/>
          </a:p>
        </p:txBody>
      </p:sp>
    </p:spTree>
  </p:cSld>
  <p:clrMapOvr>
    <a:masterClrMapping/>
  </p:clrMapOvr>
  <p:timing>
    <p:tnLst>
      <p:par>
        <p:cTn id="1" dur="indefinite" restart="never" nodeType="tmRoot"/>
      </p:par>
    </p:tnLst>
  </p:timing>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Individual Bio">
    <p:spTree>
      <p:nvGrpSpPr>
        <p:cNvPr id="1" name=""/>
        <p:cNvGrpSpPr/>
        <p:nvPr/>
      </p:nvGrpSpPr>
      <p:grpSpPr>
        <a:xfrm>
          <a:off x="0" y="0"/>
          <a:ext cx="0" cy="0"/>
          <a:chOff x="0" y="0"/>
          <a:chExt cx="0" cy="0"/>
        </a:xfrm>
      </p:grpSpPr>
      <p:sp>
        <p:nvSpPr>
          <p:cNvPr id="2" name="Title 1"/>
          <p:cNvSpPr>
            <a:spLocks noGrp="1"/>
          </p:cNvSpPr>
          <p:nvPr>
            <p:ph type="title"/>
          </p:nvPr>
        </p:nvSpPr>
        <p:spPr>
          <a:xfrm>
            <a:off x="398998" y="365761"/>
            <a:ext cx="9095979" cy="400110"/>
          </a:xfrm>
        </p:spPr>
        <p:txBody>
          <a:bodyPr/>
          <a:lstStyle/>
          <a:p>
            <a:r>
              <a:rPr lang="en-US" smtClean="0"/>
              <a:t>Click to edit Master title style</a:t>
            </a:r>
            <a:endParaRPr lang="en-US" dirty="0"/>
          </a:p>
        </p:txBody>
      </p:sp>
      <p:sp>
        <p:nvSpPr>
          <p:cNvPr id="14" name="Text Placeholder 13"/>
          <p:cNvSpPr>
            <a:spLocks noGrp="1"/>
          </p:cNvSpPr>
          <p:nvPr>
            <p:ph type="body" sz="quarter" idx="14"/>
          </p:nvPr>
        </p:nvSpPr>
        <p:spPr>
          <a:xfrm>
            <a:off x="1615130" y="1601788"/>
            <a:ext cx="312039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98992" y="1601793"/>
            <a:ext cx="1040130" cy="957263"/>
          </a:xfrm>
          <a:solidFill>
            <a:srgbClr val="A2A4A3"/>
          </a:solidFill>
        </p:spPr>
        <p:txBody>
          <a:bodyPr rtlCol="0" anchor="ctr" anchorCtr="1">
            <a:noAutofit/>
          </a:bodyPr>
          <a:lstStyle>
            <a:lvl1pPr marL="0" indent="0" algn="ctr">
              <a:buNone/>
              <a:defRPr sz="1100">
                <a:solidFill>
                  <a:schemeClr val="bg2"/>
                </a:solidFill>
              </a:defRPr>
            </a:lvl1pPr>
          </a:lstStyle>
          <a:p>
            <a:pPr lvl="0"/>
            <a:r>
              <a:rPr lang="en-US" noProof="0" smtClean="0"/>
              <a:t>Drag picture to placeholder or click icon to add</a:t>
            </a:r>
            <a:endParaRPr lang="en-US" noProof="0" dirty="0"/>
          </a:p>
        </p:txBody>
      </p:sp>
      <p:sp>
        <p:nvSpPr>
          <p:cNvPr id="21" name="Text Placeholder 20"/>
          <p:cNvSpPr>
            <a:spLocks noGrp="1"/>
          </p:cNvSpPr>
          <p:nvPr>
            <p:ph type="body" sz="quarter" idx="21"/>
          </p:nvPr>
        </p:nvSpPr>
        <p:spPr>
          <a:xfrm>
            <a:off x="398993" y="2817819"/>
            <a:ext cx="4351208" cy="3359787"/>
          </a:xfrm>
        </p:spPr>
        <p:txBody>
          <a:bodyPr/>
          <a:lstStyle>
            <a:lvl1pPr marL="0" indent="0">
              <a:spcBef>
                <a:spcPts val="1200"/>
              </a:spcBef>
              <a:buNone/>
              <a:defRPr sz="1050" b="0">
                <a:solidFill>
                  <a:schemeClr val="tx1"/>
                </a:solidFill>
              </a:defRPr>
            </a:lvl1pPr>
          </a:lstStyle>
          <a:p>
            <a:pPr lvl="0"/>
            <a:r>
              <a:rPr lang="en-US" smtClean="0"/>
              <a:t>Click to edit Master text styles</a:t>
            </a:r>
          </a:p>
        </p:txBody>
      </p:sp>
      <p:sp>
        <p:nvSpPr>
          <p:cNvPr id="24" name="Text Placeholder 23"/>
          <p:cNvSpPr>
            <a:spLocks noGrp="1"/>
          </p:cNvSpPr>
          <p:nvPr>
            <p:ph type="body" sz="quarter" idx="22"/>
          </p:nvPr>
        </p:nvSpPr>
        <p:spPr>
          <a:xfrm>
            <a:off x="5146236" y="2817813"/>
            <a:ext cx="4348734" cy="3315051"/>
          </a:xfrm>
        </p:spPr>
        <p:txBody>
          <a:bodyPr/>
          <a:lstStyle>
            <a:lvl1pPr marL="115888" indent="-115888">
              <a:spcBef>
                <a:spcPts val="600"/>
              </a:spcBef>
              <a:buClr>
                <a:schemeClr val="tx1"/>
              </a:buClr>
              <a:defRPr sz="1050" b="0">
                <a:solidFill>
                  <a:schemeClr val="tx1"/>
                </a:solidFill>
              </a:defRPr>
            </a:lvl1pPr>
          </a:lstStyle>
          <a:p>
            <a:pPr lvl="0"/>
            <a:r>
              <a:rPr lang="en-US" smtClean="0"/>
              <a:t>Click to edit Master text styles</a:t>
            </a:r>
          </a:p>
        </p:txBody>
      </p:sp>
      <p:sp>
        <p:nvSpPr>
          <p:cNvPr id="7" name="Footer Placeholder 4"/>
          <p:cNvSpPr>
            <a:spLocks noGrp="1"/>
          </p:cNvSpPr>
          <p:nvPr>
            <p:ph type="ftr" sz="quarter" idx="23"/>
          </p:nvPr>
        </p:nvSpPr>
        <p:spPr>
          <a:xfrm>
            <a:off x="2278729" y="6543512"/>
            <a:ext cx="5348552" cy="138499"/>
          </a:xfrm>
          <a:prstGeom prst="rect">
            <a:avLst/>
          </a:prstGeom>
        </p:spPr>
        <p:txBody>
          <a:bodyPr/>
          <a:lstStyle>
            <a:lvl1pPr>
              <a:defRPr/>
            </a:lvl1pPr>
          </a:lstStyle>
          <a:p>
            <a:pPr>
              <a:defRPr/>
            </a:pPr>
            <a:endParaRPr lang="en-US">
              <a:solidFill>
                <a:srgbClr val="565A5C"/>
              </a:solidFill>
            </a:endParaRPr>
          </a:p>
        </p:txBody>
      </p:sp>
      <p:sp>
        <p:nvSpPr>
          <p:cNvPr id="9" name="Date Placeholder 3"/>
          <p:cNvSpPr>
            <a:spLocks noGrp="1"/>
          </p:cNvSpPr>
          <p:nvPr>
            <p:ph type="dt" sz="half" idx="25"/>
          </p:nvPr>
        </p:nvSpPr>
        <p:spPr>
          <a:xfrm>
            <a:off x="395553" y="6543512"/>
            <a:ext cx="935567" cy="138499"/>
          </a:xfrm>
          <a:prstGeom prst="rect">
            <a:avLst/>
          </a:prstGeom>
        </p:spPr>
        <p:txBody>
          <a:bodyPr/>
          <a:lstStyle>
            <a:lvl1pPr>
              <a:defRPr/>
            </a:lvl1pPr>
          </a:lstStyle>
          <a:p>
            <a:pPr>
              <a:defRPr/>
            </a:pPr>
            <a:endParaRPr lang="en-US" dirty="0">
              <a:solidFill>
                <a:srgbClr val="565A5C"/>
              </a:solidFill>
            </a:endParaRPr>
          </a:p>
        </p:txBody>
      </p:sp>
      <p:sp>
        <p:nvSpPr>
          <p:cNvPr id="10" name="Slide Number Placeholder 5"/>
          <p:cNvSpPr>
            <a:spLocks noGrp="1"/>
          </p:cNvSpPr>
          <p:nvPr>
            <p:ph type="sldNum" sz="quarter" idx="4"/>
          </p:nvPr>
        </p:nvSpPr>
        <p:spPr bwMode="gray">
          <a:xfrm>
            <a:off x="8212413" y="6543512"/>
            <a:ext cx="141064" cy="138499"/>
          </a:xfrm>
          <a:prstGeom prst="rect">
            <a:avLst/>
          </a:prstGeom>
        </p:spPr>
        <p:txBody>
          <a:bodyPr vert="horz" wrap="none" lIns="0" tIns="0" rIns="0" bIns="0" rtlCol="0" anchor="ctr">
            <a:spAutoFit/>
          </a:bodyPr>
          <a:lstStyle>
            <a:lvl1pPr algn="r" fontAlgn="auto">
              <a:spcBef>
                <a:spcPts val="0"/>
              </a:spcBef>
              <a:spcAft>
                <a:spcPts val="0"/>
              </a:spcAft>
              <a:defRPr sz="900" b="1" smtClean="0">
                <a:solidFill>
                  <a:schemeClr val="tx1"/>
                </a:solidFill>
                <a:latin typeface="Arial" pitchFamily="34" charset="0"/>
                <a:cs typeface="Arial" pitchFamily="34" charset="0"/>
              </a:defRPr>
            </a:lvl1pPr>
          </a:lstStyle>
          <a:p>
            <a:pPr>
              <a:defRPr/>
            </a:pPr>
            <a:fld id="{0439BFAA-8FB9-4345-8C2C-9511AB5DEB64}" type="slidenum">
              <a:rPr lang="en-US">
                <a:solidFill>
                  <a:srgbClr val="565A5C"/>
                </a:solidFill>
              </a:rPr>
              <a:pPr>
                <a:defRPr/>
              </a:pPr>
              <a:t>‹#›</a:t>
            </a:fld>
            <a:endParaRPr lang="en-US" dirty="0">
              <a:solidFill>
                <a:srgbClr val="565A5C"/>
              </a:solidFill>
            </a:endParaRPr>
          </a:p>
        </p:txBody>
      </p:sp>
    </p:spTree>
    <p:extLst>
      <p:ext uri="{BB962C8B-B14F-4D97-AF65-F5344CB8AC3E}">
        <p14:creationId xmlns:p14="http://schemas.microsoft.com/office/powerpoint/2010/main" val="1903413181"/>
      </p:ext>
    </p:extLst>
  </p:cSld>
  <p:clrMapOvr>
    <a:masterClrMapping/>
  </p:clrMapOvr>
  <p:timing>
    <p:tnLst>
      <p:par>
        <p:cTn id="1" dur="indefinite" restart="never" nodeType="tmRoot"/>
      </p:par>
    </p:tnLst>
  </p:timing>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396240" y="1600200"/>
            <a:ext cx="91135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4"/>
          </p:nvPr>
        </p:nvSpPr>
        <p:spPr>
          <a:xfrm>
            <a:off x="2278729" y="6543540"/>
            <a:ext cx="5348552" cy="138499"/>
          </a:xfrm>
          <a:prstGeom prst="rect">
            <a:avLst/>
          </a:prstGeom>
        </p:spPr>
        <p:txBody>
          <a:bodyPr/>
          <a:lstStyle>
            <a:lvl1pPr>
              <a:defRPr/>
            </a:lvl1pPr>
          </a:lstStyle>
          <a:p>
            <a:pPr>
              <a:defRPr/>
            </a:pPr>
            <a:endParaRPr lang="en-US">
              <a:solidFill>
                <a:srgbClr val="565A5C"/>
              </a:solidFill>
            </a:endParaRPr>
          </a:p>
        </p:txBody>
      </p:sp>
      <p:sp>
        <p:nvSpPr>
          <p:cNvPr id="5" name="Slide Number Placeholder 5"/>
          <p:cNvSpPr>
            <a:spLocks noGrp="1"/>
          </p:cNvSpPr>
          <p:nvPr>
            <p:ph type="sldNum" sz="quarter" idx="15"/>
          </p:nvPr>
        </p:nvSpPr>
        <p:spPr/>
        <p:txBody>
          <a:bodyPr/>
          <a:lstStyle>
            <a:lvl1pPr>
              <a:defRPr/>
            </a:lvl1pPr>
          </a:lstStyle>
          <a:p>
            <a:pPr>
              <a:defRPr/>
            </a:pPr>
            <a:fld id="{13B0518E-CACB-4727-A4FB-F954A0FACEA3}" type="slidenum">
              <a:rPr lang="en-US">
                <a:solidFill>
                  <a:srgbClr val="565A5C"/>
                </a:solidFill>
              </a:rPr>
              <a:pPr>
                <a:defRPr/>
              </a:pPr>
              <a:t>‹#›</a:t>
            </a:fld>
            <a:endParaRPr lang="en-US" dirty="0">
              <a:solidFill>
                <a:srgbClr val="565A5C"/>
              </a:solidFill>
            </a:endParaRPr>
          </a:p>
        </p:txBody>
      </p:sp>
      <p:sp>
        <p:nvSpPr>
          <p:cNvPr id="6" name="Date Placeholder 3"/>
          <p:cNvSpPr>
            <a:spLocks noGrp="1"/>
          </p:cNvSpPr>
          <p:nvPr>
            <p:ph type="dt" sz="half" idx="16"/>
          </p:nvPr>
        </p:nvSpPr>
        <p:spPr>
          <a:xfrm>
            <a:off x="395553" y="6543540"/>
            <a:ext cx="935567" cy="138499"/>
          </a:xfrm>
          <a:prstGeom prst="rect">
            <a:avLst/>
          </a:prstGeom>
        </p:spPr>
        <p:txBody>
          <a:bodyPr/>
          <a:lstStyle>
            <a:lvl1pPr>
              <a:defRPr/>
            </a:lvl1pPr>
          </a:lstStyle>
          <a:p>
            <a:pPr>
              <a:defRPr/>
            </a:pPr>
            <a:endParaRPr lang="en-US" dirty="0">
              <a:solidFill>
                <a:srgbClr val="565A5C"/>
              </a:solidFill>
            </a:endParaRPr>
          </a:p>
        </p:txBody>
      </p:sp>
    </p:spTree>
    <p:extLst>
      <p:ext uri="{BB962C8B-B14F-4D97-AF65-F5344CB8AC3E}">
        <p14:creationId xmlns:p14="http://schemas.microsoft.com/office/powerpoint/2010/main" val="164952369"/>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9"/>
          <p:cNvSpPr>
            <a:spLocks noGrp="1"/>
          </p:cNvSpPr>
          <p:nvPr>
            <p:ph type="body" sz="quarter" idx="14"/>
          </p:nvPr>
        </p:nvSpPr>
        <p:spPr bwMode="gray">
          <a:xfrm>
            <a:off x="396240" y="777240"/>
            <a:ext cx="9113520" cy="457200"/>
          </a:xfrm>
        </p:spPr>
        <p:txBody>
          <a:bodyPr/>
          <a:lstStyle>
            <a:lvl1pPr marL="0" indent="0">
              <a:buNone/>
              <a:defRPr sz="2600" b="1">
                <a:solidFill>
                  <a:schemeClr val="accent2"/>
                </a:solidFill>
              </a:defRPr>
            </a:lvl1pPr>
          </a:lstStyle>
          <a:p>
            <a:pPr lvl="0"/>
            <a:r>
              <a:rPr lang="en-US" smtClean="0"/>
              <a:t>Click to edit Master text styles</a:t>
            </a:r>
          </a:p>
        </p:txBody>
      </p:sp>
      <p:sp>
        <p:nvSpPr>
          <p:cNvPr id="4" name="Footer Placeholder 4"/>
          <p:cNvSpPr>
            <a:spLocks noGrp="1"/>
          </p:cNvSpPr>
          <p:nvPr>
            <p:ph type="ftr" sz="quarter" idx="15"/>
          </p:nvPr>
        </p:nvSpPr>
        <p:spPr>
          <a:xfrm>
            <a:off x="2278729" y="6543540"/>
            <a:ext cx="5348552" cy="138499"/>
          </a:xfrm>
          <a:prstGeom prst="rect">
            <a:avLst/>
          </a:prstGeom>
        </p:spPr>
        <p:txBody>
          <a:bodyPr/>
          <a:lstStyle>
            <a:lvl1pPr>
              <a:defRPr/>
            </a:lvl1pPr>
          </a:lstStyle>
          <a:p>
            <a:pPr>
              <a:defRPr/>
            </a:pPr>
            <a:endParaRPr lang="en-US">
              <a:solidFill>
                <a:srgbClr val="565A5C"/>
              </a:solidFill>
            </a:endParaRPr>
          </a:p>
        </p:txBody>
      </p:sp>
      <p:sp>
        <p:nvSpPr>
          <p:cNvPr id="5" name="Slide Number Placeholder 5"/>
          <p:cNvSpPr>
            <a:spLocks noGrp="1"/>
          </p:cNvSpPr>
          <p:nvPr>
            <p:ph type="sldNum" sz="quarter" idx="16"/>
          </p:nvPr>
        </p:nvSpPr>
        <p:spPr>
          <a:xfrm>
            <a:off x="8196311" y="6543540"/>
            <a:ext cx="141064" cy="138499"/>
          </a:xfrm>
        </p:spPr>
        <p:txBody>
          <a:bodyPr/>
          <a:lstStyle>
            <a:lvl1pPr>
              <a:defRPr/>
            </a:lvl1pPr>
          </a:lstStyle>
          <a:p>
            <a:pPr>
              <a:defRPr/>
            </a:pPr>
            <a:fld id="{A97D3A55-74CF-44F1-BD34-F8501205193E}" type="slidenum">
              <a:rPr lang="en-US">
                <a:solidFill>
                  <a:srgbClr val="565A5C"/>
                </a:solidFill>
              </a:rPr>
              <a:pPr>
                <a:defRPr/>
              </a:pPr>
              <a:t>‹#›</a:t>
            </a:fld>
            <a:endParaRPr lang="en-US" dirty="0">
              <a:solidFill>
                <a:srgbClr val="565A5C"/>
              </a:solidFill>
            </a:endParaRPr>
          </a:p>
        </p:txBody>
      </p:sp>
      <p:sp>
        <p:nvSpPr>
          <p:cNvPr id="6" name="Date Placeholder 3"/>
          <p:cNvSpPr>
            <a:spLocks noGrp="1"/>
          </p:cNvSpPr>
          <p:nvPr>
            <p:ph type="dt" sz="half" idx="17"/>
          </p:nvPr>
        </p:nvSpPr>
        <p:spPr>
          <a:xfrm>
            <a:off x="395553" y="6543540"/>
            <a:ext cx="935567" cy="138499"/>
          </a:xfrm>
          <a:prstGeom prst="rect">
            <a:avLst/>
          </a:prstGeom>
        </p:spPr>
        <p:txBody>
          <a:bodyPr/>
          <a:lstStyle>
            <a:lvl1pPr>
              <a:defRPr/>
            </a:lvl1pPr>
          </a:lstStyle>
          <a:p>
            <a:pPr>
              <a:defRPr/>
            </a:pPr>
            <a:endParaRPr lang="en-US" dirty="0">
              <a:solidFill>
                <a:srgbClr val="565A5C"/>
              </a:solidFill>
            </a:endParaRPr>
          </a:p>
        </p:txBody>
      </p:sp>
    </p:spTree>
    <p:extLst>
      <p:ext uri="{BB962C8B-B14F-4D97-AF65-F5344CB8AC3E}">
        <p14:creationId xmlns:p14="http://schemas.microsoft.com/office/powerpoint/2010/main" val="3122022129"/>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Individual Bio">
    <p:spTree>
      <p:nvGrpSpPr>
        <p:cNvPr id="1" name=""/>
        <p:cNvGrpSpPr/>
        <p:nvPr/>
      </p:nvGrpSpPr>
      <p:grpSpPr>
        <a:xfrm>
          <a:off x="0" y="0"/>
          <a:ext cx="0" cy="0"/>
          <a:chOff x="0" y="0"/>
          <a:chExt cx="0" cy="0"/>
        </a:xfrm>
      </p:grpSpPr>
      <p:sp>
        <p:nvSpPr>
          <p:cNvPr id="2" name="Title 1"/>
          <p:cNvSpPr>
            <a:spLocks noGrp="1"/>
          </p:cNvSpPr>
          <p:nvPr>
            <p:ph type="title"/>
          </p:nvPr>
        </p:nvSpPr>
        <p:spPr>
          <a:xfrm>
            <a:off x="398998" y="365761"/>
            <a:ext cx="9095979" cy="400110"/>
          </a:xfrm>
        </p:spPr>
        <p:txBody>
          <a:bodyPr/>
          <a:lstStyle/>
          <a:p>
            <a:r>
              <a:rPr lang="en-US" smtClean="0"/>
              <a:t>Click to edit Master title style</a:t>
            </a:r>
            <a:endParaRPr lang="en-US" dirty="0"/>
          </a:p>
        </p:txBody>
      </p:sp>
      <p:sp>
        <p:nvSpPr>
          <p:cNvPr id="14" name="Text Placeholder 13"/>
          <p:cNvSpPr>
            <a:spLocks noGrp="1"/>
          </p:cNvSpPr>
          <p:nvPr>
            <p:ph type="body" sz="quarter" idx="14"/>
          </p:nvPr>
        </p:nvSpPr>
        <p:spPr>
          <a:xfrm>
            <a:off x="1615130" y="1601788"/>
            <a:ext cx="312039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98992" y="1601793"/>
            <a:ext cx="1040130" cy="957263"/>
          </a:xfrm>
          <a:solidFill>
            <a:srgbClr val="A2A4A3"/>
          </a:solidFill>
        </p:spPr>
        <p:txBody>
          <a:bodyPr rtlCol="0" anchor="ctr" anchorCtr="1">
            <a:noAutofit/>
          </a:bodyPr>
          <a:lstStyle>
            <a:lvl1pPr marL="0" indent="0" algn="ctr">
              <a:buNone/>
              <a:defRPr sz="1100">
                <a:solidFill>
                  <a:schemeClr val="bg2"/>
                </a:solidFill>
              </a:defRPr>
            </a:lvl1pPr>
          </a:lstStyle>
          <a:p>
            <a:pPr lvl="0"/>
            <a:r>
              <a:rPr lang="en-US" noProof="0" smtClean="0"/>
              <a:t>Drag picture to placeholder or click icon to add</a:t>
            </a:r>
            <a:endParaRPr lang="en-US" noProof="0" dirty="0"/>
          </a:p>
        </p:txBody>
      </p:sp>
      <p:sp>
        <p:nvSpPr>
          <p:cNvPr id="21" name="Text Placeholder 20"/>
          <p:cNvSpPr>
            <a:spLocks noGrp="1"/>
          </p:cNvSpPr>
          <p:nvPr>
            <p:ph type="body" sz="quarter" idx="21"/>
          </p:nvPr>
        </p:nvSpPr>
        <p:spPr>
          <a:xfrm>
            <a:off x="398993" y="2817842"/>
            <a:ext cx="4351208" cy="3359787"/>
          </a:xfrm>
        </p:spPr>
        <p:txBody>
          <a:bodyPr/>
          <a:lstStyle>
            <a:lvl1pPr marL="0" indent="0">
              <a:spcBef>
                <a:spcPts val="1200"/>
              </a:spcBef>
              <a:buNone/>
              <a:defRPr sz="1050" b="0">
                <a:solidFill>
                  <a:schemeClr val="tx1"/>
                </a:solidFill>
              </a:defRPr>
            </a:lvl1pPr>
          </a:lstStyle>
          <a:p>
            <a:pPr lvl="0"/>
            <a:r>
              <a:rPr lang="en-US" smtClean="0"/>
              <a:t>Click to edit Master text styles</a:t>
            </a:r>
          </a:p>
        </p:txBody>
      </p:sp>
      <p:sp>
        <p:nvSpPr>
          <p:cNvPr id="24" name="Text Placeholder 23"/>
          <p:cNvSpPr>
            <a:spLocks noGrp="1"/>
          </p:cNvSpPr>
          <p:nvPr>
            <p:ph type="body" sz="quarter" idx="22"/>
          </p:nvPr>
        </p:nvSpPr>
        <p:spPr>
          <a:xfrm>
            <a:off x="5146236" y="2817836"/>
            <a:ext cx="4348734" cy="3315051"/>
          </a:xfrm>
        </p:spPr>
        <p:txBody>
          <a:bodyPr/>
          <a:lstStyle>
            <a:lvl1pPr marL="115888" indent="-115888">
              <a:spcBef>
                <a:spcPts val="600"/>
              </a:spcBef>
              <a:buClr>
                <a:schemeClr val="tx1"/>
              </a:buClr>
              <a:defRPr sz="1050" b="0">
                <a:solidFill>
                  <a:schemeClr val="tx1"/>
                </a:solidFill>
              </a:defRPr>
            </a:lvl1pPr>
          </a:lstStyle>
          <a:p>
            <a:pPr lvl="0"/>
            <a:r>
              <a:rPr lang="en-US" smtClean="0"/>
              <a:t>Click to edit Master text styles</a:t>
            </a:r>
          </a:p>
        </p:txBody>
      </p:sp>
      <p:sp>
        <p:nvSpPr>
          <p:cNvPr id="7" name="Footer Placeholder 4"/>
          <p:cNvSpPr>
            <a:spLocks noGrp="1"/>
          </p:cNvSpPr>
          <p:nvPr>
            <p:ph type="ftr" sz="quarter" idx="23"/>
          </p:nvPr>
        </p:nvSpPr>
        <p:spPr>
          <a:xfrm>
            <a:off x="2278729" y="6543540"/>
            <a:ext cx="5348552" cy="138499"/>
          </a:xfrm>
          <a:prstGeom prst="rect">
            <a:avLst/>
          </a:prstGeom>
        </p:spPr>
        <p:txBody>
          <a:bodyPr/>
          <a:lstStyle>
            <a:lvl1pPr>
              <a:defRPr/>
            </a:lvl1pPr>
          </a:lstStyle>
          <a:p>
            <a:pPr>
              <a:defRPr/>
            </a:pPr>
            <a:endParaRPr lang="en-US">
              <a:solidFill>
                <a:srgbClr val="565A5C"/>
              </a:solidFill>
            </a:endParaRPr>
          </a:p>
        </p:txBody>
      </p:sp>
      <p:sp>
        <p:nvSpPr>
          <p:cNvPr id="8" name="Slide Number Placeholder 5"/>
          <p:cNvSpPr>
            <a:spLocks noGrp="1"/>
          </p:cNvSpPr>
          <p:nvPr>
            <p:ph type="sldNum" sz="quarter" idx="24"/>
          </p:nvPr>
        </p:nvSpPr>
        <p:spPr/>
        <p:txBody>
          <a:bodyPr/>
          <a:lstStyle>
            <a:lvl1pPr>
              <a:defRPr/>
            </a:lvl1pPr>
          </a:lstStyle>
          <a:p>
            <a:pPr>
              <a:defRPr/>
            </a:pPr>
            <a:fld id="{CD6E8456-147A-4464-BE49-D3ADBE001C69}" type="slidenum">
              <a:rPr lang="en-US">
                <a:solidFill>
                  <a:srgbClr val="565A5C"/>
                </a:solidFill>
              </a:rPr>
              <a:pPr>
                <a:defRPr/>
              </a:pPr>
              <a:t>‹#›</a:t>
            </a:fld>
            <a:endParaRPr lang="en-US" dirty="0">
              <a:solidFill>
                <a:srgbClr val="565A5C"/>
              </a:solidFill>
            </a:endParaRPr>
          </a:p>
        </p:txBody>
      </p:sp>
      <p:sp>
        <p:nvSpPr>
          <p:cNvPr id="9" name="Date Placeholder 3"/>
          <p:cNvSpPr>
            <a:spLocks noGrp="1"/>
          </p:cNvSpPr>
          <p:nvPr>
            <p:ph type="dt" sz="half" idx="25"/>
          </p:nvPr>
        </p:nvSpPr>
        <p:spPr>
          <a:xfrm>
            <a:off x="395553" y="6543540"/>
            <a:ext cx="935567" cy="138499"/>
          </a:xfrm>
          <a:prstGeom prst="rect">
            <a:avLst/>
          </a:prstGeom>
        </p:spPr>
        <p:txBody>
          <a:bodyPr/>
          <a:lstStyle>
            <a:lvl1pPr>
              <a:defRPr/>
            </a:lvl1pPr>
          </a:lstStyle>
          <a:p>
            <a:pPr>
              <a:defRPr/>
            </a:pPr>
            <a:endParaRPr lang="en-US" dirty="0">
              <a:solidFill>
                <a:srgbClr val="565A5C"/>
              </a:solidFill>
            </a:endParaRPr>
          </a:p>
        </p:txBody>
      </p:sp>
    </p:spTree>
    <p:extLst>
      <p:ext uri="{BB962C8B-B14F-4D97-AF65-F5344CB8AC3E}">
        <p14:creationId xmlns:p14="http://schemas.microsoft.com/office/powerpoint/2010/main" val="3404375240"/>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London">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5" name="Text Placeholder 11"/>
          <p:cNvSpPr txBox="1">
            <a:spLocks/>
          </p:cNvSpPr>
          <p:nvPr userDrawn="1"/>
        </p:nvSpPr>
        <p:spPr bwMode="gray">
          <a:xfrm>
            <a:off x="397800" y="5486451"/>
            <a:ext cx="911352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6E2D91"/>
              </a:buClr>
            </a:pPr>
            <a:r>
              <a:rPr lang="en-GB" sz="800" dirty="0" smtClean="0">
                <a:solidFill>
                  <a:srgbClr val="565A5C"/>
                </a:solidFill>
              </a:rPr>
              <a:t>© 2017 Dentons. Dentons is a global legal practice providing client services worldwide through its member firms and affiliates. This publication is not designed to provide legal or other advice and you should not take, or refrain from taking, action based on its content. Please see dentons.com for Legal Notices.</a:t>
            </a:r>
          </a:p>
          <a:p>
            <a:pPr lvl="1">
              <a:buClr>
                <a:srgbClr val="6E2D91"/>
              </a:buClr>
            </a:pPr>
            <a:r>
              <a:rPr lang="en-GB" sz="800" dirty="0" smtClean="0">
                <a:solidFill>
                  <a:srgbClr val="565A5C"/>
                </a:solidFill>
              </a:rPr>
              <a:t>Dentons is a global legal practice providing client services worldwide through its member firms and affiliates. </a:t>
            </a:r>
            <a:r>
              <a:rPr lang="en-GB" sz="800" dirty="0" err="1" smtClean="0">
                <a:solidFill>
                  <a:srgbClr val="565A5C"/>
                </a:solidFill>
              </a:rPr>
              <a:t>Dentons</a:t>
            </a:r>
            <a:r>
              <a:rPr lang="en-GB" sz="800" dirty="0" smtClean="0">
                <a:solidFill>
                  <a:srgbClr val="565A5C"/>
                </a:solidFill>
              </a:rPr>
              <a:t> &amp; Co is a partnership comprising </a:t>
            </a:r>
            <a:r>
              <a:rPr lang="en-GB" sz="800" dirty="0" err="1" smtClean="0">
                <a:solidFill>
                  <a:srgbClr val="565A5C"/>
                </a:solidFill>
              </a:rPr>
              <a:t>Dentons</a:t>
            </a:r>
            <a:r>
              <a:rPr lang="en-GB" sz="800" dirty="0" smtClean="0">
                <a:solidFill>
                  <a:srgbClr val="565A5C"/>
                </a:solidFill>
              </a:rPr>
              <a:t> Middle East Partners LLP and </a:t>
            </a:r>
            <a:r>
              <a:rPr lang="en-GB" sz="800" dirty="0" err="1" smtClean="0">
                <a:solidFill>
                  <a:srgbClr val="565A5C"/>
                </a:solidFill>
              </a:rPr>
              <a:t>Dentons</a:t>
            </a:r>
            <a:r>
              <a:rPr lang="en-GB" sz="800" dirty="0" smtClean="0">
                <a:solidFill>
                  <a:srgbClr val="565A5C"/>
                </a:solidFill>
              </a:rPr>
              <a:t> Middle East Limited. It is registered with the </a:t>
            </a:r>
            <a:r>
              <a:rPr lang="en-GB" sz="800" dirty="0" err="1" smtClean="0">
                <a:solidFill>
                  <a:srgbClr val="565A5C"/>
                </a:solidFill>
              </a:rPr>
              <a:t>DFSA</a:t>
            </a:r>
            <a:r>
              <a:rPr lang="en-GB" sz="800" dirty="0" smtClean="0">
                <a:solidFill>
                  <a:srgbClr val="565A5C"/>
                </a:solidFill>
              </a:rPr>
              <a:t> and authorised and regulated by the Solicitors Regulation Authority. Any reference to a "partner" means a person who is a partner, member, consultant or employee with equivalent standing and qualifications in one of </a:t>
            </a:r>
            <a:r>
              <a:rPr lang="en-GB" sz="800" dirty="0" err="1" smtClean="0">
                <a:solidFill>
                  <a:srgbClr val="565A5C"/>
                </a:solidFill>
              </a:rPr>
              <a:t>Dentons</a:t>
            </a:r>
            <a:r>
              <a:rPr lang="en-GB" sz="800" dirty="0" smtClean="0">
                <a:solidFill>
                  <a:srgbClr val="565A5C"/>
                </a:solidFill>
              </a:rPr>
              <a:t>' affiliates.</a:t>
            </a:r>
          </a:p>
        </p:txBody>
      </p:sp>
      <p:sp>
        <p:nvSpPr>
          <p:cNvPr id="6" name="Text Placeholder 6"/>
          <p:cNvSpPr txBox="1">
            <a:spLocks/>
          </p:cNvSpPr>
          <p:nvPr userDrawn="1"/>
        </p:nvSpPr>
        <p:spPr bwMode="gray">
          <a:xfrm>
            <a:off x="2074204" y="3973200"/>
            <a:ext cx="1840575" cy="141797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0"/>
              </a:spcAft>
              <a:buClr>
                <a:srgbClr val="739600"/>
              </a:buClr>
            </a:pPr>
            <a:r>
              <a:rPr lang="en-GB" sz="900" dirty="0" smtClean="0">
                <a:solidFill>
                  <a:srgbClr val="565A5C"/>
                </a:solidFill>
                <a:cs typeface="Times New Roman" charset="0"/>
              </a:rPr>
              <a:t>Dentons &amp; Co</a:t>
            </a:r>
            <a:br>
              <a:rPr lang="en-GB" sz="900" dirty="0" smtClean="0">
                <a:solidFill>
                  <a:srgbClr val="565A5C"/>
                </a:solidFill>
                <a:cs typeface="Times New Roman" charset="0"/>
              </a:rPr>
            </a:br>
            <a:r>
              <a:rPr lang="en-GB" sz="900" dirty="0" smtClean="0">
                <a:solidFill>
                  <a:srgbClr val="565A5C"/>
                </a:solidFill>
                <a:cs typeface="Times New Roman" charset="0"/>
              </a:rPr>
              <a:t>Level 4, Trade Centre - West Tower</a:t>
            </a:r>
          </a:p>
          <a:p>
            <a:pPr>
              <a:lnSpc>
                <a:spcPct val="100000"/>
              </a:lnSpc>
              <a:spcAft>
                <a:spcPts val="0"/>
              </a:spcAft>
              <a:buClr>
                <a:srgbClr val="739600"/>
              </a:buClr>
            </a:pPr>
            <a:r>
              <a:rPr lang="en-GB" sz="900" dirty="0" smtClean="0">
                <a:solidFill>
                  <a:srgbClr val="565A5C"/>
                </a:solidFill>
                <a:cs typeface="Times New Roman" charset="0"/>
              </a:rPr>
              <a:t>Abu Dhabi Mall</a:t>
            </a:r>
          </a:p>
          <a:p>
            <a:pPr>
              <a:lnSpc>
                <a:spcPct val="100000"/>
              </a:lnSpc>
              <a:spcAft>
                <a:spcPts val="0"/>
              </a:spcAft>
              <a:buClr>
                <a:srgbClr val="739600"/>
              </a:buClr>
            </a:pPr>
            <a:r>
              <a:rPr lang="en-GB" sz="900" dirty="0" smtClean="0">
                <a:solidFill>
                  <a:srgbClr val="565A5C"/>
                </a:solidFill>
                <a:cs typeface="Times New Roman" charset="0"/>
              </a:rPr>
              <a:t>PO Box 47656</a:t>
            </a:r>
          </a:p>
          <a:p>
            <a:pPr>
              <a:lnSpc>
                <a:spcPct val="100000"/>
              </a:lnSpc>
              <a:spcAft>
                <a:spcPts val="0"/>
              </a:spcAft>
              <a:buClr>
                <a:srgbClr val="739600"/>
              </a:buClr>
            </a:pPr>
            <a:r>
              <a:rPr lang="en-GB" sz="900" dirty="0" smtClean="0">
                <a:solidFill>
                  <a:srgbClr val="565A5C"/>
                </a:solidFill>
                <a:cs typeface="Times New Roman" charset="0"/>
              </a:rPr>
              <a:t>Abu Dhabi</a:t>
            </a:r>
          </a:p>
          <a:p>
            <a:pPr>
              <a:lnSpc>
                <a:spcPct val="100000"/>
              </a:lnSpc>
              <a:spcAft>
                <a:spcPts val="0"/>
              </a:spcAft>
              <a:buClr>
                <a:srgbClr val="739600"/>
              </a:buClr>
            </a:pPr>
            <a:r>
              <a:rPr lang="en-GB" sz="900" dirty="0" smtClean="0">
                <a:solidFill>
                  <a:srgbClr val="565A5C"/>
                </a:solidFill>
                <a:cs typeface="Times New Roman" charset="0"/>
              </a:rPr>
              <a:t>United Arab Emirates </a:t>
            </a:r>
          </a:p>
          <a:p>
            <a:pPr>
              <a:lnSpc>
                <a:spcPct val="100000"/>
              </a:lnSpc>
              <a:spcAft>
                <a:spcPts val="0"/>
              </a:spcAft>
              <a:buClr>
                <a:srgbClr val="739600"/>
              </a:buClr>
            </a:pPr>
            <a:r>
              <a:rPr lang="en-GB" sz="900" dirty="0" smtClean="0">
                <a:solidFill>
                  <a:srgbClr val="565A5C"/>
                </a:solidFill>
                <a:cs typeface="Times New Roman" charset="0"/>
              </a:rPr>
              <a:t>P +971 2 613 1500</a:t>
            </a:r>
            <a:br>
              <a:rPr lang="en-GB" sz="900" dirty="0" smtClean="0">
                <a:solidFill>
                  <a:srgbClr val="565A5C"/>
                </a:solidFill>
                <a:cs typeface="Times New Roman" charset="0"/>
              </a:rPr>
            </a:br>
            <a:r>
              <a:rPr lang="en-GB" sz="900" dirty="0" smtClean="0">
                <a:solidFill>
                  <a:srgbClr val="565A5C"/>
                </a:solidFill>
                <a:cs typeface="Times New Roman" charset="0"/>
              </a:rPr>
              <a:t>F +971 2 626 6175</a:t>
            </a:r>
            <a:br>
              <a:rPr lang="en-GB" sz="900" dirty="0" smtClean="0">
                <a:solidFill>
                  <a:srgbClr val="565A5C"/>
                </a:solidFill>
                <a:cs typeface="Times New Roman" charset="0"/>
              </a:rPr>
            </a:br>
            <a:r>
              <a:rPr lang="en-GB" sz="900" dirty="0" smtClean="0">
                <a:solidFill>
                  <a:srgbClr val="6E2D91"/>
                </a:solidFill>
                <a:latin typeface="Calibri" panose="020F0502020204030204" pitchFamily="34" charset="0"/>
              </a:rPr>
              <a:t>dentons.com</a:t>
            </a:r>
          </a:p>
          <a:p>
            <a:pPr>
              <a:lnSpc>
                <a:spcPct val="100000"/>
              </a:lnSpc>
              <a:spcAft>
                <a:spcPct val="35000"/>
              </a:spcAft>
              <a:buClr>
                <a:srgbClr val="739600"/>
              </a:buClr>
            </a:pPr>
            <a:endParaRPr lang="en-GB" sz="1000" dirty="0" smtClean="0">
              <a:solidFill>
                <a:srgbClr val="565A5C"/>
              </a:solidFill>
              <a:cs typeface="Times New Roman" charset="0"/>
            </a:endParaRPr>
          </a:p>
          <a:p>
            <a:pPr>
              <a:lnSpc>
                <a:spcPct val="100000"/>
              </a:lnSpc>
              <a:spcAft>
                <a:spcPct val="35000"/>
              </a:spcAft>
              <a:buClr>
                <a:srgbClr val="739600"/>
              </a:buClr>
            </a:pPr>
            <a:endParaRPr lang="en-US" sz="1000" dirty="0" smtClean="0">
              <a:solidFill>
                <a:srgbClr val="565A5C"/>
              </a:solidFill>
            </a:endParaRPr>
          </a:p>
        </p:txBody>
      </p:sp>
      <p:sp>
        <p:nvSpPr>
          <p:cNvPr id="7" name="Text Placeholder 6"/>
          <p:cNvSpPr txBox="1">
            <a:spLocks/>
          </p:cNvSpPr>
          <p:nvPr userDrawn="1"/>
        </p:nvSpPr>
        <p:spPr bwMode="gray">
          <a:xfrm>
            <a:off x="397828" y="3983059"/>
            <a:ext cx="1992975" cy="1379516"/>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buClr>
                <a:srgbClr val="6E2D91"/>
              </a:buClr>
            </a:pPr>
            <a:r>
              <a:rPr lang="en-GB" sz="900" dirty="0" smtClean="0">
                <a:solidFill>
                  <a:srgbClr val="565A5C"/>
                </a:solidFill>
                <a:cs typeface="Times New Roman" charset="0"/>
              </a:rPr>
              <a:t>Dentons &amp; Co</a:t>
            </a:r>
            <a:br>
              <a:rPr lang="en-GB" sz="900" dirty="0" smtClean="0">
                <a:solidFill>
                  <a:srgbClr val="565A5C"/>
                </a:solidFill>
                <a:cs typeface="Times New Roman" charset="0"/>
              </a:rPr>
            </a:br>
            <a:r>
              <a:rPr lang="en-GB" sz="900" dirty="0" smtClean="0">
                <a:solidFill>
                  <a:srgbClr val="565A5C"/>
                </a:solidFill>
                <a:cs typeface="Times New Roman" charset="0"/>
              </a:rPr>
              <a:t>Level 18, Boulevard Plaza 2</a:t>
            </a:r>
          </a:p>
          <a:p>
            <a:pPr>
              <a:lnSpc>
                <a:spcPct val="100000"/>
              </a:lnSpc>
              <a:buClr>
                <a:srgbClr val="6E2D91"/>
              </a:buClr>
            </a:pPr>
            <a:r>
              <a:rPr lang="en-GB" sz="900" dirty="0" err="1" smtClean="0">
                <a:solidFill>
                  <a:srgbClr val="565A5C"/>
                </a:solidFill>
                <a:cs typeface="Times New Roman" charset="0"/>
              </a:rPr>
              <a:t>Burj</a:t>
            </a:r>
            <a:r>
              <a:rPr lang="en-GB" sz="900" dirty="0" smtClean="0">
                <a:solidFill>
                  <a:srgbClr val="565A5C"/>
                </a:solidFill>
                <a:cs typeface="Times New Roman" charset="0"/>
              </a:rPr>
              <a:t> </a:t>
            </a:r>
            <a:r>
              <a:rPr lang="en-GB" sz="900" dirty="0" err="1" smtClean="0">
                <a:solidFill>
                  <a:srgbClr val="565A5C"/>
                </a:solidFill>
                <a:cs typeface="Times New Roman" charset="0"/>
              </a:rPr>
              <a:t>Khalifa</a:t>
            </a:r>
            <a:r>
              <a:rPr lang="en-GB" sz="900" dirty="0" smtClean="0">
                <a:solidFill>
                  <a:srgbClr val="565A5C"/>
                </a:solidFill>
                <a:cs typeface="Times New Roman" charset="0"/>
              </a:rPr>
              <a:t> District</a:t>
            </a:r>
          </a:p>
          <a:p>
            <a:pPr>
              <a:lnSpc>
                <a:spcPct val="100000"/>
              </a:lnSpc>
              <a:buClr>
                <a:srgbClr val="6E2D91"/>
              </a:buClr>
            </a:pPr>
            <a:r>
              <a:rPr lang="en-GB" sz="900" dirty="0" smtClean="0">
                <a:solidFill>
                  <a:srgbClr val="565A5C"/>
                </a:solidFill>
                <a:cs typeface="Times New Roman" charset="0"/>
              </a:rPr>
              <a:t>PO Box 1756</a:t>
            </a:r>
          </a:p>
          <a:p>
            <a:pPr>
              <a:lnSpc>
                <a:spcPct val="100000"/>
              </a:lnSpc>
              <a:buClr>
                <a:srgbClr val="6E2D91"/>
              </a:buClr>
            </a:pPr>
            <a:r>
              <a:rPr lang="en-GB" sz="900" dirty="0" smtClean="0">
                <a:solidFill>
                  <a:srgbClr val="565A5C"/>
                </a:solidFill>
                <a:cs typeface="Times New Roman" charset="0"/>
              </a:rPr>
              <a:t>Dubai </a:t>
            </a:r>
          </a:p>
          <a:p>
            <a:pPr>
              <a:lnSpc>
                <a:spcPct val="100000"/>
              </a:lnSpc>
              <a:buClr>
                <a:srgbClr val="6E2D91"/>
              </a:buClr>
            </a:pPr>
            <a:r>
              <a:rPr lang="en-GB" sz="900" dirty="0" smtClean="0">
                <a:solidFill>
                  <a:srgbClr val="565A5C"/>
                </a:solidFill>
                <a:cs typeface="Times New Roman" charset="0"/>
              </a:rPr>
              <a:t>United Arab Emirates</a:t>
            </a:r>
          </a:p>
          <a:p>
            <a:pPr>
              <a:lnSpc>
                <a:spcPct val="100000"/>
              </a:lnSpc>
              <a:buClr>
                <a:srgbClr val="6E2D91"/>
              </a:buClr>
            </a:pPr>
            <a:r>
              <a:rPr lang="en-GB" sz="900" dirty="0" smtClean="0">
                <a:solidFill>
                  <a:srgbClr val="565A5C"/>
                </a:solidFill>
                <a:cs typeface="Times New Roman" charset="0"/>
              </a:rPr>
              <a:t>P +971 4 4020 800</a:t>
            </a:r>
          </a:p>
          <a:p>
            <a:pPr>
              <a:lnSpc>
                <a:spcPct val="100000"/>
              </a:lnSpc>
              <a:buClr>
                <a:srgbClr val="6E2D91"/>
              </a:buClr>
            </a:pPr>
            <a:r>
              <a:rPr lang="en-GB" sz="900" dirty="0" smtClean="0">
                <a:solidFill>
                  <a:srgbClr val="565A5C"/>
                </a:solidFill>
                <a:cs typeface="Times New Roman" charset="0"/>
              </a:rPr>
              <a:t>F +971 4 325 3350</a:t>
            </a:r>
          </a:p>
          <a:p>
            <a:pPr>
              <a:lnSpc>
                <a:spcPct val="100000"/>
              </a:lnSpc>
              <a:buClr>
                <a:srgbClr val="6E2D91"/>
              </a:buClr>
            </a:pPr>
            <a:r>
              <a:rPr lang="en-GB" sz="900" dirty="0" smtClean="0">
                <a:solidFill>
                  <a:srgbClr val="6E2D91"/>
                </a:solidFill>
                <a:latin typeface="Calibri" panose="020F0502020204030204" pitchFamily="34" charset="0"/>
              </a:rPr>
              <a:t>dentons.com</a:t>
            </a:r>
          </a:p>
        </p:txBody>
      </p:sp>
    </p:spTree>
    <p:extLst>
      <p:ext uri="{BB962C8B-B14F-4D97-AF65-F5344CB8AC3E}">
        <p14:creationId xmlns:p14="http://schemas.microsoft.com/office/powerpoint/2010/main" val="313714720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Content Placeholder 9"/>
          <p:cNvSpPr>
            <a:spLocks noGrp="1"/>
          </p:cNvSpPr>
          <p:nvPr>
            <p:ph sz="quarter" idx="14"/>
          </p:nvPr>
        </p:nvSpPr>
        <p:spPr>
          <a:xfrm>
            <a:off x="398992" y="1600200"/>
            <a:ext cx="91135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9"/>
          <p:cNvSpPr>
            <a:spLocks noGrp="1"/>
          </p:cNvSpPr>
          <p:nvPr>
            <p:ph type="body" sz="quarter" idx="15"/>
          </p:nvPr>
        </p:nvSpPr>
        <p:spPr bwMode="gray">
          <a:xfrm>
            <a:off x="396240" y="777240"/>
            <a:ext cx="9113520" cy="457200"/>
          </a:xfrm>
        </p:spPr>
        <p:txBody>
          <a:bodyPr/>
          <a:lstStyle>
            <a:lvl1pPr marL="0" indent="0">
              <a:buNone/>
              <a:defRPr sz="2600" b="1">
                <a:solidFill>
                  <a:schemeClr val="accent2"/>
                </a:solidFill>
              </a:defRPr>
            </a:lvl1pPr>
          </a:lstStyle>
          <a:p>
            <a:pPr lvl="0"/>
            <a:r>
              <a:rPr lang="en-US" smtClean="0"/>
              <a:t>Click to edit Master text styles</a:t>
            </a:r>
          </a:p>
        </p:txBody>
      </p:sp>
      <p:sp>
        <p:nvSpPr>
          <p:cNvPr id="6" name="Slide Number Placeholder 5"/>
          <p:cNvSpPr>
            <a:spLocks noGrp="1"/>
          </p:cNvSpPr>
          <p:nvPr>
            <p:ph type="sldNum" sz="quarter" idx="17"/>
          </p:nvPr>
        </p:nvSpPr>
        <p:spPr/>
        <p:txBody>
          <a:bodyPr/>
          <a:lstStyle>
            <a:lvl1pPr>
              <a:defRPr/>
            </a:lvl1pPr>
          </a:lstStyle>
          <a:p>
            <a:pPr>
              <a:defRPr/>
            </a:pPr>
            <a:fld id="{AEAA82B0-05AD-4B1A-A18F-BA99AFD7EA59}" type="slidenum">
              <a:rPr lang="en-US">
                <a:solidFill>
                  <a:srgbClr val="565A5C"/>
                </a:solidFill>
              </a:rPr>
              <a:pPr>
                <a:defRPr/>
              </a:pPr>
              <a:t>‹#›</a:t>
            </a:fld>
            <a:endParaRPr lang="en-US" dirty="0">
              <a:solidFill>
                <a:srgbClr val="565A5C"/>
              </a:solidFill>
            </a:endParaRPr>
          </a:p>
        </p:txBody>
      </p:sp>
    </p:spTree>
    <p:extLst>
      <p:ext uri="{BB962C8B-B14F-4D97-AF65-F5344CB8AC3E}">
        <p14:creationId xmlns:p14="http://schemas.microsoft.com/office/powerpoint/2010/main" val="262861207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396240" y="1600200"/>
            <a:ext cx="91135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4"/>
          </p:nvPr>
        </p:nvSpPr>
        <p:spPr>
          <a:xfrm>
            <a:off x="2278729" y="6543540"/>
            <a:ext cx="5348552" cy="138499"/>
          </a:xfrm>
          <a:prstGeom prst="rect">
            <a:avLst/>
          </a:prstGeom>
        </p:spPr>
        <p:txBody>
          <a:bodyPr/>
          <a:lstStyle>
            <a:lvl1pPr>
              <a:defRPr/>
            </a:lvl1pPr>
          </a:lstStyle>
          <a:p>
            <a:pPr>
              <a:defRPr/>
            </a:pPr>
            <a:endParaRPr lang="en-US">
              <a:solidFill>
                <a:srgbClr val="565A5C"/>
              </a:solidFill>
            </a:endParaRPr>
          </a:p>
        </p:txBody>
      </p:sp>
      <p:sp>
        <p:nvSpPr>
          <p:cNvPr id="5" name="Slide Number Placeholder 5"/>
          <p:cNvSpPr>
            <a:spLocks noGrp="1"/>
          </p:cNvSpPr>
          <p:nvPr>
            <p:ph type="sldNum" sz="quarter" idx="15"/>
          </p:nvPr>
        </p:nvSpPr>
        <p:spPr/>
        <p:txBody>
          <a:bodyPr/>
          <a:lstStyle>
            <a:lvl1pPr>
              <a:defRPr/>
            </a:lvl1pPr>
          </a:lstStyle>
          <a:p>
            <a:pPr>
              <a:defRPr/>
            </a:pPr>
            <a:fld id="{13B0518E-CACB-4727-A4FB-F954A0FACEA3}" type="slidenum">
              <a:rPr lang="en-US">
                <a:solidFill>
                  <a:srgbClr val="565A5C"/>
                </a:solidFill>
              </a:rPr>
              <a:pPr>
                <a:defRPr/>
              </a:pPr>
              <a:t>‹#›</a:t>
            </a:fld>
            <a:endParaRPr lang="en-US" dirty="0">
              <a:solidFill>
                <a:srgbClr val="565A5C"/>
              </a:solidFill>
            </a:endParaRPr>
          </a:p>
        </p:txBody>
      </p:sp>
      <p:sp>
        <p:nvSpPr>
          <p:cNvPr id="6" name="Date Placeholder 3"/>
          <p:cNvSpPr>
            <a:spLocks noGrp="1"/>
          </p:cNvSpPr>
          <p:nvPr>
            <p:ph type="dt" sz="half" idx="16"/>
          </p:nvPr>
        </p:nvSpPr>
        <p:spPr>
          <a:xfrm>
            <a:off x="395553" y="6543540"/>
            <a:ext cx="935567" cy="138499"/>
          </a:xfrm>
          <a:prstGeom prst="rect">
            <a:avLst/>
          </a:prstGeom>
        </p:spPr>
        <p:txBody>
          <a:bodyPr/>
          <a:lstStyle>
            <a:lvl1pPr>
              <a:defRPr/>
            </a:lvl1pPr>
          </a:lstStyle>
          <a:p>
            <a:pPr>
              <a:defRPr/>
            </a:pPr>
            <a:endParaRPr lang="en-US" dirty="0">
              <a:solidFill>
                <a:srgbClr val="565A5C"/>
              </a:solidFill>
            </a:endParaRPr>
          </a:p>
        </p:txBody>
      </p:sp>
    </p:spTree>
    <p:extLst>
      <p:ext uri="{BB962C8B-B14F-4D97-AF65-F5344CB8AC3E}">
        <p14:creationId xmlns:p14="http://schemas.microsoft.com/office/powerpoint/2010/main" val="2855847904"/>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9"/>
          <p:cNvSpPr>
            <a:spLocks noGrp="1"/>
          </p:cNvSpPr>
          <p:nvPr>
            <p:ph type="body" sz="quarter" idx="14"/>
          </p:nvPr>
        </p:nvSpPr>
        <p:spPr bwMode="gray">
          <a:xfrm>
            <a:off x="396240" y="777240"/>
            <a:ext cx="9113520" cy="457200"/>
          </a:xfrm>
        </p:spPr>
        <p:txBody>
          <a:bodyPr/>
          <a:lstStyle>
            <a:lvl1pPr marL="0" indent="0">
              <a:buNone/>
              <a:defRPr sz="2600" b="1">
                <a:solidFill>
                  <a:schemeClr val="accent2"/>
                </a:solidFill>
              </a:defRPr>
            </a:lvl1pPr>
          </a:lstStyle>
          <a:p>
            <a:pPr lvl="0"/>
            <a:r>
              <a:rPr lang="en-US" smtClean="0"/>
              <a:t>Click to edit Master text styles</a:t>
            </a:r>
          </a:p>
        </p:txBody>
      </p:sp>
      <p:sp>
        <p:nvSpPr>
          <p:cNvPr id="4" name="Footer Placeholder 4"/>
          <p:cNvSpPr>
            <a:spLocks noGrp="1"/>
          </p:cNvSpPr>
          <p:nvPr>
            <p:ph type="ftr" sz="quarter" idx="15"/>
          </p:nvPr>
        </p:nvSpPr>
        <p:spPr>
          <a:xfrm>
            <a:off x="2278729" y="6543540"/>
            <a:ext cx="5348552" cy="138499"/>
          </a:xfrm>
          <a:prstGeom prst="rect">
            <a:avLst/>
          </a:prstGeom>
        </p:spPr>
        <p:txBody>
          <a:bodyPr/>
          <a:lstStyle>
            <a:lvl1pPr>
              <a:defRPr/>
            </a:lvl1pPr>
          </a:lstStyle>
          <a:p>
            <a:pPr>
              <a:defRPr/>
            </a:pPr>
            <a:endParaRPr lang="en-US">
              <a:solidFill>
                <a:srgbClr val="565A5C"/>
              </a:solidFill>
            </a:endParaRPr>
          </a:p>
        </p:txBody>
      </p:sp>
      <p:sp>
        <p:nvSpPr>
          <p:cNvPr id="5" name="Slide Number Placeholder 5"/>
          <p:cNvSpPr>
            <a:spLocks noGrp="1"/>
          </p:cNvSpPr>
          <p:nvPr>
            <p:ph type="sldNum" sz="quarter" idx="16"/>
          </p:nvPr>
        </p:nvSpPr>
        <p:spPr>
          <a:xfrm>
            <a:off x="8196311" y="6543540"/>
            <a:ext cx="141064" cy="138499"/>
          </a:xfrm>
        </p:spPr>
        <p:txBody>
          <a:bodyPr/>
          <a:lstStyle>
            <a:lvl1pPr>
              <a:defRPr/>
            </a:lvl1pPr>
          </a:lstStyle>
          <a:p>
            <a:pPr>
              <a:defRPr/>
            </a:pPr>
            <a:fld id="{A97D3A55-74CF-44F1-BD34-F8501205193E}" type="slidenum">
              <a:rPr lang="en-US">
                <a:solidFill>
                  <a:srgbClr val="565A5C"/>
                </a:solidFill>
              </a:rPr>
              <a:pPr>
                <a:defRPr/>
              </a:pPr>
              <a:t>‹#›</a:t>
            </a:fld>
            <a:endParaRPr lang="en-US" dirty="0">
              <a:solidFill>
                <a:srgbClr val="565A5C"/>
              </a:solidFill>
            </a:endParaRPr>
          </a:p>
        </p:txBody>
      </p:sp>
      <p:sp>
        <p:nvSpPr>
          <p:cNvPr id="6" name="Date Placeholder 3"/>
          <p:cNvSpPr>
            <a:spLocks noGrp="1"/>
          </p:cNvSpPr>
          <p:nvPr>
            <p:ph type="dt" sz="half" idx="17"/>
          </p:nvPr>
        </p:nvSpPr>
        <p:spPr>
          <a:xfrm>
            <a:off x="395553" y="6543540"/>
            <a:ext cx="935567" cy="138499"/>
          </a:xfrm>
          <a:prstGeom prst="rect">
            <a:avLst/>
          </a:prstGeom>
        </p:spPr>
        <p:txBody>
          <a:bodyPr/>
          <a:lstStyle>
            <a:lvl1pPr>
              <a:defRPr/>
            </a:lvl1pPr>
          </a:lstStyle>
          <a:p>
            <a:pPr>
              <a:defRPr/>
            </a:pPr>
            <a:endParaRPr lang="en-US" dirty="0">
              <a:solidFill>
                <a:srgbClr val="565A5C"/>
              </a:solidFill>
            </a:endParaRPr>
          </a:p>
        </p:txBody>
      </p:sp>
    </p:spTree>
    <p:extLst>
      <p:ext uri="{BB962C8B-B14F-4D97-AF65-F5344CB8AC3E}">
        <p14:creationId xmlns:p14="http://schemas.microsoft.com/office/powerpoint/2010/main" val="3436861724"/>
      </p:ext>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Individual Bio">
    <p:spTree>
      <p:nvGrpSpPr>
        <p:cNvPr id="1" name=""/>
        <p:cNvGrpSpPr/>
        <p:nvPr/>
      </p:nvGrpSpPr>
      <p:grpSpPr>
        <a:xfrm>
          <a:off x="0" y="0"/>
          <a:ext cx="0" cy="0"/>
          <a:chOff x="0" y="0"/>
          <a:chExt cx="0" cy="0"/>
        </a:xfrm>
      </p:grpSpPr>
      <p:sp>
        <p:nvSpPr>
          <p:cNvPr id="2" name="Title 1"/>
          <p:cNvSpPr>
            <a:spLocks noGrp="1"/>
          </p:cNvSpPr>
          <p:nvPr>
            <p:ph type="title"/>
          </p:nvPr>
        </p:nvSpPr>
        <p:spPr>
          <a:xfrm>
            <a:off x="398998" y="365761"/>
            <a:ext cx="9095979" cy="400110"/>
          </a:xfrm>
        </p:spPr>
        <p:txBody>
          <a:bodyPr/>
          <a:lstStyle/>
          <a:p>
            <a:r>
              <a:rPr lang="en-US" smtClean="0"/>
              <a:t>Click to edit Master title style</a:t>
            </a:r>
            <a:endParaRPr lang="en-US" dirty="0"/>
          </a:p>
        </p:txBody>
      </p:sp>
      <p:sp>
        <p:nvSpPr>
          <p:cNvPr id="14" name="Text Placeholder 13"/>
          <p:cNvSpPr>
            <a:spLocks noGrp="1"/>
          </p:cNvSpPr>
          <p:nvPr>
            <p:ph type="body" sz="quarter" idx="14"/>
          </p:nvPr>
        </p:nvSpPr>
        <p:spPr>
          <a:xfrm>
            <a:off x="1615130" y="1601788"/>
            <a:ext cx="312039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98992" y="1601793"/>
            <a:ext cx="1040130" cy="957263"/>
          </a:xfrm>
          <a:solidFill>
            <a:srgbClr val="A2A4A3"/>
          </a:solidFill>
        </p:spPr>
        <p:txBody>
          <a:bodyPr rtlCol="0" anchor="ctr" anchorCtr="1">
            <a:noAutofit/>
          </a:bodyPr>
          <a:lstStyle>
            <a:lvl1pPr marL="0" indent="0" algn="ctr">
              <a:buNone/>
              <a:defRPr sz="1100">
                <a:solidFill>
                  <a:schemeClr val="bg2"/>
                </a:solidFill>
              </a:defRPr>
            </a:lvl1pPr>
          </a:lstStyle>
          <a:p>
            <a:pPr lvl="0"/>
            <a:r>
              <a:rPr lang="en-US" noProof="0" smtClean="0"/>
              <a:t>Drag picture to placeholder or click icon to add</a:t>
            </a:r>
            <a:endParaRPr lang="en-US" noProof="0" dirty="0"/>
          </a:p>
        </p:txBody>
      </p:sp>
      <p:sp>
        <p:nvSpPr>
          <p:cNvPr id="21" name="Text Placeholder 20"/>
          <p:cNvSpPr>
            <a:spLocks noGrp="1"/>
          </p:cNvSpPr>
          <p:nvPr>
            <p:ph type="body" sz="quarter" idx="21"/>
          </p:nvPr>
        </p:nvSpPr>
        <p:spPr>
          <a:xfrm>
            <a:off x="398993" y="2817842"/>
            <a:ext cx="4351208" cy="3359787"/>
          </a:xfrm>
        </p:spPr>
        <p:txBody>
          <a:bodyPr/>
          <a:lstStyle>
            <a:lvl1pPr marL="0" indent="0">
              <a:spcBef>
                <a:spcPts val="1200"/>
              </a:spcBef>
              <a:buNone/>
              <a:defRPr sz="1050" b="0">
                <a:solidFill>
                  <a:schemeClr val="tx1"/>
                </a:solidFill>
              </a:defRPr>
            </a:lvl1pPr>
          </a:lstStyle>
          <a:p>
            <a:pPr lvl="0"/>
            <a:r>
              <a:rPr lang="en-US" smtClean="0"/>
              <a:t>Click to edit Master text styles</a:t>
            </a:r>
          </a:p>
        </p:txBody>
      </p:sp>
      <p:sp>
        <p:nvSpPr>
          <p:cNvPr id="24" name="Text Placeholder 23"/>
          <p:cNvSpPr>
            <a:spLocks noGrp="1"/>
          </p:cNvSpPr>
          <p:nvPr>
            <p:ph type="body" sz="quarter" idx="22"/>
          </p:nvPr>
        </p:nvSpPr>
        <p:spPr>
          <a:xfrm>
            <a:off x="5146236" y="2817836"/>
            <a:ext cx="4348734" cy="3315051"/>
          </a:xfrm>
        </p:spPr>
        <p:txBody>
          <a:bodyPr/>
          <a:lstStyle>
            <a:lvl1pPr marL="115888" indent="-115888">
              <a:spcBef>
                <a:spcPts val="600"/>
              </a:spcBef>
              <a:buClr>
                <a:schemeClr val="tx1"/>
              </a:buClr>
              <a:defRPr sz="1050" b="0">
                <a:solidFill>
                  <a:schemeClr val="tx1"/>
                </a:solidFill>
              </a:defRPr>
            </a:lvl1pPr>
          </a:lstStyle>
          <a:p>
            <a:pPr lvl="0"/>
            <a:r>
              <a:rPr lang="en-US" smtClean="0"/>
              <a:t>Click to edit Master text styles</a:t>
            </a:r>
          </a:p>
        </p:txBody>
      </p:sp>
      <p:sp>
        <p:nvSpPr>
          <p:cNvPr id="7" name="Footer Placeholder 4"/>
          <p:cNvSpPr>
            <a:spLocks noGrp="1"/>
          </p:cNvSpPr>
          <p:nvPr>
            <p:ph type="ftr" sz="quarter" idx="23"/>
          </p:nvPr>
        </p:nvSpPr>
        <p:spPr>
          <a:xfrm>
            <a:off x="2278729" y="6543540"/>
            <a:ext cx="5348552" cy="138499"/>
          </a:xfrm>
          <a:prstGeom prst="rect">
            <a:avLst/>
          </a:prstGeom>
        </p:spPr>
        <p:txBody>
          <a:bodyPr/>
          <a:lstStyle>
            <a:lvl1pPr>
              <a:defRPr/>
            </a:lvl1pPr>
          </a:lstStyle>
          <a:p>
            <a:pPr>
              <a:defRPr/>
            </a:pPr>
            <a:endParaRPr lang="en-US">
              <a:solidFill>
                <a:srgbClr val="565A5C"/>
              </a:solidFill>
            </a:endParaRPr>
          </a:p>
        </p:txBody>
      </p:sp>
      <p:sp>
        <p:nvSpPr>
          <p:cNvPr id="8" name="Slide Number Placeholder 5"/>
          <p:cNvSpPr>
            <a:spLocks noGrp="1"/>
          </p:cNvSpPr>
          <p:nvPr>
            <p:ph type="sldNum" sz="quarter" idx="24"/>
          </p:nvPr>
        </p:nvSpPr>
        <p:spPr/>
        <p:txBody>
          <a:bodyPr/>
          <a:lstStyle>
            <a:lvl1pPr>
              <a:defRPr/>
            </a:lvl1pPr>
          </a:lstStyle>
          <a:p>
            <a:pPr>
              <a:defRPr/>
            </a:pPr>
            <a:fld id="{CD6E8456-147A-4464-BE49-D3ADBE001C69}" type="slidenum">
              <a:rPr lang="en-US">
                <a:solidFill>
                  <a:srgbClr val="565A5C"/>
                </a:solidFill>
              </a:rPr>
              <a:pPr>
                <a:defRPr/>
              </a:pPr>
              <a:t>‹#›</a:t>
            </a:fld>
            <a:endParaRPr lang="en-US" dirty="0">
              <a:solidFill>
                <a:srgbClr val="565A5C"/>
              </a:solidFill>
            </a:endParaRPr>
          </a:p>
        </p:txBody>
      </p:sp>
      <p:sp>
        <p:nvSpPr>
          <p:cNvPr id="9" name="Date Placeholder 3"/>
          <p:cNvSpPr>
            <a:spLocks noGrp="1"/>
          </p:cNvSpPr>
          <p:nvPr>
            <p:ph type="dt" sz="half" idx="25"/>
          </p:nvPr>
        </p:nvSpPr>
        <p:spPr>
          <a:xfrm>
            <a:off x="395553" y="6543540"/>
            <a:ext cx="935567" cy="138499"/>
          </a:xfrm>
          <a:prstGeom prst="rect">
            <a:avLst/>
          </a:prstGeom>
        </p:spPr>
        <p:txBody>
          <a:bodyPr/>
          <a:lstStyle>
            <a:lvl1pPr>
              <a:defRPr/>
            </a:lvl1pPr>
          </a:lstStyle>
          <a:p>
            <a:pPr>
              <a:defRPr/>
            </a:pPr>
            <a:endParaRPr lang="en-US" dirty="0">
              <a:solidFill>
                <a:srgbClr val="565A5C"/>
              </a:solidFill>
            </a:endParaRPr>
          </a:p>
        </p:txBody>
      </p:sp>
    </p:spTree>
    <p:extLst>
      <p:ext uri="{BB962C8B-B14F-4D97-AF65-F5344CB8AC3E}">
        <p14:creationId xmlns:p14="http://schemas.microsoft.com/office/powerpoint/2010/main" val="3993834643"/>
      </p:ext>
    </p:extLst>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_London">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5" name="Text Placeholder 11"/>
          <p:cNvSpPr txBox="1">
            <a:spLocks/>
          </p:cNvSpPr>
          <p:nvPr userDrawn="1"/>
        </p:nvSpPr>
        <p:spPr bwMode="gray">
          <a:xfrm>
            <a:off x="397800" y="5486451"/>
            <a:ext cx="9113520" cy="965703"/>
          </a:xfrm>
          <a:prstGeom prst="rect">
            <a:avLst/>
          </a:prstGeom>
        </p:spPr>
        <p:txBody>
          <a:bodyPr vert="horz" wrap="square" lIns="0" tIns="0" rIns="0" bIns="0" rtlCol="0" anchor="b" anchorCtr="0">
            <a:noAutofit/>
          </a:bodyPr>
          <a:lstStyle>
            <a:lvl1pPr marL="0" indent="0" algn="l" defTabSz="457200" rtl="0" eaLnBrk="1" latinLnBrk="0" hangingPunct="1">
              <a:spcBef>
                <a:spcPts val="1000"/>
              </a:spcBef>
              <a:buClr>
                <a:schemeClr val="accent1"/>
              </a:buClr>
              <a:buFont typeface="Arial"/>
              <a:buNone/>
              <a:defRPr sz="600" kern="1200">
                <a:solidFill>
                  <a:schemeClr val="tx1"/>
                </a:solidFill>
                <a:latin typeface="Arial" pitchFamily="34" charset="0"/>
                <a:ea typeface="+mn-ea"/>
                <a:cs typeface="Arial" pitchFamily="34" charset="0"/>
              </a:defRPr>
            </a:lvl1pPr>
            <a:lvl2pPr marL="0" indent="0" algn="l" defTabSz="457200" rtl="0" eaLnBrk="1" latinLnBrk="0" hangingPunct="1">
              <a:spcBef>
                <a:spcPts val="600"/>
              </a:spcBef>
              <a:buClr>
                <a:schemeClr val="bg1"/>
              </a:buClr>
              <a:buFont typeface="Arial" pitchFamily="34" charset="0"/>
              <a:buNone/>
              <a:defRPr sz="600" kern="1200">
                <a:solidFill>
                  <a:schemeClr val="tx1"/>
                </a:solidFill>
                <a:latin typeface="Arial" pitchFamily="34" charset="0"/>
                <a:ea typeface="+mn-ea"/>
                <a:cs typeface="Arial" pitchFamily="34" charset="0"/>
              </a:defRPr>
            </a:lvl2pPr>
            <a:lvl3pPr marL="548640" indent="-182880" algn="l" defTabSz="457200" rtl="0" eaLnBrk="1" latinLnBrk="0" hangingPunct="1">
              <a:spcBef>
                <a:spcPts val="4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73152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4pPr>
            <a:lvl5pPr marL="914400" indent="-182880" algn="l" defTabSz="457200" rtl="0" eaLnBrk="1" latinLnBrk="0" hangingPunct="1">
              <a:spcBef>
                <a:spcPts val="300"/>
              </a:spcBef>
              <a:buClr>
                <a:schemeClr val="tx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6E2D91"/>
              </a:buClr>
            </a:pPr>
            <a:r>
              <a:rPr lang="en-GB" sz="800" dirty="0" smtClean="0">
                <a:solidFill>
                  <a:srgbClr val="565A5C"/>
                </a:solidFill>
              </a:rPr>
              <a:t>© 2017 Dentons. Dentons is a global legal practice providing client services worldwide through its member firms and affiliates. This publication is not designed to provide legal or other advice and you should not take, or refrain from taking, action based on its content. Please see dentons.com for Legal Notices.</a:t>
            </a:r>
          </a:p>
          <a:p>
            <a:pPr lvl="1">
              <a:buClr>
                <a:srgbClr val="6E2D91"/>
              </a:buClr>
            </a:pPr>
            <a:r>
              <a:rPr lang="en-GB" sz="800" dirty="0" smtClean="0">
                <a:solidFill>
                  <a:srgbClr val="565A5C"/>
                </a:solidFill>
              </a:rPr>
              <a:t>Dentons is a global legal practice providing client services worldwide through its member firms and affiliates. </a:t>
            </a:r>
            <a:r>
              <a:rPr lang="en-GB" sz="800" dirty="0" err="1" smtClean="0">
                <a:solidFill>
                  <a:srgbClr val="565A5C"/>
                </a:solidFill>
              </a:rPr>
              <a:t>Dentons</a:t>
            </a:r>
            <a:r>
              <a:rPr lang="en-GB" sz="800" dirty="0" smtClean="0">
                <a:solidFill>
                  <a:srgbClr val="565A5C"/>
                </a:solidFill>
              </a:rPr>
              <a:t> &amp; Co is a partnership comprising </a:t>
            </a:r>
            <a:r>
              <a:rPr lang="en-GB" sz="800" dirty="0" err="1" smtClean="0">
                <a:solidFill>
                  <a:srgbClr val="565A5C"/>
                </a:solidFill>
              </a:rPr>
              <a:t>Dentons</a:t>
            </a:r>
            <a:r>
              <a:rPr lang="en-GB" sz="800" dirty="0" smtClean="0">
                <a:solidFill>
                  <a:srgbClr val="565A5C"/>
                </a:solidFill>
              </a:rPr>
              <a:t> Middle East Partners LLP and </a:t>
            </a:r>
            <a:r>
              <a:rPr lang="en-GB" sz="800" dirty="0" err="1" smtClean="0">
                <a:solidFill>
                  <a:srgbClr val="565A5C"/>
                </a:solidFill>
              </a:rPr>
              <a:t>Dentons</a:t>
            </a:r>
            <a:r>
              <a:rPr lang="en-GB" sz="800" dirty="0" smtClean="0">
                <a:solidFill>
                  <a:srgbClr val="565A5C"/>
                </a:solidFill>
              </a:rPr>
              <a:t> Middle East Limited. It is registered with the </a:t>
            </a:r>
            <a:r>
              <a:rPr lang="en-GB" sz="800" dirty="0" err="1" smtClean="0">
                <a:solidFill>
                  <a:srgbClr val="565A5C"/>
                </a:solidFill>
              </a:rPr>
              <a:t>DFSA</a:t>
            </a:r>
            <a:r>
              <a:rPr lang="en-GB" sz="800" dirty="0" smtClean="0">
                <a:solidFill>
                  <a:srgbClr val="565A5C"/>
                </a:solidFill>
              </a:rPr>
              <a:t> and authorised and regulated by the Solicitors Regulation Authority. Any reference to a "partner" means a person who is a partner, member, consultant or employee with equivalent standing and qualifications in one of </a:t>
            </a:r>
            <a:r>
              <a:rPr lang="en-GB" sz="800" dirty="0" err="1" smtClean="0">
                <a:solidFill>
                  <a:srgbClr val="565A5C"/>
                </a:solidFill>
              </a:rPr>
              <a:t>Dentons</a:t>
            </a:r>
            <a:r>
              <a:rPr lang="en-GB" sz="800" dirty="0" smtClean="0">
                <a:solidFill>
                  <a:srgbClr val="565A5C"/>
                </a:solidFill>
              </a:rPr>
              <a:t>' affiliates.</a:t>
            </a:r>
          </a:p>
        </p:txBody>
      </p:sp>
      <p:sp>
        <p:nvSpPr>
          <p:cNvPr id="6" name="Text Placeholder 6"/>
          <p:cNvSpPr txBox="1">
            <a:spLocks/>
          </p:cNvSpPr>
          <p:nvPr userDrawn="1"/>
        </p:nvSpPr>
        <p:spPr bwMode="gray">
          <a:xfrm>
            <a:off x="2074204" y="3973200"/>
            <a:ext cx="1840575" cy="1417971"/>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0"/>
              </a:spcAft>
              <a:buClr>
                <a:srgbClr val="739600"/>
              </a:buClr>
            </a:pPr>
            <a:r>
              <a:rPr lang="en-GB" sz="900" dirty="0" smtClean="0">
                <a:solidFill>
                  <a:srgbClr val="565A5C"/>
                </a:solidFill>
                <a:cs typeface="Times New Roman" charset="0"/>
              </a:rPr>
              <a:t>Dentons &amp; Co</a:t>
            </a:r>
            <a:br>
              <a:rPr lang="en-GB" sz="900" dirty="0" smtClean="0">
                <a:solidFill>
                  <a:srgbClr val="565A5C"/>
                </a:solidFill>
                <a:cs typeface="Times New Roman" charset="0"/>
              </a:rPr>
            </a:br>
            <a:r>
              <a:rPr lang="en-GB" sz="900" dirty="0" smtClean="0">
                <a:solidFill>
                  <a:srgbClr val="565A5C"/>
                </a:solidFill>
                <a:cs typeface="Times New Roman" charset="0"/>
              </a:rPr>
              <a:t>Level 4, Trade Centre - West Tower</a:t>
            </a:r>
          </a:p>
          <a:p>
            <a:pPr>
              <a:lnSpc>
                <a:spcPct val="100000"/>
              </a:lnSpc>
              <a:spcAft>
                <a:spcPts val="0"/>
              </a:spcAft>
              <a:buClr>
                <a:srgbClr val="739600"/>
              </a:buClr>
            </a:pPr>
            <a:r>
              <a:rPr lang="en-GB" sz="900" dirty="0" smtClean="0">
                <a:solidFill>
                  <a:srgbClr val="565A5C"/>
                </a:solidFill>
                <a:cs typeface="Times New Roman" charset="0"/>
              </a:rPr>
              <a:t>Abu Dhabi Mall</a:t>
            </a:r>
          </a:p>
          <a:p>
            <a:pPr>
              <a:lnSpc>
                <a:spcPct val="100000"/>
              </a:lnSpc>
              <a:spcAft>
                <a:spcPts val="0"/>
              </a:spcAft>
              <a:buClr>
                <a:srgbClr val="739600"/>
              </a:buClr>
            </a:pPr>
            <a:r>
              <a:rPr lang="en-GB" sz="900" dirty="0" smtClean="0">
                <a:solidFill>
                  <a:srgbClr val="565A5C"/>
                </a:solidFill>
                <a:cs typeface="Times New Roman" charset="0"/>
              </a:rPr>
              <a:t>PO Box 47656</a:t>
            </a:r>
          </a:p>
          <a:p>
            <a:pPr>
              <a:lnSpc>
                <a:spcPct val="100000"/>
              </a:lnSpc>
              <a:spcAft>
                <a:spcPts val="0"/>
              </a:spcAft>
              <a:buClr>
                <a:srgbClr val="739600"/>
              </a:buClr>
            </a:pPr>
            <a:r>
              <a:rPr lang="en-GB" sz="900" dirty="0" smtClean="0">
                <a:solidFill>
                  <a:srgbClr val="565A5C"/>
                </a:solidFill>
                <a:cs typeface="Times New Roman" charset="0"/>
              </a:rPr>
              <a:t>Abu Dhabi</a:t>
            </a:r>
          </a:p>
          <a:p>
            <a:pPr>
              <a:lnSpc>
                <a:spcPct val="100000"/>
              </a:lnSpc>
              <a:spcAft>
                <a:spcPts val="0"/>
              </a:spcAft>
              <a:buClr>
                <a:srgbClr val="739600"/>
              </a:buClr>
            </a:pPr>
            <a:r>
              <a:rPr lang="en-GB" sz="900" dirty="0" smtClean="0">
                <a:solidFill>
                  <a:srgbClr val="565A5C"/>
                </a:solidFill>
                <a:cs typeface="Times New Roman" charset="0"/>
              </a:rPr>
              <a:t>United Arab Emirates </a:t>
            </a:r>
          </a:p>
          <a:p>
            <a:pPr>
              <a:lnSpc>
                <a:spcPct val="100000"/>
              </a:lnSpc>
              <a:spcAft>
                <a:spcPts val="0"/>
              </a:spcAft>
              <a:buClr>
                <a:srgbClr val="739600"/>
              </a:buClr>
            </a:pPr>
            <a:r>
              <a:rPr lang="en-GB" sz="900" dirty="0" smtClean="0">
                <a:solidFill>
                  <a:srgbClr val="565A5C"/>
                </a:solidFill>
                <a:cs typeface="Times New Roman" charset="0"/>
              </a:rPr>
              <a:t>P +971 2 613 1500</a:t>
            </a:r>
            <a:br>
              <a:rPr lang="en-GB" sz="900" dirty="0" smtClean="0">
                <a:solidFill>
                  <a:srgbClr val="565A5C"/>
                </a:solidFill>
                <a:cs typeface="Times New Roman" charset="0"/>
              </a:rPr>
            </a:br>
            <a:r>
              <a:rPr lang="en-GB" sz="900" dirty="0" smtClean="0">
                <a:solidFill>
                  <a:srgbClr val="565A5C"/>
                </a:solidFill>
                <a:cs typeface="Times New Roman" charset="0"/>
              </a:rPr>
              <a:t>F +971 2 626 6175</a:t>
            </a:r>
            <a:br>
              <a:rPr lang="en-GB" sz="900" dirty="0" smtClean="0">
                <a:solidFill>
                  <a:srgbClr val="565A5C"/>
                </a:solidFill>
                <a:cs typeface="Times New Roman" charset="0"/>
              </a:rPr>
            </a:br>
            <a:r>
              <a:rPr lang="en-GB" sz="900" dirty="0" smtClean="0">
                <a:solidFill>
                  <a:srgbClr val="6E2D91"/>
                </a:solidFill>
                <a:latin typeface="Calibri" panose="020F0502020204030204" pitchFamily="34" charset="0"/>
              </a:rPr>
              <a:t>dentons.com</a:t>
            </a:r>
          </a:p>
          <a:p>
            <a:pPr>
              <a:lnSpc>
                <a:spcPct val="100000"/>
              </a:lnSpc>
              <a:spcAft>
                <a:spcPct val="35000"/>
              </a:spcAft>
              <a:buClr>
                <a:srgbClr val="739600"/>
              </a:buClr>
            </a:pPr>
            <a:endParaRPr lang="en-GB" sz="1000" dirty="0" smtClean="0">
              <a:solidFill>
                <a:srgbClr val="565A5C"/>
              </a:solidFill>
              <a:cs typeface="Times New Roman" charset="0"/>
            </a:endParaRPr>
          </a:p>
          <a:p>
            <a:pPr>
              <a:lnSpc>
                <a:spcPct val="100000"/>
              </a:lnSpc>
              <a:spcAft>
                <a:spcPct val="35000"/>
              </a:spcAft>
              <a:buClr>
                <a:srgbClr val="739600"/>
              </a:buClr>
            </a:pPr>
            <a:endParaRPr lang="en-US" sz="1000" dirty="0" smtClean="0">
              <a:solidFill>
                <a:srgbClr val="565A5C"/>
              </a:solidFill>
            </a:endParaRPr>
          </a:p>
        </p:txBody>
      </p:sp>
      <p:sp>
        <p:nvSpPr>
          <p:cNvPr id="7" name="Text Placeholder 6"/>
          <p:cNvSpPr txBox="1">
            <a:spLocks/>
          </p:cNvSpPr>
          <p:nvPr userDrawn="1"/>
        </p:nvSpPr>
        <p:spPr bwMode="gray">
          <a:xfrm>
            <a:off x="397828" y="3983059"/>
            <a:ext cx="1992975" cy="1379516"/>
          </a:xfrm>
          <a:prstGeom prst="rect">
            <a:avLst/>
          </a:prstGeom>
        </p:spPr>
        <p:txBody>
          <a:bodyPr vert="horz" wrap="square" lIns="0" tIns="0" rIns="0" bIns="0" rtlCol="0" anchor="t" anchorCtr="0">
            <a:noAutofit/>
          </a:bodyPr>
          <a:lstStyle>
            <a:lvl1pPr marL="0" indent="9525" algn="l" defTabSz="457200" rtl="0" eaLnBrk="1" latinLnBrk="0" hangingPunct="1">
              <a:lnSpc>
                <a:spcPts val="2000"/>
              </a:lnSpc>
              <a:spcBef>
                <a:spcPts val="0"/>
              </a:spcBef>
              <a:buClr>
                <a:schemeClr val="accent1"/>
              </a:buClr>
              <a:buFont typeface="Arial"/>
              <a:buNone/>
              <a:defRPr sz="1800" kern="1200">
                <a:solidFill>
                  <a:schemeClr val="tx1"/>
                </a:solidFill>
                <a:latin typeface="Arial" pitchFamily="34" charset="0"/>
                <a:ea typeface="+mn-ea"/>
                <a:cs typeface="Arial" pitchFamily="34" charset="0"/>
              </a:defRPr>
            </a:lvl1pPr>
            <a:lvl2pPr marL="0" indent="9525" algn="l" defTabSz="457200" rtl="0" eaLnBrk="1" latinLnBrk="0" hangingPunct="1">
              <a:lnSpc>
                <a:spcPts val="2000"/>
              </a:lnSpc>
              <a:spcBef>
                <a:spcPts val="600"/>
              </a:spcBef>
              <a:buClr>
                <a:schemeClr val="bg1"/>
              </a:buClr>
              <a:buFont typeface="Arial" pitchFamily="34" charset="0"/>
              <a:buNone/>
              <a:defRPr sz="1800" kern="1200">
                <a:solidFill>
                  <a:schemeClr val="tx1"/>
                </a:solidFill>
                <a:latin typeface="Arial" pitchFamily="34" charset="0"/>
                <a:ea typeface="+mn-ea"/>
                <a:cs typeface="Arial" pitchFamily="34" charset="0"/>
              </a:defRPr>
            </a:lvl2pPr>
            <a:lvl3pPr marL="0" indent="9525" algn="l" defTabSz="457200" rtl="0" eaLnBrk="1" latinLnBrk="0" hangingPunct="1">
              <a:spcBef>
                <a:spcPts val="400"/>
              </a:spcBef>
              <a:buClr>
                <a:schemeClr val="tx1"/>
              </a:buClr>
              <a:buFont typeface="Arial" pitchFamily="34" charset="0"/>
              <a:buNone/>
              <a:defRPr sz="1400" kern="1200">
                <a:solidFill>
                  <a:schemeClr val="tx1"/>
                </a:solidFill>
                <a:latin typeface="Arial" pitchFamily="34" charset="0"/>
                <a:ea typeface="+mn-ea"/>
                <a:cs typeface="Arial" pitchFamily="34" charset="0"/>
              </a:defRPr>
            </a:lvl3pPr>
            <a:lvl4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4pPr>
            <a:lvl5pPr marL="0" indent="9525" algn="l" defTabSz="457200" rtl="0" eaLnBrk="1" latinLnBrk="0" hangingPunct="1">
              <a:spcBef>
                <a:spcPts val="300"/>
              </a:spcBef>
              <a:buClr>
                <a:schemeClr val="tx1"/>
              </a:buClr>
              <a:buFont typeface="Arial" pitchFamily="34" charset="0"/>
              <a:buNone/>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buClr>
                <a:srgbClr val="6E2D91"/>
              </a:buClr>
            </a:pPr>
            <a:r>
              <a:rPr lang="en-GB" sz="900" dirty="0" smtClean="0">
                <a:solidFill>
                  <a:srgbClr val="565A5C"/>
                </a:solidFill>
                <a:cs typeface="Times New Roman" charset="0"/>
              </a:rPr>
              <a:t>Dentons &amp; Co</a:t>
            </a:r>
            <a:br>
              <a:rPr lang="en-GB" sz="900" dirty="0" smtClean="0">
                <a:solidFill>
                  <a:srgbClr val="565A5C"/>
                </a:solidFill>
                <a:cs typeface="Times New Roman" charset="0"/>
              </a:rPr>
            </a:br>
            <a:r>
              <a:rPr lang="en-GB" sz="900" dirty="0" smtClean="0">
                <a:solidFill>
                  <a:srgbClr val="565A5C"/>
                </a:solidFill>
                <a:cs typeface="Times New Roman" charset="0"/>
              </a:rPr>
              <a:t>Level 18, Boulevard Plaza 2</a:t>
            </a:r>
          </a:p>
          <a:p>
            <a:pPr>
              <a:lnSpc>
                <a:spcPct val="100000"/>
              </a:lnSpc>
              <a:buClr>
                <a:srgbClr val="6E2D91"/>
              </a:buClr>
            </a:pPr>
            <a:r>
              <a:rPr lang="en-GB" sz="900" dirty="0" err="1" smtClean="0">
                <a:solidFill>
                  <a:srgbClr val="565A5C"/>
                </a:solidFill>
                <a:cs typeface="Times New Roman" charset="0"/>
              </a:rPr>
              <a:t>Burj</a:t>
            </a:r>
            <a:r>
              <a:rPr lang="en-GB" sz="900" dirty="0" smtClean="0">
                <a:solidFill>
                  <a:srgbClr val="565A5C"/>
                </a:solidFill>
                <a:cs typeface="Times New Roman" charset="0"/>
              </a:rPr>
              <a:t> </a:t>
            </a:r>
            <a:r>
              <a:rPr lang="en-GB" sz="900" dirty="0" err="1" smtClean="0">
                <a:solidFill>
                  <a:srgbClr val="565A5C"/>
                </a:solidFill>
                <a:cs typeface="Times New Roman" charset="0"/>
              </a:rPr>
              <a:t>Khalifa</a:t>
            </a:r>
            <a:r>
              <a:rPr lang="en-GB" sz="900" dirty="0" smtClean="0">
                <a:solidFill>
                  <a:srgbClr val="565A5C"/>
                </a:solidFill>
                <a:cs typeface="Times New Roman" charset="0"/>
              </a:rPr>
              <a:t> District</a:t>
            </a:r>
          </a:p>
          <a:p>
            <a:pPr>
              <a:lnSpc>
                <a:spcPct val="100000"/>
              </a:lnSpc>
              <a:buClr>
                <a:srgbClr val="6E2D91"/>
              </a:buClr>
            </a:pPr>
            <a:r>
              <a:rPr lang="en-GB" sz="900" dirty="0" smtClean="0">
                <a:solidFill>
                  <a:srgbClr val="565A5C"/>
                </a:solidFill>
                <a:cs typeface="Times New Roman" charset="0"/>
              </a:rPr>
              <a:t>PO Box 1756</a:t>
            </a:r>
          </a:p>
          <a:p>
            <a:pPr>
              <a:lnSpc>
                <a:spcPct val="100000"/>
              </a:lnSpc>
              <a:buClr>
                <a:srgbClr val="6E2D91"/>
              </a:buClr>
            </a:pPr>
            <a:r>
              <a:rPr lang="en-GB" sz="900" dirty="0" smtClean="0">
                <a:solidFill>
                  <a:srgbClr val="565A5C"/>
                </a:solidFill>
                <a:cs typeface="Times New Roman" charset="0"/>
              </a:rPr>
              <a:t>Dubai </a:t>
            </a:r>
          </a:p>
          <a:p>
            <a:pPr>
              <a:lnSpc>
                <a:spcPct val="100000"/>
              </a:lnSpc>
              <a:buClr>
                <a:srgbClr val="6E2D91"/>
              </a:buClr>
            </a:pPr>
            <a:r>
              <a:rPr lang="en-GB" sz="900" dirty="0" smtClean="0">
                <a:solidFill>
                  <a:srgbClr val="565A5C"/>
                </a:solidFill>
                <a:cs typeface="Times New Roman" charset="0"/>
              </a:rPr>
              <a:t>United Arab Emirates</a:t>
            </a:r>
          </a:p>
          <a:p>
            <a:pPr>
              <a:lnSpc>
                <a:spcPct val="100000"/>
              </a:lnSpc>
              <a:buClr>
                <a:srgbClr val="6E2D91"/>
              </a:buClr>
            </a:pPr>
            <a:r>
              <a:rPr lang="en-GB" sz="900" dirty="0" smtClean="0">
                <a:solidFill>
                  <a:srgbClr val="565A5C"/>
                </a:solidFill>
                <a:cs typeface="Times New Roman" charset="0"/>
              </a:rPr>
              <a:t>P +971 4 4020 800</a:t>
            </a:r>
          </a:p>
          <a:p>
            <a:pPr>
              <a:lnSpc>
                <a:spcPct val="100000"/>
              </a:lnSpc>
              <a:buClr>
                <a:srgbClr val="6E2D91"/>
              </a:buClr>
            </a:pPr>
            <a:r>
              <a:rPr lang="en-GB" sz="900" dirty="0" smtClean="0">
                <a:solidFill>
                  <a:srgbClr val="565A5C"/>
                </a:solidFill>
                <a:cs typeface="Times New Roman" charset="0"/>
              </a:rPr>
              <a:t>F +971 4 325 3350</a:t>
            </a:r>
          </a:p>
          <a:p>
            <a:pPr>
              <a:lnSpc>
                <a:spcPct val="100000"/>
              </a:lnSpc>
              <a:buClr>
                <a:srgbClr val="6E2D91"/>
              </a:buClr>
            </a:pPr>
            <a:r>
              <a:rPr lang="en-GB" sz="900" dirty="0" smtClean="0">
                <a:solidFill>
                  <a:srgbClr val="6E2D91"/>
                </a:solidFill>
                <a:latin typeface="Calibri" panose="020F0502020204030204" pitchFamily="34" charset="0"/>
              </a:rPr>
              <a:t>dentons.com</a:t>
            </a:r>
          </a:p>
        </p:txBody>
      </p:sp>
    </p:spTree>
    <p:extLst>
      <p:ext uri="{BB962C8B-B14F-4D97-AF65-F5344CB8AC3E}">
        <p14:creationId xmlns:p14="http://schemas.microsoft.com/office/powerpoint/2010/main" val="20723247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Content Placeholder 9"/>
          <p:cNvSpPr>
            <a:spLocks noGrp="1"/>
          </p:cNvSpPr>
          <p:nvPr>
            <p:ph sz="quarter" idx="14"/>
          </p:nvPr>
        </p:nvSpPr>
        <p:spPr>
          <a:xfrm>
            <a:off x="398992" y="1600200"/>
            <a:ext cx="91135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9"/>
          <p:cNvSpPr>
            <a:spLocks noGrp="1"/>
          </p:cNvSpPr>
          <p:nvPr>
            <p:ph type="body" sz="quarter" idx="15"/>
          </p:nvPr>
        </p:nvSpPr>
        <p:spPr bwMode="gray">
          <a:xfrm>
            <a:off x="396240" y="777240"/>
            <a:ext cx="9113520" cy="457200"/>
          </a:xfrm>
        </p:spPr>
        <p:txBody>
          <a:bodyPr/>
          <a:lstStyle>
            <a:lvl1pPr marL="0" indent="0">
              <a:buNone/>
              <a:defRPr sz="2600" b="1">
                <a:solidFill>
                  <a:schemeClr val="accent2"/>
                </a:solidFill>
              </a:defRPr>
            </a:lvl1pPr>
          </a:lstStyle>
          <a:p>
            <a:pPr lvl="0"/>
            <a:r>
              <a:rPr lang="en-US" smtClean="0"/>
              <a:t>Click to edit Master text styles</a:t>
            </a:r>
          </a:p>
        </p:txBody>
      </p:sp>
      <p:sp>
        <p:nvSpPr>
          <p:cNvPr id="5" name="Footer Placeholder 4"/>
          <p:cNvSpPr>
            <a:spLocks noGrp="1"/>
          </p:cNvSpPr>
          <p:nvPr>
            <p:ph type="ftr" sz="quarter" idx="16"/>
          </p:nvPr>
        </p:nvSpPr>
        <p:spPr>
          <a:xfrm>
            <a:off x="2278728" y="6543491"/>
            <a:ext cx="5348552" cy="138499"/>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7"/>
          </p:nvPr>
        </p:nvSpPr>
        <p:spPr/>
        <p:txBody>
          <a:bodyPr/>
          <a:lstStyle>
            <a:lvl1pPr>
              <a:defRPr/>
            </a:lvl1pPr>
          </a:lstStyle>
          <a:p>
            <a:pPr>
              <a:defRPr/>
            </a:pPr>
            <a:fld id="{AEAA82B0-05AD-4B1A-A18F-BA99AFD7EA59}" type="slidenum">
              <a:rPr lang="en-US"/>
              <a:pPr>
                <a:defRPr/>
              </a:pPr>
              <a:t>‹#›</a:t>
            </a:fld>
            <a:endParaRPr lang="en-US" dirty="0"/>
          </a:p>
        </p:txBody>
      </p:sp>
      <p:sp>
        <p:nvSpPr>
          <p:cNvPr id="7" name="Date Placeholder 3"/>
          <p:cNvSpPr>
            <a:spLocks noGrp="1"/>
          </p:cNvSpPr>
          <p:nvPr>
            <p:ph type="dt" sz="half" idx="18"/>
          </p:nvPr>
        </p:nvSpPr>
        <p:spPr>
          <a:xfrm>
            <a:off x="395554" y="6543492"/>
            <a:ext cx="935567" cy="138499"/>
          </a:xfrm>
          <a:prstGeom prst="rect">
            <a:avLst/>
          </a:prstGeom>
        </p:spPr>
        <p:txBody>
          <a:bodyPr/>
          <a:lstStyle>
            <a:lvl1pPr>
              <a:defRPr/>
            </a:lvl1pPr>
          </a:lstStyle>
          <a:p>
            <a:pPr>
              <a:defRPr/>
            </a:pPr>
            <a:endParaRPr lang="en-US" dirty="0"/>
          </a:p>
        </p:txBody>
      </p:sp>
    </p:spTree>
  </p:cSld>
  <p:clrMapOvr>
    <a:masterClrMapping/>
  </p:clrMapOvr>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Content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Content Placeholder 9"/>
          <p:cNvSpPr>
            <a:spLocks noGrp="1"/>
          </p:cNvSpPr>
          <p:nvPr>
            <p:ph sz="quarter" idx="14"/>
          </p:nvPr>
        </p:nvSpPr>
        <p:spPr>
          <a:xfrm>
            <a:off x="398992" y="1600200"/>
            <a:ext cx="91135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9"/>
          <p:cNvSpPr>
            <a:spLocks noGrp="1"/>
          </p:cNvSpPr>
          <p:nvPr>
            <p:ph type="body" sz="quarter" idx="15"/>
          </p:nvPr>
        </p:nvSpPr>
        <p:spPr bwMode="gray">
          <a:xfrm>
            <a:off x="396240" y="777240"/>
            <a:ext cx="9113520" cy="457200"/>
          </a:xfrm>
        </p:spPr>
        <p:txBody>
          <a:bodyPr/>
          <a:lstStyle>
            <a:lvl1pPr marL="0" indent="0">
              <a:buNone/>
              <a:defRPr sz="2600" b="1">
                <a:solidFill>
                  <a:schemeClr val="accent2"/>
                </a:solidFill>
              </a:defRPr>
            </a:lvl1pPr>
          </a:lstStyle>
          <a:p>
            <a:pPr lvl="0"/>
            <a:r>
              <a:rPr lang="en-US" smtClean="0"/>
              <a:t>Click to edit Master text styles</a:t>
            </a:r>
          </a:p>
        </p:txBody>
      </p:sp>
      <p:sp>
        <p:nvSpPr>
          <p:cNvPr id="6" name="Slide Number Placeholder 5"/>
          <p:cNvSpPr>
            <a:spLocks noGrp="1"/>
          </p:cNvSpPr>
          <p:nvPr>
            <p:ph type="sldNum" sz="quarter" idx="17"/>
          </p:nvPr>
        </p:nvSpPr>
        <p:spPr/>
        <p:txBody>
          <a:bodyPr/>
          <a:lstStyle>
            <a:lvl1pPr>
              <a:defRPr/>
            </a:lvl1pPr>
          </a:lstStyle>
          <a:p>
            <a:pPr>
              <a:defRPr/>
            </a:pPr>
            <a:fld id="{AEAA82B0-05AD-4B1A-A18F-BA99AFD7EA59}" type="slidenum">
              <a:rPr lang="en-US">
                <a:solidFill>
                  <a:srgbClr val="565A5C"/>
                </a:solidFill>
              </a:rPr>
              <a:pPr>
                <a:defRPr/>
              </a:pPr>
              <a:t>‹#›</a:t>
            </a:fld>
            <a:endParaRPr lang="en-US" dirty="0">
              <a:solidFill>
                <a:srgbClr val="565A5C"/>
              </a:solidFill>
            </a:endParaRPr>
          </a:p>
        </p:txBody>
      </p:sp>
    </p:spTree>
    <p:extLst>
      <p:ext uri="{BB962C8B-B14F-4D97-AF65-F5344CB8AC3E}">
        <p14:creationId xmlns:p14="http://schemas.microsoft.com/office/powerpoint/2010/main" val="156913350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396240" y="1600200"/>
            <a:ext cx="91135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4"/>
          </p:nvPr>
        </p:nvSpPr>
        <p:spPr>
          <a:xfrm>
            <a:off x="2278729" y="6543490"/>
            <a:ext cx="5348552" cy="138499"/>
          </a:xfrm>
          <a:prstGeom prst="rect">
            <a:avLst/>
          </a:prstGeom>
        </p:spPr>
        <p:txBody>
          <a:bodyPr/>
          <a:lstStyle>
            <a:lvl1pPr>
              <a:defRPr/>
            </a:lvl1pPr>
          </a:lstStyle>
          <a:p>
            <a:pPr>
              <a:defRPr/>
            </a:pPr>
            <a:endParaRPr lang="en-US" dirty="0">
              <a:solidFill>
                <a:srgbClr val="565A5C"/>
              </a:solidFill>
            </a:endParaRPr>
          </a:p>
        </p:txBody>
      </p:sp>
      <p:sp>
        <p:nvSpPr>
          <p:cNvPr id="5" name="Slide Number Placeholder 5"/>
          <p:cNvSpPr>
            <a:spLocks noGrp="1"/>
          </p:cNvSpPr>
          <p:nvPr>
            <p:ph type="sldNum" sz="quarter" idx="15"/>
          </p:nvPr>
        </p:nvSpPr>
        <p:spPr>
          <a:xfrm>
            <a:off x="8235114" y="6543490"/>
            <a:ext cx="141064" cy="138499"/>
          </a:xfrm>
          <a:prstGeom prst="rect">
            <a:avLst/>
          </a:prstGeom>
        </p:spPr>
        <p:txBody>
          <a:bodyPr/>
          <a:lstStyle>
            <a:lvl1pPr>
              <a:defRPr/>
            </a:lvl1pPr>
          </a:lstStyle>
          <a:p>
            <a:pPr>
              <a:defRPr/>
            </a:pPr>
            <a:fld id="{13B0518E-CACB-4727-A4FB-F954A0FACEA3}" type="slidenum">
              <a:rPr lang="en-US">
                <a:solidFill>
                  <a:srgbClr val="565A5C"/>
                </a:solidFill>
              </a:rPr>
              <a:pPr>
                <a:defRPr/>
              </a:pPr>
              <a:t>‹#›</a:t>
            </a:fld>
            <a:endParaRPr lang="en-US" dirty="0">
              <a:solidFill>
                <a:srgbClr val="565A5C"/>
              </a:solidFill>
            </a:endParaRPr>
          </a:p>
        </p:txBody>
      </p:sp>
      <p:sp>
        <p:nvSpPr>
          <p:cNvPr id="6" name="Date Placeholder 3"/>
          <p:cNvSpPr>
            <a:spLocks noGrp="1"/>
          </p:cNvSpPr>
          <p:nvPr>
            <p:ph type="dt" sz="half" idx="16"/>
          </p:nvPr>
        </p:nvSpPr>
        <p:spPr>
          <a:xfrm>
            <a:off x="395553" y="6543490"/>
            <a:ext cx="935567" cy="138499"/>
          </a:xfrm>
          <a:prstGeom prst="rect">
            <a:avLst/>
          </a:prstGeom>
        </p:spPr>
        <p:txBody>
          <a:bodyPr/>
          <a:lstStyle>
            <a:lvl1pPr>
              <a:defRPr/>
            </a:lvl1pPr>
          </a:lstStyle>
          <a:p>
            <a:pPr>
              <a:defRPr/>
            </a:pPr>
            <a:endParaRPr lang="en-US" dirty="0">
              <a:solidFill>
                <a:srgbClr val="565A5C"/>
              </a:solidFill>
            </a:endParaRPr>
          </a:p>
        </p:txBody>
      </p:sp>
    </p:spTree>
    <p:extLst>
      <p:ext uri="{BB962C8B-B14F-4D97-AF65-F5344CB8AC3E}">
        <p14:creationId xmlns:p14="http://schemas.microsoft.com/office/powerpoint/2010/main" val="1732928029"/>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and Content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Content Placeholder 9"/>
          <p:cNvSpPr>
            <a:spLocks noGrp="1"/>
          </p:cNvSpPr>
          <p:nvPr>
            <p:ph sz="quarter" idx="14"/>
          </p:nvPr>
        </p:nvSpPr>
        <p:spPr>
          <a:xfrm>
            <a:off x="398992" y="1600200"/>
            <a:ext cx="91135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9"/>
          <p:cNvSpPr>
            <a:spLocks noGrp="1"/>
          </p:cNvSpPr>
          <p:nvPr>
            <p:ph type="body" sz="quarter" idx="15"/>
          </p:nvPr>
        </p:nvSpPr>
        <p:spPr bwMode="gray">
          <a:xfrm>
            <a:off x="396240" y="777240"/>
            <a:ext cx="9113520" cy="457200"/>
          </a:xfrm>
        </p:spPr>
        <p:txBody>
          <a:bodyPr/>
          <a:lstStyle>
            <a:lvl1pPr marL="0" indent="0">
              <a:buNone/>
              <a:defRPr sz="2600" b="1">
                <a:solidFill>
                  <a:schemeClr val="accent2"/>
                </a:solidFill>
              </a:defRPr>
            </a:lvl1pPr>
          </a:lstStyle>
          <a:p>
            <a:pPr lvl="0"/>
            <a:r>
              <a:rPr lang="en-US" smtClean="0"/>
              <a:t>Click to edit Master text styles</a:t>
            </a:r>
          </a:p>
        </p:txBody>
      </p:sp>
      <p:sp>
        <p:nvSpPr>
          <p:cNvPr id="5" name="Footer Placeholder 4"/>
          <p:cNvSpPr>
            <a:spLocks noGrp="1"/>
          </p:cNvSpPr>
          <p:nvPr>
            <p:ph type="ftr" sz="quarter" idx="16"/>
          </p:nvPr>
        </p:nvSpPr>
        <p:spPr>
          <a:xfrm>
            <a:off x="2278729" y="6543490"/>
            <a:ext cx="5348552" cy="138499"/>
          </a:xfrm>
          <a:prstGeom prst="rect">
            <a:avLst/>
          </a:prstGeom>
        </p:spPr>
        <p:txBody>
          <a:bodyPr/>
          <a:lstStyle>
            <a:lvl1pPr>
              <a:defRPr/>
            </a:lvl1pPr>
          </a:lstStyle>
          <a:p>
            <a:pPr>
              <a:defRPr/>
            </a:pPr>
            <a:endParaRPr lang="en-US" dirty="0">
              <a:solidFill>
                <a:srgbClr val="565A5C"/>
              </a:solidFill>
            </a:endParaRPr>
          </a:p>
        </p:txBody>
      </p:sp>
      <p:sp>
        <p:nvSpPr>
          <p:cNvPr id="6" name="Slide Number Placeholder 5"/>
          <p:cNvSpPr>
            <a:spLocks noGrp="1"/>
          </p:cNvSpPr>
          <p:nvPr>
            <p:ph type="sldNum" sz="quarter" idx="17"/>
          </p:nvPr>
        </p:nvSpPr>
        <p:spPr>
          <a:xfrm>
            <a:off x="8235114" y="6543490"/>
            <a:ext cx="141064" cy="138499"/>
          </a:xfrm>
          <a:prstGeom prst="rect">
            <a:avLst/>
          </a:prstGeom>
        </p:spPr>
        <p:txBody>
          <a:bodyPr/>
          <a:lstStyle>
            <a:lvl1pPr>
              <a:defRPr/>
            </a:lvl1pPr>
          </a:lstStyle>
          <a:p>
            <a:pPr>
              <a:defRPr/>
            </a:pPr>
            <a:fld id="{AEAA82B0-05AD-4B1A-A18F-BA99AFD7EA59}" type="slidenum">
              <a:rPr lang="en-US">
                <a:solidFill>
                  <a:srgbClr val="565A5C"/>
                </a:solidFill>
              </a:rPr>
              <a:pPr>
                <a:defRPr/>
              </a:pPr>
              <a:t>‹#›</a:t>
            </a:fld>
            <a:endParaRPr lang="en-US" dirty="0">
              <a:solidFill>
                <a:srgbClr val="565A5C"/>
              </a:solidFill>
            </a:endParaRPr>
          </a:p>
        </p:txBody>
      </p:sp>
      <p:sp>
        <p:nvSpPr>
          <p:cNvPr id="7" name="Date Placeholder 3"/>
          <p:cNvSpPr>
            <a:spLocks noGrp="1"/>
          </p:cNvSpPr>
          <p:nvPr>
            <p:ph type="dt" sz="half" idx="18"/>
          </p:nvPr>
        </p:nvSpPr>
        <p:spPr>
          <a:xfrm>
            <a:off x="395553" y="6543490"/>
            <a:ext cx="935567" cy="138499"/>
          </a:xfrm>
          <a:prstGeom prst="rect">
            <a:avLst/>
          </a:prstGeom>
        </p:spPr>
        <p:txBody>
          <a:bodyPr/>
          <a:lstStyle>
            <a:lvl1pPr>
              <a:defRPr/>
            </a:lvl1pPr>
          </a:lstStyle>
          <a:p>
            <a:pPr>
              <a:defRPr/>
            </a:pPr>
            <a:endParaRPr lang="en-US" dirty="0">
              <a:solidFill>
                <a:srgbClr val="565A5C"/>
              </a:solidFill>
            </a:endParaRPr>
          </a:p>
        </p:txBody>
      </p:sp>
    </p:spTree>
    <p:extLst>
      <p:ext uri="{BB962C8B-B14F-4D97-AF65-F5344CB8AC3E}">
        <p14:creationId xmlns:p14="http://schemas.microsoft.com/office/powerpoint/2010/main" val="449904283"/>
      </p:ext>
    </p:extLst>
  </p:cSld>
  <p:clrMapOvr>
    <a:masterClrMapping/>
  </p:clrMapOvr>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 Subhead + Gradient ins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Content Placeholder 9"/>
          <p:cNvSpPr>
            <a:spLocks noGrp="1"/>
          </p:cNvSpPr>
          <p:nvPr>
            <p:ph sz="quarter" idx="14"/>
          </p:nvPr>
        </p:nvSpPr>
        <p:spPr>
          <a:xfrm>
            <a:off x="398992" y="1600200"/>
            <a:ext cx="9113520" cy="4572000"/>
          </a:xfr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40" tIns="91440" rtlCol="0"/>
          <a:lstStyle>
            <a:lvl1pPr marL="0" indent="0">
              <a:buNone/>
              <a:defRPr lang="en-US" sz="1800" dirty="0" smtClean="0">
                <a:solidFill>
                  <a:schemeClr val="tx1"/>
                </a:solidFill>
              </a:defRPr>
            </a:lvl1pPr>
            <a:lvl2pPr marL="182880">
              <a:defRPr lang="en-US" sz="1800" dirty="0" smtClean="0"/>
            </a:lvl2pPr>
          </a:lstStyle>
          <a:p>
            <a:pPr lvl="0"/>
            <a:r>
              <a:rPr lang="en-US" smtClean="0"/>
              <a:t>Click to edit Master text styles</a:t>
            </a:r>
          </a:p>
        </p:txBody>
      </p:sp>
      <p:sp>
        <p:nvSpPr>
          <p:cNvPr id="9" name="Text Placeholder 9"/>
          <p:cNvSpPr>
            <a:spLocks noGrp="1"/>
          </p:cNvSpPr>
          <p:nvPr>
            <p:ph type="body" sz="quarter" idx="15"/>
          </p:nvPr>
        </p:nvSpPr>
        <p:spPr bwMode="gray">
          <a:xfrm>
            <a:off x="396240" y="777240"/>
            <a:ext cx="9113520" cy="457200"/>
          </a:xfrm>
        </p:spPr>
        <p:txBody>
          <a:bodyPr/>
          <a:lstStyle>
            <a:lvl1pPr marL="0" indent="0">
              <a:buNone/>
              <a:defRPr sz="2600" b="1">
                <a:solidFill>
                  <a:schemeClr val="accent2"/>
                </a:solidFill>
              </a:defRPr>
            </a:lvl1pPr>
          </a:lstStyle>
          <a:p>
            <a:pPr lvl="0"/>
            <a:r>
              <a:rPr lang="en-US" smtClean="0"/>
              <a:t>Click to edit Master text styles</a:t>
            </a:r>
          </a:p>
        </p:txBody>
      </p:sp>
      <p:sp>
        <p:nvSpPr>
          <p:cNvPr id="5" name="Footer Placeholder 4"/>
          <p:cNvSpPr>
            <a:spLocks noGrp="1"/>
          </p:cNvSpPr>
          <p:nvPr>
            <p:ph type="ftr" sz="quarter" idx="16"/>
          </p:nvPr>
        </p:nvSpPr>
        <p:spPr>
          <a:xfrm>
            <a:off x="2278729" y="6543490"/>
            <a:ext cx="5348552" cy="138499"/>
          </a:xfrm>
          <a:prstGeom prst="rect">
            <a:avLst/>
          </a:prstGeom>
        </p:spPr>
        <p:txBody>
          <a:bodyPr/>
          <a:lstStyle>
            <a:lvl1pPr>
              <a:defRPr/>
            </a:lvl1pPr>
          </a:lstStyle>
          <a:p>
            <a:pPr>
              <a:defRPr/>
            </a:pPr>
            <a:endParaRPr lang="en-US" dirty="0">
              <a:solidFill>
                <a:srgbClr val="565A5C"/>
              </a:solidFill>
            </a:endParaRPr>
          </a:p>
        </p:txBody>
      </p:sp>
      <p:sp>
        <p:nvSpPr>
          <p:cNvPr id="6" name="Slide Number Placeholder 5"/>
          <p:cNvSpPr>
            <a:spLocks noGrp="1"/>
          </p:cNvSpPr>
          <p:nvPr>
            <p:ph type="sldNum" sz="quarter" idx="17"/>
          </p:nvPr>
        </p:nvSpPr>
        <p:spPr>
          <a:xfrm>
            <a:off x="8235114" y="6543490"/>
            <a:ext cx="141064" cy="138499"/>
          </a:xfrm>
          <a:prstGeom prst="rect">
            <a:avLst/>
          </a:prstGeom>
        </p:spPr>
        <p:txBody>
          <a:bodyPr/>
          <a:lstStyle>
            <a:lvl1pPr>
              <a:defRPr/>
            </a:lvl1pPr>
          </a:lstStyle>
          <a:p>
            <a:pPr>
              <a:defRPr/>
            </a:pPr>
            <a:fld id="{B7B1EA6C-6C2D-43A3-A639-AE10426FB5AF}" type="slidenum">
              <a:rPr lang="en-US">
                <a:solidFill>
                  <a:srgbClr val="565A5C"/>
                </a:solidFill>
              </a:rPr>
              <a:pPr>
                <a:defRPr/>
              </a:pPr>
              <a:t>‹#›</a:t>
            </a:fld>
            <a:endParaRPr lang="en-US" dirty="0">
              <a:solidFill>
                <a:srgbClr val="565A5C"/>
              </a:solidFill>
            </a:endParaRPr>
          </a:p>
        </p:txBody>
      </p:sp>
      <p:sp>
        <p:nvSpPr>
          <p:cNvPr id="7" name="Date Placeholder 3"/>
          <p:cNvSpPr>
            <a:spLocks noGrp="1"/>
          </p:cNvSpPr>
          <p:nvPr>
            <p:ph type="dt" sz="half" idx="18"/>
          </p:nvPr>
        </p:nvSpPr>
        <p:spPr>
          <a:xfrm>
            <a:off x="395553" y="6543490"/>
            <a:ext cx="935567" cy="138499"/>
          </a:xfrm>
          <a:prstGeom prst="rect">
            <a:avLst/>
          </a:prstGeom>
        </p:spPr>
        <p:txBody>
          <a:bodyPr/>
          <a:lstStyle>
            <a:lvl1pPr>
              <a:defRPr/>
            </a:lvl1pPr>
          </a:lstStyle>
          <a:p>
            <a:pPr>
              <a:defRPr/>
            </a:pPr>
            <a:endParaRPr lang="en-US" dirty="0">
              <a:solidFill>
                <a:srgbClr val="565A5C"/>
              </a:solidFill>
            </a:endParaRPr>
          </a:p>
        </p:txBody>
      </p:sp>
    </p:spTree>
    <p:extLst>
      <p:ext uri="{BB962C8B-B14F-4D97-AF65-F5344CB8AC3E}">
        <p14:creationId xmlns:p14="http://schemas.microsoft.com/office/powerpoint/2010/main" val="974130340"/>
      </p:ext>
    </p:extLst>
  </p:cSld>
  <p:clrMapOvr>
    <a:masterClrMapping/>
  </p:clrMapOvr>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9"/>
          <p:cNvSpPr>
            <a:spLocks noGrp="1"/>
          </p:cNvSpPr>
          <p:nvPr>
            <p:ph type="body" sz="quarter" idx="14"/>
          </p:nvPr>
        </p:nvSpPr>
        <p:spPr bwMode="gray">
          <a:xfrm>
            <a:off x="396240" y="777240"/>
            <a:ext cx="9113520" cy="457200"/>
          </a:xfrm>
        </p:spPr>
        <p:txBody>
          <a:bodyPr/>
          <a:lstStyle>
            <a:lvl1pPr marL="0" indent="0">
              <a:buNone/>
              <a:defRPr sz="2600" b="1">
                <a:solidFill>
                  <a:schemeClr val="accent2"/>
                </a:solidFill>
              </a:defRPr>
            </a:lvl1pPr>
          </a:lstStyle>
          <a:p>
            <a:pPr lvl="0"/>
            <a:r>
              <a:rPr lang="en-US" smtClean="0"/>
              <a:t>Click to edit Master text styles</a:t>
            </a:r>
          </a:p>
        </p:txBody>
      </p:sp>
      <p:sp>
        <p:nvSpPr>
          <p:cNvPr id="4" name="Footer Placeholder 4"/>
          <p:cNvSpPr>
            <a:spLocks noGrp="1"/>
          </p:cNvSpPr>
          <p:nvPr>
            <p:ph type="ftr" sz="quarter" idx="15"/>
          </p:nvPr>
        </p:nvSpPr>
        <p:spPr>
          <a:xfrm>
            <a:off x="2278729" y="6543490"/>
            <a:ext cx="5348552" cy="138499"/>
          </a:xfrm>
          <a:prstGeom prst="rect">
            <a:avLst/>
          </a:prstGeom>
        </p:spPr>
        <p:txBody>
          <a:bodyPr/>
          <a:lstStyle>
            <a:lvl1pPr>
              <a:defRPr/>
            </a:lvl1pPr>
          </a:lstStyle>
          <a:p>
            <a:pPr>
              <a:defRPr/>
            </a:pPr>
            <a:endParaRPr lang="en-US" dirty="0">
              <a:solidFill>
                <a:srgbClr val="565A5C"/>
              </a:solidFill>
            </a:endParaRPr>
          </a:p>
        </p:txBody>
      </p:sp>
      <p:sp>
        <p:nvSpPr>
          <p:cNvPr id="5" name="Slide Number Placeholder 5"/>
          <p:cNvSpPr>
            <a:spLocks noGrp="1"/>
          </p:cNvSpPr>
          <p:nvPr>
            <p:ph type="sldNum" sz="quarter" idx="16"/>
          </p:nvPr>
        </p:nvSpPr>
        <p:spPr>
          <a:xfrm>
            <a:off x="8235114" y="6543490"/>
            <a:ext cx="141064" cy="138499"/>
          </a:xfrm>
          <a:prstGeom prst="rect">
            <a:avLst/>
          </a:prstGeom>
        </p:spPr>
        <p:txBody>
          <a:bodyPr/>
          <a:lstStyle>
            <a:lvl1pPr>
              <a:defRPr/>
            </a:lvl1pPr>
          </a:lstStyle>
          <a:p>
            <a:pPr>
              <a:defRPr/>
            </a:pPr>
            <a:fld id="{A97D3A55-74CF-44F1-BD34-F8501205193E}" type="slidenum">
              <a:rPr lang="en-US">
                <a:solidFill>
                  <a:srgbClr val="565A5C"/>
                </a:solidFill>
              </a:rPr>
              <a:pPr>
                <a:defRPr/>
              </a:pPr>
              <a:t>‹#›</a:t>
            </a:fld>
            <a:endParaRPr lang="en-US" dirty="0">
              <a:solidFill>
                <a:srgbClr val="565A5C"/>
              </a:solidFill>
            </a:endParaRPr>
          </a:p>
        </p:txBody>
      </p:sp>
      <p:sp>
        <p:nvSpPr>
          <p:cNvPr id="6" name="Date Placeholder 3"/>
          <p:cNvSpPr>
            <a:spLocks noGrp="1"/>
          </p:cNvSpPr>
          <p:nvPr>
            <p:ph type="dt" sz="half" idx="17"/>
          </p:nvPr>
        </p:nvSpPr>
        <p:spPr>
          <a:xfrm>
            <a:off x="395553" y="6543490"/>
            <a:ext cx="935567" cy="138499"/>
          </a:xfrm>
          <a:prstGeom prst="rect">
            <a:avLst/>
          </a:prstGeom>
        </p:spPr>
        <p:txBody>
          <a:bodyPr/>
          <a:lstStyle>
            <a:lvl1pPr>
              <a:defRPr/>
            </a:lvl1pPr>
          </a:lstStyle>
          <a:p>
            <a:pPr>
              <a:defRPr/>
            </a:pPr>
            <a:endParaRPr lang="en-US" dirty="0">
              <a:solidFill>
                <a:srgbClr val="565A5C"/>
              </a:solidFill>
            </a:endParaRPr>
          </a:p>
        </p:txBody>
      </p:sp>
    </p:spTree>
    <p:extLst>
      <p:ext uri="{BB962C8B-B14F-4D97-AF65-F5344CB8AC3E}">
        <p14:creationId xmlns:p14="http://schemas.microsoft.com/office/powerpoint/2010/main" val="4142466216"/>
      </p:ext>
    </p:extLst>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eam Bi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4" name="Text Placeholder 13"/>
          <p:cNvSpPr>
            <a:spLocks noGrp="1"/>
          </p:cNvSpPr>
          <p:nvPr>
            <p:ph type="body" sz="quarter" idx="14"/>
          </p:nvPr>
        </p:nvSpPr>
        <p:spPr>
          <a:xfrm>
            <a:off x="1615130" y="1601788"/>
            <a:ext cx="287274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16" name="Text Placeholder 15"/>
          <p:cNvSpPr>
            <a:spLocks noGrp="1"/>
          </p:cNvSpPr>
          <p:nvPr>
            <p:ph type="body" sz="quarter" idx="15"/>
          </p:nvPr>
        </p:nvSpPr>
        <p:spPr>
          <a:xfrm>
            <a:off x="1615130" y="2866769"/>
            <a:ext cx="287274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7"/>
          <p:cNvSpPr>
            <a:spLocks noGrp="1"/>
          </p:cNvSpPr>
          <p:nvPr>
            <p:ph type="body" sz="quarter" idx="16"/>
          </p:nvPr>
        </p:nvSpPr>
        <p:spPr>
          <a:xfrm>
            <a:off x="6267884" y="4139444"/>
            <a:ext cx="287274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19"/>
          <p:cNvSpPr>
            <a:spLocks noGrp="1"/>
          </p:cNvSpPr>
          <p:nvPr>
            <p:ph type="body" sz="quarter" idx="17"/>
          </p:nvPr>
        </p:nvSpPr>
        <p:spPr>
          <a:xfrm>
            <a:off x="6267884" y="1601788"/>
            <a:ext cx="287274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2" name="Text Placeholder 21"/>
          <p:cNvSpPr>
            <a:spLocks noGrp="1"/>
          </p:cNvSpPr>
          <p:nvPr>
            <p:ph type="body" sz="quarter" idx="18"/>
          </p:nvPr>
        </p:nvSpPr>
        <p:spPr>
          <a:xfrm>
            <a:off x="6267884" y="2866769"/>
            <a:ext cx="287274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98992" y="1601793"/>
            <a:ext cx="1040130" cy="957263"/>
          </a:xfrm>
          <a:solidFill>
            <a:srgbClr val="A2A4A3"/>
          </a:solidFill>
        </p:spPr>
        <p:txBody>
          <a:bodyPr rtlCol="0" anchor="ctr" anchorCtr="1">
            <a:noAutofit/>
          </a:bodyPr>
          <a:lstStyle>
            <a:lvl1pPr marL="0" indent="0" algn="ctr">
              <a:buNone/>
              <a:defRPr sz="1100">
                <a:solidFill>
                  <a:schemeClr val="bg2"/>
                </a:solidFill>
              </a:defRPr>
            </a:lvl1pPr>
          </a:lstStyle>
          <a:p>
            <a:pPr lvl="0"/>
            <a:r>
              <a:rPr lang="en-US" noProof="0" smtClean="0"/>
              <a:t>Drag picture to placeholder or click icon to add</a:t>
            </a:r>
            <a:endParaRPr lang="en-US" noProof="0" dirty="0"/>
          </a:p>
        </p:txBody>
      </p:sp>
      <p:sp>
        <p:nvSpPr>
          <p:cNvPr id="28" name="Picture Placeholder 27"/>
          <p:cNvSpPr>
            <a:spLocks noGrp="1"/>
          </p:cNvSpPr>
          <p:nvPr>
            <p:ph type="pic" sz="quarter" idx="21"/>
          </p:nvPr>
        </p:nvSpPr>
        <p:spPr>
          <a:xfrm>
            <a:off x="398992" y="2869187"/>
            <a:ext cx="1040130" cy="960120"/>
          </a:xfrm>
          <a:solidFill>
            <a:srgbClr val="A2A4A3"/>
          </a:solidFill>
        </p:spPr>
        <p:txBody>
          <a:bodyPr rtlCol="0" anchor="ctr" anchorCtr="1">
            <a:noAutofit/>
          </a:bodyPr>
          <a:lstStyle>
            <a:lvl1pPr marL="0" indent="0">
              <a:buNone/>
              <a:defRPr sz="1100">
                <a:solidFill>
                  <a:schemeClr val="bg2"/>
                </a:solidFill>
              </a:defRPr>
            </a:lvl1pPr>
          </a:lstStyle>
          <a:p>
            <a:pPr lvl="0"/>
            <a:r>
              <a:rPr lang="en-US" noProof="0" smtClean="0"/>
              <a:t>Drag picture to placeholder or click icon to add</a:t>
            </a:r>
            <a:endParaRPr lang="en-US" noProof="0" dirty="0"/>
          </a:p>
        </p:txBody>
      </p:sp>
      <p:sp>
        <p:nvSpPr>
          <p:cNvPr id="30" name="Picture Placeholder 29"/>
          <p:cNvSpPr>
            <a:spLocks noGrp="1"/>
          </p:cNvSpPr>
          <p:nvPr>
            <p:ph type="pic" sz="quarter" idx="22"/>
          </p:nvPr>
        </p:nvSpPr>
        <p:spPr>
          <a:xfrm>
            <a:off x="398992" y="4139444"/>
            <a:ext cx="1040130" cy="960120"/>
          </a:xfrm>
          <a:solidFill>
            <a:srgbClr val="A2A4A3"/>
          </a:solidFill>
        </p:spPr>
        <p:txBody>
          <a:bodyPr rtlCol="0" anchor="ctr" anchorCtr="1">
            <a:noAutofit/>
          </a:bodyPr>
          <a:lstStyle>
            <a:lvl1pPr marL="0" indent="0">
              <a:buNone/>
              <a:defRPr sz="1100">
                <a:solidFill>
                  <a:schemeClr val="bg2"/>
                </a:solidFill>
              </a:defRPr>
            </a:lvl1pPr>
          </a:lstStyle>
          <a:p>
            <a:pPr lvl="0"/>
            <a:r>
              <a:rPr lang="en-US" noProof="0" smtClean="0"/>
              <a:t>Drag picture to placeholder or click icon to add</a:t>
            </a:r>
            <a:endParaRPr lang="en-US" noProof="0" dirty="0"/>
          </a:p>
        </p:txBody>
      </p:sp>
      <p:sp>
        <p:nvSpPr>
          <p:cNvPr id="32" name="Picture Placeholder 31"/>
          <p:cNvSpPr>
            <a:spLocks noGrp="1"/>
          </p:cNvSpPr>
          <p:nvPr>
            <p:ph type="pic" sz="quarter" idx="23"/>
          </p:nvPr>
        </p:nvSpPr>
        <p:spPr>
          <a:xfrm>
            <a:off x="5070199" y="1601787"/>
            <a:ext cx="1040130" cy="960120"/>
          </a:xfrm>
          <a:solidFill>
            <a:srgbClr val="A2A4A3"/>
          </a:solidFill>
        </p:spPr>
        <p:txBody>
          <a:bodyPr rtlCol="0" anchor="ctr" anchorCtr="1">
            <a:noAutofit/>
          </a:bodyPr>
          <a:lstStyle>
            <a:lvl1pPr marL="0" indent="0">
              <a:buNone/>
              <a:defRPr sz="1100">
                <a:solidFill>
                  <a:schemeClr val="bg2"/>
                </a:solidFill>
              </a:defRPr>
            </a:lvl1pPr>
          </a:lstStyle>
          <a:p>
            <a:pPr lvl="0"/>
            <a:r>
              <a:rPr lang="en-US" noProof="0" smtClean="0"/>
              <a:t>Drag picture to placeholder or click icon to add</a:t>
            </a:r>
            <a:endParaRPr lang="en-US" noProof="0" dirty="0"/>
          </a:p>
        </p:txBody>
      </p:sp>
      <p:sp>
        <p:nvSpPr>
          <p:cNvPr id="34" name="Picture Placeholder 33"/>
          <p:cNvSpPr>
            <a:spLocks noGrp="1"/>
          </p:cNvSpPr>
          <p:nvPr>
            <p:ph type="pic" sz="quarter" idx="24"/>
          </p:nvPr>
        </p:nvSpPr>
        <p:spPr>
          <a:xfrm>
            <a:off x="5070199" y="2870616"/>
            <a:ext cx="1040130" cy="960120"/>
          </a:xfrm>
          <a:solidFill>
            <a:srgbClr val="A2A4A3"/>
          </a:solidFill>
        </p:spPr>
        <p:txBody>
          <a:bodyPr rtlCol="0" anchor="ctr" anchorCtr="1">
            <a:noAutofit/>
          </a:bodyPr>
          <a:lstStyle>
            <a:lvl1pPr marL="0" indent="0">
              <a:buNone/>
              <a:defRPr sz="1100">
                <a:solidFill>
                  <a:schemeClr val="bg2"/>
                </a:solidFill>
              </a:defRPr>
            </a:lvl1pPr>
          </a:lstStyle>
          <a:p>
            <a:pPr lvl="0"/>
            <a:r>
              <a:rPr lang="en-US" noProof="0" smtClean="0"/>
              <a:t>Drag picture to placeholder or click icon to add</a:t>
            </a:r>
            <a:endParaRPr lang="en-US" noProof="0" dirty="0"/>
          </a:p>
        </p:txBody>
      </p:sp>
      <p:sp>
        <p:nvSpPr>
          <p:cNvPr id="36" name="Picture Placeholder 35"/>
          <p:cNvSpPr>
            <a:spLocks noGrp="1"/>
          </p:cNvSpPr>
          <p:nvPr>
            <p:ph type="pic" sz="quarter" idx="25"/>
          </p:nvPr>
        </p:nvSpPr>
        <p:spPr>
          <a:xfrm>
            <a:off x="5070199" y="4139444"/>
            <a:ext cx="1040130" cy="960120"/>
          </a:xfrm>
          <a:solidFill>
            <a:srgbClr val="A2A4A3"/>
          </a:solidFill>
        </p:spPr>
        <p:txBody>
          <a:bodyPr rtlCol="0" anchor="ctr" anchorCtr="1">
            <a:noAutofit/>
          </a:bodyPr>
          <a:lstStyle>
            <a:lvl1pPr marL="0" indent="0">
              <a:buNone/>
              <a:defRPr sz="1100">
                <a:solidFill>
                  <a:schemeClr val="bg2"/>
                </a:solidFill>
              </a:defRPr>
            </a:lvl1pPr>
          </a:lstStyle>
          <a:p>
            <a:pPr lvl="0"/>
            <a:r>
              <a:rPr lang="en-US" noProof="0" smtClean="0"/>
              <a:t>Drag picture to placeholder or click icon to add</a:t>
            </a:r>
            <a:endParaRPr lang="en-US" noProof="0" dirty="0"/>
          </a:p>
        </p:txBody>
      </p:sp>
      <p:sp>
        <p:nvSpPr>
          <p:cNvPr id="38" name="Text Placeholder 37"/>
          <p:cNvSpPr>
            <a:spLocks noGrp="1"/>
          </p:cNvSpPr>
          <p:nvPr>
            <p:ph type="body" sz="quarter" idx="26"/>
          </p:nvPr>
        </p:nvSpPr>
        <p:spPr>
          <a:xfrm>
            <a:off x="1615130" y="4139444"/>
            <a:ext cx="287274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200"/>
            </a:lvl4pPr>
            <a:lvl5pPr>
              <a:buNone/>
              <a:defRPr sz="1200"/>
            </a:lvl5pPr>
          </a:lstStyle>
          <a:p>
            <a:pPr lvl="0"/>
            <a:r>
              <a:rPr lang="en-US" smtClean="0"/>
              <a:t>Click to edit Master text styles</a:t>
            </a:r>
          </a:p>
          <a:p>
            <a:pPr lvl="1"/>
            <a:r>
              <a:rPr lang="en-US" smtClean="0"/>
              <a:t>Second level</a:t>
            </a:r>
          </a:p>
          <a:p>
            <a:pPr lvl="2"/>
            <a:r>
              <a:rPr lang="en-US" smtClean="0"/>
              <a:t>Third level</a:t>
            </a:r>
          </a:p>
        </p:txBody>
      </p:sp>
      <p:sp>
        <p:nvSpPr>
          <p:cNvPr id="15" name="Footer Placeholder 4"/>
          <p:cNvSpPr>
            <a:spLocks noGrp="1"/>
          </p:cNvSpPr>
          <p:nvPr>
            <p:ph type="ftr" sz="quarter" idx="27"/>
          </p:nvPr>
        </p:nvSpPr>
        <p:spPr>
          <a:xfrm>
            <a:off x="2278729" y="6543490"/>
            <a:ext cx="5348552" cy="138499"/>
          </a:xfrm>
          <a:prstGeom prst="rect">
            <a:avLst/>
          </a:prstGeom>
        </p:spPr>
        <p:txBody>
          <a:bodyPr/>
          <a:lstStyle>
            <a:lvl1pPr>
              <a:defRPr/>
            </a:lvl1pPr>
          </a:lstStyle>
          <a:p>
            <a:pPr>
              <a:defRPr/>
            </a:pPr>
            <a:endParaRPr lang="en-US" dirty="0">
              <a:solidFill>
                <a:srgbClr val="565A5C"/>
              </a:solidFill>
            </a:endParaRPr>
          </a:p>
        </p:txBody>
      </p:sp>
      <p:sp>
        <p:nvSpPr>
          <p:cNvPr id="17" name="Slide Number Placeholder 5"/>
          <p:cNvSpPr>
            <a:spLocks noGrp="1"/>
          </p:cNvSpPr>
          <p:nvPr>
            <p:ph type="sldNum" sz="quarter" idx="28"/>
          </p:nvPr>
        </p:nvSpPr>
        <p:spPr>
          <a:xfrm>
            <a:off x="8235114" y="6543490"/>
            <a:ext cx="141064" cy="138499"/>
          </a:xfrm>
          <a:prstGeom prst="rect">
            <a:avLst/>
          </a:prstGeom>
        </p:spPr>
        <p:txBody>
          <a:bodyPr/>
          <a:lstStyle>
            <a:lvl1pPr>
              <a:defRPr/>
            </a:lvl1pPr>
          </a:lstStyle>
          <a:p>
            <a:pPr>
              <a:defRPr/>
            </a:pPr>
            <a:fld id="{1D1E1642-F2AB-450E-B384-71D959D67C50}" type="slidenum">
              <a:rPr lang="en-US">
                <a:solidFill>
                  <a:srgbClr val="565A5C"/>
                </a:solidFill>
              </a:rPr>
              <a:pPr>
                <a:defRPr/>
              </a:pPr>
              <a:t>‹#›</a:t>
            </a:fld>
            <a:endParaRPr lang="en-US" dirty="0">
              <a:solidFill>
                <a:srgbClr val="565A5C"/>
              </a:solidFill>
            </a:endParaRPr>
          </a:p>
        </p:txBody>
      </p:sp>
      <p:sp>
        <p:nvSpPr>
          <p:cNvPr id="19" name="Date Placeholder 3"/>
          <p:cNvSpPr>
            <a:spLocks noGrp="1"/>
          </p:cNvSpPr>
          <p:nvPr>
            <p:ph type="dt" sz="half" idx="29"/>
          </p:nvPr>
        </p:nvSpPr>
        <p:spPr>
          <a:xfrm>
            <a:off x="395553" y="6543490"/>
            <a:ext cx="935567" cy="138499"/>
          </a:xfrm>
          <a:prstGeom prst="rect">
            <a:avLst/>
          </a:prstGeom>
        </p:spPr>
        <p:txBody>
          <a:bodyPr/>
          <a:lstStyle>
            <a:lvl1pPr>
              <a:defRPr/>
            </a:lvl1pPr>
          </a:lstStyle>
          <a:p>
            <a:pPr>
              <a:defRPr/>
            </a:pPr>
            <a:endParaRPr lang="en-US" dirty="0">
              <a:solidFill>
                <a:srgbClr val="565A5C"/>
              </a:solidFill>
            </a:endParaRPr>
          </a:p>
        </p:txBody>
      </p:sp>
    </p:spTree>
    <p:extLst>
      <p:ext uri="{BB962C8B-B14F-4D97-AF65-F5344CB8AC3E}">
        <p14:creationId xmlns:p14="http://schemas.microsoft.com/office/powerpoint/2010/main" val="761000243"/>
      </p:ext>
    </p:extLst>
  </p:cSld>
  <p:clrMapOvr>
    <a:masterClrMapping/>
  </p:clrMapOvr>
  <p:timing>
    <p:tnLst>
      <p:par>
        <p:cTn id="1" dur="indefinite" restart="never" nodeType="tmRoot"/>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Individual Bio">
    <p:spTree>
      <p:nvGrpSpPr>
        <p:cNvPr id="1" name=""/>
        <p:cNvGrpSpPr/>
        <p:nvPr/>
      </p:nvGrpSpPr>
      <p:grpSpPr>
        <a:xfrm>
          <a:off x="0" y="0"/>
          <a:ext cx="0" cy="0"/>
          <a:chOff x="0" y="0"/>
          <a:chExt cx="0" cy="0"/>
        </a:xfrm>
      </p:grpSpPr>
      <p:sp>
        <p:nvSpPr>
          <p:cNvPr id="2" name="Title 1"/>
          <p:cNvSpPr>
            <a:spLocks noGrp="1"/>
          </p:cNvSpPr>
          <p:nvPr>
            <p:ph type="title"/>
          </p:nvPr>
        </p:nvSpPr>
        <p:spPr>
          <a:xfrm>
            <a:off x="398993" y="365761"/>
            <a:ext cx="9095979" cy="400110"/>
          </a:xfrm>
        </p:spPr>
        <p:txBody>
          <a:bodyPr/>
          <a:lstStyle/>
          <a:p>
            <a:r>
              <a:rPr lang="en-US" smtClean="0"/>
              <a:t>Click to edit Master title style</a:t>
            </a:r>
            <a:endParaRPr lang="en-US" dirty="0"/>
          </a:p>
        </p:txBody>
      </p:sp>
      <p:sp>
        <p:nvSpPr>
          <p:cNvPr id="14" name="Text Placeholder 13"/>
          <p:cNvSpPr>
            <a:spLocks noGrp="1"/>
          </p:cNvSpPr>
          <p:nvPr>
            <p:ph type="body" sz="quarter" idx="14"/>
          </p:nvPr>
        </p:nvSpPr>
        <p:spPr>
          <a:xfrm>
            <a:off x="1615130" y="1601788"/>
            <a:ext cx="312039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98992" y="1601793"/>
            <a:ext cx="1040130" cy="957263"/>
          </a:xfrm>
          <a:solidFill>
            <a:srgbClr val="A2A4A3"/>
          </a:solidFill>
        </p:spPr>
        <p:txBody>
          <a:bodyPr rtlCol="0" anchor="ctr" anchorCtr="1">
            <a:noAutofit/>
          </a:bodyPr>
          <a:lstStyle>
            <a:lvl1pPr marL="0" indent="0" algn="ctr">
              <a:buNone/>
              <a:defRPr sz="1100">
                <a:solidFill>
                  <a:schemeClr val="bg2"/>
                </a:solidFill>
              </a:defRPr>
            </a:lvl1pPr>
          </a:lstStyle>
          <a:p>
            <a:pPr lvl="0"/>
            <a:r>
              <a:rPr lang="en-US" noProof="0" smtClean="0"/>
              <a:t>Drag picture to placeholder or click icon to add</a:t>
            </a:r>
            <a:endParaRPr lang="en-US" noProof="0" dirty="0"/>
          </a:p>
        </p:txBody>
      </p:sp>
      <p:sp>
        <p:nvSpPr>
          <p:cNvPr id="21" name="Text Placeholder 20"/>
          <p:cNvSpPr>
            <a:spLocks noGrp="1"/>
          </p:cNvSpPr>
          <p:nvPr>
            <p:ph type="body" sz="quarter" idx="21"/>
          </p:nvPr>
        </p:nvSpPr>
        <p:spPr>
          <a:xfrm>
            <a:off x="398993" y="2817816"/>
            <a:ext cx="4351208" cy="3359787"/>
          </a:xfrm>
        </p:spPr>
        <p:txBody>
          <a:bodyPr/>
          <a:lstStyle>
            <a:lvl1pPr marL="0" indent="0">
              <a:spcBef>
                <a:spcPts val="1200"/>
              </a:spcBef>
              <a:buNone/>
              <a:defRPr sz="1050" b="0">
                <a:solidFill>
                  <a:schemeClr val="tx1"/>
                </a:solidFill>
              </a:defRPr>
            </a:lvl1pPr>
          </a:lstStyle>
          <a:p>
            <a:pPr lvl="0"/>
            <a:r>
              <a:rPr lang="en-US" smtClean="0"/>
              <a:t>Click to edit Master text styles</a:t>
            </a:r>
          </a:p>
        </p:txBody>
      </p:sp>
      <p:sp>
        <p:nvSpPr>
          <p:cNvPr id="24" name="Text Placeholder 23"/>
          <p:cNvSpPr>
            <a:spLocks noGrp="1"/>
          </p:cNvSpPr>
          <p:nvPr>
            <p:ph type="body" sz="quarter" idx="22"/>
          </p:nvPr>
        </p:nvSpPr>
        <p:spPr>
          <a:xfrm>
            <a:off x="5146236" y="2817813"/>
            <a:ext cx="4348734" cy="3315051"/>
          </a:xfrm>
        </p:spPr>
        <p:txBody>
          <a:bodyPr/>
          <a:lstStyle>
            <a:lvl1pPr marL="115888" indent="-115888">
              <a:spcBef>
                <a:spcPts val="600"/>
              </a:spcBef>
              <a:buClr>
                <a:schemeClr val="tx1"/>
              </a:buClr>
              <a:defRPr sz="1050" b="0">
                <a:solidFill>
                  <a:schemeClr val="tx1"/>
                </a:solidFill>
              </a:defRPr>
            </a:lvl1pPr>
          </a:lstStyle>
          <a:p>
            <a:pPr lvl="0"/>
            <a:r>
              <a:rPr lang="en-US" smtClean="0"/>
              <a:t>Click to edit Master text styles</a:t>
            </a:r>
          </a:p>
        </p:txBody>
      </p:sp>
      <p:sp>
        <p:nvSpPr>
          <p:cNvPr id="7" name="Footer Placeholder 4"/>
          <p:cNvSpPr>
            <a:spLocks noGrp="1"/>
          </p:cNvSpPr>
          <p:nvPr>
            <p:ph type="ftr" sz="quarter" idx="23"/>
          </p:nvPr>
        </p:nvSpPr>
        <p:spPr>
          <a:xfrm>
            <a:off x="2278729" y="6543490"/>
            <a:ext cx="5348552" cy="138499"/>
          </a:xfrm>
          <a:prstGeom prst="rect">
            <a:avLst/>
          </a:prstGeom>
        </p:spPr>
        <p:txBody>
          <a:bodyPr/>
          <a:lstStyle>
            <a:lvl1pPr>
              <a:defRPr/>
            </a:lvl1pPr>
          </a:lstStyle>
          <a:p>
            <a:pPr>
              <a:defRPr/>
            </a:pPr>
            <a:endParaRPr lang="en-US" dirty="0">
              <a:solidFill>
                <a:srgbClr val="565A5C"/>
              </a:solidFill>
            </a:endParaRPr>
          </a:p>
        </p:txBody>
      </p:sp>
      <p:sp>
        <p:nvSpPr>
          <p:cNvPr id="8" name="Slide Number Placeholder 5"/>
          <p:cNvSpPr>
            <a:spLocks noGrp="1"/>
          </p:cNvSpPr>
          <p:nvPr>
            <p:ph type="sldNum" sz="quarter" idx="24"/>
          </p:nvPr>
        </p:nvSpPr>
        <p:spPr>
          <a:xfrm>
            <a:off x="8235114" y="6543490"/>
            <a:ext cx="141064" cy="138499"/>
          </a:xfrm>
          <a:prstGeom prst="rect">
            <a:avLst/>
          </a:prstGeom>
        </p:spPr>
        <p:txBody>
          <a:bodyPr/>
          <a:lstStyle>
            <a:lvl1pPr>
              <a:defRPr/>
            </a:lvl1pPr>
          </a:lstStyle>
          <a:p>
            <a:pPr>
              <a:defRPr/>
            </a:pPr>
            <a:fld id="{CD6E8456-147A-4464-BE49-D3ADBE001C69}" type="slidenum">
              <a:rPr lang="en-US">
                <a:solidFill>
                  <a:srgbClr val="565A5C"/>
                </a:solidFill>
              </a:rPr>
              <a:pPr>
                <a:defRPr/>
              </a:pPr>
              <a:t>‹#›</a:t>
            </a:fld>
            <a:endParaRPr lang="en-US" dirty="0">
              <a:solidFill>
                <a:srgbClr val="565A5C"/>
              </a:solidFill>
            </a:endParaRPr>
          </a:p>
        </p:txBody>
      </p:sp>
      <p:sp>
        <p:nvSpPr>
          <p:cNvPr id="9" name="Date Placeholder 3"/>
          <p:cNvSpPr>
            <a:spLocks noGrp="1"/>
          </p:cNvSpPr>
          <p:nvPr>
            <p:ph type="dt" sz="half" idx="25"/>
          </p:nvPr>
        </p:nvSpPr>
        <p:spPr>
          <a:xfrm>
            <a:off x="395553" y="6543490"/>
            <a:ext cx="935567" cy="138499"/>
          </a:xfrm>
          <a:prstGeom prst="rect">
            <a:avLst/>
          </a:prstGeom>
        </p:spPr>
        <p:txBody>
          <a:bodyPr/>
          <a:lstStyle>
            <a:lvl1pPr>
              <a:defRPr/>
            </a:lvl1pPr>
          </a:lstStyle>
          <a:p>
            <a:pPr>
              <a:defRPr/>
            </a:pPr>
            <a:endParaRPr lang="en-US" dirty="0">
              <a:solidFill>
                <a:srgbClr val="565A5C"/>
              </a:solidFill>
            </a:endParaRPr>
          </a:p>
        </p:txBody>
      </p:sp>
    </p:spTree>
    <p:extLst>
      <p:ext uri="{BB962C8B-B14F-4D97-AF65-F5344CB8AC3E}">
        <p14:creationId xmlns:p14="http://schemas.microsoft.com/office/powerpoint/2010/main" val="1944798377"/>
      </p:ext>
    </p:extLst>
  </p:cSld>
  <p:clrMapOvr>
    <a:masterClrMapping/>
  </p:clrMapOvr>
  <p:timing>
    <p:tnLst>
      <p:par>
        <p:cTn id="1" dur="indefinite" restart="never" nodeType="tmRoot"/>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5" name="Picture 14" descr="Dentons_Logo_Purple_RGB_300.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19646" y="446092"/>
            <a:ext cx="1693994" cy="566737"/>
          </a:xfrm>
          <a:prstGeom prst="rect">
            <a:avLst/>
          </a:prstGeom>
          <a:noFill/>
          <a:ln w="9525">
            <a:noFill/>
            <a:miter lim="800000"/>
            <a:headEnd/>
            <a:tailEnd/>
          </a:ln>
        </p:spPr>
      </p:pic>
      <p:sp>
        <p:nvSpPr>
          <p:cNvPr id="3" name="Text Placeholder 2"/>
          <p:cNvSpPr>
            <a:spLocks noGrp="1"/>
          </p:cNvSpPr>
          <p:nvPr>
            <p:ph type="body" idx="1"/>
          </p:nvPr>
        </p:nvSpPr>
        <p:spPr>
          <a:xfrm>
            <a:off x="396240" y="365762"/>
            <a:ext cx="7451418" cy="553998"/>
          </a:xfrm>
        </p:spPr>
        <p:txBody>
          <a:bodyPr anchor="b">
            <a:spAutoFit/>
          </a:bodyPr>
          <a:lstStyle>
            <a:lvl1pPr marL="0" indent="0">
              <a:spcBef>
                <a:spcPts val="0"/>
              </a:spcBef>
              <a:buNone/>
              <a:defRPr sz="3600" b="0">
                <a:solidFill>
                  <a:schemeClr val="accent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7" name="Text Placeholder 16"/>
          <p:cNvSpPr>
            <a:spLocks noGrp="1"/>
          </p:cNvSpPr>
          <p:nvPr>
            <p:ph type="body" sz="quarter" idx="10"/>
          </p:nvPr>
        </p:nvSpPr>
        <p:spPr>
          <a:xfrm>
            <a:off x="398991" y="2103123"/>
            <a:ext cx="4457700" cy="1263949"/>
          </a:xfrm>
        </p:spPr>
        <p:txBody>
          <a:bodyPr>
            <a:noAutofit/>
          </a:bodyPr>
          <a:lstStyle>
            <a:lvl1pPr marL="0" indent="9525">
              <a:lnSpc>
                <a:spcPts val="2000"/>
              </a:lnSpc>
              <a:spcBef>
                <a:spcPts val="0"/>
              </a:spcBef>
              <a:buNone/>
              <a:defRPr sz="1800">
                <a:solidFill>
                  <a:schemeClr val="tx1"/>
                </a:solidFill>
              </a:defRPr>
            </a:lvl1pPr>
            <a:lvl2pPr marL="0" indent="9525">
              <a:lnSpc>
                <a:spcPts val="2000"/>
              </a:lnSpc>
              <a:spcBef>
                <a:spcPts val="600"/>
              </a:spcBef>
              <a:buNone/>
              <a:defRPr sz="1800">
                <a:solidFill>
                  <a:schemeClr val="tx1"/>
                </a:solidFill>
              </a:defRPr>
            </a:lvl2pPr>
            <a:lvl3pPr marL="0" indent="9525">
              <a:buNone/>
              <a:defRPr>
                <a:solidFill>
                  <a:schemeClr val="tx1"/>
                </a:solidFill>
              </a:defRPr>
            </a:lvl3pPr>
            <a:lvl4pPr marL="0" indent="9525">
              <a:buNone/>
              <a:defRPr>
                <a:solidFill>
                  <a:schemeClr val="tx1"/>
                </a:solidFill>
              </a:defRPr>
            </a:lvl4pPr>
            <a:lvl5pPr marL="0" indent="9525">
              <a:buNone/>
              <a:defRPr>
                <a:solidFill>
                  <a:schemeClr val="tx1"/>
                </a:solidFill>
              </a:defRPr>
            </a:lvl5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1"/>
          </p:nvPr>
        </p:nvSpPr>
        <p:spPr>
          <a:xfrm>
            <a:off x="398992" y="5486406"/>
            <a:ext cx="9113520" cy="965703"/>
          </a:xfrm>
        </p:spPr>
        <p:txBody>
          <a:bodyPr anchor="b">
            <a:noAutofit/>
          </a:bodyPr>
          <a:lstStyle>
            <a:lvl1pPr marL="0" indent="0">
              <a:buNone/>
              <a:defRPr sz="600">
                <a:solidFill>
                  <a:schemeClr val="tx1"/>
                </a:solidFill>
              </a:defRPr>
            </a:lvl1pPr>
            <a:lvl2pPr marL="0" indent="0">
              <a:buNone/>
              <a:defRPr sz="600">
                <a:solidFill>
                  <a:schemeClr val="tx1"/>
                </a:solidFill>
              </a:defRPr>
            </a:lvl2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2"/>
          </p:nvPr>
        </p:nvSpPr>
        <p:spPr>
          <a:xfrm>
            <a:off x="8285916" y="6543490"/>
            <a:ext cx="141064" cy="138499"/>
          </a:xfrm>
          <a:prstGeom prst="rect">
            <a:avLst/>
          </a:prstGeom>
        </p:spPr>
        <p:txBody>
          <a:bodyPr/>
          <a:lstStyle>
            <a:lvl1pPr>
              <a:defRPr/>
            </a:lvl1pPr>
          </a:lstStyle>
          <a:p>
            <a:pPr>
              <a:defRPr/>
            </a:pPr>
            <a:fld id="{6A5A01C4-F602-4B90-AFF9-C7015992094B}" type="slidenum">
              <a:rPr lang="en-US">
                <a:solidFill>
                  <a:srgbClr val="565A5C"/>
                </a:solidFill>
              </a:rPr>
              <a:pPr>
                <a:defRPr/>
              </a:pPr>
              <a:t>‹#›</a:t>
            </a:fld>
            <a:endParaRPr lang="en-US" dirty="0">
              <a:solidFill>
                <a:srgbClr val="565A5C"/>
              </a:solidFill>
            </a:endParaRPr>
          </a:p>
        </p:txBody>
      </p:sp>
    </p:spTree>
    <p:extLst>
      <p:ext uri="{BB962C8B-B14F-4D97-AF65-F5344CB8AC3E}">
        <p14:creationId xmlns:p14="http://schemas.microsoft.com/office/powerpoint/2010/main" val="77573095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Content with Gradient Inset">
    <p:spTree>
      <p:nvGrpSpPr>
        <p:cNvPr id="1" name=""/>
        <p:cNvGrpSpPr/>
        <p:nvPr/>
      </p:nvGrpSpPr>
      <p:grpSpPr>
        <a:xfrm>
          <a:off x="0" y="0"/>
          <a:ext cx="0" cy="0"/>
          <a:chOff x="0" y="0"/>
          <a:chExt cx="0" cy="0"/>
        </a:xfrm>
      </p:grpSpPr>
      <p:sp>
        <p:nvSpPr>
          <p:cNvPr id="2" name="Title 1"/>
          <p:cNvSpPr>
            <a:spLocks noGrp="1"/>
          </p:cNvSpPr>
          <p:nvPr>
            <p:ph type="title"/>
          </p:nvPr>
        </p:nvSpPr>
        <p:spPr>
          <a:xfrm>
            <a:off x="398992" y="365760"/>
            <a:ext cx="9113520" cy="40011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96240" y="1600204"/>
            <a:ext cx="4375150" cy="4525963"/>
          </a:xfr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40" tIns="91440" rtlCol="0">
            <a:noAutofit/>
          </a:bodyPr>
          <a:lstStyle>
            <a:lvl1pPr>
              <a:defRPr lang="en-US" sz="1800" dirty="0" smtClean="0">
                <a:solidFill>
                  <a:schemeClr val="tx1"/>
                </a:solidFill>
                <a:latin typeface="+mn-lt"/>
                <a:cs typeface="+mn-cs"/>
              </a:defRPr>
            </a:lvl1pPr>
            <a:lvl2pPr>
              <a:defRPr lang="en-US" sz="1800" dirty="0" smtClean="0">
                <a:solidFill>
                  <a:schemeClr val="lt1"/>
                </a:solidFill>
                <a:latin typeface="+mn-lt"/>
                <a:cs typeface="+mn-cs"/>
              </a:defRPr>
            </a:lvl2pPr>
            <a:lvl3pPr>
              <a:defRPr lang="en-US" dirty="0" smtClean="0">
                <a:solidFill>
                  <a:schemeClr val="lt1"/>
                </a:solidFill>
                <a:latin typeface="+mn-lt"/>
                <a:cs typeface="+mn-cs"/>
              </a:defRPr>
            </a:lvl3pPr>
            <a:lvl4pPr>
              <a:defRPr lang="en-US" dirty="0" smtClean="0">
                <a:solidFill>
                  <a:schemeClr val="lt1"/>
                </a:solidFill>
                <a:latin typeface="+mn-lt"/>
                <a:cs typeface="+mn-cs"/>
              </a:defRPr>
            </a:lvl4pPr>
            <a:lvl5pPr>
              <a:defRPr lang="en-US" dirty="0">
                <a:solidFill>
                  <a:schemeClr val="lt1"/>
                </a:solidFill>
                <a:latin typeface="+mn-lt"/>
                <a:cs typeface="+mn-cs"/>
              </a:defRPr>
            </a:lvl5pPr>
          </a:lstStyle>
          <a:p>
            <a:pPr lvl="0"/>
            <a:r>
              <a:rPr lang="en-US" smtClean="0"/>
              <a:t>Click to edit Master text styles</a:t>
            </a:r>
          </a:p>
        </p:txBody>
      </p:sp>
      <p:sp>
        <p:nvSpPr>
          <p:cNvPr id="4" name="Content Placeholder 3"/>
          <p:cNvSpPr>
            <a:spLocks noGrp="1"/>
          </p:cNvSpPr>
          <p:nvPr>
            <p:ph sz="half" idx="2"/>
          </p:nvPr>
        </p:nvSpPr>
        <p:spPr>
          <a:xfrm>
            <a:off x="5137362" y="1600204"/>
            <a:ext cx="4375150" cy="4525963"/>
          </a:xfrm>
        </p:spPr>
        <p:txBody>
          <a:bodyPr/>
          <a:lstStyle>
            <a:lvl1pPr>
              <a:defRPr sz="2000"/>
            </a:lvl1pPr>
            <a:lvl2pPr>
              <a:defRPr sz="18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9"/>
          <p:cNvSpPr>
            <a:spLocks noGrp="1"/>
          </p:cNvSpPr>
          <p:nvPr>
            <p:ph type="body" sz="quarter" idx="14"/>
          </p:nvPr>
        </p:nvSpPr>
        <p:spPr bwMode="gray">
          <a:xfrm>
            <a:off x="396240" y="777240"/>
            <a:ext cx="9113520" cy="457200"/>
          </a:xfrm>
        </p:spPr>
        <p:txBody>
          <a:bodyPr/>
          <a:lstStyle>
            <a:lvl1pPr marL="0" indent="0">
              <a:buNone/>
              <a:defRPr sz="2600" b="1">
                <a:solidFill>
                  <a:schemeClr val="accent2"/>
                </a:solidFill>
              </a:defRPr>
            </a:lvl1pPr>
          </a:lstStyle>
          <a:p>
            <a:pPr lvl="0"/>
            <a:r>
              <a:rPr lang="en-US" smtClean="0"/>
              <a:t>Click to edit Master text styles</a:t>
            </a:r>
          </a:p>
        </p:txBody>
      </p:sp>
      <p:sp>
        <p:nvSpPr>
          <p:cNvPr id="6" name="Footer Placeholder 4"/>
          <p:cNvSpPr>
            <a:spLocks noGrp="1"/>
          </p:cNvSpPr>
          <p:nvPr>
            <p:ph type="ftr" sz="quarter" idx="15"/>
          </p:nvPr>
        </p:nvSpPr>
        <p:spPr>
          <a:xfrm>
            <a:off x="2278729" y="6543490"/>
            <a:ext cx="5348552" cy="138499"/>
          </a:xfrm>
          <a:prstGeom prst="rect">
            <a:avLst/>
          </a:prstGeom>
        </p:spPr>
        <p:txBody>
          <a:bodyPr/>
          <a:lstStyle>
            <a:lvl1pPr>
              <a:defRPr/>
            </a:lvl1pPr>
          </a:lstStyle>
          <a:p>
            <a:pPr>
              <a:defRPr/>
            </a:pPr>
            <a:endParaRPr lang="en-US" dirty="0">
              <a:solidFill>
                <a:srgbClr val="565A5C"/>
              </a:solidFill>
            </a:endParaRPr>
          </a:p>
        </p:txBody>
      </p:sp>
      <p:sp>
        <p:nvSpPr>
          <p:cNvPr id="7" name="Slide Number Placeholder 5"/>
          <p:cNvSpPr>
            <a:spLocks noGrp="1"/>
          </p:cNvSpPr>
          <p:nvPr>
            <p:ph type="sldNum" sz="quarter" idx="16"/>
          </p:nvPr>
        </p:nvSpPr>
        <p:spPr>
          <a:xfrm>
            <a:off x="8243581" y="6543490"/>
            <a:ext cx="141064" cy="138499"/>
          </a:xfrm>
          <a:prstGeom prst="rect">
            <a:avLst/>
          </a:prstGeom>
        </p:spPr>
        <p:txBody>
          <a:bodyPr/>
          <a:lstStyle>
            <a:lvl1pPr>
              <a:defRPr/>
            </a:lvl1pPr>
          </a:lstStyle>
          <a:p>
            <a:pPr>
              <a:defRPr/>
            </a:pPr>
            <a:fld id="{948F8DC4-6C41-442F-80D7-4A86D62CB16F}" type="slidenum">
              <a:rPr lang="en-US">
                <a:solidFill>
                  <a:srgbClr val="565A5C"/>
                </a:solidFill>
              </a:rPr>
              <a:pPr>
                <a:defRPr/>
              </a:pPr>
              <a:t>‹#›</a:t>
            </a:fld>
            <a:endParaRPr lang="en-US" dirty="0">
              <a:solidFill>
                <a:srgbClr val="565A5C"/>
              </a:solidFill>
            </a:endParaRPr>
          </a:p>
        </p:txBody>
      </p:sp>
      <p:sp>
        <p:nvSpPr>
          <p:cNvPr id="8" name="Date Placeholder 3"/>
          <p:cNvSpPr>
            <a:spLocks noGrp="1"/>
          </p:cNvSpPr>
          <p:nvPr>
            <p:ph type="dt" sz="half" idx="17"/>
          </p:nvPr>
        </p:nvSpPr>
        <p:spPr>
          <a:xfrm>
            <a:off x="395553" y="6543490"/>
            <a:ext cx="935567" cy="138499"/>
          </a:xfrm>
          <a:prstGeom prst="rect">
            <a:avLst/>
          </a:prstGeom>
        </p:spPr>
        <p:txBody>
          <a:bodyPr/>
          <a:lstStyle>
            <a:lvl1pPr>
              <a:defRPr/>
            </a:lvl1pPr>
          </a:lstStyle>
          <a:p>
            <a:pPr>
              <a:defRPr/>
            </a:pPr>
            <a:endParaRPr lang="en-US" dirty="0">
              <a:solidFill>
                <a:srgbClr val="565A5C"/>
              </a:solidFill>
            </a:endParaRPr>
          </a:p>
        </p:txBody>
      </p:sp>
    </p:spTree>
    <p:extLst>
      <p:ext uri="{BB962C8B-B14F-4D97-AF65-F5344CB8AC3E}">
        <p14:creationId xmlns:p14="http://schemas.microsoft.com/office/powerpoint/2010/main" val="2384487001"/>
      </p:ext>
    </p:extLst>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with Gradient Back">
    <p:spTree>
      <p:nvGrpSpPr>
        <p:cNvPr id="1" name=""/>
        <p:cNvGrpSpPr/>
        <p:nvPr/>
      </p:nvGrpSpPr>
      <p:grpSpPr>
        <a:xfrm>
          <a:off x="0" y="0"/>
          <a:ext cx="0" cy="0"/>
          <a:chOff x="0" y="0"/>
          <a:chExt cx="0" cy="0"/>
        </a:xfrm>
      </p:grpSpPr>
      <p:sp>
        <p:nvSpPr>
          <p:cNvPr id="4" name="Rectangle 5"/>
          <p:cNvSpPr/>
          <p:nvPr userDrawn="1"/>
        </p:nvSpPr>
        <p:spPr>
          <a:xfrm>
            <a:off x="0" y="2"/>
            <a:ext cx="9906000" cy="6372225"/>
          </a:xfrm>
          <a:prstGeom prst="rect">
            <a:avLst/>
          </a:prstGeo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6E2D91"/>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9"/>
          <p:cNvSpPr>
            <a:spLocks noGrp="1"/>
          </p:cNvSpPr>
          <p:nvPr>
            <p:ph type="body" sz="quarter" idx="14"/>
          </p:nvPr>
        </p:nvSpPr>
        <p:spPr bwMode="gray">
          <a:xfrm>
            <a:off x="396240" y="777240"/>
            <a:ext cx="9113520" cy="457200"/>
          </a:xfrm>
        </p:spPr>
        <p:txBody>
          <a:bodyPr/>
          <a:lstStyle>
            <a:lvl1pPr marL="0" indent="0">
              <a:buNone/>
              <a:defRPr sz="2600" b="1">
                <a:solidFill>
                  <a:schemeClr val="accent2"/>
                </a:solidFill>
              </a:defRPr>
            </a:lvl1pPr>
          </a:lstStyle>
          <a:p>
            <a:pPr lvl="0"/>
            <a:r>
              <a:rPr lang="en-US" smtClean="0"/>
              <a:t>Click to edit Master text styles</a:t>
            </a:r>
          </a:p>
        </p:txBody>
      </p:sp>
      <p:sp>
        <p:nvSpPr>
          <p:cNvPr id="5" name="Date Placeholder 2"/>
          <p:cNvSpPr>
            <a:spLocks noGrp="1"/>
          </p:cNvSpPr>
          <p:nvPr>
            <p:ph type="dt" sz="half" idx="15"/>
          </p:nvPr>
        </p:nvSpPr>
        <p:spPr>
          <a:xfrm>
            <a:off x="395553" y="6543490"/>
            <a:ext cx="935567" cy="138499"/>
          </a:xfrm>
          <a:prstGeom prst="rect">
            <a:avLst/>
          </a:prstGeom>
        </p:spPr>
        <p:txBody>
          <a:bodyPr/>
          <a:lstStyle>
            <a:lvl1pPr>
              <a:defRPr/>
            </a:lvl1pPr>
          </a:lstStyle>
          <a:p>
            <a:pPr>
              <a:defRPr/>
            </a:pPr>
            <a:endParaRPr lang="en-US">
              <a:solidFill>
                <a:srgbClr val="565A5C"/>
              </a:solidFill>
            </a:endParaRPr>
          </a:p>
        </p:txBody>
      </p:sp>
      <p:sp>
        <p:nvSpPr>
          <p:cNvPr id="6" name="Footer Placeholder 3"/>
          <p:cNvSpPr>
            <a:spLocks noGrp="1"/>
          </p:cNvSpPr>
          <p:nvPr>
            <p:ph type="ftr" sz="quarter" idx="16"/>
          </p:nvPr>
        </p:nvSpPr>
        <p:spPr>
          <a:xfrm>
            <a:off x="2278729" y="6543490"/>
            <a:ext cx="5348552" cy="138499"/>
          </a:xfrm>
          <a:prstGeom prst="rect">
            <a:avLst/>
          </a:prstGeom>
        </p:spPr>
        <p:txBody>
          <a:bodyPr/>
          <a:lstStyle>
            <a:lvl1pPr>
              <a:defRPr/>
            </a:lvl1pPr>
          </a:lstStyle>
          <a:p>
            <a:pPr>
              <a:defRPr/>
            </a:pPr>
            <a:endParaRPr lang="en-US" dirty="0">
              <a:solidFill>
                <a:srgbClr val="565A5C"/>
              </a:solidFill>
            </a:endParaRPr>
          </a:p>
        </p:txBody>
      </p:sp>
      <p:sp>
        <p:nvSpPr>
          <p:cNvPr id="7" name="Slide Number Placeholder 4"/>
          <p:cNvSpPr>
            <a:spLocks noGrp="1"/>
          </p:cNvSpPr>
          <p:nvPr>
            <p:ph type="sldNum" sz="quarter" idx="17"/>
          </p:nvPr>
        </p:nvSpPr>
        <p:spPr>
          <a:xfrm>
            <a:off x="8243581" y="6543490"/>
            <a:ext cx="141064" cy="138499"/>
          </a:xfrm>
          <a:prstGeom prst="rect">
            <a:avLst/>
          </a:prstGeom>
        </p:spPr>
        <p:txBody>
          <a:bodyPr/>
          <a:lstStyle>
            <a:lvl1pPr>
              <a:defRPr/>
            </a:lvl1pPr>
          </a:lstStyle>
          <a:p>
            <a:pPr>
              <a:defRPr/>
            </a:pPr>
            <a:fld id="{8DA9BE37-0735-4F82-9446-064ED8D37D52}" type="slidenum">
              <a:rPr lang="en-US">
                <a:solidFill>
                  <a:srgbClr val="565A5C"/>
                </a:solidFill>
              </a:rPr>
              <a:pPr>
                <a:defRPr/>
              </a:pPr>
              <a:t>‹#›</a:t>
            </a:fld>
            <a:endParaRPr lang="en-US" dirty="0">
              <a:solidFill>
                <a:srgbClr val="565A5C"/>
              </a:solidFill>
            </a:endParaRPr>
          </a:p>
        </p:txBody>
      </p:sp>
    </p:spTree>
    <p:extLst>
      <p:ext uri="{BB962C8B-B14F-4D97-AF65-F5344CB8AC3E}">
        <p14:creationId xmlns:p14="http://schemas.microsoft.com/office/powerpoint/2010/main" val="4017771323"/>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head + Gradient ins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Content Placeholder 9"/>
          <p:cNvSpPr>
            <a:spLocks noGrp="1"/>
          </p:cNvSpPr>
          <p:nvPr>
            <p:ph sz="quarter" idx="14"/>
          </p:nvPr>
        </p:nvSpPr>
        <p:spPr>
          <a:xfrm>
            <a:off x="398992" y="1600200"/>
            <a:ext cx="9113520" cy="4572000"/>
          </a:xfr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91440" tIns="91440" rtlCol="0"/>
          <a:lstStyle>
            <a:lvl1pPr marL="0" indent="0">
              <a:buNone/>
              <a:defRPr lang="en-US" sz="1800" dirty="0" smtClean="0">
                <a:solidFill>
                  <a:schemeClr val="tx1"/>
                </a:solidFill>
              </a:defRPr>
            </a:lvl1pPr>
            <a:lvl2pPr marL="182880">
              <a:defRPr lang="en-US" sz="1800" dirty="0" smtClean="0"/>
            </a:lvl2pPr>
          </a:lstStyle>
          <a:p>
            <a:pPr lvl="0"/>
            <a:r>
              <a:rPr lang="en-US" smtClean="0"/>
              <a:t>Click to edit Master text styles</a:t>
            </a:r>
          </a:p>
        </p:txBody>
      </p:sp>
      <p:sp>
        <p:nvSpPr>
          <p:cNvPr id="9" name="Text Placeholder 9"/>
          <p:cNvSpPr>
            <a:spLocks noGrp="1"/>
          </p:cNvSpPr>
          <p:nvPr>
            <p:ph type="body" sz="quarter" idx="15"/>
          </p:nvPr>
        </p:nvSpPr>
        <p:spPr bwMode="gray">
          <a:xfrm>
            <a:off x="396240" y="777240"/>
            <a:ext cx="9113520" cy="457200"/>
          </a:xfrm>
        </p:spPr>
        <p:txBody>
          <a:bodyPr/>
          <a:lstStyle>
            <a:lvl1pPr marL="0" indent="0">
              <a:buNone/>
              <a:defRPr sz="2600" b="1">
                <a:solidFill>
                  <a:schemeClr val="accent2"/>
                </a:solidFill>
              </a:defRPr>
            </a:lvl1pPr>
          </a:lstStyle>
          <a:p>
            <a:pPr lvl="0"/>
            <a:r>
              <a:rPr lang="en-US" smtClean="0"/>
              <a:t>Click to edit Master text styles</a:t>
            </a:r>
          </a:p>
        </p:txBody>
      </p:sp>
      <p:sp>
        <p:nvSpPr>
          <p:cNvPr id="5" name="Footer Placeholder 4"/>
          <p:cNvSpPr>
            <a:spLocks noGrp="1"/>
          </p:cNvSpPr>
          <p:nvPr>
            <p:ph type="ftr" sz="quarter" idx="16"/>
          </p:nvPr>
        </p:nvSpPr>
        <p:spPr>
          <a:xfrm>
            <a:off x="2278728" y="6543491"/>
            <a:ext cx="5348552" cy="138499"/>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7"/>
          </p:nvPr>
        </p:nvSpPr>
        <p:spPr/>
        <p:txBody>
          <a:bodyPr/>
          <a:lstStyle>
            <a:lvl1pPr>
              <a:defRPr/>
            </a:lvl1pPr>
          </a:lstStyle>
          <a:p>
            <a:pPr>
              <a:defRPr/>
            </a:pPr>
            <a:fld id="{B7B1EA6C-6C2D-43A3-A639-AE10426FB5AF}" type="slidenum">
              <a:rPr lang="en-US"/>
              <a:pPr>
                <a:defRPr/>
              </a:pPr>
              <a:t>‹#›</a:t>
            </a:fld>
            <a:endParaRPr lang="en-US" dirty="0"/>
          </a:p>
        </p:txBody>
      </p:sp>
      <p:sp>
        <p:nvSpPr>
          <p:cNvPr id="7" name="Date Placeholder 3"/>
          <p:cNvSpPr>
            <a:spLocks noGrp="1"/>
          </p:cNvSpPr>
          <p:nvPr>
            <p:ph type="dt" sz="half" idx="18"/>
          </p:nvPr>
        </p:nvSpPr>
        <p:spPr>
          <a:xfrm>
            <a:off x="395554" y="6543492"/>
            <a:ext cx="935567" cy="138499"/>
          </a:xfrm>
          <a:prstGeom prst="rect">
            <a:avLst/>
          </a:prstGeom>
        </p:spPr>
        <p:txBody>
          <a:bodyPr/>
          <a:lstStyle>
            <a:lvl1pPr>
              <a:defRPr/>
            </a:lvl1pPr>
          </a:lstStyle>
          <a:p>
            <a:pPr>
              <a:defRPr/>
            </a:pPr>
            <a:endParaRPr lang="en-US" dirty="0"/>
          </a:p>
        </p:txBody>
      </p:sp>
    </p:spTree>
  </p:cSld>
  <p:clrMapOvr>
    <a:masterClrMapping/>
  </p:clrMapOvr>
  <p:timing>
    <p:tnLst>
      <p:par>
        <p:cTn id="1" dur="indefinite" restart="never" nodeType="tmRoot"/>
      </p:par>
    </p:tnLst>
  </p:timing>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32B1688D-EF7E-4968-8021-F823C9A20A0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Tree>
    <p:extLst>
      <p:ext uri="{BB962C8B-B14F-4D97-AF65-F5344CB8AC3E}">
        <p14:creationId xmlns:p14="http://schemas.microsoft.com/office/powerpoint/2010/main" val="1975378828"/>
      </p:ext>
    </p:extLst>
  </p:cSld>
  <p:clrMapOvr>
    <a:masterClrMapping/>
  </p:clrMapOvr>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9"/>
          <p:cNvSpPr>
            <a:spLocks noGrp="1"/>
          </p:cNvSpPr>
          <p:nvPr>
            <p:ph type="body" sz="quarter" idx="14"/>
          </p:nvPr>
        </p:nvSpPr>
        <p:spPr bwMode="gray">
          <a:xfrm>
            <a:off x="396240" y="777240"/>
            <a:ext cx="9113520" cy="457200"/>
          </a:xfrm>
        </p:spPr>
        <p:txBody>
          <a:bodyPr/>
          <a:lstStyle>
            <a:lvl1pPr marL="0" indent="0">
              <a:buNone/>
              <a:defRPr sz="2600" b="1">
                <a:solidFill>
                  <a:schemeClr val="accent2"/>
                </a:solidFill>
              </a:defRPr>
            </a:lvl1pPr>
          </a:lstStyle>
          <a:p>
            <a:pPr lvl="0"/>
            <a:r>
              <a:rPr lang="en-US" smtClean="0"/>
              <a:t>Click to edit Master text styles</a:t>
            </a:r>
          </a:p>
        </p:txBody>
      </p:sp>
      <p:sp>
        <p:nvSpPr>
          <p:cNvPr id="4" name="Footer Placeholder 4"/>
          <p:cNvSpPr>
            <a:spLocks noGrp="1"/>
          </p:cNvSpPr>
          <p:nvPr>
            <p:ph type="ftr" sz="quarter" idx="15"/>
          </p:nvPr>
        </p:nvSpPr>
        <p:spPr>
          <a:xfrm>
            <a:off x="2278728" y="6543491"/>
            <a:ext cx="5348552" cy="138499"/>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6"/>
          </p:nvPr>
        </p:nvSpPr>
        <p:spPr/>
        <p:txBody>
          <a:bodyPr/>
          <a:lstStyle>
            <a:lvl1pPr>
              <a:defRPr/>
            </a:lvl1pPr>
          </a:lstStyle>
          <a:p>
            <a:pPr>
              <a:defRPr/>
            </a:pPr>
            <a:fld id="{A97D3A55-74CF-44F1-BD34-F8501205193E}" type="slidenum">
              <a:rPr lang="en-US"/>
              <a:pPr>
                <a:defRPr/>
              </a:pPr>
              <a:t>‹#›</a:t>
            </a:fld>
            <a:endParaRPr lang="en-US" dirty="0"/>
          </a:p>
        </p:txBody>
      </p:sp>
      <p:sp>
        <p:nvSpPr>
          <p:cNvPr id="6" name="Date Placeholder 3"/>
          <p:cNvSpPr>
            <a:spLocks noGrp="1"/>
          </p:cNvSpPr>
          <p:nvPr>
            <p:ph type="dt" sz="half" idx="17"/>
          </p:nvPr>
        </p:nvSpPr>
        <p:spPr>
          <a:xfrm>
            <a:off x="395554" y="6543492"/>
            <a:ext cx="935567" cy="138499"/>
          </a:xfrm>
          <a:prstGeom prst="rect">
            <a:avLst/>
          </a:prstGeom>
        </p:spPr>
        <p:txBody>
          <a:bodyPr/>
          <a:lstStyle>
            <a:lvl1pPr>
              <a:defRPr/>
            </a:lvl1pPr>
          </a:lstStyle>
          <a:p>
            <a:pPr>
              <a:defRPr/>
            </a:pPr>
            <a:endParaRPr lang="en-US" dirty="0"/>
          </a:p>
        </p:txBody>
      </p:sp>
    </p:spTree>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Bi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4" name="Text Placeholder 13"/>
          <p:cNvSpPr>
            <a:spLocks noGrp="1"/>
          </p:cNvSpPr>
          <p:nvPr>
            <p:ph type="body" sz="quarter" idx="14"/>
          </p:nvPr>
        </p:nvSpPr>
        <p:spPr>
          <a:xfrm>
            <a:off x="1615130" y="1601788"/>
            <a:ext cx="287274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16" name="Text Placeholder 15"/>
          <p:cNvSpPr>
            <a:spLocks noGrp="1"/>
          </p:cNvSpPr>
          <p:nvPr>
            <p:ph type="body" sz="quarter" idx="15"/>
          </p:nvPr>
        </p:nvSpPr>
        <p:spPr>
          <a:xfrm>
            <a:off x="1615130" y="2866769"/>
            <a:ext cx="287274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7"/>
          <p:cNvSpPr>
            <a:spLocks noGrp="1"/>
          </p:cNvSpPr>
          <p:nvPr>
            <p:ph type="body" sz="quarter" idx="16"/>
          </p:nvPr>
        </p:nvSpPr>
        <p:spPr>
          <a:xfrm>
            <a:off x="6267884" y="4139444"/>
            <a:ext cx="287274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19"/>
          <p:cNvSpPr>
            <a:spLocks noGrp="1"/>
          </p:cNvSpPr>
          <p:nvPr>
            <p:ph type="body" sz="quarter" idx="17"/>
          </p:nvPr>
        </p:nvSpPr>
        <p:spPr>
          <a:xfrm>
            <a:off x="6267884" y="1601788"/>
            <a:ext cx="287274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2" name="Text Placeholder 21"/>
          <p:cNvSpPr>
            <a:spLocks noGrp="1"/>
          </p:cNvSpPr>
          <p:nvPr>
            <p:ph type="body" sz="quarter" idx="18"/>
          </p:nvPr>
        </p:nvSpPr>
        <p:spPr>
          <a:xfrm>
            <a:off x="6267884" y="2866769"/>
            <a:ext cx="287274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buNone/>
              <a:defRPr sz="1100"/>
            </a:lvl4pPr>
            <a:lvl5pPr>
              <a:buNone/>
              <a:defRPr sz="11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98992" y="1601794"/>
            <a:ext cx="1040130" cy="957263"/>
          </a:xfrm>
          <a:solidFill>
            <a:srgbClr val="A2A4A3"/>
          </a:solidFill>
        </p:spPr>
        <p:txBody>
          <a:bodyPr rtlCol="0" anchor="ctr" anchorCtr="1">
            <a:noAutofit/>
          </a:bodyPr>
          <a:lstStyle>
            <a:lvl1pPr marL="0" indent="0" algn="ctr">
              <a:buNone/>
              <a:defRPr sz="1100">
                <a:solidFill>
                  <a:schemeClr val="bg2"/>
                </a:solidFill>
              </a:defRPr>
            </a:lvl1pPr>
          </a:lstStyle>
          <a:p>
            <a:pPr lvl="0"/>
            <a:r>
              <a:rPr lang="en-US" noProof="0" smtClean="0"/>
              <a:t>Drag picture to placeholder or click icon to add</a:t>
            </a:r>
            <a:endParaRPr lang="en-US" noProof="0" dirty="0"/>
          </a:p>
        </p:txBody>
      </p:sp>
      <p:sp>
        <p:nvSpPr>
          <p:cNvPr id="28" name="Picture Placeholder 27"/>
          <p:cNvSpPr>
            <a:spLocks noGrp="1"/>
          </p:cNvSpPr>
          <p:nvPr>
            <p:ph type="pic" sz="quarter" idx="21"/>
          </p:nvPr>
        </p:nvSpPr>
        <p:spPr>
          <a:xfrm>
            <a:off x="398992" y="2869187"/>
            <a:ext cx="1040130" cy="960120"/>
          </a:xfrm>
          <a:solidFill>
            <a:srgbClr val="A2A4A3"/>
          </a:solidFill>
        </p:spPr>
        <p:txBody>
          <a:bodyPr rtlCol="0" anchor="ctr" anchorCtr="1">
            <a:noAutofit/>
          </a:bodyPr>
          <a:lstStyle>
            <a:lvl1pPr marL="0" indent="0">
              <a:buNone/>
              <a:defRPr sz="1100">
                <a:solidFill>
                  <a:schemeClr val="bg2"/>
                </a:solidFill>
              </a:defRPr>
            </a:lvl1pPr>
          </a:lstStyle>
          <a:p>
            <a:pPr lvl="0"/>
            <a:r>
              <a:rPr lang="en-US" noProof="0" smtClean="0"/>
              <a:t>Drag picture to placeholder or click icon to add</a:t>
            </a:r>
            <a:endParaRPr lang="en-US" noProof="0" dirty="0"/>
          </a:p>
        </p:txBody>
      </p:sp>
      <p:sp>
        <p:nvSpPr>
          <p:cNvPr id="30" name="Picture Placeholder 29"/>
          <p:cNvSpPr>
            <a:spLocks noGrp="1"/>
          </p:cNvSpPr>
          <p:nvPr>
            <p:ph type="pic" sz="quarter" idx="22"/>
          </p:nvPr>
        </p:nvSpPr>
        <p:spPr>
          <a:xfrm>
            <a:off x="398992" y="4139444"/>
            <a:ext cx="1040130" cy="960120"/>
          </a:xfrm>
          <a:solidFill>
            <a:srgbClr val="A2A4A3"/>
          </a:solidFill>
        </p:spPr>
        <p:txBody>
          <a:bodyPr rtlCol="0" anchor="ctr" anchorCtr="1">
            <a:noAutofit/>
          </a:bodyPr>
          <a:lstStyle>
            <a:lvl1pPr marL="0" indent="0">
              <a:buNone/>
              <a:defRPr sz="1100">
                <a:solidFill>
                  <a:schemeClr val="bg2"/>
                </a:solidFill>
              </a:defRPr>
            </a:lvl1pPr>
          </a:lstStyle>
          <a:p>
            <a:pPr lvl="0"/>
            <a:r>
              <a:rPr lang="en-US" noProof="0" smtClean="0"/>
              <a:t>Drag picture to placeholder or click icon to add</a:t>
            </a:r>
            <a:endParaRPr lang="en-US" noProof="0" dirty="0"/>
          </a:p>
        </p:txBody>
      </p:sp>
      <p:sp>
        <p:nvSpPr>
          <p:cNvPr id="32" name="Picture Placeholder 31"/>
          <p:cNvSpPr>
            <a:spLocks noGrp="1"/>
          </p:cNvSpPr>
          <p:nvPr>
            <p:ph type="pic" sz="quarter" idx="23"/>
          </p:nvPr>
        </p:nvSpPr>
        <p:spPr>
          <a:xfrm>
            <a:off x="5070199" y="1601787"/>
            <a:ext cx="1040130" cy="960120"/>
          </a:xfrm>
          <a:solidFill>
            <a:srgbClr val="A2A4A3"/>
          </a:solidFill>
        </p:spPr>
        <p:txBody>
          <a:bodyPr rtlCol="0" anchor="ctr" anchorCtr="1">
            <a:noAutofit/>
          </a:bodyPr>
          <a:lstStyle>
            <a:lvl1pPr marL="0" indent="0">
              <a:buNone/>
              <a:defRPr sz="1100">
                <a:solidFill>
                  <a:schemeClr val="bg2"/>
                </a:solidFill>
              </a:defRPr>
            </a:lvl1pPr>
          </a:lstStyle>
          <a:p>
            <a:pPr lvl="0"/>
            <a:r>
              <a:rPr lang="en-US" noProof="0" smtClean="0"/>
              <a:t>Drag picture to placeholder or click icon to add</a:t>
            </a:r>
            <a:endParaRPr lang="en-US" noProof="0" dirty="0"/>
          </a:p>
        </p:txBody>
      </p:sp>
      <p:sp>
        <p:nvSpPr>
          <p:cNvPr id="34" name="Picture Placeholder 33"/>
          <p:cNvSpPr>
            <a:spLocks noGrp="1"/>
          </p:cNvSpPr>
          <p:nvPr>
            <p:ph type="pic" sz="quarter" idx="24"/>
          </p:nvPr>
        </p:nvSpPr>
        <p:spPr>
          <a:xfrm>
            <a:off x="5070199" y="2870616"/>
            <a:ext cx="1040130" cy="960120"/>
          </a:xfrm>
          <a:solidFill>
            <a:srgbClr val="A2A4A3"/>
          </a:solidFill>
        </p:spPr>
        <p:txBody>
          <a:bodyPr rtlCol="0" anchor="ctr" anchorCtr="1">
            <a:noAutofit/>
          </a:bodyPr>
          <a:lstStyle>
            <a:lvl1pPr marL="0" indent="0">
              <a:buNone/>
              <a:defRPr sz="1100">
                <a:solidFill>
                  <a:schemeClr val="bg2"/>
                </a:solidFill>
              </a:defRPr>
            </a:lvl1pPr>
          </a:lstStyle>
          <a:p>
            <a:pPr lvl="0"/>
            <a:r>
              <a:rPr lang="en-US" noProof="0" smtClean="0"/>
              <a:t>Drag picture to placeholder or click icon to add</a:t>
            </a:r>
            <a:endParaRPr lang="en-US" noProof="0" dirty="0"/>
          </a:p>
        </p:txBody>
      </p:sp>
      <p:sp>
        <p:nvSpPr>
          <p:cNvPr id="36" name="Picture Placeholder 35"/>
          <p:cNvSpPr>
            <a:spLocks noGrp="1"/>
          </p:cNvSpPr>
          <p:nvPr>
            <p:ph type="pic" sz="quarter" idx="25"/>
          </p:nvPr>
        </p:nvSpPr>
        <p:spPr>
          <a:xfrm>
            <a:off x="5070199" y="4139444"/>
            <a:ext cx="1040130" cy="960120"/>
          </a:xfrm>
          <a:solidFill>
            <a:srgbClr val="A2A4A3"/>
          </a:solidFill>
        </p:spPr>
        <p:txBody>
          <a:bodyPr rtlCol="0" anchor="ctr" anchorCtr="1">
            <a:noAutofit/>
          </a:bodyPr>
          <a:lstStyle>
            <a:lvl1pPr marL="0" indent="0">
              <a:buNone/>
              <a:defRPr sz="1100">
                <a:solidFill>
                  <a:schemeClr val="bg2"/>
                </a:solidFill>
              </a:defRPr>
            </a:lvl1pPr>
          </a:lstStyle>
          <a:p>
            <a:pPr lvl="0"/>
            <a:r>
              <a:rPr lang="en-US" noProof="0" smtClean="0"/>
              <a:t>Drag picture to placeholder or click icon to add</a:t>
            </a:r>
            <a:endParaRPr lang="en-US" noProof="0" dirty="0"/>
          </a:p>
        </p:txBody>
      </p:sp>
      <p:sp>
        <p:nvSpPr>
          <p:cNvPr id="38" name="Text Placeholder 37"/>
          <p:cNvSpPr>
            <a:spLocks noGrp="1"/>
          </p:cNvSpPr>
          <p:nvPr>
            <p:ph type="body" sz="quarter" idx="26"/>
          </p:nvPr>
        </p:nvSpPr>
        <p:spPr>
          <a:xfrm>
            <a:off x="1615130" y="4139444"/>
            <a:ext cx="287274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a:buNone/>
              <a:defRPr sz="1200"/>
            </a:lvl4pPr>
            <a:lvl5pPr>
              <a:buNone/>
              <a:defRPr sz="1200"/>
            </a:lvl5pPr>
          </a:lstStyle>
          <a:p>
            <a:pPr lvl="0"/>
            <a:r>
              <a:rPr lang="en-US" smtClean="0"/>
              <a:t>Click to edit Master text styles</a:t>
            </a:r>
          </a:p>
          <a:p>
            <a:pPr lvl="1"/>
            <a:r>
              <a:rPr lang="en-US" smtClean="0"/>
              <a:t>Second level</a:t>
            </a:r>
          </a:p>
          <a:p>
            <a:pPr lvl="2"/>
            <a:r>
              <a:rPr lang="en-US" smtClean="0"/>
              <a:t>Third level</a:t>
            </a:r>
          </a:p>
        </p:txBody>
      </p:sp>
      <p:sp>
        <p:nvSpPr>
          <p:cNvPr id="15" name="Footer Placeholder 4"/>
          <p:cNvSpPr>
            <a:spLocks noGrp="1"/>
          </p:cNvSpPr>
          <p:nvPr>
            <p:ph type="ftr" sz="quarter" idx="27"/>
          </p:nvPr>
        </p:nvSpPr>
        <p:spPr>
          <a:xfrm>
            <a:off x="2278728" y="6543491"/>
            <a:ext cx="5348552" cy="138499"/>
          </a:xfrm>
          <a:prstGeom prst="rect">
            <a:avLst/>
          </a:prstGeom>
        </p:spPr>
        <p:txBody>
          <a:bodyPr/>
          <a:lstStyle>
            <a:lvl1pPr>
              <a:defRPr/>
            </a:lvl1pPr>
          </a:lstStyle>
          <a:p>
            <a:pPr>
              <a:defRPr/>
            </a:pPr>
            <a:endParaRPr lang="en-US" dirty="0"/>
          </a:p>
        </p:txBody>
      </p:sp>
      <p:sp>
        <p:nvSpPr>
          <p:cNvPr id="17" name="Slide Number Placeholder 5"/>
          <p:cNvSpPr>
            <a:spLocks noGrp="1"/>
          </p:cNvSpPr>
          <p:nvPr>
            <p:ph type="sldNum" sz="quarter" idx="28"/>
          </p:nvPr>
        </p:nvSpPr>
        <p:spPr/>
        <p:txBody>
          <a:bodyPr/>
          <a:lstStyle>
            <a:lvl1pPr>
              <a:defRPr/>
            </a:lvl1pPr>
          </a:lstStyle>
          <a:p>
            <a:pPr>
              <a:defRPr/>
            </a:pPr>
            <a:fld id="{1D1E1642-F2AB-450E-B384-71D959D67C50}" type="slidenum">
              <a:rPr lang="en-US"/>
              <a:pPr>
                <a:defRPr/>
              </a:pPr>
              <a:t>‹#›</a:t>
            </a:fld>
            <a:endParaRPr lang="en-US" dirty="0"/>
          </a:p>
        </p:txBody>
      </p:sp>
      <p:sp>
        <p:nvSpPr>
          <p:cNvPr id="19" name="Date Placeholder 3"/>
          <p:cNvSpPr>
            <a:spLocks noGrp="1"/>
          </p:cNvSpPr>
          <p:nvPr>
            <p:ph type="dt" sz="half" idx="29"/>
          </p:nvPr>
        </p:nvSpPr>
        <p:spPr>
          <a:xfrm>
            <a:off x="395554" y="6543492"/>
            <a:ext cx="935567" cy="138499"/>
          </a:xfrm>
          <a:prstGeom prst="rect">
            <a:avLst/>
          </a:prstGeom>
        </p:spPr>
        <p:txBody>
          <a:bodyPr/>
          <a:lstStyle>
            <a:lvl1pPr>
              <a:defRPr/>
            </a:lvl1pPr>
          </a:lstStyle>
          <a:p>
            <a:pPr>
              <a:defRPr/>
            </a:pPr>
            <a:endParaRPr lang="en-US" dirty="0"/>
          </a:p>
        </p:txBody>
      </p:sp>
    </p:spTree>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
    <p:spTree>
      <p:nvGrpSpPr>
        <p:cNvPr id="1" name=""/>
        <p:cNvGrpSpPr/>
        <p:nvPr/>
      </p:nvGrpSpPr>
      <p:grpSpPr>
        <a:xfrm>
          <a:off x="0" y="0"/>
          <a:ext cx="0" cy="0"/>
          <a:chOff x="0" y="0"/>
          <a:chExt cx="0" cy="0"/>
        </a:xfrm>
      </p:grpSpPr>
      <p:sp>
        <p:nvSpPr>
          <p:cNvPr id="2" name="Title 1"/>
          <p:cNvSpPr>
            <a:spLocks noGrp="1"/>
          </p:cNvSpPr>
          <p:nvPr>
            <p:ph type="title"/>
          </p:nvPr>
        </p:nvSpPr>
        <p:spPr>
          <a:xfrm>
            <a:off x="398993" y="365761"/>
            <a:ext cx="9095979" cy="400110"/>
          </a:xfrm>
        </p:spPr>
        <p:txBody>
          <a:bodyPr/>
          <a:lstStyle/>
          <a:p>
            <a:r>
              <a:rPr lang="en-US" smtClean="0"/>
              <a:t>Click to edit Master title style</a:t>
            </a:r>
            <a:endParaRPr lang="en-US" dirty="0"/>
          </a:p>
        </p:txBody>
      </p:sp>
      <p:sp>
        <p:nvSpPr>
          <p:cNvPr id="14" name="Text Placeholder 13"/>
          <p:cNvSpPr>
            <a:spLocks noGrp="1"/>
          </p:cNvSpPr>
          <p:nvPr>
            <p:ph type="body" sz="quarter" idx="14"/>
          </p:nvPr>
        </p:nvSpPr>
        <p:spPr>
          <a:xfrm>
            <a:off x="1615130" y="1601788"/>
            <a:ext cx="3120390" cy="960120"/>
          </a:xfrm>
        </p:spPr>
        <p:txBody>
          <a:bodyPr>
            <a:noAutofit/>
          </a:bodyPr>
          <a:lstStyle>
            <a:lvl1pPr marL="0" indent="0">
              <a:buNone/>
              <a:defRPr sz="1050" b="1">
                <a:solidFill>
                  <a:schemeClr val="accent2"/>
                </a:solidFill>
              </a:defRPr>
            </a:lvl1pPr>
            <a:lvl2pPr marL="0" indent="0">
              <a:spcBef>
                <a:spcPts val="0"/>
              </a:spcBef>
              <a:buNone/>
              <a:defRPr sz="1050"/>
            </a:lvl2pPr>
            <a:lvl3pPr marL="0" indent="0">
              <a:spcBef>
                <a:spcPts val="600"/>
              </a:spcBef>
              <a:buNone/>
              <a:defRPr sz="1050"/>
            </a:lvl3pPr>
            <a:lvl4pPr marL="0" indent="0">
              <a:spcBef>
                <a:spcPts val="1200"/>
              </a:spcBef>
              <a:buNone/>
              <a:defRPr sz="1000"/>
            </a:lvl4pPr>
            <a:lvl5pPr marL="0" indent="0">
              <a:buNone/>
              <a:defRPr sz="900"/>
            </a:lvl5pPr>
          </a:lstStyle>
          <a:p>
            <a:pPr lvl="0"/>
            <a:r>
              <a:rPr lang="en-US" smtClean="0"/>
              <a:t>Click to edit Master text styles</a:t>
            </a:r>
          </a:p>
          <a:p>
            <a:pPr lvl="1"/>
            <a:r>
              <a:rPr lang="en-US" smtClean="0"/>
              <a:t>Second level</a:t>
            </a:r>
          </a:p>
          <a:p>
            <a:pPr lvl="2"/>
            <a:r>
              <a:rPr lang="en-US" smtClean="0"/>
              <a:t>Third level</a:t>
            </a:r>
          </a:p>
        </p:txBody>
      </p:sp>
      <p:sp>
        <p:nvSpPr>
          <p:cNvPr id="26" name="Picture Placeholder 25"/>
          <p:cNvSpPr>
            <a:spLocks noGrp="1"/>
          </p:cNvSpPr>
          <p:nvPr>
            <p:ph type="pic" sz="quarter" idx="20"/>
          </p:nvPr>
        </p:nvSpPr>
        <p:spPr>
          <a:xfrm>
            <a:off x="398992" y="1601794"/>
            <a:ext cx="1040130" cy="957263"/>
          </a:xfrm>
          <a:solidFill>
            <a:srgbClr val="A2A4A3"/>
          </a:solidFill>
        </p:spPr>
        <p:txBody>
          <a:bodyPr rtlCol="0" anchor="ctr" anchorCtr="1">
            <a:noAutofit/>
          </a:bodyPr>
          <a:lstStyle>
            <a:lvl1pPr marL="0" indent="0" algn="ctr">
              <a:buNone/>
              <a:defRPr sz="1100">
                <a:solidFill>
                  <a:schemeClr val="bg2"/>
                </a:solidFill>
              </a:defRPr>
            </a:lvl1pPr>
          </a:lstStyle>
          <a:p>
            <a:pPr lvl="0"/>
            <a:r>
              <a:rPr lang="en-US" noProof="0" smtClean="0"/>
              <a:t>Drag picture to placeholder or click icon to add</a:t>
            </a:r>
            <a:endParaRPr lang="en-US" noProof="0" dirty="0"/>
          </a:p>
        </p:txBody>
      </p:sp>
      <p:sp>
        <p:nvSpPr>
          <p:cNvPr id="21" name="Text Placeholder 20"/>
          <p:cNvSpPr>
            <a:spLocks noGrp="1"/>
          </p:cNvSpPr>
          <p:nvPr>
            <p:ph type="body" sz="quarter" idx="21"/>
          </p:nvPr>
        </p:nvSpPr>
        <p:spPr>
          <a:xfrm>
            <a:off x="398994" y="2817816"/>
            <a:ext cx="4351208" cy="3359787"/>
          </a:xfrm>
        </p:spPr>
        <p:txBody>
          <a:bodyPr/>
          <a:lstStyle>
            <a:lvl1pPr marL="0" indent="0">
              <a:spcBef>
                <a:spcPts val="1200"/>
              </a:spcBef>
              <a:buNone/>
              <a:defRPr sz="1050" b="0">
                <a:solidFill>
                  <a:schemeClr val="tx1"/>
                </a:solidFill>
              </a:defRPr>
            </a:lvl1pPr>
          </a:lstStyle>
          <a:p>
            <a:pPr lvl="0"/>
            <a:r>
              <a:rPr lang="en-US" smtClean="0"/>
              <a:t>Click to edit Master text styles</a:t>
            </a:r>
          </a:p>
        </p:txBody>
      </p:sp>
      <p:sp>
        <p:nvSpPr>
          <p:cNvPr id="24" name="Text Placeholder 23"/>
          <p:cNvSpPr>
            <a:spLocks noGrp="1"/>
          </p:cNvSpPr>
          <p:nvPr>
            <p:ph type="body" sz="quarter" idx="22"/>
          </p:nvPr>
        </p:nvSpPr>
        <p:spPr>
          <a:xfrm>
            <a:off x="5146236" y="2817814"/>
            <a:ext cx="4348734" cy="3315051"/>
          </a:xfrm>
        </p:spPr>
        <p:txBody>
          <a:bodyPr/>
          <a:lstStyle>
            <a:lvl1pPr marL="115888" indent="-115888">
              <a:spcBef>
                <a:spcPts val="600"/>
              </a:spcBef>
              <a:buClr>
                <a:schemeClr val="tx1"/>
              </a:buClr>
              <a:defRPr sz="1050" b="0">
                <a:solidFill>
                  <a:schemeClr val="tx1"/>
                </a:solidFill>
              </a:defRPr>
            </a:lvl1pPr>
          </a:lstStyle>
          <a:p>
            <a:pPr lvl="0"/>
            <a:r>
              <a:rPr lang="en-US" smtClean="0"/>
              <a:t>Click to edit Master text styles</a:t>
            </a:r>
          </a:p>
        </p:txBody>
      </p:sp>
      <p:sp>
        <p:nvSpPr>
          <p:cNvPr id="7" name="Footer Placeholder 4"/>
          <p:cNvSpPr>
            <a:spLocks noGrp="1"/>
          </p:cNvSpPr>
          <p:nvPr>
            <p:ph type="ftr" sz="quarter" idx="23"/>
          </p:nvPr>
        </p:nvSpPr>
        <p:spPr>
          <a:xfrm>
            <a:off x="2278728" y="6543491"/>
            <a:ext cx="5348552" cy="138499"/>
          </a:xfrm>
          <a:prstGeom prst="rect">
            <a:avLst/>
          </a:prstGeom>
        </p:spPr>
        <p:txBody>
          <a:bodyPr/>
          <a:lstStyle>
            <a:lvl1pPr>
              <a:defRPr/>
            </a:lvl1pPr>
          </a:lstStyle>
          <a:p>
            <a:pPr>
              <a:defRPr/>
            </a:pPr>
            <a:endParaRPr lang="en-US" dirty="0"/>
          </a:p>
        </p:txBody>
      </p:sp>
      <p:sp>
        <p:nvSpPr>
          <p:cNvPr id="8" name="Slide Number Placeholder 5"/>
          <p:cNvSpPr>
            <a:spLocks noGrp="1"/>
          </p:cNvSpPr>
          <p:nvPr>
            <p:ph type="sldNum" sz="quarter" idx="24"/>
          </p:nvPr>
        </p:nvSpPr>
        <p:spPr/>
        <p:txBody>
          <a:bodyPr/>
          <a:lstStyle>
            <a:lvl1pPr>
              <a:defRPr/>
            </a:lvl1pPr>
          </a:lstStyle>
          <a:p>
            <a:pPr>
              <a:defRPr/>
            </a:pPr>
            <a:fld id="{CD6E8456-147A-4464-BE49-D3ADBE001C69}" type="slidenum">
              <a:rPr lang="en-US"/>
              <a:pPr>
                <a:defRPr/>
              </a:pPr>
              <a:t>‹#›</a:t>
            </a:fld>
            <a:endParaRPr lang="en-US" dirty="0"/>
          </a:p>
        </p:txBody>
      </p:sp>
      <p:sp>
        <p:nvSpPr>
          <p:cNvPr id="9" name="Date Placeholder 3"/>
          <p:cNvSpPr>
            <a:spLocks noGrp="1"/>
          </p:cNvSpPr>
          <p:nvPr>
            <p:ph type="dt" sz="half" idx="25"/>
          </p:nvPr>
        </p:nvSpPr>
        <p:spPr>
          <a:xfrm>
            <a:off x="395554" y="6543492"/>
            <a:ext cx="935567" cy="138499"/>
          </a:xfrm>
          <a:prstGeom prst="rect">
            <a:avLst/>
          </a:prstGeom>
        </p:spPr>
        <p:txBody>
          <a:bodyPr/>
          <a:lstStyle>
            <a:lvl1pPr>
              <a:defRPr/>
            </a:lvl1pPr>
          </a:lstStyle>
          <a:p>
            <a:pPr>
              <a:defRPr/>
            </a:pPr>
            <a:endParaRPr lang="en-US" dirty="0"/>
          </a:p>
        </p:txBody>
      </p:sp>
      <p:cxnSp>
        <p:nvCxnSpPr>
          <p:cNvPr id="4" name="Straight Connector 3"/>
          <p:cNvCxnSpPr/>
          <p:nvPr userDrawn="1"/>
        </p:nvCxnSpPr>
        <p:spPr>
          <a:xfrm>
            <a:off x="395554" y="914400"/>
            <a:ext cx="9099416"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5" name="Picture 14" descr="Dentons_Logo_Purple_RGB_300.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19647" y="446093"/>
            <a:ext cx="1693994" cy="566737"/>
          </a:xfrm>
          <a:prstGeom prst="rect">
            <a:avLst/>
          </a:prstGeom>
          <a:noFill/>
          <a:ln w="9525">
            <a:noFill/>
            <a:miter lim="800000"/>
            <a:headEnd/>
            <a:tailEnd/>
          </a:ln>
        </p:spPr>
      </p:pic>
      <p:sp>
        <p:nvSpPr>
          <p:cNvPr id="3" name="Text Placeholder 2"/>
          <p:cNvSpPr>
            <a:spLocks noGrp="1"/>
          </p:cNvSpPr>
          <p:nvPr>
            <p:ph type="body" idx="1"/>
          </p:nvPr>
        </p:nvSpPr>
        <p:spPr>
          <a:xfrm>
            <a:off x="396240" y="365762"/>
            <a:ext cx="7451418" cy="553998"/>
          </a:xfrm>
        </p:spPr>
        <p:txBody>
          <a:bodyPr anchor="b">
            <a:spAutoFit/>
          </a:bodyPr>
          <a:lstStyle>
            <a:lvl1pPr marL="0" indent="0">
              <a:spcBef>
                <a:spcPts val="0"/>
              </a:spcBef>
              <a:buNone/>
              <a:defRPr sz="3600" b="0">
                <a:solidFill>
                  <a:schemeClr val="accent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7" name="Text Placeholder 16"/>
          <p:cNvSpPr>
            <a:spLocks noGrp="1"/>
          </p:cNvSpPr>
          <p:nvPr>
            <p:ph type="body" sz="quarter" idx="10"/>
          </p:nvPr>
        </p:nvSpPr>
        <p:spPr>
          <a:xfrm>
            <a:off x="398992" y="2103123"/>
            <a:ext cx="4457700" cy="1263949"/>
          </a:xfrm>
        </p:spPr>
        <p:txBody>
          <a:bodyPr>
            <a:noAutofit/>
          </a:bodyPr>
          <a:lstStyle>
            <a:lvl1pPr marL="0" indent="9525">
              <a:lnSpc>
                <a:spcPts val="2000"/>
              </a:lnSpc>
              <a:spcBef>
                <a:spcPts val="0"/>
              </a:spcBef>
              <a:buNone/>
              <a:defRPr sz="1800">
                <a:solidFill>
                  <a:schemeClr val="tx1"/>
                </a:solidFill>
              </a:defRPr>
            </a:lvl1pPr>
            <a:lvl2pPr marL="0" indent="9525">
              <a:lnSpc>
                <a:spcPts val="2000"/>
              </a:lnSpc>
              <a:spcBef>
                <a:spcPts val="600"/>
              </a:spcBef>
              <a:buNone/>
              <a:defRPr sz="1800">
                <a:solidFill>
                  <a:schemeClr val="tx1"/>
                </a:solidFill>
              </a:defRPr>
            </a:lvl2pPr>
            <a:lvl3pPr marL="0" indent="9525">
              <a:buNone/>
              <a:defRPr>
                <a:solidFill>
                  <a:schemeClr val="tx1"/>
                </a:solidFill>
              </a:defRPr>
            </a:lvl3pPr>
            <a:lvl4pPr marL="0" indent="9525">
              <a:buNone/>
              <a:defRPr>
                <a:solidFill>
                  <a:schemeClr val="tx1"/>
                </a:solidFill>
              </a:defRPr>
            </a:lvl4pPr>
            <a:lvl5pPr marL="0" indent="9525">
              <a:buNone/>
              <a:defRPr>
                <a:solidFill>
                  <a:schemeClr val="tx1"/>
                </a:solidFill>
              </a:defRPr>
            </a:lvl5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1"/>
          </p:nvPr>
        </p:nvSpPr>
        <p:spPr>
          <a:xfrm>
            <a:off x="398992" y="5486407"/>
            <a:ext cx="9113520" cy="965703"/>
          </a:xfrm>
        </p:spPr>
        <p:txBody>
          <a:bodyPr anchor="b">
            <a:noAutofit/>
          </a:bodyPr>
          <a:lstStyle>
            <a:lvl1pPr marL="0" indent="0">
              <a:buNone/>
              <a:defRPr sz="600">
                <a:solidFill>
                  <a:schemeClr val="tx1"/>
                </a:solidFill>
              </a:defRPr>
            </a:lvl1pPr>
            <a:lvl2pPr marL="0" indent="0">
              <a:buNone/>
              <a:defRPr sz="600">
                <a:solidFill>
                  <a:schemeClr val="tx1"/>
                </a:solidFill>
              </a:defRPr>
            </a:lvl2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2"/>
          </p:nvPr>
        </p:nvSpPr>
        <p:spPr>
          <a:xfrm>
            <a:off x="8285916" y="6543491"/>
            <a:ext cx="141064" cy="138499"/>
          </a:xfrm>
        </p:spPr>
        <p:txBody>
          <a:bodyPr/>
          <a:lstStyle>
            <a:lvl1pPr>
              <a:defRPr/>
            </a:lvl1pPr>
          </a:lstStyle>
          <a:p>
            <a:pPr>
              <a:defRPr/>
            </a:pPr>
            <a:fld id="{6A5A01C4-F602-4B90-AFF9-C7015992094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8992" y="365760"/>
            <a:ext cx="9113520" cy="40011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96240" y="1600205"/>
            <a:ext cx="4375150" cy="4525963"/>
          </a:xfrm>
        </p:spPr>
        <p:txBody>
          <a:bodyPr/>
          <a:lstStyle>
            <a:lvl1pPr>
              <a:defRPr sz="2000"/>
            </a:lvl1pPr>
            <a:lvl2pPr>
              <a:defRPr sz="18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37362" y="1600205"/>
            <a:ext cx="4375150" cy="4525963"/>
          </a:xfrm>
        </p:spPr>
        <p:txBody>
          <a:bodyPr/>
          <a:lstStyle>
            <a:lvl1pPr>
              <a:defRPr sz="2000"/>
            </a:lvl1pPr>
            <a:lvl2pPr>
              <a:defRPr sz="18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2278728" y="6543491"/>
            <a:ext cx="5348552" cy="138499"/>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6A5A01C4-F602-4B90-AFF9-C7015992094B}" type="slidenum">
              <a:rPr lang="en-US"/>
              <a:pPr>
                <a:defRPr/>
              </a:pPr>
              <a:t>‹#›</a:t>
            </a:fld>
            <a:endParaRPr lang="en-US" dirty="0"/>
          </a:p>
        </p:txBody>
      </p:sp>
      <p:sp>
        <p:nvSpPr>
          <p:cNvPr id="7" name="Date Placeholder 3"/>
          <p:cNvSpPr>
            <a:spLocks noGrp="1"/>
          </p:cNvSpPr>
          <p:nvPr>
            <p:ph type="dt" sz="half" idx="12"/>
          </p:nvPr>
        </p:nvSpPr>
        <p:spPr>
          <a:xfrm>
            <a:off x="395554" y="6543492"/>
            <a:ext cx="935567" cy="138499"/>
          </a:xfrm>
          <a:prstGeom prst="rect">
            <a:avLst/>
          </a:prstGeom>
        </p:spPr>
        <p:txBody>
          <a:bodyPr/>
          <a:lstStyle>
            <a:lvl1pPr>
              <a:defRPr/>
            </a:lvl1pPr>
          </a:lstStyle>
          <a:p>
            <a:pPr>
              <a:defRPr/>
            </a:pPr>
            <a:endParaRPr lang="en-US" dirty="0"/>
          </a:p>
        </p:txBody>
      </p:sp>
    </p:spTree>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42" cstate="screen">
            <a:extLst>
              <a:ext uri="{28A0092B-C50C-407E-A947-70E740481C1C}">
                <a14:useLocalDpi xmlns:a14="http://schemas.microsoft.com/office/drawing/2010/main"/>
              </a:ext>
            </a:extLst>
          </a:blip>
          <a:stretch>
            <a:fillRect/>
          </a:stretch>
        </p:blipFill>
        <p:spPr>
          <a:xfrm>
            <a:off x="8431023" y="6507853"/>
            <a:ext cx="1196373" cy="212034"/>
          </a:xfrm>
          <a:prstGeom prst="rect">
            <a:avLst/>
          </a:prstGeom>
        </p:spPr>
      </p:pic>
      <p:sp>
        <p:nvSpPr>
          <p:cNvPr id="1027" name="Title Placeholder 1"/>
          <p:cNvSpPr>
            <a:spLocks noGrp="1"/>
          </p:cNvSpPr>
          <p:nvPr>
            <p:ph type="title"/>
          </p:nvPr>
        </p:nvSpPr>
        <p:spPr bwMode="auto">
          <a:xfrm>
            <a:off x="398998" y="365124"/>
            <a:ext cx="9113178" cy="4001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1028" name="Text Placeholder 2"/>
          <p:cNvSpPr>
            <a:spLocks noGrp="1"/>
          </p:cNvSpPr>
          <p:nvPr>
            <p:ph type="body" idx="1"/>
          </p:nvPr>
        </p:nvSpPr>
        <p:spPr bwMode="gray">
          <a:xfrm>
            <a:off x="395553" y="1600204"/>
            <a:ext cx="9114897" cy="4570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bwMode="gray">
          <a:xfrm>
            <a:off x="8178337" y="6543491"/>
            <a:ext cx="141064" cy="138499"/>
          </a:xfrm>
          <a:prstGeom prst="rect">
            <a:avLst/>
          </a:prstGeom>
        </p:spPr>
        <p:txBody>
          <a:bodyPr vert="horz" wrap="none" lIns="0" tIns="0" rIns="0" bIns="0" rtlCol="0" anchor="ctr">
            <a:spAutoFit/>
          </a:bodyPr>
          <a:lstStyle>
            <a:lvl1pPr algn="r" fontAlgn="auto">
              <a:spcBef>
                <a:spcPts val="0"/>
              </a:spcBef>
              <a:spcAft>
                <a:spcPts val="0"/>
              </a:spcAft>
              <a:defRPr sz="900" b="1" smtClean="0">
                <a:solidFill>
                  <a:schemeClr val="tx1"/>
                </a:solidFill>
                <a:latin typeface="Arial" pitchFamily="34" charset="0"/>
                <a:cs typeface="Arial" pitchFamily="34" charset="0"/>
              </a:defRPr>
            </a:lvl1pPr>
          </a:lstStyle>
          <a:p>
            <a:pPr>
              <a:defRPr/>
            </a:pPr>
            <a:fld id="{0439BFAA-8FB9-4345-8C2C-9511AB5DEB64}" type="slidenum">
              <a:rPr lang="en-US"/>
              <a:pPr>
                <a:defRPr/>
              </a:pPr>
              <a:t>‹#›</a:t>
            </a:fld>
            <a:endParaRPr lang="en-US" dirty="0"/>
          </a:p>
        </p:txBody>
      </p:sp>
      <p:cxnSp>
        <p:nvCxnSpPr>
          <p:cNvPr id="9" name="Straight Connector 8"/>
          <p:cNvCxnSpPr/>
          <p:nvPr userDrawn="1"/>
        </p:nvCxnSpPr>
        <p:spPr>
          <a:xfrm>
            <a:off x="395554" y="914400"/>
            <a:ext cx="9099416"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66" r:id="rId8"/>
    <p:sldLayoutId id="2147483657" r:id="rId9"/>
    <p:sldLayoutId id="2147483656" r:id="rId10"/>
    <p:sldLayoutId id="2147483655" r:id="rId11"/>
    <p:sldLayoutId id="2147483667" r:id="rId12"/>
    <p:sldLayoutId id="2147484195" r:id="rId13"/>
    <p:sldLayoutId id="2147484145" r:id="rId14"/>
    <p:sldLayoutId id="2147484146" r:id="rId15"/>
    <p:sldLayoutId id="2147484147" r:id="rId16"/>
    <p:sldLayoutId id="2147484150" r:id="rId17"/>
    <p:sldLayoutId id="2147484182" r:id="rId18"/>
    <p:sldLayoutId id="2147484183" r:id="rId19"/>
    <p:sldLayoutId id="2147484185" r:id="rId20"/>
    <p:sldLayoutId id="2147484189" r:id="rId21"/>
    <p:sldLayoutId id="2147484190" r:id="rId22"/>
    <p:sldLayoutId id="2147484191" r:id="rId23"/>
    <p:sldLayoutId id="2147484192" r:id="rId24"/>
    <p:sldLayoutId id="2147484194" r:id="rId25"/>
    <p:sldLayoutId id="2147484152" r:id="rId26"/>
    <p:sldLayoutId id="2147484153" r:id="rId27"/>
    <p:sldLayoutId id="2147484154" r:id="rId28"/>
    <p:sldLayoutId id="2147484155" r:id="rId29"/>
    <p:sldLayoutId id="2147484157" r:id="rId30"/>
    <p:sldLayoutId id="2147483825" r:id="rId31"/>
    <p:sldLayoutId id="2147483826" r:id="rId32"/>
    <p:sldLayoutId id="2147483827" r:id="rId33"/>
    <p:sldLayoutId id="2147483828" r:id="rId34"/>
    <p:sldLayoutId id="2147483829" r:id="rId35"/>
    <p:sldLayoutId id="2147483830" r:id="rId36"/>
    <p:sldLayoutId id="2147483831" r:id="rId37"/>
    <p:sldLayoutId id="2147483833" r:id="rId38"/>
    <p:sldLayoutId id="2147483835" r:id="rId39"/>
    <p:sldLayoutId id="2147484196" r:id="rId40"/>
  </p:sldLayoutIdLst>
  <p:timing>
    <p:tnLst>
      <p:par>
        <p:cTn id="1" dur="indefinite" restart="never" nodeType="tmRoot"/>
      </p:par>
    </p:tnLst>
  </p:timing>
  <p:hf hdr="0"/>
  <p:txStyles>
    <p:titleStyle>
      <a:lvl1pPr algn="l" defTabSz="457200" rtl="0" fontAlgn="base">
        <a:spcBef>
          <a:spcPct val="0"/>
        </a:spcBef>
        <a:spcAft>
          <a:spcPct val="0"/>
        </a:spcAft>
        <a:defRPr sz="2600" b="1" kern="1200">
          <a:solidFill>
            <a:schemeClr val="accent1"/>
          </a:solidFill>
          <a:latin typeface="Arial" pitchFamily="34" charset="0"/>
          <a:ea typeface="+mj-ea"/>
          <a:cs typeface="Arial" pitchFamily="34" charset="0"/>
        </a:defRPr>
      </a:lvl1pPr>
      <a:lvl2pPr algn="l" defTabSz="457200" rtl="0" fontAlgn="base">
        <a:spcBef>
          <a:spcPct val="0"/>
        </a:spcBef>
        <a:spcAft>
          <a:spcPct val="0"/>
        </a:spcAft>
        <a:defRPr sz="2600" b="1">
          <a:solidFill>
            <a:schemeClr val="accent1"/>
          </a:solidFill>
          <a:latin typeface="Arial" charset="0"/>
          <a:cs typeface="Arial" charset="0"/>
        </a:defRPr>
      </a:lvl2pPr>
      <a:lvl3pPr algn="l" defTabSz="457200" rtl="0" fontAlgn="base">
        <a:spcBef>
          <a:spcPct val="0"/>
        </a:spcBef>
        <a:spcAft>
          <a:spcPct val="0"/>
        </a:spcAft>
        <a:defRPr sz="2600" b="1">
          <a:solidFill>
            <a:schemeClr val="accent1"/>
          </a:solidFill>
          <a:latin typeface="Arial" charset="0"/>
          <a:cs typeface="Arial" charset="0"/>
        </a:defRPr>
      </a:lvl3pPr>
      <a:lvl4pPr algn="l" defTabSz="457200" rtl="0" fontAlgn="base">
        <a:spcBef>
          <a:spcPct val="0"/>
        </a:spcBef>
        <a:spcAft>
          <a:spcPct val="0"/>
        </a:spcAft>
        <a:defRPr sz="2600" b="1">
          <a:solidFill>
            <a:schemeClr val="accent1"/>
          </a:solidFill>
          <a:latin typeface="Arial" charset="0"/>
          <a:cs typeface="Arial" charset="0"/>
        </a:defRPr>
      </a:lvl4pPr>
      <a:lvl5pPr algn="l" defTabSz="457200" rtl="0" fontAlgn="base">
        <a:spcBef>
          <a:spcPct val="0"/>
        </a:spcBef>
        <a:spcAft>
          <a:spcPct val="0"/>
        </a:spcAft>
        <a:defRPr sz="2600" b="1">
          <a:solidFill>
            <a:schemeClr val="accent1"/>
          </a:solidFill>
          <a:latin typeface="Arial" charset="0"/>
          <a:cs typeface="Arial" charset="0"/>
        </a:defRPr>
      </a:lvl5pPr>
      <a:lvl6pPr marL="457200" algn="l" defTabSz="457200" rtl="0" fontAlgn="base">
        <a:spcBef>
          <a:spcPct val="0"/>
        </a:spcBef>
        <a:spcAft>
          <a:spcPct val="0"/>
        </a:spcAft>
        <a:defRPr sz="2600" b="1">
          <a:solidFill>
            <a:schemeClr val="accent1"/>
          </a:solidFill>
          <a:latin typeface="Arial" charset="0"/>
          <a:cs typeface="Arial" charset="0"/>
        </a:defRPr>
      </a:lvl6pPr>
      <a:lvl7pPr marL="914400" algn="l" defTabSz="457200" rtl="0" fontAlgn="base">
        <a:spcBef>
          <a:spcPct val="0"/>
        </a:spcBef>
        <a:spcAft>
          <a:spcPct val="0"/>
        </a:spcAft>
        <a:defRPr sz="2600" b="1">
          <a:solidFill>
            <a:schemeClr val="accent1"/>
          </a:solidFill>
          <a:latin typeface="Arial" charset="0"/>
          <a:cs typeface="Arial" charset="0"/>
        </a:defRPr>
      </a:lvl7pPr>
      <a:lvl8pPr marL="1371600" algn="l" defTabSz="457200" rtl="0" fontAlgn="base">
        <a:spcBef>
          <a:spcPct val="0"/>
        </a:spcBef>
        <a:spcAft>
          <a:spcPct val="0"/>
        </a:spcAft>
        <a:defRPr sz="2600" b="1">
          <a:solidFill>
            <a:schemeClr val="accent1"/>
          </a:solidFill>
          <a:latin typeface="Arial" charset="0"/>
          <a:cs typeface="Arial" charset="0"/>
        </a:defRPr>
      </a:lvl8pPr>
      <a:lvl9pPr marL="1828800" algn="l" defTabSz="457200" rtl="0" fontAlgn="base">
        <a:spcBef>
          <a:spcPct val="0"/>
        </a:spcBef>
        <a:spcAft>
          <a:spcPct val="0"/>
        </a:spcAft>
        <a:defRPr sz="2600" b="1">
          <a:solidFill>
            <a:schemeClr val="accent1"/>
          </a:solidFill>
          <a:latin typeface="Arial" charset="0"/>
          <a:cs typeface="Arial" charset="0"/>
        </a:defRPr>
      </a:lvl9pPr>
    </p:titleStyle>
    <p:bodyStyle>
      <a:lvl1pPr marL="182563" indent="-182563" algn="l" defTabSz="457200" rtl="0" fontAlgn="base">
        <a:spcBef>
          <a:spcPts val="1000"/>
        </a:spcBef>
        <a:spcAft>
          <a:spcPct val="0"/>
        </a:spcAft>
        <a:buClr>
          <a:schemeClr val="accent1"/>
        </a:buClr>
        <a:buFont typeface="Arial" charset="0"/>
        <a:buChar char="•"/>
        <a:defRPr sz="2000" kern="1200">
          <a:solidFill>
            <a:schemeClr val="tx1"/>
          </a:solidFill>
          <a:latin typeface="Arial" pitchFamily="34" charset="0"/>
          <a:ea typeface="+mn-ea"/>
          <a:cs typeface="Arial" pitchFamily="34" charset="0"/>
        </a:defRPr>
      </a:lvl1pPr>
      <a:lvl2pPr marL="365125" indent="-179388" algn="l" defTabSz="457200" rtl="0" fontAlgn="base">
        <a:spcBef>
          <a:spcPts val="600"/>
        </a:spcBef>
        <a:spcAft>
          <a:spcPct val="0"/>
        </a:spcAft>
        <a:buClr>
          <a:schemeClr val="bg1"/>
        </a:buClr>
        <a:buFont typeface="Arial" charset="0"/>
        <a:buChar char="•"/>
        <a:defRPr kern="1200">
          <a:solidFill>
            <a:schemeClr val="tx1"/>
          </a:solidFill>
          <a:latin typeface="Arial" pitchFamily="34" charset="0"/>
          <a:ea typeface="+mn-ea"/>
          <a:cs typeface="Arial" pitchFamily="34" charset="0"/>
        </a:defRPr>
      </a:lvl2pPr>
      <a:lvl3pPr marL="547688" indent="-182563" algn="l" defTabSz="457200" rtl="0" fontAlgn="base">
        <a:spcBef>
          <a:spcPts val="400"/>
        </a:spcBef>
        <a:spcAft>
          <a:spcPct val="0"/>
        </a:spcAft>
        <a:buClr>
          <a:schemeClr val="tx1"/>
        </a:buClr>
        <a:buFont typeface="Arial" charset="0"/>
        <a:buChar char="•"/>
        <a:defRPr sz="1400" kern="1200">
          <a:solidFill>
            <a:schemeClr val="tx1"/>
          </a:solidFill>
          <a:latin typeface="Arial" pitchFamily="34" charset="0"/>
          <a:ea typeface="+mn-ea"/>
          <a:cs typeface="Arial" pitchFamily="34" charset="0"/>
        </a:defRPr>
      </a:lvl3pPr>
      <a:lvl4pPr marL="730250" indent="-182563" algn="l" defTabSz="457200" rtl="0" fontAlgn="base">
        <a:spcBef>
          <a:spcPts val="300"/>
        </a:spcBef>
        <a:spcAft>
          <a:spcPct val="0"/>
        </a:spcAft>
        <a:buClr>
          <a:schemeClr val="tx1"/>
        </a:buClr>
        <a:buFont typeface="Arial" charset="0"/>
        <a:buChar char="•"/>
        <a:defRPr sz="1200" kern="1200">
          <a:solidFill>
            <a:schemeClr val="tx1"/>
          </a:solidFill>
          <a:latin typeface="Arial" pitchFamily="34" charset="0"/>
          <a:ea typeface="+mn-ea"/>
          <a:cs typeface="Arial" pitchFamily="34" charset="0"/>
        </a:defRPr>
      </a:lvl4pPr>
      <a:lvl5pPr marL="914400" indent="-182563" algn="l" defTabSz="457200" rtl="0" fontAlgn="base">
        <a:spcBef>
          <a:spcPts val="300"/>
        </a:spcBef>
        <a:spcAft>
          <a:spcPct val="0"/>
        </a:spcAft>
        <a:buClr>
          <a:schemeClr val="tx1"/>
        </a:buClr>
        <a:buFont typeface="Arial"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0.xml"/><Relationship Id="rId1" Type="http://schemas.openxmlformats.org/officeDocument/2006/relationships/tags" Target="../tags/tag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http://www.dentons.com/" TargetMode="External"/><Relationship Id="rId4" Type="http://schemas.openxmlformats.org/officeDocument/2006/relationships/hyperlink" Target="https://www.nextlaw.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6.emf"/><Relationship Id="rId18" Type="http://schemas.openxmlformats.org/officeDocument/2006/relationships/image" Target="../media/image21.emf"/><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tiff"/><Relationship Id="rId12" Type="http://schemas.openxmlformats.org/officeDocument/2006/relationships/image" Target="../media/image15.tiff"/><Relationship Id="rId17" Type="http://schemas.openxmlformats.org/officeDocument/2006/relationships/image" Target="../media/image20.png"/><Relationship Id="rId2" Type="http://schemas.openxmlformats.org/officeDocument/2006/relationships/notesSlide" Target="../notesSlides/notesSlide9.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9.emf"/><Relationship Id="rId11" Type="http://schemas.openxmlformats.org/officeDocument/2006/relationships/image" Target="../media/image14.tiff"/><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emf"/><Relationship Id="rId14" Type="http://schemas.openxmlformats.org/officeDocument/2006/relationships/image" Target="../media/image17.png"/><Relationship Id="rId22"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t="5922" b="5922"/>
          <a:stretch/>
        </p:blipFill>
        <p:spPr>
          <a:xfrm>
            <a:off x="0" y="-12304"/>
            <a:ext cx="9905999" cy="6894286"/>
          </a:xfrm>
          <a:prstGeom prst="rect">
            <a:avLst/>
          </a:prstGeom>
        </p:spPr>
      </p:pic>
      <p:sp>
        <p:nvSpPr>
          <p:cNvPr id="5" name="Rectangle 4"/>
          <p:cNvSpPr/>
          <p:nvPr/>
        </p:nvSpPr>
        <p:spPr>
          <a:xfrm>
            <a:off x="-1" y="16571"/>
            <a:ext cx="9906000" cy="6869113"/>
          </a:xfrm>
          <a:prstGeom prst="rect">
            <a:avLst/>
          </a:prstGeom>
          <a:solidFill>
            <a:srgbClr val="7030A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err="1" smtClean="0">
              <a:solidFill>
                <a:schemeClr val="bg2"/>
              </a:solidFill>
            </a:endParaRPr>
          </a:p>
        </p:txBody>
      </p:sp>
      <p:sp>
        <p:nvSpPr>
          <p:cNvPr id="8" name="Title 1"/>
          <p:cNvSpPr>
            <a:spLocks noGrp="1"/>
          </p:cNvSpPr>
          <p:nvPr/>
        </p:nvSpPr>
        <p:spPr bwMode="gray">
          <a:xfrm>
            <a:off x="387751" y="1111158"/>
            <a:ext cx="7808797" cy="2862322"/>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defTabSz="457200" rtl="0" fontAlgn="base">
              <a:lnSpc>
                <a:spcPct val="100000"/>
              </a:lnSpc>
              <a:spcBef>
                <a:spcPct val="0"/>
              </a:spcBef>
              <a:spcAft>
                <a:spcPct val="0"/>
              </a:spcAft>
              <a:defRPr sz="3600" b="1" kern="1200">
                <a:solidFill>
                  <a:schemeClr val="bg2"/>
                </a:solidFill>
                <a:latin typeface="Arial" pitchFamily="34" charset="0"/>
                <a:ea typeface="+mj-ea"/>
                <a:cs typeface="Arial" pitchFamily="34" charset="0"/>
              </a:defRPr>
            </a:lvl1pPr>
            <a:lvl2pPr algn="l" defTabSz="457200" rtl="0" fontAlgn="base">
              <a:spcBef>
                <a:spcPct val="0"/>
              </a:spcBef>
              <a:spcAft>
                <a:spcPct val="0"/>
              </a:spcAft>
              <a:defRPr sz="2600" b="1">
                <a:solidFill>
                  <a:schemeClr val="accent1"/>
                </a:solidFill>
                <a:latin typeface="Arial" charset="0"/>
                <a:cs typeface="Arial" charset="0"/>
              </a:defRPr>
            </a:lvl2pPr>
            <a:lvl3pPr algn="l" defTabSz="457200" rtl="0" fontAlgn="base">
              <a:spcBef>
                <a:spcPct val="0"/>
              </a:spcBef>
              <a:spcAft>
                <a:spcPct val="0"/>
              </a:spcAft>
              <a:defRPr sz="2600" b="1">
                <a:solidFill>
                  <a:schemeClr val="accent1"/>
                </a:solidFill>
                <a:latin typeface="Arial" charset="0"/>
                <a:cs typeface="Arial" charset="0"/>
              </a:defRPr>
            </a:lvl3pPr>
            <a:lvl4pPr algn="l" defTabSz="457200" rtl="0" fontAlgn="base">
              <a:spcBef>
                <a:spcPct val="0"/>
              </a:spcBef>
              <a:spcAft>
                <a:spcPct val="0"/>
              </a:spcAft>
              <a:defRPr sz="2600" b="1">
                <a:solidFill>
                  <a:schemeClr val="accent1"/>
                </a:solidFill>
                <a:latin typeface="Arial" charset="0"/>
                <a:cs typeface="Arial" charset="0"/>
              </a:defRPr>
            </a:lvl4pPr>
            <a:lvl5pPr algn="l" defTabSz="457200" rtl="0" fontAlgn="base">
              <a:spcBef>
                <a:spcPct val="0"/>
              </a:spcBef>
              <a:spcAft>
                <a:spcPct val="0"/>
              </a:spcAft>
              <a:defRPr sz="2600" b="1">
                <a:solidFill>
                  <a:schemeClr val="accent1"/>
                </a:solidFill>
                <a:latin typeface="Arial" charset="0"/>
                <a:cs typeface="Arial" charset="0"/>
              </a:defRPr>
            </a:lvl5pPr>
            <a:lvl6pPr marL="457200" algn="l" defTabSz="457200" rtl="0" fontAlgn="base">
              <a:spcBef>
                <a:spcPct val="0"/>
              </a:spcBef>
              <a:spcAft>
                <a:spcPct val="0"/>
              </a:spcAft>
              <a:defRPr sz="2600" b="1">
                <a:solidFill>
                  <a:schemeClr val="accent1"/>
                </a:solidFill>
                <a:latin typeface="Arial" charset="0"/>
                <a:cs typeface="Arial" charset="0"/>
              </a:defRPr>
            </a:lvl6pPr>
            <a:lvl7pPr marL="914400" algn="l" defTabSz="457200" rtl="0" fontAlgn="base">
              <a:spcBef>
                <a:spcPct val="0"/>
              </a:spcBef>
              <a:spcAft>
                <a:spcPct val="0"/>
              </a:spcAft>
              <a:defRPr sz="2600" b="1">
                <a:solidFill>
                  <a:schemeClr val="accent1"/>
                </a:solidFill>
                <a:latin typeface="Arial" charset="0"/>
                <a:cs typeface="Arial" charset="0"/>
              </a:defRPr>
            </a:lvl7pPr>
            <a:lvl8pPr marL="1371600" algn="l" defTabSz="457200" rtl="0" fontAlgn="base">
              <a:spcBef>
                <a:spcPct val="0"/>
              </a:spcBef>
              <a:spcAft>
                <a:spcPct val="0"/>
              </a:spcAft>
              <a:defRPr sz="2600" b="1">
                <a:solidFill>
                  <a:schemeClr val="accent1"/>
                </a:solidFill>
                <a:latin typeface="Arial" charset="0"/>
                <a:cs typeface="Arial" charset="0"/>
              </a:defRPr>
            </a:lvl8pPr>
            <a:lvl9pPr marL="1828800" algn="l" defTabSz="457200" rtl="0" fontAlgn="base">
              <a:spcBef>
                <a:spcPct val="0"/>
              </a:spcBef>
              <a:spcAft>
                <a:spcPct val="0"/>
              </a:spcAft>
              <a:defRPr sz="2600" b="1">
                <a:solidFill>
                  <a:schemeClr val="accent1"/>
                </a:solidFill>
                <a:latin typeface="Arial" charset="0"/>
                <a:cs typeface="Arial" charset="0"/>
              </a:defRPr>
            </a:lvl9pPr>
          </a:lstStyle>
          <a:p>
            <a:pPr lvl="0"/>
            <a:r>
              <a:rPr lang="en-US" sz="4000" b="0" dirty="0" smtClean="0">
                <a:solidFill>
                  <a:srgbClr val="FFC000"/>
                </a:solidFill>
                <a:latin typeface="Dentons Sans Regular" panose="020B0503030202060203" pitchFamily="34" charset="0"/>
                <a:ea typeface="+mn-ea"/>
                <a:cs typeface="Arial" charset="0"/>
              </a:rPr>
              <a:t>Ecology and Sustainable Development Forum</a:t>
            </a:r>
          </a:p>
          <a:p>
            <a:pPr lvl="0"/>
            <a:endParaRPr lang="en-US" sz="3400" b="0" dirty="0" smtClean="0">
              <a:solidFill>
                <a:srgbClr val="FFC000"/>
              </a:solidFill>
              <a:latin typeface="Dentons Sans Regular" panose="020B0503030202060203" pitchFamily="34" charset="0"/>
              <a:ea typeface="+mn-ea"/>
              <a:cs typeface="Arial" charset="0"/>
            </a:endParaRPr>
          </a:p>
          <a:p>
            <a:pPr lvl="0"/>
            <a:endParaRPr lang="en-GB" sz="1000" b="0" dirty="0" smtClean="0">
              <a:solidFill>
                <a:srgbClr val="FFFFFF"/>
              </a:solidFill>
              <a:latin typeface="Dentons Sans Bold" panose="020B0803030202060203" pitchFamily="34" charset="0"/>
              <a:ea typeface="+mn-ea"/>
              <a:cs typeface="Arial" charset="0"/>
            </a:endParaRPr>
          </a:p>
          <a:p>
            <a:pPr lvl="0"/>
            <a:r>
              <a:rPr lang="en-US" sz="3400" dirty="0" smtClean="0">
                <a:solidFill>
                  <a:srgbClr val="FFFFFF"/>
                </a:solidFill>
                <a:ea typeface="+mn-ea"/>
              </a:rPr>
              <a:t>Mobilization of investment resources: legal opportunities and risk in Ukraine</a:t>
            </a:r>
          </a:p>
        </p:txBody>
      </p:sp>
      <p:sp>
        <p:nvSpPr>
          <p:cNvPr id="9" name="Subtitle 8"/>
          <p:cNvSpPr>
            <a:spLocks noGrp="1"/>
          </p:cNvSpPr>
          <p:nvPr/>
        </p:nvSpPr>
        <p:spPr bwMode="gray">
          <a:xfrm>
            <a:off x="396376" y="4811255"/>
            <a:ext cx="5606247" cy="119444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defTabSz="457200" rtl="0" fontAlgn="base">
              <a:lnSpc>
                <a:spcPct val="90000"/>
              </a:lnSpc>
              <a:spcBef>
                <a:spcPts val="0"/>
              </a:spcBef>
              <a:spcAft>
                <a:spcPct val="0"/>
              </a:spcAft>
              <a:buClr>
                <a:schemeClr val="accent1"/>
              </a:buClr>
              <a:buFont typeface="Arial" charset="0"/>
              <a:buNone/>
              <a:defRPr sz="3600" b="0" kern="1200">
                <a:solidFill>
                  <a:schemeClr val="bg2"/>
                </a:solidFill>
                <a:latin typeface="Arial" pitchFamily="34" charset="0"/>
                <a:ea typeface="+mn-ea"/>
                <a:cs typeface="Arial" pitchFamily="34" charset="0"/>
              </a:defRPr>
            </a:lvl1pPr>
            <a:lvl2pPr marL="457200" indent="0" algn="ctr" defTabSz="457200" rtl="0" fontAlgn="base">
              <a:spcBef>
                <a:spcPts val="600"/>
              </a:spcBef>
              <a:spcAft>
                <a:spcPct val="0"/>
              </a:spcAft>
              <a:buClr>
                <a:schemeClr val="bg1"/>
              </a:buClr>
              <a:buFont typeface="Arial" charset="0"/>
              <a:buNone/>
              <a:defRPr kern="1200">
                <a:solidFill>
                  <a:schemeClr val="tx1">
                    <a:tint val="75000"/>
                  </a:schemeClr>
                </a:solidFill>
                <a:latin typeface="Arial" pitchFamily="34" charset="0"/>
                <a:ea typeface="+mn-ea"/>
                <a:cs typeface="Arial" pitchFamily="34" charset="0"/>
              </a:defRPr>
            </a:lvl2pPr>
            <a:lvl3pPr marL="914400" indent="0" algn="ctr" defTabSz="457200" rtl="0" fontAlgn="base">
              <a:spcBef>
                <a:spcPts val="400"/>
              </a:spcBef>
              <a:spcAft>
                <a:spcPct val="0"/>
              </a:spcAft>
              <a:buClr>
                <a:schemeClr val="tx1"/>
              </a:buClr>
              <a:buFont typeface="Arial" charset="0"/>
              <a:buNone/>
              <a:defRPr sz="1400" kern="1200">
                <a:solidFill>
                  <a:schemeClr val="tx1">
                    <a:tint val="75000"/>
                  </a:schemeClr>
                </a:solidFill>
                <a:latin typeface="Arial" pitchFamily="34" charset="0"/>
                <a:ea typeface="+mn-ea"/>
                <a:cs typeface="Arial" pitchFamily="34" charset="0"/>
              </a:defRPr>
            </a:lvl3pPr>
            <a:lvl4pPr marL="1371600" indent="0" algn="ctr" defTabSz="457200" rtl="0" fontAlgn="base">
              <a:spcBef>
                <a:spcPts val="300"/>
              </a:spcBef>
              <a:spcAft>
                <a:spcPct val="0"/>
              </a:spcAft>
              <a:buClr>
                <a:schemeClr val="tx1"/>
              </a:buClr>
              <a:buFont typeface="Arial" charset="0"/>
              <a:buNone/>
              <a:defRPr sz="1200" kern="1200">
                <a:solidFill>
                  <a:schemeClr val="tx1">
                    <a:tint val="75000"/>
                  </a:schemeClr>
                </a:solidFill>
                <a:latin typeface="Arial" pitchFamily="34" charset="0"/>
                <a:ea typeface="+mn-ea"/>
                <a:cs typeface="Arial" pitchFamily="34" charset="0"/>
              </a:defRPr>
            </a:lvl4pPr>
            <a:lvl5pPr marL="1828800" indent="0" algn="ctr" defTabSz="457200" rtl="0" fontAlgn="base">
              <a:spcBef>
                <a:spcPts val="300"/>
              </a:spcBef>
              <a:spcAft>
                <a:spcPct val="0"/>
              </a:spcAft>
              <a:buClr>
                <a:schemeClr val="tx1"/>
              </a:buClr>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ct val="0"/>
              </a:spcBef>
            </a:pPr>
            <a:r>
              <a:rPr lang="en-GB" sz="1400" b="1" dirty="0" smtClean="0"/>
              <a:t>Maksym Sysoiev</a:t>
            </a:r>
          </a:p>
          <a:p>
            <a:pPr>
              <a:spcBef>
                <a:spcPct val="0"/>
              </a:spcBef>
            </a:pPr>
            <a:r>
              <a:rPr lang="en-GB" sz="1400" dirty="0" smtClean="0"/>
              <a:t>Partner, Dentons</a:t>
            </a:r>
          </a:p>
          <a:p>
            <a:pPr>
              <a:spcBef>
                <a:spcPct val="0"/>
              </a:spcBef>
            </a:pPr>
            <a:endParaRPr lang="en-GB" sz="1400" dirty="0" smtClean="0"/>
          </a:p>
          <a:p>
            <a:pPr>
              <a:spcBef>
                <a:spcPct val="0"/>
              </a:spcBef>
            </a:pPr>
            <a:endParaRPr lang="en-GB" sz="1400" dirty="0" smtClean="0"/>
          </a:p>
          <a:p>
            <a:pPr>
              <a:spcBef>
                <a:spcPct val="0"/>
              </a:spcBef>
            </a:pPr>
            <a:r>
              <a:rPr lang="en-GB" sz="1200" dirty="0" smtClean="0"/>
              <a:t>10 November 2021</a:t>
            </a:r>
            <a:endParaRPr lang="en-US" sz="1200" dirty="0" smtClean="0">
              <a:solidFill>
                <a:srgbClr val="FF0000"/>
              </a:solidFill>
            </a:endParaRP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7751" y="671161"/>
            <a:ext cx="2811749" cy="539856"/>
          </a:xfrm>
          <a:prstGeom prst="rect">
            <a:avLst/>
          </a:prstGeom>
        </p:spPr>
      </p:pic>
    </p:spTree>
    <p:extLst>
      <p:ext uri="{BB962C8B-B14F-4D97-AF65-F5344CB8AC3E}">
        <p14:creationId xmlns:p14="http://schemas.microsoft.com/office/powerpoint/2010/main" val="276604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392052" y="469298"/>
            <a:ext cx="9131200" cy="400110"/>
          </a:xfrm>
        </p:spPr>
        <p:txBody>
          <a:bodyPr/>
          <a:lstStyle/>
          <a:p>
            <a:r>
              <a:rPr lang="en-US" b="0" dirty="0" smtClean="0">
                <a:solidFill>
                  <a:srgbClr val="7030A0"/>
                </a:solidFill>
              </a:rPr>
              <a:t>Dentons’ global coverage</a:t>
            </a:r>
            <a:endParaRPr lang="en-GB" b="0" dirty="0">
              <a:solidFill>
                <a:srgbClr val="FF0000"/>
              </a:solidFill>
            </a:endParaRPr>
          </a:p>
        </p:txBody>
      </p:sp>
      <p:sp>
        <p:nvSpPr>
          <p:cNvPr id="12" name="Slide Number Placeholder 4"/>
          <p:cNvSpPr>
            <a:spLocks noGrp="1"/>
          </p:cNvSpPr>
          <p:nvPr>
            <p:ph type="sldNum" sz="quarter" idx="16"/>
          </p:nvPr>
        </p:nvSpPr>
        <p:spPr>
          <a:xfrm>
            <a:off x="8119022" y="6537600"/>
            <a:ext cx="156000" cy="144000"/>
          </a:xfrm>
          <a:prstGeom prst="rect">
            <a:avLst/>
          </a:prstGeom>
        </p:spPr>
        <p:txBody>
          <a:bodyPr lIns="0" tIns="0" rIns="0" bIns="0"/>
          <a:lstStyle/>
          <a:p>
            <a:pPr algn="ctr"/>
            <a:fld id="{D34DACC3-9742-4940-92E6-4CAB853A3218}" type="slidenum">
              <a:rPr lang="en-GB" sz="900" b="1" smtClean="0">
                <a:solidFill>
                  <a:srgbClr val="565A5C"/>
                </a:solidFill>
                <a:latin typeface="Dentons Sans Light" panose="020B0403030202060203" pitchFamily="34" charset="0"/>
              </a:rPr>
              <a:pPr algn="ctr"/>
              <a:t>10</a:t>
            </a:fld>
            <a:endParaRPr lang="en-GB" sz="900" b="1" dirty="0">
              <a:solidFill>
                <a:srgbClr val="565A5C"/>
              </a:solidFill>
              <a:latin typeface="Dentons Sans Light" panose="020B0403030202060203" pitchFamily="34" charset="0"/>
            </a:endParaRPr>
          </a:p>
        </p:txBody>
      </p:sp>
      <p:sp>
        <p:nvSpPr>
          <p:cNvPr id="13" name="Rectangle 12"/>
          <p:cNvSpPr/>
          <p:nvPr/>
        </p:nvSpPr>
        <p:spPr>
          <a:xfrm>
            <a:off x="405172" y="5838215"/>
            <a:ext cx="5492079" cy="430887"/>
          </a:xfrm>
          <a:prstGeom prst="rect">
            <a:avLst/>
          </a:prstGeom>
        </p:spPr>
        <p:txBody>
          <a:bodyPr wrap="square" lIns="0" tIns="0" rIns="0" bIns="0" anchor="ctr" anchorCtr="0">
            <a:spAutoFit/>
          </a:bodyPr>
          <a:lstStyle/>
          <a:p>
            <a:pPr defTabSz="457197" fontAlgn="auto">
              <a:spcBef>
                <a:spcPts val="0"/>
              </a:spcBef>
              <a:spcAft>
                <a:spcPts val="0"/>
              </a:spcAft>
              <a:defRPr/>
            </a:pPr>
            <a:r>
              <a:rPr lang="en-GB" sz="700" b="1" dirty="0">
                <a:solidFill>
                  <a:srgbClr val="6D328A"/>
                </a:solidFill>
                <a:latin typeface="Arial"/>
                <a:ea typeface="SimSun"/>
                <a:cs typeface="Arial"/>
              </a:rPr>
              <a:t>Locations in purple represent Dentons offices.</a:t>
            </a:r>
          </a:p>
          <a:p>
            <a:pPr defTabSz="457197" fontAlgn="auto">
              <a:spcBef>
                <a:spcPts val="0"/>
              </a:spcBef>
              <a:spcAft>
                <a:spcPts val="0"/>
              </a:spcAft>
              <a:defRPr/>
            </a:pPr>
            <a:r>
              <a:rPr lang="en-GB" sz="700" b="1" dirty="0">
                <a:solidFill>
                  <a:srgbClr val="0070C0"/>
                </a:solidFill>
                <a:latin typeface="Arial"/>
                <a:ea typeface="SimSun"/>
                <a:cs typeface="Arial"/>
              </a:rPr>
              <a:t>Locations in blue represent associate firms, offices and special alliances.</a:t>
            </a:r>
          </a:p>
          <a:p>
            <a:pPr defTabSz="457197" fontAlgn="auto">
              <a:spcBef>
                <a:spcPts val="0"/>
              </a:spcBef>
              <a:spcAft>
                <a:spcPts val="0"/>
              </a:spcAft>
              <a:defRPr/>
            </a:pPr>
            <a:r>
              <a:rPr lang="en-GB" sz="700" b="1" dirty="0">
                <a:solidFill>
                  <a:srgbClr val="00B050"/>
                </a:solidFill>
                <a:latin typeface="Arial"/>
                <a:ea typeface="SimSun"/>
                <a:cs typeface="Arial"/>
              </a:rPr>
              <a:t>Locations in green represent proposed combinations that have not yet been formalised.</a:t>
            </a:r>
          </a:p>
          <a:p>
            <a:pPr defTabSz="457197" fontAlgn="auto">
              <a:spcBef>
                <a:spcPts val="0"/>
              </a:spcBef>
              <a:spcAft>
                <a:spcPts val="0"/>
              </a:spcAft>
              <a:defRPr/>
            </a:pPr>
            <a:r>
              <a:rPr lang="en-GB" sz="700" b="1" dirty="0">
                <a:solidFill>
                  <a:srgbClr val="565A5C"/>
                </a:solidFill>
                <a:latin typeface="Arial"/>
                <a:ea typeface="SimSun"/>
                <a:cs typeface="Arial"/>
              </a:rPr>
              <a:t>Locations in grey represent Brazil Strategic Alliance</a:t>
            </a:r>
          </a:p>
        </p:txBody>
      </p:sp>
      <p:grpSp>
        <p:nvGrpSpPr>
          <p:cNvPr id="19" name="Group 18"/>
          <p:cNvGrpSpPr>
            <a:grpSpLocks noChangeAspect="1"/>
          </p:cNvGrpSpPr>
          <p:nvPr/>
        </p:nvGrpSpPr>
        <p:grpSpPr>
          <a:xfrm>
            <a:off x="-97326" y="1052737"/>
            <a:ext cx="10118921" cy="4680000"/>
            <a:chOff x="380998" y="1333836"/>
            <a:chExt cx="9144000" cy="4229100"/>
          </a:xfrm>
        </p:grpSpPr>
        <p:sp>
          <p:nvSpPr>
            <p:cNvPr id="20" name="AutoShape 3"/>
            <p:cNvSpPr>
              <a:spLocks noChangeAspect="1" noChangeArrowheads="1" noTextEdit="1"/>
            </p:cNvSpPr>
            <p:nvPr/>
          </p:nvSpPr>
          <p:spPr bwMode="auto">
            <a:xfrm>
              <a:off x="673101" y="1357648"/>
              <a:ext cx="8539163"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grpSp>
          <p:nvGrpSpPr>
            <p:cNvPr id="21" name="Group 205"/>
            <p:cNvGrpSpPr>
              <a:grpSpLocks/>
            </p:cNvGrpSpPr>
            <p:nvPr/>
          </p:nvGrpSpPr>
          <p:grpSpPr bwMode="auto">
            <a:xfrm>
              <a:off x="3019426" y="1703723"/>
              <a:ext cx="5910263" cy="3598862"/>
              <a:chOff x="1662" y="1061"/>
              <a:chExt cx="3723" cy="2267"/>
            </a:xfrm>
          </p:grpSpPr>
          <p:sp>
            <p:nvSpPr>
              <p:cNvPr id="923" name="Freeform 5"/>
              <p:cNvSpPr>
                <a:spLocks/>
              </p:cNvSpPr>
              <p:nvPr/>
            </p:nvSpPr>
            <p:spPr bwMode="auto">
              <a:xfrm>
                <a:off x="3289" y="1966"/>
                <a:ext cx="146" cy="143"/>
              </a:xfrm>
              <a:custGeom>
                <a:avLst/>
                <a:gdLst>
                  <a:gd name="T0" fmla="*/ 84 w 146"/>
                  <a:gd name="T1" fmla="*/ 139 h 143"/>
                  <a:gd name="T2" fmla="*/ 74 w 146"/>
                  <a:gd name="T3" fmla="*/ 129 h 143"/>
                  <a:gd name="T4" fmla="*/ 62 w 146"/>
                  <a:gd name="T5" fmla="*/ 120 h 143"/>
                  <a:gd name="T6" fmla="*/ 52 w 146"/>
                  <a:gd name="T7" fmla="*/ 112 h 143"/>
                  <a:gd name="T8" fmla="*/ 40 w 146"/>
                  <a:gd name="T9" fmla="*/ 105 h 143"/>
                  <a:gd name="T10" fmla="*/ 29 w 146"/>
                  <a:gd name="T11" fmla="*/ 98 h 143"/>
                  <a:gd name="T12" fmla="*/ 16 w 146"/>
                  <a:gd name="T13" fmla="*/ 95 h 143"/>
                  <a:gd name="T14" fmla="*/ 7 w 146"/>
                  <a:gd name="T15" fmla="*/ 93 h 143"/>
                  <a:gd name="T16" fmla="*/ 2 w 146"/>
                  <a:gd name="T17" fmla="*/ 88 h 143"/>
                  <a:gd name="T18" fmla="*/ 28 w 146"/>
                  <a:gd name="T19" fmla="*/ 55 h 143"/>
                  <a:gd name="T20" fmla="*/ 34 w 146"/>
                  <a:gd name="T21" fmla="*/ 48 h 143"/>
                  <a:gd name="T22" fmla="*/ 36 w 146"/>
                  <a:gd name="T23" fmla="*/ 38 h 143"/>
                  <a:gd name="T24" fmla="*/ 38 w 146"/>
                  <a:gd name="T25" fmla="*/ 33 h 143"/>
                  <a:gd name="T26" fmla="*/ 38 w 146"/>
                  <a:gd name="T27" fmla="*/ 26 h 143"/>
                  <a:gd name="T28" fmla="*/ 38 w 146"/>
                  <a:gd name="T29" fmla="*/ 21 h 143"/>
                  <a:gd name="T30" fmla="*/ 40 w 146"/>
                  <a:gd name="T31" fmla="*/ 16 h 143"/>
                  <a:gd name="T32" fmla="*/ 46 w 146"/>
                  <a:gd name="T33" fmla="*/ 12 h 143"/>
                  <a:gd name="T34" fmla="*/ 52 w 146"/>
                  <a:gd name="T35" fmla="*/ 9 h 143"/>
                  <a:gd name="T36" fmla="*/ 57 w 146"/>
                  <a:gd name="T37" fmla="*/ 4 h 143"/>
                  <a:gd name="T38" fmla="*/ 64 w 146"/>
                  <a:gd name="T39" fmla="*/ 0 h 143"/>
                  <a:gd name="T40" fmla="*/ 69 w 146"/>
                  <a:gd name="T41" fmla="*/ 2 h 143"/>
                  <a:gd name="T42" fmla="*/ 77 w 146"/>
                  <a:gd name="T43" fmla="*/ 4 h 143"/>
                  <a:gd name="T44" fmla="*/ 84 w 146"/>
                  <a:gd name="T45" fmla="*/ 5 h 143"/>
                  <a:gd name="T46" fmla="*/ 84 w 146"/>
                  <a:gd name="T47" fmla="*/ 5 h 143"/>
                  <a:gd name="T48" fmla="*/ 93 w 146"/>
                  <a:gd name="T49" fmla="*/ 7 h 143"/>
                  <a:gd name="T50" fmla="*/ 96 w 146"/>
                  <a:gd name="T51" fmla="*/ 12 h 143"/>
                  <a:gd name="T52" fmla="*/ 96 w 146"/>
                  <a:gd name="T53" fmla="*/ 17 h 143"/>
                  <a:gd name="T54" fmla="*/ 99 w 146"/>
                  <a:gd name="T55" fmla="*/ 22 h 143"/>
                  <a:gd name="T56" fmla="*/ 105 w 146"/>
                  <a:gd name="T57" fmla="*/ 26 h 143"/>
                  <a:gd name="T58" fmla="*/ 111 w 146"/>
                  <a:gd name="T59" fmla="*/ 28 h 143"/>
                  <a:gd name="T60" fmla="*/ 111 w 146"/>
                  <a:gd name="T61" fmla="*/ 33 h 143"/>
                  <a:gd name="T62" fmla="*/ 113 w 146"/>
                  <a:gd name="T63" fmla="*/ 40 h 143"/>
                  <a:gd name="T64" fmla="*/ 108 w 146"/>
                  <a:gd name="T65" fmla="*/ 45 h 143"/>
                  <a:gd name="T66" fmla="*/ 106 w 146"/>
                  <a:gd name="T67" fmla="*/ 52 h 143"/>
                  <a:gd name="T68" fmla="*/ 103 w 146"/>
                  <a:gd name="T69" fmla="*/ 53 h 143"/>
                  <a:gd name="T70" fmla="*/ 101 w 146"/>
                  <a:gd name="T71" fmla="*/ 60 h 143"/>
                  <a:gd name="T72" fmla="*/ 106 w 146"/>
                  <a:gd name="T73" fmla="*/ 64 h 143"/>
                  <a:gd name="T74" fmla="*/ 110 w 146"/>
                  <a:gd name="T75" fmla="*/ 69 h 143"/>
                  <a:gd name="T76" fmla="*/ 111 w 146"/>
                  <a:gd name="T77" fmla="*/ 76 h 143"/>
                  <a:gd name="T78" fmla="*/ 117 w 146"/>
                  <a:gd name="T79" fmla="*/ 77 h 143"/>
                  <a:gd name="T80" fmla="*/ 123 w 146"/>
                  <a:gd name="T81" fmla="*/ 81 h 143"/>
                  <a:gd name="T82" fmla="*/ 129 w 146"/>
                  <a:gd name="T83" fmla="*/ 84 h 143"/>
                  <a:gd name="T84" fmla="*/ 134 w 146"/>
                  <a:gd name="T85" fmla="*/ 93 h 143"/>
                  <a:gd name="T86" fmla="*/ 135 w 146"/>
                  <a:gd name="T87" fmla="*/ 100 h 143"/>
                  <a:gd name="T88" fmla="*/ 135 w 146"/>
                  <a:gd name="T89" fmla="*/ 108 h 143"/>
                  <a:gd name="T90" fmla="*/ 141 w 146"/>
                  <a:gd name="T91" fmla="*/ 113 h 143"/>
                  <a:gd name="T92" fmla="*/ 139 w 146"/>
                  <a:gd name="T93" fmla="*/ 119 h 143"/>
                  <a:gd name="T94" fmla="*/ 142 w 146"/>
                  <a:gd name="T95" fmla="*/ 119 h 143"/>
                  <a:gd name="T96" fmla="*/ 146 w 146"/>
                  <a:gd name="T97" fmla="*/ 124 h 143"/>
                  <a:gd name="T98" fmla="*/ 141 w 146"/>
                  <a:gd name="T99" fmla="*/ 127 h 143"/>
                  <a:gd name="T100" fmla="*/ 135 w 146"/>
                  <a:gd name="T101" fmla="*/ 127 h 143"/>
                  <a:gd name="T102" fmla="*/ 130 w 146"/>
                  <a:gd name="T103" fmla="*/ 126 h 143"/>
                  <a:gd name="T104" fmla="*/ 125 w 146"/>
                  <a:gd name="T105"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6" h="143">
                    <a:moveTo>
                      <a:pt x="91" y="143"/>
                    </a:moveTo>
                    <a:lnTo>
                      <a:pt x="89" y="143"/>
                    </a:lnTo>
                    <a:lnTo>
                      <a:pt x="84" y="139"/>
                    </a:lnTo>
                    <a:lnTo>
                      <a:pt x="81" y="136"/>
                    </a:lnTo>
                    <a:lnTo>
                      <a:pt x="76" y="131"/>
                    </a:lnTo>
                    <a:lnTo>
                      <a:pt x="74" y="129"/>
                    </a:lnTo>
                    <a:lnTo>
                      <a:pt x="69" y="126"/>
                    </a:lnTo>
                    <a:lnTo>
                      <a:pt x="64" y="122"/>
                    </a:lnTo>
                    <a:lnTo>
                      <a:pt x="62" y="120"/>
                    </a:lnTo>
                    <a:lnTo>
                      <a:pt x="57" y="117"/>
                    </a:lnTo>
                    <a:lnTo>
                      <a:pt x="55" y="113"/>
                    </a:lnTo>
                    <a:lnTo>
                      <a:pt x="52" y="112"/>
                    </a:lnTo>
                    <a:lnTo>
                      <a:pt x="48" y="108"/>
                    </a:lnTo>
                    <a:lnTo>
                      <a:pt x="45" y="107"/>
                    </a:lnTo>
                    <a:lnTo>
                      <a:pt x="40" y="105"/>
                    </a:lnTo>
                    <a:lnTo>
                      <a:pt x="34" y="103"/>
                    </a:lnTo>
                    <a:lnTo>
                      <a:pt x="31" y="100"/>
                    </a:lnTo>
                    <a:lnTo>
                      <a:pt x="29" y="98"/>
                    </a:lnTo>
                    <a:lnTo>
                      <a:pt x="24" y="96"/>
                    </a:lnTo>
                    <a:lnTo>
                      <a:pt x="21" y="95"/>
                    </a:lnTo>
                    <a:lnTo>
                      <a:pt x="16" y="95"/>
                    </a:lnTo>
                    <a:lnTo>
                      <a:pt x="14" y="95"/>
                    </a:lnTo>
                    <a:lnTo>
                      <a:pt x="11" y="93"/>
                    </a:lnTo>
                    <a:lnTo>
                      <a:pt x="7" y="93"/>
                    </a:lnTo>
                    <a:lnTo>
                      <a:pt x="7" y="89"/>
                    </a:lnTo>
                    <a:lnTo>
                      <a:pt x="5" y="89"/>
                    </a:lnTo>
                    <a:lnTo>
                      <a:pt x="2" y="88"/>
                    </a:lnTo>
                    <a:lnTo>
                      <a:pt x="2" y="83"/>
                    </a:lnTo>
                    <a:lnTo>
                      <a:pt x="0" y="69"/>
                    </a:lnTo>
                    <a:lnTo>
                      <a:pt x="28" y="55"/>
                    </a:lnTo>
                    <a:lnTo>
                      <a:pt x="31" y="53"/>
                    </a:lnTo>
                    <a:lnTo>
                      <a:pt x="33" y="50"/>
                    </a:lnTo>
                    <a:lnTo>
                      <a:pt x="34" y="48"/>
                    </a:lnTo>
                    <a:lnTo>
                      <a:pt x="34" y="47"/>
                    </a:lnTo>
                    <a:lnTo>
                      <a:pt x="36" y="45"/>
                    </a:lnTo>
                    <a:lnTo>
                      <a:pt x="36" y="38"/>
                    </a:lnTo>
                    <a:lnTo>
                      <a:pt x="36" y="36"/>
                    </a:lnTo>
                    <a:lnTo>
                      <a:pt x="36" y="34"/>
                    </a:lnTo>
                    <a:lnTo>
                      <a:pt x="38" y="33"/>
                    </a:lnTo>
                    <a:lnTo>
                      <a:pt x="38" y="29"/>
                    </a:lnTo>
                    <a:lnTo>
                      <a:pt x="38" y="28"/>
                    </a:lnTo>
                    <a:lnTo>
                      <a:pt x="38" y="26"/>
                    </a:lnTo>
                    <a:lnTo>
                      <a:pt x="36" y="24"/>
                    </a:lnTo>
                    <a:lnTo>
                      <a:pt x="36" y="22"/>
                    </a:lnTo>
                    <a:lnTo>
                      <a:pt x="38" y="21"/>
                    </a:lnTo>
                    <a:lnTo>
                      <a:pt x="38" y="19"/>
                    </a:lnTo>
                    <a:lnTo>
                      <a:pt x="38" y="17"/>
                    </a:lnTo>
                    <a:lnTo>
                      <a:pt x="40" y="16"/>
                    </a:lnTo>
                    <a:lnTo>
                      <a:pt x="41" y="16"/>
                    </a:lnTo>
                    <a:lnTo>
                      <a:pt x="45" y="14"/>
                    </a:lnTo>
                    <a:lnTo>
                      <a:pt x="46" y="12"/>
                    </a:lnTo>
                    <a:lnTo>
                      <a:pt x="48" y="10"/>
                    </a:lnTo>
                    <a:lnTo>
                      <a:pt x="50" y="10"/>
                    </a:lnTo>
                    <a:lnTo>
                      <a:pt x="52" y="9"/>
                    </a:lnTo>
                    <a:lnTo>
                      <a:pt x="52" y="7"/>
                    </a:lnTo>
                    <a:lnTo>
                      <a:pt x="53" y="5"/>
                    </a:lnTo>
                    <a:lnTo>
                      <a:pt x="57" y="4"/>
                    </a:lnTo>
                    <a:lnTo>
                      <a:pt x="58" y="4"/>
                    </a:lnTo>
                    <a:lnTo>
                      <a:pt x="60" y="0"/>
                    </a:lnTo>
                    <a:lnTo>
                      <a:pt x="64" y="0"/>
                    </a:lnTo>
                    <a:lnTo>
                      <a:pt x="65" y="2"/>
                    </a:lnTo>
                    <a:lnTo>
                      <a:pt x="69" y="2"/>
                    </a:lnTo>
                    <a:lnTo>
                      <a:pt x="69" y="2"/>
                    </a:lnTo>
                    <a:lnTo>
                      <a:pt x="74" y="4"/>
                    </a:lnTo>
                    <a:lnTo>
                      <a:pt x="74" y="4"/>
                    </a:lnTo>
                    <a:lnTo>
                      <a:pt x="77" y="4"/>
                    </a:lnTo>
                    <a:lnTo>
                      <a:pt x="79" y="2"/>
                    </a:lnTo>
                    <a:lnTo>
                      <a:pt x="81" y="2"/>
                    </a:lnTo>
                    <a:lnTo>
                      <a:pt x="84" y="5"/>
                    </a:lnTo>
                    <a:lnTo>
                      <a:pt x="84" y="7"/>
                    </a:lnTo>
                    <a:lnTo>
                      <a:pt x="84" y="7"/>
                    </a:lnTo>
                    <a:lnTo>
                      <a:pt x="84" y="5"/>
                    </a:lnTo>
                    <a:lnTo>
                      <a:pt x="87" y="5"/>
                    </a:lnTo>
                    <a:lnTo>
                      <a:pt x="91" y="5"/>
                    </a:lnTo>
                    <a:lnTo>
                      <a:pt x="93" y="7"/>
                    </a:lnTo>
                    <a:lnTo>
                      <a:pt x="93" y="9"/>
                    </a:lnTo>
                    <a:lnTo>
                      <a:pt x="93" y="12"/>
                    </a:lnTo>
                    <a:lnTo>
                      <a:pt x="96" y="12"/>
                    </a:lnTo>
                    <a:lnTo>
                      <a:pt x="96" y="14"/>
                    </a:lnTo>
                    <a:lnTo>
                      <a:pt x="96" y="17"/>
                    </a:lnTo>
                    <a:lnTo>
                      <a:pt x="96" y="17"/>
                    </a:lnTo>
                    <a:lnTo>
                      <a:pt x="99" y="19"/>
                    </a:lnTo>
                    <a:lnTo>
                      <a:pt x="99" y="21"/>
                    </a:lnTo>
                    <a:lnTo>
                      <a:pt x="99" y="22"/>
                    </a:lnTo>
                    <a:lnTo>
                      <a:pt x="99" y="24"/>
                    </a:lnTo>
                    <a:lnTo>
                      <a:pt x="101" y="24"/>
                    </a:lnTo>
                    <a:lnTo>
                      <a:pt x="105" y="26"/>
                    </a:lnTo>
                    <a:lnTo>
                      <a:pt x="106" y="28"/>
                    </a:lnTo>
                    <a:lnTo>
                      <a:pt x="108" y="28"/>
                    </a:lnTo>
                    <a:lnTo>
                      <a:pt x="111" y="28"/>
                    </a:lnTo>
                    <a:lnTo>
                      <a:pt x="113" y="29"/>
                    </a:lnTo>
                    <a:lnTo>
                      <a:pt x="113" y="33"/>
                    </a:lnTo>
                    <a:lnTo>
                      <a:pt x="111" y="33"/>
                    </a:lnTo>
                    <a:lnTo>
                      <a:pt x="110" y="34"/>
                    </a:lnTo>
                    <a:lnTo>
                      <a:pt x="110" y="36"/>
                    </a:lnTo>
                    <a:lnTo>
                      <a:pt x="113" y="40"/>
                    </a:lnTo>
                    <a:lnTo>
                      <a:pt x="111" y="43"/>
                    </a:lnTo>
                    <a:lnTo>
                      <a:pt x="110" y="43"/>
                    </a:lnTo>
                    <a:lnTo>
                      <a:pt x="108" y="45"/>
                    </a:lnTo>
                    <a:lnTo>
                      <a:pt x="106" y="45"/>
                    </a:lnTo>
                    <a:lnTo>
                      <a:pt x="106" y="47"/>
                    </a:lnTo>
                    <a:lnTo>
                      <a:pt x="106" y="52"/>
                    </a:lnTo>
                    <a:lnTo>
                      <a:pt x="103" y="52"/>
                    </a:lnTo>
                    <a:lnTo>
                      <a:pt x="103" y="52"/>
                    </a:lnTo>
                    <a:lnTo>
                      <a:pt x="103" y="53"/>
                    </a:lnTo>
                    <a:lnTo>
                      <a:pt x="103" y="55"/>
                    </a:lnTo>
                    <a:lnTo>
                      <a:pt x="103" y="59"/>
                    </a:lnTo>
                    <a:lnTo>
                      <a:pt x="101" y="60"/>
                    </a:lnTo>
                    <a:lnTo>
                      <a:pt x="101" y="60"/>
                    </a:lnTo>
                    <a:lnTo>
                      <a:pt x="103" y="62"/>
                    </a:lnTo>
                    <a:lnTo>
                      <a:pt x="106" y="64"/>
                    </a:lnTo>
                    <a:lnTo>
                      <a:pt x="106" y="65"/>
                    </a:lnTo>
                    <a:lnTo>
                      <a:pt x="108" y="67"/>
                    </a:lnTo>
                    <a:lnTo>
                      <a:pt x="110" y="69"/>
                    </a:lnTo>
                    <a:lnTo>
                      <a:pt x="111" y="72"/>
                    </a:lnTo>
                    <a:lnTo>
                      <a:pt x="111" y="74"/>
                    </a:lnTo>
                    <a:lnTo>
                      <a:pt x="111" y="76"/>
                    </a:lnTo>
                    <a:lnTo>
                      <a:pt x="113" y="76"/>
                    </a:lnTo>
                    <a:lnTo>
                      <a:pt x="115" y="77"/>
                    </a:lnTo>
                    <a:lnTo>
                      <a:pt x="117" y="77"/>
                    </a:lnTo>
                    <a:lnTo>
                      <a:pt x="118" y="79"/>
                    </a:lnTo>
                    <a:lnTo>
                      <a:pt x="122" y="81"/>
                    </a:lnTo>
                    <a:lnTo>
                      <a:pt x="123" y="81"/>
                    </a:lnTo>
                    <a:lnTo>
                      <a:pt x="125" y="84"/>
                    </a:lnTo>
                    <a:lnTo>
                      <a:pt x="129" y="84"/>
                    </a:lnTo>
                    <a:lnTo>
                      <a:pt x="129" y="84"/>
                    </a:lnTo>
                    <a:lnTo>
                      <a:pt x="132" y="86"/>
                    </a:lnTo>
                    <a:lnTo>
                      <a:pt x="134" y="89"/>
                    </a:lnTo>
                    <a:lnTo>
                      <a:pt x="134" y="93"/>
                    </a:lnTo>
                    <a:lnTo>
                      <a:pt x="135" y="95"/>
                    </a:lnTo>
                    <a:lnTo>
                      <a:pt x="135" y="95"/>
                    </a:lnTo>
                    <a:lnTo>
                      <a:pt x="135" y="100"/>
                    </a:lnTo>
                    <a:lnTo>
                      <a:pt x="135" y="101"/>
                    </a:lnTo>
                    <a:lnTo>
                      <a:pt x="135" y="105"/>
                    </a:lnTo>
                    <a:lnTo>
                      <a:pt x="135" y="108"/>
                    </a:lnTo>
                    <a:lnTo>
                      <a:pt x="137" y="108"/>
                    </a:lnTo>
                    <a:lnTo>
                      <a:pt x="141" y="110"/>
                    </a:lnTo>
                    <a:lnTo>
                      <a:pt x="141" y="113"/>
                    </a:lnTo>
                    <a:lnTo>
                      <a:pt x="141" y="115"/>
                    </a:lnTo>
                    <a:lnTo>
                      <a:pt x="141" y="117"/>
                    </a:lnTo>
                    <a:lnTo>
                      <a:pt x="139" y="119"/>
                    </a:lnTo>
                    <a:lnTo>
                      <a:pt x="141" y="119"/>
                    </a:lnTo>
                    <a:lnTo>
                      <a:pt x="141" y="119"/>
                    </a:lnTo>
                    <a:lnTo>
                      <a:pt x="142" y="119"/>
                    </a:lnTo>
                    <a:lnTo>
                      <a:pt x="142" y="119"/>
                    </a:lnTo>
                    <a:lnTo>
                      <a:pt x="144" y="122"/>
                    </a:lnTo>
                    <a:lnTo>
                      <a:pt x="146" y="124"/>
                    </a:lnTo>
                    <a:lnTo>
                      <a:pt x="144" y="127"/>
                    </a:lnTo>
                    <a:lnTo>
                      <a:pt x="141" y="127"/>
                    </a:lnTo>
                    <a:lnTo>
                      <a:pt x="141" y="127"/>
                    </a:lnTo>
                    <a:lnTo>
                      <a:pt x="139" y="129"/>
                    </a:lnTo>
                    <a:lnTo>
                      <a:pt x="139" y="129"/>
                    </a:lnTo>
                    <a:lnTo>
                      <a:pt x="135" y="127"/>
                    </a:lnTo>
                    <a:lnTo>
                      <a:pt x="134" y="126"/>
                    </a:lnTo>
                    <a:lnTo>
                      <a:pt x="132" y="126"/>
                    </a:lnTo>
                    <a:lnTo>
                      <a:pt x="130" y="126"/>
                    </a:lnTo>
                    <a:lnTo>
                      <a:pt x="129" y="127"/>
                    </a:lnTo>
                    <a:lnTo>
                      <a:pt x="127" y="127"/>
                    </a:lnTo>
                    <a:lnTo>
                      <a:pt x="125" y="134"/>
                    </a:lnTo>
                    <a:lnTo>
                      <a:pt x="118" y="143"/>
                    </a:lnTo>
                    <a:lnTo>
                      <a:pt x="91" y="14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24" name="Freeform 6"/>
              <p:cNvSpPr>
                <a:spLocks/>
              </p:cNvSpPr>
              <p:nvPr/>
            </p:nvSpPr>
            <p:spPr bwMode="auto">
              <a:xfrm>
                <a:off x="3534" y="2876"/>
                <a:ext cx="12" cy="11"/>
              </a:xfrm>
              <a:custGeom>
                <a:avLst/>
                <a:gdLst>
                  <a:gd name="T0" fmla="*/ 8 w 12"/>
                  <a:gd name="T1" fmla="*/ 11 h 11"/>
                  <a:gd name="T2" fmla="*/ 8 w 12"/>
                  <a:gd name="T3" fmla="*/ 11 h 11"/>
                  <a:gd name="T4" fmla="*/ 5 w 12"/>
                  <a:gd name="T5" fmla="*/ 9 h 11"/>
                  <a:gd name="T6" fmla="*/ 2 w 12"/>
                  <a:gd name="T7" fmla="*/ 7 h 11"/>
                  <a:gd name="T8" fmla="*/ 2 w 12"/>
                  <a:gd name="T9" fmla="*/ 7 h 11"/>
                  <a:gd name="T10" fmla="*/ 0 w 12"/>
                  <a:gd name="T11" fmla="*/ 4 h 11"/>
                  <a:gd name="T12" fmla="*/ 0 w 12"/>
                  <a:gd name="T13" fmla="*/ 4 h 11"/>
                  <a:gd name="T14" fmla="*/ 2 w 12"/>
                  <a:gd name="T15" fmla="*/ 2 h 11"/>
                  <a:gd name="T16" fmla="*/ 5 w 12"/>
                  <a:gd name="T17" fmla="*/ 0 h 11"/>
                  <a:gd name="T18" fmla="*/ 5 w 12"/>
                  <a:gd name="T19" fmla="*/ 0 h 11"/>
                  <a:gd name="T20" fmla="*/ 8 w 12"/>
                  <a:gd name="T21" fmla="*/ 2 h 11"/>
                  <a:gd name="T22" fmla="*/ 10 w 12"/>
                  <a:gd name="T23" fmla="*/ 4 h 11"/>
                  <a:gd name="T24" fmla="*/ 10 w 12"/>
                  <a:gd name="T25" fmla="*/ 4 h 11"/>
                  <a:gd name="T26" fmla="*/ 12 w 12"/>
                  <a:gd name="T27" fmla="*/ 5 h 11"/>
                  <a:gd name="T28" fmla="*/ 12 w 12"/>
                  <a:gd name="T29" fmla="*/ 9 h 11"/>
                  <a:gd name="T30" fmla="*/ 12 w 12"/>
                  <a:gd name="T31" fmla="*/ 9 h 11"/>
                  <a:gd name="T32" fmla="*/ 10 w 12"/>
                  <a:gd name="T33" fmla="*/ 9 h 11"/>
                  <a:gd name="T34" fmla="*/ 8 w 12"/>
                  <a:gd name="T3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1">
                    <a:moveTo>
                      <a:pt x="8" y="11"/>
                    </a:moveTo>
                    <a:lnTo>
                      <a:pt x="8" y="11"/>
                    </a:lnTo>
                    <a:lnTo>
                      <a:pt x="5" y="9"/>
                    </a:lnTo>
                    <a:lnTo>
                      <a:pt x="2" y="7"/>
                    </a:lnTo>
                    <a:lnTo>
                      <a:pt x="2" y="7"/>
                    </a:lnTo>
                    <a:lnTo>
                      <a:pt x="0" y="4"/>
                    </a:lnTo>
                    <a:lnTo>
                      <a:pt x="0" y="4"/>
                    </a:lnTo>
                    <a:lnTo>
                      <a:pt x="2" y="2"/>
                    </a:lnTo>
                    <a:lnTo>
                      <a:pt x="5" y="0"/>
                    </a:lnTo>
                    <a:lnTo>
                      <a:pt x="5" y="0"/>
                    </a:lnTo>
                    <a:lnTo>
                      <a:pt x="8" y="2"/>
                    </a:lnTo>
                    <a:lnTo>
                      <a:pt x="10" y="4"/>
                    </a:lnTo>
                    <a:lnTo>
                      <a:pt x="10" y="4"/>
                    </a:lnTo>
                    <a:lnTo>
                      <a:pt x="12" y="5"/>
                    </a:lnTo>
                    <a:lnTo>
                      <a:pt x="12" y="9"/>
                    </a:lnTo>
                    <a:lnTo>
                      <a:pt x="12" y="9"/>
                    </a:lnTo>
                    <a:lnTo>
                      <a:pt x="10" y="9"/>
                    </a:lnTo>
                    <a:lnTo>
                      <a:pt x="8" y="11"/>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25" name="Freeform 7"/>
              <p:cNvSpPr>
                <a:spLocks/>
              </p:cNvSpPr>
              <p:nvPr/>
            </p:nvSpPr>
            <p:spPr bwMode="auto">
              <a:xfrm>
                <a:off x="3534" y="2876"/>
                <a:ext cx="12" cy="11"/>
              </a:xfrm>
              <a:custGeom>
                <a:avLst/>
                <a:gdLst>
                  <a:gd name="T0" fmla="*/ 8 w 12"/>
                  <a:gd name="T1" fmla="*/ 11 h 11"/>
                  <a:gd name="T2" fmla="*/ 8 w 12"/>
                  <a:gd name="T3" fmla="*/ 11 h 11"/>
                  <a:gd name="T4" fmla="*/ 5 w 12"/>
                  <a:gd name="T5" fmla="*/ 9 h 11"/>
                  <a:gd name="T6" fmla="*/ 2 w 12"/>
                  <a:gd name="T7" fmla="*/ 7 h 11"/>
                  <a:gd name="T8" fmla="*/ 2 w 12"/>
                  <a:gd name="T9" fmla="*/ 7 h 11"/>
                  <a:gd name="T10" fmla="*/ 0 w 12"/>
                  <a:gd name="T11" fmla="*/ 4 h 11"/>
                  <a:gd name="T12" fmla="*/ 0 w 12"/>
                  <a:gd name="T13" fmla="*/ 4 h 11"/>
                  <a:gd name="T14" fmla="*/ 2 w 12"/>
                  <a:gd name="T15" fmla="*/ 2 h 11"/>
                  <a:gd name="T16" fmla="*/ 5 w 12"/>
                  <a:gd name="T17" fmla="*/ 0 h 11"/>
                  <a:gd name="T18" fmla="*/ 5 w 12"/>
                  <a:gd name="T19" fmla="*/ 0 h 11"/>
                  <a:gd name="T20" fmla="*/ 8 w 12"/>
                  <a:gd name="T21" fmla="*/ 2 h 11"/>
                  <a:gd name="T22" fmla="*/ 10 w 12"/>
                  <a:gd name="T23" fmla="*/ 4 h 11"/>
                  <a:gd name="T24" fmla="*/ 10 w 12"/>
                  <a:gd name="T25" fmla="*/ 4 h 11"/>
                  <a:gd name="T26" fmla="*/ 12 w 12"/>
                  <a:gd name="T27" fmla="*/ 5 h 11"/>
                  <a:gd name="T28" fmla="*/ 12 w 12"/>
                  <a:gd name="T29" fmla="*/ 9 h 11"/>
                  <a:gd name="T30" fmla="*/ 12 w 12"/>
                  <a:gd name="T31" fmla="*/ 9 h 11"/>
                  <a:gd name="T32" fmla="*/ 10 w 12"/>
                  <a:gd name="T33" fmla="*/ 9 h 11"/>
                  <a:gd name="T34" fmla="*/ 8 w 12"/>
                  <a:gd name="T3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1">
                    <a:moveTo>
                      <a:pt x="8" y="11"/>
                    </a:moveTo>
                    <a:lnTo>
                      <a:pt x="8" y="11"/>
                    </a:lnTo>
                    <a:lnTo>
                      <a:pt x="5" y="9"/>
                    </a:lnTo>
                    <a:lnTo>
                      <a:pt x="2" y="7"/>
                    </a:lnTo>
                    <a:lnTo>
                      <a:pt x="2" y="7"/>
                    </a:lnTo>
                    <a:lnTo>
                      <a:pt x="0" y="4"/>
                    </a:lnTo>
                    <a:lnTo>
                      <a:pt x="0" y="4"/>
                    </a:lnTo>
                    <a:lnTo>
                      <a:pt x="2" y="2"/>
                    </a:lnTo>
                    <a:lnTo>
                      <a:pt x="5" y="0"/>
                    </a:lnTo>
                    <a:lnTo>
                      <a:pt x="5" y="0"/>
                    </a:lnTo>
                    <a:lnTo>
                      <a:pt x="8" y="2"/>
                    </a:lnTo>
                    <a:lnTo>
                      <a:pt x="10" y="4"/>
                    </a:lnTo>
                    <a:lnTo>
                      <a:pt x="10" y="4"/>
                    </a:lnTo>
                    <a:lnTo>
                      <a:pt x="12" y="5"/>
                    </a:lnTo>
                    <a:lnTo>
                      <a:pt x="12" y="9"/>
                    </a:lnTo>
                    <a:lnTo>
                      <a:pt x="12" y="9"/>
                    </a:lnTo>
                    <a:lnTo>
                      <a:pt x="10" y="9"/>
                    </a:lnTo>
                    <a:lnTo>
                      <a:pt x="8" y="11"/>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26" name="Freeform 8"/>
              <p:cNvSpPr>
                <a:spLocks/>
              </p:cNvSpPr>
              <p:nvPr/>
            </p:nvSpPr>
            <p:spPr bwMode="auto">
              <a:xfrm>
                <a:off x="3661" y="2887"/>
                <a:ext cx="10" cy="12"/>
              </a:xfrm>
              <a:custGeom>
                <a:avLst/>
                <a:gdLst>
                  <a:gd name="T0" fmla="*/ 3 w 10"/>
                  <a:gd name="T1" fmla="*/ 12 h 12"/>
                  <a:gd name="T2" fmla="*/ 3 w 10"/>
                  <a:gd name="T3" fmla="*/ 12 h 12"/>
                  <a:gd name="T4" fmla="*/ 1 w 10"/>
                  <a:gd name="T5" fmla="*/ 10 h 12"/>
                  <a:gd name="T6" fmla="*/ 1 w 10"/>
                  <a:gd name="T7" fmla="*/ 10 h 12"/>
                  <a:gd name="T8" fmla="*/ 0 w 10"/>
                  <a:gd name="T9" fmla="*/ 10 h 12"/>
                  <a:gd name="T10" fmla="*/ 0 w 10"/>
                  <a:gd name="T11" fmla="*/ 8 h 12"/>
                  <a:gd name="T12" fmla="*/ 0 w 10"/>
                  <a:gd name="T13" fmla="*/ 7 h 12"/>
                  <a:gd name="T14" fmla="*/ 0 w 10"/>
                  <a:gd name="T15" fmla="*/ 7 h 12"/>
                  <a:gd name="T16" fmla="*/ 0 w 10"/>
                  <a:gd name="T17" fmla="*/ 5 h 12"/>
                  <a:gd name="T18" fmla="*/ 0 w 10"/>
                  <a:gd name="T19" fmla="*/ 5 h 12"/>
                  <a:gd name="T20" fmla="*/ 0 w 10"/>
                  <a:gd name="T21" fmla="*/ 1 h 12"/>
                  <a:gd name="T22" fmla="*/ 3 w 10"/>
                  <a:gd name="T23" fmla="*/ 0 h 12"/>
                  <a:gd name="T24" fmla="*/ 3 w 10"/>
                  <a:gd name="T25" fmla="*/ 0 h 12"/>
                  <a:gd name="T26" fmla="*/ 5 w 10"/>
                  <a:gd name="T27" fmla="*/ 0 h 12"/>
                  <a:gd name="T28" fmla="*/ 5 w 10"/>
                  <a:gd name="T29" fmla="*/ 0 h 12"/>
                  <a:gd name="T30" fmla="*/ 8 w 10"/>
                  <a:gd name="T31" fmla="*/ 1 h 12"/>
                  <a:gd name="T32" fmla="*/ 10 w 10"/>
                  <a:gd name="T33" fmla="*/ 5 h 12"/>
                  <a:gd name="T34" fmla="*/ 10 w 10"/>
                  <a:gd name="T35" fmla="*/ 5 h 12"/>
                  <a:gd name="T36" fmla="*/ 10 w 10"/>
                  <a:gd name="T37" fmla="*/ 8 h 12"/>
                  <a:gd name="T38" fmla="*/ 8 w 10"/>
                  <a:gd name="T39" fmla="*/ 10 h 12"/>
                  <a:gd name="T40" fmla="*/ 5 w 10"/>
                  <a:gd name="T41" fmla="*/ 10 h 12"/>
                  <a:gd name="T42" fmla="*/ 5 w 10"/>
                  <a:gd name="T43" fmla="*/ 10 h 12"/>
                  <a:gd name="T44" fmla="*/ 3 w 10"/>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2">
                    <a:moveTo>
                      <a:pt x="3" y="12"/>
                    </a:moveTo>
                    <a:lnTo>
                      <a:pt x="3" y="12"/>
                    </a:lnTo>
                    <a:lnTo>
                      <a:pt x="1" y="10"/>
                    </a:lnTo>
                    <a:lnTo>
                      <a:pt x="1" y="10"/>
                    </a:lnTo>
                    <a:lnTo>
                      <a:pt x="0" y="10"/>
                    </a:lnTo>
                    <a:lnTo>
                      <a:pt x="0" y="8"/>
                    </a:lnTo>
                    <a:lnTo>
                      <a:pt x="0" y="7"/>
                    </a:lnTo>
                    <a:lnTo>
                      <a:pt x="0" y="7"/>
                    </a:lnTo>
                    <a:lnTo>
                      <a:pt x="0" y="5"/>
                    </a:lnTo>
                    <a:lnTo>
                      <a:pt x="0" y="5"/>
                    </a:lnTo>
                    <a:lnTo>
                      <a:pt x="0" y="1"/>
                    </a:lnTo>
                    <a:lnTo>
                      <a:pt x="3" y="0"/>
                    </a:lnTo>
                    <a:lnTo>
                      <a:pt x="3" y="0"/>
                    </a:lnTo>
                    <a:lnTo>
                      <a:pt x="5" y="0"/>
                    </a:lnTo>
                    <a:lnTo>
                      <a:pt x="5" y="0"/>
                    </a:lnTo>
                    <a:lnTo>
                      <a:pt x="8" y="1"/>
                    </a:lnTo>
                    <a:lnTo>
                      <a:pt x="10" y="5"/>
                    </a:lnTo>
                    <a:lnTo>
                      <a:pt x="10" y="5"/>
                    </a:lnTo>
                    <a:lnTo>
                      <a:pt x="10" y="8"/>
                    </a:lnTo>
                    <a:lnTo>
                      <a:pt x="8" y="10"/>
                    </a:lnTo>
                    <a:lnTo>
                      <a:pt x="5" y="10"/>
                    </a:lnTo>
                    <a:lnTo>
                      <a:pt x="5" y="10"/>
                    </a:lnTo>
                    <a:lnTo>
                      <a:pt x="3" y="12"/>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27" name="Freeform 9"/>
              <p:cNvSpPr>
                <a:spLocks/>
              </p:cNvSpPr>
              <p:nvPr/>
            </p:nvSpPr>
            <p:spPr bwMode="auto">
              <a:xfrm>
                <a:off x="3661" y="2887"/>
                <a:ext cx="10" cy="12"/>
              </a:xfrm>
              <a:custGeom>
                <a:avLst/>
                <a:gdLst>
                  <a:gd name="T0" fmla="*/ 3 w 10"/>
                  <a:gd name="T1" fmla="*/ 12 h 12"/>
                  <a:gd name="T2" fmla="*/ 3 w 10"/>
                  <a:gd name="T3" fmla="*/ 12 h 12"/>
                  <a:gd name="T4" fmla="*/ 1 w 10"/>
                  <a:gd name="T5" fmla="*/ 10 h 12"/>
                  <a:gd name="T6" fmla="*/ 1 w 10"/>
                  <a:gd name="T7" fmla="*/ 10 h 12"/>
                  <a:gd name="T8" fmla="*/ 0 w 10"/>
                  <a:gd name="T9" fmla="*/ 10 h 12"/>
                  <a:gd name="T10" fmla="*/ 0 w 10"/>
                  <a:gd name="T11" fmla="*/ 8 h 12"/>
                  <a:gd name="T12" fmla="*/ 0 w 10"/>
                  <a:gd name="T13" fmla="*/ 7 h 12"/>
                  <a:gd name="T14" fmla="*/ 0 w 10"/>
                  <a:gd name="T15" fmla="*/ 7 h 12"/>
                  <a:gd name="T16" fmla="*/ 0 w 10"/>
                  <a:gd name="T17" fmla="*/ 5 h 12"/>
                  <a:gd name="T18" fmla="*/ 0 w 10"/>
                  <a:gd name="T19" fmla="*/ 5 h 12"/>
                  <a:gd name="T20" fmla="*/ 0 w 10"/>
                  <a:gd name="T21" fmla="*/ 1 h 12"/>
                  <a:gd name="T22" fmla="*/ 3 w 10"/>
                  <a:gd name="T23" fmla="*/ 0 h 12"/>
                  <a:gd name="T24" fmla="*/ 3 w 10"/>
                  <a:gd name="T25" fmla="*/ 0 h 12"/>
                  <a:gd name="T26" fmla="*/ 5 w 10"/>
                  <a:gd name="T27" fmla="*/ 0 h 12"/>
                  <a:gd name="T28" fmla="*/ 5 w 10"/>
                  <a:gd name="T29" fmla="*/ 0 h 12"/>
                  <a:gd name="T30" fmla="*/ 8 w 10"/>
                  <a:gd name="T31" fmla="*/ 1 h 12"/>
                  <a:gd name="T32" fmla="*/ 10 w 10"/>
                  <a:gd name="T33" fmla="*/ 5 h 12"/>
                  <a:gd name="T34" fmla="*/ 10 w 10"/>
                  <a:gd name="T35" fmla="*/ 5 h 12"/>
                  <a:gd name="T36" fmla="*/ 10 w 10"/>
                  <a:gd name="T37" fmla="*/ 8 h 12"/>
                  <a:gd name="T38" fmla="*/ 8 w 10"/>
                  <a:gd name="T39" fmla="*/ 10 h 12"/>
                  <a:gd name="T40" fmla="*/ 5 w 10"/>
                  <a:gd name="T41" fmla="*/ 10 h 12"/>
                  <a:gd name="T42" fmla="*/ 5 w 10"/>
                  <a:gd name="T43" fmla="*/ 10 h 12"/>
                  <a:gd name="T44" fmla="*/ 3 w 10"/>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2">
                    <a:moveTo>
                      <a:pt x="3" y="12"/>
                    </a:moveTo>
                    <a:lnTo>
                      <a:pt x="3" y="12"/>
                    </a:lnTo>
                    <a:lnTo>
                      <a:pt x="1" y="10"/>
                    </a:lnTo>
                    <a:lnTo>
                      <a:pt x="1" y="10"/>
                    </a:lnTo>
                    <a:lnTo>
                      <a:pt x="0" y="10"/>
                    </a:lnTo>
                    <a:lnTo>
                      <a:pt x="0" y="8"/>
                    </a:lnTo>
                    <a:lnTo>
                      <a:pt x="0" y="7"/>
                    </a:lnTo>
                    <a:lnTo>
                      <a:pt x="0" y="7"/>
                    </a:lnTo>
                    <a:lnTo>
                      <a:pt x="0" y="5"/>
                    </a:lnTo>
                    <a:lnTo>
                      <a:pt x="0" y="5"/>
                    </a:lnTo>
                    <a:lnTo>
                      <a:pt x="0" y="1"/>
                    </a:lnTo>
                    <a:lnTo>
                      <a:pt x="3" y="0"/>
                    </a:lnTo>
                    <a:lnTo>
                      <a:pt x="3" y="0"/>
                    </a:lnTo>
                    <a:lnTo>
                      <a:pt x="5" y="0"/>
                    </a:lnTo>
                    <a:lnTo>
                      <a:pt x="5" y="0"/>
                    </a:lnTo>
                    <a:lnTo>
                      <a:pt x="8" y="1"/>
                    </a:lnTo>
                    <a:lnTo>
                      <a:pt x="10" y="5"/>
                    </a:lnTo>
                    <a:lnTo>
                      <a:pt x="10" y="5"/>
                    </a:lnTo>
                    <a:lnTo>
                      <a:pt x="10" y="8"/>
                    </a:lnTo>
                    <a:lnTo>
                      <a:pt x="8" y="10"/>
                    </a:lnTo>
                    <a:lnTo>
                      <a:pt x="5" y="10"/>
                    </a:lnTo>
                    <a:lnTo>
                      <a:pt x="5" y="10"/>
                    </a:lnTo>
                    <a:lnTo>
                      <a:pt x="3" y="1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28" name="Freeform 10"/>
              <p:cNvSpPr>
                <a:spLocks/>
              </p:cNvSpPr>
              <p:nvPr/>
            </p:nvSpPr>
            <p:spPr bwMode="auto">
              <a:xfrm>
                <a:off x="3508" y="2365"/>
                <a:ext cx="17" cy="6"/>
              </a:xfrm>
              <a:custGeom>
                <a:avLst/>
                <a:gdLst>
                  <a:gd name="T0" fmla="*/ 0 w 17"/>
                  <a:gd name="T1" fmla="*/ 6 h 6"/>
                  <a:gd name="T2" fmla="*/ 0 w 17"/>
                  <a:gd name="T3" fmla="*/ 1 h 6"/>
                  <a:gd name="T4" fmla="*/ 11 w 17"/>
                  <a:gd name="T5" fmla="*/ 0 h 6"/>
                  <a:gd name="T6" fmla="*/ 17 w 17"/>
                  <a:gd name="T7" fmla="*/ 0 h 6"/>
                  <a:gd name="T8" fmla="*/ 11 w 17"/>
                  <a:gd name="T9" fmla="*/ 6 h 6"/>
                  <a:gd name="T10" fmla="*/ 0 w 17"/>
                  <a:gd name="T11" fmla="*/ 6 h 6"/>
                </a:gdLst>
                <a:ahLst/>
                <a:cxnLst>
                  <a:cxn ang="0">
                    <a:pos x="T0" y="T1"/>
                  </a:cxn>
                  <a:cxn ang="0">
                    <a:pos x="T2" y="T3"/>
                  </a:cxn>
                  <a:cxn ang="0">
                    <a:pos x="T4" y="T5"/>
                  </a:cxn>
                  <a:cxn ang="0">
                    <a:pos x="T6" y="T7"/>
                  </a:cxn>
                  <a:cxn ang="0">
                    <a:pos x="T8" y="T9"/>
                  </a:cxn>
                  <a:cxn ang="0">
                    <a:pos x="T10" y="T11"/>
                  </a:cxn>
                </a:cxnLst>
                <a:rect l="0" t="0" r="r" b="b"/>
                <a:pathLst>
                  <a:path w="17" h="6">
                    <a:moveTo>
                      <a:pt x="0" y="6"/>
                    </a:moveTo>
                    <a:lnTo>
                      <a:pt x="0" y="1"/>
                    </a:lnTo>
                    <a:lnTo>
                      <a:pt x="11" y="0"/>
                    </a:lnTo>
                    <a:lnTo>
                      <a:pt x="17" y="0"/>
                    </a:lnTo>
                    <a:lnTo>
                      <a:pt x="11" y="6"/>
                    </a:lnTo>
                    <a:lnTo>
                      <a:pt x="0" y="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29" name="Freeform 11"/>
              <p:cNvSpPr>
                <a:spLocks/>
              </p:cNvSpPr>
              <p:nvPr/>
            </p:nvSpPr>
            <p:spPr bwMode="auto">
              <a:xfrm>
                <a:off x="3546" y="1818"/>
                <a:ext cx="257" cy="155"/>
              </a:xfrm>
              <a:custGeom>
                <a:avLst/>
                <a:gdLst>
                  <a:gd name="T0" fmla="*/ 159 w 257"/>
                  <a:gd name="T1" fmla="*/ 146 h 155"/>
                  <a:gd name="T2" fmla="*/ 152 w 257"/>
                  <a:gd name="T3" fmla="*/ 138 h 155"/>
                  <a:gd name="T4" fmla="*/ 138 w 257"/>
                  <a:gd name="T5" fmla="*/ 131 h 155"/>
                  <a:gd name="T6" fmla="*/ 126 w 257"/>
                  <a:gd name="T7" fmla="*/ 122 h 155"/>
                  <a:gd name="T8" fmla="*/ 108 w 257"/>
                  <a:gd name="T9" fmla="*/ 114 h 155"/>
                  <a:gd name="T10" fmla="*/ 94 w 257"/>
                  <a:gd name="T11" fmla="*/ 97 h 155"/>
                  <a:gd name="T12" fmla="*/ 87 w 257"/>
                  <a:gd name="T13" fmla="*/ 85 h 155"/>
                  <a:gd name="T14" fmla="*/ 73 w 257"/>
                  <a:gd name="T15" fmla="*/ 81 h 155"/>
                  <a:gd name="T16" fmla="*/ 61 w 257"/>
                  <a:gd name="T17" fmla="*/ 71 h 155"/>
                  <a:gd name="T18" fmla="*/ 55 w 257"/>
                  <a:gd name="T19" fmla="*/ 64 h 155"/>
                  <a:gd name="T20" fmla="*/ 44 w 257"/>
                  <a:gd name="T21" fmla="*/ 61 h 155"/>
                  <a:gd name="T22" fmla="*/ 39 w 257"/>
                  <a:gd name="T23" fmla="*/ 57 h 155"/>
                  <a:gd name="T24" fmla="*/ 41 w 257"/>
                  <a:gd name="T25" fmla="*/ 62 h 155"/>
                  <a:gd name="T26" fmla="*/ 31 w 257"/>
                  <a:gd name="T27" fmla="*/ 66 h 155"/>
                  <a:gd name="T28" fmla="*/ 22 w 257"/>
                  <a:gd name="T29" fmla="*/ 69 h 155"/>
                  <a:gd name="T30" fmla="*/ 19 w 257"/>
                  <a:gd name="T31" fmla="*/ 78 h 155"/>
                  <a:gd name="T32" fmla="*/ 5 w 257"/>
                  <a:gd name="T33" fmla="*/ 83 h 155"/>
                  <a:gd name="T34" fmla="*/ 41 w 257"/>
                  <a:gd name="T35" fmla="*/ 0 h 155"/>
                  <a:gd name="T36" fmla="*/ 97 w 257"/>
                  <a:gd name="T37" fmla="*/ 40 h 155"/>
                  <a:gd name="T38" fmla="*/ 116 w 257"/>
                  <a:gd name="T39" fmla="*/ 38 h 155"/>
                  <a:gd name="T40" fmla="*/ 128 w 257"/>
                  <a:gd name="T41" fmla="*/ 40 h 155"/>
                  <a:gd name="T42" fmla="*/ 137 w 257"/>
                  <a:gd name="T43" fmla="*/ 35 h 155"/>
                  <a:gd name="T44" fmla="*/ 138 w 257"/>
                  <a:gd name="T45" fmla="*/ 38 h 155"/>
                  <a:gd name="T46" fmla="*/ 140 w 257"/>
                  <a:gd name="T47" fmla="*/ 40 h 155"/>
                  <a:gd name="T48" fmla="*/ 147 w 257"/>
                  <a:gd name="T49" fmla="*/ 49 h 155"/>
                  <a:gd name="T50" fmla="*/ 154 w 257"/>
                  <a:gd name="T51" fmla="*/ 55 h 155"/>
                  <a:gd name="T52" fmla="*/ 154 w 257"/>
                  <a:gd name="T53" fmla="*/ 66 h 155"/>
                  <a:gd name="T54" fmla="*/ 161 w 257"/>
                  <a:gd name="T55" fmla="*/ 71 h 155"/>
                  <a:gd name="T56" fmla="*/ 162 w 257"/>
                  <a:gd name="T57" fmla="*/ 73 h 155"/>
                  <a:gd name="T58" fmla="*/ 162 w 257"/>
                  <a:gd name="T59" fmla="*/ 81 h 155"/>
                  <a:gd name="T60" fmla="*/ 173 w 257"/>
                  <a:gd name="T61" fmla="*/ 83 h 155"/>
                  <a:gd name="T62" fmla="*/ 186 w 257"/>
                  <a:gd name="T63" fmla="*/ 86 h 155"/>
                  <a:gd name="T64" fmla="*/ 188 w 257"/>
                  <a:gd name="T65" fmla="*/ 93 h 155"/>
                  <a:gd name="T66" fmla="*/ 190 w 257"/>
                  <a:gd name="T67" fmla="*/ 88 h 155"/>
                  <a:gd name="T68" fmla="*/ 191 w 257"/>
                  <a:gd name="T69" fmla="*/ 86 h 155"/>
                  <a:gd name="T70" fmla="*/ 195 w 257"/>
                  <a:gd name="T71" fmla="*/ 81 h 155"/>
                  <a:gd name="T72" fmla="*/ 207 w 257"/>
                  <a:gd name="T73" fmla="*/ 71 h 155"/>
                  <a:gd name="T74" fmla="*/ 222 w 257"/>
                  <a:gd name="T75" fmla="*/ 66 h 155"/>
                  <a:gd name="T76" fmla="*/ 231 w 257"/>
                  <a:gd name="T77" fmla="*/ 62 h 155"/>
                  <a:gd name="T78" fmla="*/ 222 w 257"/>
                  <a:gd name="T79" fmla="*/ 71 h 155"/>
                  <a:gd name="T80" fmla="*/ 217 w 257"/>
                  <a:gd name="T81" fmla="*/ 76 h 155"/>
                  <a:gd name="T82" fmla="*/ 224 w 257"/>
                  <a:gd name="T83" fmla="*/ 78 h 155"/>
                  <a:gd name="T84" fmla="*/ 227 w 257"/>
                  <a:gd name="T85" fmla="*/ 81 h 155"/>
                  <a:gd name="T86" fmla="*/ 239 w 257"/>
                  <a:gd name="T87" fmla="*/ 78 h 155"/>
                  <a:gd name="T88" fmla="*/ 250 w 257"/>
                  <a:gd name="T89" fmla="*/ 83 h 155"/>
                  <a:gd name="T90" fmla="*/ 257 w 257"/>
                  <a:gd name="T91" fmla="*/ 95 h 155"/>
                  <a:gd name="T92" fmla="*/ 245 w 257"/>
                  <a:gd name="T93" fmla="*/ 98 h 155"/>
                  <a:gd name="T94" fmla="*/ 238 w 257"/>
                  <a:gd name="T95" fmla="*/ 102 h 155"/>
                  <a:gd name="T96" fmla="*/ 231 w 257"/>
                  <a:gd name="T97" fmla="*/ 100 h 155"/>
                  <a:gd name="T98" fmla="*/ 221 w 257"/>
                  <a:gd name="T99" fmla="*/ 100 h 155"/>
                  <a:gd name="T100" fmla="*/ 222 w 257"/>
                  <a:gd name="T101" fmla="*/ 90 h 155"/>
                  <a:gd name="T102" fmla="*/ 215 w 257"/>
                  <a:gd name="T103" fmla="*/ 90 h 155"/>
                  <a:gd name="T104" fmla="*/ 203 w 257"/>
                  <a:gd name="T105" fmla="*/ 93 h 155"/>
                  <a:gd name="T106" fmla="*/ 195 w 257"/>
                  <a:gd name="T107" fmla="*/ 102 h 155"/>
                  <a:gd name="T108" fmla="*/ 186 w 257"/>
                  <a:gd name="T109" fmla="*/ 112 h 155"/>
                  <a:gd name="T110" fmla="*/ 174 w 257"/>
                  <a:gd name="T111" fmla="*/ 114 h 155"/>
                  <a:gd name="T112" fmla="*/ 180 w 257"/>
                  <a:gd name="T113" fmla="*/ 121 h 155"/>
                  <a:gd name="T114" fmla="*/ 180 w 257"/>
                  <a:gd name="T115" fmla="*/ 121 h 155"/>
                  <a:gd name="T116" fmla="*/ 185 w 257"/>
                  <a:gd name="T117" fmla="*/ 122 h 155"/>
                  <a:gd name="T118" fmla="*/ 190 w 257"/>
                  <a:gd name="T119" fmla="*/ 138 h 155"/>
                  <a:gd name="T120" fmla="*/ 181 w 257"/>
                  <a:gd name="T121" fmla="*/ 148 h 155"/>
                  <a:gd name="T122" fmla="*/ 174 w 257"/>
                  <a:gd name="T123" fmla="*/ 15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7" h="155">
                    <a:moveTo>
                      <a:pt x="168" y="152"/>
                    </a:moveTo>
                    <a:lnTo>
                      <a:pt x="159" y="152"/>
                    </a:lnTo>
                    <a:lnTo>
                      <a:pt x="159" y="146"/>
                    </a:lnTo>
                    <a:lnTo>
                      <a:pt x="161" y="141"/>
                    </a:lnTo>
                    <a:lnTo>
                      <a:pt x="156" y="138"/>
                    </a:lnTo>
                    <a:lnTo>
                      <a:pt x="152" y="138"/>
                    </a:lnTo>
                    <a:lnTo>
                      <a:pt x="147" y="136"/>
                    </a:lnTo>
                    <a:lnTo>
                      <a:pt x="142" y="134"/>
                    </a:lnTo>
                    <a:lnTo>
                      <a:pt x="138" y="131"/>
                    </a:lnTo>
                    <a:lnTo>
                      <a:pt x="133" y="129"/>
                    </a:lnTo>
                    <a:lnTo>
                      <a:pt x="130" y="126"/>
                    </a:lnTo>
                    <a:lnTo>
                      <a:pt x="126" y="122"/>
                    </a:lnTo>
                    <a:lnTo>
                      <a:pt x="120" y="122"/>
                    </a:lnTo>
                    <a:lnTo>
                      <a:pt x="113" y="114"/>
                    </a:lnTo>
                    <a:lnTo>
                      <a:pt x="108" y="114"/>
                    </a:lnTo>
                    <a:lnTo>
                      <a:pt x="99" y="105"/>
                    </a:lnTo>
                    <a:lnTo>
                      <a:pt x="99" y="102"/>
                    </a:lnTo>
                    <a:lnTo>
                      <a:pt x="94" y="97"/>
                    </a:lnTo>
                    <a:lnTo>
                      <a:pt x="91" y="91"/>
                    </a:lnTo>
                    <a:lnTo>
                      <a:pt x="89" y="88"/>
                    </a:lnTo>
                    <a:lnTo>
                      <a:pt x="87" y="85"/>
                    </a:lnTo>
                    <a:lnTo>
                      <a:pt x="85" y="83"/>
                    </a:lnTo>
                    <a:lnTo>
                      <a:pt x="80" y="83"/>
                    </a:lnTo>
                    <a:lnTo>
                      <a:pt x="73" y="81"/>
                    </a:lnTo>
                    <a:lnTo>
                      <a:pt x="68" y="81"/>
                    </a:lnTo>
                    <a:lnTo>
                      <a:pt x="61" y="74"/>
                    </a:lnTo>
                    <a:lnTo>
                      <a:pt x="61" y="71"/>
                    </a:lnTo>
                    <a:lnTo>
                      <a:pt x="60" y="66"/>
                    </a:lnTo>
                    <a:lnTo>
                      <a:pt x="58" y="64"/>
                    </a:lnTo>
                    <a:lnTo>
                      <a:pt x="55" y="64"/>
                    </a:lnTo>
                    <a:lnTo>
                      <a:pt x="51" y="62"/>
                    </a:lnTo>
                    <a:lnTo>
                      <a:pt x="48" y="61"/>
                    </a:lnTo>
                    <a:lnTo>
                      <a:pt x="44" y="61"/>
                    </a:lnTo>
                    <a:lnTo>
                      <a:pt x="41" y="57"/>
                    </a:lnTo>
                    <a:lnTo>
                      <a:pt x="41" y="57"/>
                    </a:lnTo>
                    <a:lnTo>
                      <a:pt x="39" y="57"/>
                    </a:lnTo>
                    <a:lnTo>
                      <a:pt x="39" y="57"/>
                    </a:lnTo>
                    <a:lnTo>
                      <a:pt x="41" y="61"/>
                    </a:lnTo>
                    <a:lnTo>
                      <a:pt x="41" y="62"/>
                    </a:lnTo>
                    <a:lnTo>
                      <a:pt x="32" y="61"/>
                    </a:lnTo>
                    <a:lnTo>
                      <a:pt x="31" y="62"/>
                    </a:lnTo>
                    <a:lnTo>
                      <a:pt x="31" y="66"/>
                    </a:lnTo>
                    <a:lnTo>
                      <a:pt x="26" y="66"/>
                    </a:lnTo>
                    <a:lnTo>
                      <a:pt x="26" y="66"/>
                    </a:lnTo>
                    <a:lnTo>
                      <a:pt x="22" y="69"/>
                    </a:lnTo>
                    <a:lnTo>
                      <a:pt x="17" y="73"/>
                    </a:lnTo>
                    <a:lnTo>
                      <a:pt x="17" y="76"/>
                    </a:lnTo>
                    <a:lnTo>
                      <a:pt x="19" y="78"/>
                    </a:lnTo>
                    <a:lnTo>
                      <a:pt x="19" y="83"/>
                    </a:lnTo>
                    <a:lnTo>
                      <a:pt x="10" y="83"/>
                    </a:lnTo>
                    <a:lnTo>
                      <a:pt x="5" y="83"/>
                    </a:lnTo>
                    <a:lnTo>
                      <a:pt x="0" y="83"/>
                    </a:lnTo>
                    <a:lnTo>
                      <a:pt x="0" y="12"/>
                    </a:lnTo>
                    <a:lnTo>
                      <a:pt x="41" y="0"/>
                    </a:lnTo>
                    <a:lnTo>
                      <a:pt x="75" y="23"/>
                    </a:lnTo>
                    <a:lnTo>
                      <a:pt x="92" y="40"/>
                    </a:lnTo>
                    <a:lnTo>
                      <a:pt x="97" y="40"/>
                    </a:lnTo>
                    <a:lnTo>
                      <a:pt x="106" y="40"/>
                    </a:lnTo>
                    <a:lnTo>
                      <a:pt x="111" y="38"/>
                    </a:lnTo>
                    <a:lnTo>
                      <a:pt x="116" y="38"/>
                    </a:lnTo>
                    <a:lnTo>
                      <a:pt x="125" y="38"/>
                    </a:lnTo>
                    <a:lnTo>
                      <a:pt x="128" y="40"/>
                    </a:lnTo>
                    <a:lnTo>
                      <a:pt x="128" y="40"/>
                    </a:lnTo>
                    <a:lnTo>
                      <a:pt x="135" y="37"/>
                    </a:lnTo>
                    <a:lnTo>
                      <a:pt x="135" y="37"/>
                    </a:lnTo>
                    <a:lnTo>
                      <a:pt x="137" y="35"/>
                    </a:lnTo>
                    <a:lnTo>
                      <a:pt x="137" y="35"/>
                    </a:lnTo>
                    <a:lnTo>
                      <a:pt x="137" y="37"/>
                    </a:lnTo>
                    <a:lnTo>
                      <a:pt x="138" y="38"/>
                    </a:lnTo>
                    <a:lnTo>
                      <a:pt x="138" y="38"/>
                    </a:lnTo>
                    <a:lnTo>
                      <a:pt x="138" y="40"/>
                    </a:lnTo>
                    <a:lnTo>
                      <a:pt x="140" y="40"/>
                    </a:lnTo>
                    <a:lnTo>
                      <a:pt x="140" y="40"/>
                    </a:lnTo>
                    <a:lnTo>
                      <a:pt x="145" y="45"/>
                    </a:lnTo>
                    <a:lnTo>
                      <a:pt x="147" y="49"/>
                    </a:lnTo>
                    <a:lnTo>
                      <a:pt x="150" y="50"/>
                    </a:lnTo>
                    <a:lnTo>
                      <a:pt x="152" y="50"/>
                    </a:lnTo>
                    <a:lnTo>
                      <a:pt x="154" y="55"/>
                    </a:lnTo>
                    <a:lnTo>
                      <a:pt x="154" y="61"/>
                    </a:lnTo>
                    <a:lnTo>
                      <a:pt x="154" y="62"/>
                    </a:lnTo>
                    <a:lnTo>
                      <a:pt x="154" y="66"/>
                    </a:lnTo>
                    <a:lnTo>
                      <a:pt x="154" y="67"/>
                    </a:lnTo>
                    <a:lnTo>
                      <a:pt x="161" y="67"/>
                    </a:lnTo>
                    <a:lnTo>
                      <a:pt x="161" y="71"/>
                    </a:lnTo>
                    <a:lnTo>
                      <a:pt x="161" y="73"/>
                    </a:lnTo>
                    <a:lnTo>
                      <a:pt x="161" y="73"/>
                    </a:lnTo>
                    <a:lnTo>
                      <a:pt x="162" y="73"/>
                    </a:lnTo>
                    <a:lnTo>
                      <a:pt x="162" y="76"/>
                    </a:lnTo>
                    <a:lnTo>
                      <a:pt x="162" y="81"/>
                    </a:lnTo>
                    <a:lnTo>
                      <a:pt x="162" y="81"/>
                    </a:lnTo>
                    <a:lnTo>
                      <a:pt x="166" y="85"/>
                    </a:lnTo>
                    <a:lnTo>
                      <a:pt x="168" y="85"/>
                    </a:lnTo>
                    <a:lnTo>
                      <a:pt x="173" y="83"/>
                    </a:lnTo>
                    <a:lnTo>
                      <a:pt x="176" y="83"/>
                    </a:lnTo>
                    <a:lnTo>
                      <a:pt x="183" y="83"/>
                    </a:lnTo>
                    <a:lnTo>
                      <a:pt x="186" y="86"/>
                    </a:lnTo>
                    <a:lnTo>
                      <a:pt x="185" y="90"/>
                    </a:lnTo>
                    <a:lnTo>
                      <a:pt x="185" y="91"/>
                    </a:lnTo>
                    <a:lnTo>
                      <a:pt x="188" y="93"/>
                    </a:lnTo>
                    <a:lnTo>
                      <a:pt x="190" y="91"/>
                    </a:lnTo>
                    <a:lnTo>
                      <a:pt x="190" y="91"/>
                    </a:lnTo>
                    <a:lnTo>
                      <a:pt x="190" y="88"/>
                    </a:lnTo>
                    <a:lnTo>
                      <a:pt x="190" y="88"/>
                    </a:lnTo>
                    <a:lnTo>
                      <a:pt x="190" y="88"/>
                    </a:lnTo>
                    <a:lnTo>
                      <a:pt x="191" y="86"/>
                    </a:lnTo>
                    <a:lnTo>
                      <a:pt x="191" y="86"/>
                    </a:lnTo>
                    <a:lnTo>
                      <a:pt x="193" y="85"/>
                    </a:lnTo>
                    <a:lnTo>
                      <a:pt x="195" y="81"/>
                    </a:lnTo>
                    <a:lnTo>
                      <a:pt x="198" y="78"/>
                    </a:lnTo>
                    <a:lnTo>
                      <a:pt x="205" y="74"/>
                    </a:lnTo>
                    <a:lnTo>
                      <a:pt x="207" y="71"/>
                    </a:lnTo>
                    <a:lnTo>
                      <a:pt x="214" y="69"/>
                    </a:lnTo>
                    <a:lnTo>
                      <a:pt x="217" y="66"/>
                    </a:lnTo>
                    <a:lnTo>
                      <a:pt x="222" y="66"/>
                    </a:lnTo>
                    <a:lnTo>
                      <a:pt x="224" y="62"/>
                    </a:lnTo>
                    <a:lnTo>
                      <a:pt x="227" y="55"/>
                    </a:lnTo>
                    <a:lnTo>
                      <a:pt x="231" y="62"/>
                    </a:lnTo>
                    <a:lnTo>
                      <a:pt x="234" y="66"/>
                    </a:lnTo>
                    <a:lnTo>
                      <a:pt x="227" y="67"/>
                    </a:lnTo>
                    <a:lnTo>
                      <a:pt x="222" y="71"/>
                    </a:lnTo>
                    <a:lnTo>
                      <a:pt x="219" y="74"/>
                    </a:lnTo>
                    <a:lnTo>
                      <a:pt x="217" y="76"/>
                    </a:lnTo>
                    <a:lnTo>
                      <a:pt x="217" y="76"/>
                    </a:lnTo>
                    <a:lnTo>
                      <a:pt x="221" y="76"/>
                    </a:lnTo>
                    <a:lnTo>
                      <a:pt x="221" y="76"/>
                    </a:lnTo>
                    <a:lnTo>
                      <a:pt x="224" y="78"/>
                    </a:lnTo>
                    <a:lnTo>
                      <a:pt x="224" y="79"/>
                    </a:lnTo>
                    <a:lnTo>
                      <a:pt x="226" y="81"/>
                    </a:lnTo>
                    <a:lnTo>
                      <a:pt x="227" y="81"/>
                    </a:lnTo>
                    <a:lnTo>
                      <a:pt x="233" y="81"/>
                    </a:lnTo>
                    <a:lnTo>
                      <a:pt x="236" y="78"/>
                    </a:lnTo>
                    <a:lnTo>
                      <a:pt x="239" y="78"/>
                    </a:lnTo>
                    <a:lnTo>
                      <a:pt x="243" y="81"/>
                    </a:lnTo>
                    <a:lnTo>
                      <a:pt x="245" y="83"/>
                    </a:lnTo>
                    <a:lnTo>
                      <a:pt x="250" y="83"/>
                    </a:lnTo>
                    <a:lnTo>
                      <a:pt x="251" y="86"/>
                    </a:lnTo>
                    <a:lnTo>
                      <a:pt x="257" y="90"/>
                    </a:lnTo>
                    <a:lnTo>
                      <a:pt x="257" y="95"/>
                    </a:lnTo>
                    <a:lnTo>
                      <a:pt x="250" y="97"/>
                    </a:lnTo>
                    <a:lnTo>
                      <a:pt x="245" y="98"/>
                    </a:lnTo>
                    <a:lnTo>
                      <a:pt x="245" y="98"/>
                    </a:lnTo>
                    <a:lnTo>
                      <a:pt x="241" y="100"/>
                    </a:lnTo>
                    <a:lnTo>
                      <a:pt x="241" y="100"/>
                    </a:lnTo>
                    <a:lnTo>
                      <a:pt x="238" y="102"/>
                    </a:lnTo>
                    <a:lnTo>
                      <a:pt x="236" y="102"/>
                    </a:lnTo>
                    <a:lnTo>
                      <a:pt x="236" y="102"/>
                    </a:lnTo>
                    <a:lnTo>
                      <a:pt x="231" y="100"/>
                    </a:lnTo>
                    <a:lnTo>
                      <a:pt x="229" y="100"/>
                    </a:lnTo>
                    <a:lnTo>
                      <a:pt x="224" y="100"/>
                    </a:lnTo>
                    <a:lnTo>
                      <a:pt x="221" y="100"/>
                    </a:lnTo>
                    <a:lnTo>
                      <a:pt x="217" y="97"/>
                    </a:lnTo>
                    <a:lnTo>
                      <a:pt x="222" y="91"/>
                    </a:lnTo>
                    <a:lnTo>
                      <a:pt x="222" y="90"/>
                    </a:lnTo>
                    <a:lnTo>
                      <a:pt x="221" y="88"/>
                    </a:lnTo>
                    <a:lnTo>
                      <a:pt x="217" y="86"/>
                    </a:lnTo>
                    <a:lnTo>
                      <a:pt x="215" y="90"/>
                    </a:lnTo>
                    <a:lnTo>
                      <a:pt x="209" y="93"/>
                    </a:lnTo>
                    <a:lnTo>
                      <a:pt x="203" y="93"/>
                    </a:lnTo>
                    <a:lnTo>
                      <a:pt x="203" y="93"/>
                    </a:lnTo>
                    <a:lnTo>
                      <a:pt x="203" y="98"/>
                    </a:lnTo>
                    <a:lnTo>
                      <a:pt x="203" y="102"/>
                    </a:lnTo>
                    <a:lnTo>
                      <a:pt x="195" y="102"/>
                    </a:lnTo>
                    <a:lnTo>
                      <a:pt x="195" y="110"/>
                    </a:lnTo>
                    <a:lnTo>
                      <a:pt x="191" y="112"/>
                    </a:lnTo>
                    <a:lnTo>
                      <a:pt x="186" y="112"/>
                    </a:lnTo>
                    <a:lnTo>
                      <a:pt x="181" y="112"/>
                    </a:lnTo>
                    <a:lnTo>
                      <a:pt x="176" y="112"/>
                    </a:lnTo>
                    <a:lnTo>
                      <a:pt x="174" y="114"/>
                    </a:lnTo>
                    <a:lnTo>
                      <a:pt x="176" y="117"/>
                    </a:lnTo>
                    <a:lnTo>
                      <a:pt x="176" y="117"/>
                    </a:lnTo>
                    <a:lnTo>
                      <a:pt x="180" y="121"/>
                    </a:lnTo>
                    <a:lnTo>
                      <a:pt x="180" y="121"/>
                    </a:lnTo>
                    <a:lnTo>
                      <a:pt x="180" y="121"/>
                    </a:lnTo>
                    <a:lnTo>
                      <a:pt x="180" y="121"/>
                    </a:lnTo>
                    <a:lnTo>
                      <a:pt x="180" y="121"/>
                    </a:lnTo>
                    <a:lnTo>
                      <a:pt x="181" y="119"/>
                    </a:lnTo>
                    <a:lnTo>
                      <a:pt x="185" y="122"/>
                    </a:lnTo>
                    <a:lnTo>
                      <a:pt x="185" y="128"/>
                    </a:lnTo>
                    <a:lnTo>
                      <a:pt x="186" y="131"/>
                    </a:lnTo>
                    <a:lnTo>
                      <a:pt x="190" y="138"/>
                    </a:lnTo>
                    <a:lnTo>
                      <a:pt x="186" y="143"/>
                    </a:lnTo>
                    <a:lnTo>
                      <a:pt x="183" y="145"/>
                    </a:lnTo>
                    <a:lnTo>
                      <a:pt x="181" y="148"/>
                    </a:lnTo>
                    <a:lnTo>
                      <a:pt x="181" y="153"/>
                    </a:lnTo>
                    <a:lnTo>
                      <a:pt x="178" y="153"/>
                    </a:lnTo>
                    <a:lnTo>
                      <a:pt x="174" y="153"/>
                    </a:lnTo>
                    <a:lnTo>
                      <a:pt x="169" y="155"/>
                    </a:lnTo>
                    <a:lnTo>
                      <a:pt x="168" y="15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30" name="Freeform 12"/>
              <p:cNvSpPr>
                <a:spLocks/>
              </p:cNvSpPr>
              <p:nvPr/>
            </p:nvSpPr>
            <p:spPr bwMode="auto">
              <a:xfrm>
                <a:off x="3744" y="1861"/>
                <a:ext cx="168" cy="78"/>
              </a:xfrm>
              <a:custGeom>
                <a:avLst/>
                <a:gdLst>
                  <a:gd name="T0" fmla="*/ 31 w 168"/>
                  <a:gd name="T1" fmla="*/ 71 h 78"/>
                  <a:gd name="T2" fmla="*/ 4 w 168"/>
                  <a:gd name="T3" fmla="*/ 60 h 78"/>
                  <a:gd name="T4" fmla="*/ 17 w 168"/>
                  <a:gd name="T5" fmla="*/ 59 h 78"/>
                  <a:gd name="T6" fmla="*/ 21 w 168"/>
                  <a:gd name="T7" fmla="*/ 59 h 78"/>
                  <a:gd name="T8" fmla="*/ 24 w 168"/>
                  <a:gd name="T9" fmla="*/ 60 h 78"/>
                  <a:gd name="T10" fmla="*/ 24 w 168"/>
                  <a:gd name="T11" fmla="*/ 60 h 78"/>
                  <a:gd name="T12" fmla="*/ 26 w 168"/>
                  <a:gd name="T13" fmla="*/ 54 h 78"/>
                  <a:gd name="T14" fmla="*/ 38 w 168"/>
                  <a:gd name="T15" fmla="*/ 55 h 78"/>
                  <a:gd name="T16" fmla="*/ 40 w 168"/>
                  <a:gd name="T17" fmla="*/ 55 h 78"/>
                  <a:gd name="T18" fmla="*/ 55 w 168"/>
                  <a:gd name="T19" fmla="*/ 48 h 78"/>
                  <a:gd name="T20" fmla="*/ 50 w 168"/>
                  <a:gd name="T21" fmla="*/ 43 h 78"/>
                  <a:gd name="T22" fmla="*/ 40 w 168"/>
                  <a:gd name="T23" fmla="*/ 36 h 78"/>
                  <a:gd name="T24" fmla="*/ 29 w 168"/>
                  <a:gd name="T25" fmla="*/ 42 h 78"/>
                  <a:gd name="T26" fmla="*/ 24 w 168"/>
                  <a:gd name="T27" fmla="*/ 36 h 78"/>
                  <a:gd name="T28" fmla="*/ 19 w 168"/>
                  <a:gd name="T29" fmla="*/ 36 h 78"/>
                  <a:gd name="T30" fmla="*/ 23 w 168"/>
                  <a:gd name="T31" fmla="*/ 26 h 78"/>
                  <a:gd name="T32" fmla="*/ 31 w 168"/>
                  <a:gd name="T33" fmla="*/ 21 h 78"/>
                  <a:gd name="T34" fmla="*/ 35 w 168"/>
                  <a:gd name="T35" fmla="*/ 11 h 78"/>
                  <a:gd name="T36" fmla="*/ 50 w 168"/>
                  <a:gd name="T37" fmla="*/ 11 h 78"/>
                  <a:gd name="T38" fmla="*/ 64 w 168"/>
                  <a:gd name="T39" fmla="*/ 14 h 78"/>
                  <a:gd name="T40" fmla="*/ 67 w 168"/>
                  <a:gd name="T41" fmla="*/ 6 h 78"/>
                  <a:gd name="T42" fmla="*/ 77 w 168"/>
                  <a:gd name="T43" fmla="*/ 0 h 78"/>
                  <a:gd name="T44" fmla="*/ 91 w 168"/>
                  <a:gd name="T45" fmla="*/ 7 h 78"/>
                  <a:gd name="T46" fmla="*/ 103 w 168"/>
                  <a:gd name="T47" fmla="*/ 7 h 78"/>
                  <a:gd name="T48" fmla="*/ 113 w 168"/>
                  <a:gd name="T49" fmla="*/ 7 h 78"/>
                  <a:gd name="T50" fmla="*/ 130 w 168"/>
                  <a:gd name="T51" fmla="*/ 7 h 78"/>
                  <a:gd name="T52" fmla="*/ 144 w 168"/>
                  <a:gd name="T53" fmla="*/ 9 h 78"/>
                  <a:gd name="T54" fmla="*/ 156 w 168"/>
                  <a:gd name="T55" fmla="*/ 14 h 78"/>
                  <a:gd name="T56" fmla="*/ 165 w 168"/>
                  <a:gd name="T57" fmla="*/ 16 h 78"/>
                  <a:gd name="T58" fmla="*/ 168 w 168"/>
                  <a:gd name="T59" fmla="*/ 26 h 78"/>
                  <a:gd name="T60" fmla="*/ 154 w 168"/>
                  <a:gd name="T61" fmla="*/ 31 h 78"/>
                  <a:gd name="T62" fmla="*/ 142 w 168"/>
                  <a:gd name="T63" fmla="*/ 38 h 78"/>
                  <a:gd name="T64" fmla="*/ 129 w 168"/>
                  <a:gd name="T65" fmla="*/ 43 h 78"/>
                  <a:gd name="T66" fmla="*/ 118 w 168"/>
                  <a:gd name="T67" fmla="*/ 45 h 78"/>
                  <a:gd name="T68" fmla="*/ 112 w 168"/>
                  <a:gd name="T69" fmla="*/ 55 h 78"/>
                  <a:gd name="T70" fmla="*/ 106 w 168"/>
                  <a:gd name="T71" fmla="*/ 55 h 78"/>
                  <a:gd name="T72" fmla="*/ 105 w 168"/>
                  <a:gd name="T73" fmla="*/ 57 h 78"/>
                  <a:gd name="T74" fmla="*/ 96 w 168"/>
                  <a:gd name="T75" fmla="*/ 54 h 78"/>
                  <a:gd name="T76" fmla="*/ 88 w 168"/>
                  <a:gd name="T77" fmla="*/ 55 h 78"/>
                  <a:gd name="T78" fmla="*/ 77 w 168"/>
                  <a:gd name="T79" fmla="*/ 64 h 78"/>
                  <a:gd name="T80" fmla="*/ 74 w 168"/>
                  <a:gd name="T81" fmla="*/ 66 h 78"/>
                  <a:gd name="T82" fmla="*/ 62 w 168"/>
                  <a:gd name="T83" fmla="*/ 73 h 78"/>
                  <a:gd name="T84" fmla="*/ 50 w 168"/>
                  <a:gd name="T85"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8" h="78">
                    <a:moveTo>
                      <a:pt x="38" y="71"/>
                    </a:moveTo>
                    <a:lnTo>
                      <a:pt x="35" y="69"/>
                    </a:lnTo>
                    <a:lnTo>
                      <a:pt x="31" y="71"/>
                    </a:lnTo>
                    <a:lnTo>
                      <a:pt x="7" y="71"/>
                    </a:lnTo>
                    <a:lnTo>
                      <a:pt x="0" y="64"/>
                    </a:lnTo>
                    <a:lnTo>
                      <a:pt x="4" y="60"/>
                    </a:lnTo>
                    <a:lnTo>
                      <a:pt x="7" y="57"/>
                    </a:lnTo>
                    <a:lnTo>
                      <a:pt x="17" y="57"/>
                    </a:lnTo>
                    <a:lnTo>
                      <a:pt x="17" y="59"/>
                    </a:lnTo>
                    <a:lnTo>
                      <a:pt x="19" y="59"/>
                    </a:lnTo>
                    <a:lnTo>
                      <a:pt x="19" y="59"/>
                    </a:lnTo>
                    <a:lnTo>
                      <a:pt x="21" y="59"/>
                    </a:lnTo>
                    <a:lnTo>
                      <a:pt x="21" y="59"/>
                    </a:lnTo>
                    <a:lnTo>
                      <a:pt x="23" y="60"/>
                    </a:lnTo>
                    <a:lnTo>
                      <a:pt x="24" y="60"/>
                    </a:lnTo>
                    <a:lnTo>
                      <a:pt x="24" y="60"/>
                    </a:lnTo>
                    <a:lnTo>
                      <a:pt x="24" y="60"/>
                    </a:lnTo>
                    <a:lnTo>
                      <a:pt x="24" y="60"/>
                    </a:lnTo>
                    <a:lnTo>
                      <a:pt x="23" y="59"/>
                    </a:lnTo>
                    <a:lnTo>
                      <a:pt x="19" y="54"/>
                    </a:lnTo>
                    <a:lnTo>
                      <a:pt x="26" y="54"/>
                    </a:lnTo>
                    <a:lnTo>
                      <a:pt x="31" y="55"/>
                    </a:lnTo>
                    <a:lnTo>
                      <a:pt x="35" y="55"/>
                    </a:lnTo>
                    <a:lnTo>
                      <a:pt x="38" y="55"/>
                    </a:lnTo>
                    <a:lnTo>
                      <a:pt x="38" y="55"/>
                    </a:lnTo>
                    <a:lnTo>
                      <a:pt x="40" y="55"/>
                    </a:lnTo>
                    <a:lnTo>
                      <a:pt x="40" y="55"/>
                    </a:lnTo>
                    <a:lnTo>
                      <a:pt x="47" y="52"/>
                    </a:lnTo>
                    <a:lnTo>
                      <a:pt x="52" y="50"/>
                    </a:lnTo>
                    <a:lnTo>
                      <a:pt x="55" y="48"/>
                    </a:lnTo>
                    <a:lnTo>
                      <a:pt x="55" y="48"/>
                    </a:lnTo>
                    <a:lnTo>
                      <a:pt x="52" y="45"/>
                    </a:lnTo>
                    <a:lnTo>
                      <a:pt x="50" y="43"/>
                    </a:lnTo>
                    <a:lnTo>
                      <a:pt x="45" y="42"/>
                    </a:lnTo>
                    <a:lnTo>
                      <a:pt x="43" y="40"/>
                    </a:lnTo>
                    <a:lnTo>
                      <a:pt x="40" y="36"/>
                    </a:lnTo>
                    <a:lnTo>
                      <a:pt x="40" y="36"/>
                    </a:lnTo>
                    <a:lnTo>
                      <a:pt x="35" y="42"/>
                    </a:lnTo>
                    <a:lnTo>
                      <a:pt x="29" y="42"/>
                    </a:lnTo>
                    <a:lnTo>
                      <a:pt x="28" y="42"/>
                    </a:lnTo>
                    <a:lnTo>
                      <a:pt x="24" y="38"/>
                    </a:lnTo>
                    <a:lnTo>
                      <a:pt x="24" y="36"/>
                    </a:lnTo>
                    <a:lnTo>
                      <a:pt x="24" y="36"/>
                    </a:lnTo>
                    <a:lnTo>
                      <a:pt x="23" y="36"/>
                    </a:lnTo>
                    <a:lnTo>
                      <a:pt x="19" y="36"/>
                    </a:lnTo>
                    <a:lnTo>
                      <a:pt x="16" y="33"/>
                    </a:lnTo>
                    <a:lnTo>
                      <a:pt x="19" y="28"/>
                    </a:lnTo>
                    <a:lnTo>
                      <a:pt x="23" y="26"/>
                    </a:lnTo>
                    <a:lnTo>
                      <a:pt x="28" y="23"/>
                    </a:lnTo>
                    <a:lnTo>
                      <a:pt x="31" y="21"/>
                    </a:lnTo>
                    <a:lnTo>
                      <a:pt x="31" y="21"/>
                    </a:lnTo>
                    <a:lnTo>
                      <a:pt x="28" y="16"/>
                    </a:lnTo>
                    <a:lnTo>
                      <a:pt x="31" y="11"/>
                    </a:lnTo>
                    <a:lnTo>
                      <a:pt x="35" y="11"/>
                    </a:lnTo>
                    <a:lnTo>
                      <a:pt x="38" y="7"/>
                    </a:lnTo>
                    <a:lnTo>
                      <a:pt x="47" y="9"/>
                    </a:lnTo>
                    <a:lnTo>
                      <a:pt x="50" y="11"/>
                    </a:lnTo>
                    <a:lnTo>
                      <a:pt x="57" y="12"/>
                    </a:lnTo>
                    <a:lnTo>
                      <a:pt x="62" y="14"/>
                    </a:lnTo>
                    <a:lnTo>
                      <a:pt x="64" y="14"/>
                    </a:lnTo>
                    <a:lnTo>
                      <a:pt x="64" y="12"/>
                    </a:lnTo>
                    <a:lnTo>
                      <a:pt x="67" y="7"/>
                    </a:lnTo>
                    <a:lnTo>
                      <a:pt x="67" y="6"/>
                    </a:lnTo>
                    <a:lnTo>
                      <a:pt x="67" y="4"/>
                    </a:lnTo>
                    <a:lnTo>
                      <a:pt x="74" y="2"/>
                    </a:lnTo>
                    <a:lnTo>
                      <a:pt x="77" y="0"/>
                    </a:lnTo>
                    <a:lnTo>
                      <a:pt x="82" y="2"/>
                    </a:lnTo>
                    <a:lnTo>
                      <a:pt x="88" y="6"/>
                    </a:lnTo>
                    <a:lnTo>
                      <a:pt x="91" y="7"/>
                    </a:lnTo>
                    <a:lnTo>
                      <a:pt x="96" y="9"/>
                    </a:lnTo>
                    <a:lnTo>
                      <a:pt x="100" y="9"/>
                    </a:lnTo>
                    <a:lnTo>
                      <a:pt x="103" y="7"/>
                    </a:lnTo>
                    <a:lnTo>
                      <a:pt x="105" y="6"/>
                    </a:lnTo>
                    <a:lnTo>
                      <a:pt x="110" y="6"/>
                    </a:lnTo>
                    <a:lnTo>
                      <a:pt x="113" y="7"/>
                    </a:lnTo>
                    <a:lnTo>
                      <a:pt x="120" y="6"/>
                    </a:lnTo>
                    <a:lnTo>
                      <a:pt x="125" y="7"/>
                    </a:lnTo>
                    <a:lnTo>
                      <a:pt x="130" y="7"/>
                    </a:lnTo>
                    <a:lnTo>
                      <a:pt x="135" y="7"/>
                    </a:lnTo>
                    <a:lnTo>
                      <a:pt x="139" y="7"/>
                    </a:lnTo>
                    <a:lnTo>
                      <a:pt x="144" y="9"/>
                    </a:lnTo>
                    <a:lnTo>
                      <a:pt x="149" y="9"/>
                    </a:lnTo>
                    <a:lnTo>
                      <a:pt x="153" y="11"/>
                    </a:lnTo>
                    <a:lnTo>
                      <a:pt x="156" y="14"/>
                    </a:lnTo>
                    <a:lnTo>
                      <a:pt x="159" y="16"/>
                    </a:lnTo>
                    <a:lnTo>
                      <a:pt x="165" y="16"/>
                    </a:lnTo>
                    <a:lnTo>
                      <a:pt x="165" y="16"/>
                    </a:lnTo>
                    <a:lnTo>
                      <a:pt x="166" y="19"/>
                    </a:lnTo>
                    <a:lnTo>
                      <a:pt x="168" y="21"/>
                    </a:lnTo>
                    <a:lnTo>
                      <a:pt x="168" y="26"/>
                    </a:lnTo>
                    <a:lnTo>
                      <a:pt x="163" y="28"/>
                    </a:lnTo>
                    <a:lnTo>
                      <a:pt x="159" y="30"/>
                    </a:lnTo>
                    <a:lnTo>
                      <a:pt x="154" y="31"/>
                    </a:lnTo>
                    <a:lnTo>
                      <a:pt x="149" y="33"/>
                    </a:lnTo>
                    <a:lnTo>
                      <a:pt x="144" y="35"/>
                    </a:lnTo>
                    <a:lnTo>
                      <a:pt x="142" y="38"/>
                    </a:lnTo>
                    <a:lnTo>
                      <a:pt x="137" y="42"/>
                    </a:lnTo>
                    <a:lnTo>
                      <a:pt x="132" y="43"/>
                    </a:lnTo>
                    <a:lnTo>
                      <a:pt x="129" y="43"/>
                    </a:lnTo>
                    <a:lnTo>
                      <a:pt x="125" y="45"/>
                    </a:lnTo>
                    <a:lnTo>
                      <a:pt x="122" y="45"/>
                    </a:lnTo>
                    <a:lnTo>
                      <a:pt x="118" y="45"/>
                    </a:lnTo>
                    <a:lnTo>
                      <a:pt x="115" y="48"/>
                    </a:lnTo>
                    <a:lnTo>
                      <a:pt x="115" y="50"/>
                    </a:lnTo>
                    <a:lnTo>
                      <a:pt x="112" y="55"/>
                    </a:lnTo>
                    <a:lnTo>
                      <a:pt x="108" y="55"/>
                    </a:lnTo>
                    <a:lnTo>
                      <a:pt x="108" y="55"/>
                    </a:lnTo>
                    <a:lnTo>
                      <a:pt x="106" y="55"/>
                    </a:lnTo>
                    <a:lnTo>
                      <a:pt x="106" y="55"/>
                    </a:lnTo>
                    <a:lnTo>
                      <a:pt x="105" y="57"/>
                    </a:lnTo>
                    <a:lnTo>
                      <a:pt x="105" y="57"/>
                    </a:lnTo>
                    <a:lnTo>
                      <a:pt x="101" y="55"/>
                    </a:lnTo>
                    <a:lnTo>
                      <a:pt x="98" y="55"/>
                    </a:lnTo>
                    <a:lnTo>
                      <a:pt x="96" y="54"/>
                    </a:lnTo>
                    <a:lnTo>
                      <a:pt x="94" y="54"/>
                    </a:lnTo>
                    <a:lnTo>
                      <a:pt x="89" y="54"/>
                    </a:lnTo>
                    <a:lnTo>
                      <a:pt x="88" y="55"/>
                    </a:lnTo>
                    <a:lnTo>
                      <a:pt x="82" y="59"/>
                    </a:lnTo>
                    <a:lnTo>
                      <a:pt x="81" y="60"/>
                    </a:lnTo>
                    <a:lnTo>
                      <a:pt x="77" y="64"/>
                    </a:lnTo>
                    <a:lnTo>
                      <a:pt x="74" y="64"/>
                    </a:lnTo>
                    <a:lnTo>
                      <a:pt x="74" y="64"/>
                    </a:lnTo>
                    <a:lnTo>
                      <a:pt x="74" y="66"/>
                    </a:lnTo>
                    <a:lnTo>
                      <a:pt x="74" y="69"/>
                    </a:lnTo>
                    <a:lnTo>
                      <a:pt x="70" y="73"/>
                    </a:lnTo>
                    <a:lnTo>
                      <a:pt x="62" y="73"/>
                    </a:lnTo>
                    <a:lnTo>
                      <a:pt x="60" y="74"/>
                    </a:lnTo>
                    <a:lnTo>
                      <a:pt x="53" y="74"/>
                    </a:lnTo>
                    <a:lnTo>
                      <a:pt x="50" y="74"/>
                    </a:lnTo>
                    <a:lnTo>
                      <a:pt x="47" y="78"/>
                    </a:lnTo>
                    <a:lnTo>
                      <a:pt x="38" y="7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31" name="Freeform 13"/>
              <p:cNvSpPr>
                <a:spLocks/>
              </p:cNvSpPr>
              <p:nvPr/>
            </p:nvSpPr>
            <p:spPr bwMode="auto">
              <a:xfrm>
                <a:off x="3717" y="1903"/>
                <a:ext cx="118" cy="79"/>
              </a:xfrm>
              <a:custGeom>
                <a:avLst/>
                <a:gdLst>
                  <a:gd name="T0" fmla="*/ 62 w 118"/>
                  <a:gd name="T1" fmla="*/ 73 h 79"/>
                  <a:gd name="T2" fmla="*/ 63 w 118"/>
                  <a:gd name="T3" fmla="*/ 70 h 79"/>
                  <a:gd name="T4" fmla="*/ 63 w 118"/>
                  <a:gd name="T5" fmla="*/ 58 h 79"/>
                  <a:gd name="T6" fmla="*/ 58 w 118"/>
                  <a:gd name="T7" fmla="*/ 51 h 79"/>
                  <a:gd name="T8" fmla="*/ 53 w 118"/>
                  <a:gd name="T9" fmla="*/ 48 h 79"/>
                  <a:gd name="T10" fmla="*/ 51 w 118"/>
                  <a:gd name="T11" fmla="*/ 51 h 79"/>
                  <a:gd name="T12" fmla="*/ 46 w 118"/>
                  <a:gd name="T13" fmla="*/ 58 h 79"/>
                  <a:gd name="T14" fmla="*/ 43 w 118"/>
                  <a:gd name="T15" fmla="*/ 67 h 79"/>
                  <a:gd name="T16" fmla="*/ 38 w 118"/>
                  <a:gd name="T17" fmla="*/ 63 h 79"/>
                  <a:gd name="T18" fmla="*/ 34 w 118"/>
                  <a:gd name="T19" fmla="*/ 65 h 79"/>
                  <a:gd name="T20" fmla="*/ 31 w 118"/>
                  <a:gd name="T21" fmla="*/ 73 h 79"/>
                  <a:gd name="T22" fmla="*/ 22 w 118"/>
                  <a:gd name="T23" fmla="*/ 68 h 79"/>
                  <a:gd name="T24" fmla="*/ 15 w 118"/>
                  <a:gd name="T25" fmla="*/ 73 h 79"/>
                  <a:gd name="T26" fmla="*/ 7 w 118"/>
                  <a:gd name="T27" fmla="*/ 72 h 79"/>
                  <a:gd name="T28" fmla="*/ 15 w 118"/>
                  <a:gd name="T29" fmla="*/ 51 h 79"/>
                  <a:gd name="T30" fmla="*/ 12 w 118"/>
                  <a:gd name="T31" fmla="*/ 39 h 79"/>
                  <a:gd name="T32" fmla="*/ 9 w 118"/>
                  <a:gd name="T33" fmla="*/ 39 h 79"/>
                  <a:gd name="T34" fmla="*/ 5 w 118"/>
                  <a:gd name="T35" fmla="*/ 37 h 79"/>
                  <a:gd name="T36" fmla="*/ 3 w 118"/>
                  <a:gd name="T37" fmla="*/ 24 h 79"/>
                  <a:gd name="T38" fmla="*/ 20 w 118"/>
                  <a:gd name="T39" fmla="*/ 25 h 79"/>
                  <a:gd name="T40" fmla="*/ 29 w 118"/>
                  <a:gd name="T41" fmla="*/ 13 h 79"/>
                  <a:gd name="T42" fmla="*/ 32 w 118"/>
                  <a:gd name="T43" fmla="*/ 5 h 79"/>
                  <a:gd name="T44" fmla="*/ 46 w 118"/>
                  <a:gd name="T45" fmla="*/ 0 h 79"/>
                  <a:gd name="T46" fmla="*/ 53 w 118"/>
                  <a:gd name="T47" fmla="*/ 8 h 79"/>
                  <a:gd name="T48" fmla="*/ 55 w 118"/>
                  <a:gd name="T49" fmla="*/ 17 h 79"/>
                  <a:gd name="T50" fmla="*/ 48 w 118"/>
                  <a:gd name="T51" fmla="*/ 22 h 79"/>
                  <a:gd name="T52" fmla="*/ 44 w 118"/>
                  <a:gd name="T53" fmla="*/ 18 h 79"/>
                  <a:gd name="T54" fmla="*/ 36 w 118"/>
                  <a:gd name="T55" fmla="*/ 27 h 79"/>
                  <a:gd name="T56" fmla="*/ 67 w 118"/>
                  <a:gd name="T57" fmla="*/ 27 h 79"/>
                  <a:gd name="T58" fmla="*/ 75 w 118"/>
                  <a:gd name="T59" fmla="*/ 31 h 79"/>
                  <a:gd name="T60" fmla="*/ 87 w 118"/>
                  <a:gd name="T61" fmla="*/ 27 h 79"/>
                  <a:gd name="T62" fmla="*/ 97 w 118"/>
                  <a:gd name="T63" fmla="*/ 34 h 79"/>
                  <a:gd name="T64" fmla="*/ 99 w 118"/>
                  <a:gd name="T65" fmla="*/ 41 h 79"/>
                  <a:gd name="T66" fmla="*/ 104 w 118"/>
                  <a:gd name="T67" fmla="*/ 43 h 79"/>
                  <a:gd name="T68" fmla="*/ 113 w 118"/>
                  <a:gd name="T69" fmla="*/ 46 h 79"/>
                  <a:gd name="T70" fmla="*/ 115 w 118"/>
                  <a:gd name="T71" fmla="*/ 56 h 79"/>
                  <a:gd name="T72" fmla="*/ 118 w 118"/>
                  <a:gd name="T73" fmla="*/ 65 h 79"/>
                  <a:gd name="T74" fmla="*/ 118 w 118"/>
                  <a:gd name="T75" fmla="*/ 67 h 79"/>
                  <a:gd name="T76" fmla="*/ 108 w 118"/>
                  <a:gd name="T77" fmla="*/ 67 h 79"/>
                  <a:gd name="T78" fmla="*/ 103 w 118"/>
                  <a:gd name="T79" fmla="*/ 67 h 79"/>
                  <a:gd name="T80" fmla="*/ 96 w 118"/>
                  <a:gd name="T81" fmla="*/ 67 h 79"/>
                  <a:gd name="T82" fmla="*/ 91 w 118"/>
                  <a:gd name="T83" fmla="*/ 65 h 79"/>
                  <a:gd name="T84" fmla="*/ 84 w 118"/>
                  <a:gd name="T85" fmla="*/ 70 h 79"/>
                  <a:gd name="T86" fmla="*/ 72 w 118"/>
                  <a:gd name="T87" fmla="*/ 75 h 79"/>
                  <a:gd name="T88" fmla="*/ 63 w 118"/>
                  <a:gd name="T89" fmla="*/ 7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8" h="79">
                    <a:moveTo>
                      <a:pt x="63" y="77"/>
                    </a:moveTo>
                    <a:lnTo>
                      <a:pt x="62" y="73"/>
                    </a:lnTo>
                    <a:lnTo>
                      <a:pt x="62" y="73"/>
                    </a:lnTo>
                    <a:lnTo>
                      <a:pt x="62" y="73"/>
                    </a:lnTo>
                    <a:lnTo>
                      <a:pt x="63" y="72"/>
                    </a:lnTo>
                    <a:lnTo>
                      <a:pt x="63" y="70"/>
                    </a:lnTo>
                    <a:lnTo>
                      <a:pt x="62" y="67"/>
                    </a:lnTo>
                    <a:lnTo>
                      <a:pt x="62" y="65"/>
                    </a:lnTo>
                    <a:lnTo>
                      <a:pt x="63" y="58"/>
                    </a:lnTo>
                    <a:lnTo>
                      <a:pt x="62" y="58"/>
                    </a:lnTo>
                    <a:lnTo>
                      <a:pt x="60" y="56"/>
                    </a:lnTo>
                    <a:lnTo>
                      <a:pt x="58" y="51"/>
                    </a:lnTo>
                    <a:lnTo>
                      <a:pt x="58" y="49"/>
                    </a:lnTo>
                    <a:lnTo>
                      <a:pt x="56" y="48"/>
                    </a:lnTo>
                    <a:lnTo>
                      <a:pt x="53" y="48"/>
                    </a:lnTo>
                    <a:lnTo>
                      <a:pt x="53" y="49"/>
                    </a:lnTo>
                    <a:lnTo>
                      <a:pt x="51" y="49"/>
                    </a:lnTo>
                    <a:lnTo>
                      <a:pt x="51" y="51"/>
                    </a:lnTo>
                    <a:lnTo>
                      <a:pt x="50" y="53"/>
                    </a:lnTo>
                    <a:lnTo>
                      <a:pt x="46" y="56"/>
                    </a:lnTo>
                    <a:lnTo>
                      <a:pt x="46" y="58"/>
                    </a:lnTo>
                    <a:lnTo>
                      <a:pt x="46" y="58"/>
                    </a:lnTo>
                    <a:lnTo>
                      <a:pt x="46" y="63"/>
                    </a:lnTo>
                    <a:lnTo>
                      <a:pt x="43" y="67"/>
                    </a:lnTo>
                    <a:lnTo>
                      <a:pt x="41" y="63"/>
                    </a:lnTo>
                    <a:lnTo>
                      <a:pt x="39" y="63"/>
                    </a:lnTo>
                    <a:lnTo>
                      <a:pt x="38" y="63"/>
                    </a:lnTo>
                    <a:lnTo>
                      <a:pt x="34" y="63"/>
                    </a:lnTo>
                    <a:lnTo>
                      <a:pt x="34" y="63"/>
                    </a:lnTo>
                    <a:lnTo>
                      <a:pt x="34" y="65"/>
                    </a:lnTo>
                    <a:lnTo>
                      <a:pt x="34" y="68"/>
                    </a:lnTo>
                    <a:lnTo>
                      <a:pt x="32" y="72"/>
                    </a:lnTo>
                    <a:lnTo>
                      <a:pt x="31" y="73"/>
                    </a:lnTo>
                    <a:lnTo>
                      <a:pt x="29" y="70"/>
                    </a:lnTo>
                    <a:lnTo>
                      <a:pt x="24" y="68"/>
                    </a:lnTo>
                    <a:lnTo>
                      <a:pt x="22" y="68"/>
                    </a:lnTo>
                    <a:lnTo>
                      <a:pt x="19" y="70"/>
                    </a:lnTo>
                    <a:lnTo>
                      <a:pt x="17" y="72"/>
                    </a:lnTo>
                    <a:lnTo>
                      <a:pt x="15" y="73"/>
                    </a:lnTo>
                    <a:lnTo>
                      <a:pt x="12" y="75"/>
                    </a:lnTo>
                    <a:lnTo>
                      <a:pt x="9" y="73"/>
                    </a:lnTo>
                    <a:lnTo>
                      <a:pt x="7" y="72"/>
                    </a:lnTo>
                    <a:lnTo>
                      <a:pt x="7" y="61"/>
                    </a:lnTo>
                    <a:lnTo>
                      <a:pt x="14" y="56"/>
                    </a:lnTo>
                    <a:lnTo>
                      <a:pt x="15" y="51"/>
                    </a:lnTo>
                    <a:lnTo>
                      <a:pt x="14" y="48"/>
                    </a:lnTo>
                    <a:lnTo>
                      <a:pt x="12" y="43"/>
                    </a:lnTo>
                    <a:lnTo>
                      <a:pt x="12" y="39"/>
                    </a:lnTo>
                    <a:lnTo>
                      <a:pt x="10" y="37"/>
                    </a:lnTo>
                    <a:lnTo>
                      <a:pt x="10" y="37"/>
                    </a:lnTo>
                    <a:lnTo>
                      <a:pt x="9" y="39"/>
                    </a:lnTo>
                    <a:lnTo>
                      <a:pt x="9" y="39"/>
                    </a:lnTo>
                    <a:lnTo>
                      <a:pt x="5" y="37"/>
                    </a:lnTo>
                    <a:lnTo>
                      <a:pt x="5" y="37"/>
                    </a:lnTo>
                    <a:lnTo>
                      <a:pt x="3" y="34"/>
                    </a:lnTo>
                    <a:lnTo>
                      <a:pt x="0" y="29"/>
                    </a:lnTo>
                    <a:lnTo>
                      <a:pt x="3" y="24"/>
                    </a:lnTo>
                    <a:lnTo>
                      <a:pt x="10" y="24"/>
                    </a:lnTo>
                    <a:lnTo>
                      <a:pt x="15" y="25"/>
                    </a:lnTo>
                    <a:lnTo>
                      <a:pt x="20" y="25"/>
                    </a:lnTo>
                    <a:lnTo>
                      <a:pt x="20" y="24"/>
                    </a:lnTo>
                    <a:lnTo>
                      <a:pt x="20" y="13"/>
                    </a:lnTo>
                    <a:lnTo>
                      <a:pt x="29" y="13"/>
                    </a:lnTo>
                    <a:lnTo>
                      <a:pt x="29" y="13"/>
                    </a:lnTo>
                    <a:lnTo>
                      <a:pt x="29" y="8"/>
                    </a:lnTo>
                    <a:lnTo>
                      <a:pt x="32" y="5"/>
                    </a:lnTo>
                    <a:lnTo>
                      <a:pt x="38" y="5"/>
                    </a:lnTo>
                    <a:lnTo>
                      <a:pt x="43" y="3"/>
                    </a:lnTo>
                    <a:lnTo>
                      <a:pt x="46" y="0"/>
                    </a:lnTo>
                    <a:lnTo>
                      <a:pt x="51" y="0"/>
                    </a:lnTo>
                    <a:lnTo>
                      <a:pt x="53" y="3"/>
                    </a:lnTo>
                    <a:lnTo>
                      <a:pt x="53" y="8"/>
                    </a:lnTo>
                    <a:lnTo>
                      <a:pt x="50" y="12"/>
                    </a:lnTo>
                    <a:lnTo>
                      <a:pt x="53" y="15"/>
                    </a:lnTo>
                    <a:lnTo>
                      <a:pt x="55" y="17"/>
                    </a:lnTo>
                    <a:lnTo>
                      <a:pt x="55" y="18"/>
                    </a:lnTo>
                    <a:lnTo>
                      <a:pt x="53" y="22"/>
                    </a:lnTo>
                    <a:lnTo>
                      <a:pt x="48" y="22"/>
                    </a:lnTo>
                    <a:lnTo>
                      <a:pt x="48" y="20"/>
                    </a:lnTo>
                    <a:lnTo>
                      <a:pt x="48" y="20"/>
                    </a:lnTo>
                    <a:lnTo>
                      <a:pt x="44" y="18"/>
                    </a:lnTo>
                    <a:lnTo>
                      <a:pt x="36" y="18"/>
                    </a:lnTo>
                    <a:lnTo>
                      <a:pt x="31" y="22"/>
                    </a:lnTo>
                    <a:lnTo>
                      <a:pt x="36" y="27"/>
                    </a:lnTo>
                    <a:lnTo>
                      <a:pt x="56" y="27"/>
                    </a:lnTo>
                    <a:lnTo>
                      <a:pt x="62" y="24"/>
                    </a:lnTo>
                    <a:lnTo>
                      <a:pt x="67" y="27"/>
                    </a:lnTo>
                    <a:lnTo>
                      <a:pt x="68" y="29"/>
                    </a:lnTo>
                    <a:lnTo>
                      <a:pt x="74" y="32"/>
                    </a:lnTo>
                    <a:lnTo>
                      <a:pt x="75" y="31"/>
                    </a:lnTo>
                    <a:lnTo>
                      <a:pt x="80" y="31"/>
                    </a:lnTo>
                    <a:lnTo>
                      <a:pt x="86" y="31"/>
                    </a:lnTo>
                    <a:lnTo>
                      <a:pt x="87" y="27"/>
                    </a:lnTo>
                    <a:lnTo>
                      <a:pt x="97" y="27"/>
                    </a:lnTo>
                    <a:lnTo>
                      <a:pt x="97" y="32"/>
                    </a:lnTo>
                    <a:lnTo>
                      <a:pt x="97" y="34"/>
                    </a:lnTo>
                    <a:lnTo>
                      <a:pt x="99" y="34"/>
                    </a:lnTo>
                    <a:lnTo>
                      <a:pt x="99" y="39"/>
                    </a:lnTo>
                    <a:lnTo>
                      <a:pt x="99" y="41"/>
                    </a:lnTo>
                    <a:lnTo>
                      <a:pt x="101" y="43"/>
                    </a:lnTo>
                    <a:lnTo>
                      <a:pt x="103" y="43"/>
                    </a:lnTo>
                    <a:lnTo>
                      <a:pt x="104" y="43"/>
                    </a:lnTo>
                    <a:lnTo>
                      <a:pt x="108" y="43"/>
                    </a:lnTo>
                    <a:lnTo>
                      <a:pt x="111" y="43"/>
                    </a:lnTo>
                    <a:lnTo>
                      <a:pt x="113" y="46"/>
                    </a:lnTo>
                    <a:lnTo>
                      <a:pt x="115" y="49"/>
                    </a:lnTo>
                    <a:lnTo>
                      <a:pt x="115" y="53"/>
                    </a:lnTo>
                    <a:lnTo>
                      <a:pt x="115" y="56"/>
                    </a:lnTo>
                    <a:lnTo>
                      <a:pt x="116" y="60"/>
                    </a:lnTo>
                    <a:lnTo>
                      <a:pt x="116" y="61"/>
                    </a:lnTo>
                    <a:lnTo>
                      <a:pt x="118" y="65"/>
                    </a:lnTo>
                    <a:lnTo>
                      <a:pt x="118" y="67"/>
                    </a:lnTo>
                    <a:lnTo>
                      <a:pt x="118" y="67"/>
                    </a:lnTo>
                    <a:lnTo>
                      <a:pt x="118" y="67"/>
                    </a:lnTo>
                    <a:lnTo>
                      <a:pt x="115" y="67"/>
                    </a:lnTo>
                    <a:lnTo>
                      <a:pt x="109" y="67"/>
                    </a:lnTo>
                    <a:lnTo>
                      <a:pt x="108" y="67"/>
                    </a:lnTo>
                    <a:lnTo>
                      <a:pt x="106" y="67"/>
                    </a:lnTo>
                    <a:lnTo>
                      <a:pt x="103" y="67"/>
                    </a:lnTo>
                    <a:lnTo>
                      <a:pt x="103" y="67"/>
                    </a:lnTo>
                    <a:lnTo>
                      <a:pt x="99" y="68"/>
                    </a:lnTo>
                    <a:lnTo>
                      <a:pt x="97" y="68"/>
                    </a:lnTo>
                    <a:lnTo>
                      <a:pt x="96" y="67"/>
                    </a:lnTo>
                    <a:lnTo>
                      <a:pt x="96" y="65"/>
                    </a:lnTo>
                    <a:lnTo>
                      <a:pt x="96" y="65"/>
                    </a:lnTo>
                    <a:lnTo>
                      <a:pt x="91" y="65"/>
                    </a:lnTo>
                    <a:lnTo>
                      <a:pt x="89" y="65"/>
                    </a:lnTo>
                    <a:lnTo>
                      <a:pt x="86" y="67"/>
                    </a:lnTo>
                    <a:lnTo>
                      <a:pt x="84" y="70"/>
                    </a:lnTo>
                    <a:lnTo>
                      <a:pt x="80" y="73"/>
                    </a:lnTo>
                    <a:lnTo>
                      <a:pt x="75" y="73"/>
                    </a:lnTo>
                    <a:lnTo>
                      <a:pt x="72" y="75"/>
                    </a:lnTo>
                    <a:lnTo>
                      <a:pt x="70" y="77"/>
                    </a:lnTo>
                    <a:lnTo>
                      <a:pt x="67" y="79"/>
                    </a:lnTo>
                    <a:lnTo>
                      <a:pt x="63" y="7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32" name="Freeform 14"/>
              <p:cNvSpPr>
                <a:spLocks/>
              </p:cNvSpPr>
              <p:nvPr/>
            </p:nvSpPr>
            <p:spPr bwMode="auto">
              <a:xfrm>
                <a:off x="3614" y="1949"/>
                <a:ext cx="214" cy="155"/>
              </a:xfrm>
              <a:custGeom>
                <a:avLst/>
                <a:gdLst>
                  <a:gd name="T0" fmla="*/ 31 w 214"/>
                  <a:gd name="T1" fmla="*/ 155 h 155"/>
                  <a:gd name="T2" fmla="*/ 11 w 214"/>
                  <a:gd name="T3" fmla="*/ 149 h 155"/>
                  <a:gd name="T4" fmla="*/ 19 w 214"/>
                  <a:gd name="T5" fmla="*/ 132 h 155"/>
                  <a:gd name="T6" fmla="*/ 19 w 214"/>
                  <a:gd name="T7" fmla="*/ 122 h 155"/>
                  <a:gd name="T8" fmla="*/ 4 w 214"/>
                  <a:gd name="T9" fmla="*/ 118 h 155"/>
                  <a:gd name="T10" fmla="*/ 4 w 214"/>
                  <a:gd name="T11" fmla="*/ 100 h 155"/>
                  <a:gd name="T12" fmla="*/ 5 w 214"/>
                  <a:gd name="T13" fmla="*/ 86 h 155"/>
                  <a:gd name="T14" fmla="*/ 0 w 214"/>
                  <a:gd name="T15" fmla="*/ 74 h 155"/>
                  <a:gd name="T16" fmla="*/ 5 w 214"/>
                  <a:gd name="T17" fmla="*/ 67 h 155"/>
                  <a:gd name="T18" fmla="*/ 9 w 214"/>
                  <a:gd name="T19" fmla="*/ 64 h 155"/>
                  <a:gd name="T20" fmla="*/ 11 w 214"/>
                  <a:gd name="T21" fmla="*/ 51 h 155"/>
                  <a:gd name="T22" fmla="*/ 21 w 214"/>
                  <a:gd name="T23" fmla="*/ 51 h 155"/>
                  <a:gd name="T24" fmla="*/ 29 w 214"/>
                  <a:gd name="T25" fmla="*/ 55 h 155"/>
                  <a:gd name="T26" fmla="*/ 40 w 214"/>
                  <a:gd name="T27" fmla="*/ 48 h 155"/>
                  <a:gd name="T28" fmla="*/ 55 w 214"/>
                  <a:gd name="T29" fmla="*/ 39 h 155"/>
                  <a:gd name="T30" fmla="*/ 65 w 214"/>
                  <a:gd name="T31" fmla="*/ 27 h 155"/>
                  <a:gd name="T32" fmla="*/ 76 w 214"/>
                  <a:gd name="T33" fmla="*/ 21 h 155"/>
                  <a:gd name="T34" fmla="*/ 86 w 214"/>
                  <a:gd name="T35" fmla="*/ 19 h 155"/>
                  <a:gd name="T36" fmla="*/ 110 w 214"/>
                  <a:gd name="T37" fmla="*/ 21 h 155"/>
                  <a:gd name="T38" fmla="*/ 115 w 214"/>
                  <a:gd name="T39" fmla="*/ 26 h 155"/>
                  <a:gd name="T40" fmla="*/ 127 w 214"/>
                  <a:gd name="T41" fmla="*/ 21 h 155"/>
                  <a:gd name="T42" fmla="*/ 134 w 214"/>
                  <a:gd name="T43" fmla="*/ 17 h 155"/>
                  <a:gd name="T44" fmla="*/ 142 w 214"/>
                  <a:gd name="T45" fmla="*/ 15 h 155"/>
                  <a:gd name="T46" fmla="*/ 146 w 214"/>
                  <a:gd name="T47" fmla="*/ 10 h 155"/>
                  <a:gd name="T48" fmla="*/ 154 w 214"/>
                  <a:gd name="T49" fmla="*/ 0 h 155"/>
                  <a:gd name="T50" fmla="*/ 165 w 214"/>
                  <a:gd name="T51" fmla="*/ 9 h 155"/>
                  <a:gd name="T52" fmla="*/ 168 w 214"/>
                  <a:gd name="T53" fmla="*/ 24 h 155"/>
                  <a:gd name="T54" fmla="*/ 170 w 214"/>
                  <a:gd name="T55" fmla="*/ 29 h 155"/>
                  <a:gd name="T56" fmla="*/ 185 w 214"/>
                  <a:gd name="T57" fmla="*/ 22 h 155"/>
                  <a:gd name="T58" fmla="*/ 200 w 214"/>
                  <a:gd name="T59" fmla="*/ 17 h 155"/>
                  <a:gd name="T60" fmla="*/ 206 w 214"/>
                  <a:gd name="T61" fmla="*/ 17 h 155"/>
                  <a:gd name="T62" fmla="*/ 212 w 214"/>
                  <a:gd name="T63" fmla="*/ 26 h 155"/>
                  <a:gd name="T64" fmla="*/ 207 w 214"/>
                  <a:gd name="T65" fmla="*/ 29 h 155"/>
                  <a:gd name="T66" fmla="*/ 189 w 214"/>
                  <a:gd name="T67" fmla="*/ 29 h 155"/>
                  <a:gd name="T68" fmla="*/ 175 w 214"/>
                  <a:gd name="T69" fmla="*/ 33 h 155"/>
                  <a:gd name="T70" fmla="*/ 163 w 214"/>
                  <a:gd name="T71" fmla="*/ 41 h 155"/>
                  <a:gd name="T72" fmla="*/ 168 w 214"/>
                  <a:gd name="T73" fmla="*/ 57 h 155"/>
                  <a:gd name="T74" fmla="*/ 161 w 214"/>
                  <a:gd name="T75" fmla="*/ 65 h 155"/>
                  <a:gd name="T76" fmla="*/ 161 w 214"/>
                  <a:gd name="T77" fmla="*/ 74 h 155"/>
                  <a:gd name="T78" fmla="*/ 158 w 214"/>
                  <a:gd name="T79" fmla="*/ 79 h 155"/>
                  <a:gd name="T80" fmla="*/ 142 w 214"/>
                  <a:gd name="T81" fmla="*/ 79 h 155"/>
                  <a:gd name="T82" fmla="*/ 147 w 214"/>
                  <a:gd name="T83" fmla="*/ 91 h 155"/>
                  <a:gd name="T84" fmla="*/ 137 w 214"/>
                  <a:gd name="T85" fmla="*/ 96 h 155"/>
                  <a:gd name="T86" fmla="*/ 134 w 214"/>
                  <a:gd name="T87" fmla="*/ 106 h 155"/>
                  <a:gd name="T88" fmla="*/ 132 w 214"/>
                  <a:gd name="T89" fmla="*/ 115 h 155"/>
                  <a:gd name="T90" fmla="*/ 120 w 214"/>
                  <a:gd name="T91" fmla="*/ 117 h 155"/>
                  <a:gd name="T92" fmla="*/ 113 w 214"/>
                  <a:gd name="T93" fmla="*/ 118 h 155"/>
                  <a:gd name="T94" fmla="*/ 108 w 214"/>
                  <a:gd name="T95" fmla="*/ 124 h 155"/>
                  <a:gd name="T96" fmla="*/ 98 w 214"/>
                  <a:gd name="T97" fmla="*/ 124 h 155"/>
                  <a:gd name="T98" fmla="*/ 91 w 214"/>
                  <a:gd name="T99" fmla="*/ 129 h 155"/>
                  <a:gd name="T100" fmla="*/ 88 w 214"/>
                  <a:gd name="T101" fmla="*/ 148 h 155"/>
                  <a:gd name="T102" fmla="*/ 69 w 214"/>
                  <a:gd name="T103" fmla="*/ 151 h 155"/>
                  <a:gd name="T104" fmla="*/ 47 w 214"/>
                  <a:gd name="T105" fmla="*/ 15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 h="155">
                    <a:moveTo>
                      <a:pt x="47" y="153"/>
                    </a:moveTo>
                    <a:lnTo>
                      <a:pt x="41" y="153"/>
                    </a:lnTo>
                    <a:lnTo>
                      <a:pt x="36" y="155"/>
                    </a:lnTo>
                    <a:lnTo>
                      <a:pt x="36" y="155"/>
                    </a:lnTo>
                    <a:lnTo>
                      <a:pt x="31" y="155"/>
                    </a:lnTo>
                    <a:lnTo>
                      <a:pt x="31" y="155"/>
                    </a:lnTo>
                    <a:lnTo>
                      <a:pt x="28" y="155"/>
                    </a:lnTo>
                    <a:lnTo>
                      <a:pt x="28" y="155"/>
                    </a:lnTo>
                    <a:lnTo>
                      <a:pt x="11" y="149"/>
                    </a:lnTo>
                    <a:lnTo>
                      <a:pt x="11" y="149"/>
                    </a:lnTo>
                    <a:lnTo>
                      <a:pt x="11" y="149"/>
                    </a:lnTo>
                    <a:lnTo>
                      <a:pt x="7" y="148"/>
                    </a:lnTo>
                    <a:lnTo>
                      <a:pt x="5" y="146"/>
                    </a:lnTo>
                    <a:lnTo>
                      <a:pt x="19" y="132"/>
                    </a:lnTo>
                    <a:lnTo>
                      <a:pt x="19" y="132"/>
                    </a:lnTo>
                    <a:lnTo>
                      <a:pt x="21" y="127"/>
                    </a:lnTo>
                    <a:lnTo>
                      <a:pt x="21" y="127"/>
                    </a:lnTo>
                    <a:lnTo>
                      <a:pt x="19" y="124"/>
                    </a:lnTo>
                    <a:lnTo>
                      <a:pt x="19" y="124"/>
                    </a:lnTo>
                    <a:lnTo>
                      <a:pt x="19" y="122"/>
                    </a:lnTo>
                    <a:lnTo>
                      <a:pt x="19" y="122"/>
                    </a:lnTo>
                    <a:lnTo>
                      <a:pt x="12" y="122"/>
                    </a:lnTo>
                    <a:lnTo>
                      <a:pt x="12" y="122"/>
                    </a:lnTo>
                    <a:lnTo>
                      <a:pt x="5" y="120"/>
                    </a:lnTo>
                    <a:lnTo>
                      <a:pt x="4" y="118"/>
                    </a:lnTo>
                    <a:lnTo>
                      <a:pt x="4" y="118"/>
                    </a:lnTo>
                    <a:lnTo>
                      <a:pt x="5" y="106"/>
                    </a:lnTo>
                    <a:lnTo>
                      <a:pt x="5" y="106"/>
                    </a:lnTo>
                    <a:lnTo>
                      <a:pt x="4" y="100"/>
                    </a:lnTo>
                    <a:lnTo>
                      <a:pt x="4" y="100"/>
                    </a:lnTo>
                    <a:lnTo>
                      <a:pt x="2" y="96"/>
                    </a:lnTo>
                    <a:lnTo>
                      <a:pt x="2" y="93"/>
                    </a:lnTo>
                    <a:lnTo>
                      <a:pt x="2" y="91"/>
                    </a:lnTo>
                    <a:lnTo>
                      <a:pt x="2" y="91"/>
                    </a:lnTo>
                    <a:lnTo>
                      <a:pt x="5" y="86"/>
                    </a:lnTo>
                    <a:lnTo>
                      <a:pt x="5" y="86"/>
                    </a:lnTo>
                    <a:lnTo>
                      <a:pt x="0" y="84"/>
                    </a:lnTo>
                    <a:lnTo>
                      <a:pt x="0" y="82"/>
                    </a:lnTo>
                    <a:lnTo>
                      <a:pt x="0" y="74"/>
                    </a:lnTo>
                    <a:lnTo>
                      <a:pt x="0" y="74"/>
                    </a:lnTo>
                    <a:lnTo>
                      <a:pt x="0" y="74"/>
                    </a:lnTo>
                    <a:lnTo>
                      <a:pt x="5" y="70"/>
                    </a:lnTo>
                    <a:lnTo>
                      <a:pt x="5" y="70"/>
                    </a:lnTo>
                    <a:lnTo>
                      <a:pt x="4" y="69"/>
                    </a:lnTo>
                    <a:lnTo>
                      <a:pt x="5" y="67"/>
                    </a:lnTo>
                    <a:lnTo>
                      <a:pt x="5" y="67"/>
                    </a:lnTo>
                    <a:lnTo>
                      <a:pt x="5" y="65"/>
                    </a:lnTo>
                    <a:lnTo>
                      <a:pt x="5" y="65"/>
                    </a:lnTo>
                    <a:lnTo>
                      <a:pt x="9" y="64"/>
                    </a:lnTo>
                    <a:lnTo>
                      <a:pt x="9" y="64"/>
                    </a:lnTo>
                    <a:lnTo>
                      <a:pt x="9" y="55"/>
                    </a:lnTo>
                    <a:lnTo>
                      <a:pt x="9" y="55"/>
                    </a:lnTo>
                    <a:lnTo>
                      <a:pt x="11" y="53"/>
                    </a:lnTo>
                    <a:lnTo>
                      <a:pt x="11" y="53"/>
                    </a:lnTo>
                    <a:lnTo>
                      <a:pt x="11" y="51"/>
                    </a:lnTo>
                    <a:lnTo>
                      <a:pt x="11" y="48"/>
                    </a:lnTo>
                    <a:lnTo>
                      <a:pt x="16" y="48"/>
                    </a:lnTo>
                    <a:lnTo>
                      <a:pt x="17" y="50"/>
                    </a:lnTo>
                    <a:lnTo>
                      <a:pt x="17" y="50"/>
                    </a:lnTo>
                    <a:lnTo>
                      <a:pt x="21" y="51"/>
                    </a:lnTo>
                    <a:lnTo>
                      <a:pt x="23" y="51"/>
                    </a:lnTo>
                    <a:lnTo>
                      <a:pt x="26" y="51"/>
                    </a:lnTo>
                    <a:lnTo>
                      <a:pt x="28" y="53"/>
                    </a:lnTo>
                    <a:lnTo>
                      <a:pt x="28" y="55"/>
                    </a:lnTo>
                    <a:lnTo>
                      <a:pt x="29" y="55"/>
                    </a:lnTo>
                    <a:lnTo>
                      <a:pt x="31" y="55"/>
                    </a:lnTo>
                    <a:lnTo>
                      <a:pt x="35" y="53"/>
                    </a:lnTo>
                    <a:lnTo>
                      <a:pt x="38" y="51"/>
                    </a:lnTo>
                    <a:lnTo>
                      <a:pt x="40" y="50"/>
                    </a:lnTo>
                    <a:lnTo>
                      <a:pt x="40" y="48"/>
                    </a:lnTo>
                    <a:lnTo>
                      <a:pt x="40" y="45"/>
                    </a:lnTo>
                    <a:lnTo>
                      <a:pt x="45" y="45"/>
                    </a:lnTo>
                    <a:lnTo>
                      <a:pt x="48" y="43"/>
                    </a:lnTo>
                    <a:lnTo>
                      <a:pt x="52" y="41"/>
                    </a:lnTo>
                    <a:lnTo>
                      <a:pt x="55" y="39"/>
                    </a:lnTo>
                    <a:lnTo>
                      <a:pt x="58" y="38"/>
                    </a:lnTo>
                    <a:lnTo>
                      <a:pt x="60" y="36"/>
                    </a:lnTo>
                    <a:lnTo>
                      <a:pt x="62" y="34"/>
                    </a:lnTo>
                    <a:lnTo>
                      <a:pt x="62" y="31"/>
                    </a:lnTo>
                    <a:lnTo>
                      <a:pt x="65" y="27"/>
                    </a:lnTo>
                    <a:lnTo>
                      <a:pt x="65" y="24"/>
                    </a:lnTo>
                    <a:lnTo>
                      <a:pt x="67" y="22"/>
                    </a:lnTo>
                    <a:lnTo>
                      <a:pt x="70" y="21"/>
                    </a:lnTo>
                    <a:lnTo>
                      <a:pt x="74" y="21"/>
                    </a:lnTo>
                    <a:lnTo>
                      <a:pt x="76" y="21"/>
                    </a:lnTo>
                    <a:lnTo>
                      <a:pt x="77" y="19"/>
                    </a:lnTo>
                    <a:lnTo>
                      <a:pt x="79" y="15"/>
                    </a:lnTo>
                    <a:lnTo>
                      <a:pt x="82" y="15"/>
                    </a:lnTo>
                    <a:lnTo>
                      <a:pt x="84" y="17"/>
                    </a:lnTo>
                    <a:lnTo>
                      <a:pt x="86" y="19"/>
                    </a:lnTo>
                    <a:lnTo>
                      <a:pt x="88" y="17"/>
                    </a:lnTo>
                    <a:lnTo>
                      <a:pt x="100" y="17"/>
                    </a:lnTo>
                    <a:lnTo>
                      <a:pt x="103" y="21"/>
                    </a:lnTo>
                    <a:lnTo>
                      <a:pt x="106" y="21"/>
                    </a:lnTo>
                    <a:lnTo>
                      <a:pt x="110" y="21"/>
                    </a:lnTo>
                    <a:lnTo>
                      <a:pt x="112" y="21"/>
                    </a:lnTo>
                    <a:lnTo>
                      <a:pt x="113" y="19"/>
                    </a:lnTo>
                    <a:lnTo>
                      <a:pt x="113" y="24"/>
                    </a:lnTo>
                    <a:lnTo>
                      <a:pt x="113" y="24"/>
                    </a:lnTo>
                    <a:lnTo>
                      <a:pt x="115" y="26"/>
                    </a:lnTo>
                    <a:lnTo>
                      <a:pt x="117" y="24"/>
                    </a:lnTo>
                    <a:lnTo>
                      <a:pt x="118" y="22"/>
                    </a:lnTo>
                    <a:lnTo>
                      <a:pt x="120" y="22"/>
                    </a:lnTo>
                    <a:lnTo>
                      <a:pt x="125" y="21"/>
                    </a:lnTo>
                    <a:lnTo>
                      <a:pt x="127" y="21"/>
                    </a:lnTo>
                    <a:lnTo>
                      <a:pt x="134" y="22"/>
                    </a:lnTo>
                    <a:lnTo>
                      <a:pt x="134" y="22"/>
                    </a:lnTo>
                    <a:lnTo>
                      <a:pt x="134" y="21"/>
                    </a:lnTo>
                    <a:lnTo>
                      <a:pt x="134" y="19"/>
                    </a:lnTo>
                    <a:lnTo>
                      <a:pt x="134" y="17"/>
                    </a:lnTo>
                    <a:lnTo>
                      <a:pt x="135" y="15"/>
                    </a:lnTo>
                    <a:lnTo>
                      <a:pt x="137" y="15"/>
                    </a:lnTo>
                    <a:lnTo>
                      <a:pt x="137" y="15"/>
                    </a:lnTo>
                    <a:lnTo>
                      <a:pt x="141" y="15"/>
                    </a:lnTo>
                    <a:lnTo>
                      <a:pt x="142" y="15"/>
                    </a:lnTo>
                    <a:lnTo>
                      <a:pt x="144" y="15"/>
                    </a:lnTo>
                    <a:lnTo>
                      <a:pt x="146" y="15"/>
                    </a:lnTo>
                    <a:lnTo>
                      <a:pt x="146" y="15"/>
                    </a:lnTo>
                    <a:lnTo>
                      <a:pt x="146" y="12"/>
                    </a:lnTo>
                    <a:lnTo>
                      <a:pt x="146" y="10"/>
                    </a:lnTo>
                    <a:lnTo>
                      <a:pt x="147" y="9"/>
                    </a:lnTo>
                    <a:lnTo>
                      <a:pt x="149" y="5"/>
                    </a:lnTo>
                    <a:lnTo>
                      <a:pt x="151" y="3"/>
                    </a:lnTo>
                    <a:lnTo>
                      <a:pt x="153" y="2"/>
                    </a:lnTo>
                    <a:lnTo>
                      <a:pt x="154" y="0"/>
                    </a:lnTo>
                    <a:lnTo>
                      <a:pt x="156" y="0"/>
                    </a:lnTo>
                    <a:lnTo>
                      <a:pt x="161" y="0"/>
                    </a:lnTo>
                    <a:lnTo>
                      <a:pt x="165" y="2"/>
                    </a:lnTo>
                    <a:lnTo>
                      <a:pt x="165" y="5"/>
                    </a:lnTo>
                    <a:lnTo>
                      <a:pt x="165" y="9"/>
                    </a:lnTo>
                    <a:lnTo>
                      <a:pt x="166" y="9"/>
                    </a:lnTo>
                    <a:lnTo>
                      <a:pt x="170" y="9"/>
                    </a:lnTo>
                    <a:lnTo>
                      <a:pt x="168" y="19"/>
                    </a:lnTo>
                    <a:lnTo>
                      <a:pt x="168" y="21"/>
                    </a:lnTo>
                    <a:lnTo>
                      <a:pt x="168" y="24"/>
                    </a:lnTo>
                    <a:lnTo>
                      <a:pt x="168" y="26"/>
                    </a:lnTo>
                    <a:lnTo>
                      <a:pt x="168" y="26"/>
                    </a:lnTo>
                    <a:lnTo>
                      <a:pt x="168" y="27"/>
                    </a:lnTo>
                    <a:lnTo>
                      <a:pt x="170" y="29"/>
                    </a:lnTo>
                    <a:lnTo>
                      <a:pt x="170" y="29"/>
                    </a:lnTo>
                    <a:lnTo>
                      <a:pt x="171" y="29"/>
                    </a:lnTo>
                    <a:lnTo>
                      <a:pt x="173" y="27"/>
                    </a:lnTo>
                    <a:lnTo>
                      <a:pt x="178" y="24"/>
                    </a:lnTo>
                    <a:lnTo>
                      <a:pt x="183" y="24"/>
                    </a:lnTo>
                    <a:lnTo>
                      <a:pt x="185" y="22"/>
                    </a:lnTo>
                    <a:lnTo>
                      <a:pt x="187" y="19"/>
                    </a:lnTo>
                    <a:lnTo>
                      <a:pt x="190" y="17"/>
                    </a:lnTo>
                    <a:lnTo>
                      <a:pt x="194" y="17"/>
                    </a:lnTo>
                    <a:lnTo>
                      <a:pt x="199" y="17"/>
                    </a:lnTo>
                    <a:lnTo>
                      <a:pt x="200" y="17"/>
                    </a:lnTo>
                    <a:lnTo>
                      <a:pt x="202" y="19"/>
                    </a:lnTo>
                    <a:lnTo>
                      <a:pt x="202" y="19"/>
                    </a:lnTo>
                    <a:lnTo>
                      <a:pt x="204" y="19"/>
                    </a:lnTo>
                    <a:lnTo>
                      <a:pt x="206" y="17"/>
                    </a:lnTo>
                    <a:lnTo>
                      <a:pt x="206" y="17"/>
                    </a:lnTo>
                    <a:lnTo>
                      <a:pt x="209" y="17"/>
                    </a:lnTo>
                    <a:lnTo>
                      <a:pt x="212" y="17"/>
                    </a:lnTo>
                    <a:lnTo>
                      <a:pt x="214" y="19"/>
                    </a:lnTo>
                    <a:lnTo>
                      <a:pt x="214" y="24"/>
                    </a:lnTo>
                    <a:lnTo>
                      <a:pt x="212" y="26"/>
                    </a:lnTo>
                    <a:lnTo>
                      <a:pt x="211" y="27"/>
                    </a:lnTo>
                    <a:lnTo>
                      <a:pt x="211" y="27"/>
                    </a:lnTo>
                    <a:lnTo>
                      <a:pt x="209" y="29"/>
                    </a:lnTo>
                    <a:lnTo>
                      <a:pt x="207" y="29"/>
                    </a:lnTo>
                    <a:lnTo>
                      <a:pt x="207" y="29"/>
                    </a:lnTo>
                    <a:lnTo>
                      <a:pt x="204" y="31"/>
                    </a:lnTo>
                    <a:lnTo>
                      <a:pt x="200" y="29"/>
                    </a:lnTo>
                    <a:lnTo>
                      <a:pt x="195" y="29"/>
                    </a:lnTo>
                    <a:lnTo>
                      <a:pt x="192" y="29"/>
                    </a:lnTo>
                    <a:lnTo>
                      <a:pt x="189" y="29"/>
                    </a:lnTo>
                    <a:lnTo>
                      <a:pt x="185" y="29"/>
                    </a:lnTo>
                    <a:lnTo>
                      <a:pt x="183" y="29"/>
                    </a:lnTo>
                    <a:lnTo>
                      <a:pt x="182" y="31"/>
                    </a:lnTo>
                    <a:lnTo>
                      <a:pt x="178" y="33"/>
                    </a:lnTo>
                    <a:lnTo>
                      <a:pt x="175" y="33"/>
                    </a:lnTo>
                    <a:lnTo>
                      <a:pt x="171" y="34"/>
                    </a:lnTo>
                    <a:lnTo>
                      <a:pt x="170" y="36"/>
                    </a:lnTo>
                    <a:lnTo>
                      <a:pt x="168" y="38"/>
                    </a:lnTo>
                    <a:lnTo>
                      <a:pt x="163" y="41"/>
                    </a:lnTo>
                    <a:lnTo>
                      <a:pt x="163" y="41"/>
                    </a:lnTo>
                    <a:lnTo>
                      <a:pt x="166" y="43"/>
                    </a:lnTo>
                    <a:lnTo>
                      <a:pt x="166" y="46"/>
                    </a:lnTo>
                    <a:lnTo>
                      <a:pt x="168" y="50"/>
                    </a:lnTo>
                    <a:lnTo>
                      <a:pt x="168" y="53"/>
                    </a:lnTo>
                    <a:lnTo>
                      <a:pt x="168" y="57"/>
                    </a:lnTo>
                    <a:lnTo>
                      <a:pt x="168" y="60"/>
                    </a:lnTo>
                    <a:lnTo>
                      <a:pt x="166" y="62"/>
                    </a:lnTo>
                    <a:lnTo>
                      <a:pt x="165" y="62"/>
                    </a:lnTo>
                    <a:lnTo>
                      <a:pt x="163" y="65"/>
                    </a:lnTo>
                    <a:lnTo>
                      <a:pt x="161" y="65"/>
                    </a:lnTo>
                    <a:lnTo>
                      <a:pt x="161" y="67"/>
                    </a:lnTo>
                    <a:lnTo>
                      <a:pt x="159" y="69"/>
                    </a:lnTo>
                    <a:lnTo>
                      <a:pt x="161" y="69"/>
                    </a:lnTo>
                    <a:lnTo>
                      <a:pt x="161" y="70"/>
                    </a:lnTo>
                    <a:lnTo>
                      <a:pt x="161" y="74"/>
                    </a:lnTo>
                    <a:lnTo>
                      <a:pt x="161" y="76"/>
                    </a:lnTo>
                    <a:lnTo>
                      <a:pt x="161" y="76"/>
                    </a:lnTo>
                    <a:lnTo>
                      <a:pt x="161" y="77"/>
                    </a:lnTo>
                    <a:lnTo>
                      <a:pt x="161" y="77"/>
                    </a:lnTo>
                    <a:lnTo>
                      <a:pt x="158" y="79"/>
                    </a:lnTo>
                    <a:lnTo>
                      <a:pt x="147" y="79"/>
                    </a:lnTo>
                    <a:lnTo>
                      <a:pt x="144" y="77"/>
                    </a:lnTo>
                    <a:lnTo>
                      <a:pt x="144" y="77"/>
                    </a:lnTo>
                    <a:lnTo>
                      <a:pt x="142" y="77"/>
                    </a:lnTo>
                    <a:lnTo>
                      <a:pt x="142" y="79"/>
                    </a:lnTo>
                    <a:lnTo>
                      <a:pt x="144" y="79"/>
                    </a:lnTo>
                    <a:lnTo>
                      <a:pt x="146" y="81"/>
                    </a:lnTo>
                    <a:lnTo>
                      <a:pt x="147" y="82"/>
                    </a:lnTo>
                    <a:lnTo>
                      <a:pt x="149" y="86"/>
                    </a:lnTo>
                    <a:lnTo>
                      <a:pt x="147" y="91"/>
                    </a:lnTo>
                    <a:lnTo>
                      <a:pt x="144" y="93"/>
                    </a:lnTo>
                    <a:lnTo>
                      <a:pt x="142" y="94"/>
                    </a:lnTo>
                    <a:lnTo>
                      <a:pt x="137" y="94"/>
                    </a:lnTo>
                    <a:lnTo>
                      <a:pt x="137" y="94"/>
                    </a:lnTo>
                    <a:lnTo>
                      <a:pt x="137" y="96"/>
                    </a:lnTo>
                    <a:lnTo>
                      <a:pt x="137" y="100"/>
                    </a:lnTo>
                    <a:lnTo>
                      <a:pt x="135" y="101"/>
                    </a:lnTo>
                    <a:lnTo>
                      <a:pt x="134" y="103"/>
                    </a:lnTo>
                    <a:lnTo>
                      <a:pt x="134" y="103"/>
                    </a:lnTo>
                    <a:lnTo>
                      <a:pt x="134" y="106"/>
                    </a:lnTo>
                    <a:lnTo>
                      <a:pt x="134" y="110"/>
                    </a:lnTo>
                    <a:lnTo>
                      <a:pt x="134" y="112"/>
                    </a:lnTo>
                    <a:lnTo>
                      <a:pt x="135" y="112"/>
                    </a:lnTo>
                    <a:lnTo>
                      <a:pt x="132" y="113"/>
                    </a:lnTo>
                    <a:lnTo>
                      <a:pt x="132" y="115"/>
                    </a:lnTo>
                    <a:lnTo>
                      <a:pt x="130" y="117"/>
                    </a:lnTo>
                    <a:lnTo>
                      <a:pt x="127" y="117"/>
                    </a:lnTo>
                    <a:lnTo>
                      <a:pt x="125" y="117"/>
                    </a:lnTo>
                    <a:lnTo>
                      <a:pt x="122" y="117"/>
                    </a:lnTo>
                    <a:lnTo>
                      <a:pt x="120" y="117"/>
                    </a:lnTo>
                    <a:lnTo>
                      <a:pt x="115" y="117"/>
                    </a:lnTo>
                    <a:lnTo>
                      <a:pt x="115" y="117"/>
                    </a:lnTo>
                    <a:lnTo>
                      <a:pt x="113" y="117"/>
                    </a:lnTo>
                    <a:lnTo>
                      <a:pt x="113" y="117"/>
                    </a:lnTo>
                    <a:lnTo>
                      <a:pt x="113" y="118"/>
                    </a:lnTo>
                    <a:lnTo>
                      <a:pt x="110" y="118"/>
                    </a:lnTo>
                    <a:lnTo>
                      <a:pt x="110" y="118"/>
                    </a:lnTo>
                    <a:lnTo>
                      <a:pt x="110" y="120"/>
                    </a:lnTo>
                    <a:lnTo>
                      <a:pt x="110" y="122"/>
                    </a:lnTo>
                    <a:lnTo>
                      <a:pt x="108" y="124"/>
                    </a:lnTo>
                    <a:lnTo>
                      <a:pt x="105" y="124"/>
                    </a:lnTo>
                    <a:lnTo>
                      <a:pt x="103" y="124"/>
                    </a:lnTo>
                    <a:lnTo>
                      <a:pt x="100" y="124"/>
                    </a:lnTo>
                    <a:lnTo>
                      <a:pt x="98" y="124"/>
                    </a:lnTo>
                    <a:lnTo>
                      <a:pt x="98" y="124"/>
                    </a:lnTo>
                    <a:lnTo>
                      <a:pt x="94" y="125"/>
                    </a:lnTo>
                    <a:lnTo>
                      <a:pt x="94" y="125"/>
                    </a:lnTo>
                    <a:lnTo>
                      <a:pt x="93" y="127"/>
                    </a:lnTo>
                    <a:lnTo>
                      <a:pt x="93" y="129"/>
                    </a:lnTo>
                    <a:lnTo>
                      <a:pt x="91" y="129"/>
                    </a:lnTo>
                    <a:lnTo>
                      <a:pt x="89" y="130"/>
                    </a:lnTo>
                    <a:lnTo>
                      <a:pt x="89" y="144"/>
                    </a:lnTo>
                    <a:lnTo>
                      <a:pt x="89" y="144"/>
                    </a:lnTo>
                    <a:lnTo>
                      <a:pt x="88" y="148"/>
                    </a:lnTo>
                    <a:lnTo>
                      <a:pt x="88" y="148"/>
                    </a:lnTo>
                    <a:lnTo>
                      <a:pt x="82" y="149"/>
                    </a:lnTo>
                    <a:lnTo>
                      <a:pt x="79" y="149"/>
                    </a:lnTo>
                    <a:lnTo>
                      <a:pt x="76" y="151"/>
                    </a:lnTo>
                    <a:lnTo>
                      <a:pt x="72" y="151"/>
                    </a:lnTo>
                    <a:lnTo>
                      <a:pt x="69" y="151"/>
                    </a:lnTo>
                    <a:lnTo>
                      <a:pt x="64" y="151"/>
                    </a:lnTo>
                    <a:lnTo>
                      <a:pt x="60" y="151"/>
                    </a:lnTo>
                    <a:lnTo>
                      <a:pt x="58" y="153"/>
                    </a:lnTo>
                    <a:lnTo>
                      <a:pt x="55" y="155"/>
                    </a:lnTo>
                    <a:lnTo>
                      <a:pt x="47" y="15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33" name="Freeform 15"/>
              <p:cNvSpPr>
                <a:spLocks noEditPoints="1"/>
              </p:cNvSpPr>
              <p:nvPr/>
            </p:nvSpPr>
            <p:spPr bwMode="auto">
              <a:xfrm>
                <a:off x="3493" y="1873"/>
                <a:ext cx="215" cy="134"/>
              </a:xfrm>
              <a:custGeom>
                <a:avLst/>
                <a:gdLst>
                  <a:gd name="T0" fmla="*/ 142 w 215"/>
                  <a:gd name="T1" fmla="*/ 129 h 134"/>
                  <a:gd name="T2" fmla="*/ 135 w 215"/>
                  <a:gd name="T3" fmla="*/ 127 h 134"/>
                  <a:gd name="T4" fmla="*/ 132 w 215"/>
                  <a:gd name="T5" fmla="*/ 119 h 134"/>
                  <a:gd name="T6" fmla="*/ 120 w 215"/>
                  <a:gd name="T7" fmla="*/ 109 h 134"/>
                  <a:gd name="T8" fmla="*/ 113 w 215"/>
                  <a:gd name="T9" fmla="*/ 102 h 134"/>
                  <a:gd name="T10" fmla="*/ 104 w 215"/>
                  <a:gd name="T11" fmla="*/ 95 h 134"/>
                  <a:gd name="T12" fmla="*/ 92 w 215"/>
                  <a:gd name="T13" fmla="*/ 93 h 134"/>
                  <a:gd name="T14" fmla="*/ 79 w 215"/>
                  <a:gd name="T15" fmla="*/ 86 h 134"/>
                  <a:gd name="T16" fmla="*/ 72 w 215"/>
                  <a:gd name="T17" fmla="*/ 81 h 134"/>
                  <a:gd name="T18" fmla="*/ 61 w 215"/>
                  <a:gd name="T19" fmla="*/ 83 h 134"/>
                  <a:gd name="T20" fmla="*/ 53 w 215"/>
                  <a:gd name="T21" fmla="*/ 85 h 134"/>
                  <a:gd name="T22" fmla="*/ 41 w 215"/>
                  <a:gd name="T23" fmla="*/ 88 h 134"/>
                  <a:gd name="T24" fmla="*/ 29 w 215"/>
                  <a:gd name="T25" fmla="*/ 97 h 134"/>
                  <a:gd name="T26" fmla="*/ 22 w 215"/>
                  <a:gd name="T27" fmla="*/ 91 h 134"/>
                  <a:gd name="T28" fmla="*/ 22 w 215"/>
                  <a:gd name="T29" fmla="*/ 76 h 134"/>
                  <a:gd name="T30" fmla="*/ 22 w 215"/>
                  <a:gd name="T31" fmla="*/ 69 h 134"/>
                  <a:gd name="T32" fmla="*/ 19 w 215"/>
                  <a:gd name="T33" fmla="*/ 64 h 134"/>
                  <a:gd name="T34" fmla="*/ 10 w 215"/>
                  <a:gd name="T35" fmla="*/ 59 h 134"/>
                  <a:gd name="T36" fmla="*/ 5 w 215"/>
                  <a:gd name="T37" fmla="*/ 52 h 134"/>
                  <a:gd name="T38" fmla="*/ 7 w 215"/>
                  <a:gd name="T39" fmla="*/ 38 h 134"/>
                  <a:gd name="T40" fmla="*/ 7 w 215"/>
                  <a:gd name="T41" fmla="*/ 33 h 134"/>
                  <a:gd name="T42" fmla="*/ 5 w 215"/>
                  <a:gd name="T43" fmla="*/ 24 h 134"/>
                  <a:gd name="T44" fmla="*/ 3 w 215"/>
                  <a:gd name="T45" fmla="*/ 24 h 134"/>
                  <a:gd name="T46" fmla="*/ 0 w 215"/>
                  <a:gd name="T47" fmla="*/ 18 h 134"/>
                  <a:gd name="T48" fmla="*/ 10 w 215"/>
                  <a:gd name="T49" fmla="*/ 9 h 134"/>
                  <a:gd name="T50" fmla="*/ 17 w 215"/>
                  <a:gd name="T51" fmla="*/ 7 h 134"/>
                  <a:gd name="T52" fmla="*/ 36 w 215"/>
                  <a:gd name="T53" fmla="*/ 12 h 134"/>
                  <a:gd name="T54" fmla="*/ 48 w 215"/>
                  <a:gd name="T55" fmla="*/ 24 h 134"/>
                  <a:gd name="T56" fmla="*/ 63 w 215"/>
                  <a:gd name="T57" fmla="*/ 26 h 134"/>
                  <a:gd name="T58" fmla="*/ 68 w 215"/>
                  <a:gd name="T59" fmla="*/ 16 h 134"/>
                  <a:gd name="T60" fmla="*/ 77 w 215"/>
                  <a:gd name="T61" fmla="*/ 9 h 134"/>
                  <a:gd name="T62" fmla="*/ 91 w 215"/>
                  <a:gd name="T63" fmla="*/ 4 h 134"/>
                  <a:gd name="T64" fmla="*/ 94 w 215"/>
                  <a:gd name="T65" fmla="*/ 0 h 134"/>
                  <a:gd name="T66" fmla="*/ 102 w 215"/>
                  <a:gd name="T67" fmla="*/ 4 h 134"/>
                  <a:gd name="T68" fmla="*/ 116 w 215"/>
                  <a:gd name="T69" fmla="*/ 9 h 134"/>
                  <a:gd name="T70" fmla="*/ 128 w 215"/>
                  <a:gd name="T71" fmla="*/ 23 h 134"/>
                  <a:gd name="T72" fmla="*/ 147 w 215"/>
                  <a:gd name="T73" fmla="*/ 35 h 134"/>
                  <a:gd name="T74" fmla="*/ 161 w 215"/>
                  <a:gd name="T75" fmla="*/ 57 h 134"/>
                  <a:gd name="T76" fmla="*/ 188 w 215"/>
                  <a:gd name="T77" fmla="*/ 73 h 134"/>
                  <a:gd name="T78" fmla="*/ 205 w 215"/>
                  <a:gd name="T79" fmla="*/ 79 h 134"/>
                  <a:gd name="T80" fmla="*/ 215 w 215"/>
                  <a:gd name="T81" fmla="*/ 97 h 134"/>
                  <a:gd name="T82" fmla="*/ 202 w 215"/>
                  <a:gd name="T83" fmla="*/ 95 h 134"/>
                  <a:gd name="T84" fmla="*/ 195 w 215"/>
                  <a:gd name="T85" fmla="*/ 98 h 134"/>
                  <a:gd name="T86" fmla="*/ 188 w 215"/>
                  <a:gd name="T87" fmla="*/ 105 h 134"/>
                  <a:gd name="T88" fmla="*/ 181 w 215"/>
                  <a:gd name="T89" fmla="*/ 115 h 134"/>
                  <a:gd name="T90" fmla="*/ 166 w 215"/>
                  <a:gd name="T91" fmla="*/ 122 h 134"/>
                  <a:gd name="T92" fmla="*/ 159 w 215"/>
                  <a:gd name="T93" fmla="*/ 129 h 134"/>
                  <a:gd name="T94" fmla="*/ 147 w 215"/>
                  <a:gd name="T95" fmla="*/ 133 h 134"/>
                  <a:gd name="T96" fmla="*/ 27 w 215"/>
                  <a:gd name="T97" fmla="*/ 36 h 134"/>
                  <a:gd name="T98" fmla="*/ 34 w 215"/>
                  <a:gd name="T99" fmla="*/ 33 h 134"/>
                  <a:gd name="T100" fmla="*/ 34 w 215"/>
                  <a:gd name="T101" fmla="*/ 31 h 134"/>
                  <a:gd name="T102" fmla="*/ 24 w 215"/>
                  <a:gd name="T103" fmla="*/ 23 h 134"/>
                  <a:gd name="T104" fmla="*/ 15 w 215"/>
                  <a:gd name="T105" fmla="*/ 14 h 134"/>
                  <a:gd name="T106" fmla="*/ 8 w 215"/>
                  <a:gd name="T107" fmla="*/ 18 h 134"/>
                  <a:gd name="T108" fmla="*/ 8 w 215"/>
                  <a:gd name="T109" fmla="*/ 24 h 134"/>
                  <a:gd name="T110" fmla="*/ 12 w 215"/>
                  <a:gd name="T111" fmla="*/ 33 h 134"/>
                  <a:gd name="T112" fmla="*/ 15 w 215"/>
                  <a:gd name="T113" fmla="*/ 35 h 134"/>
                  <a:gd name="T114" fmla="*/ 17 w 215"/>
                  <a:gd name="T115" fmla="*/ 35 h 134"/>
                  <a:gd name="T116" fmla="*/ 22 w 215"/>
                  <a:gd name="T117" fmla="*/ 3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 h="134">
                    <a:moveTo>
                      <a:pt x="147" y="133"/>
                    </a:moveTo>
                    <a:lnTo>
                      <a:pt x="147" y="131"/>
                    </a:lnTo>
                    <a:lnTo>
                      <a:pt x="145" y="129"/>
                    </a:lnTo>
                    <a:lnTo>
                      <a:pt x="142" y="129"/>
                    </a:lnTo>
                    <a:lnTo>
                      <a:pt x="138" y="129"/>
                    </a:lnTo>
                    <a:lnTo>
                      <a:pt x="137" y="129"/>
                    </a:lnTo>
                    <a:lnTo>
                      <a:pt x="137" y="129"/>
                    </a:lnTo>
                    <a:lnTo>
                      <a:pt x="135" y="127"/>
                    </a:lnTo>
                    <a:lnTo>
                      <a:pt x="132" y="127"/>
                    </a:lnTo>
                    <a:lnTo>
                      <a:pt x="132" y="124"/>
                    </a:lnTo>
                    <a:lnTo>
                      <a:pt x="132" y="122"/>
                    </a:lnTo>
                    <a:lnTo>
                      <a:pt x="132" y="119"/>
                    </a:lnTo>
                    <a:lnTo>
                      <a:pt x="132" y="117"/>
                    </a:lnTo>
                    <a:lnTo>
                      <a:pt x="132" y="114"/>
                    </a:lnTo>
                    <a:lnTo>
                      <a:pt x="132" y="109"/>
                    </a:lnTo>
                    <a:lnTo>
                      <a:pt x="120" y="109"/>
                    </a:lnTo>
                    <a:lnTo>
                      <a:pt x="118" y="107"/>
                    </a:lnTo>
                    <a:lnTo>
                      <a:pt x="116" y="105"/>
                    </a:lnTo>
                    <a:lnTo>
                      <a:pt x="116" y="103"/>
                    </a:lnTo>
                    <a:lnTo>
                      <a:pt x="113" y="102"/>
                    </a:lnTo>
                    <a:lnTo>
                      <a:pt x="111" y="102"/>
                    </a:lnTo>
                    <a:lnTo>
                      <a:pt x="108" y="102"/>
                    </a:lnTo>
                    <a:lnTo>
                      <a:pt x="104" y="97"/>
                    </a:lnTo>
                    <a:lnTo>
                      <a:pt x="104" y="95"/>
                    </a:lnTo>
                    <a:lnTo>
                      <a:pt x="102" y="93"/>
                    </a:lnTo>
                    <a:lnTo>
                      <a:pt x="99" y="93"/>
                    </a:lnTo>
                    <a:lnTo>
                      <a:pt x="96" y="91"/>
                    </a:lnTo>
                    <a:lnTo>
                      <a:pt x="92" y="93"/>
                    </a:lnTo>
                    <a:lnTo>
                      <a:pt x="89" y="91"/>
                    </a:lnTo>
                    <a:lnTo>
                      <a:pt x="85" y="90"/>
                    </a:lnTo>
                    <a:lnTo>
                      <a:pt x="82" y="88"/>
                    </a:lnTo>
                    <a:lnTo>
                      <a:pt x="79" y="86"/>
                    </a:lnTo>
                    <a:lnTo>
                      <a:pt x="75" y="88"/>
                    </a:lnTo>
                    <a:lnTo>
                      <a:pt x="73" y="85"/>
                    </a:lnTo>
                    <a:lnTo>
                      <a:pt x="73" y="83"/>
                    </a:lnTo>
                    <a:lnTo>
                      <a:pt x="72" y="81"/>
                    </a:lnTo>
                    <a:lnTo>
                      <a:pt x="70" y="81"/>
                    </a:lnTo>
                    <a:lnTo>
                      <a:pt x="65" y="81"/>
                    </a:lnTo>
                    <a:lnTo>
                      <a:pt x="61" y="81"/>
                    </a:lnTo>
                    <a:lnTo>
                      <a:pt x="61" y="83"/>
                    </a:lnTo>
                    <a:lnTo>
                      <a:pt x="60" y="85"/>
                    </a:lnTo>
                    <a:lnTo>
                      <a:pt x="60" y="85"/>
                    </a:lnTo>
                    <a:lnTo>
                      <a:pt x="56" y="85"/>
                    </a:lnTo>
                    <a:lnTo>
                      <a:pt x="53" y="85"/>
                    </a:lnTo>
                    <a:lnTo>
                      <a:pt x="49" y="85"/>
                    </a:lnTo>
                    <a:lnTo>
                      <a:pt x="46" y="85"/>
                    </a:lnTo>
                    <a:lnTo>
                      <a:pt x="44" y="86"/>
                    </a:lnTo>
                    <a:lnTo>
                      <a:pt x="41" y="88"/>
                    </a:lnTo>
                    <a:lnTo>
                      <a:pt x="37" y="90"/>
                    </a:lnTo>
                    <a:lnTo>
                      <a:pt x="34" y="95"/>
                    </a:lnTo>
                    <a:lnTo>
                      <a:pt x="32" y="97"/>
                    </a:lnTo>
                    <a:lnTo>
                      <a:pt x="29" y="97"/>
                    </a:lnTo>
                    <a:lnTo>
                      <a:pt x="27" y="97"/>
                    </a:lnTo>
                    <a:lnTo>
                      <a:pt x="24" y="97"/>
                    </a:lnTo>
                    <a:lnTo>
                      <a:pt x="22" y="95"/>
                    </a:lnTo>
                    <a:lnTo>
                      <a:pt x="22" y="91"/>
                    </a:lnTo>
                    <a:lnTo>
                      <a:pt x="22" y="88"/>
                    </a:lnTo>
                    <a:lnTo>
                      <a:pt x="22" y="81"/>
                    </a:lnTo>
                    <a:lnTo>
                      <a:pt x="22" y="79"/>
                    </a:lnTo>
                    <a:lnTo>
                      <a:pt x="22" y="76"/>
                    </a:lnTo>
                    <a:lnTo>
                      <a:pt x="22" y="73"/>
                    </a:lnTo>
                    <a:lnTo>
                      <a:pt x="22" y="73"/>
                    </a:lnTo>
                    <a:lnTo>
                      <a:pt x="22" y="71"/>
                    </a:lnTo>
                    <a:lnTo>
                      <a:pt x="22" y="69"/>
                    </a:lnTo>
                    <a:lnTo>
                      <a:pt x="22" y="69"/>
                    </a:lnTo>
                    <a:lnTo>
                      <a:pt x="22" y="67"/>
                    </a:lnTo>
                    <a:lnTo>
                      <a:pt x="19" y="66"/>
                    </a:lnTo>
                    <a:lnTo>
                      <a:pt x="19" y="64"/>
                    </a:lnTo>
                    <a:lnTo>
                      <a:pt x="17" y="64"/>
                    </a:lnTo>
                    <a:lnTo>
                      <a:pt x="14" y="64"/>
                    </a:lnTo>
                    <a:lnTo>
                      <a:pt x="10" y="62"/>
                    </a:lnTo>
                    <a:lnTo>
                      <a:pt x="10" y="59"/>
                    </a:lnTo>
                    <a:lnTo>
                      <a:pt x="14" y="55"/>
                    </a:lnTo>
                    <a:lnTo>
                      <a:pt x="15" y="55"/>
                    </a:lnTo>
                    <a:lnTo>
                      <a:pt x="15" y="52"/>
                    </a:lnTo>
                    <a:lnTo>
                      <a:pt x="5" y="52"/>
                    </a:lnTo>
                    <a:lnTo>
                      <a:pt x="5" y="48"/>
                    </a:lnTo>
                    <a:lnTo>
                      <a:pt x="5" y="42"/>
                    </a:lnTo>
                    <a:lnTo>
                      <a:pt x="5" y="38"/>
                    </a:lnTo>
                    <a:lnTo>
                      <a:pt x="7" y="38"/>
                    </a:lnTo>
                    <a:lnTo>
                      <a:pt x="7" y="36"/>
                    </a:lnTo>
                    <a:lnTo>
                      <a:pt x="7" y="35"/>
                    </a:lnTo>
                    <a:lnTo>
                      <a:pt x="7" y="35"/>
                    </a:lnTo>
                    <a:lnTo>
                      <a:pt x="7" y="33"/>
                    </a:lnTo>
                    <a:lnTo>
                      <a:pt x="7" y="30"/>
                    </a:lnTo>
                    <a:lnTo>
                      <a:pt x="5" y="28"/>
                    </a:lnTo>
                    <a:lnTo>
                      <a:pt x="5" y="24"/>
                    </a:lnTo>
                    <a:lnTo>
                      <a:pt x="5" y="24"/>
                    </a:lnTo>
                    <a:lnTo>
                      <a:pt x="5" y="24"/>
                    </a:lnTo>
                    <a:lnTo>
                      <a:pt x="5" y="24"/>
                    </a:lnTo>
                    <a:lnTo>
                      <a:pt x="3" y="24"/>
                    </a:lnTo>
                    <a:lnTo>
                      <a:pt x="3" y="24"/>
                    </a:lnTo>
                    <a:lnTo>
                      <a:pt x="2" y="21"/>
                    </a:lnTo>
                    <a:lnTo>
                      <a:pt x="2" y="19"/>
                    </a:lnTo>
                    <a:lnTo>
                      <a:pt x="0" y="18"/>
                    </a:lnTo>
                    <a:lnTo>
                      <a:pt x="0" y="18"/>
                    </a:lnTo>
                    <a:lnTo>
                      <a:pt x="5" y="12"/>
                    </a:lnTo>
                    <a:lnTo>
                      <a:pt x="7" y="11"/>
                    </a:lnTo>
                    <a:lnTo>
                      <a:pt x="10" y="9"/>
                    </a:lnTo>
                    <a:lnTo>
                      <a:pt x="10" y="9"/>
                    </a:lnTo>
                    <a:lnTo>
                      <a:pt x="15" y="7"/>
                    </a:lnTo>
                    <a:lnTo>
                      <a:pt x="15" y="7"/>
                    </a:lnTo>
                    <a:lnTo>
                      <a:pt x="17" y="7"/>
                    </a:lnTo>
                    <a:lnTo>
                      <a:pt x="17" y="7"/>
                    </a:lnTo>
                    <a:lnTo>
                      <a:pt x="20" y="7"/>
                    </a:lnTo>
                    <a:lnTo>
                      <a:pt x="26" y="7"/>
                    </a:lnTo>
                    <a:lnTo>
                      <a:pt x="31" y="7"/>
                    </a:lnTo>
                    <a:lnTo>
                      <a:pt x="36" y="12"/>
                    </a:lnTo>
                    <a:lnTo>
                      <a:pt x="39" y="14"/>
                    </a:lnTo>
                    <a:lnTo>
                      <a:pt x="43" y="18"/>
                    </a:lnTo>
                    <a:lnTo>
                      <a:pt x="46" y="21"/>
                    </a:lnTo>
                    <a:lnTo>
                      <a:pt x="48" y="24"/>
                    </a:lnTo>
                    <a:lnTo>
                      <a:pt x="49" y="26"/>
                    </a:lnTo>
                    <a:lnTo>
                      <a:pt x="51" y="26"/>
                    </a:lnTo>
                    <a:lnTo>
                      <a:pt x="58" y="26"/>
                    </a:lnTo>
                    <a:lnTo>
                      <a:pt x="63" y="26"/>
                    </a:lnTo>
                    <a:lnTo>
                      <a:pt x="68" y="26"/>
                    </a:lnTo>
                    <a:lnTo>
                      <a:pt x="68" y="24"/>
                    </a:lnTo>
                    <a:lnTo>
                      <a:pt x="67" y="21"/>
                    </a:lnTo>
                    <a:lnTo>
                      <a:pt x="68" y="16"/>
                    </a:lnTo>
                    <a:lnTo>
                      <a:pt x="72" y="12"/>
                    </a:lnTo>
                    <a:lnTo>
                      <a:pt x="72" y="12"/>
                    </a:lnTo>
                    <a:lnTo>
                      <a:pt x="77" y="9"/>
                    </a:lnTo>
                    <a:lnTo>
                      <a:pt x="77" y="9"/>
                    </a:lnTo>
                    <a:lnTo>
                      <a:pt x="80" y="9"/>
                    </a:lnTo>
                    <a:lnTo>
                      <a:pt x="80" y="6"/>
                    </a:lnTo>
                    <a:lnTo>
                      <a:pt x="85" y="4"/>
                    </a:lnTo>
                    <a:lnTo>
                      <a:pt x="91" y="4"/>
                    </a:lnTo>
                    <a:lnTo>
                      <a:pt x="91" y="4"/>
                    </a:lnTo>
                    <a:lnTo>
                      <a:pt x="91" y="0"/>
                    </a:lnTo>
                    <a:lnTo>
                      <a:pt x="91" y="0"/>
                    </a:lnTo>
                    <a:lnTo>
                      <a:pt x="94" y="0"/>
                    </a:lnTo>
                    <a:lnTo>
                      <a:pt x="96" y="0"/>
                    </a:lnTo>
                    <a:lnTo>
                      <a:pt x="96" y="0"/>
                    </a:lnTo>
                    <a:lnTo>
                      <a:pt x="99" y="2"/>
                    </a:lnTo>
                    <a:lnTo>
                      <a:pt x="102" y="4"/>
                    </a:lnTo>
                    <a:lnTo>
                      <a:pt x="104" y="6"/>
                    </a:lnTo>
                    <a:lnTo>
                      <a:pt x="108" y="6"/>
                    </a:lnTo>
                    <a:lnTo>
                      <a:pt x="113" y="7"/>
                    </a:lnTo>
                    <a:lnTo>
                      <a:pt x="116" y="9"/>
                    </a:lnTo>
                    <a:lnTo>
                      <a:pt x="118" y="16"/>
                    </a:lnTo>
                    <a:lnTo>
                      <a:pt x="118" y="19"/>
                    </a:lnTo>
                    <a:lnTo>
                      <a:pt x="123" y="23"/>
                    </a:lnTo>
                    <a:lnTo>
                      <a:pt x="128" y="23"/>
                    </a:lnTo>
                    <a:lnTo>
                      <a:pt x="133" y="26"/>
                    </a:lnTo>
                    <a:lnTo>
                      <a:pt x="138" y="26"/>
                    </a:lnTo>
                    <a:lnTo>
                      <a:pt x="145" y="31"/>
                    </a:lnTo>
                    <a:lnTo>
                      <a:pt x="147" y="35"/>
                    </a:lnTo>
                    <a:lnTo>
                      <a:pt x="149" y="40"/>
                    </a:lnTo>
                    <a:lnTo>
                      <a:pt x="154" y="47"/>
                    </a:lnTo>
                    <a:lnTo>
                      <a:pt x="154" y="50"/>
                    </a:lnTo>
                    <a:lnTo>
                      <a:pt x="161" y="57"/>
                    </a:lnTo>
                    <a:lnTo>
                      <a:pt x="166" y="57"/>
                    </a:lnTo>
                    <a:lnTo>
                      <a:pt x="174" y="66"/>
                    </a:lnTo>
                    <a:lnTo>
                      <a:pt x="181" y="66"/>
                    </a:lnTo>
                    <a:lnTo>
                      <a:pt x="188" y="73"/>
                    </a:lnTo>
                    <a:lnTo>
                      <a:pt x="191" y="74"/>
                    </a:lnTo>
                    <a:lnTo>
                      <a:pt x="195" y="78"/>
                    </a:lnTo>
                    <a:lnTo>
                      <a:pt x="200" y="79"/>
                    </a:lnTo>
                    <a:lnTo>
                      <a:pt x="205" y="79"/>
                    </a:lnTo>
                    <a:lnTo>
                      <a:pt x="210" y="79"/>
                    </a:lnTo>
                    <a:lnTo>
                      <a:pt x="215" y="86"/>
                    </a:lnTo>
                    <a:lnTo>
                      <a:pt x="215" y="93"/>
                    </a:lnTo>
                    <a:lnTo>
                      <a:pt x="215" y="97"/>
                    </a:lnTo>
                    <a:lnTo>
                      <a:pt x="210" y="97"/>
                    </a:lnTo>
                    <a:lnTo>
                      <a:pt x="205" y="97"/>
                    </a:lnTo>
                    <a:lnTo>
                      <a:pt x="203" y="95"/>
                    </a:lnTo>
                    <a:lnTo>
                      <a:pt x="202" y="95"/>
                    </a:lnTo>
                    <a:lnTo>
                      <a:pt x="202" y="95"/>
                    </a:lnTo>
                    <a:lnTo>
                      <a:pt x="200" y="97"/>
                    </a:lnTo>
                    <a:lnTo>
                      <a:pt x="198" y="98"/>
                    </a:lnTo>
                    <a:lnTo>
                      <a:pt x="195" y="98"/>
                    </a:lnTo>
                    <a:lnTo>
                      <a:pt x="191" y="98"/>
                    </a:lnTo>
                    <a:lnTo>
                      <a:pt x="190" y="100"/>
                    </a:lnTo>
                    <a:lnTo>
                      <a:pt x="188" y="102"/>
                    </a:lnTo>
                    <a:lnTo>
                      <a:pt x="188" y="105"/>
                    </a:lnTo>
                    <a:lnTo>
                      <a:pt x="186" y="107"/>
                    </a:lnTo>
                    <a:lnTo>
                      <a:pt x="186" y="110"/>
                    </a:lnTo>
                    <a:lnTo>
                      <a:pt x="185" y="114"/>
                    </a:lnTo>
                    <a:lnTo>
                      <a:pt x="181" y="115"/>
                    </a:lnTo>
                    <a:lnTo>
                      <a:pt x="178" y="117"/>
                    </a:lnTo>
                    <a:lnTo>
                      <a:pt x="174" y="119"/>
                    </a:lnTo>
                    <a:lnTo>
                      <a:pt x="171" y="122"/>
                    </a:lnTo>
                    <a:lnTo>
                      <a:pt x="166" y="122"/>
                    </a:lnTo>
                    <a:lnTo>
                      <a:pt x="162" y="122"/>
                    </a:lnTo>
                    <a:lnTo>
                      <a:pt x="162" y="124"/>
                    </a:lnTo>
                    <a:lnTo>
                      <a:pt x="162" y="127"/>
                    </a:lnTo>
                    <a:lnTo>
                      <a:pt x="159" y="129"/>
                    </a:lnTo>
                    <a:lnTo>
                      <a:pt x="157" y="131"/>
                    </a:lnTo>
                    <a:lnTo>
                      <a:pt x="154" y="134"/>
                    </a:lnTo>
                    <a:lnTo>
                      <a:pt x="150" y="134"/>
                    </a:lnTo>
                    <a:lnTo>
                      <a:pt x="147" y="133"/>
                    </a:lnTo>
                    <a:close/>
                    <a:moveTo>
                      <a:pt x="22" y="36"/>
                    </a:moveTo>
                    <a:lnTo>
                      <a:pt x="24" y="36"/>
                    </a:lnTo>
                    <a:lnTo>
                      <a:pt x="27" y="36"/>
                    </a:lnTo>
                    <a:lnTo>
                      <a:pt x="27" y="36"/>
                    </a:lnTo>
                    <a:lnTo>
                      <a:pt x="27" y="33"/>
                    </a:lnTo>
                    <a:lnTo>
                      <a:pt x="31" y="33"/>
                    </a:lnTo>
                    <a:lnTo>
                      <a:pt x="34" y="33"/>
                    </a:lnTo>
                    <a:lnTo>
                      <a:pt x="34" y="33"/>
                    </a:lnTo>
                    <a:lnTo>
                      <a:pt x="36" y="33"/>
                    </a:lnTo>
                    <a:lnTo>
                      <a:pt x="36" y="33"/>
                    </a:lnTo>
                    <a:lnTo>
                      <a:pt x="36" y="31"/>
                    </a:lnTo>
                    <a:lnTo>
                      <a:pt x="34" y="31"/>
                    </a:lnTo>
                    <a:lnTo>
                      <a:pt x="31" y="30"/>
                    </a:lnTo>
                    <a:lnTo>
                      <a:pt x="29" y="28"/>
                    </a:lnTo>
                    <a:lnTo>
                      <a:pt x="27" y="26"/>
                    </a:lnTo>
                    <a:lnTo>
                      <a:pt x="24" y="23"/>
                    </a:lnTo>
                    <a:lnTo>
                      <a:pt x="24" y="18"/>
                    </a:lnTo>
                    <a:lnTo>
                      <a:pt x="22" y="16"/>
                    </a:lnTo>
                    <a:lnTo>
                      <a:pt x="22" y="14"/>
                    </a:lnTo>
                    <a:lnTo>
                      <a:pt x="15" y="14"/>
                    </a:lnTo>
                    <a:lnTo>
                      <a:pt x="12" y="16"/>
                    </a:lnTo>
                    <a:lnTo>
                      <a:pt x="10" y="16"/>
                    </a:lnTo>
                    <a:lnTo>
                      <a:pt x="10" y="18"/>
                    </a:lnTo>
                    <a:lnTo>
                      <a:pt x="8" y="18"/>
                    </a:lnTo>
                    <a:lnTo>
                      <a:pt x="8" y="19"/>
                    </a:lnTo>
                    <a:lnTo>
                      <a:pt x="10" y="21"/>
                    </a:lnTo>
                    <a:lnTo>
                      <a:pt x="10" y="23"/>
                    </a:lnTo>
                    <a:lnTo>
                      <a:pt x="8" y="24"/>
                    </a:lnTo>
                    <a:lnTo>
                      <a:pt x="8" y="24"/>
                    </a:lnTo>
                    <a:lnTo>
                      <a:pt x="10" y="28"/>
                    </a:lnTo>
                    <a:lnTo>
                      <a:pt x="8" y="30"/>
                    </a:lnTo>
                    <a:lnTo>
                      <a:pt x="12" y="33"/>
                    </a:lnTo>
                    <a:lnTo>
                      <a:pt x="12" y="33"/>
                    </a:lnTo>
                    <a:lnTo>
                      <a:pt x="14" y="35"/>
                    </a:lnTo>
                    <a:lnTo>
                      <a:pt x="15" y="35"/>
                    </a:lnTo>
                    <a:lnTo>
                      <a:pt x="15" y="35"/>
                    </a:lnTo>
                    <a:lnTo>
                      <a:pt x="15" y="35"/>
                    </a:lnTo>
                    <a:lnTo>
                      <a:pt x="17" y="35"/>
                    </a:lnTo>
                    <a:lnTo>
                      <a:pt x="17" y="35"/>
                    </a:lnTo>
                    <a:lnTo>
                      <a:pt x="17" y="35"/>
                    </a:lnTo>
                    <a:lnTo>
                      <a:pt x="19" y="33"/>
                    </a:lnTo>
                    <a:lnTo>
                      <a:pt x="20" y="35"/>
                    </a:lnTo>
                    <a:lnTo>
                      <a:pt x="22" y="36"/>
                    </a:lnTo>
                    <a:lnTo>
                      <a:pt x="22" y="3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34" name="Freeform 16"/>
              <p:cNvSpPr>
                <a:spLocks/>
              </p:cNvSpPr>
              <p:nvPr/>
            </p:nvSpPr>
            <p:spPr bwMode="auto">
              <a:xfrm>
                <a:off x="3368" y="1925"/>
                <a:ext cx="291" cy="249"/>
              </a:xfrm>
              <a:custGeom>
                <a:avLst/>
                <a:gdLst>
                  <a:gd name="T0" fmla="*/ 248 w 291"/>
                  <a:gd name="T1" fmla="*/ 244 h 249"/>
                  <a:gd name="T2" fmla="*/ 227 w 291"/>
                  <a:gd name="T3" fmla="*/ 244 h 249"/>
                  <a:gd name="T4" fmla="*/ 210 w 291"/>
                  <a:gd name="T5" fmla="*/ 240 h 249"/>
                  <a:gd name="T6" fmla="*/ 195 w 291"/>
                  <a:gd name="T7" fmla="*/ 223 h 249"/>
                  <a:gd name="T8" fmla="*/ 176 w 291"/>
                  <a:gd name="T9" fmla="*/ 218 h 249"/>
                  <a:gd name="T10" fmla="*/ 157 w 291"/>
                  <a:gd name="T11" fmla="*/ 225 h 249"/>
                  <a:gd name="T12" fmla="*/ 130 w 291"/>
                  <a:gd name="T13" fmla="*/ 213 h 249"/>
                  <a:gd name="T14" fmla="*/ 108 w 291"/>
                  <a:gd name="T15" fmla="*/ 199 h 249"/>
                  <a:gd name="T16" fmla="*/ 99 w 291"/>
                  <a:gd name="T17" fmla="*/ 179 h 249"/>
                  <a:gd name="T18" fmla="*/ 89 w 291"/>
                  <a:gd name="T19" fmla="*/ 165 h 249"/>
                  <a:gd name="T20" fmla="*/ 79 w 291"/>
                  <a:gd name="T21" fmla="*/ 167 h 249"/>
                  <a:gd name="T22" fmla="*/ 75 w 291"/>
                  <a:gd name="T23" fmla="*/ 167 h 249"/>
                  <a:gd name="T24" fmla="*/ 62 w 291"/>
                  <a:gd name="T25" fmla="*/ 163 h 249"/>
                  <a:gd name="T26" fmla="*/ 58 w 291"/>
                  <a:gd name="T27" fmla="*/ 154 h 249"/>
                  <a:gd name="T28" fmla="*/ 55 w 291"/>
                  <a:gd name="T29" fmla="*/ 136 h 249"/>
                  <a:gd name="T30" fmla="*/ 43 w 291"/>
                  <a:gd name="T31" fmla="*/ 125 h 249"/>
                  <a:gd name="T32" fmla="*/ 31 w 291"/>
                  <a:gd name="T33" fmla="*/ 120 h 249"/>
                  <a:gd name="T34" fmla="*/ 26 w 291"/>
                  <a:gd name="T35" fmla="*/ 106 h 249"/>
                  <a:gd name="T36" fmla="*/ 20 w 291"/>
                  <a:gd name="T37" fmla="*/ 93 h 249"/>
                  <a:gd name="T38" fmla="*/ 31 w 291"/>
                  <a:gd name="T39" fmla="*/ 81 h 249"/>
                  <a:gd name="T40" fmla="*/ 29 w 291"/>
                  <a:gd name="T41" fmla="*/ 70 h 249"/>
                  <a:gd name="T42" fmla="*/ 17 w 291"/>
                  <a:gd name="T43" fmla="*/ 62 h 249"/>
                  <a:gd name="T44" fmla="*/ 8 w 291"/>
                  <a:gd name="T45" fmla="*/ 46 h 249"/>
                  <a:gd name="T46" fmla="*/ 5 w 291"/>
                  <a:gd name="T47" fmla="*/ 36 h 249"/>
                  <a:gd name="T48" fmla="*/ 3 w 291"/>
                  <a:gd name="T49" fmla="*/ 33 h 249"/>
                  <a:gd name="T50" fmla="*/ 3 w 291"/>
                  <a:gd name="T51" fmla="*/ 17 h 249"/>
                  <a:gd name="T52" fmla="*/ 5 w 291"/>
                  <a:gd name="T53" fmla="*/ 5 h 249"/>
                  <a:gd name="T54" fmla="*/ 17 w 291"/>
                  <a:gd name="T55" fmla="*/ 9 h 249"/>
                  <a:gd name="T56" fmla="*/ 36 w 291"/>
                  <a:gd name="T57" fmla="*/ 15 h 249"/>
                  <a:gd name="T58" fmla="*/ 53 w 291"/>
                  <a:gd name="T59" fmla="*/ 3 h 249"/>
                  <a:gd name="T60" fmla="*/ 63 w 291"/>
                  <a:gd name="T61" fmla="*/ 10 h 249"/>
                  <a:gd name="T62" fmla="*/ 65 w 291"/>
                  <a:gd name="T63" fmla="*/ 17 h 249"/>
                  <a:gd name="T64" fmla="*/ 70 w 291"/>
                  <a:gd name="T65" fmla="*/ 24 h 249"/>
                  <a:gd name="T66" fmla="*/ 79 w 291"/>
                  <a:gd name="T67" fmla="*/ 39 h 249"/>
                  <a:gd name="T68" fmla="*/ 94 w 291"/>
                  <a:gd name="T69" fmla="*/ 41 h 249"/>
                  <a:gd name="T70" fmla="*/ 106 w 291"/>
                  <a:gd name="T71" fmla="*/ 53 h 249"/>
                  <a:gd name="T72" fmla="*/ 125 w 291"/>
                  <a:gd name="T73" fmla="*/ 55 h 249"/>
                  <a:gd name="T74" fmla="*/ 137 w 291"/>
                  <a:gd name="T75" fmla="*/ 51 h 249"/>
                  <a:gd name="T76" fmla="*/ 147 w 291"/>
                  <a:gd name="T77" fmla="*/ 51 h 249"/>
                  <a:gd name="T78" fmla="*/ 149 w 291"/>
                  <a:gd name="T79" fmla="*/ 46 h 249"/>
                  <a:gd name="T80" fmla="*/ 161 w 291"/>
                  <a:gd name="T81" fmla="*/ 36 h 249"/>
                  <a:gd name="T82" fmla="*/ 183 w 291"/>
                  <a:gd name="T83" fmla="*/ 31 h 249"/>
                  <a:gd name="T84" fmla="*/ 200 w 291"/>
                  <a:gd name="T85" fmla="*/ 33 h 249"/>
                  <a:gd name="T86" fmla="*/ 221 w 291"/>
                  <a:gd name="T87" fmla="*/ 38 h 249"/>
                  <a:gd name="T88" fmla="*/ 239 w 291"/>
                  <a:gd name="T89" fmla="*/ 48 h 249"/>
                  <a:gd name="T90" fmla="*/ 260 w 291"/>
                  <a:gd name="T91" fmla="*/ 67 h 249"/>
                  <a:gd name="T92" fmla="*/ 258 w 291"/>
                  <a:gd name="T93" fmla="*/ 81 h 249"/>
                  <a:gd name="T94" fmla="*/ 253 w 291"/>
                  <a:gd name="T95" fmla="*/ 93 h 249"/>
                  <a:gd name="T96" fmla="*/ 250 w 291"/>
                  <a:gd name="T97" fmla="*/ 100 h 249"/>
                  <a:gd name="T98" fmla="*/ 250 w 291"/>
                  <a:gd name="T99" fmla="*/ 117 h 249"/>
                  <a:gd name="T100" fmla="*/ 253 w 291"/>
                  <a:gd name="T101" fmla="*/ 142 h 249"/>
                  <a:gd name="T102" fmla="*/ 269 w 291"/>
                  <a:gd name="T103" fmla="*/ 148 h 249"/>
                  <a:gd name="T104" fmla="*/ 257 w 291"/>
                  <a:gd name="T105" fmla="*/ 173 h 249"/>
                  <a:gd name="T106" fmla="*/ 270 w 291"/>
                  <a:gd name="T107" fmla="*/ 191 h 249"/>
                  <a:gd name="T108" fmla="*/ 275 w 291"/>
                  <a:gd name="T109" fmla="*/ 194 h 249"/>
                  <a:gd name="T110" fmla="*/ 284 w 291"/>
                  <a:gd name="T111" fmla="*/ 206 h 249"/>
                  <a:gd name="T112" fmla="*/ 289 w 291"/>
                  <a:gd name="T113" fmla="*/ 213 h 249"/>
                  <a:gd name="T114" fmla="*/ 284 w 291"/>
                  <a:gd name="T115" fmla="*/ 225 h 249"/>
                  <a:gd name="T116" fmla="*/ 269 w 291"/>
                  <a:gd name="T117" fmla="*/ 23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1" h="249">
                    <a:moveTo>
                      <a:pt x="260" y="249"/>
                    </a:moveTo>
                    <a:lnTo>
                      <a:pt x="258" y="249"/>
                    </a:lnTo>
                    <a:lnTo>
                      <a:pt x="255" y="247"/>
                    </a:lnTo>
                    <a:lnTo>
                      <a:pt x="251" y="247"/>
                    </a:lnTo>
                    <a:lnTo>
                      <a:pt x="248" y="246"/>
                    </a:lnTo>
                    <a:lnTo>
                      <a:pt x="248" y="244"/>
                    </a:lnTo>
                    <a:lnTo>
                      <a:pt x="248" y="244"/>
                    </a:lnTo>
                    <a:lnTo>
                      <a:pt x="239" y="244"/>
                    </a:lnTo>
                    <a:lnTo>
                      <a:pt x="238" y="244"/>
                    </a:lnTo>
                    <a:lnTo>
                      <a:pt x="234" y="244"/>
                    </a:lnTo>
                    <a:lnTo>
                      <a:pt x="233" y="244"/>
                    </a:lnTo>
                    <a:lnTo>
                      <a:pt x="231" y="244"/>
                    </a:lnTo>
                    <a:lnTo>
                      <a:pt x="229" y="244"/>
                    </a:lnTo>
                    <a:lnTo>
                      <a:pt x="227" y="244"/>
                    </a:lnTo>
                    <a:lnTo>
                      <a:pt x="226" y="244"/>
                    </a:lnTo>
                    <a:lnTo>
                      <a:pt x="224" y="244"/>
                    </a:lnTo>
                    <a:lnTo>
                      <a:pt x="221" y="242"/>
                    </a:lnTo>
                    <a:lnTo>
                      <a:pt x="219" y="242"/>
                    </a:lnTo>
                    <a:lnTo>
                      <a:pt x="216" y="242"/>
                    </a:lnTo>
                    <a:lnTo>
                      <a:pt x="214" y="242"/>
                    </a:lnTo>
                    <a:lnTo>
                      <a:pt x="210" y="240"/>
                    </a:lnTo>
                    <a:lnTo>
                      <a:pt x="207" y="239"/>
                    </a:lnTo>
                    <a:lnTo>
                      <a:pt x="202" y="239"/>
                    </a:lnTo>
                    <a:lnTo>
                      <a:pt x="200" y="235"/>
                    </a:lnTo>
                    <a:lnTo>
                      <a:pt x="197" y="232"/>
                    </a:lnTo>
                    <a:lnTo>
                      <a:pt x="195" y="228"/>
                    </a:lnTo>
                    <a:lnTo>
                      <a:pt x="195" y="227"/>
                    </a:lnTo>
                    <a:lnTo>
                      <a:pt x="195" y="223"/>
                    </a:lnTo>
                    <a:lnTo>
                      <a:pt x="193" y="220"/>
                    </a:lnTo>
                    <a:lnTo>
                      <a:pt x="192" y="218"/>
                    </a:lnTo>
                    <a:lnTo>
                      <a:pt x="190" y="216"/>
                    </a:lnTo>
                    <a:lnTo>
                      <a:pt x="188" y="216"/>
                    </a:lnTo>
                    <a:lnTo>
                      <a:pt x="183" y="216"/>
                    </a:lnTo>
                    <a:lnTo>
                      <a:pt x="180" y="218"/>
                    </a:lnTo>
                    <a:lnTo>
                      <a:pt x="176" y="218"/>
                    </a:lnTo>
                    <a:lnTo>
                      <a:pt x="174" y="220"/>
                    </a:lnTo>
                    <a:lnTo>
                      <a:pt x="173" y="221"/>
                    </a:lnTo>
                    <a:lnTo>
                      <a:pt x="169" y="221"/>
                    </a:lnTo>
                    <a:lnTo>
                      <a:pt x="168" y="223"/>
                    </a:lnTo>
                    <a:lnTo>
                      <a:pt x="164" y="225"/>
                    </a:lnTo>
                    <a:lnTo>
                      <a:pt x="161" y="227"/>
                    </a:lnTo>
                    <a:lnTo>
                      <a:pt x="157" y="225"/>
                    </a:lnTo>
                    <a:lnTo>
                      <a:pt x="156" y="225"/>
                    </a:lnTo>
                    <a:lnTo>
                      <a:pt x="152" y="223"/>
                    </a:lnTo>
                    <a:lnTo>
                      <a:pt x="144" y="221"/>
                    </a:lnTo>
                    <a:lnTo>
                      <a:pt x="140" y="220"/>
                    </a:lnTo>
                    <a:lnTo>
                      <a:pt x="139" y="218"/>
                    </a:lnTo>
                    <a:lnTo>
                      <a:pt x="135" y="216"/>
                    </a:lnTo>
                    <a:lnTo>
                      <a:pt x="130" y="213"/>
                    </a:lnTo>
                    <a:lnTo>
                      <a:pt x="128" y="211"/>
                    </a:lnTo>
                    <a:lnTo>
                      <a:pt x="123" y="208"/>
                    </a:lnTo>
                    <a:lnTo>
                      <a:pt x="121" y="206"/>
                    </a:lnTo>
                    <a:lnTo>
                      <a:pt x="116" y="204"/>
                    </a:lnTo>
                    <a:lnTo>
                      <a:pt x="111" y="204"/>
                    </a:lnTo>
                    <a:lnTo>
                      <a:pt x="109" y="203"/>
                    </a:lnTo>
                    <a:lnTo>
                      <a:pt x="108" y="199"/>
                    </a:lnTo>
                    <a:lnTo>
                      <a:pt x="106" y="196"/>
                    </a:lnTo>
                    <a:lnTo>
                      <a:pt x="103" y="191"/>
                    </a:lnTo>
                    <a:lnTo>
                      <a:pt x="103" y="189"/>
                    </a:lnTo>
                    <a:lnTo>
                      <a:pt x="103" y="187"/>
                    </a:lnTo>
                    <a:lnTo>
                      <a:pt x="101" y="185"/>
                    </a:lnTo>
                    <a:lnTo>
                      <a:pt x="99" y="180"/>
                    </a:lnTo>
                    <a:lnTo>
                      <a:pt x="99" y="179"/>
                    </a:lnTo>
                    <a:lnTo>
                      <a:pt x="96" y="177"/>
                    </a:lnTo>
                    <a:lnTo>
                      <a:pt x="94" y="173"/>
                    </a:lnTo>
                    <a:lnTo>
                      <a:pt x="92" y="172"/>
                    </a:lnTo>
                    <a:lnTo>
                      <a:pt x="91" y="170"/>
                    </a:lnTo>
                    <a:lnTo>
                      <a:pt x="91" y="168"/>
                    </a:lnTo>
                    <a:lnTo>
                      <a:pt x="89" y="167"/>
                    </a:lnTo>
                    <a:lnTo>
                      <a:pt x="89" y="165"/>
                    </a:lnTo>
                    <a:lnTo>
                      <a:pt x="87" y="167"/>
                    </a:lnTo>
                    <a:lnTo>
                      <a:pt x="87" y="167"/>
                    </a:lnTo>
                    <a:lnTo>
                      <a:pt x="85" y="168"/>
                    </a:lnTo>
                    <a:lnTo>
                      <a:pt x="84" y="168"/>
                    </a:lnTo>
                    <a:lnTo>
                      <a:pt x="80" y="167"/>
                    </a:lnTo>
                    <a:lnTo>
                      <a:pt x="79" y="167"/>
                    </a:lnTo>
                    <a:lnTo>
                      <a:pt x="79" y="167"/>
                    </a:lnTo>
                    <a:lnTo>
                      <a:pt x="75" y="165"/>
                    </a:lnTo>
                    <a:lnTo>
                      <a:pt x="75" y="161"/>
                    </a:lnTo>
                    <a:lnTo>
                      <a:pt x="75" y="161"/>
                    </a:lnTo>
                    <a:lnTo>
                      <a:pt x="75" y="161"/>
                    </a:lnTo>
                    <a:lnTo>
                      <a:pt x="75" y="161"/>
                    </a:lnTo>
                    <a:lnTo>
                      <a:pt x="75" y="163"/>
                    </a:lnTo>
                    <a:lnTo>
                      <a:pt x="75" y="167"/>
                    </a:lnTo>
                    <a:lnTo>
                      <a:pt x="75" y="167"/>
                    </a:lnTo>
                    <a:lnTo>
                      <a:pt x="74" y="168"/>
                    </a:lnTo>
                    <a:lnTo>
                      <a:pt x="74" y="170"/>
                    </a:lnTo>
                    <a:lnTo>
                      <a:pt x="67" y="170"/>
                    </a:lnTo>
                    <a:lnTo>
                      <a:pt x="65" y="167"/>
                    </a:lnTo>
                    <a:lnTo>
                      <a:pt x="63" y="165"/>
                    </a:lnTo>
                    <a:lnTo>
                      <a:pt x="62" y="163"/>
                    </a:lnTo>
                    <a:lnTo>
                      <a:pt x="62" y="163"/>
                    </a:lnTo>
                    <a:lnTo>
                      <a:pt x="60" y="161"/>
                    </a:lnTo>
                    <a:lnTo>
                      <a:pt x="60" y="161"/>
                    </a:lnTo>
                    <a:lnTo>
                      <a:pt x="58" y="160"/>
                    </a:lnTo>
                    <a:lnTo>
                      <a:pt x="58" y="158"/>
                    </a:lnTo>
                    <a:lnTo>
                      <a:pt x="58" y="156"/>
                    </a:lnTo>
                    <a:lnTo>
                      <a:pt x="58" y="154"/>
                    </a:lnTo>
                    <a:lnTo>
                      <a:pt x="58" y="153"/>
                    </a:lnTo>
                    <a:lnTo>
                      <a:pt x="56" y="153"/>
                    </a:lnTo>
                    <a:lnTo>
                      <a:pt x="53" y="153"/>
                    </a:lnTo>
                    <a:lnTo>
                      <a:pt x="53" y="146"/>
                    </a:lnTo>
                    <a:lnTo>
                      <a:pt x="55" y="142"/>
                    </a:lnTo>
                    <a:lnTo>
                      <a:pt x="55" y="141"/>
                    </a:lnTo>
                    <a:lnTo>
                      <a:pt x="55" y="136"/>
                    </a:lnTo>
                    <a:lnTo>
                      <a:pt x="53" y="136"/>
                    </a:lnTo>
                    <a:lnTo>
                      <a:pt x="51" y="132"/>
                    </a:lnTo>
                    <a:lnTo>
                      <a:pt x="50" y="129"/>
                    </a:lnTo>
                    <a:lnTo>
                      <a:pt x="48" y="127"/>
                    </a:lnTo>
                    <a:lnTo>
                      <a:pt x="48" y="127"/>
                    </a:lnTo>
                    <a:lnTo>
                      <a:pt x="46" y="127"/>
                    </a:lnTo>
                    <a:lnTo>
                      <a:pt x="43" y="125"/>
                    </a:lnTo>
                    <a:lnTo>
                      <a:pt x="41" y="124"/>
                    </a:lnTo>
                    <a:lnTo>
                      <a:pt x="38" y="122"/>
                    </a:lnTo>
                    <a:lnTo>
                      <a:pt x="36" y="120"/>
                    </a:lnTo>
                    <a:lnTo>
                      <a:pt x="36" y="120"/>
                    </a:lnTo>
                    <a:lnTo>
                      <a:pt x="34" y="120"/>
                    </a:lnTo>
                    <a:lnTo>
                      <a:pt x="32" y="120"/>
                    </a:lnTo>
                    <a:lnTo>
                      <a:pt x="31" y="120"/>
                    </a:lnTo>
                    <a:lnTo>
                      <a:pt x="31" y="117"/>
                    </a:lnTo>
                    <a:lnTo>
                      <a:pt x="31" y="113"/>
                    </a:lnTo>
                    <a:lnTo>
                      <a:pt x="29" y="112"/>
                    </a:lnTo>
                    <a:lnTo>
                      <a:pt x="29" y="112"/>
                    </a:lnTo>
                    <a:lnTo>
                      <a:pt x="27" y="110"/>
                    </a:lnTo>
                    <a:lnTo>
                      <a:pt x="26" y="108"/>
                    </a:lnTo>
                    <a:lnTo>
                      <a:pt x="26" y="106"/>
                    </a:lnTo>
                    <a:lnTo>
                      <a:pt x="22" y="105"/>
                    </a:lnTo>
                    <a:lnTo>
                      <a:pt x="19" y="103"/>
                    </a:lnTo>
                    <a:lnTo>
                      <a:pt x="19" y="100"/>
                    </a:lnTo>
                    <a:lnTo>
                      <a:pt x="20" y="98"/>
                    </a:lnTo>
                    <a:lnTo>
                      <a:pt x="20" y="96"/>
                    </a:lnTo>
                    <a:lnTo>
                      <a:pt x="20" y="94"/>
                    </a:lnTo>
                    <a:lnTo>
                      <a:pt x="20" y="93"/>
                    </a:lnTo>
                    <a:lnTo>
                      <a:pt x="22" y="91"/>
                    </a:lnTo>
                    <a:lnTo>
                      <a:pt x="24" y="91"/>
                    </a:lnTo>
                    <a:lnTo>
                      <a:pt x="24" y="88"/>
                    </a:lnTo>
                    <a:lnTo>
                      <a:pt x="26" y="84"/>
                    </a:lnTo>
                    <a:lnTo>
                      <a:pt x="26" y="84"/>
                    </a:lnTo>
                    <a:lnTo>
                      <a:pt x="29" y="81"/>
                    </a:lnTo>
                    <a:lnTo>
                      <a:pt x="31" y="81"/>
                    </a:lnTo>
                    <a:lnTo>
                      <a:pt x="31" y="81"/>
                    </a:lnTo>
                    <a:lnTo>
                      <a:pt x="29" y="77"/>
                    </a:lnTo>
                    <a:lnTo>
                      <a:pt x="29" y="74"/>
                    </a:lnTo>
                    <a:lnTo>
                      <a:pt x="31" y="72"/>
                    </a:lnTo>
                    <a:lnTo>
                      <a:pt x="31" y="72"/>
                    </a:lnTo>
                    <a:lnTo>
                      <a:pt x="31" y="72"/>
                    </a:lnTo>
                    <a:lnTo>
                      <a:pt x="29" y="70"/>
                    </a:lnTo>
                    <a:lnTo>
                      <a:pt x="26" y="70"/>
                    </a:lnTo>
                    <a:lnTo>
                      <a:pt x="24" y="69"/>
                    </a:lnTo>
                    <a:lnTo>
                      <a:pt x="22" y="69"/>
                    </a:lnTo>
                    <a:lnTo>
                      <a:pt x="19" y="69"/>
                    </a:lnTo>
                    <a:lnTo>
                      <a:pt x="17" y="65"/>
                    </a:lnTo>
                    <a:lnTo>
                      <a:pt x="17" y="62"/>
                    </a:lnTo>
                    <a:lnTo>
                      <a:pt x="17" y="62"/>
                    </a:lnTo>
                    <a:lnTo>
                      <a:pt x="15" y="62"/>
                    </a:lnTo>
                    <a:lnTo>
                      <a:pt x="14" y="58"/>
                    </a:lnTo>
                    <a:lnTo>
                      <a:pt x="14" y="55"/>
                    </a:lnTo>
                    <a:lnTo>
                      <a:pt x="12" y="55"/>
                    </a:lnTo>
                    <a:lnTo>
                      <a:pt x="12" y="51"/>
                    </a:lnTo>
                    <a:lnTo>
                      <a:pt x="10" y="50"/>
                    </a:lnTo>
                    <a:lnTo>
                      <a:pt x="8" y="46"/>
                    </a:lnTo>
                    <a:lnTo>
                      <a:pt x="10" y="46"/>
                    </a:lnTo>
                    <a:lnTo>
                      <a:pt x="10" y="45"/>
                    </a:lnTo>
                    <a:lnTo>
                      <a:pt x="10" y="45"/>
                    </a:lnTo>
                    <a:lnTo>
                      <a:pt x="8" y="41"/>
                    </a:lnTo>
                    <a:lnTo>
                      <a:pt x="8" y="39"/>
                    </a:lnTo>
                    <a:lnTo>
                      <a:pt x="7" y="38"/>
                    </a:lnTo>
                    <a:lnTo>
                      <a:pt x="5" y="36"/>
                    </a:lnTo>
                    <a:lnTo>
                      <a:pt x="3" y="36"/>
                    </a:lnTo>
                    <a:lnTo>
                      <a:pt x="3" y="34"/>
                    </a:lnTo>
                    <a:lnTo>
                      <a:pt x="3" y="34"/>
                    </a:lnTo>
                    <a:lnTo>
                      <a:pt x="3" y="34"/>
                    </a:lnTo>
                    <a:lnTo>
                      <a:pt x="3" y="33"/>
                    </a:lnTo>
                    <a:lnTo>
                      <a:pt x="3" y="33"/>
                    </a:lnTo>
                    <a:lnTo>
                      <a:pt x="3" y="33"/>
                    </a:lnTo>
                    <a:lnTo>
                      <a:pt x="3" y="29"/>
                    </a:lnTo>
                    <a:lnTo>
                      <a:pt x="3" y="29"/>
                    </a:lnTo>
                    <a:lnTo>
                      <a:pt x="3" y="29"/>
                    </a:lnTo>
                    <a:lnTo>
                      <a:pt x="3" y="26"/>
                    </a:lnTo>
                    <a:lnTo>
                      <a:pt x="3" y="26"/>
                    </a:lnTo>
                    <a:lnTo>
                      <a:pt x="3" y="22"/>
                    </a:lnTo>
                    <a:lnTo>
                      <a:pt x="3" y="17"/>
                    </a:lnTo>
                    <a:lnTo>
                      <a:pt x="2" y="15"/>
                    </a:lnTo>
                    <a:lnTo>
                      <a:pt x="2" y="12"/>
                    </a:lnTo>
                    <a:lnTo>
                      <a:pt x="0" y="10"/>
                    </a:lnTo>
                    <a:lnTo>
                      <a:pt x="2" y="7"/>
                    </a:lnTo>
                    <a:lnTo>
                      <a:pt x="3" y="7"/>
                    </a:lnTo>
                    <a:lnTo>
                      <a:pt x="5" y="5"/>
                    </a:lnTo>
                    <a:lnTo>
                      <a:pt x="5" y="5"/>
                    </a:lnTo>
                    <a:lnTo>
                      <a:pt x="7" y="3"/>
                    </a:lnTo>
                    <a:lnTo>
                      <a:pt x="5" y="2"/>
                    </a:lnTo>
                    <a:lnTo>
                      <a:pt x="7" y="2"/>
                    </a:lnTo>
                    <a:lnTo>
                      <a:pt x="8" y="0"/>
                    </a:lnTo>
                    <a:lnTo>
                      <a:pt x="10" y="2"/>
                    </a:lnTo>
                    <a:lnTo>
                      <a:pt x="15" y="7"/>
                    </a:lnTo>
                    <a:lnTo>
                      <a:pt x="17" y="9"/>
                    </a:lnTo>
                    <a:lnTo>
                      <a:pt x="19" y="10"/>
                    </a:lnTo>
                    <a:lnTo>
                      <a:pt x="22" y="10"/>
                    </a:lnTo>
                    <a:lnTo>
                      <a:pt x="26" y="15"/>
                    </a:lnTo>
                    <a:lnTo>
                      <a:pt x="29" y="15"/>
                    </a:lnTo>
                    <a:lnTo>
                      <a:pt x="32" y="15"/>
                    </a:lnTo>
                    <a:lnTo>
                      <a:pt x="34" y="15"/>
                    </a:lnTo>
                    <a:lnTo>
                      <a:pt x="36" y="15"/>
                    </a:lnTo>
                    <a:lnTo>
                      <a:pt x="38" y="14"/>
                    </a:lnTo>
                    <a:lnTo>
                      <a:pt x="39" y="12"/>
                    </a:lnTo>
                    <a:lnTo>
                      <a:pt x="41" y="10"/>
                    </a:lnTo>
                    <a:lnTo>
                      <a:pt x="44" y="9"/>
                    </a:lnTo>
                    <a:lnTo>
                      <a:pt x="48" y="7"/>
                    </a:lnTo>
                    <a:lnTo>
                      <a:pt x="51" y="5"/>
                    </a:lnTo>
                    <a:lnTo>
                      <a:pt x="53" y="3"/>
                    </a:lnTo>
                    <a:lnTo>
                      <a:pt x="55" y="2"/>
                    </a:lnTo>
                    <a:lnTo>
                      <a:pt x="60" y="0"/>
                    </a:lnTo>
                    <a:lnTo>
                      <a:pt x="60" y="0"/>
                    </a:lnTo>
                    <a:lnTo>
                      <a:pt x="65" y="5"/>
                    </a:lnTo>
                    <a:lnTo>
                      <a:pt x="67" y="9"/>
                    </a:lnTo>
                    <a:lnTo>
                      <a:pt x="63" y="10"/>
                    </a:lnTo>
                    <a:lnTo>
                      <a:pt x="63" y="10"/>
                    </a:lnTo>
                    <a:lnTo>
                      <a:pt x="65" y="10"/>
                    </a:lnTo>
                    <a:lnTo>
                      <a:pt x="65" y="10"/>
                    </a:lnTo>
                    <a:lnTo>
                      <a:pt x="65" y="14"/>
                    </a:lnTo>
                    <a:lnTo>
                      <a:pt x="65" y="14"/>
                    </a:lnTo>
                    <a:lnTo>
                      <a:pt x="65" y="14"/>
                    </a:lnTo>
                    <a:lnTo>
                      <a:pt x="65" y="15"/>
                    </a:lnTo>
                    <a:lnTo>
                      <a:pt x="65" y="17"/>
                    </a:lnTo>
                    <a:lnTo>
                      <a:pt x="63" y="17"/>
                    </a:lnTo>
                    <a:lnTo>
                      <a:pt x="63" y="17"/>
                    </a:lnTo>
                    <a:lnTo>
                      <a:pt x="63" y="19"/>
                    </a:lnTo>
                    <a:lnTo>
                      <a:pt x="65" y="19"/>
                    </a:lnTo>
                    <a:lnTo>
                      <a:pt x="67" y="21"/>
                    </a:lnTo>
                    <a:lnTo>
                      <a:pt x="68" y="24"/>
                    </a:lnTo>
                    <a:lnTo>
                      <a:pt x="70" y="24"/>
                    </a:lnTo>
                    <a:lnTo>
                      <a:pt x="74" y="24"/>
                    </a:lnTo>
                    <a:lnTo>
                      <a:pt x="74" y="27"/>
                    </a:lnTo>
                    <a:lnTo>
                      <a:pt x="75" y="29"/>
                    </a:lnTo>
                    <a:lnTo>
                      <a:pt x="75" y="31"/>
                    </a:lnTo>
                    <a:lnTo>
                      <a:pt x="75" y="34"/>
                    </a:lnTo>
                    <a:lnTo>
                      <a:pt x="77" y="36"/>
                    </a:lnTo>
                    <a:lnTo>
                      <a:pt x="79" y="39"/>
                    </a:lnTo>
                    <a:lnTo>
                      <a:pt x="80" y="41"/>
                    </a:lnTo>
                    <a:lnTo>
                      <a:pt x="84" y="41"/>
                    </a:lnTo>
                    <a:lnTo>
                      <a:pt x="85" y="41"/>
                    </a:lnTo>
                    <a:lnTo>
                      <a:pt x="89" y="41"/>
                    </a:lnTo>
                    <a:lnTo>
                      <a:pt x="91" y="41"/>
                    </a:lnTo>
                    <a:lnTo>
                      <a:pt x="92" y="41"/>
                    </a:lnTo>
                    <a:lnTo>
                      <a:pt x="94" y="41"/>
                    </a:lnTo>
                    <a:lnTo>
                      <a:pt x="96" y="46"/>
                    </a:lnTo>
                    <a:lnTo>
                      <a:pt x="96" y="46"/>
                    </a:lnTo>
                    <a:lnTo>
                      <a:pt x="97" y="48"/>
                    </a:lnTo>
                    <a:lnTo>
                      <a:pt x="99" y="50"/>
                    </a:lnTo>
                    <a:lnTo>
                      <a:pt x="101" y="51"/>
                    </a:lnTo>
                    <a:lnTo>
                      <a:pt x="104" y="51"/>
                    </a:lnTo>
                    <a:lnTo>
                      <a:pt x="106" y="53"/>
                    </a:lnTo>
                    <a:lnTo>
                      <a:pt x="109" y="53"/>
                    </a:lnTo>
                    <a:lnTo>
                      <a:pt x="111" y="55"/>
                    </a:lnTo>
                    <a:lnTo>
                      <a:pt x="115" y="55"/>
                    </a:lnTo>
                    <a:lnTo>
                      <a:pt x="118" y="57"/>
                    </a:lnTo>
                    <a:lnTo>
                      <a:pt x="120" y="57"/>
                    </a:lnTo>
                    <a:lnTo>
                      <a:pt x="123" y="55"/>
                    </a:lnTo>
                    <a:lnTo>
                      <a:pt x="125" y="55"/>
                    </a:lnTo>
                    <a:lnTo>
                      <a:pt x="128" y="55"/>
                    </a:lnTo>
                    <a:lnTo>
                      <a:pt x="128" y="53"/>
                    </a:lnTo>
                    <a:lnTo>
                      <a:pt x="128" y="53"/>
                    </a:lnTo>
                    <a:lnTo>
                      <a:pt x="132" y="53"/>
                    </a:lnTo>
                    <a:lnTo>
                      <a:pt x="133" y="53"/>
                    </a:lnTo>
                    <a:lnTo>
                      <a:pt x="133" y="53"/>
                    </a:lnTo>
                    <a:lnTo>
                      <a:pt x="137" y="51"/>
                    </a:lnTo>
                    <a:lnTo>
                      <a:pt x="139" y="51"/>
                    </a:lnTo>
                    <a:lnTo>
                      <a:pt x="140" y="51"/>
                    </a:lnTo>
                    <a:lnTo>
                      <a:pt x="144" y="51"/>
                    </a:lnTo>
                    <a:lnTo>
                      <a:pt x="144" y="51"/>
                    </a:lnTo>
                    <a:lnTo>
                      <a:pt x="145" y="51"/>
                    </a:lnTo>
                    <a:lnTo>
                      <a:pt x="145" y="51"/>
                    </a:lnTo>
                    <a:lnTo>
                      <a:pt x="147" y="51"/>
                    </a:lnTo>
                    <a:lnTo>
                      <a:pt x="149" y="51"/>
                    </a:lnTo>
                    <a:lnTo>
                      <a:pt x="149" y="51"/>
                    </a:lnTo>
                    <a:lnTo>
                      <a:pt x="149" y="51"/>
                    </a:lnTo>
                    <a:lnTo>
                      <a:pt x="149" y="51"/>
                    </a:lnTo>
                    <a:lnTo>
                      <a:pt x="149" y="50"/>
                    </a:lnTo>
                    <a:lnTo>
                      <a:pt x="149" y="48"/>
                    </a:lnTo>
                    <a:lnTo>
                      <a:pt x="149" y="46"/>
                    </a:lnTo>
                    <a:lnTo>
                      <a:pt x="147" y="45"/>
                    </a:lnTo>
                    <a:lnTo>
                      <a:pt x="147" y="45"/>
                    </a:lnTo>
                    <a:lnTo>
                      <a:pt x="147" y="43"/>
                    </a:lnTo>
                    <a:lnTo>
                      <a:pt x="154" y="43"/>
                    </a:lnTo>
                    <a:lnTo>
                      <a:pt x="156" y="41"/>
                    </a:lnTo>
                    <a:lnTo>
                      <a:pt x="157" y="39"/>
                    </a:lnTo>
                    <a:lnTo>
                      <a:pt x="161" y="36"/>
                    </a:lnTo>
                    <a:lnTo>
                      <a:pt x="164" y="34"/>
                    </a:lnTo>
                    <a:lnTo>
                      <a:pt x="168" y="31"/>
                    </a:lnTo>
                    <a:lnTo>
                      <a:pt x="171" y="31"/>
                    </a:lnTo>
                    <a:lnTo>
                      <a:pt x="174" y="31"/>
                    </a:lnTo>
                    <a:lnTo>
                      <a:pt x="178" y="31"/>
                    </a:lnTo>
                    <a:lnTo>
                      <a:pt x="181" y="31"/>
                    </a:lnTo>
                    <a:lnTo>
                      <a:pt x="183" y="31"/>
                    </a:lnTo>
                    <a:lnTo>
                      <a:pt x="183" y="29"/>
                    </a:lnTo>
                    <a:lnTo>
                      <a:pt x="186" y="26"/>
                    </a:lnTo>
                    <a:lnTo>
                      <a:pt x="190" y="27"/>
                    </a:lnTo>
                    <a:lnTo>
                      <a:pt x="195" y="27"/>
                    </a:lnTo>
                    <a:lnTo>
                      <a:pt x="198" y="27"/>
                    </a:lnTo>
                    <a:lnTo>
                      <a:pt x="200" y="31"/>
                    </a:lnTo>
                    <a:lnTo>
                      <a:pt x="200" y="33"/>
                    </a:lnTo>
                    <a:lnTo>
                      <a:pt x="202" y="33"/>
                    </a:lnTo>
                    <a:lnTo>
                      <a:pt x="204" y="33"/>
                    </a:lnTo>
                    <a:lnTo>
                      <a:pt x="207" y="33"/>
                    </a:lnTo>
                    <a:lnTo>
                      <a:pt x="212" y="34"/>
                    </a:lnTo>
                    <a:lnTo>
                      <a:pt x="214" y="38"/>
                    </a:lnTo>
                    <a:lnTo>
                      <a:pt x="217" y="38"/>
                    </a:lnTo>
                    <a:lnTo>
                      <a:pt x="221" y="38"/>
                    </a:lnTo>
                    <a:lnTo>
                      <a:pt x="226" y="38"/>
                    </a:lnTo>
                    <a:lnTo>
                      <a:pt x="229" y="39"/>
                    </a:lnTo>
                    <a:lnTo>
                      <a:pt x="231" y="41"/>
                    </a:lnTo>
                    <a:lnTo>
                      <a:pt x="233" y="45"/>
                    </a:lnTo>
                    <a:lnTo>
                      <a:pt x="234" y="46"/>
                    </a:lnTo>
                    <a:lnTo>
                      <a:pt x="236" y="46"/>
                    </a:lnTo>
                    <a:lnTo>
                      <a:pt x="239" y="48"/>
                    </a:lnTo>
                    <a:lnTo>
                      <a:pt x="243" y="50"/>
                    </a:lnTo>
                    <a:lnTo>
                      <a:pt x="243" y="51"/>
                    </a:lnTo>
                    <a:lnTo>
                      <a:pt x="245" y="53"/>
                    </a:lnTo>
                    <a:lnTo>
                      <a:pt x="246" y="55"/>
                    </a:lnTo>
                    <a:lnTo>
                      <a:pt x="258" y="55"/>
                    </a:lnTo>
                    <a:lnTo>
                      <a:pt x="258" y="65"/>
                    </a:lnTo>
                    <a:lnTo>
                      <a:pt x="260" y="67"/>
                    </a:lnTo>
                    <a:lnTo>
                      <a:pt x="260" y="70"/>
                    </a:lnTo>
                    <a:lnTo>
                      <a:pt x="260" y="72"/>
                    </a:lnTo>
                    <a:lnTo>
                      <a:pt x="260" y="74"/>
                    </a:lnTo>
                    <a:lnTo>
                      <a:pt x="260" y="77"/>
                    </a:lnTo>
                    <a:lnTo>
                      <a:pt x="258" y="77"/>
                    </a:lnTo>
                    <a:lnTo>
                      <a:pt x="258" y="79"/>
                    </a:lnTo>
                    <a:lnTo>
                      <a:pt x="258" y="81"/>
                    </a:lnTo>
                    <a:lnTo>
                      <a:pt x="258" y="81"/>
                    </a:lnTo>
                    <a:lnTo>
                      <a:pt x="257" y="88"/>
                    </a:lnTo>
                    <a:lnTo>
                      <a:pt x="257" y="88"/>
                    </a:lnTo>
                    <a:lnTo>
                      <a:pt x="257" y="89"/>
                    </a:lnTo>
                    <a:lnTo>
                      <a:pt x="253" y="91"/>
                    </a:lnTo>
                    <a:lnTo>
                      <a:pt x="253" y="91"/>
                    </a:lnTo>
                    <a:lnTo>
                      <a:pt x="253" y="93"/>
                    </a:lnTo>
                    <a:lnTo>
                      <a:pt x="253" y="93"/>
                    </a:lnTo>
                    <a:lnTo>
                      <a:pt x="253" y="94"/>
                    </a:lnTo>
                    <a:lnTo>
                      <a:pt x="253" y="94"/>
                    </a:lnTo>
                    <a:lnTo>
                      <a:pt x="253" y="94"/>
                    </a:lnTo>
                    <a:lnTo>
                      <a:pt x="253" y="94"/>
                    </a:lnTo>
                    <a:lnTo>
                      <a:pt x="253" y="96"/>
                    </a:lnTo>
                    <a:lnTo>
                      <a:pt x="250" y="100"/>
                    </a:lnTo>
                    <a:lnTo>
                      <a:pt x="250" y="106"/>
                    </a:lnTo>
                    <a:lnTo>
                      <a:pt x="250" y="106"/>
                    </a:lnTo>
                    <a:lnTo>
                      <a:pt x="253" y="108"/>
                    </a:lnTo>
                    <a:lnTo>
                      <a:pt x="255" y="110"/>
                    </a:lnTo>
                    <a:lnTo>
                      <a:pt x="255" y="112"/>
                    </a:lnTo>
                    <a:lnTo>
                      <a:pt x="255" y="112"/>
                    </a:lnTo>
                    <a:lnTo>
                      <a:pt x="250" y="117"/>
                    </a:lnTo>
                    <a:lnTo>
                      <a:pt x="250" y="117"/>
                    </a:lnTo>
                    <a:lnTo>
                      <a:pt x="251" y="122"/>
                    </a:lnTo>
                    <a:lnTo>
                      <a:pt x="251" y="122"/>
                    </a:lnTo>
                    <a:lnTo>
                      <a:pt x="253" y="130"/>
                    </a:lnTo>
                    <a:lnTo>
                      <a:pt x="253" y="130"/>
                    </a:lnTo>
                    <a:lnTo>
                      <a:pt x="253" y="142"/>
                    </a:lnTo>
                    <a:lnTo>
                      <a:pt x="253" y="142"/>
                    </a:lnTo>
                    <a:lnTo>
                      <a:pt x="258" y="142"/>
                    </a:lnTo>
                    <a:lnTo>
                      <a:pt x="258" y="142"/>
                    </a:lnTo>
                    <a:lnTo>
                      <a:pt x="263" y="142"/>
                    </a:lnTo>
                    <a:lnTo>
                      <a:pt x="267" y="144"/>
                    </a:lnTo>
                    <a:lnTo>
                      <a:pt x="267" y="144"/>
                    </a:lnTo>
                    <a:lnTo>
                      <a:pt x="269" y="148"/>
                    </a:lnTo>
                    <a:lnTo>
                      <a:pt x="269" y="148"/>
                    </a:lnTo>
                    <a:lnTo>
                      <a:pt x="269" y="149"/>
                    </a:lnTo>
                    <a:lnTo>
                      <a:pt x="269" y="149"/>
                    </a:lnTo>
                    <a:lnTo>
                      <a:pt x="269" y="153"/>
                    </a:lnTo>
                    <a:lnTo>
                      <a:pt x="267" y="156"/>
                    </a:lnTo>
                    <a:lnTo>
                      <a:pt x="255" y="170"/>
                    </a:lnTo>
                    <a:lnTo>
                      <a:pt x="255" y="172"/>
                    </a:lnTo>
                    <a:lnTo>
                      <a:pt x="257" y="173"/>
                    </a:lnTo>
                    <a:lnTo>
                      <a:pt x="258" y="175"/>
                    </a:lnTo>
                    <a:lnTo>
                      <a:pt x="260" y="177"/>
                    </a:lnTo>
                    <a:lnTo>
                      <a:pt x="263" y="182"/>
                    </a:lnTo>
                    <a:lnTo>
                      <a:pt x="265" y="185"/>
                    </a:lnTo>
                    <a:lnTo>
                      <a:pt x="267" y="189"/>
                    </a:lnTo>
                    <a:lnTo>
                      <a:pt x="270" y="191"/>
                    </a:lnTo>
                    <a:lnTo>
                      <a:pt x="270" y="191"/>
                    </a:lnTo>
                    <a:lnTo>
                      <a:pt x="274" y="192"/>
                    </a:lnTo>
                    <a:lnTo>
                      <a:pt x="274" y="192"/>
                    </a:lnTo>
                    <a:lnTo>
                      <a:pt x="274" y="192"/>
                    </a:lnTo>
                    <a:lnTo>
                      <a:pt x="275" y="192"/>
                    </a:lnTo>
                    <a:lnTo>
                      <a:pt x="275" y="192"/>
                    </a:lnTo>
                    <a:lnTo>
                      <a:pt x="275" y="194"/>
                    </a:lnTo>
                    <a:lnTo>
                      <a:pt x="275" y="194"/>
                    </a:lnTo>
                    <a:lnTo>
                      <a:pt x="275" y="194"/>
                    </a:lnTo>
                    <a:lnTo>
                      <a:pt x="277" y="194"/>
                    </a:lnTo>
                    <a:lnTo>
                      <a:pt x="282" y="197"/>
                    </a:lnTo>
                    <a:lnTo>
                      <a:pt x="282" y="197"/>
                    </a:lnTo>
                    <a:lnTo>
                      <a:pt x="284" y="199"/>
                    </a:lnTo>
                    <a:lnTo>
                      <a:pt x="284" y="203"/>
                    </a:lnTo>
                    <a:lnTo>
                      <a:pt x="284" y="206"/>
                    </a:lnTo>
                    <a:lnTo>
                      <a:pt x="284" y="211"/>
                    </a:lnTo>
                    <a:lnTo>
                      <a:pt x="284" y="211"/>
                    </a:lnTo>
                    <a:lnTo>
                      <a:pt x="284" y="211"/>
                    </a:lnTo>
                    <a:lnTo>
                      <a:pt x="284" y="211"/>
                    </a:lnTo>
                    <a:lnTo>
                      <a:pt x="289" y="211"/>
                    </a:lnTo>
                    <a:lnTo>
                      <a:pt x="289" y="211"/>
                    </a:lnTo>
                    <a:lnTo>
                      <a:pt x="289" y="213"/>
                    </a:lnTo>
                    <a:lnTo>
                      <a:pt x="289" y="213"/>
                    </a:lnTo>
                    <a:lnTo>
                      <a:pt x="291" y="213"/>
                    </a:lnTo>
                    <a:lnTo>
                      <a:pt x="289" y="218"/>
                    </a:lnTo>
                    <a:lnTo>
                      <a:pt x="289" y="220"/>
                    </a:lnTo>
                    <a:lnTo>
                      <a:pt x="289" y="220"/>
                    </a:lnTo>
                    <a:lnTo>
                      <a:pt x="287" y="225"/>
                    </a:lnTo>
                    <a:lnTo>
                      <a:pt x="284" y="225"/>
                    </a:lnTo>
                    <a:lnTo>
                      <a:pt x="281" y="225"/>
                    </a:lnTo>
                    <a:lnTo>
                      <a:pt x="279" y="225"/>
                    </a:lnTo>
                    <a:lnTo>
                      <a:pt x="277" y="227"/>
                    </a:lnTo>
                    <a:lnTo>
                      <a:pt x="274" y="228"/>
                    </a:lnTo>
                    <a:lnTo>
                      <a:pt x="272" y="230"/>
                    </a:lnTo>
                    <a:lnTo>
                      <a:pt x="270" y="232"/>
                    </a:lnTo>
                    <a:lnTo>
                      <a:pt x="269" y="233"/>
                    </a:lnTo>
                    <a:lnTo>
                      <a:pt x="267" y="237"/>
                    </a:lnTo>
                    <a:lnTo>
                      <a:pt x="265" y="247"/>
                    </a:lnTo>
                    <a:lnTo>
                      <a:pt x="262" y="249"/>
                    </a:lnTo>
                    <a:lnTo>
                      <a:pt x="260" y="24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35" name="Freeform 17"/>
              <p:cNvSpPr>
                <a:spLocks/>
              </p:cNvSpPr>
              <p:nvPr/>
            </p:nvSpPr>
            <p:spPr bwMode="auto">
              <a:xfrm>
                <a:off x="3536" y="2141"/>
                <a:ext cx="20" cy="11"/>
              </a:xfrm>
              <a:custGeom>
                <a:avLst/>
                <a:gdLst>
                  <a:gd name="T0" fmla="*/ 3 w 20"/>
                  <a:gd name="T1" fmla="*/ 11 h 11"/>
                  <a:gd name="T2" fmla="*/ 3 w 20"/>
                  <a:gd name="T3" fmla="*/ 11 h 11"/>
                  <a:gd name="T4" fmla="*/ 1 w 20"/>
                  <a:gd name="T5" fmla="*/ 9 h 11"/>
                  <a:gd name="T6" fmla="*/ 0 w 20"/>
                  <a:gd name="T7" fmla="*/ 9 h 11"/>
                  <a:gd name="T8" fmla="*/ 0 w 20"/>
                  <a:gd name="T9" fmla="*/ 7 h 11"/>
                  <a:gd name="T10" fmla="*/ 5 w 20"/>
                  <a:gd name="T11" fmla="*/ 5 h 11"/>
                  <a:gd name="T12" fmla="*/ 6 w 20"/>
                  <a:gd name="T13" fmla="*/ 2 h 11"/>
                  <a:gd name="T14" fmla="*/ 10 w 20"/>
                  <a:gd name="T15" fmla="*/ 0 h 11"/>
                  <a:gd name="T16" fmla="*/ 13 w 20"/>
                  <a:gd name="T17" fmla="*/ 0 h 11"/>
                  <a:gd name="T18" fmla="*/ 20 w 20"/>
                  <a:gd name="T19" fmla="*/ 0 h 11"/>
                  <a:gd name="T20" fmla="*/ 15 w 20"/>
                  <a:gd name="T21" fmla="*/ 4 h 11"/>
                  <a:gd name="T22" fmla="*/ 15 w 20"/>
                  <a:gd name="T23" fmla="*/ 4 h 11"/>
                  <a:gd name="T24" fmla="*/ 13 w 20"/>
                  <a:gd name="T25" fmla="*/ 5 h 11"/>
                  <a:gd name="T26" fmla="*/ 13 w 20"/>
                  <a:gd name="T27" fmla="*/ 5 h 11"/>
                  <a:gd name="T28" fmla="*/ 12 w 20"/>
                  <a:gd name="T29" fmla="*/ 5 h 11"/>
                  <a:gd name="T30" fmla="*/ 12 w 20"/>
                  <a:gd name="T31" fmla="*/ 7 h 11"/>
                  <a:gd name="T32" fmla="*/ 8 w 20"/>
                  <a:gd name="T33" fmla="*/ 7 h 11"/>
                  <a:gd name="T34" fmla="*/ 6 w 20"/>
                  <a:gd name="T35" fmla="*/ 9 h 11"/>
                  <a:gd name="T36" fmla="*/ 5 w 20"/>
                  <a:gd name="T37" fmla="*/ 9 h 11"/>
                  <a:gd name="T38" fmla="*/ 5 w 20"/>
                  <a:gd name="T39" fmla="*/ 9 h 11"/>
                  <a:gd name="T40" fmla="*/ 3 w 20"/>
                  <a:gd name="T4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11">
                    <a:moveTo>
                      <a:pt x="3" y="11"/>
                    </a:moveTo>
                    <a:lnTo>
                      <a:pt x="3" y="11"/>
                    </a:lnTo>
                    <a:lnTo>
                      <a:pt x="1" y="9"/>
                    </a:lnTo>
                    <a:lnTo>
                      <a:pt x="0" y="9"/>
                    </a:lnTo>
                    <a:lnTo>
                      <a:pt x="0" y="7"/>
                    </a:lnTo>
                    <a:lnTo>
                      <a:pt x="5" y="5"/>
                    </a:lnTo>
                    <a:lnTo>
                      <a:pt x="6" y="2"/>
                    </a:lnTo>
                    <a:lnTo>
                      <a:pt x="10" y="0"/>
                    </a:lnTo>
                    <a:lnTo>
                      <a:pt x="13" y="0"/>
                    </a:lnTo>
                    <a:lnTo>
                      <a:pt x="20" y="0"/>
                    </a:lnTo>
                    <a:lnTo>
                      <a:pt x="15" y="4"/>
                    </a:lnTo>
                    <a:lnTo>
                      <a:pt x="15" y="4"/>
                    </a:lnTo>
                    <a:lnTo>
                      <a:pt x="13" y="5"/>
                    </a:lnTo>
                    <a:lnTo>
                      <a:pt x="13" y="5"/>
                    </a:lnTo>
                    <a:lnTo>
                      <a:pt x="12" y="5"/>
                    </a:lnTo>
                    <a:lnTo>
                      <a:pt x="12" y="7"/>
                    </a:lnTo>
                    <a:lnTo>
                      <a:pt x="8" y="7"/>
                    </a:lnTo>
                    <a:lnTo>
                      <a:pt x="6" y="9"/>
                    </a:lnTo>
                    <a:lnTo>
                      <a:pt x="5" y="9"/>
                    </a:lnTo>
                    <a:lnTo>
                      <a:pt x="5" y="9"/>
                    </a:lnTo>
                    <a:lnTo>
                      <a:pt x="3" y="11"/>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36" name="Freeform 18"/>
              <p:cNvSpPr>
                <a:spLocks/>
              </p:cNvSpPr>
              <p:nvPr/>
            </p:nvSpPr>
            <p:spPr bwMode="auto">
              <a:xfrm>
                <a:off x="3536" y="2141"/>
                <a:ext cx="20" cy="11"/>
              </a:xfrm>
              <a:custGeom>
                <a:avLst/>
                <a:gdLst>
                  <a:gd name="T0" fmla="*/ 3 w 20"/>
                  <a:gd name="T1" fmla="*/ 11 h 11"/>
                  <a:gd name="T2" fmla="*/ 3 w 20"/>
                  <a:gd name="T3" fmla="*/ 11 h 11"/>
                  <a:gd name="T4" fmla="*/ 1 w 20"/>
                  <a:gd name="T5" fmla="*/ 9 h 11"/>
                  <a:gd name="T6" fmla="*/ 0 w 20"/>
                  <a:gd name="T7" fmla="*/ 9 h 11"/>
                  <a:gd name="T8" fmla="*/ 0 w 20"/>
                  <a:gd name="T9" fmla="*/ 7 h 11"/>
                  <a:gd name="T10" fmla="*/ 5 w 20"/>
                  <a:gd name="T11" fmla="*/ 5 h 11"/>
                  <a:gd name="T12" fmla="*/ 6 w 20"/>
                  <a:gd name="T13" fmla="*/ 2 h 11"/>
                  <a:gd name="T14" fmla="*/ 10 w 20"/>
                  <a:gd name="T15" fmla="*/ 0 h 11"/>
                  <a:gd name="T16" fmla="*/ 13 w 20"/>
                  <a:gd name="T17" fmla="*/ 0 h 11"/>
                  <a:gd name="T18" fmla="*/ 20 w 20"/>
                  <a:gd name="T19" fmla="*/ 0 h 11"/>
                  <a:gd name="T20" fmla="*/ 15 w 20"/>
                  <a:gd name="T21" fmla="*/ 4 h 11"/>
                  <a:gd name="T22" fmla="*/ 15 w 20"/>
                  <a:gd name="T23" fmla="*/ 4 h 11"/>
                  <a:gd name="T24" fmla="*/ 13 w 20"/>
                  <a:gd name="T25" fmla="*/ 5 h 11"/>
                  <a:gd name="T26" fmla="*/ 13 w 20"/>
                  <a:gd name="T27" fmla="*/ 5 h 11"/>
                  <a:gd name="T28" fmla="*/ 12 w 20"/>
                  <a:gd name="T29" fmla="*/ 5 h 11"/>
                  <a:gd name="T30" fmla="*/ 12 w 20"/>
                  <a:gd name="T31" fmla="*/ 7 h 11"/>
                  <a:gd name="T32" fmla="*/ 8 w 20"/>
                  <a:gd name="T33" fmla="*/ 7 h 11"/>
                  <a:gd name="T34" fmla="*/ 6 w 20"/>
                  <a:gd name="T35" fmla="*/ 9 h 11"/>
                  <a:gd name="T36" fmla="*/ 5 w 20"/>
                  <a:gd name="T37" fmla="*/ 9 h 11"/>
                  <a:gd name="T38" fmla="*/ 5 w 20"/>
                  <a:gd name="T39" fmla="*/ 9 h 11"/>
                  <a:gd name="T40" fmla="*/ 3 w 20"/>
                  <a:gd name="T4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11">
                    <a:moveTo>
                      <a:pt x="3" y="11"/>
                    </a:moveTo>
                    <a:lnTo>
                      <a:pt x="3" y="11"/>
                    </a:lnTo>
                    <a:lnTo>
                      <a:pt x="1" y="9"/>
                    </a:lnTo>
                    <a:lnTo>
                      <a:pt x="0" y="9"/>
                    </a:lnTo>
                    <a:lnTo>
                      <a:pt x="0" y="7"/>
                    </a:lnTo>
                    <a:lnTo>
                      <a:pt x="5" y="5"/>
                    </a:lnTo>
                    <a:lnTo>
                      <a:pt x="6" y="2"/>
                    </a:lnTo>
                    <a:lnTo>
                      <a:pt x="10" y="0"/>
                    </a:lnTo>
                    <a:lnTo>
                      <a:pt x="13" y="0"/>
                    </a:lnTo>
                    <a:lnTo>
                      <a:pt x="20" y="0"/>
                    </a:lnTo>
                    <a:lnTo>
                      <a:pt x="15" y="4"/>
                    </a:lnTo>
                    <a:lnTo>
                      <a:pt x="15" y="4"/>
                    </a:lnTo>
                    <a:lnTo>
                      <a:pt x="13" y="5"/>
                    </a:lnTo>
                    <a:lnTo>
                      <a:pt x="13" y="5"/>
                    </a:lnTo>
                    <a:lnTo>
                      <a:pt x="12" y="5"/>
                    </a:lnTo>
                    <a:lnTo>
                      <a:pt x="12" y="7"/>
                    </a:lnTo>
                    <a:lnTo>
                      <a:pt x="8" y="7"/>
                    </a:lnTo>
                    <a:lnTo>
                      <a:pt x="6" y="9"/>
                    </a:lnTo>
                    <a:lnTo>
                      <a:pt x="5" y="9"/>
                    </a:lnTo>
                    <a:lnTo>
                      <a:pt x="5" y="9"/>
                    </a:lnTo>
                    <a:lnTo>
                      <a:pt x="3" y="11"/>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37" name="Freeform 19"/>
              <p:cNvSpPr>
                <a:spLocks/>
              </p:cNvSpPr>
              <p:nvPr/>
            </p:nvSpPr>
            <p:spPr bwMode="auto">
              <a:xfrm>
                <a:off x="3464" y="2155"/>
                <a:ext cx="5" cy="7"/>
              </a:xfrm>
              <a:custGeom>
                <a:avLst/>
                <a:gdLst>
                  <a:gd name="T0" fmla="*/ 0 w 5"/>
                  <a:gd name="T1" fmla="*/ 5 h 7"/>
                  <a:gd name="T2" fmla="*/ 0 w 5"/>
                  <a:gd name="T3" fmla="*/ 0 h 7"/>
                  <a:gd name="T4" fmla="*/ 5 w 5"/>
                  <a:gd name="T5" fmla="*/ 0 h 7"/>
                  <a:gd name="T6" fmla="*/ 5 w 5"/>
                  <a:gd name="T7" fmla="*/ 3 h 7"/>
                  <a:gd name="T8" fmla="*/ 1 w 5"/>
                  <a:gd name="T9" fmla="*/ 7 h 7"/>
                  <a:gd name="T10" fmla="*/ 0 w 5"/>
                  <a:gd name="T11" fmla="*/ 5 h 7"/>
                </a:gdLst>
                <a:ahLst/>
                <a:cxnLst>
                  <a:cxn ang="0">
                    <a:pos x="T0" y="T1"/>
                  </a:cxn>
                  <a:cxn ang="0">
                    <a:pos x="T2" y="T3"/>
                  </a:cxn>
                  <a:cxn ang="0">
                    <a:pos x="T4" y="T5"/>
                  </a:cxn>
                  <a:cxn ang="0">
                    <a:pos x="T6" y="T7"/>
                  </a:cxn>
                  <a:cxn ang="0">
                    <a:pos x="T8" y="T9"/>
                  </a:cxn>
                  <a:cxn ang="0">
                    <a:pos x="T10" y="T11"/>
                  </a:cxn>
                </a:cxnLst>
                <a:rect l="0" t="0" r="r" b="b"/>
                <a:pathLst>
                  <a:path w="5" h="7">
                    <a:moveTo>
                      <a:pt x="0" y="5"/>
                    </a:moveTo>
                    <a:lnTo>
                      <a:pt x="0" y="0"/>
                    </a:lnTo>
                    <a:lnTo>
                      <a:pt x="5" y="0"/>
                    </a:lnTo>
                    <a:lnTo>
                      <a:pt x="5" y="3"/>
                    </a:lnTo>
                    <a:lnTo>
                      <a:pt x="1" y="7"/>
                    </a:lnTo>
                    <a:lnTo>
                      <a:pt x="0" y="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38" name="Freeform 20"/>
              <p:cNvSpPr>
                <a:spLocks/>
              </p:cNvSpPr>
              <p:nvPr/>
            </p:nvSpPr>
            <p:spPr bwMode="auto">
              <a:xfrm>
                <a:off x="3098" y="1884"/>
                <a:ext cx="284" cy="113"/>
              </a:xfrm>
              <a:custGeom>
                <a:avLst/>
                <a:gdLst>
                  <a:gd name="T0" fmla="*/ 150 w 284"/>
                  <a:gd name="T1" fmla="*/ 98 h 113"/>
                  <a:gd name="T2" fmla="*/ 145 w 284"/>
                  <a:gd name="T3" fmla="*/ 98 h 113"/>
                  <a:gd name="T4" fmla="*/ 126 w 284"/>
                  <a:gd name="T5" fmla="*/ 98 h 113"/>
                  <a:gd name="T6" fmla="*/ 111 w 284"/>
                  <a:gd name="T7" fmla="*/ 108 h 113"/>
                  <a:gd name="T8" fmla="*/ 99 w 284"/>
                  <a:gd name="T9" fmla="*/ 110 h 113"/>
                  <a:gd name="T10" fmla="*/ 90 w 284"/>
                  <a:gd name="T11" fmla="*/ 101 h 113"/>
                  <a:gd name="T12" fmla="*/ 82 w 284"/>
                  <a:gd name="T13" fmla="*/ 96 h 113"/>
                  <a:gd name="T14" fmla="*/ 68 w 284"/>
                  <a:gd name="T15" fmla="*/ 103 h 113"/>
                  <a:gd name="T16" fmla="*/ 46 w 284"/>
                  <a:gd name="T17" fmla="*/ 103 h 113"/>
                  <a:gd name="T18" fmla="*/ 37 w 284"/>
                  <a:gd name="T19" fmla="*/ 96 h 113"/>
                  <a:gd name="T20" fmla="*/ 29 w 284"/>
                  <a:gd name="T21" fmla="*/ 92 h 113"/>
                  <a:gd name="T22" fmla="*/ 20 w 284"/>
                  <a:gd name="T23" fmla="*/ 92 h 113"/>
                  <a:gd name="T24" fmla="*/ 20 w 284"/>
                  <a:gd name="T25" fmla="*/ 87 h 113"/>
                  <a:gd name="T26" fmla="*/ 15 w 284"/>
                  <a:gd name="T27" fmla="*/ 75 h 113"/>
                  <a:gd name="T28" fmla="*/ 6 w 284"/>
                  <a:gd name="T29" fmla="*/ 72 h 113"/>
                  <a:gd name="T30" fmla="*/ 5 w 284"/>
                  <a:gd name="T31" fmla="*/ 65 h 113"/>
                  <a:gd name="T32" fmla="*/ 13 w 284"/>
                  <a:gd name="T33" fmla="*/ 65 h 113"/>
                  <a:gd name="T34" fmla="*/ 12 w 284"/>
                  <a:gd name="T35" fmla="*/ 56 h 113"/>
                  <a:gd name="T36" fmla="*/ 10 w 284"/>
                  <a:gd name="T37" fmla="*/ 48 h 113"/>
                  <a:gd name="T38" fmla="*/ 0 w 284"/>
                  <a:gd name="T39" fmla="*/ 43 h 113"/>
                  <a:gd name="T40" fmla="*/ 15 w 284"/>
                  <a:gd name="T41" fmla="*/ 29 h 113"/>
                  <a:gd name="T42" fmla="*/ 32 w 284"/>
                  <a:gd name="T43" fmla="*/ 31 h 113"/>
                  <a:gd name="T44" fmla="*/ 42 w 284"/>
                  <a:gd name="T45" fmla="*/ 27 h 113"/>
                  <a:gd name="T46" fmla="*/ 46 w 284"/>
                  <a:gd name="T47" fmla="*/ 24 h 113"/>
                  <a:gd name="T48" fmla="*/ 63 w 284"/>
                  <a:gd name="T49" fmla="*/ 15 h 113"/>
                  <a:gd name="T50" fmla="*/ 80 w 284"/>
                  <a:gd name="T51" fmla="*/ 15 h 113"/>
                  <a:gd name="T52" fmla="*/ 90 w 284"/>
                  <a:gd name="T53" fmla="*/ 8 h 113"/>
                  <a:gd name="T54" fmla="*/ 99 w 284"/>
                  <a:gd name="T55" fmla="*/ 5 h 113"/>
                  <a:gd name="T56" fmla="*/ 104 w 284"/>
                  <a:gd name="T57" fmla="*/ 3 h 113"/>
                  <a:gd name="T58" fmla="*/ 109 w 284"/>
                  <a:gd name="T59" fmla="*/ 1 h 113"/>
                  <a:gd name="T60" fmla="*/ 136 w 284"/>
                  <a:gd name="T61" fmla="*/ 1 h 113"/>
                  <a:gd name="T62" fmla="*/ 148 w 284"/>
                  <a:gd name="T63" fmla="*/ 7 h 113"/>
                  <a:gd name="T64" fmla="*/ 159 w 284"/>
                  <a:gd name="T65" fmla="*/ 13 h 113"/>
                  <a:gd name="T66" fmla="*/ 171 w 284"/>
                  <a:gd name="T67" fmla="*/ 17 h 113"/>
                  <a:gd name="T68" fmla="*/ 183 w 284"/>
                  <a:gd name="T69" fmla="*/ 20 h 113"/>
                  <a:gd name="T70" fmla="*/ 198 w 284"/>
                  <a:gd name="T71" fmla="*/ 17 h 113"/>
                  <a:gd name="T72" fmla="*/ 213 w 284"/>
                  <a:gd name="T73" fmla="*/ 19 h 113"/>
                  <a:gd name="T74" fmla="*/ 222 w 284"/>
                  <a:gd name="T75" fmla="*/ 15 h 113"/>
                  <a:gd name="T76" fmla="*/ 237 w 284"/>
                  <a:gd name="T77" fmla="*/ 10 h 113"/>
                  <a:gd name="T78" fmla="*/ 256 w 284"/>
                  <a:gd name="T79" fmla="*/ 13 h 113"/>
                  <a:gd name="T80" fmla="*/ 267 w 284"/>
                  <a:gd name="T81" fmla="*/ 29 h 113"/>
                  <a:gd name="T82" fmla="*/ 277 w 284"/>
                  <a:gd name="T83" fmla="*/ 37 h 113"/>
                  <a:gd name="T84" fmla="*/ 277 w 284"/>
                  <a:gd name="T85" fmla="*/ 48 h 113"/>
                  <a:gd name="T86" fmla="*/ 275 w 284"/>
                  <a:gd name="T87" fmla="*/ 58 h 113"/>
                  <a:gd name="T88" fmla="*/ 277 w 284"/>
                  <a:gd name="T89" fmla="*/ 70 h 113"/>
                  <a:gd name="T90" fmla="*/ 278 w 284"/>
                  <a:gd name="T91" fmla="*/ 77 h 113"/>
                  <a:gd name="T92" fmla="*/ 278 w 284"/>
                  <a:gd name="T93" fmla="*/ 89 h 113"/>
                  <a:gd name="T94" fmla="*/ 268 w 284"/>
                  <a:gd name="T95" fmla="*/ 87 h 113"/>
                  <a:gd name="T96" fmla="*/ 251 w 284"/>
                  <a:gd name="T97" fmla="*/ 87 h 113"/>
                  <a:gd name="T98" fmla="*/ 241 w 284"/>
                  <a:gd name="T99" fmla="*/ 89 h 113"/>
                  <a:gd name="T100" fmla="*/ 220 w 284"/>
                  <a:gd name="T101" fmla="*/ 91 h 113"/>
                  <a:gd name="T102" fmla="*/ 203 w 284"/>
                  <a:gd name="T103" fmla="*/ 96 h 113"/>
                  <a:gd name="T104" fmla="*/ 181 w 284"/>
                  <a:gd name="T105" fmla="*/ 94 h 113"/>
                  <a:gd name="T106" fmla="*/ 169 w 284"/>
                  <a:gd name="T107" fmla="*/ 99 h 113"/>
                  <a:gd name="T108" fmla="*/ 162 w 284"/>
                  <a:gd name="T109" fmla="*/ 96 h 113"/>
                  <a:gd name="T110" fmla="*/ 157 w 284"/>
                  <a:gd name="T111" fmla="*/ 104 h 113"/>
                  <a:gd name="T112" fmla="*/ 154 w 284"/>
                  <a:gd name="T113"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113">
                    <a:moveTo>
                      <a:pt x="147" y="110"/>
                    </a:moveTo>
                    <a:lnTo>
                      <a:pt x="148" y="108"/>
                    </a:lnTo>
                    <a:lnTo>
                      <a:pt x="147" y="106"/>
                    </a:lnTo>
                    <a:lnTo>
                      <a:pt x="147" y="103"/>
                    </a:lnTo>
                    <a:lnTo>
                      <a:pt x="147" y="103"/>
                    </a:lnTo>
                    <a:lnTo>
                      <a:pt x="148" y="99"/>
                    </a:lnTo>
                    <a:lnTo>
                      <a:pt x="150" y="98"/>
                    </a:lnTo>
                    <a:lnTo>
                      <a:pt x="150" y="98"/>
                    </a:lnTo>
                    <a:lnTo>
                      <a:pt x="150" y="96"/>
                    </a:lnTo>
                    <a:lnTo>
                      <a:pt x="150" y="94"/>
                    </a:lnTo>
                    <a:lnTo>
                      <a:pt x="150" y="96"/>
                    </a:lnTo>
                    <a:lnTo>
                      <a:pt x="147" y="96"/>
                    </a:lnTo>
                    <a:lnTo>
                      <a:pt x="147" y="96"/>
                    </a:lnTo>
                    <a:lnTo>
                      <a:pt x="145" y="98"/>
                    </a:lnTo>
                    <a:lnTo>
                      <a:pt x="143" y="99"/>
                    </a:lnTo>
                    <a:lnTo>
                      <a:pt x="142" y="99"/>
                    </a:lnTo>
                    <a:lnTo>
                      <a:pt x="136" y="99"/>
                    </a:lnTo>
                    <a:lnTo>
                      <a:pt x="131" y="96"/>
                    </a:lnTo>
                    <a:lnTo>
                      <a:pt x="130" y="96"/>
                    </a:lnTo>
                    <a:lnTo>
                      <a:pt x="128" y="98"/>
                    </a:lnTo>
                    <a:lnTo>
                      <a:pt x="126" y="98"/>
                    </a:lnTo>
                    <a:lnTo>
                      <a:pt x="125" y="99"/>
                    </a:lnTo>
                    <a:lnTo>
                      <a:pt x="125" y="101"/>
                    </a:lnTo>
                    <a:lnTo>
                      <a:pt x="123" y="104"/>
                    </a:lnTo>
                    <a:lnTo>
                      <a:pt x="118" y="104"/>
                    </a:lnTo>
                    <a:lnTo>
                      <a:pt x="114" y="106"/>
                    </a:lnTo>
                    <a:lnTo>
                      <a:pt x="111" y="106"/>
                    </a:lnTo>
                    <a:lnTo>
                      <a:pt x="111" y="108"/>
                    </a:lnTo>
                    <a:lnTo>
                      <a:pt x="107" y="108"/>
                    </a:lnTo>
                    <a:lnTo>
                      <a:pt x="106" y="108"/>
                    </a:lnTo>
                    <a:lnTo>
                      <a:pt x="104" y="108"/>
                    </a:lnTo>
                    <a:lnTo>
                      <a:pt x="104" y="108"/>
                    </a:lnTo>
                    <a:lnTo>
                      <a:pt x="102" y="110"/>
                    </a:lnTo>
                    <a:lnTo>
                      <a:pt x="102" y="110"/>
                    </a:lnTo>
                    <a:lnTo>
                      <a:pt x="99" y="110"/>
                    </a:lnTo>
                    <a:lnTo>
                      <a:pt x="99" y="110"/>
                    </a:lnTo>
                    <a:lnTo>
                      <a:pt x="97" y="108"/>
                    </a:lnTo>
                    <a:lnTo>
                      <a:pt x="95" y="106"/>
                    </a:lnTo>
                    <a:lnTo>
                      <a:pt x="90" y="101"/>
                    </a:lnTo>
                    <a:lnTo>
                      <a:pt x="90" y="101"/>
                    </a:lnTo>
                    <a:lnTo>
                      <a:pt x="90" y="101"/>
                    </a:lnTo>
                    <a:lnTo>
                      <a:pt x="90" y="101"/>
                    </a:lnTo>
                    <a:lnTo>
                      <a:pt x="89" y="101"/>
                    </a:lnTo>
                    <a:lnTo>
                      <a:pt x="87" y="99"/>
                    </a:lnTo>
                    <a:lnTo>
                      <a:pt x="87" y="99"/>
                    </a:lnTo>
                    <a:lnTo>
                      <a:pt x="87" y="99"/>
                    </a:lnTo>
                    <a:lnTo>
                      <a:pt x="85" y="99"/>
                    </a:lnTo>
                    <a:lnTo>
                      <a:pt x="83" y="99"/>
                    </a:lnTo>
                    <a:lnTo>
                      <a:pt x="82" y="96"/>
                    </a:lnTo>
                    <a:lnTo>
                      <a:pt x="80" y="96"/>
                    </a:lnTo>
                    <a:lnTo>
                      <a:pt x="77" y="96"/>
                    </a:lnTo>
                    <a:lnTo>
                      <a:pt x="71" y="96"/>
                    </a:lnTo>
                    <a:lnTo>
                      <a:pt x="70" y="96"/>
                    </a:lnTo>
                    <a:lnTo>
                      <a:pt x="70" y="96"/>
                    </a:lnTo>
                    <a:lnTo>
                      <a:pt x="70" y="99"/>
                    </a:lnTo>
                    <a:lnTo>
                      <a:pt x="68" y="103"/>
                    </a:lnTo>
                    <a:lnTo>
                      <a:pt x="68" y="103"/>
                    </a:lnTo>
                    <a:lnTo>
                      <a:pt x="66" y="104"/>
                    </a:lnTo>
                    <a:lnTo>
                      <a:pt x="63" y="106"/>
                    </a:lnTo>
                    <a:lnTo>
                      <a:pt x="53" y="106"/>
                    </a:lnTo>
                    <a:lnTo>
                      <a:pt x="51" y="106"/>
                    </a:lnTo>
                    <a:lnTo>
                      <a:pt x="49" y="104"/>
                    </a:lnTo>
                    <a:lnTo>
                      <a:pt x="46" y="103"/>
                    </a:lnTo>
                    <a:lnTo>
                      <a:pt x="46" y="101"/>
                    </a:lnTo>
                    <a:lnTo>
                      <a:pt x="46" y="101"/>
                    </a:lnTo>
                    <a:lnTo>
                      <a:pt x="44" y="101"/>
                    </a:lnTo>
                    <a:lnTo>
                      <a:pt x="44" y="99"/>
                    </a:lnTo>
                    <a:lnTo>
                      <a:pt x="42" y="99"/>
                    </a:lnTo>
                    <a:lnTo>
                      <a:pt x="39" y="98"/>
                    </a:lnTo>
                    <a:lnTo>
                      <a:pt x="37" y="96"/>
                    </a:lnTo>
                    <a:lnTo>
                      <a:pt x="37" y="96"/>
                    </a:lnTo>
                    <a:lnTo>
                      <a:pt x="36" y="96"/>
                    </a:lnTo>
                    <a:lnTo>
                      <a:pt x="36" y="98"/>
                    </a:lnTo>
                    <a:lnTo>
                      <a:pt x="32" y="98"/>
                    </a:lnTo>
                    <a:lnTo>
                      <a:pt x="30" y="98"/>
                    </a:lnTo>
                    <a:lnTo>
                      <a:pt x="29" y="98"/>
                    </a:lnTo>
                    <a:lnTo>
                      <a:pt x="29" y="92"/>
                    </a:lnTo>
                    <a:lnTo>
                      <a:pt x="29" y="92"/>
                    </a:lnTo>
                    <a:lnTo>
                      <a:pt x="24" y="92"/>
                    </a:lnTo>
                    <a:lnTo>
                      <a:pt x="24" y="92"/>
                    </a:lnTo>
                    <a:lnTo>
                      <a:pt x="24" y="92"/>
                    </a:lnTo>
                    <a:lnTo>
                      <a:pt x="24" y="92"/>
                    </a:lnTo>
                    <a:lnTo>
                      <a:pt x="22" y="94"/>
                    </a:lnTo>
                    <a:lnTo>
                      <a:pt x="20" y="92"/>
                    </a:lnTo>
                    <a:lnTo>
                      <a:pt x="20" y="94"/>
                    </a:lnTo>
                    <a:lnTo>
                      <a:pt x="13" y="94"/>
                    </a:lnTo>
                    <a:lnTo>
                      <a:pt x="17" y="92"/>
                    </a:lnTo>
                    <a:lnTo>
                      <a:pt x="17" y="92"/>
                    </a:lnTo>
                    <a:lnTo>
                      <a:pt x="17" y="91"/>
                    </a:lnTo>
                    <a:lnTo>
                      <a:pt x="17" y="91"/>
                    </a:lnTo>
                    <a:lnTo>
                      <a:pt x="20" y="87"/>
                    </a:lnTo>
                    <a:lnTo>
                      <a:pt x="18" y="86"/>
                    </a:lnTo>
                    <a:lnTo>
                      <a:pt x="15" y="84"/>
                    </a:lnTo>
                    <a:lnTo>
                      <a:pt x="15" y="82"/>
                    </a:lnTo>
                    <a:lnTo>
                      <a:pt x="15" y="80"/>
                    </a:lnTo>
                    <a:lnTo>
                      <a:pt x="15" y="77"/>
                    </a:lnTo>
                    <a:lnTo>
                      <a:pt x="17" y="75"/>
                    </a:lnTo>
                    <a:lnTo>
                      <a:pt x="15" y="75"/>
                    </a:lnTo>
                    <a:lnTo>
                      <a:pt x="12" y="72"/>
                    </a:lnTo>
                    <a:lnTo>
                      <a:pt x="12" y="72"/>
                    </a:lnTo>
                    <a:lnTo>
                      <a:pt x="10" y="74"/>
                    </a:lnTo>
                    <a:lnTo>
                      <a:pt x="10" y="74"/>
                    </a:lnTo>
                    <a:lnTo>
                      <a:pt x="10" y="74"/>
                    </a:lnTo>
                    <a:lnTo>
                      <a:pt x="8" y="74"/>
                    </a:lnTo>
                    <a:lnTo>
                      <a:pt x="6" y="72"/>
                    </a:lnTo>
                    <a:lnTo>
                      <a:pt x="5" y="70"/>
                    </a:lnTo>
                    <a:lnTo>
                      <a:pt x="5" y="70"/>
                    </a:lnTo>
                    <a:lnTo>
                      <a:pt x="3" y="68"/>
                    </a:lnTo>
                    <a:lnTo>
                      <a:pt x="3" y="68"/>
                    </a:lnTo>
                    <a:lnTo>
                      <a:pt x="5" y="67"/>
                    </a:lnTo>
                    <a:lnTo>
                      <a:pt x="5" y="67"/>
                    </a:lnTo>
                    <a:lnTo>
                      <a:pt x="5" y="65"/>
                    </a:lnTo>
                    <a:lnTo>
                      <a:pt x="5" y="63"/>
                    </a:lnTo>
                    <a:lnTo>
                      <a:pt x="6" y="60"/>
                    </a:lnTo>
                    <a:lnTo>
                      <a:pt x="6" y="60"/>
                    </a:lnTo>
                    <a:lnTo>
                      <a:pt x="10" y="63"/>
                    </a:lnTo>
                    <a:lnTo>
                      <a:pt x="10" y="63"/>
                    </a:lnTo>
                    <a:lnTo>
                      <a:pt x="12" y="65"/>
                    </a:lnTo>
                    <a:lnTo>
                      <a:pt x="13" y="65"/>
                    </a:lnTo>
                    <a:lnTo>
                      <a:pt x="12" y="65"/>
                    </a:lnTo>
                    <a:lnTo>
                      <a:pt x="12" y="63"/>
                    </a:lnTo>
                    <a:lnTo>
                      <a:pt x="10" y="63"/>
                    </a:lnTo>
                    <a:lnTo>
                      <a:pt x="10" y="60"/>
                    </a:lnTo>
                    <a:lnTo>
                      <a:pt x="12" y="58"/>
                    </a:lnTo>
                    <a:lnTo>
                      <a:pt x="12" y="58"/>
                    </a:lnTo>
                    <a:lnTo>
                      <a:pt x="12" y="56"/>
                    </a:lnTo>
                    <a:lnTo>
                      <a:pt x="8" y="53"/>
                    </a:lnTo>
                    <a:lnTo>
                      <a:pt x="10" y="51"/>
                    </a:lnTo>
                    <a:lnTo>
                      <a:pt x="10" y="48"/>
                    </a:lnTo>
                    <a:lnTo>
                      <a:pt x="10" y="48"/>
                    </a:lnTo>
                    <a:lnTo>
                      <a:pt x="10" y="48"/>
                    </a:lnTo>
                    <a:lnTo>
                      <a:pt x="12" y="48"/>
                    </a:lnTo>
                    <a:lnTo>
                      <a:pt x="10" y="48"/>
                    </a:lnTo>
                    <a:lnTo>
                      <a:pt x="10" y="48"/>
                    </a:lnTo>
                    <a:lnTo>
                      <a:pt x="8" y="48"/>
                    </a:lnTo>
                    <a:lnTo>
                      <a:pt x="8" y="48"/>
                    </a:lnTo>
                    <a:lnTo>
                      <a:pt x="5" y="48"/>
                    </a:lnTo>
                    <a:lnTo>
                      <a:pt x="3" y="50"/>
                    </a:lnTo>
                    <a:lnTo>
                      <a:pt x="1" y="46"/>
                    </a:lnTo>
                    <a:lnTo>
                      <a:pt x="0" y="43"/>
                    </a:lnTo>
                    <a:lnTo>
                      <a:pt x="1" y="41"/>
                    </a:lnTo>
                    <a:lnTo>
                      <a:pt x="1" y="39"/>
                    </a:lnTo>
                    <a:lnTo>
                      <a:pt x="5" y="36"/>
                    </a:lnTo>
                    <a:lnTo>
                      <a:pt x="6" y="32"/>
                    </a:lnTo>
                    <a:lnTo>
                      <a:pt x="10" y="31"/>
                    </a:lnTo>
                    <a:lnTo>
                      <a:pt x="13" y="31"/>
                    </a:lnTo>
                    <a:lnTo>
                      <a:pt x="15" y="29"/>
                    </a:lnTo>
                    <a:lnTo>
                      <a:pt x="17" y="29"/>
                    </a:lnTo>
                    <a:lnTo>
                      <a:pt x="22" y="31"/>
                    </a:lnTo>
                    <a:lnTo>
                      <a:pt x="24" y="32"/>
                    </a:lnTo>
                    <a:lnTo>
                      <a:pt x="24" y="31"/>
                    </a:lnTo>
                    <a:lnTo>
                      <a:pt x="27" y="27"/>
                    </a:lnTo>
                    <a:lnTo>
                      <a:pt x="30" y="31"/>
                    </a:lnTo>
                    <a:lnTo>
                      <a:pt x="32" y="31"/>
                    </a:lnTo>
                    <a:lnTo>
                      <a:pt x="34" y="31"/>
                    </a:lnTo>
                    <a:lnTo>
                      <a:pt x="39" y="31"/>
                    </a:lnTo>
                    <a:lnTo>
                      <a:pt x="39" y="31"/>
                    </a:lnTo>
                    <a:lnTo>
                      <a:pt x="41" y="31"/>
                    </a:lnTo>
                    <a:lnTo>
                      <a:pt x="41" y="31"/>
                    </a:lnTo>
                    <a:lnTo>
                      <a:pt x="42" y="31"/>
                    </a:lnTo>
                    <a:lnTo>
                      <a:pt x="42" y="27"/>
                    </a:lnTo>
                    <a:lnTo>
                      <a:pt x="42" y="27"/>
                    </a:lnTo>
                    <a:lnTo>
                      <a:pt x="42" y="27"/>
                    </a:lnTo>
                    <a:lnTo>
                      <a:pt x="44" y="25"/>
                    </a:lnTo>
                    <a:lnTo>
                      <a:pt x="53" y="25"/>
                    </a:lnTo>
                    <a:lnTo>
                      <a:pt x="53" y="25"/>
                    </a:lnTo>
                    <a:lnTo>
                      <a:pt x="49" y="24"/>
                    </a:lnTo>
                    <a:lnTo>
                      <a:pt x="46" y="24"/>
                    </a:lnTo>
                    <a:lnTo>
                      <a:pt x="46" y="24"/>
                    </a:lnTo>
                    <a:lnTo>
                      <a:pt x="46" y="19"/>
                    </a:lnTo>
                    <a:lnTo>
                      <a:pt x="48" y="15"/>
                    </a:lnTo>
                    <a:lnTo>
                      <a:pt x="51" y="15"/>
                    </a:lnTo>
                    <a:lnTo>
                      <a:pt x="56" y="15"/>
                    </a:lnTo>
                    <a:lnTo>
                      <a:pt x="60" y="15"/>
                    </a:lnTo>
                    <a:lnTo>
                      <a:pt x="63" y="15"/>
                    </a:lnTo>
                    <a:lnTo>
                      <a:pt x="65" y="15"/>
                    </a:lnTo>
                    <a:lnTo>
                      <a:pt x="68" y="17"/>
                    </a:lnTo>
                    <a:lnTo>
                      <a:pt x="70" y="17"/>
                    </a:lnTo>
                    <a:lnTo>
                      <a:pt x="73" y="17"/>
                    </a:lnTo>
                    <a:lnTo>
                      <a:pt x="78" y="17"/>
                    </a:lnTo>
                    <a:lnTo>
                      <a:pt x="78" y="17"/>
                    </a:lnTo>
                    <a:lnTo>
                      <a:pt x="80" y="15"/>
                    </a:lnTo>
                    <a:lnTo>
                      <a:pt x="80" y="15"/>
                    </a:lnTo>
                    <a:lnTo>
                      <a:pt x="85" y="12"/>
                    </a:lnTo>
                    <a:lnTo>
                      <a:pt x="85" y="10"/>
                    </a:lnTo>
                    <a:lnTo>
                      <a:pt x="87" y="10"/>
                    </a:lnTo>
                    <a:lnTo>
                      <a:pt x="87" y="10"/>
                    </a:lnTo>
                    <a:lnTo>
                      <a:pt x="89" y="10"/>
                    </a:lnTo>
                    <a:lnTo>
                      <a:pt x="90" y="8"/>
                    </a:lnTo>
                    <a:lnTo>
                      <a:pt x="90" y="8"/>
                    </a:lnTo>
                    <a:lnTo>
                      <a:pt x="94" y="7"/>
                    </a:lnTo>
                    <a:lnTo>
                      <a:pt x="94" y="7"/>
                    </a:lnTo>
                    <a:lnTo>
                      <a:pt x="94" y="7"/>
                    </a:lnTo>
                    <a:lnTo>
                      <a:pt x="95" y="5"/>
                    </a:lnTo>
                    <a:lnTo>
                      <a:pt x="95" y="5"/>
                    </a:lnTo>
                    <a:lnTo>
                      <a:pt x="99" y="5"/>
                    </a:lnTo>
                    <a:lnTo>
                      <a:pt x="101" y="5"/>
                    </a:lnTo>
                    <a:lnTo>
                      <a:pt x="102" y="3"/>
                    </a:lnTo>
                    <a:lnTo>
                      <a:pt x="102" y="3"/>
                    </a:lnTo>
                    <a:lnTo>
                      <a:pt x="102" y="3"/>
                    </a:lnTo>
                    <a:lnTo>
                      <a:pt x="102" y="3"/>
                    </a:lnTo>
                    <a:lnTo>
                      <a:pt x="104" y="3"/>
                    </a:lnTo>
                    <a:lnTo>
                      <a:pt x="104" y="3"/>
                    </a:lnTo>
                    <a:lnTo>
                      <a:pt x="104" y="3"/>
                    </a:lnTo>
                    <a:lnTo>
                      <a:pt x="104" y="3"/>
                    </a:lnTo>
                    <a:lnTo>
                      <a:pt x="106" y="1"/>
                    </a:lnTo>
                    <a:lnTo>
                      <a:pt x="106" y="1"/>
                    </a:lnTo>
                    <a:lnTo>
                      <a:pt x="109" y="0"/>
                    </a:lnTo>
                    <a:lnTo>
                      <a:pt x="109" y="0"/>
                    </a:lnTo>
                    <a:lnTo>
                      <a:pt x="109" y="1"/>
                    </a:lnTo>
                    <a:lnTo>
                      <a:pt x="118" y="1"/>
                    </a:lnTo>
                    <a:lnTo>
                      <a:pt x="123" y="1"/>
                    </a:lnTo>
                    <a:lnTo>
                      <a:pt x="126" y="3"/>
                    </a:lnTo>
                    <a:lnTo>
                      <a:pt x="131" y="3"/>
                    </a:lnTo>
                    <a:lnTo>
                      <a:pt x="133" y="1"/>
                    </a:lnTo>
                    <a:lnTo>
                      <a:pt x="135" y="0"/>
                    </a:lnTo>
                    <a:lnTo>
                      <a:pt x="136" y="1"/>
                    </a:lnTo>
                    <a:lnTo>
                      <a:pt x="138" y="3"/>
                    </a:lnTo>
                    <a:lnTo>
                      <a:pt x="138" y="5"/>
                    </a:lnTo>
                    <a:lnTo>
                      <a:pt x="140" y="7"/>
                    </a:lnTo>
                    <a:lnTo>
                      <a:pt x="140" y="8"/>
                    </a:lnTo>
                    <a:lnTo>
                      <a:pt x="145" y="8"/>
                    </a:lnTo>
                    <a:lnTo>
                      <a:pt x="147" y="7"/>
                    </a:lnTo>
                    <a:lnTo>
                      <a:pt x="148" y="7"/>
                    </a:lnTo>
                    <a:lnTo>
                      <a:pt x="150" y="8"/>
                    </a:lnTo>
                    <a:lnTo>
                      <a:pt x="152" y="10"/>
                    </a:lnTo>
                    <a:lnTo>
                      <a:pt x="154" y="12"/>
                    </a:lnTo>
                    <a:lnTo>
                      <a:pt x="155" y="13"/>
                    </a:lnTo>
                    <a:lnTo>
                      <a:pt x="155" y="13"/>
                    </a:lnTo>
                    <a:lnTo>
                      <a:pt x="157" y="13"/>
                    </a:lnTo>
                    <a:lnTo>
                      <a:pt x="159" y="13"/>
                    </a:lnTo>
                    <a:lnTo>
                      <a:pt x="162" y="13"/>
                    </a:lnTo>
                    <a:lnTo>
                      <a:pt x="164" y="15"/>
                    </a:lnTo>
                    <a:lnTo>
                      <a:pt x="166" y="15"/>
                    </a:lnTo>
                    <a:lnTo>
                      <a:pt x="167" y="17"/>
                    </a:lnTo>
                    <a:lnTo>
                      <a:pt x="167" y="17"/>
                    </a:lnTo>
                    <a:lnTo>
                      <a:pt x="171" y="17"/>
                    </a:lnTo>
                    <a:lnTo>
                      <a:pt x="171" y="17"/>
                    </a:lnTo>
                    <a:lnTo>
                      <a:pt x="172" y="17"/>
                    </a:lnTo>
                    <a:lnTo>
                      <a:pt x="172" y="17"/>
                    </a:lnTo>
                    <a:lnTo>
                      <a:pt x="176" y="17"/>
                    </a:lnTo>
                    <a:lnTo>
                      <a:pt x="178" y="19"/>
                    </a:lnTo>
                    <a:lnTo>
                      <a:pt x="181" y="19"/>
                    </a:lnTo>
                    <a:lnTo>
                      <a:pt x="181" y="20"/>
                    </a:lnTo>
                    <a:lnTo>
                      <a:pt x="183" y="20"/>
                    </a:lnTo>
                    <a:lnTo>
                      <a:pt x="183" y="20"/>
                    </a:lnTo>
                    <a:lnTo>
                      <a:pt x="190" y="20"/>
                    </a:lnTo>
                    <a:lnTo>
                      <a:pt x="191" y="19"/>
                    </a:lnTo>
                    <a:lnTo>
                      <a:pt x="193" y="19"/>
                    </a:lnTo>
                    <a:lnTo>
                      <a:pt x="193" y="19"/>
                    </a:lnTo>
                    <a:lnTo>
                      <a:pt x="196" y="19"/>
                    </a:lnTo>
                    <a:lnTo>
                      <a:pt x="198" y="17"/>
                    </a:lnTo>
                    <a:lnTo>
                      <a:pt x="202" y="17"/>
                    </a:lnTo>
                    <a:lnTo>
                      <a:pt x="202" y="17"/>
                    </a:lnTo>
                    <a:lnTo>
                      <a:pt x="203" y="19"/>
                    </a:lnTo>
                    <a:lnTo>
                      <a:pt x="205" y="19"/>
                    </a:lnTo>
                    <a:lnTo>
                      <a:pt x="208" y="19"/>
                    </a:lnTo>
                    <a:lnTo>
                      <a:pt x="212" y="19"/>
                    </a:lnTo>
                    <a:lnTo>
                      <a:pt x="213" y="19"/>
                    </a:lnTo>
                    <a:lnTo>
                      <a:pt x="215" y="19"/>
                    </a:lnTo>
                    <a:lnTo>
                      <a:pt x="217" y="19"/>
                    </a:lnTo>
                    <a:lnTo>
                      <a:pt x="219" y="17"/>
                    </a:lnTo>
                    <a:lnTo>
                      <a:pt x="220" y="17"/>
                    </a:lnTo>
                    <a:lnTo>
                      <a:pt x="220" y="17"/>
                    </a:lnTo>
                    <a:lnTo>
                      <a:pt x="222" y="15"/>
                    </a:lnTo>
                    <a:lnTo>
                      <a:pt x="222" y="15"/>
                    </a:lnTo>
                    <a:lnTo>
                      <a:pt x="224" y="13"/>
                    </a:lnTo>
                    <a:lnTo>
                      <a:pt x="224" y="13"/>
                    </a:lnTo>
                    <a:lnTo>
                      <a:pt x="225" y="13"/>
                    </a:lnTo>
                    <a:lnTo>
                      <a:pt x="227" y="13"/>
                    </a:lnTo>
                    <a:lnTo>
                      <a:pt x="231" y="10"/>
                    </a:lnTo>
                    <a:lnTo>
                      <a:pt x="236" y="10"/>
                    </a:lnTo>
                    <a:lnTo>
                      <a:pt x="237" y="10"/>
                    </a:lnTo>
                    <a:lnTo>
                      <a:pt x="241" y="10"/>
                    </a:lnTo>
                    <a:lnTo>
                      <a:pt x="248" y="10"/>
                    </a:lnTo>
                    <a:lnTo>
                      <a:pt x="248" y="10"/>
                    </a:lnTo>
                    <a:lnTo>
                      <a:pt x="249" y="8"/>
                    </a:lnTo>
                    <a:lnTo>
                      <a:pt x="253" y="8"/>
                    </a:lnTo>
                    <a:lnTo>
                      <a:pt x="255" y="12"/>
                    </a:lnTo>
                    <a:lnTo>
                      <a:pt x="256" y="13"/>
                    </a:lnTo>
                    <a:lnTo>
                      <a:pt x="256" y="13"/>
                    </a:lnTo>
                    <a:lnTo>
                      <a:pt x="260" y="15"/>
                    </a:lnTo>
                    <a:lnTo>
                      <a:pt x="263" y="19"/>
                    </a:lnTo>
                    <a:lnTo>
                      <a:pt x="265" y="20"/>
                    </a:lnTo>
                    <a:lnTo>
                      <a:pt x="267" y="22"/>
                    </a:lnTo>
                    <a:lnTo>
                      <a:pt x="267" y="25"/>
                    </a:lnTo>
                    <a:lnTo>
                      <a:pt x="267" y="29"/>
                    </a:lnTo>
                    <a:lnTo>
                      <a:pt x="267" y="34"/>
                    </a:lnTo>
                    <a:lnTo>
                      <a:pt x="268" y="36"/>
                    </a:lnTo>
                    <a:lnTo>
                      <a:pt x="268" y="36"/>
                    </a:lnTo>
                    <a:lnTo>
                      <a:pt x="268" y="36"/>
                    </a:lnTo>
                    <a:lnTo>
                      <a:pt x="272" y="36"/>
                    </a:lnTo>
                    <a:lnTo>
                      <a:pt x="275" y="37"/>
                    </a:lnTo>
                    <a:lnTo>
                      <a:pt x="277" y="37"/>
                    </a:lnTo>
                    <a:lnTo>
                      <a:pt x="280" y="41"/>
                    </a:lnTo>
                    <a:lnTo>
                      <a:pt x="280" y="43"/>
                    </a:lnTo>
                    <a:lnTo>
                      <a:pt x="278" y="44"/>
                    </a:lnTo>
                    <a:lnTo>
                      <a:pt x="278" y="44"/>
                    </a:lnTo>
                    <a:lnTo>
                      <a:pt x="278" y="46"/>
                    </a:lnTo>
                    <a:lnTo>
                      <a:pt x="278" y="46"/>
                    </a:lnTo>
                    <a:lnTo>
                      <a:pt x="277" y="48"/>
                    </a:lnTo>
                    <a:lnTo>
                      <a:pt x="275" y="50"/>
                    </a:lnTo>
                    <a:lnTo>
                      <a:pt x="275" y="51"/>
                    </a:lnTo>
                    <a:lnTo>
                      <a:pt x="273" y="51"/>
                    </a:lnTo>
                    <a:lnTo>
                      <a:pt x="273" y="51"/>
                    </a:lnTo>
                    <a:lnTo>
                      <a:pt x="275" y="53"/>
                    </a:lnTo>
                    <a:lnTo>
                      <a:pt x="275" y="55"/>
                    </a:lnTo>
                    <a:lnTo>
                      <a:pt x="275" y="58"/>
                    </a:lnTo>
                    <a:lnTo>
                      <a:pt x="275" y="60"/>
                    </a:lnTo>
                    <a:lnTo>
                      <a:pt x="275" y="63"/>
                    </a:lnTo>
                    <a:lnTo>
                      <a:pt x="275" y="63"/>
                    </a:lnTo>
                    <a:lnTo>
                      <a:pt x="277" y="65"/>
                    </a:lnTo>
                    <a:lnTo>
                      <a:pt x="277" y="65"/>
                    </a:lnTo>
                    <a:lnTo>
                      <a:pt x="277" y="70"/>
                    </a:lnTo>
                    <a:lnTo>
                      <a:pt x="277" y="70"/>
                    </a:lnTo>
                    <a:lnTo>
                      <a:pt x="277" y="70"/>
                    </a:lnTo>
                    <a:lnTo>
                      <a:pt x="275" y="74"/>
                    </a:lnTo>
                    <a:lnTo>
                      <a:pt x="275" y="74"/>
                    </a:lnTo>
                    <a:lnTo>
                      <a:pt x="275" y="75"/>
                    </a:lnTo>
                    <a:lnTo>
                      <a:pt x="275" y="75"/>
                    </a:lnTo>
                    <a:lnTo>
                      <a:pt x="277" y="75"/>
                    </a:lnTo>
                    <a:lnTo>
                      <a:pt x="278" y="77"/>
                    </a:lnTo>
                    <a:lnTo>
                      <a:pt x="280" y="80"/>
                    </a:lnTo>
                    <a:lnTo>
                      <a:pt x="280" y="82"/>
                    </a:lnTo>
                    <a:lnTo>
                      <a:pt x="282" y="84"/>
                    </a:lnTo>
                    <a:lnTo>
                      <a:pt x="284" y="86"/>
                    </a:lnTo>
                    <a:lnTo>
                      <a:pt x="284" y="87"/>
                    </a:lnTo>
                    <a:lnTo>
                      <a:pt x="282" y="89"/>
                    </a:lnTo>
                    <a:lnTo>
                      <a:pt x="278" y="89"/>
                    </a:lnTo>
                    <a:lnTo>
                      <a:pt x="277" y="91"/>
                    </a:lnTo>
                    <a:lnTo>
                      <a:pt x="275" y="92"/>
                    </a:lnTo>
                    <a:lnTo>
                      <a:pt x="272" y="89"/>
                    </a:lnTo>
                    <a:lnTo>
                      <a:pt x="272" y="87"/>
                    </a:lnTo>
                    <a:lnTo>
                      <a:pt x="270" y="87"/>
                    </a:lnTo>
                    <a:lnTo>
                      <a:pt x="270" y="87"/>
                    </a:lnTo>
                    <a:lnTo>
                      <a:pt x="268" y="87"/>
                    </a:lnTo>
                    <a:lnTo>
                      <a:pt x="265" y="87"/>
                    </a:lnTo>
                    <a:lnTo>
                      <a:pt x="260" y="86"/>
                    </a:lnTo>
                    <a:lnTo>
                      <a:pt x="258" y="86"/>
                    </a:lnTo>
                    <a:lnTo>
                      <a:pt x="256" y="86"/>
                    </a:lnTo>
                    <a:lnTo>
                      <a:pt x="255" y="86"/>
                    </a:lnTo>
                    <a:lnTo>
                      <a:pt x="253" y="86"/>
                    </a:lnTo>
                    <a:lnTo>
                      <a:pt x="251" y="87"/>
                    </a:lnTo>
                    <a:lnTo>
                      <a:pt x="249" y="89"/>
                    </a:lnTo>
                    <a:lnTo>
                      <a:pt x="246" y="91"/>
                    </a:lnTo>
                    <a:lnTo>
                      <a:pt x="246" y="91"/>
                    </a:lnTo>
                    <a:lnTo>
                      <a:pt x="244" y="89"/>
                    </a:lnTo>
                    <a:lnTo>
                      <a:pt x="243" y="87"/>
                    </a:lnTo>
                    <a:lnTo>
                      <a:pt x="243" y="87"/>
                    </a:lnTo>
                    <a:lnTo>
                      <a:pt x="241" y="89"/>
                    </a:lnTo>
                    <a:lnTo>
                      <a:pt x="241" y="89"/>
                    </a:lnTo>
                    <a:lnTo>
                      <a:pt x="236" y="91"/>
                    </a:lnTo>
                    <a:lnTo>
                      <a:pt x="232" y="91"/>
                    </a:lnTo>
                    <a:lnTo>
                      <a:pt x="231" y="91"/>
                    </a:lnTo>
                    <a:lnTo>
                      <a:pt x="225" y="89"/>
                    </a:lnTo>
                    <a:lnTo>
                      <a:pt x="222" y="89"/>
                    </a:lnTo>
                    <a:lnTo>
                      <a:pt x="220" y="91"/>
                    </a:lnTo>
                    <a:lnTo>
                      <a:pt x="219" y="91"/>
                    </a:lnTo>
                    <a:lnTo>
                      <a:pt x="217" y="92"/>
                    </a:lnTo>
                    <a:lnTo>
                      <a:pt x="212" y="92"/>
                    </a:lnTo>
                    <a:lnTo>
                      <a:pt x="210" y="94"/>
                    </a:lnTo>
                    <a:lnTo>
                      <a:pt x="208" y="96"/>
                    </a:lnTo>
                    <a:lnTo>
                      <a:pt x="205" y="96"/>
                    </a:lnTo>
                    <a:lnTo>
                      <a:pt x="203" y="96"/>
                    </a:lnTo>
                    <a:lnTo>
                      <a:pt x="196" y="96"/>
                    </a:lnTo>
                    <a:lnTo>
                      <a:pt x="193" y="96"/>
                    </a:lnTo>
                    <a:lnTo>
                      <a:pt x="191" y="96"/>
                    </a:lnTo>
                    <a:lnTo>
                      <a:pt x="188" y="96"/>
                    </a:lnTo>
                    <a:lnTo>
                      <a:pt x="186" y="96"/>
                    </a:lnTo>
                    <a:lnTo>
                      <a:pt x="183" y="94"/>
                    </a:lnTo>
                    <a:lnTo>
                      <a:pt x="181" y="94"/>
                    </a:lnTo>
                    <a:lnTo>
                      <a:pt x="178" y="96"/>
                    </a:lnTo>
                    <a:lnTo>
                      <a:pt x="178" y="96"/>
                    </a:lnTo>
                    <a:lnTo>
                      <a:pt x="174" y="98"/>
                    </a:lnTo>
                    <a:lnTo>
                      <a:pt x="174" y="98"/>
                    </a:lnTo>
                    <a:lnTo>
                      <a:pt x="171" y="99"/>
                    </a:lnTo>
                    <a:lnTo>
                      <a:pt x="171" y="99"/>
                    </a:lnTo>
                    <a:lnTo>
                      <a:pt x="169" y="99"/>
                    </a:lnTo>
                    <a:lnTo>
                      <a:pt x="169" y="99"/>
                    </a:lnTo>
                    <a:lnTo>
                      <a:pt x="167" y="99"/>
                    </a:lnTo>
                    <a:lnTo>
                      <a:pt x="167" y="99"/>
                    </a:lnTo>
                    <a:lnTo>
                      <a:pt x="164" y="98"/>
                    </a:lnTo>
                    <a:lnTo>
                      <a:pt x="164" y="98"/>
                    </a:lnTo>
                    <a:lnTo>
                      <a:pt x="162" y="96"/>
                    </a:lnTo>
                    <a:lnTo>
                      <a:pt x="162" y="96"/>
                    </a:lnTo>
                    <a:lnTo>
                      <a:pt x="162" y="96"/>
                    </a:lnTo>
                    <a:lnTo>
                      <a:pt x="162" y="96"/>
                    </a:lnTo>
                    <a:lnTo>
                      <a:pt x="162" y="96"/>
                    </a:lnTo>
                    <a:lnTo>
                      <a:pt x="160" y="98"/>
                    </a:lnTo>
                    <a:lnTo>
                      <a:pt x="160" y="101"/>
                    </a:lnTo>
                    <a:lnTo>
                      <a:pt x="159" y="104"/>
                    </a:lnTo>
                    <a:lnTo>
                      <a:pt x="157" y="104"/>
                    </a:lnTo>
                    <a:lnTo>
                      <a:pt x="157" y="104"/>
                    </a:lnTo>
                    <a:lnTo>
                      <a:pt x="157" y="104"/>
                    </a:lnTo>
                    <a:lnTo>
                      <a:pt x="155" y="108"/>
                    </a:lnTo>
                    <a:lnTo>
                      <a:pt x="155" y="108"/>
                    </a:lnTo>
                    <a:lnTo>
                      <a:pt x="154" y="110"/>
                    </a:lnTo>
                    <a:lnTo>
                      <a:pt x="154" y="110"/>
                    </a:lnTo>
                    <a:lnTo>
                      <a:pt x="154" y="111"/>
                    </a:lnTo>
                    <a:lnTo>
                      <a:pt x="154" y="111"/>
                    </a:lnTo>
                    <a:lnTo>
                      <a:pt x="152" y="111"/>
                    </a:lnTo>
                    <a:lnTo>
                      <a:pt x="147" y="113"/>
                    </a:lnTo>
                    <a:lnTo>
                      <a:pt x="147" y="1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39" name="Freeform 21"/>
              <p:cNvSpPr>
                <a:spLocks/>
              </p:cNvSpPr>
              <p:nvPr/>
            </p:nvSpPr>
            <p:spPr bwMode="auto">
              <a:xfrm>
                <a:off x="3241" y="1970"/>
                <a:ext cx="105" cy="85"/>
              </a:xfrm>
              <a:custGeom>
                <a:avLst/>
                <a:gdLst>
                  <a:gd name="T0" fmla="*/ 16 w 105"/>
                  <a:gd name="T1" fmla="*/ 85 h 85"/>
                  <a:gd name="T2" fmla="*/ 14 w 105"/>
                  <a:gd name="T3" fmla="*/ 85 h 85"/>
                  <a:gd name="T4" fmla="*/ 12 w 105"/>
                  <a:gd name="T5" fmla="*/ 85 h 85"/>
                  <a:gd name="T6" fmla="*/ 7 w 105"/>
                  <a:gd name="T7" fmla="*/ 80 h 85"/>
                  <a:gd name="T8" fmla="*/ 0 w 105"/>
                  <a:gd name="T9" fmla="*/ 79 h 85"/>
                  <a:gd name="T10" fmla="*/ 2 w 105"/>
                  <a:gd name="T11" fmla="*/ 68 h 85"/>
                  <a:gd name="T12" fmla="*/ 5 w 105"/>
                  <a:gd name="T13" fmla="*/ 60 h 85"/>
                  <a:gd name="T14" fmla="*/ 11 w 105"/>
                  <a:gd name="T15" fmla="*/ 58 h 85"/>
                  <a:gd name="T16" fmla="*/ 12 w 105"/>
                  <a:gd name="T17" fmla="*/ 53 h 85"/>
                  <a:gd name="T18" fmla="*/ 11 w 105"/>
                  <a:gd name="T19" fmla="*/ 46 h 85"/>
                  <a:gd name="T20" fmla="*/ 4 w 105"/>
                  <a:gd name="T21" fmla="*/ 32 h 85"/>
                  <a:gd name="T22" fmla="*/ 2 w 105"/>
                  <a:gd name="T23" fmla="*/ 27 h 85"/>
                  <a:gd name="T24" fmla="*/ 9 w 105"/>
                  <a:gd name="T25" fmla="*/ 24 h 85"/>
                  <a:gd name="T26" fmla="*/ 9 w 105"/>
                  <a:gd name="T27" fmla="*/ 22 h 85"/>
                  <a:gd name="T28" fmla="*/ 11 w 105"/>
                  <a:gd name="T29" fmla="*/ 22 h 85"/>
                  <a:gd name="T30" fmla="*/ 11 w 105"/>
                  <a:gd name="T31" fmla="*/ 20 h 85"/>
                  <a:gd name="T32" fmla="*/ 12 w 105"/>
                  <a:gd name="T33" fmla="*/ 18 h 85"/>
                  <a:gd name="T34" fmla="*/ 14 w 105"/>
                  <a:gd name="T35" fmla="*/ 13 h 85"/>
                  <a:gd name="T36" fmla="*/ 16 w 105"/>
                  <a:gd name="T37" fmla="*/ 8 h 85"/>
                  <a:gd name="T38" fmla="*/ 17 w 105"/>
                  <a:gd name="T39" fmla="*/ 6 h 85"/>
                  <a:gd name="T40" fmla="*/ 17 w 105"/>
                  <a:gd name="T41" fmla="*/ 6 h 85"/>
                  <a:gd name="T42" fmla="*/ 19 w 105"/>
                  <a:gd name="T43" fmla="*/ 8 h 85"/>
                  <a:gd name="T44" fmla="*/ 21 w 105"/>
                  <a:gd name="T45" fmla="*/ 8 h 85"/>
                  <a:gd name="T46" fmla="*/ 23 w 105"/>
                  <a:gd name="T47" fmla="*/ 10 h 85"/>
                  <a:gd name="T48" fmla="*/ 24 w 105"/>
                  <a:gd name="T49" fmla="*/ 10 h 85"/>
                  <a:gd name="T50" fmla="*/ 28 w 105"/>
                  <a:gd name="T51" fmla="*/ 10 h 85"/>
                  <a:gd name="T52" fmla="*/ 33 w 105"/>
                  <a:gd name="T53" fmla="*/ 8 h 85"/>
                  <a:gd name="T54" fmla="*/ 33 w 105"/>
                  <a:gd name="T55" fmla="*/ 8 h 85"/>
                  <a:gd name="T56" fmla="*/ 40 w 105"/>
                  <a:gd name="T57" fmla="*/ 6 h 85"/>
                  <a:gd name="T58" fmla="*/ 47 w 105"/>
                  <a:gd name="T59" fmla="*/ 6 h 85"/>
                  <a:gd name="T60" fmla="*/ 50 w 105"/>
                  <a:gd name="T61" fmla="*/ 8 h 85"/>
                  <a:gd name="T62" fmla="*/ 60 w 105"/>
                  <a:gd name="T63" fmla="*/ 8 h 85"/>
                  <a:gd name="T64" fmla="*/ 64 w 105"/>
                  <a:gd name="T65" fmla="*/ 8 h 85"/>
                  <a:gd name="T66" fmla="*/ 67 w 105"/>
                  <a:gd name="T67" fmla="*/ 5 h 85"/>
                  <a:gd name="T68" fmla="*/ 74 w 105"/>
                  <a:gd name="T69" fmla="*/ 1 h 85"/>
                  <a:gd name="T70" fmla="*/ 79 w 105"/>
                  <a:gd name="T71" fmla="*/ 1 h 85"/>
                  <a:gd name="T72" fmla="*/ 82 w 105"/>
                  <a:gd name="T73" fmla="*/ 1 h 85"/>
                  <a:gd name="T74" fmla="*/ 89 w 105"/>
                  <a:gd name="T75" fmla="*/ 1 h 85"/>
                  <a:gd name="T76" fmla="*/ 96 w 105"/>
                  <a:gd name="T77" fmla="*/ 1 h 85"/>
                  <a:gd name="T78" fmla="*/ 100 w 105"/>
                  <a:gd name="T79" fmla="*/ 0 h 85"/>
                  <a:gd name="T80" fmla="*/ 103 w 105"/>
                  <a:gd name="T81" fmla="*/ 1 h 85"/>
                  <a:gd name="T82" fmla="*/ 103 w 105"/>
                  <a:gd name="T83" fmla="*/ 5 h 85"/>
                  <a:gd name="T84" fmla="*/ 100 w 105"/>
                  <a:gd name="T85" fmla="*/ 8 h 85"/>
                  <a:gd name="T86" fmla="*/ 96 w 105"/>
                  <a:gd name="T87" fmla="*/ 12 h 85"/>
                  <a:gd name="T88" fmla="*/ 91 w 105"/>
                  <a:gd name="T89" fmla="*/ 13 h 85"/>
                  <a:gd name="T90" fmla="*/ 88 w 105"/>
                  <a:gd name="T91" fmla="*/ 15 h 85"/>
                  <a:gd name="T92" fmla="*/ 88 w 105"/>
                  <a:gd name="T93" fmla="*/ 20 h 85"/>
                  <a:gd name="T94" fmla="*/ 88 w 105"/>
                  <a:gd name="T95" fmla="*/ 22 h 85"/>
                  <a:gd name="T96" fmla="*/ 89 w 105"/>
                  <a:gd name="T97" fmla="*/ 25 h 85"/>
                  <a:gd name="T98" fmla="*/ 88 w 105"/>
                  <a:gd name="T99" fmla="*/ 30 h 85"/>
                  <a:gd name="T100" fmla="*/ 86 w 105"/>
                  <a:gd name="T101" fmla="*/ 34 h 85"/>
                  <a:gd name="T102" fmla="*/ 86 w 105"/>
                  <a:gd name="T103" fmla="*/ 44 h 85"/>
                  <a:gd name="T104" fmla="*/ 82 w 105"/>
                  <a:gd name="T105" fmla="*/ 49 h 85"/>
                  <a:gd name="T106" fmla="*/ 77 w 105"/>
                  <a:gd name="T107" fmla="*/ 53 h 85"/>
                  <a:gd name="T108" fmla="*/ 19 w 105"/>
                  <a:gd name="T109" fmla="*/ 85 h 85"/>
                  <a:gd name="T110" fmla="*/ 16 w 105"/>
                  <a:gd name="T111"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 h="85">
                    <a:moveTo>
                      <a:pt x="16" y="85"/>
                    </a:moveTo>
                    <a:lnTo>
                      <a:pt x="16" y="85"/>
                    </a:lnTo>
                    <a:lnTo>
                      <a:pt x="14" y="85"/>
                    </a:lnTo>
                    <a:lnTo>
                      <a:pt x="14" y="85"/>
                    </a:lnTo>
                    <a:lnTo>
                      <a:pt x="12" y="85"/>
                    </a:lnTo>
                    <a:lnTo>
                      <a:pt x="12" y="85"/>
                    </a:lnTo>
                    <a:lnTo>
                      <a:pt x="9" y="82"/>
                    </a:lnTo>
                    <a:lnTo>
                      <a:pt x="7" y="80"/>
                    </a:lnTo>
                    <a:lnTo>
                      <a:pt x="4" y="79"/>
                    </a:lnTo>
                    <a:lnTo>
                      <a:pt x="0" y="79"/>
                    </a:lnTo>
                    <a:lnTo>
                      <a:pt x="0" y="70"/>
                    </a:lnTo>
                    <a:lnTo>
                      <a:pt x="2" y="68"/>
                    </a:lnTo>
                    <a:lnTo>
                      <a:pt x="5" y="65"/>
                    </a:lnTo>
                    <a:lnTo>
                      <a:pt x="5" y="60"/>
                    </a:lnTo>
                    <a:lnTo>
                      <a:pt x="7" y="58"/>
                    </a:lnTo>
                    <a:lnTo>
                      <a:pt x="11" y="58"/>
                    </a:lnTo>
                    <a:lnTo>
                      <a:pt x="12" y="55"/>
                    </a:lnTo>
                    <a:lnTo>
                      <a:pt x="12" y="53"/>
                    </a:lnTo>
                    <a:lnTo>
                      <a:pt x="12" y="49"/>
                    </a:lnTo>
                    <a:lnTo>
                      <a:pt x="11" y="46"/>
                    </a:lnTo>
                    <a:lnTo>
                      <a:pt x="4" y="46"/>
                    </a:lnTo>
                    <a:lnTo>
                      <a:pt x="4" y="32"/>
                    </a:lnTo>
                    <a:lnTo>
                      <a:pt x="2" y="30"/>
                    </a:lnTo>
                    <a:lnTo>
                      <a:pt x="2" y="27"/>
                    </a:lnTo>
                    <a:lnTo>
                      <a:pt x="4" y="24"/>
                    </a:lnTo>
                    <a:lnTo>
                      <a:pt x="9" y="24"/>
                    </a:lnTo>
                    <a:lnTo>
                      <a:pt x="9" y="24"/>
                    </a:lnTo>
                    <a:lnTo>
                      <a:pt x="9" y="22"/>
                    </a:lnTo>
                    <a:lnTo>
                      <a:pt x="9" y="22"/>
                    </a:lnTo>
                    <a:lnTo>
                      <a:pt x="11" y="22"/>
                    </a:lnTo>
                    <a:lnTo>
                      <a:pt x="11" y="20"/>
                    </a:lnTo>
                    <a:lnTo>
                      <a:pt x="11" y="20"/>
                    </a:lnTo>
                    <a:lnTo>
                      <a:pt x="12" y="18"/>
                    </a:lnTo>
                    <a:lnTo>
                      <a:pt x="12" y="18"/>
                    </a:lnTo>
                    <a:lnTo>
                      <a:pt x="14" y="15"/>
                    </a:lnTo>
                    <a:lnTo>
                      <a:pt x="14" y="13"/>
                    </a:lnTo>
                    <a:lnTo>
                      <a:pt x="16" y="10"/>
                    </a:lnTo>
                    <a:lnTo>
                      <a:pt x="16" y="8"/>
                    </a:lnTo>
                    <a:lnTo>
                      <a:pt x="17" y="6"/>
                    </a:lnTo>
                    <a:lnTo>
                      <a:pt x="17" y="6"/>
                    </a:lnTo>
                    <a:lnTo>
                      <a:pt x="17" y="6"/>
                    </a:lnTo>
                    <a:lnTo>
                      <a:pt x="17" y="6"/>
                    </a:lnTo>
                    <a:lnTo>
                      <a:pt x="19" y="8"/>
                    </a:lnTo>
                    <a:lnTo>
                      <a:pt x="19" y="8"/>
                    </a:lnTo>
                    <a:lnTo>
                      <a:pt x="21" y="8"/>
                    </a:lnTo>
                    <a:lnTo>
                      <a:pt x="21" y="8"/>
                    </a:lnTo>
                    <a:lnTo>
                      <a:pt x="23" y="10"/>
                    </a:lnTo>
                    <a:lnTo>
                      <a:pt x="23" y="10"/>
                    </a:lnTo>
                    <a:lnTo>
                      <a:pt x="24" y="10"/>
                    </a:lnTo>
                    <a:lnTo>
                      <a:pt x="24" y="10"/>
                    </a:lnTo>
                    <a:lnTo>
                      <a:pt x="28" y="10"/>
                    </a:lnTo>
                    <a:lnTo>
                      <a:pt x="28" y="10"/>
                    </a:lnTo>
                    <a:lnTo>
                      <a:pt x="29" y="10"/>
                    </a:lnTo>
                    <a:lnTo>
                      <a:pt x="33" y="8"/>
                    </a:lnTo>
                    <a:lnTo>
                      <a:pt x="33" y="8"/>
                    </a:lnTo>
                    <a:lnTo>
                      <a:pt x="33" y="8"/>
                    </a:lnTo>
                    <a:lnTo>
                      <a:pt x="38" y="6"/>
                    </a:lnTo>
                    <a:lnTo>
                      <a:pt x="40" y="6"/>
                    </a:lnTo>
                    <a:lnTo>
                      <a:pt x="43" y="6"/>
                    </a:lnTo>
                    <a:lnTo>
                      <a:pt x="47" y="6"/>
                    </a:lnTo>
                    <a:lnTo>
                      <a:pt x="48" y="8"/>
                    </a:lnTo>
                    <a:lnTo>
                      <a:pt x="50" y="8"/>
                    </a:lnTo>
                    <a:lnTo>
                      <a:pt x="53" y="8"/>
                    </a:lnTo>
                    <a:lnTo>
                      <a:pt x="60" y="8"/>
                    </a:lnTo>
                    <a:lnTo>
                      <a:pt x="62" y="8"/>
                    </a:lnTo>
                    <a:lnTo>
                      <a:pt x="64" y="8"/>
                    </a:lnTo>
                    <a:lnTo>
                      <a:pt x="65" y="6"/>
                    </a:lnTo>
                    <a:lnTo>
                      <a:pt x="67" y="5"/>
                    </a:lnTo>
                    <a:lnTo>
                      <a:pt x="72" y="3"/>
                    </a:lnTo>
                    <a:lnTo>
                      <a:pt x="74" y="1"/>
                    </a:lnTo>
                    <a:lnTo>
                      <a:pt x="77" y="1"/>
                    </a:lnTo>
                    <a:lnTo>
                      <a:pt x="79" y="1"/>
                    </a:lnTo>
                    <a:lnTo>
                      <a:pt x="81" y="1"/>
                    </a:lnTo>
                    <a:lnTo>
                      <a:pt x="82" y="1"/>
                    </a:lnTo>
                    <a:lnTo>
                      <a:pt x="88" y="1"/>
                    </a:lnTo>
                    <a:lnTo>
                      <a:pt x="89" y="1"/>
                    </a:lnTo>
                    <a:lnTo>
                      <a:pt x="93" y="1"/>
                    </a:lnTo>
                    <a:lnTo>
                      <a:pt x="96" y="1"/>
                    </a:lnTo>
                    <a:lnTo>
                      <a:pt x="96" y="0"/>
                    </a:lnTo>
                    <a:lnTo>
                      <a:pt x="100" y="0"/>
                    </a:lnTo>
                    <a:lnTo>
                      <a:pt x="101" y="0"/>
                    </a:lnTo>
                    <a:lnTo>
                      <a:pt x="103" y="1"/>
                    </a:lnTo>
                    <a:lnTo>
                      <a:pt x="105" y="3"/>
                    </a:lnTo>
                    <a:lnTo>
                      <a:pt x="103" y="5"/>
                    </a:lnTo>
                    <a:lnTo>
                      <a:pt x="101" y="6"/>
                    </a:lnTo>
                    <a:lnTo>
                      <a:pt x="100" y="8"/>
                    </a:lnTo>
                    <a:lnTo>
                      <a:pt x="98" y="10"/>
                    </a:lnTo>
                    <a:lnTo>
                      <a:pt x="96" y="12"/>
                    </a:lnTo>
                    <a:lnTo>
                      <a:pt x="94" y="12"/>
                    </a:lnTo>
                    <a:lnTo>
                      <a:pt x="91" y="13"/>
                    </a:lnTo>
                    <a:lnTo>
                      <a:pt x="89" y="15"/>
                    </a:lnTo>
                    <a:lnTo>
                      <a:pt x="88" y="15"/>
                    </a:lnTo>
                    <a:lnTo>
                      <a:pt x="88" y="18"/>
                    </a:lnTo>
                    <a:lnTo>
                      <a:pt x="88" y="20"/>
                    </a:lnTo>
                    <a:lnTo>
                      <a:pt x="88" y="20"/>
                    </a:lnTo>
                    <a:lnTo>
                      <a:pt x="88" y="22"/>
                    </a:lnTo>
                    <a:lnTo>
                      <a:pt x="88" y="24"/>
                    </a:lnTo>
                    <a:lnTo>
                      <a:pt x="89" y="25"/>
                    </a:lnTo>
                    <a:lnTo>
                      <a:pt x="88" y="29"/>
                    </a:lnTo>
                    <a:lnTo>
                      <a:pt x="88" y="30"/>
                    </a:lnTo>
                    <a:lnTo>
                      <a:pt x="86" y="32"/>
                    </a:lnTo>
                    <a:lnTo>
                      <a:pt x="86" y="34"/>
                    </a:lnTo>
                    <a:lnTo>
                      <a:pt x="86" y="43"/>
                    </a:lnTo>
                    <a:lnTo>
                      <a:pt x="86" y="44"/>
                    </a:lnTo>
                    <a:lnTo>
                      <a:pt x="84" y="46"/>
                    </a:lnTo>
                    <a:lnTo>
                      <a:pt x="82" y="49"/>
                    </a:lnTo>
                    <a:lnTo>
                      <a:pt x="81" y="51"/>
                    </a:lnTo>
                    <a:lnTo>
                      <a:pt x="77" y="53"/>
                    </a:lnTo>
                    <a:lnTo>
                      <a:pt x="50" y="68"/>
                    </a:lnTo>
                    <a:lnTo>
                      <a:pt x="19" y="85"/>
                    </a:lnTo>
                    <a:lnTo>
                      <a:pt x="19" y="85"/>
                    </a:lnTo>
                    <a:lnTo>
                      <a:pt x="16" y="85"/>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40" name="Freeform 22"/>
              <p:cNvSpPr>
                <a:spLocks/>
              </p:cNvSpPr>
              <p:nvPr/>
            </p:nvSpPr>
            <p:spPr bwMode="auto">
              <a:xfrm>
                <a:off x="3241" y="1970"/>
                <a:ext cx="105" cy="85"/>
              </a:xfrm>
              <a:custGeom>
                <a:avLst/>
                <a:gdLst>
                  <a:gd name="T0" fmla="*/ 16 w 105"/>
                  <a:gd name="T1" fmla="*/ 85 h 85"/>
                  <a:gd name="T2" fmla="*/ 14 w 105"/>
                  <a:gd name="T3" fmla="*/ 85 h 85"/>
                  <a:gd name="T4" fmla="*/ 12 w 105"/>
                  <a:gd name="T5" fmla="*/ 85 h 85"/>
                  <a:gd name="T6" fmla="*/ 7 w 105"/>
                  <a:gd name="T7" fmla="*/ 80 h 85"/>
                  <a:gd name="T8" fmla="*/ 0 w 105"/>
                  <a:gd name="T9" fmla="*/ 79 h 85"/>
                  <a:gd name="T10" fmla="*/ 2 w 105"/>
                  <a:gd name="T11" fmla="*/ 68 h 85"/>
                  <a:gd name="T12" fmla="*/ 5 w 105"/>
                  <a:gd name="T13" fmla="*/ 60 h 85"/>
                  <a:gd name="T14" fmla="*/ 11 w 105"/>
                  <a:gd name="T15" fmla="*/ 58 h 85"/>
                  <a:gd name="T16" fmla="*/ 12 w 105"/>
                  <a:gd name="T17" fmla="*/ 53 h 85"/>
                  <a:gd name="T18" fmla="*/ 11 w 105"/>
                  <a:gd name="T19" fmla="*/ 46 h 85"/>
                  <a:gd name="T20" fmla="*/ 4 w 105"/>
                  <a:gd name="T21" fmla="*/ 32 h 85"/>
                  <a:gd name="T22" fmla="*/ 2 w 105"/>
                  <a:gd name="T23" fmla="*/ 27 h 85"/>
                  <a:gd name="T24" fmla="*/ 9 w 105"/>
                  <a:gd name="T25" fmla="*/ 24 h 85"/>
                  <a:gd name="T26" fmla="*/ 9 w 105"/>
                  <a:gd name="T27" fmla="*/ 22 h 85"/>
                  <a:gd name="T28" fmla="*/ 11 w 105"/>
                  <a:gd name="T29" fmla="*/ 22 h 85"/>
                  <a:gd name="T30" fmla="*/ 11 w 105"/>
                  <a:gd name="T31" fmla="*/ 20 h 85"/>
                  <a:gd name="T32" fmla="*/ 12 w 105"/>
                  <a:gd name="T33" fmla="*/ 18 h 85"/>
                  <a:gd name="T34" fmla="*/ 14 w 105"/>
                  <a:gd name="T35" fmla="*/ 13 h 85"/>
                  <a:gd name="T36" fmla="*/ 16 w 105"/>
                  <a:gd name="T37" fmla="*/ 8 h 85"/>
                  <a:gd name="T38" fmla="*/ 17 w 105"/>
                  <a:gd name="T39" fmla="*/ 6 h 85"/>
                  <a:gd name="T40" fmla="*/ 17 w 105"/>
                  <a:gd name="T41" fmla="*/ 6 h 85"/>
                  <a:gd name="T42" fmla="*/ 19 w 105"/>
                  <a:gd name="T43" fmla="*/ 8 h 85"/>
                  <a:gd name="T44" fmla="*/ 21 w 105"/>
                  <a:gd name="T45" fmla="*/ 8 h 85"/>
                  <a:gd name="T46" fmla="*/ 23 w 105"/>
                  <a:gd name="T47" fmla="*/ 10 h 85"/>
                  <a:gd name="T48" fmla="*/ 24 w 105"/>
                  <a:gd name="T49" fmla="*/ 10 h 85"/>
                  <a:gd name="T50" fmla="*/ 28 w 105"/>
                  <a:gd name="T51" fmla="*/ 10 h 85"/>
                  <a:gd name="T52" fmla="*/ 33 w 105"/>
                  <a:gd name="T53" fmla="*/ 8 h 85"/>
                  <a:gd name="T54" fmla="*/ 33 w 105"/>
                  <a:gd name="T55" fmla="*/ 8 h 85"/>
                  <a:gd name="T56" fmla="*/ 40 w 105"/>
                  <a:gd name="T57" fmla="*/ 6 h 85"/>
                  <a:gd name="T58" fmla="*/ 47 w 105"/>
                  <a:gd name="T59" fmla="*/ 6 h 85"/>
                  <a:gd name="T60" fmla="*/ 50 w 105"/>
                  <a:gd name="T61" fmla="*/ 8 h 85"/>
                  <a:gd name="T62" fmla="*/ 60 w 105"/>
                  <a:gd name="T63" fmla="*/ 8 h 85"/>
                  <a:gd name="T64" fmla="*/ 64 w 105"/>
                  <a:gd name="T65" fmla="*/ 8 h 85"/>
                  <a:gd name="T66" fmla="*/ 67 w 105"/>
                  <a:gd name="T67" fmla="*/ 5 h 85"/>
                  <a:gd name="T68" fmla="*/ 74 w 105"/>
                  <a:gd name="T69" fmla="*/ 1 h 85"/>
                  <a:gd name="T70" fmla="*/ 79 w 105"/>
                  <a:gd name="T71" fmla="*/ 1 h 85"/>
                  <a:gd name="T72" fmla="*/ 82 w 105"/>
                  <a:gd name="T73" fmla="*/ 1 h 85"/>
                  <a:gd name="T74" fmla="*/ 89 w 105"/>
                  <a:gd name="T75" fmla="*/ 1 h 85"/>
                  <a:gd name="T76" fmla="*/ 96 w 105"/>
                  <a:gd name="T77" fmla="*/ 1 h 85"/>
                  <a:gd name="T78" fmla="*/ 100 w 105"/>
                  <a:gd name="T79" fmla="*/ 0 h 85"/>
                  <a:gd name="T80" fmla="*/ 103 w 105"/>
                  <a:gd name="T81" fmla="*/ 1 h 85"/>
                  <a:gd name="T82" fmla="*/ 103 w 105"/>
                  <a:gd name="T83" fmla="*/ 5 h 85"/>
                  <a:gd name="T84" fmla="*/ 100 w 105"/>
                  <a:gd name="T85" fmla="*/ 8 h 85"/>
                  <a:gd name="T86" fmla="*/ 96 w 105"/>
                  <a:gd name="T87" fmla="*/ 12 h 85"/>
                  <a:gd name="T88" fmla="*/ 91 w 105"/>
                  <a:gd name="T89" fmla="*/ 13 h 85"/>
                  <a:gd name="T90" fmla="*/ 88 w 105"/>
                  <a:gd name="T91" fmla="*/ 15 h 85"/>
                  <a:gd name="T92" fmla="*/ 88 w 105"/>
                  <a:gd name="T93" fmla="*/ 20 h 85"/>
                  <a:gd name="T94" fmla="*/ 88 w 105"/>
                  <a:gd name="T95" fmla="*/ 22 h 85"/>
                  <a:gd name="T96" fmla="*/ 89 w 105"/>
                  <a:gd name="T97" fmla="*/ 25 h 85"/>
                  <a:gd name="T98" fmla="*/ 88 w 105"/>
                  <a:gd name="T99" fmla="*/ 30 h 85"/>
                  <a:gd name="T100" fmla="*/ 86 w 105"/>
                  <a:gd name="T101" fmla="*/ 34 h 85"/>
                  <a:gd name="T102" fmla="*/ 86 w 105"/>
                  <a:gd name="T103" fmla="*/ 44 h 85"/>
                  <a:gd name="T104" fmla="*/ 82 w 105"/>
                  <a:gd name="T105" fmla="*/ 49 h 85"/>
                  <a:gd name="T106" fmla="*/ 77 w 105"/>
                  <a:gd name="T107" fmla="*/ 53 h 85"/>
                  <a:gd name="T108" fmla="*/ 19 w 105"/>
                  <a:gd name="T109" fmla="*/ 85 h 85"/>
                  <a:gd name="T110" fmla="*/ 16 w 105"/>
                  <a:gd name="T111"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 h="85">
                    <a:moveTo>
                      <a:pt x="16" y="85"/>
                    </a:moveTo>
                    <a:lnTo>
                      <a:pt x="16" y="85"/>
                    </a:lnTo>
                    <a:lnTo>
                      <a:pt x="14" y="85"/>
                    </a:lnTo>
                    <a:lnTo>
                      <a:pt x="14" y="85"/>
                    </a:lnTo>
                    <a:lnTo>
                      <a:pt x="12" y="85"/>
                    </a:lnTo>
                    <a:lnTo>
                      <a:pt x="12" y="85"/>
                    </a:lnTo>
                    <a:lnTo>
                      <a:pt x="9" y="82"/>
                    </a:lnTo>
                    <a:lnTo>
                      <a:pt x="7" y="80"/>
                    </a:lnTo>
                    <a:lnTo>
                      <a:pt x="4" y="79"/>
                    </a:lnTo>
                    <a:lnTo>
                      <a:pt x="0" y="79"/>
                    </a:lnTo>
                    <a:lnTo>
                      <a:pt x="0" y="70"/>
                    </a:lnTo>
                    <a:lnTo>
                      <a:pt x="2" y="68"/>
                    </a:lnTo>
                    <a:lnTo>
                      <a:pt x="5" y="65"/>
                    </a:lnTo>
                    <a:lnTo>
                      <a:pt x="5" y="60"/>
                    </a:lnTo>
                    <a:lnTo>
                      <a:pt x="7" y="58"/>
                    </a:lnTo>
                    <a:lnTo>
                      <a:pt x="11" y="58"/>
                    </a:lnTo>
                    <a:lnTo>
                      <a:pt x="12" y="55"/>
                    </a:lnTo>
                    <a:lnTo>
                      <a:pt x="12" y="53"/>
                    </a:lnTo>
                    <a:lnTo>
                      <a:pt x="12" y="49"/>
                    </a:lnTo>
                    <a:lnTo>
                      <a:pt x="11" y="46"/>
                    </a:lnTo>
                    <a:lnTo>
                      <a:pt x="4" y="46"/>
                    </a:lnTo>
                    <a:lnTo>
                      <a:pt x="4" y="32"/>
                    </a:lnTo>
                    <a:lnTo>
                      <a:pt x="2" y="30"/>
                    </a:lnTo>
                    <a:lnTo>
                      <a:pt x="2" y="27"/>
                    </a:lnTo>
                    <a:lnTo>
                      <a:pt x="4" y="24"/>
                    </a:lnTo>
                    <a:lnTo>
                      <a:pt x="9" y="24"/>
                    </a:lnTo>
                    <a:lnTo>
                      <a:pt x="9" y="24"/>
                    </a:lnTo>
                    <a:lnTo>
                      <a:pt x="9" y="22"/>
                    </a:lnTo>
                    <a:lnTo>
                      <a:pt x="9" y="22"/>
                    </a:lnTo>
                    <a:lnTo>
                      <a:pt x="11" y="22"/>
                    </a:lnTo>
                    <a:lnTo>
                      <a:pt x="11" y="20"/>
                    </a:lnTo>
                    <a:lnTo>
                      <a:pt x="11" y="20"/>
                    </a:lnTo>
                    <a:lnTo>
                      <a:pt x="12" y="18"/>
                    </a:lnTo>
                    <a:lnTo>
                      <a:pt x="12" y="18"/>
                    </a:lnTo>
                    <a:lnTo>
                      <a:pt x="14" y="15"/>
                    </a:lnTo>
                    <a:lnTo>
                      <a:pt x="14" y="13"/>
                    </a:lnTo>
                    <a:lnTo>
                      <a:pt x="16" y="10"/>
                    </a:lnTo>
                    <a:lnTo>
                      <a:pt x="16" y="8"/>
                    </a:lnTo>
                    <a:lnTo>
                      <a:pt x="17" y="6"/>
                    </a:lnTo>
                    <a:lnTo>
                      <a:pt x="17" y="6"/>
                    </a:lnTo>
                    <a:lnTo>
                      <a:pt x="17" y="6"/>
                    </a:lnTo>
                    <a:lnTo>
                      <a:pt x="17" y="6"/>
                    </a:lnTo>
                    <a:lnTo>
                      <a:pt x="19" y="8"/>
                    </a:lnTo>
                    <a:lnTo>
                      <a:pt x="19" y="8"/>
                    </a:lnTo>
                    <a:lnTo>
                      <a:pt x="21" y="8"/>
                    </a:lnTo>
                    <a:lnTo>
                      <a:pt x="21" y="8"/>
                    </a:lnTo>
                    <a:lnTo>
                      <a:pt x="23" y="10"/>
                    </a:lnTo>
                    <a:lnTo>
                      <a:pt x="23" y="10"/>
                    </a:lnTo>
                    <a:lnTo>
                      <a:pt x="24" y="10"/>
                    </a:lnTo>
                    <a:lnTo>
                      <a:pt x="24" y="10"/>
                    </a:lnTo>
                    <a:lnTo>
                      <a:pt x="28" y="10"/>
                    </a:lnTo>
                    <a:lnTo>
                      <a:pt x="28" y="10"/>
                    </a:lnTo>
                    <a:lnTo>
                      <a:pt x="29" y="10"/>
                    </a:lnTo>
                    <a:lnTo>
                      <a:pt x="33" y="8"/>
                    </a:lnTo>
                    <a:lnTo>
                      <a:pt x="33" y="8"/>
                    </a:lnTo>
                    <a:lnTo>
                      <a:pt x="33" y="8"/>
                    </a:lnTo>
                    <a:lnTo>
                      <a:pt x="38" y="6"/>
                    </a:lnTo>
                    <a:lnTo>
                      <a:pt x="40" y="6"/>
                    </a:lnTo>
                    <a:lnTo>
                      <a:pt x="43" y="6"/>
                    </a:lnTo>
                    <a:lnTo>
                      <a:pt x="47" y="6"/>
                    </a:lnTo>
                    <a:lnTo>
                      <a:pt x="48" y="8"/>
                    </a:lnTo>
                    <a:lnTo>
                      <a:pt x="50" y="8"/>
                    </a:lnTo>
                    <a:lnTo>
                      <a:pt x="53" y="8"/>
                    </a:lnTo>
                    <a:lnTo>
                      <a:pt x="60" y="8"/>
                    </a:lnTo>
                    <a:lnTo>
                      <a:pt x="62" y="8"/>
                    </a:lnTo>
                    <a:lnTo>
                      <a:pt x="64" y="8"/>
                    </a:lnTo>
                    <a:lnTo>
                      <a:pt x="65" y="6"/>
                    </a:lnTo>
                    <a:lnTo>
                      <a:pt x="67" y="5"/>
                    </a:lnTo>
                    <a:lnTo>
                      <a:pt x="72" y="3"/>
                    </a:lnTo>
                    <a:lnTo>
                      <a:pt x="74" y="1"/>
                    </a:lnTo>
                    <a:lnTo>
                      <a:pt x="77" y="1"/>
                    </a:lnTo>
                    <a:lnTo>
                      <a:pt x="79" y="1"/>
                    </a:lnTo>
                    <a:lnTo>
                      <a:pt x="81" y="1"/>
                    </a:lnTo>
                    <a:lnTo>
                      <a:pt x="82" y="1"/>
                    </a:lnTo>
                    <a:lnTo>
                      <a:pt x="88" y="1"/>
                    </a:lnTo>
                    <a:lnTo>
                      <a:pt x="89" y="1"/>
                    </a:lnTo>
                    <a:lnTo>
                      <a:pt x="93" y="1"/>
                    </a:lnTo>
                    <a:lnTo>
                      <a:pt x="96" y="1"/>
                    </a:lnTo>
                    <a:lnTo>
                      <a:pt x="96" y="0"/>
                    </a:lnTo>
                    <a:lnTo>
                      <a:pt x="100" y="0"/>
                    </a:lnTo>
                    <a:lnTo>
                      <a:pt x="101" y="0"/>
                    </a:lnTo>
                    <a:lnTo>
                      <a:pt x="103" y="1"/>
                    </a:lnTo>
                    <a:lnTo>
                      <a:pt x="105" y="3"/>
                    </a:lnTo>
                    <a:lnTo>
                      <a:pt x="103" y="5"/>
                    </a:lnTo>
                    <a:lnTo>
                      <a:pt x="101" y="6"/>
                    </a:lnTo>
                    <a:lnTo>
                      <a:pt x="100" y="8"/>
                    </a:lnTo>
                    <a:lnTo>
                      <a:pt x="98" y="10"/>
                    </a:lnTo>
                    <a:lnTo>
                      <a:pt x="96" y="12"/>
                    </a:lnTo>
                    <a:lnTo>
                      <a:pt x="94" y="12"/>
                    </a:lnTo>
                    <a:lnTo>
                      <a:pt x="91" y="13"/>
                    </a:lnTo>
                    <a:lnTo>
                      <a:pt x="89" y="15"/>
                    </a:lnTo>
                    <a:lnTo>
                      <a:pt x="88" y="15"/>
                    </a:lnTo>
                    <a:lnTo>
                      <a:pt x="88" y="18"/>
                    </a:lnTo>
                    <a:lnTo>
                      <a:pt x="88" y="20"/>
                    </a:lnTo>
                    <a:lnTo>
                      <a:pt x="88" y="20"/>
                    </a:lnTo>
                    <a:lnTo>
                      <a:pt x="88" y="22"/>
                    </a:lnTo>
                    <a:lnTo>
                      <a:pt x="88" y="24"/>
                    </a:lnTo>
                    <a:lnTo>
                      <a:pt x="89" y="25"/>
                    </a:lnTo>
                    <a:lnTo>
                      <a:pt x="88" y="29"/>
                    </a:lnTo>
                    <a:lnTo>
                      <a:pt x="88" y="30"/>
                    </a:lnTo>
                    <a:lnTo>
                      <a:pt x="86" y="32"/>
                    </a:lnTo>
                    <a:lnTo>
                      <a:pt x="86" y="34"/>
                    </a:lnTo>
                    <a:lnTo>
                      <a:pt x="86" y="43"/>
                    </a:lnTo>
                    <a:lnTo>
                      <a:pt x="86" y="44"/>
                    </a:lnTo>
                    <a:lnTo>
                      <a:pt x="84" y="46"/>
                    </a:lnTo>
                    <a:lnTo>
                      <a:pt x="82" y="49"/>
                    </a:lnTo>
                    <a:lnTo>
                      <a:pt x="81" y="51"/>
                    </a:lnTo>
                    <a:lnTo>
                      <a:pt x="77" y="53"/>
                    </a:lnTo>
                    <a:lnTo>
                      <a:pt x="50" y="68"/>
                    </a:lnTo>
                    <a:lnTo>
                      <a:pt x="19" y="85"/>
                    </a:lnTo>
                    <a:lnTo>
                      <a:pt x="19" y="85"/>
                    </a:lnTo>
                    <a:lnTo>
                      <a:pt x="16" y="85"/>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41" name="Freeform 23"/>
              <p:cNvSpPr>
                <a:spLocks/>
              </p:cNvSpPr>
              <p:nvPr/>
            </p:nvSpPr>
            <p:spPr bwMode="auto">
              <a:xfrm>
                <a:off x="3231" y="2014"/>
                <a:ext cx="26" cy="28"/>
              </a:xfrm>
              <a:custGeom>
                <a:avLst/>
                <a:gdLst>
                  <a:gd name="T0" fmla="*/ 0 w 26"/>
                  <a:gd name="T1" fmla="*/ 28 h 28"/>
                  <a:gd name="T2" fmla="*/ 3 w 26"/>
                  <a:gd name="T3" fmla="*/ 24 h 28"/>
                  <a:gd name="T4" fmla="*/ 3 w 26"/>
                  <a:gd name="T5" fmla="*/ 23 h 28"/>
                  <a:gd name="T6" fmla="*/ 5 w 26"/>
                  <a:gd name="T7" fmla="*/ 21 h 28"/>
                  <a:gd name="T8" fmla="*/ 7 w 26"/>
                  <a:gd name="T9" fmla="*/ 19 h 28"/>
                  <a:gd name="T10" fmla="*/ 7 w 26"/>
                  <a:gd name="T11" fmla="*/ 17 h 28"/>
                  <a:gd name="T12" fmla="*/ 7 w 26"/>
                  <a:gd name="T13" fmla="*/ 16 h 28"/>
                  <a:gd name="T14" fmla="*/ 9 w 26"/>
                  <a:gd name="T15" fmla="*/ 14 h 28"/>
                  <a:gd name="T16" fmla="*/ 9 w 26"/>
                  <a:gd name="T17" fmla="*/ 12 h 28"/>
                  <a:gd name="T18" fmla="*/ 10 w 26"/>
                  <a:gd name="T19" fmla="*/ 11 h 28"/>
                  <a:gd name="T20" fmla="*/ 10 w 26"/>
                  <a:gd name="T21" fmla="*/ 7 h 28"/>
                  <a:gd name="T22" fmla="*/ 12 w 26"/>
                  <a:gd name="T23" fmla="*/ 4 h 28"/>
                  <a:gd name="T24" fmla="*/ 14 w 26"/>
                  <a:gd name="T25" fmla="*/ 2 h 28"/>
                  <a:gd name="T26" fmla="*/ 14 w 26"/>
                  <a:gd name="T27" fmla="*/ 0 h 28"/>
                  <a:gd name="T28" fmla="*/ 15 w 26"/>
                  <a:gd name="T29" fmla="*/ 0 h 28"/>
                  <a:gd name="T30" fmla="*/ 22 w 26"/>
                  <a:gd name="T31" fmla="*/ 0 h 28"/>
                  <a:gd name="T32" fmla="*/ 26 w 26"/>
                  <a:gd name="T33" fmla="*/ 4 h 28"/>
                  <a:gd name="T34" fmla="*/ 26 w 26"/>
                  <a:gd name="T35" fmla="*/ 11 h 28"/>
                  <a:gd name="T36" fmla="*/ 24 w 26"/>
                  <a:gd name="T37" fmla="*/ 12 h 28"/>
                  <a:gd name="T38" fmla="*/ 24 w 26"/>
                  <a:gd name="T39" fmla="*/ 16 h 28"/>
                  <a:gd name="T40" fmla="*/ 19 w 26"/>
                  <a:gd name="T41" fmla="*/ 16 h 28"/>
                  <a:gd name="T42" fmla="*/ 17 w 26"/>
                  <a:gd name="T43" fmla="*/ 17 h 28"/>
                  <a:gd name="T44" fmla="*/ 17 w 26"/>
                  <a:gd name="T45" fmla="*/ 21 h 28"/>
                  <a:gd name="T46" fmla="*/ 14 w 26"/>
                  <a:gd name="T47" fmla="*/ 26 h 28"/>
                  <a:gd name="T48" fmla="*/ 12 w 26"/>
                  <a:gd name="T49" fmla="*/ 28 h 28"/>
                  <a:gd name="T50" fmla="*/ 0 w 26"/>
                  <a:gd name="T5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28">
                    <a:moveTo>
                      <a:pt x="0" y="28"/>
                    </a:moveTo>
                    <a:lnTo>
                      <a:pt x="3" y="24"/>
                    </a:lnTo>
                    <a:lnTo>
                      <a:pt x="3" y="23"/>
                    </a:lnTo>
                    <a:lnTo>
                      <a:pt x="5" y="21"/>
                    </a:lnTo>
                    <a:lnTo>
                      <a:pt x="7" y="19"/>
                    </a:lnTo>
                    <a:lnTo>
                      <a:pt x="7" y="17"/>
                    </a:lnTo>
                    <a:lnTo>
                      <a:pt x="7" y="16"/>
                    </a:lnTo>
                    <a:lnTo>
                      <a:pt x="9" y="14"/>
                    </a:lnTo>
                    <a:lnTo>
                      <a:pt x="9" y="12"/>
                    </a:lnTo>
                    <a:lnTo>
                      <a:pt x="10" y="11"/>
                    </a:lnTo>
                    <a:lnTo>
                      <a:pt x="10" y="7"/>
                    </a:lnTo>
                    <a:lnTo>
                      <a:pt x="12" y="4"/>
                    </a:lnTo>
                    <a:lnTo>
                      <a:pt x="14" y="2"/>
                    </a:lnTo>
                    <a:lnTo>
                      <a:pt x="14" y="0"/>
                    </a:lnTo>
                    <a:lnTo>
                      <a:pt x="15" y="0"/>
                    </a:lnTo>
                    <a:lnTo>
                      <a:pt x="22" y="0"/>
                    </a:lnTo>
                    <a:lnTo>
                      <a:pt x="26" y="4"/>
                    </a:lnTo>
                    <a:lnTo>
                      <a:pt x="26" y="11"/>
                    </a:lnTo>
                    <a:lnTo>
                      <a:pt x="24" y="12"/>
                    </a:lnTo>
                    <a:lnTo>
                      <a:pt x="24" y="16"/>
                    </a:lnTo>
                    <a:lnTo>
                      <a:pt x="19" y="16"/>
                    </a:lnTo>
                    <a:lnTo>
                      <a:pt x="17" y="17"/>
                    </a:lnTo>
                    <a:lnTo>
                      <a:pt x="17" y="21"/>
                    </a:lnTo>
                    <a:lnTo>
                      <a:pt x="14" y="26"/>
                    </a:lnTo>
                    <a:lnTo>
                      <a:pt x="12" y="28"/>
                    </a:lnTo>
                    <a:lnTo>
                      <a:pt x="0" y="2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42" name="Freeform 24"/>
              <p:cNvSpPr>
                <a:spLocks/>
              </p:cNvSpPr>
              <p:nvPr/>
            </p:nvSpPr>
            <p:spPr bwMode="auto">
              <a:xfrm>
                <a:off x="3229" y="2050"/>
                <a:ext cx="14" cy="23"/>
              </a:xfrm>
              <a:custGeom>
                <a:avLst/>
                <a:gdLst>
                  <a:gd name="T0" fmla="*/ 0 w 14"/>
                  <a:gd name="T1" fmla="*/ 23 h 23"/>
                  <a:gd name="T2" fmla="*/ 0 w 14"/>
                  <a:gd name="T3" fmla="*/ 17 h 23"/>
                  <a:gd name="T4" fmla="*/ 2 w 14"/>
                  <a:gd name="T5" fmla="*/ 16 h 23"/>
                  <a:gd name="T6" fmla="*/ 4 w 14"/>
                  <a:gd name="T7" fmla="*/ 14 h 23"/>
                  <a:gd name="T8" fmla="*/ 2 w 14"/>
                  <a:gd name="T9" fmla="*/ 12 h 23"/>
                  <a:gd name="T10" fmla="*/ 2 w 14"/>
                  <a:gd name="T11" fmla="*/ 7 h 23"/>
                  <a:gd name="T12" fmla="*/ 2 w 14"/>
                  <a:gd name="T13" fmla="*/ 2 h 23"/>
                  <a:gd name="T14" fmla="*/ 5 w 14"/>
                  <a:gd name="T15" fmla="*/ 0 h 23"/>
                  <a:gd name="T16" fmla="*/ 9 w 14"/>
                  <a:gd name="T17" fmla="*/ 0 h 23"/>
                  <a:gd name="T18" fmla="*/ 14 w 14"/>
                  <a:gd name="T19" fmla="*/ 0 h 23"/>
                  <a:gd name="T20" fmla="*/ 12 w 14"/>
                  <a:gd name="T21" fmla="*/ 7 h 23"/>
                  <a:gd name="T22" fmla="*/ 12 w 14"/>
                  <a:gd name="T23" fmla="*/ 12 h 23"/>
                  <a:gd name="T24" fmla="*/ 12 w 14"/>
                  <a:gd name="T25" fmla="*/ 21 h 23"/>
                  <a:gd name="T26" fmla="*/ 11 w 14"/>
                  <a:gd name="T27" fmla="*/ 23 h 23"/>
                  <a:gd name="T28" fmla="*/ 0 w 14"/>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3">
                    <a:moveTo>
                      <a:pt x="0" y="23"/>
                    </a:moveTo>
                    <a:lnTo>
                      <a:pt x="0" y="17"/>
                    </a:lnTo>
                    <a:lnTo>
                      <a:pt x="2" y="16"/>
                    </a:lnTo>
                    <a:lnTo>
                      <a:pt x="4" y="14"/>
                    </a:lnTo>
                    <a:lnTo>
                      <a:pt x="2" y="12"/>
                    </a:lnTo>
                    <a:lnTo>
                      <a:pt x="2" y="7"/>
                    </a:lnTo>
                    <a:lnTo>
                      <a:pt x="2" y="2"/>
                    </a:lnTo>
                    <a:lnTo>
                      <a:pt x="5" y="0"/>
                    </a:lnTo>
                    <a:lnTo>
                      <a:pt x="9" y="0"/>
                    </a:lnTo>
                    <a:lnTo>
                      <a:pt x="14" y="0"/>
                    </a:lnTo>
                    <a:lnTo>
                      <a:pt x="12" y="7"/>
                    </a:lnTo>
                    <a:lnTo>
                      <a:pt x="12" y="12"/>
                    </a:lnTo>
                    <a:lnTo>
                      <a:pt x="12" y="21"/>
                    </a:lnTo>
                    <a:lnTo>
                      <a:pt x="11" y="23"/>
                    </a:lnTo>
                    <a:lnTo>
                      <a:pt x="0" y="2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43" name="Freeform 25"/>
              <p:cNvSpPr>
                <a:spLocks/>
              </p:cNvSpPr>
              <p:nvPr/>
            </p:nvSpPr>
            <p:spPr bwMode="auto">
              <a:xfrm>
                <a:off x="3217" y="2040"/>
                <a:ext cx="26" cy="64"/>
              </a:xfrm>
              <a:custGeom>
                <a:avLst/>
                <a:gdLst>
                  <a:gd name="T0" fmla="*/ 0 w 26"/>
                  <a:gd name="T1" fmla="*/ 33 h 64"/>
                  <a:gd name="T2" fmla="*/ 4 w 26"/>
                  <a:gd name="T3" fmla="*/ 29 h 64"/>
                  <a:gd name="T4" fmla="*/ 6 w 26"/>
                  <a:gd name="T5" fmla="*/ 27 h 64"/>
                  <a:gd name="T6" fmla="*/ 7 w 26"/>
                  <a:gd name="T7" fmla="*/ 24 h 64"/>
                  <a:gd name="T8" fmla="*/ 9 w 26"/>
                  <a:gd name="T9" fmla="*/ 22 h 64"/>
                  <a:gd name="T10" fmla="*/ 9 w 26"/>
                  <a:gd name="T11" fmla="*/ 19 h 64"/>
                  <a:gd name="T12" fmla="*/ 11 w 26"/>
                  <a:gd name="T13" fmla="*/ 15 h 64"/>
                  <a:gd name="T14" fmla="*/ 11 w 26"/>
                  <a:gd name="T15" fmla="*/ 12 h 64"/>
                  <a:gd name="T16" fmla="*/ 14 w 26"/>
                  <a:gd name="T17" fmla="*/ 9 h 64"/>
                  <a:gd name="T18" fmla="*/ 16 w 26"/>
                  <a:gd name="T19" fmla="*/ 5 h 64"/>
                  <a:gd name="T20" fmla="*/ 16 w 26"/>
                  <a:gd name="T21" fmla="*/ 3 h 64"/>
                  <a:gd name="T22" fmla="*/ 16 w 26"/>
                  <a:gd name="T23" fmla="*/ 3 h 64"/>
                  <a:gd name="T24" fmla="*/ 17 w 26"/>
                  <a:gd name="T25" fmla="*/ 0 h 64"/>
                  <a:gd name="T26" fmla="*/ 26 w 26"/>
                  <a:gd name="T27" fmla="*/ 0 h 64"/>
                  <a:gd name="T28" fmla="*/ 26 w 26"/>
                  <a:gd name="T29" fmla="*/ 7 h 64"/>
                  <a:gd name="T30" fmla="*/ 24 w 26"/>
                  <a:gd name="T31" fmla="*/ 14 h 64"/>
                  <a:gd name="T32" fmla="*/ 21 w 26"/>
                  <a:gd name="T33" fmla="*/ 14 h 64"/>
                  <a:gd name="T34" fmla="*/ 17 w 26"/>
                  <a:gd name="T35" fmla="*/ 12 h 64"/>
                  <a:gd name="T36" fmla="*/ 17 w 26"/>
                  <a:gd name="T37" fmla="*/ 14 h 64"/>
                  <a:gd name="T38" fmla="*/ 17 w 26"/>
                  <a:gd name="T39" fmla="*/ 17 h 64"/>
                  <a:gd name="T40" fmla="*/ 16 w 26"/>
                  <a:gd name="T41" fmla="*/ 22 h 64"/>
                  <a:gd name="T42" fmla="*/ 17 w 26"/>
                  <a:gd name="T43" fmla="*/ 24 h 64"/>
                  <a:gd name="T44" fmla="*/ 17 w 26"/>
                  <a:gd name="T45" fmla="*/ 27 h 64"/>
                  <a:gd name="T46" fmla="*/ 16 w 26"/>
                  <a:gd name="T47" fmla="*/ 29 h 64"/>
                  <a:gd name="T48" fmla="*/ 16 w 26"/>
                  <a:gd name="T49" fmla="*/ 29 h 64"/>
                  <a:gd name="T50" fmla="*/ 24 w 26"/>
                  <a:gd name="T51" fmla="*/ 29 h 64"/>
                  <a:gd name="T52" fmla="*/ 23 w 26"/>
                  <a:gd name="T53" fmla="*/ 38 h 64"/>
                  <a:gd name="T54" fmla="*/ 19 w 26"/>
                  <a:gd name="T55" fmla="*/ 46 h 64"/>
                  <a:gd name="T56" fmla="*/ 19 w 26"/>
                  <a:gd name="T57" fmla="*/ 48 h 64"/>
                  <a:gd name="T58" fmla="*/ 16 w 26"/>
                  <a:gd name="T59" fmla="*/ 60 h 64"/>
                  <a:gd name="T60" fmla="*/ 14 w 26"/>
                  <a:gd name="T61" fmla="*/ 64 h 64"/>
                  <a:gd name="T62" fmla="*/ 0 w 26"/>
                  <a:gd name="T63"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64">
                    <a:moveTo>
                      <a:pt x="0" y="33"/>
                    </a:moveTo>
                    <a:lnTo>
                      <a:pt x="4" y="29"/>
                    </a:lnTo>
                    <a:lnTo>
                      <a:pt x="6" y="27"/>
                    </a:lnTo>
                    <a:lnTo>
                      <a:pt x="7" y="24"/>
                    </a:lnTo>
                    <a:lnTo>
                      <a:pt x="9" y="22"/>
                    </a:lnTo>
                    <a:lnTo>
                      <a:pt x="9" y="19"/>
                    </a:lnTo>
                    <a:lnTo>
                      <a:pt x="11" y="15"/>
                    </a:lnTo>
                    <a:lnTo>
                      <a:pt x="11" y="12"/>
                    </a:lnTo>
                    <a:lnTo>
                      <a:pt x="14" y="9"/>
                    </a:lnTo>
                    <a:lnTo>
                      <a:pt x="16" y="5"/>
                    </a:lnTo>
                    <a:lnTo>
                      <a:pt x="16" y="3"/>
                    </a:lnTo>
                    <a:lnTo>
                      <a:pt x="16" y="3"/>
                    </a:lnTo>
                    <a:lnTo>
                      <a:pt x="17" y="0"/>
                    </a:lnTo>
                    <a:lnTo>
                      <a:pt x="26" y="0"/>
                    </a:lnTo>
                    <a:lnTo>
                      <a:pt x="26" y="7"/>
                    </a:lnTo>
                    <a:lnTo>
                      <a:pt x="24" y="14"/>
                    </a:lnTo>
                    <a:lnTo>
                      <a:pt x="21" y="14"/>
                    </a:lnTo>
                    <a:lnTo>
                      <a:pt x="17" y="12"/>
                    </a:lnTo>
                    <a:lnTo>
                      <a:pt x="17" y="14"/>
                    </a:lnTo>
                    <a:lnTo>
                      <a:pt x="17" y="17"/>
                    </a:lnTo>
                    <a:lnTo>
                      <a:pt x="16" y="22"/>
                    </a:lnTo>
                    <a:lnTo>
                      <a:pt x="17" y="24"/>
                    </a:lnTo>
                    <a:lnTo>
                      <a:pt x="17" y="27"/>
                    </a:lnTo>
                    <a:lnTo>
                      <a:pt x="16" y="29"/>
                    </a:lnTo>
                    <a:lnTo>
                      <a:pt x="16" y="29"/>
                    </a:lnTo>
                    <a:lnTo>
                      <a:pt x="24" y="29"/>
                    </a:lnTo>
                    <a:lnTo>
                      <a:pt x="23" y="38"/>
                    </a:lnTo>
                    <a:lnTo>
                      <a:pt x="19" y="46"/>
                    </a:lnTo>
                    <a:lnTo>
                      <a:pt x="19" y="48"/>
                    </a:lnTo>
                    <a:lnTo>
                      <a:pt x="16" y="60"/>
                    </a:lnTo>
                    <a:lnTo>
                      <a:pt x="14" y="64"/>
                    </a:lnTo>
                    <a:lnTo>
                      <a:pt x="0" y="3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44" name="Freeform 26"/>
              <p:cNvSpPr>
                <a:spLocks/>
              </p:cNvSpPr>
              <p:nvPr/>
            </p:nvSpPr>
            <p:spPr bwMode="auto">
              <a:xfrm>
                <a:off x="3226" y="2057"/>
                <a:ext cx="316" cy="254"/>
              </a:xfrm>
              <a:custGeom>
                <a:avLst/>
                <a:gdLst>
                  <a:gd name="T0" fmla="*/ 109 w 316"/>
                  <a:gd name="T1" fmla="*/ 232 h 254"/>
                  <a:gd name="T2" fmla="*/ 99 w 316"/>
                  <a:gd name="T3" fmla="*/ 217 h 254"/>
                  <a:gd name="T4" fmla="*/ 89 w 316"/>
                  <a:gd name="T5" fmla="*/ 201 h 254"/>
                  <a:gd name="T6" fmla="*/ 68 w 316"/>
                  <a:gd name="T7" fmla="*/ 182 h 254"/>
                  <a:gd name="T8" fmla="*/ 67 w 316"/>
                  <a:gd name="T9" fmla="*/ 174 h 254"/>
                  <a:gd name="T10" fmla="*/ 65 w 316"/>
                  <a:gd name="T11" fmla="*/ 167 h 254"/>
                  <a:gd name="T12" fmla="*/ 63 w 316"/>
                  <a:gd name="T13" fmla="*/ 148 h 254"/>
                  <a:gd name="T14" fmla="*/ 56 w 316"/>
                  <a:gd name="T15" fmla="*/ 138 h 254"/>
                  <a:gd name="T16" fmla="*/ 39 w 316"/>
                  <a:gd name="T17" fmla="*/ 122 h 254"/>
                  <a:gd name="T18" fmla="*/ 36 w 316"/>
                  <a:gd name="T19" fmla="*/ 108 h 254"/>
                  <a:gd name="T20" fmla="*/ 22 w 316"/>
                  <a:gd name="T21" fmla="*/ 89 h 254"/>
                  <a:gd name="T22" fmla="*/ 12 w 316"/>
                  <a:gd name="T23" fmla="*/ 74 h 254"/>
                  <a:gd name="T24" fmla="*/ 2 w 316"/>
                  <a:gd name="T25" fmla="*/ 64 h 254"/>
                  <a:gd name="T26" fmla="*/ 3 w 316"/>
                  <a:gd name="T27" fmla="*/ 50 h 254"/>
                  <a:gd name="T28" fmla="*/ 22 w 316"/>
                  <a:gd name="T29" fmla="*/ 48 h 254"/>
                  <a:gd name="T30" fmla="*/ 32 w 316"/>
                  <a:gd name="T31" fmla="*/ 36 h 254"/>
                  <a:gd name="T32" fmla="*/ 38 w 316"/>
                  <a:gd name="T33" fmla="*/ 35 h 254"/>
                  <a:gd name="T34" fmla="*/ 44 w 316"/>
                  <a:gd name="T35" fmla="*/ 35 h 254"/>
                  <a:gd name="T36" fmla="*/ 48 w 316"/>
                  <a:gd name="T37" fmla="*/ 26 h 254"/>
                  <a:gd name="T38" fmla="*/ 51 w 316"/>
                  <a:gd name="T39" fmla="*/ 5 h 254"/>
                  <a:gd name="T40" fmla="*/ 74 w 316"/>
                  <a:gd name="T41" fmla="*/ 0 h 254"/>
                  <a:gd name="T42" fmla="*/ 89 w 316"/>
                  <a:gd name="T43" fmla="*/ 4 h 254"/>
                  <a:gd name="T44" fmla="*/ 104 w 316"/>
                  <a:gd name="T45" fmla="*/ 12 h 254"/>
                  <a:gd name="T46" fmla="*/ 120 w 316"/>
                  <a:gd name="T47" fmla="*/ 21 h 254"/>
                  <a:gd name="T48" fmla="*/ 133 w 316"/>
                  <a:gd name="T49" fmla="*/ 33 h 254"/>
                  <a:gd name="T50" fmla="*/ 149 w 316"/>
                  <a:gd name="T51" fmla="*/ 45 h 254"/>
                  <a:gd name="T52" fmla="*/ 190 w 316"/>
                  <a:gd name="T53" fmla="*/ 50 h 254"/>
                  <a:gd name="T54" fmla="*/ 197 w 316"/>
                  <a:gd name="T55" fmla="*/ 59 h 254"/>
                  <a:gd name="T56" fmla="*/ 210 w 316"/>
                  <a:gd name="T57" fmla="*/ 62 h 254"/>
                  <a:gd name="T58" fmla="*/ 217 w 316"/>
                  <a:gd name="T59" fmla="*/ 72 h 254"/>
                  <a:gd name="T60" fmla="*/ 226 w 316"/>
                  <a:gd name="T61" fmla="*/ 79 h 254"/>
                  <a:gd name="T62" fmla="*/ 233 w 316"/>
                  <a:gd name="T63" fmla="*/ 89 h 254"/>
                  <a:gd name="T64" fmla="*/ 236 w 316"/>
                  <a:gd name="T65" fmla="*/ 98 h 254"/>
                  <a:gd name="T66" fmla="*/ 234 w 316"/>
                  <a:gd name="T67" fmla="*/ 103 h 254"/>
                  <a:gd name="T68" fmla="*/ 241 w 316"/>
                  <a:gd name="T69" fmla="*/ 110 h 254"/>
                  <a:gd name="T70" fmla="*/ 243 w 316"/>
                  <a:gd name="T71" fmla="*/ 108 h 254"/>
                  <a:gd name="T72" fmla="*/ 251 w 316"/>
                  <a:gd name="T73" fmla="*/ 98 h 254"/>
                  <a:gd name="T74" fmla="*/ 257 w 316"/>
                  <a:gd name="T75" fmla="*/ 103 h 254"/>
                  <a:gd name="T76" fmla="*/ 255 w 316"/>
                  <a:gd name="T77" fmla="*/ 120 h 254"/>
                  <a:gd name="T78" fmla="*/ 253 w 316"/>
                  <a:gd name="T79" fmla="*/ 124 h 254"/>
                  <a:gd name="T80" fmla="*/ 308 w 316"/>
                  <a:gd name="T81" fmla="*/ 153 h 254"/>
                  <a:gd name="T82" fmla="*/ 265 w 316"/>
                  <a:gd name="T83" fmla="*/ 211 h 254"/>
                  <a:gd name="T84" fmla="*/ 219 w 316"/>
                  <a:gd name="T85" fmla="*/ 220 h 254"/>
                  <a:gd name="T86" fmla="*/ 193 w 316"/>
                  <a:gd name="T87" fmla="*/ 244 h 254"/>
                  <a:gd name="T88" fmla="*/ 183 w 316"/>
                  <a:gd name="T89" fmla="*/ 241 h 254"/>
                  <a:gd name="T90" fmla="*/ 149 w 316"/>
                  <a:gd name="T91" fmla="*/ 237 h 254"/>
                  <a:gd name="T92" fmla="*/ 139 w 316"/>
                  <a:gd name="T93" fmla="*/ 239 h 254"/>
                  <a:gd name="T94" fmla="*/ 130 w 316"/>
                  <a:gd name="T95" fmla="*/ 241 h 254"/>
                  <a:gd name="T96" fmla="*/ 132 w 316"/>
                  <a:gd name="T97" fmla="*/ 249 h 254"/>
                  <a:gd name="T98" fmla="*/ 120 w 316"/>
                  <a:gd name="T99" fmla="*/ 24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6" h="254">
                    <a:moveTo>
                      <a:pt x="120" y="247"/>
                    </a:moveTo>
                    <a:lnTo>
                      <a:pt x="116" y="244"/>
                    </a:lnTo>
                    <a:lnTo>
                      <a:pt x="115" y="239"/>
                    </a:lnTo>
                    <a:lnTo>
                      <a:pt x="109" y="232"/>
                    </a:lnTo>
                    <a:lnTo>
                      <a:pt x="106" y="229"/>
                    </a:lnTo>
                    <a:lnTo>
                      <a:pt x="104" y="225"/>
                    </a:lnTo>
                    <a:lnTo>
                      <a:pt x="99" y="220"/>
                    </a:lnTo>
                    <a:lnTo>
                      <a:pt x="99" y="217"/>
                    </a:lnTo>
                    <a:lnTo>
                      <a:pt x="97" y="213"/>
                    </a:lnTo>
                    <a:lnTo>
                      <a:pt x="96" y="210"/>
                    </a:lnTo>
                    <a:lnTo>
                      <a:pt x="94" y="208"/>
                    </a:lnTo>
                    <a:lnTo>
                      <a:pt x="89" y="201"/>
                    </a:lnTo>
                    <a:lnTo>
                      <a:pt x="85" y="196"/>
                    </a:lnTo>
                    <a:lnTo>
                      <a:pt x="82" y="193"/>
                    </a:lnTo>
                    <a:lnTo>
                      <a:pt x="79" y="191"/>
                    </a:lnTo>
                    <a:lnTo>
                      <a:pt x="68" y="182"/>
                    </a:lnTo>
                    <a:lnTo>
                      <a:pt x="68" y="179"/>
                    </a:lnTo>
                    <a:lnTo>
                      <a:pt x="68" y="175"/>
                    </a:lnTo>
                    <a:lnTo>
                      <a:pt x="68" y="175"/>
                    </a:lnTo>
                    <a:lnTo>
                      <a:pt x="67" y="174"/>
                    </a:lnTo>
                    <a:lnTo>
                      <a:pt x="67" y="172"/>
                    </a:lnTo>
                    <a:lnTo>
                      <a:pt x="67" y="172"/>
                    </a:lnTo>
                    <a:lnTo>
                      <a:pt x="67" y="168"/>
                    </a:lnTo>
                    <a:lnTo>
                      <a:pt x="65" y="167"/>
                    </a:lnTo>
                    <a:lnTo>
                      <a:pt x="65" y="167"/>
                    </a:lnTo>
                    <a:lnTo>
                      <a:pt x="65" y="162"/>
                    </a:lnTo>
                    <a:lnTo>
                      <a:pt x="65" y="151"/>
                    </a:lnTo>
                    <a:lnTo>
                      <a:pt x="63" y="148"/>
                    </a:lnTo>
                    <a:lnTo>
                      <a:pt x="62" y="146"/>
                    </a:lnTo>
                    <a:lnTo>
                      <a:pt x="60" y="144"/>
                    </a:lnTo>
                    <a:lnTo>
                      <a:pt x="60" y="141"/>
                    </a:lnTo>
                    <a:lnTo>
                      <a:pt x="56" y="138"/>
                    </a:lnTo>
                    <a:lnTo>
                      <a:pt x="51" y="131"/>
                    </a:lnTo>
                    <a:lnTo>
                      <a:pt x="46" y="129"/>
                    </a:lnTo>
                    <a:lnTo>
                      <a:pt x="43" y="127"/>
                    </a:lnTo>
                    <a:lnTo>
                      <a:pt x="39" y="122"/>
                    </a:lnTo>
                    <a:lnTo>
                      <a:pt x="39" y="119"/>
                    </a:lnTo>
                    <a:lnTo>
                      <a:pt x="39" y="115"/>
                    </a:lnTo>
                    <a:lnTo>
                      <a:pt x="38" y="112"/>
                    </a:lnTo>
                    <a:lnTo>
                      <a:pt x="36" y="108"/>
                    </a:lnTo>
                    <a:lnTo>
                      <a:pt x="32" y="103"/>
                    </a:lnTo>
                    <a:lnTo>
                      <a:pt x="26" y="98"/>
                    </a:lnTo>
                    <a:lnTo>
                      <a:pt x="24" y="93"/>
                    </a:lnTo>
                    <a:lnTo>
                      <a:pt x="22" y="89"/>
                    </a:lnTo>
                    <a:lnTo>
                      <a:pt x="20" y="88"/>
                    </a:lnTo>
                    <a:lnTo>
                      <a:pt x="19" y="84"/>
                    </a:lnTo>
                    <a:lnTo>
                      <a:pt x="15" y="79"/>
                    </a:lnTo>
                    <a:lnTo>
                      <a:pt x="12" y="74"/>
                    </a:lnTo>
                    <a:lnTo>
                      <a:pt x="10" y="71"/>
                    </a:lnTo>
                    <a:lnTo>
                      <a:pt x="7" y="67"/>
                    </a:lnTo>
                    <a:lnTo>
                      <a:pt x="0" y="67"/>
                    </a:lnTo>
                    <a:lnTo>
                      <a:pt x="2" y="64"/>
                    </a:lnTo>
                    <a:lnTo>
                      <a:pt x="3" y="60"/>
                    </a:lnTo>
                    <a:lnTo>
                      <a:pt x="3" y="57"/>
                    </a:lnTo>
                    <a:lnTo>
                      <a:pt x="3" y="53"/>
                    </a:lnTo>
                    <a:lnTo>
                      <a:pt x="3" y="50"/>
                    </a:lnTo>
                    <a:lnTo>
                      <a:pt x="5" y="50"/>
                    </a:lnTo>
                    <a:lnTo>
                      <a:pt x="5" y="45"/>
                    </a:lnTo>
                    <a:lnTo>
                      <a:pt x="22" y="48"/>
                    </a:lnTo>
                    <a:lnTo>
                      <a:pt x="22" y="48"/>
                    </a:lnTo>
                    <a:lnTo>
                      <a:pt x="27" y="43"/>
                    </a:lnTo>
                    <a:lnTo>
                      <a:pt x="27" y="43"/>
                    </a:lnTo>
                    <a:lnTo>
                      <a:pt x="32" y="36"/>
                    </a:lnTo>
                    <a:lnTo>
                      <a:pt x="32" y="36"/>
                    </a:lnTo>
                    <a:lnTo>
                      <a:pt x="32" y="36"/>
                    </a:lnTo>
                    <a:lnTo>
                      <a:pt x="32" y="36"/>
                    </a:lnTo>
                    <a:lnTo>
                      <a:pt x="38" y="35"/>
                    </a:lnTo>
                    <a:lnTo>
                      <a:pt x="38" y="35"/>
                    </a:lnTo>
                    <a:lnTo>
                      <a:pt x="41" y="35"/>
                    </a:lnTo>
                    <a:lnTo>
                      <a:pt x="41" y="35"/>
                    </a:lnTo>
                    <a:lnTo>
                      <a:pt x="44" y="35"/>
                    </a:lnTo>
                    <a:lnTo>
                      <a:pt x="44" y="35"/>
                    </a:lnTo>
                    <a:lnTo>
                      <a:pt x="46" y="31"/>
                    </a:lnTo>
                    <a:lnTo>
                      <a:pt x="46" y="31"/>
                    </a:lnTo>
                    <a:lnTo>
                      <a:pt x="46" y="29"/>
                    </a:lnTo>
                    <a:lnTo>
                      <a:pt x="48" y="26"/>
                    </a:lnTo>
                    <a:lnTo>
                      <a:pt x="36" y="10"/>
                    </a:lnTo>
                    <a:lnTo>
                      <a:pt x="41" y="9"/>
                    </a:lnTo>
                    <a:lnTo>
                      <a:pt x="46" y="7"/>
                    </a:lnTo>
                    <a:lnTo>
                      <a:pt x="51" y="5"/>
                    </a:lnTo>
                    <a:lnTo>
                      <a:pt x="58" y="4"/>
                    </a:lnTo>
                    <a:lnTo>
                      <a:pt x="67" y="2"/>
                    </a:lnTo>
                    <a:lnTo>
                      <a:pt x="70" y="0"/>
                    </a:lnTo>
                    <a:lnTo>
                      <a:pt x="74" y="0"/>
                    </a:lnTo>
                    <a:lnTo>
                      <a:pt x="77" y="0"/>
                    </a:lnTo>
                    <a:lnTo>
                      <a:pt x="80" y="0"/>
                    </a:lnTo>
                    <a:lnTo>
                      <a:pt x="84" y="2"/>
                    </a:lnTo>
                    <a:lnTo>
                      <a:pt x="89" y="4"/>
                    </a:lnTo>
                    <a:lnTo>
                      <a:pt x="94" y="5"/>
                    </a:lnTo>
                    <a:lnTo>
                      <a:pt x="96" y="7"/>
                    </a:lnTo>
                    <a:lnTo>
                      <a:pt x="99" y="9"/>
                    </a:lnTo>
                    <a:lnTo>
                      <a:pt x="104" y="12"/>
                    </a:lnTo>
                    <a:lnTo>
                      <a:pt x="108" y="14"/>
                    </a:lnTo>
                    <a:lnTo>
                      <a:pt x="111" y="16"/>
                    </a:lnTo>
                    <a:lnTo>
                      <a:pt x="116" y="19"/>
                    </a:lnTo>
                    <a:lnTo>
                      <a:pt x="120" y="21"/>
                    </a:lnTo>
                    <a:lnTo>
                      <a:pt x="121" y="24"/>
                    </a:lnTo>
                    <a:lnTo>
                      <a:pt x="127" y="26"/>
                    </a:lnTo>
                    <a:lnTo>
                      <a:pt x="130" y="29"/>
                    </a:lnTo>
                    <a:lnTo>
                      <a:pt x="133" y="33"/>
                    </a:lnTo>
                    <a:lnTo>
                      <a:pt x="139" y="36"/>
                    </a:lnTo>
                    <a:lnTo>
                      <a:pt x="140" y="38"/>
                    </a:lnTo>
                    <a:lnTo>
                      <a:pt x="145" y="43"/>
                    </a:lnTo>
                    <a:lnTo>
                      <a:pt x="149" y="45"/>
                    </a:lnTo>
                    <a:lnTo>
                      <a:pt x="154" y="48"/>
                    </a:lnTo>
                    <a:lnTo>
                      <a:pt x="181" y="50"/>
                    </a:lnTo>
                    <a:lnTo>
                      <a:pt x="185" y="50"/>
                    </a:lnTo>
                    <a:lnTo>
                      <a:pt x="190" y="50"/>
                    </a:lnTo>
                    <a:lnTo>
                      <a:pt x="192" y="50"/>
                    </a:lnTo>
                    <a:lnTo>
                      <a:pt x="195" y="52"/>
                    </a:lnTo>
                    <a:lnTo>
                      <a:pt x="197" y="57"/>
                    </a:lnTo>
                    <a:lnTo>
                      <a:pt x="197" y="59"/>
                    </a:lnTo>
                    <a:lnTo>
                      <a:pt x="198" y="59"/>
                    </a:lnTo>
                    <a:lnTo>
                      <a:pt x="204" y="59"/>
                    </a:lnTo>
                    <a:lnTo>
                      <a:pt x="209" y="59"/>
                    </a:lnTo>
                    <a:lnTo>
                      <a:pt x="210" y="62"/>
                    </a:lnTo>
                    <a:lnTo>
                      <a:pt x="212" y="64"/>
                    </a:lnTo>
                    <a:lnTo>
                      <a:pt x="216" y="67"/>
                    </a:lnTo>
                    <a:lnTo>
                      <a:pt x="216" y="72"/>
                    </a:lnTo>
                    <a:lnTo>
                      <a:pt x="217" y="72"/>
                    </a:lnTo>
                    <a:lnTo>
                      <a:pt x="219" y="76"/>
                    </a:lnTo>
                    <a:lnTo>
                      <a:pt x="219" y="76"/>
                    </a:lnTo>
                    <a:lnTo>
                      <a:pt x="222" y="79"/>
                    </a:lnTo>
                    <a:lnTo>
                      <a:pt x="226" y="79"/>
                    </a:lnTo>
                    <a:lnTo>
                      <a:pt x="226" y="83"/>
                    </a:lnTo>
                    <a:lnTo>
                      <a:pt x="227" y="84"/>
                    </a:lnTo>
                    <a:lnTo>
                      <a:pt x="231" y="86"/>
                    </a:lnTo>
                    <a:lnTo>
                      <a:pt x="233" y="89"/>
                    </a:lnTo>
                    <a:lnTo>
                      <a:pt x="234" y="93"/>
                    </a:lnTo>
                    <a:lnTo>
                      <a:pt x="236" y="95"/>
                    </a:lnTo>
                    <a:lnTo>
                      <a:pt x="236" y="95"/>
                    </a:lnTo>
                    <a:lnTo>
                      <a:pt x="236" y="98"/>
                    </a:lnTo>
                    <a:lnTo>
                      <a:pt x="234" y="100"/>
                    </a:lnTo>
                    <a:lnTo>
                      <a:pt x="234" y="100"/>
                    </a:lnTo>
                    <a:lnTo>
                      <a:pt x="234" y="101"/>
                    </a:lnTo>
                    <a:lnTo>
                      <a:pt x="234" y="103"/>
                    </a:lnTo>
                    <a:lnTo>
                      <a:pt x="238" y="105"/>
                    </a:lnTo>
                    <a:lnTo>
                      <a:pt x="238" y="107"/>
                    </a:lnTo>
                    <a:lnTo>
                      <a:pt x="239" y="108"/>
                    </a:lnTo>
                    <a:lnTo>
                      <a:pt x="241" y="110"/>
                    </a:lnTo>
                    <a:lnTo>
                      <a:pt x="241" y="114"/>
                    </a:lnTo>
                    <a:lnTo>
                      <a:pt x="241" y="114"/>
                    </a:lnTo>
                    <a:lnTo>
                      <a:pt x="241" y="110"/>
                    </a:lnTo>
                    <a:lnTo>
                      <a:pt x="243" y="108"/>
                    </a:lnTo>
                    <a:lnTo>
                      <a:pt x="245" y="105"/>
                    </a:lnTo>
                    <a:lnTo>
                      <a:pt x="245" y="103"/>
                    </a:lnTo>
                    <a:lnTo>
                      <a:pt x="248" y="98"/>
                    </a:lnTo>
                    <a:lnTo>
                      <a:pt x="251" y="98"/>
                    </a:lnTo>
                    <a:lnTo>
                      <a:pt x="253" y="100"/>
                    </a:lnTo>
                    <a:lnTo>
                      <a:pt x="253" y="100"/>
                    </a:lnTo>
                    <a:lnTo>
                      <a:pt x="255" y="101"/>
                    </a:lnTo>
                    <a:lnTo>
                      <a:pt x="257" y="103"/>
                    </a:lnTo>
                    <a:lnTo>
                      <a:pt x="257" y="119"/>
                    </a:lnTo>
                    <a:lnTo>
                      <a:pt x="255" y="119"/>
                    </a:lnTo>
                    <a:lnTo>
                      <a:pt x="255" y="120"/>
                    </a:lnTo>
                    <a:lnTo>
                      <a:pt x="255" y="120"/>
                    </a:lnTo>
                    <a:lnTo>
                      <a:pt x="255" y="120"/>
                    </a:lnTo>
                    <a:lnTo>
                      <a:pt x="255" y="120"/>
                    </a:lnTo>
                    <a:lnTo>
                      <a:pt x="255" y="124"/>
                    </a:lnTo>
                    <a:lnTo>
                      <a:pt x="253" y="124"/>
                    </a:lnTo>
                    <a:lnTo>
                      <a:pt x="253" y="127"/>
                    </a:lnTo>
                    <a:lnTo>
                      <a:pt x="258" y="131"/>
                    </a:lnTo>
                    <a:lnTo>
                      <a:pt x="272" y="148"/>
                    </a:lnTo>
                    <a:lnTo>
                      <a:pt x="308" y="153"/>
                    </a:lnTo>
                    <a:lnTo>
                      <a:pt x="311" y="153"/>
                    </a:lnTo>
                    <a:lnTo>
                      <a:pt x="316" y="163"/>
                    </a:lnTo>
                    <a:lnTo>
                      <a:pt x="308" y="196"/>
                    </a:lnTo>
                    <a:lnTo>
                      <a:pt x="265" y="211"/>
                    </a:lnTo>
                    <a:lnTo>
                      <a:pt x="263" y="213"/>
                    </a:lnTo>
                    <a:lnTo>
                      <a:pt x="239" y="218"/>
                    </a:lnTo>
                    <a:lnTo>
                      <a:pt x="226" y="218"/>
                    </a:lnTo>
                    <a:lnTo>
                      <a:pt x="219" y="220"/>
                    </a:lnTo>
                    <a:lnTo>
                      <a:pt x="207" y="225"/>
                    </a:lnTo>
                    <a:lnTo>
                      <a:pt x="198" y="235"/>
                    </a:lnTo>
                    <a:lnTo>
                      <a:pt x="195" y="241"/>
                    </a:lnTo>
                    <a:lnTo>
                      <a:pt x="193" y="244"/>
                    </a:lnTo>
                    <a:lnTo>
                      <a:pt x="190" y="244"/>
                    </a:lnTo>
                    <a:lnTo>
                      <a:pt x="186" y="246"/>
                    </a:lnTo>
                    <a:lnTo>
                      <a:pt x="183" y="242"/>
                    </a:lnTo>
                    <a:lnTo>
                      <a:pt x="183" y="241"/>
                    </a:lnTo>
                    <a:lnTo>
                      <a:pt x="171" y="241"/>
                    </a:lnTo>
                    <a:lnTo>
                      <a:pt x="164" y="239"/>
                    </a:lnTo>
                    <a:lnTo>
                      <a:pt x="161" y="239"/>
                    </a:lnTo>
                    <a:lnTo>
                      <a:pt x="149" y="237"/>
                    </a:lnTo>
                    <a:lnTo>
                      <a:pt x="147" y="237"/>
                    </a:lnTo>
                    <a:lnTo>
                      <a:pt x="144" y="239"/>
                    </a:lnTo>
                    <a:lnTo>
                      <a:pt x="140" y="241"/>
                    </a:lnTo>
                    <a:lnTo>
                      <a:pt x="139" y="239"/>
                    </a:lnTo>
                    <a:lnTo>
                      <a:pt x="135" y="235"/>
                    </a:lnTo>
                    <a:lnTo>
                      <a:pt x="133" y="235"/>
                    </a:lnTo>
                    <a:lnTo>
                      <a:pt x="133" y="237"/>
                    </a:lnTo>
                    <a:lnTo>
                      <a:pt x="130" y="241"/>
                    </a:lnTo>
                    <a:lnTo>
                      <a:pt x="130" y="244"/>
                    </a:lnTo>
                    <a:lnTo>
                      <a:pt x="130" y="246"/>
                    </a:lnTo>
                    <a:lnTo>
                      <a:pt x="132" y="247"/>
                    </a:lnTo>
                    <a:lnTo>
                      <a:pt x="132" y="249"/>
                    </a:lnTo>
                    <a:lnTo>
                      <a:pt x="128" y="253"/>
                    </a:lnTo>
                    <a:lnTo>
                      <a:pt x="125" y="254"/>
                    </a:lnTo>
                    <a:lnTo>
                      <a:pt x="123" y="254"/>
                    </a:lnTo>
                    <a:lnTo>
                      <a:pt x="120" y="24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45" name="Freeform 27"/>
              <p:cNvSpPr>
                <a:spLocks/>
              </p:cNvSpPr>
              <p:nvPr/>
            </p:nvSpPr>
            <p:spPr bwMode="auto">
              <a:xfrm>
                <a:off x="3483" y="2150"/>
                <a:ext cx="124" cy="158"/>
              </a:xfrm>
              <a:custGeom>
                <a:avLst/>
                <a:gdLst>
                  <a:gd name="T0" fmla="*/ 3 w 124"/>
                  <a:gd name="T1" fmla="*/ 118 h 158"/>
                  <a:gd name="T2" fmla="*/ 6 w 124"/>
                  <a:gd name="T3" fmla="*/ 117 h 158"/>
                  <a:gd name="T4" fmla="*/ 58 w 124"/>
                  <a:gd name="T5" fmla="*/ 72 h 158"/>
                  <a:gd name="T6" fmla="*/ 13 w 124"/>
                  <a:gd name="T7" fmla="*/ 58 h 158"/>
                  <a:gd name="T8" fmla="*/ 8 w 124"/>
                  <a:gd name="T9" fmla="*/ 39 h 158"/>
                  <a:gd name="T10" fmla="*/ 13 w 124"/>
                  <a:gd name="T11" fmla="*/ 38 h 158"/>
                  <a:gd name="T12" fmla="*/ 25 w 124"/>
                  <a:gd name="T13" fmla="*/ 38 h 158"/>
                  <a:gd name="T14" fmla="*/ 36 w 124"/>
                  <a:gd name="T15" fmla="*/ 36 h 158"/>
                  <a:gd name="T16" fmla="*/ 41 w 124"/>
                  <a:gd name="T17" fmla="*/ 31 h 158"/>
                  <a:gd name="T18" fmla="*/ 44 w 124"/>
                  <a:gd name="T19" fmla="*/ 27 h 158"/>
                  <a:gd name="T20" fmla="*/ 53 w 124"/>
                  <a:gd name="T21" fmla="*/ 21 h 158"/>
                  <a:gd name="T22" fmla="*/ 53 w 124"/>
                  <a:gd name="T23" fmla="*/ 21 h 158"/>
                  <a:gd name="T24" fmla="*/ 56 w 124"/>
                  <a:gd name="T25" fmla="*/ 15 h 158"/>
                  <a:gd name="T26" fmla="*/ 59 w 124"/>
                  <a:gd name="T27" fmla="*/ 12 h 158"/>
                  <a:gd name="T28" fmla="*/ 63 w 124"/>
                  <a:gd name="T29" fmla="*/ 7 h 158"/>
                  <a:gd name="T30" fmla="*/ 68 w 124"/>
                  <a:gd name="T31" fmla="*/ 2 h 158"/>
                  <a:gd name="T32" fmla="*/ 71 w 124"/>
                  <a:gd name="T33" fmla="*/ 8 h 158"/>
                  <a:gd name="T34" fmla="*/ 70 w 124"/>
                  <a:gd name="T35" fmla="*/ 14 h 158"/>
                  <a:gd name="T36" fmla="*/ 70 w 124"/>
                  <a:gd name="T37" fmla="*/ 19 h 158"/>
                  <a:gd name="T38" fmla="*/ 73 w 124"/>
                  <a:gd name="T39" fmla="*/ 27 h 158"/>
                  <a:gd name="T40" fmla="*/ 77 w 124"/>
                  <a:gd name="T41" fmla="*/ 33 h 158"/>
                  <a:gd name="T42" fmla="*/ 82 w 124"/>
                  <a:gd name="T43" fmla="*/ 39 h 158"/>
                  <a:gd name="T44" fmla="*/ 90 w 124"/>
                  <a:gd name="T45" fmla="*/ 41 h 158"/>
                  <a:gd name="T46" fmla="*/ 99 w 124"/>
                  <a:gd name="T47" fmla="*/ 43 h 158"/>
                  <a:gd name="T48" fmla="*/ 104 w 124"/>
                  <a:gd name="T49" fmla="*/ 46 h 158"/>
                  <a:gd name="T50" fmla="*/ 111 w 124"/>
                  <a:gd name="T51" fmla="*/ 51 h 158"/>
                  <a:gd name="T52" fmla="*/ 116 w 124"/>
                  <a:gd name="T53" fmla="*/ 57 h 158"/>
                  <a:gd name="T54" fmla="*/ 119 w 124"/>
                  <a:gd name="T55" fmla="*/ 62 h 158"/>
                  <a:gd name="T56" fmla="*/ 124 w 124"/>
                  <a:gd name="T57" fmla="*/ 65 h 158"/>
                  <a:gd name="T58" fmla="*/ 121 w 124"/>
                  <a:gd name="T59" fmla="*/ 72 h 158"/>
                  <a:gd name="T60" fmla="*/ 116 w 124"/>
                  <a:gd name="T61" fmla="*/ 79 h 158"/>
                  <a:gd name="T62" fmla="*/ 111 w 124"/>
                  <a:gd name="T63" fmla="*/ 86 h 158"/>
                  <a:gd name="T64" fmla="*/ 104 w 124"/>
                  <a:gd name="T65" fmla="*/ 96 h 158"/>
                  <a:gd name="T66" fmla="*/ 99 w 124"/>
                  <a:gd name="T67" fmla="*/ 100 h 158"/>
                  <a:gd name="T68" fmla="*/ 94 w 124"/>
                  <a:gd name="T69" fmla="*/ 100 h 158"/>
                  <a:gd name="T70" fmla="*/ 92 w 124"/>
                  <a:gd name="T71" fmla="*/ 105 h 158"/>
                  <a:gd name="T72" fmla="*/ 92 w 124"/>
                  <a:gd name="T73" fmla="*/ 110 h 158"/>
                  <a:gd name="T74" fmla="*/ 92 w 124"/>
                  <a:gd name="T75" fmla="*/ 117 h 158"/>
                  <a:gd name="T76" fmla="*/ 90 w 124"/>
                  <a:gd name="T77" fmla="*/ 122 h 158"/>
                  <a:gd name="T78" fmla="*/ 82 w 124"/>
                  <a:gd name="T79" fmla="*/ 122 h 158"/>
                  <a:gd name="T80" fmla="*/ 77 w 124"/>
                  <a:gd name="T81" fmla="*/ 125 h 158"/>
                  <a:gd name="T82" fmla="*/ 75 w 124"/>
                  <a:gd name="T83" fmla="*/ 130 h 158"/>
                  <a:gd name="T84" fmla="*/ 73 w 124"/>
                  <a:gd name="T85" fmla="*/ 136 h 158"/>
                  <a:gd name="T86" fmla="*/ 66 w 124"/>
                  <a:gd name="T87" fmla="*/ 137 h 158"/>
                  <a:gd name="T88" fmla="*/ 59 w 124"/>
                  <a:gd name="T89" fmla="*/ 137 h 158"/>
                  <a:gd name="T90" fmla="*/ 54 w 124"/>
                  <a:gd name="T91" fmla="*/ 142 h 158"/>
                  <a:gd name="T92" fmla="*/ 54 w 124"/>
                  <a:gd name="T93" fmla="*/ 148 h 158"/>
                  <a:gd name="T94" fmla="*/ 54 w 124"/>
                  <a:gd name="T95" fmla="*/ 148 h 158"/>
                  <a:gd name="T96" fmla="*/ 51 w 124"/>
                  <a:gd name="T97" fmla="*/ 151 h 158"/>
                  <a:gd name="T98" fmla="*/ 46 w 124"/>
                  <a:gd name="T99" fmla="*/ 151 h 158"/>
                  <a:gd name="T100" fmla="*/ 37 w 124"/>
                  <a:gd name="T101" fmla="*/ 149 h 158"/>
                  <a:gd name="T102" fmla="*/ 30 w 124"/>
                  <a:gd name="T103" fmla="*/ 154 h 158"/>
                  <a:gd name="T104" fmla="*/ 1 w 124"/>
                  <a:gd name="T105" fmla="*/ 11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 h="158">
                    <a:moveTo>
                      <a:pt x="1" y="118"/>
                    </a:moveTo>
                    <a:lnTo>
                      <a:pt x="3" y="118"/>
                    </a:lnTo>
                    <a:lnTo>
                      <a:pt x="3" y="118"/>
                    </a:lnTo>
                    <a:lnTo>
                      <a:pt x="5" y="118"/>
                    </a:lnTo>
                    <a:lnTo>
                      <a:pt x="5" y="118"/>
                    </a:lnTo>
                    <a:lnTo>
                      <a:pt x="6" y="117"/>
                    </a:lnTo>
                    <a:lnTo>
                      <a:pt x="6" y="117"/>
                    </a:lnTo>
                    <a:lnTo>
                      <a:pt x="49" y="101"/>
                    </a:lnTo>
                    <a:lnTo>
                      <a:pt x="58" y="72"/>
                    </a:lnTo>
                    <a:lnTo>
                      <a:pt x="53" y="63"/>
                    </a:lnTo>
                    <a:lnTo>
                      <a:pt x="51" y="63"/>
                    </a:lnTo>
                    <a:lnTo>
                      <a:pt x="13" y="58"/>
                    </a:lnTo>
                    <a:lnTo>
                      <a:pt x="0" y="39"/>
                    </a:lnTo>
                    <a:lnTo>
                      <a:pt x="5" y="39"/>
                    </a:lnTo>
                    <a:lnTo>
                      <a:pt x="8" y="39"/>
                    </a:lnTo>
                    <a:lnTo>
                      <a:pt x="8" y="39"/>
                    </a:lnTo>
                    <a:lnTo>
                      <a:pt x="10" y="38"/>
                    </a:lnTo>
                    <a:lnTo>
                      <a:pt x="13" y="38"/>
                    </a:lnTo>
                    <a:lnTo>
                      <a:pt x="15" y="36"/>
                    </a:lnTo>
                    <a:lnTo>
                      <a:pt x="20" y="36"/>
                    </a:lnTo>
                    <a:lnTo>
                      <a:pt x="25" y="38"/>
                    </a:lnTo>
                    <a:lnTo>
                      <a:pt x="30" y="38"/>
                    </a:lnTo>
                    <a:lnTo>
                      <a:pt x="32" y="38"/>
                    </a:lnTo>
                    <a:lnTo>
                      <a:pt x="36" y="36"/>
                    </a:lnTo>
                    <a:lnTo>
                      <a:pt x="37" y="34"/>
                    </a:lnTo>
                    <a:lnTo>
                      <a:pt x="41" y="33"/>
                    </a:lnTo>
                    <a:lnTo>
                      <a:pt x="41" y="31"/>
                    </a:lnTo>
                    <a:lnTo>
                      <a:pt x="42" y="31"/>
                    </a:lnTo>
                    <a:lnTo>
                      <a:pt x="44" y="29"/>
                    </a:lnTo>
                    <a:lnTo>
                      <a:pt x="44" y="27"/>
                    </a:lnTo>
                    <a:lnTo>
                      <a:pt x="47" y="24"/>
                    </a:lnTo>
                    <a:lnTo>
                      <a:pt x="51" y="22"/>
                    </a:lnTo>
                    <a:lnTo>
                      <a:pt x="53" y="21"/>
                    </a:lnTo>
                    <a:lnTo>
                      <a:pt x="53" y="21"/>
                    </a:lnTo>
                    <a:lnTo>
                      <a:pt x="53" y="21"/>
                    </a:lnTo>
                    <a:lnTo>
                      <a:pt x="53" y="21"/>
                    </a:lnTo>
                    <a:lnTo>
                      <a:pt x="54" y="19"/>
                    </a:lnTo>
                    <a:lnTo>
                      <a:pt x="54" y="19"/>
                    </a:lnTo>
                    <a:lnTo>
                      <a:pt x="56" y="15"/>
                    </a:lnTo>
                    <a:lnTo>
                      <a:pt x="56" y="15"/>
                    </a:lnTo>
                    <a:lnTo>
                      <a:pt x="59" y="14"/>
                    </a:lnTo>
                    <a:lnTo>
                      <a:pt x="59" y="12"/>
                    </a:lnTo>
                    <a:lnTo>
                      <a:pt x="61" y="10"/>
                    </a:lnTo>
                    <a:lnTo>
                      <a:pt x="63" y="8"/>
                    </a:lnTo>
                    <a:lnTo>
                      <a:pt x="63" y="7"/>
                    </a:lnTo>
                    <a:lnTo>
                      <a:pt x="65" y="5"/>
                    </a:lnTo>
                    <a:lnTo>
                      <a:pt x="66" y="3"/>
                    </a:lnTo>
                    <a:lnTo>
                      <a:pt x="68" y="2"/>
                    </a:lnTo>
                    <a:lnTo>
                      <a:pt x="71" y="0"/>
                    </a:lnTo>
                    <a:lnTo>
                      <a:pt x="71" y="5"/>
                    </a:lnTo>
                    <a:lnTo>
                      <a:pt x="71" y="8"/>
                    </a:lnTo>
                    <a:lnTo>
                      <a:pt x="71" y="10"/>
                    </a:lnTo>
                    <a:lnTo>
                      <a:pt x="71" y="12"/>
                    </a:lnTo>
                    <a:lnTo>
                      <a:pt x="70" y="14"/>
                    </a:lnTo>
                    <a:lnTo>
                      <a:pt x="70" y="15"/>
                    </a:lnTo>
                    <a:lnTo>
                      <a:pt x="70" y="17"/>
                    </a:lnTo>
                    <a:lnTo>
                      <a:pt x="70" y="19"/>
                    </a:lnTo>
                    <a:lnTo>
                      <a:pt x="70" y="22"/>
                    </a:lnTo>
                    <a:lnTo>
                      <a:pt x="71" y="24"/>
                    </a:lnTo>
                    <a:lnTo>
                      <a:pt x="73" y="27"/>
                    </a:lnTo>
                    <a:lnTo>
                      <a:pt x="75" y="29"/>
                    </a:lnTo>
                    <a:lnTo>
                      <a:pt x="75" y="31"/>
                    </a:lnTo>
                    <a:lnTo>
                      <a:pt x="77" y="33"/>
                    </a:lnTo>
                    <a:lnTo>
                      <a:pt x="78" y="34"/>
                    </a:lnTo>
                    <a:lnTo>
                      <a:pt x="80" y="38"/>
                    </a:lnTo>
                    <a:lnTo>
                      <a:pt x="82" y="39"/>
                    </a:lnTo>
                    <a:lnTo>
                      <a:pt x="85" y="41"/>
                    </a:lnTo>
                    <a:lnTo>
                      <a:pt x="87" y="41"/>
                    </a:lnTo>
                    <a:lnTo>
                      <a:pt x="90" y="41"/>
                    </a:lnTo>
                    <a:lnTo>
                      <a:pt x="92" y="41"/>
                    </a:lnTo>
                    <a:lnTo>
                      <a:pt x="94" y="43"/>
                    </a:lnTo>
                    <a:lnTo>
                      <a:pt x="99" y="43"/>
                    </a:lnTo>
                    <a:lnTo>
                      <a:pt x="101" y="43"/>
                    </a:lnTo>
                    <a:lnTo>
                      <a:pt x="102" y="45"/>
                    </a:lnTo>
                    <a:lnTo>
                      <a:pt x="104" y="46"/>
                    </a:lnTo>
                    <a:lnTo>
                      <a:pt x="106" y="46"/>
                    </a:lnTo>
                    <a:lnTo>
                      <a:pt x="107" y="50"/>
                    </a:lnTo>
                    <a:lnTo>
                      <a:pt x="111" y="51"/>
                    </a:lnTo>
                    <a:lnTo>
                      <a:pt x="112" y="53"/>
                    </a:lnTo>
                    <a:lnTo>
                      <a:pt x="114" y="57"/>
                    </a:lnTo>
                    <a:lnTo>
                      <a:pt x="116" y="57"/>
                    </a:lnTo>
                    <a:lnTo>
                      <a:pt x="118" y="58"/>
                    </a:lnTo>
                    <a:lnTo>
                      <a:pt x="118" y="60"/>
                    </a:lnTo>
                    <a:lnTo>
                      <a:pt x="119" y="62"/>
                    </a:lnTo>
                    <a:lnTo>
                      <a:pt x="121" y="60"/>
                    </a:lnTo>
                    <a:lnTo>
                      <a:pt x="124" y="63"/>
                    </a:lnTo>
                    <a:lnTo>
                      <a:pt x="124" y="65"/>
                    </a:lnTo>
                    <a:lnTo>
                      <a:pt x="123" y="67"/>
                    </a:lnTo>
                    <a:lnTo>
                      <a:pt x="123" y="69"/>
                    </a:lnTo>
                    <a:lnTo>
                      <a:pt x="121" y="72"/>
                    </a:lnTo>
                    <a:lnTo>
                      <a:pt x="119" y="75"/>
                    </a:lnTo>
                    <a:lnTo>
                      <a:pt x="118" y="77"/>
                    </a:lnTo>
                    <a:lnTo>
                      <a:pt x="116" y="79"/>
                    </a:lnTo>
                    <a:lnTo>
                      <a:pt x="114" y="82"/>
                    </a:lnTo>
                    <a:lnTo>
                      <a:pt x="112" y="84"/>
                    </a:lnTo>
                    <a:lnTo>
                      <a:pt x="111" y="86"/>
                    </a:lnTo>
                    <a:lnTo>
                      <a:pt x="107" y="87"/>
                    </a:lnTo>
                    <a:lnTo>
                      <a:pt x="106" y="91"/>
                    </a:lnTo>
                    <a:lnTo>
                      <a:pt x="104" y="96"/>
                    </a:lnTo>
                    <a:lnTo>
                      <a:pt x="102" y="100"/>
                    </a:lnTo>
                    <a:lnTo>
                      <a:pt x="99" y="100"/>
                    </a:lnTo>
                    <a:lnTo>
                      <a:pt x="99" y="100"/>
                    </a:lnTo>
                    <a:lnTo>
                      <a:pt x="95" y="96"/>
                    </a:lnTo>
                    <a:lnTo>
                      <a:pt x="95" y="98"/>
                    </a:lnTo>
                    <a:lnTo>
                      <a:pt x="94" y="100"/>
                    </a:lnTo>
                    <a:lnTo>
                      <a:pt x="94" y="101"/>
                    </a:lnTo>
                    <a:lnTo>
                      <a:pt x="92" y="103"/>
                    </a:lnTo>
                    <a:lnTo>
                      <a:pt x="92" y="105"/>
                    </a:lnTo>
                    <a:lnTo>
                      <a:pt x="92" y="106"/>
                    </a:lnTo>
                    <a:lnTo>
                      <a:pt x="92" y="106"/>
                    </a:lnTo>
                    <a:lnTo>
                      <a:pt x="92" y="110"/>
                    </a:lnTo>
                    <a:lnTo>
                      <a:pt x="92" y="112"/>
                    </a:lnTo>
                    <a:lnTo>
                      <a:pt x="92" y="113"/>
                    </a:lnTo>
                    <a:lnTo>
                      <a:pt x="92" y="117"/>
                    </a:lnTo>
                    <a:lnTo>
                      <a:pt x="94" y="118"/>
                    </a:lnTo>
                    <a:lnTo>
                      <a:pt x="94" y="120"/>
                    </a:lnTo>
                    <a:lnTo>
                      <a:pt x="90" y="122"/>
                    </a:lnTo>
                    <a:lnTo>
                      <a:pt x="89" y="122"/>
                    </a:lnTo>
                    <a:lnTo>
                      <a:pt x="82" y="122"/>
                    </a:lnTo>
                    <a:lnTo>
                      <a:pt x="82" y="122"/>
                    </a:lnTo>
                    <a:lnTo>
                      <a:pt x="78" y="124"/>
                    </a:lnTo>
                    <a:lnTo>
                      <a:pt x="77" y="125"/>
                    </a:lnTo>
                    <a:lnTo>
                      <a:pt x="77" y="125"/>
                    </a:lnTo>
                    <a:lnTo>
                      <a:pt x="75" y="129"/>
                    </a:lnTo>
                    <a:lnTo>
                      <a:pt x="75" y="130"/>
                    </a:lnTo>
                    <a:lnTo>
                      <a:pt x="75" y="130"/>
                    </a:lnTo>
                    <a:lnTo>
                      <a:pt x="75" y="132"/>
                    </a:lnTo>
                    <a:lnTo>
                      <a:pt x="73" y="134"/>
                    </a:lnTo>
                    <a:lnTo>
                      <a:pt x="73" y="136"/>
                    </a:lnTo>
                    <a:lnTo>
                      <a:pt x="70" y="137"/>
                    </a:lnTo>
                    <a:lnTo>
                      <a:pt x="68" y="137"/>
                    </a:lnTo>
                    <a:lnTo>
                      <a:pt x="66" y="137"/>
                    </a:lnTo>
                    <a:lnTo>
                      <a:pt x="65" y="137"/>
                    </a:lnTo>
                    <a:lnTo>
                      <a:pt x="61" y="137"/>
                    </a:lnTo>
                    <a:lnTo>
                      <a:pt x="59" y="137"/>
                    </a:lnTo>
                    <a:lnTo>
                      <a:pt x="58" y="139"/>
                    </a:lnTo>
                    <a:lnTo>
                      <a:pt x="56" y="141"/>
                    </a:lnTo>
                    <a:lnTo>
                      <a:pt x="54" y="142"/>
                    </a:lnTo>
                    <a:lnTo>
                      <a:pt x="56" y="142"/>
                    </a:lnTo>
                    <a:lnTo>
                      <a:pt x="54" y="146"/>
                    </a:lnTo>
                    <a:lnTo>
                      <a:pt x="54" y="148"/>
                    </a:lnTo>
                    <a:lnTo>
                      <a:pt x="54" y="148"/>
                    </a:lnTo>
                    <a:lnTo>
                      <a:pt x="54" y="148"/>
                    </a:lnTo>
                    <a:lnTo>
                      <a:pt x="54" y="148"/>
                    </a:lnTo>
                    <a:lnTo>
                      <a:pt x="53" y="149"/>
                    </a:lnTo>
                    <a:lnTo>
                      <a:pt x="51" y="151"/>
                    </a:lnTo>
                    <a:lnTo>
                      <a:pt x="51" y="151"/>
                    </a:lnTo>
                    <a:lnTo>
                      <a:pt x="49" y="151"/>
                    </a:lnTo>
                    <a:lnTo>
                      <a:pt x="47" y="151"/>
                    </a:lnTo>
                    <a:lnTo>
                      <a:pt x="46" y="151"/>
                    </a:lnTo>
                    <a:lnTo>
                      <a:pt x="44" y="151"/>
                    </a:lnTo>
                    <a:lnTo>
                      <a:pt x="41" y="151"/>
                    </a:lnTo>
                    <a:lnTo>
                      <a:pt x="37" y="149"/>
                    </a:lnTo>
                    <a:lnTo>
                      <a:pt x="34" y="151"/>
                    </a:lnTo>
                    <a:lnTo>
                      <a:pt x="32" y="153"/>
                    </a:lnTo>
                    <a:lnTo>
                      <a:pt x="30" y="154"/>
                    </a:lnTo>
                    <a:lnTo>
                      <a:pt x="29" y="156"/>
                    </a:lnTo>
                    <a:lnTo>
                      <a:pt x="22" y="158"/>
                    </a:lnTo>
                    <a:lnTo>
                      <a:pt x="1" y="11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46" name="Freeform 28"/>
              <p:cNvSpPr>
                <a:spLocks/>
              </p:cNvSpPr>
              <p:nvPr/>
            </p:nvSpPr>
            <p:spPr bwMode="auto">
              <a:xfrm>
                <a:off x="3459" y="2141"/>
                <a:ext cx="6" cy="12"/>
              </a:xfrm>
              <a:custGeom>
                <a:avLst/>
                <a:gdLst>
                  <a:gd name="T0" fmla="*/ 0 w 6"/>
                  <a:gd name="T1" fmla="*/ 9 h 12"/>
                  <a:gd name="T2" fmla="*/ 0 w 6"/>
                  <a:gd name="T3" fmla="*/ 5 h 12"/>
                  <a:gd name="T4" fmla="*/ 1 w 6"/>
                  <a:gd name="T5" fmla="*/ 0 h 12"/>
                  <a:gd name="T6" fmla="*/ 5 w 6"/>
                  <a:gd name="T7" fmla="*/ 4 h 12"/>
                  <a:gd name="T8" fmla="*/ 5 w 6"/>
                  <a:gd name="T9" fmla="*/ 7 h 12"/>
                  <a:gd name="T10" fmla="*/ 6 w 6"/>
                  <a:gd name="T11" fmla="*/ 9 h 12"/>
                  <a:gd name="T12" fmla="*/ 3 w 6"/>
                  <a:gd name="T13" fmla="*/ 12 h 12"/>
                  <a:gd name="T14" fmla="*/ 0 w 6"/>
                  <a:gd name="T15" fmla="*/ 9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9"/>
                    </a:moveTo>
                    <a:lnTo>
                      <a:pt x="0" y="5"/>
                    </a:lnTo>
                    <a:lnTo>
                      <a:pt x="1" y="0"/>
                    </a:lnTo>
                    <a:lnTo>
                      <a:pt x="5" y="4"/>
                    </a:lnTo>
                    <a:lnTo>
                      <a:pt x="5" y="7"/>
                    </a:lnTo>
                    <a:lnTo>
                      <a:pt x="6" y="9"/>
                    </a:lnTo>
                    <a:lnTo>
                      <a:pt x="3" y="12"/>
                    </a:lnTo>
                    <a:lnTo>
                      <a:pt x="0"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47" name="Freeform 29"/>
              <p:cNvSpPr>
                <a:spLocks/>
              </p:cNvSpPr>
              <p:nvPr/>
            </p:nvSpPr>
            <p:spPr bwMode="auto">
              <a:xfrm>
                <a:off x="3347" y="2267"/>
                <a:ext cx="160" cy="101"/>
              </a:xfrm>
              <a:custGeom>
                <a:avLst/>
                <a:gdLst>
                  <a:gd name="T0" fmla="*/ 24 w 160"/>
                  <a:gd name="T1" fmla="*/ 101 h 101"/>
                  <a:gd name="T2" fmla="*/ 14 w 160"/>
                  <a:gd name="T3" fmla="*/ 101 h 101"/>
                  <a:gd name="T4" fmla="*/ 11 w 160"/>
                  <a:gd name="T5" fmla="*/ 98 h 101"/>
                  <a:gd name="T6" fmla="*/ 11 w 160"/>
                  <a:gd name="T7" fmla="*/ 94 h 101"/>
                  <a:gd name="T8" fmla="*/ 7 w 160"/>
                  <a:gd name="T9" fmla="*/ 92 h 101"/>
                  <a:gd name="T10" fmla="*/ 7 w 160"/>
                  <a:gd name="T11" fmla="*/ 86 h 101"/>
                  <a:gd name="T12" fmla="*/ 7 w 160"/>
                  <a:gd name="T13" fmla="*/ 80 h 101"/>
                  <a:gd name="T14" fmla="*/ 4 w 160"/>
                  <a:gd name="T15" fmla="*/ 75 h 101"/>
                  <a:gd name="T16" fmla="*/ 4 w 160"/>
                  <a:gd name="T17" fmla="*/ 68 h 101"/>
                  <a:gd name="T18" fmla="*/ 2 w 160"/>
                  <a:gd name="T19" fmla="*/ 63 h 101"/>
                  <a:gd name="T20" fmla="*/ 0 w 160"/>
                  <a:gd name="T21" fmla="*/ 60 h 101"/>
                  <a:gd name="T22" fmla="*/ 2 w 160"/>
                  <a:gd name="T23" fmla="*/ 48 h 101"/>
                  <a:gd name="T24" fmla="*/ 7 w 160"/>
                  <a:gd name="T25" fmla="*/ 37 h 101"/>
                  <a:gd name="T26" fmla="*/ 7 w 160"/>
                  <a:gd name="T27" fmla="*/ 31 h 101"/>
                  <a:gd name="T28" fmla="*/ 14 w 160"/>
                  <a:gd name="T29" fmla="*/ 24 h 101"/>
                  <a:gd name="T30" fmla="*/ 23 w 160"/>
                  <a:gd name="T31" fmla="*/ 27 h 101"/>
                  <a:gd name="T32" fmla="*/ 40 w 160"/>
                  <a:gd name="T33" fmla="*/ 27 h 101"/>
                  <a:gd name="T34" fmla="*/ 64 w 160"/>
                  <a:gd name="T35" fmla="*/ 27 h 101"/>
                  <a:gd name="T36" fmla="*/ 69 w 160"/>
                  <a:gd name="T37" fmla="*/ 31 h 101"/>
                  <a:gd name="T38" fmla="*/ 74 w 160"/>
                  <a:gd name="T39" fmla="*/ 24 h 101"/>
                  <a:gd name="T40" fmla="*/ 105 w 160"/>
                  <a:gd name="T41" fmla="*/ 7 h 101"/>
                  <a:gd name="T42" fmla="*/ 160 w 160"/>
                  <a:gd name="T43" fmla="*/ 41 h 101"/>
                  <a:gd name="T44" fmla="*/ 151 w 160"/>
                  <a:gd name="T45" fmla="*/ 43 h 101"/>
                  <a:gd name="T46" fmla="*/ 149 w 160"/>
                  <a:gd name="T47" fmla="*/ 43 h 101"/>
                  <a:gd name="T48" fmla="*/ 146 w 160"/>
                  <a:gd name="T49" fmla="*/ 46 h 101"/>
                  <a:gd name="T50" fmla="*/ 146 w 160"/>
                  <a:gd name="T51" fmla="*/ 51 h 101"/>
                  <a:gd name="T52" fmla="*/ 139 w 160"/>
                  <a:gd name="T53" fmla="*/ 58 h 101"/>
                  <a:gd name="T54" fmla="*/ 134 w 160"/>
                  <a:gd name="T55" fmla="*/ 62 h 101"/>
                  <a:gd name="T56" fmla="*/ 120 w 160"/>
                  <a:gd name="T57" fmla="*/ 63 h 101"/>
                  <a:gd name="T58" fmla="*/ 117 w 160"/>
                  <a:gd name="T59" fmla="*/ 67 h 101"/>
                  <a:gd name="T60" fmla="*/ 112 w 160"/>
                  <a:gd name="T61" fmla="*/ 68 h 101"/>
                  <a:gd name="T62" fmla="*/ 103 w 160"/>
                  <a:gd name="T63" fmla="*/ 70 h 101"/>
                  <a:gd name="T64" fmla="*/ 100 w 160"/>
                  <a:gd name="T65" fmla="*/ 74 h 101"/>
                  <a:gd name="T66" fmla="*/ 95 w 160"/>
                  <a:gd name="T67" fmla="*/ 77 h 101"/>
                  <a:gd name="T68" fmla="*/ 91 w 160"/>
                  <a:gd name="T69" fmla="*/ 80 h 101"/>
                  <a:gd name="T70" fmla="*/ 79 w 160"/>
                  <a:gd name="T71" fmla="*/ 80 h 101"/>
                  <a:gd name="T72" fmla="*/ 74 w 160"/>
                  <a:gd name="T73" fmla="*/ 84 h 101"/>
                  <a:gd name="T74" fmla="*/ 67 w 160"/>
                  <a:gd name="T75" fmla="*/ 87 h 101"/>
                  <a:gd name="T76" fmla="*/ 60 w 160"/>
                  <a:gd name="T77" fmla="*/ 89 h 101"/>
                  <a:gd name="T78" fmla="*/ 48 w 160"/>
                  <a:gd name="T79" fmla="*/ 91 h 101"/>
                  <a:gd name="T80" fmla="*/ 45 w 160"/>
                  <a:gd name="T81" fmla="*/ 92 h 101"/>
                  <a:gd name="T82" fmla="*/ 43 w 160"/>
                  <a:gd name="T83" fmla="*/ 94 h 101"/>
                  <a:gd name="T84" fmla="*/ 40 w 160"/>
                  <a:gd name="T85" fmla="*/ 98 h 101"/>
                  <a:gd name="T86" fmla="*/ 38 w 160"/>
                  <a:gd name="T87" fmla="*/ 98 h 101"/>
                  <a:gd name="T88" fmla="*/ 31 w 160"/>
                  <a:gd name="T89" fmla="*/ 99 h 101"/>
                  <a:gd name="T90" fmla="*/ 26 w 160"/>
                  <a:gd name="T91"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101">
                    <a:moveTo>
                      <a:pt x="26" y="101"/>
                    </a:moveTo>
                    <a:lnTo>
                      <a:pt x="26" y="101"/>
                    </a:lnTo>
                    <a:lnTo>
                      <a:pt x="24" y="101"/>
                    </a:lnTo>
                    <a:lnTo>
                      <a:pt x="16" y="101"/>
                    </a:lnTo>
                    <a:lnTo>
                      <a:pt x="14" y="101"/>
                    </a:lnTo>
                    <a:lnTo>
                      <a:pt x="14" y="101"/>
                    </a:lnTo>
                    <a:lnTo>
                      <a:pt x="12" y="99"/>
                    </a:lnTo>
                    <a:lnTo>
                      <a:pt x="11" y="98"/>
                    </a:lnTo>
                    <a:lnTo>
                      <a:pt x="11" y="98"/>
                    </a:lnTo>
                    <a:lnTo>
                      <a:pt x="11" y="96"/>
                    </a:lnTo>
                    <a:lnTo>
                      <a:pt x="9" y="96"/>
                    </a:lnTo>
                    <a:lnTo>
                      <a:pt x="11" y="94"/>
                    </a:lnTo>
                    <a:lnTo>
                      <a:pt x="11" y="94"/>
                    </a:lnTo>
                    <a:lnTo>
                      <a:pt x="9" y="94"/>
                    </a:lnTo>
                    <a:lnTo>
                      <a:pt x="7" y="92"/>
                    </a:lnTo>
                    <a:lnTo>
                      <a:pt x="7" y="91"/>
                    </a:lnTo>
                    <a:lnTo>
                      <a:pt x="7" y="87"/>
                    </a:lnTo>
                    <a:lnTo>
                      <a:pt x="7" y="86"/>
                    </a:lnTo>
                    <a:lnTo>
                      <a:pt x="9" y="84"/>
                    </a:lnTo>
                    <a:lnTo>
                      <a:pt x="9" y="82"/>
                    </a:lnTo>
                    <a:lnTo>
                      <a:pt x="7" y="80"/>
                    </a:lnTo>
                    <a:lnTo>
                      <a:pt x="6" y="79"/>
                    </a:lnTo>
                    <a:lnTo>
                      <a:pt x="6" y="77"/>
                    </a:lnTo>
                    <a:lnTo>
                      <a:pt x="4" y="75"/>
                    </a:lnTo>
                    <a:lnTo>
                      <a:pt x="4" y="72"/>
                    </a:lnTo>
                    <a:lnTo>
                      <a:pt x="4" y="70"/>
                    </a:lnTo>
                    <a:lnTo>
                      <a:pt x="4" y="68"/>
                    </a:lnTo>
                    <a:lnTo>
                      <a:pt x="2" y="67"/>
                    </a:lnTo>
                    <a:lnTo>
                      <a:pt x="2" y="63"/>
                    </a:lnTo>
                    <a:lnTo>
                      <a:pt x="2" y="63"/>
                    </a:lnTo>
                    <a:lnTo>
                      <a:pt x="0" y="62"/>
                    </a:lnTo>
                    <a:lnTo>
                      <a:pt x="0" y="62"/>
                    </a:lnTo>
                    <a:lnTo>
                      <a:pt x="0" y="60"/>
                    </a:lnTo>
                    <a:lnTo>
                      <a:pt x="0" y="53"/>
                    </a:lnTo>
                    <a:lnTo>
                      <a:pt x="2" y="49"/>
                    </a:lnTo>
                    <a:lnTo>
                      <a:pt x="2" y="48"/>
                    </a:lnTo>
                    <a:lnTo>
                      <a:pt x="2" y="41"/>
                    </a:lnTo>
                    <a:lnTo>
                      <a:pt x="6" y="39"/>
                    </a:lnTo>
                    <a:lnTo>
                      <a:pt x="7" y="37"/>
                    </a:lnTo>
                    <a:lnTo>
                      <a:pt x="7" y="36"/>
                    </a:lnTo>
                    <a:lnTo>
                      <a:pt x="7" y="34"/>
                    </a:lnTo>
                    <a:lnTo>
                      <a:pt x="7" y="31"/>
                    </a:lnTo>
                    <a:lnTo>
                      <a:pt x="9" y="25"/>
                    </a:lnTo>
                    <a:lnTo>
                      <a:pt x="12" y="24"/>
                    </a:lnTo>
                    <a:lnTo>
                      <a:pt x="14" y="24"/>
                    </a:lnTo>
                    <a:lnTo>
                      <a:pt x="19" y="27"/>
                    </a:lnTo>
                    <a:lnTo>
                      <a:pt x="19" y="27"/>
                    </a:lnTo>
                    <a:lnTo>
                      <a:pt x="23" y="27"/>
                    </a:lnTo>
                    <a:lnTo>
                      <a:pt x="24" y="25"/>
                    </a:lnTo>
                    <a:lnTo>
                      <a:pt x="28" y="25"/>
                    </a:lnTo>
                    <a:lnTo>
                      <a:pt x="40" y="27"/>
                    </a:lnTo>
                    <a:lnTo>
                      <a:pt x="43" y="27"/>
                    </a:lnTo>
                    <a:lnTo>
                      <a:pt x="50" y="27"/>
                    </a:lnTo>
                    <a:lnTo>
                      <a:pt x="64" y="27"/>
                    </a:lnTo>
                    <a:lnTo>
                      <a:pt x="65" y="31"/>
                    </a:lnTo>
                    <a:lnTo>
                      <a:pt x="65" y="32"/>
                    </a:lnTo>
                    <a:lnTo>
                      <a:pt x="69" y="31"/>
                    </a:lnTo>
                    <a:lnTo>
                      <a:pt x="71" y="31"/>
                    </a:lnTo>
                    <a:lnTo>
                      <a:pt x="72" y="29"/>
                    </a:lnTo>
                    <a:lnTo>
                      <a:pt x="74" y="24"/>
                    </a:lnTo>
                    <a:lnTo>
                      <a:pt x="84" y="13"/>
                    </a:lnTo>
                    <a:lnTo>
                      <a:pt x="96" y="8"/>
                    </a:lnTo>
                    <a:lnTo>
                      <a:pt x="105" y="7"/>
                    </a:lnTo>
                    <a:lnTo>
                      <a:pt x="118" y="5"/>
                    </a:lnTo>
                    <a:lnTo>
                      <a:pt x="141" y="0"/>
                    </a:lnTo>
                    <a:lnTo>
                      <a:pt x="160" y="41"/>
                    </a:lnTo>
                    <a:lnTo>
                      <a:pt x="156" y="41"/>
                    </a:lnTo>
                    <a:lnTo>
                      <a:pt x="154" y="41"/>
                    </a:lnTo>
                    <a:lnTo>
                      <a:pt x="151" y="43"/>
                    </a:lnTo>
                    <a:lnTo>
                      <a:pt x="151" y="43"/>
                    </a:lnTo>
                    <a:lnTo>
                      <a:pt x="151" y="43"/>
                    </a:lnTo>
                    <a:lnTo>
                      <a:pt x="149" y="43"/>
                    </a:lnTo>
                    <a:lnTo>
                      <a:pt x="149" y="43"/>
                    </a:lnTo>
                    <a:lnTo>
                      <a:pt x="148" y="44"/>
                    </a:lnTo>
                    <a:lnTo>
                      <a:pt x="146" y="46"/>
                    </a:lnTo>
                    <a:lnTo>
                      <a:pt x="146" y="46"/>
                    </a:lnTo>
                    <a:lnTo>
                      <a:pt x="146" y="49"/>
                    </a:lnTo>
                    <a:lnTo>
                      <a:pt x="146" y="51"/>
                    </a:lnTo>
                    <a:lnTo>
                      <a:pt x="144" y="55"/>
                    </a:lnTo>
                    <a:lnTo>
                      <a:pt x="142" y="56"/>
                    </a:lnTo>
                    <a:lnTo>
                      <a:pt x="139" y="58"/>
                    </a:lnTo>
                    <a:lnTo>
                      <a:pt x="137" y="58"/>
                    </a:lnTo>
                    <a:lnTo>
                      <a:pt x="136" y="60"/>
                    </a:lnTo>
                    <a:lnTo>
                      <a:pt x="134" y="62"/>
                    </a:lnTo>
                    <a:lnTo>
                      <a:pt x="125" y="63"/>
                    </a:lnTo>
                    <a:lnTo>
                      <a:pt x="122" y="63"/>
                    </a:lnTo>
                    <a:lnTo>
                      <a:pt x="120" y="63"/>
                    </a:lnTo>
                    <a:lnTo>
                      <a:pt x="118" y="65"/>
                    </a:lnTo>
                    <a:lnTo>
                      <a:pt x="118" y="65"/>
                    </a:lnTo>
                    <a:lnTo>
                      <a:pt x="117" y="67"/>
                    </a:lnTo>
                    <a:lnTo>
                      <a:pt x="115" y="67"/>
                    </a:lnTo>
                    <a:lnTo>
                      <a:pt x="115" y="67"/>
                    </a:lnTo>
                    <a:lnTo>
                      <a:pt x="112" y="68"/>
                    </a:lnTo>
                    <a:lnTo>
                      <a:pt x="110" y="68"/>
                    </a:lnTo>
                    <a:lnTo>
                      <a:pt x="106" y="70"/>
                    </a:lnTo>
                    <a:lnTo>
                      <a:pt x="103" y="70"/>
                    </a:lnTo>
                    <a:lnTo>
                      <a:pt x="103" y="72"/>
                    </a:lnTo>
                    <a:lnTo>
                      <a:pt x="100" y="72"/>
                    </a:lnTo>
                    <a:lnTo>
                      <a:pt x="100" y="74"/>
                    </a:lnTo>
                    <a:lnTo>
                      <a:pt x="96" y="75"/>
                    </a:lnTo>
                    <a:lnTo>
                      <a:pt x="95" y="77"/>
                    </a:lnTo>
                    <a:lnTo>
                      <a:pt x="95" y="77"/>
                    </a:lnTo>
                    <a:lnTo>
                      <a:pt x="93" y="79"/>
                    </a:lnTo>
                    <a:lnTo>
                      <a:pt x="93" y="79"/>
                    </a:lnTo>
                    <a:lnTo>
                      <a:pt x="91" y="80"/>
                    </a:lnTo>
                    <a:lnTo>
                      <a:pt x="89" y="80"/>
                    </a:lnTo>
                    <a:lnTo>
                      <a:pt x="86" y="80"/>
                    </a:lnTo>
                    <a:lnTo>
                      <a:pt x="79" y="80"/>
                    </a:lnTo>
                    <a:lnTo>
                      <a:pt x="79" y="80"/>
                    </a:lnTo>
                    <a:lnTo>
                      <a:pt x="76" y="82"/>
                    </a:lnTo>
                    <a:lnTo>
                      <a:pt x="74" y="84"/>
                    </a:lnTo>
                    <a:lnTo>
                      <a:pt x="72" y="86"/>
                    </a:lnTo>
                    <a:lnTo>
                      <a:pt x="71" y="86"/>
                    </a:lnTo>
                    <a:lnTo>
                      <a:pt x="67" y="87"/>
                    </a:lnTo>
                    <a:lnTo>
                      <a:pt x="65" y="87"/>
                    </a:lnTo>
                    <a:lnTo>
                      <a:pt x="64" y="87"/>
                    </a:lnTo>
                    <a:lnTo>
                      <a:pt x="60" y="89"/>
                    </a:lnTo>
                    <a:lnTo>
                      <a:pt x="55" y="89"/>
                    </a:lnTo>
                    <a:lnTo>
                      <a:pt x="53" y="91"/>
                    </a:lnTo>
                    <a:lnTo>
                      <a:pt x="48" y="91"/>
                    </a:lnTo>
                    <a:lnTo>
                      <a:pt x="47" y="91"/>
                    </a:lnTo>
                    <a:lnTo>
                      <a:pt x="45" y="92"/>
                    </a:lnTo>
                    <a:lnTo>
                      <a:pt x="45" y="92"/>
                    </a:lnTo>
                    <a:lnTo>
                      <a:pt x="45" y="92"/>
                    </a:lnTo>
                    <a:lnTo>
                      <a:pt x="45" y="92"/>
                    </a:lnTo>
                    <a:lnTo>
                      <a:pt x="43" y="94"/>
                    </a:lnTo>
                    <a:lnTo>
                      <a:pt x="41" y="94"/>
                    </a:lnTo>
                    <a:lnTo>
                      <a:pt x="41" y="94"/>
                    </a:lnTo>
                    <a:lnTo>
                      <a:pt x="40" y="98"/>
                    </a:lnTo>
                    <a:lnTo>
                      <a:pt x="40" y="98"/>
                    </a:lnTo>
                    <a:lnTo>
                      <a:pt x="38" y="98"/>
                    </a:lnTo>
                    <a:lnTo>
                      <a:pt x="38" y="98"/>
                    </a:lnTo>
                    <a:lnTo>
                      <a:pt x="36" y="98"/>
                    </a:lnTo>
                    <a:lnTo>
                      <a:pt x="35" y="99"/>
                    </a:lnTo>
                    <a:lnTo>
                      <a:pt x="31" y="99"/>
                    </a:lnTo>
                    <a:lnTo>
                      <a:pt x="29" y="99"/>
                    </a:lnTo>
                    <a:lnTo>
                      <a:pt x="28" y="101"/>
                    </a:lnTo>
                    <a:lnTo>
                      <a:pt x="26" y="10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48" name="Freeform 30"/>
              <p:cNvSpPr>
                <a:spLocks/>
              </p:cNvSpPr>
              <p:nvPr/>
            </p:nvSpPr>
            <p:spPr bwMode="auto">
              <a:xfrm>
                <a:off x="3404" y="2090"/>
                <a:ext cx="32" cy="29"/>
              </a:xfrm>
              <a:custGeom>
                <a:avLst/>
                <a:gdLst>
                  <a:gd name="T0" fmla="*/ 17 w 32"/>
                  <a:gd name="T1" fmla="*/ 27 h 29"/>
                  <a:gd name="T2" fmla="*/ 17 w 32"/>
                  <a:gd name="T3" fmla="*/ 24 h 29"/>
                  <a:gd name="T4" fmla="*/ 15 w 32"/>
                  <a:gd name="T5" fmla="*/ 20 h 29"/>
                  <a:gd name="T6" fmla="*/ 14 w 32"/>
                  <a:gd name="T7" fmla="*/ 20 h 29"/>
                  <a:gd name="T8" fmla="*/ 10 w 32"/>
                  <a:gd name="T9" fmla="*/ 20 h 29"/>
                  <a:gd name="T10" fmla="*/ 7 w 32"/>
                  <a:gd name="T11" fmla="*/ 19 h 29"/>
                  <a:gd name="T12" fmla="*/ 0 w 32"/>
                  <a:gd name="T13" fmla="*/ 19 h 29"/>
                  <a:gd name="T14" fmla="*/ 7 w 32"/>
                  <a:gd name="T15" fmla="*/ 8 h 29"/>
                  <a:gd name="T16" fmla="*/ 10 w 32"/>
                  <a:gd name="T17" fmla="*/ 2 h 29"/>
                  <a:gd name="T18" fmla="*/ 12 w 32"/>
                  <a:gd name="T19" fmla="*/ 0 h 29"/>
                  <a:gd name="T20" fmla="*/ 14 w 32"/>
                  <a:gd name="T21" fmla="*/ 0 h 29"/>
                  <a:gd name="T22" fmla="*/ 17 w 32"/>
                  <a:gd name="T23" fmla="*/ 0 h 29"/>
                  <a:gd name="T24" fmla="*/ 19 w 32"/>
                  <a:gd name="T25" fmla="*/ 0 h 29"/>
                  <a:gd name="T26" fmla="*/ 22 w 32"/>
                  <a:gd name="T27" fmla="*/ 0 h 29"/>
                  <a:gd name="T28" fmla="*/ 24 w 32"/>
                  <a:gd name="T29" fmla="*/ 3 h 29"/>
                  <a:gd name="T30" fmla="*/ 26 w 32"/>
                  <a:gd name="T31" fmla="*/ 5 h 29"/>
                  <a:gd name="T32" fmla="*/ 26 w 32"/>
                  <a:gd name="T33" fmla="*/ 7 h 29"/>
                  <a:gd name="T34" fmla="*/ 26 w 32"/>
                  <a:gd name="T35" fmla="*/ 8 h 29"/>
                  <a:gd name="T36" fmla="*/ 26 w 32"/>
                  <a:gd name="T37" fmla="*/ 8 h 29"/>
                  <a:gd name="T38" fmla="*/ 26 w 32"/>
                  <a:gd name="T39" fmla="*/ 12 h 29"/>
                  <a:gd name="T40" fmla="*/ 24 w 32"/>
                  <a:gd name="T41" fmla="*/ 14 h 29"/>
                  <a:gd name="T42" fmla="*/ 24 w 32"/>
                  <a:gd name="T43" fmla="*/ 14 h 29"/>
                  <a:gd name="T44" fmla="*/ 26 w 32"/>
                  <a:gd name="T45" fmla="*/ 15 h 29"/>
                  <a:gd name="T46" fmla="*/ 26 w 32"/>
                  <a:gd name="T47" fmla="*/ 19 h 29"/>
                  <a:gd name="T48" fmla="*/ 31 w 32"/>
                  <a:gd name="T49" fmla="*/ 22 h 29"/>
                  <a:gd name="T50" fmla="*/ 32 w 32"/>
                  <a:gd name="T51" fmla="*/ 27 h 29"/>
                  <a:gd name="T52" fmla="*/ 26 w 32"/>
                  <a:gd name="T53" fmla="*/ 27 h 29"/>
                  <a:gd name="T54" fmla="*/ 20 w 32"/>
                  <a:gd name="T55" fmla="*/ 29 h 29"/>
                  <a:gd name="T56" fmla="*/ 17 w 32"/>
                  <a:gd name="T5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29">
                    <a:moveTo>
                      <a:pt x="17" y="27"/>
                    </a:moveTo>
                    <a:lnTo>
                      <a:pt x="17" y="24"/>
                    </a:lnTo>
                    <a:lnTo>
                      <a:pt x="15" y="20"/>
                    </a:lnTo>
                    <a:lnTo>
                      <a:pt x="14" y="20"/>
                    </a:lnTo>
                    <a:lnTo>
                      <a:pt x="10" y="20"/>
                    </a:lnTo>
                    <a:lnTo>
                      <a:pt x="7" y="19"/>
                    </a:lnTo>
                    <a:lnTo>
                      <a:pt x="0" y="19"/>
                    </a:lnTo>
                    <a:lnTo>
                      <a:pt x="7" y="8"/>
                    </a:lnTo>
                    <a:lnTo>
                      <a:pt x="10" y="2"/>
                    </a:lnTo>
                    <a:lnTo>
                      <a:pt x="12" y="0"/>
                    </a:lnTo>
                    <a:lnTo>
                      <a:pt x="14" y="0"/>
                    </a:lnTo>
                    <a:lnTo>
                      <a:pt x="17" y="0"/>
                    </a:lnTo>
                    <a:lnTo>
                      <a:pt x="19" y="0"/>
                    </a:lnTo>
                    <a:lnTo>
                      <a:pt x="22" y="0"/>
                    </a:lnTo>
                    <a:lnTo>
                      <a:pt x="24" y="3"/>
                    </a:lnTo>
                    <a:lnTo>
                      <a:pt x="26" y="5"/>
                    </a:lnTo>
                    <a:lnTo>
                      <a:pt x="26" y="7"/>
                    </a:lnTo>
                    <a:lnTo>
                      <a:pt x="26" y="8"/>
                    </a:lnTo>
                    <a:lnTo>
                      <a:pt x="26" y="8"/>
                    </a:lnTo>
                    <a:lnTo>
                      <a:pt x="26" y="12"/>
                    </a:lnTo>
                    <a:lnTo>
                      <a:pt x="24" y="14"/>
                    </a:lnTo>
                    <a:lnTo>
                      <a:pt x="24" y="14"/>
                    </a:lnTo>
                    <a:lnTo>
                      <a:pt x="26" y="15"/>
                    </a:lnTo>
                    <a:lnTo>
                      <a:pt x="26" y="19"/>
                    </a:lnTo>
                    <a:lnTo>
                      <a:pt x="31" y="22"/>
                    </a:lnTo>
                    <a:lnTo>
                      <a:pt x="32" y="27"/>
                    </a:lnTo>
                    <a:lnTo>
                      <a:pt x="26" y="27"/>
                    </a:lnTo>
                    <a:lnTo>
                      <a:pt x="20" y="29"/>
                    </a:lnTo>
                    <a:lnTo>
                      <a:pt x="17" y="2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49" name="Freeform 31"/>
              <p:cNvSpPr>
                <a:spLocks/>
              </p:cNvSpPr>
              <p:nvPr/>
            </p:nvSpPr>
            <p:spPr bwMode="auto">
              <a:xfrm>
                <a:off x="4803" y="1822"/>
                <a:ext cx="88" cy="75"/>
              </a:xfrm>
              <a:custGeom>
                <a:avLst/>
                <a:gdLst>
                  <a:gd name="T0" fmla="*/ 2 w 88"/>
                  <a:gd name="T1" fmla="*/ 69 h 75"/>
                  <a:gd name="T2" fmla="*/ 4 w 88"/>
                  <a:gd name="T3" fmla="*/ 63 h 75"/>
                  <a:gd name="T4" fmla="*/ 0 w 88"/>
                  <a:gd name="T5" fmla="*/ 57 h 75"/>
                  <a:gd name="T6" fmla="*/ 7 w 88"/>
                  <a:gd name="T7" fmla="*/ 46 h 75"/>
                  <a:gd name="T8" fmla="*/ 7 w 88"/>
                  <a:gd name="T9" fmla="*/ 43 h 75"/>
                  <a:gd name="T10" fmla="*/ 14 w 88"/>
                  <a:gd name="T11" fmla="*/ 38 h 75"/>
                  <a:gd name="T12" fmla="*/ 21 w 88"/>
                  <a:gd name="T13" fmla="*/ 39 h 75"/>
                  <a:gd name="T14" fmla="*/ 23 w 88"/>
                  <a:gd name="T15" fmla="*/ 31 h 75"/>
                  <a:gd name="T16" fmla="*/ 28 w 88"/>
                  <a:gd name="T17" fmla="*/ 26 h 75"/>
                  <a:gd name="T18" fmla="*/ 28 w 88"/>
                  <a:gd name="T19" fmla="*/ 17 h 75"/>
                  <a:gd name="T20" fmla="*/ 28 w 88"/>
                  <a:gd name="T21" fmla="*/ 10 h 75"/>
                  <a:gd name="T22" fmla="*/ 29 w 88"/>
                  <a:gd name="T23" fmla="*/ 0 h 75"/>
                  <a:gd name="T24" fmla="*/ 38 w 88"/>
                  <a:gd name="T25" fmla="*/ 3 h 75"/>
                  <a:gd name="T26" fmla="*/ 45 w 88"/>
                  <a:gd name="T27" fmla="*/ 10 h 75"/>
                  <a:gd name="T28" fmla="*/ 52 w 88"/>
                  <a:gd name="T29" fmla="*/ 15 h 75"/>
                  <a:gd name="T30" fmla="*/ 55 w 88"/>
                  <a:gd name="T31" fmla="*/ 19 h 75"/>
                  <a:gd name="T32" fmla="*/ 59 w 88"/>
                  <a:gd name="T33" fmla="*/ 20 h 75"/>
                  <a:gd name="T34" fmla="*/ 65 w 88"/>
                  <a:gd name="T35" fmla="*/ 24 h 75"/>
                  <a:gd name="T36" fmla="*/ 67 w 88"/>
                  <a:gd name="T37" fmla="*/ 26 h 75"/>
                  <a:gd name="T38" fmla="*/ 71 w 88"/>
                  <a:gd name="T39" fmla="*/ 26 h 75"/>
                  <a:gd name="T40" fmla="*/ 74 w 88"/>
                  <a:gd name="T41" fmla="*/ 27 h 75"/>
                  <a:gd name="T42" fmla="*/ 77 w 88"/>
                  <a:gd name="T43" fmla="*/ 26 h 75"/>
                  <a:gd name="T44" fmla="*/ 84 w 88"/>
                  <a:gd name="T45" fmla="*/ 20 h 75"/>
                  <a:gd name="T46" fmla="*/ 84 w 88"/>
                  <a:gd name="T47" fmla="*/ 29 h 75"/>
                  <a:gd name="T48" fmla="*/ 82 w 88"/>
                  <a:gd name="T49" fmla="*/ 33 h 75"/>
                  <a:gd name="T50" fmla="*/ 84 w 88"/>
                  <a:gd name="T51" fmla="*/ 38 h 75"/>
                  <a:gd name="T52" fmla="*/ 82 w 88"/>
                  <a:gd name="T53" fmla="*/ 45 h 75"/>
                  <a:gd name="T54" fmla="*/ 72 w 88"/>
                  <a:gd name="T55" fmla="*/ 48 h 75"/>
                  <a:gd name="T56" fmla="*/ 64 w 88"/>
                  <a:gd name="T57" fmla="*/ 48 h 75"/>
                  <a:gd name="T58" fmla="*/ 57 w 88"/>
                  <a:gd name="T59" fmla="*/ 53 h 75"/>
                  <a:gd name="T60" fmla="*/ 55 w 88"/>
                  <a:gd name="T61" fmla="*/ 58 h 75"/>
                  <a:gd name="T62" fmla="*/ 48 w 88"/>
                  <a:gd name="T63" fmla="*/ 62 h 75"/>
                  <a:gd name="T64" fmla="*/ 40 w 88"/>
                  <a:gd name="T65" fmla="*/ 60 h 75"/>
                  <a:gd name="T66" fmla="*/ 35 w 88"/>
                  <a:gd name="T67" fmla="*/ 57 h 75"/>
                  <a:gd name="T68" fmla="*/ 26 w 88"/>
                  <a:gd name="T69" fmla="*/ 55 h 75"/>
                  <a:gd name="T70" fmla="*/ 17 w 88"/>
                  <a:gd name="T71" fmla="*/ 58 h 75"/>
                  <a:gd name="T72" fmla="*/ 12 w 88"/>
                  <a:gd name="T73" fmla="*/ 57 h 75"/>
                  <a:gd name="T74" fmla="*/ 12 w 88"/>
                  <a:gd name="T75" fmla="*/ 58 h 75"/>
                  <a:gd name="T76" fmla="*/ 21 w 88"/>
                  <a:gd name="T77" fmla="*/ 63 h 75"/>
                  <a:gd name="T78" fmla="*/ 16 w 88"/>
                  <a:gd name="T79" fmla="*/ 70 h 75"/>
                  <a:gd name="T80" fmla="*/ 7 w 88"/>
                  <a:gd name="T8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 h="75">
                    <a:moveTo>
                      <a:pt x="2" y="74"/>
                    </a:moveTo>
                    <a:lnTo>
                      <a:pt x="2" y="69"/>
                    </a:lnTo>
                    <a:lnTo>
                      <a:pt x="4" y="65"/>
                    </a:lnTo>
                    <a:lnTo>
                      <a:pt x="4" y="63"/>
                    </a:lnTo>
                    <a:lnTo>
                      <a:pt x="2" y="60"/>
                    </a:lnTo>
                    <a:lnTo>
                      <a:pt x="0" y="57"/>
                    </a:lnTo>
                    <a:lnTo>
                      <a:pt x="2" y="51"/>
                    </a:lnTo>
                    <a:lnTo>
                      <a:pt x="7" y="46"/>
                    </a:lnTo>
                    <a:lnTo>
                      <a:pt x="9" y="45"/>
                    </a:lnTo>
                    <a:lnTo>
                      <a:pt x="7" y="43"/>
                    </a:lnTo>
                    <a:lnTo>
                      <a:pt x="11" y="36"/>
                    </a:lnTo>
                    <a:lnTo>
                      <a:pt x="14" y="38"/>
                    </a:lnTo>
                    <a:lnTo>
                      <a:pt x="16" y="39"/>
                    </a:lnTo>
                    <a:lnTo>
                      <a:pt x="21" y="39"/>
                    </a:lnTo>
                    <a:lnTo>
                      <a:pt x="23" y="38"/>
                    </a:lnTo>
                    <a:lnTo>
                      <a:pt x="23" y="31"/>
                    </a:lnTo>
                    <a:lnTo>
                      <a:pt x="26" y="29"/>
                    </a:lnTo>
                    <a:lnTo>
                      <a:pt x="28" y="26"/>
                    </a:lnTo>
                    <a:lnTo>
                      <a:pt x="26" y="20"/>
                    </a:lnTo>
                    <a:lnTo>
                      <a:pt x="28" y="17"/>
                    </a:lnTo>
                    <a:lnTo>
                      <a:pt x="29" y="14"/>
                    </a:lnTo>
                    <a:lnTo>
                      <a:pt x="28" y="10"/>
                    </a:lnTo>
                    <a:lnTo>
                      <a:pt x="26" y="5"/>
                    </a:lnTo>
                    <a:lnTo>
                      <a:pt x="29" y="0"/>
                    </a:lnTo>
                    <a:lnTo>
                      <a:pt x="33" y="0"/>
                    </a:lnTo>
                    <a:lnTo>
                      <a:pt x="38" y="3"/>
                    </a:lnTo>
                    <a:lnTo>
                      <a:pt x="41" y="5"/>
                    </a:lnTo>
                    <a:lnTo>
                      <a:pt x="45" y="10"/>
                    </a:lnTo>
                    <a:lnTo>
                      <a:pt x="45" y="10"/>
                    </a:lnTo>
                    <a:lnTo>
                      <a:pt x="52" y="15"/>
                    </a:lnTo>
                    <a:lnTo>
                      <a:pt x="52" y="15"/>
                    </a:lnTo>
                    <a:lnTo>
                      <a:pt x="55" y="19"/>
                    </a:lnTo>
                    <a:lnTo>
                      <a:pt x="59" y="20"/>
                    </a:lnTo>
                    <a:lnTo>
                      <a:pt x="59" y="20"/>
                    </a:lnTo>
                    <a:lnTo>
                      <a:pt x="59" y="20"/>
                    </a:lnTo>
                    <a:lnTo>
                      <a:pt x="65" y="24"/>
                    </a:lnTo>
                    <a:lnTo>
                      <a:pt x="65" y="24"/>
                    </a:lnTo>
                    <a:lnTo>
                      <a:pt x="67" y="26"/>
                    </a:lnTo>
                    <a:lnTo>
                      <a:pt x="71" y="26"/>
                    </a:lnTo>
                    <a:lnTo>
                      <a:pt x="71" y="26"/>
                    </a:lnTo>
                    <a:lnTo>
                      <a:pt x="72" y="26"/>
                    </a:lnTo>
                    <a:lnTo>
                      <a:pt x="74" y="27"/>
                    </a:lnTo>
                    <a:lnTo>
                      <a:pt x="76" y="27"/>
                    </a:lnTo>
                    <a:lnTo>
                      <a:pt x="77" y="26"/>
                    </a:lnTo>
                    <a:lnTo>
                      <a:pt x="79" y="24"/>
                    </a:lnTo>
                    <a:lnTo>
                      <a:pt x="84" y="20"/>
                    </a:lnTo>
                    <a:lnTo>
                      <a:pt x="84" y="26"/>
                    </a:lnTo>
                    <a:lnTo>
                      <a:pt x="84" y="29"/>
                    </a:lnTo>
                    <a:lnTo>
                      <a:pt x="82" y="33"/>
                    </a:lnTo>
                    <a:lnTo>
                      <a:pt x="82" y="33"/>
                    </a:lnTo>
                    <a:lnTo>
                      <a:pt x="84" y="36"/>
                    </a:lnTo>
                    <a:lnTo>
                      <a:pt x="84" y="38"/>
                    </a:lnTo>
                    <a:lnTo>
                      <a:pt x="88" y="39"/>
                    </a:lnTo>
                    <a:lnTo>
                      <a:pt x="82" y="45"/>
                    </a:lnTo>
                    <a:lnTo>
                      <a:pt x="77" y="50"/>
                    </a:lnTo>
                    <a:lnTo>
                      <a:pt x="72" y="48"/>
                    </a:lnTo>
                    <a:lnTo>
                      <a:pt x="65" y="48"/>
                    </a:lnTo>
                    <a:lnTo>
                      <a:pt x="64" y="48"/>
                    </a:lnTo>
                    <a:lnTo>
                      <a:pt x="60" y="53"/>
                    </a:lnTo>
                    <a:lnTo>
                      <a:pt x="57" y="53"/>
                    </a:lnTo>
                    <a:lnTo>
                      <a:pt x="55" y="55"/>
                    </a:lnTo>
                    <a:lnTo>
                      <a:pt x="55" y="58"/>
                    </a:lnTo>
                    <a:lnTo>
                      <a:pt x="55" y="65"/>
                    </a:lnTo>
                    <a:lnTo>
                      <a:pt x="48" y="62"/>
                    </a:lnTo>
                    <a:lnTo>
                      <a:pt x="43" y="62"/>
                    </a:lnTo>
                    <a:lnTo>
                      <a:pt x="40" y="60"/>
                    </a:lnTo>
                    <a:lnTo>
                      <a:pt x="36" y="57"/>
                    </a:lnTo>
                    <a:lnTo>
                      <a:pt x="35" y="57"/>
                    </a:lnTo>
                    <a:lnTo>
                      <a:pt x="29" y="55"/>
                    </a:lnTo>
                    <a:lnTo>
                      <a:pt x="26" y="55"/>
                    </a:lnTo>
                    <a:lnTo>
                      <a:pt x="24" y="57"/>
                    </a:lnTo>
                    <a:lnTo>
                      <a:pt x="17" y="58"/>
                    </a:lnTo>
                    <a:lnTo>
                      <a:pt x="14" y="57"/>
                    </a:lnTo>
                    <a:lnTo>
                      <a:pt x="12" y="57"/>
                    </a:lnTo>
                    <a:lnTo>
                      <a:pt x="11" y="58"/>
                    </a:lnTo>
                    <a:lnTo>
                      <a:pt x="12" y="58"/>
                    </a:lnTo>
                    <a:lnTo>
                      <a:pt x="14" y="62"/>
                    </a:lnTo>
                    <a:lnTo>
                      <a:pt x="21" y="63"/>
                    </a:lnTo>
                    <a:lnTo>
                      <a:pt x="21" y="70"/>
                    </a:lnTo>
                    <a:lnTo>
                      <a:pt x="16" y="70"/>
                    </a:lnTo>
                    <a:lnTo>
                      <a:pt x="12" y="72"/>
                    </a:lnTo>
                    <a:lnTo>
                      <a:pt x="7" y="75"/>
                    </a:lnTo>
                    <a:lnTo>
                      <a:pt x="2" y="7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50" name="Freeform 32"/>
              <p:cNvSpPr>
                <a:spLocks noEditPoints="1"/>
              </p:cNvSpPr>
              <p:nvPr/>
            </p:nvSpPr>
            <p:spPr bwMode="auto">
              <a:xfrm>
                <a:off x="4670" y="1894"/>
                <a:ext cx="168" cy="153"/>
              </a:xfrm>
              <a:custGeom>
                <a:avLst/>
                <a:gdLst>
                  <a:gd name="T0" fmla="*/ 22 w 168"/>
                  <a:gd name="T1" fmla="*/ 144 h 153"/>
                  <a:gd name="T2" fmla="*/ 24 w 168"/>
                  <a:gd name="T3" fmla="*/ 136 h 153"/>
                  <a:gd name="T4" fmla="*/ 36 w 168"/>
                  <a:gd name="T5" fmla="*/ 131 h 153"/>
                  <a:gd name="T6" fmla="*/ 44 w 168"/>
                  <a:gd name="T7" fmla="*/ 125 h 153"/>
                  <a:gd name="T8" fmla="*/ 58 w 168"/>
                  <a:gd name="T9" fmla="*/ 122 h 153"/>
                  <a:gd name="T10" fmla="*/ 55 w 168"/>
                  <a:gd name="T11" fmla="*/ 120 h 153"/>
                  <a:gd name="T12" fmla="*/ 36 w 168"/>
                  <a:gd name="T13" fmla="*/ 129 h 153"/>
                  <a:gd name="T14" fmla="*/ 24 w 168"/>
                  <a:gd name="T15" fmla="*/ 129 h 153"/>
                  <a:gd name="T16" fmla="*/ 17 w 168"/>
                  <a:gd name="T17" fmla="*/ 136 h 153"/>
                  <a:gd name="T18" fmla="*/ 8 w 168"/>
                  <a:gd name="T19" fmla="*/ 134 h 153"/>
                  <a:gd name="T20" fmla="*/ 0 w 168"/>
                  <a:gd name="T21" fmla="*/ 124 h 153"/>
                  <a:gd name="T22" fmla="*/ 14 w 168"/>
                  <a:gd name="T23" fmla="*/ 119 h 153"/>
                  <a:gd name="T24" fmla="*/ 26 w 168"/>
                  <a:gd name="T25" fmla="*/ 106 h 153"/>
                  <a:gd name="T26" fmla="*/ 43 w 168"/>
                  <a:gd name="T27" fmla="*/ 105 h 153"/>
                  <a:gd name="T28" fmla="*/ 65 w 168"/>
                  <a:gd name="T29" fmla="*/ 100 h 153"/>
                  <a:gd name="T30" fmla="*/ 75 w 168"/>
                  <a:gd name="T31" fmla="*/ 101 h 153"/>
                  <a:gd name="T32" fmla="*/ 82 w 168"/>
                  <a:gd name="T33" fmla="*/ 89 h 153"/>
                  <a:gd name="T34" fmla="*/ 87 w 168"/>
                  <a:gd name="T35" fmla="*/ 79 h 153"/>
                  <a:gd name="T36" fmla="*/ 94 w 168"/>
                  <a:gd name="T37" fmla="*/ 69 h 153"/>
                  <a:gd name="T38" fmla="*/ 94 w 168"/>
                  <a:gd name="T39" fmla="*/ 79 h 153"/>
                  <a:gd name="T40" fmla="*/ 103 w 168"/>
                  <a:gd name="T41" fmla="*/ 79 h 153"/>
                  <a:gd name="T42" fmla="*/ 116 w 168"/>
                  <a:gd name="T43" fmla="*/ 69 h 153"/>
                  <a:gd name="T44" fmla="*/ 128 w 168"/>
                  <a:gd name="T45" fmla="*/ 60 h 153"/>
                  <a:gd name="T46" fmla="*/ 132 w 168"/>
                  <a:gd name="T47" fmla="*/ 46 h 153"/>
                  <a:gd name="T48" fmla="*/ 137 w 168"/>
                  <a:gd name="T49" fmla="*/ 33 h 153"/>
                  <a:gd name="T50" fmla="*/ 137 w 168"/>
                  <a:gd name="T51" fmla="*/ 22 h 153"/>
                  <a:gd name="T52" fmla="*/ 140 w 168"/>
                  <a:gd name="T53" fmla="*/ 12 h 153"/>
                  <a:gd name="T54" fmla="*/ 149 w 168"/>
                  <a:gd name="T55" fmla="*/ 10 h 153"/>
                  <a:gd name="T56" fmla="*/ 152 w 168"/>
                  <a:gd name="T57" fmla="*/ 9 h 153"/>
                  <a:gd name="T58" fmla="*/ 149 w 168"/>
                  <a:gd name="T59" fmla="*/ 0 h 153"/>
                  <a:gd name="T60" fmla="*/ 159 w 168"/>
                  <a:gd name="T61" fmla="*/ 15 h 153"/>
                  <a:gd name="T62" fmla="*/ 168 w 168"/>
                  <a:gd name="T63" fmla="*/ 31 h 153"/>
                  <a:gd name="T64" fmla="*/ 162 w 168"/>
                  <a:gd name="T65" fmla="*/ 50 h 153"/>
                  <a:gd name="T66" fmla="*/ 154 w 168"/>
                  <a:gd name="T67" fmla="*/ 60 h 153"/>
                  <a:gd name="T68" fmla="*/ 154 w 168"/>
                  <a:gd name="T69" fmla="*/ 74 h 153"/>
                  <a:gd name="T70" fmla="*/ 147 w 168"/>
                  <a:gd name="T71" fmla="*/ 91 h 153"/>
                  <a:gd name="T72" fmla="*/ 145 w 168"/>
                  <a:gd name="T73" fmla="*/ 105 h 153"/>
                  <a:gd name="T74" fmla="*/ 142 w 168"/>
                  <a:gd name="T75" fmla="*/ 115 h 153"/>
                  <a:gd name="T76" fmla="*/ 130 w 168"/>
                  <a:gd name="T77" fmla="*/ 113 h 153"/>
                  <a:gd name="T78" fmla="*/ 125 w 168"/>
                  <a:gd name="T79" fmla="*/ 119 h 153"/>
                  <a:gd name="T80" fmla="*/ 116 w 168"/>
                  <a:gd name="T81" fmla="*/ 117 h 153"/>
                  <a:gd name="T82" fmla="*/ 111 w 168"/>
                  <a:gd name="T83" fmla="*/ 122 h 153"/>
                  <a:gd name="T84" fmla="*/ 97 w 168"/>
                  <a:gd name="T85" fmla="*/ 124 h 153"/>
                  <a:gd name="T86" fmla="*/ 91 w 168"/>
                  <a:gd name="T87" fmla="*/ 120 h 153"/>
                  <a:gd name="T88" fmla="*/ 87 w 168"/>
                  <a:gd name="T89" fmla="*/ 120 h 153"/>
                  <a:gd name="T90" fmla="*/ 92 w 168"/>
                  <a:gd name="T91" fmla="*/ 125 h 153"/>
                  <a:gd name="T92" fmla="*/ 82 w 168"/>
                  <a:gd name="T93" fmla="*/ 134 h 153"/>
                  <a:gd name="T94" fmla="*/ 70 w 168"/>
                  <a:gd name="T95" fmla="*/ 139 h 153"/>
                  <a:gd name="T96" fmla="*/ 62 w 168"/>
                  <a:gd name="T97" fmla="*/ 132 h 153"/>
                  <a:gd name="T98" fmla="*/ 60 w 168"/>
                  <a:gd name="T99" fmla="*/ 131 h 153"/>
                  <a:gd name="T100" fmla="*/ 55 w 168"/>
                  <a:gd name="T101" fmla="*/ 137 h 153"/>
                  <a:gd name="T102" fmla="*/ 46 w 168"/>
                  <a:gd name="T103" fmla="*/ 143 h 153"/>
                  <a:gd name="T104" fmla="*/ 38 w 168"/>
                  <a:gd name="T105" fmla="*/ 146 h 153"/>
                  <a:gd name="T106" fmla="*/ 24 w 168"/>
                  <a:gd name="T107" fmla="*/ 151 h 153"/>
                  <a:gd name="T108" fmla="*/ 65 w 168"/>
                  <a:gd name="T109" fmla="*/ 125 h 153"/>
                  <a:gd name="T110" fmla="*/ 65 w 168"/>
                  <a:gd name="T111" fmla="*/ 12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8" h="153">
                    <a:moveTo>
                      <a:pt x="24" y="151"/>
                    </a:moveTo>
                    <a:lnTo>
                      <a:pt x="22" y="146"/>
                    </a:lnTo>
                    <a:lnTo>
                      <a:pt x="22" y="144"/>
                    </a:lnTo>
                    <a:lnTo>
                      <a:pt x="17" y="143"/>
                    </a:lnTo>
                    <a:lnTo>
                      <a:pt x="22" y="137"/>
                    </a:lnTo>
                    <a:lnTo>
                      <a:pt x="24" y="136"/>
                    </a:lnTo>
                    <a:lnTo>
                      <a:pt x="26" y="132"/>
                    </a:lnTo>
                    <a:lnTo>
                      <a:pt x="31" y="129"/>
                    </a:lnTo>
                    <a:lnTo>
                      <a:pt x="36" y="131"/>
                    </a:lnTo>
                    <a:lnTo>
                      <a:pt x="39" y="131"/>
                    </a:lnTo>
                    <a:lnTo>
                      <a:pt x="41" y="129"/>
                    </a:lnTo>
                    <a:lnTo>
                      <a:pt x="44" y="125"/>
                    </a:lnTo>
                    <a:lnTo>
                      <a:pt x="50" y="125"/>
                    </a:lnTo>
                    <a:lnTo>
                      <a:pt x="55" y="127"/>
                    </a:lnTo>
                    <a:lnTo>
                      <a:pt x="58" y="122"/>
                    </a:lnTo>
                    <a:lnTo>
                      <a:pt x="58" y="120"/>
                    </a:lnTo>
                    <a:lnTo>
                      <a:pt x="56" y="120"/>
                    </a:lnTo>
                    <a:lnTo>
                      <a:pt x="55" y="120"/>
                    </a:lnTo>
                    <a:lnTo>
                      <a:pt x="46" y="124"/>
                    </a:lnTo>
                    <a:lnTo>
                      <a:pt x="36" y="125"/>
                    </a:lnTo>
                    <a:lnTo>
                      <a:pt x="36" y="129"/>
                    </a:lnTo>
                    <a:lnTo>
                      <a:pt x="32" y="127"/>
                    </a:lnTo>
                    <a:lnTo>
                      <a:pt x="26" y="131"/>
                    </a:lnTo>
                    <a:lnTo>
                      <a:pt x="24" y="129"/>
                    </a:lnTo>
                    <a:lnTo>
                      <a:pt x="22" y="131"/>
                    </a:lnTo>
                    <a:lnTo>
                      <a:pt x="24" y="136"/>
                    </a:lnTo>
                    <a:lnTo>
                      <a:pt x="17" y="136"/>
                    </a:lnTo>
                    <a:lnTo>
                      <a:pt x="14" y="132"/>
                    </a:lnTo>
                    <a:lnTo>
                      <a:pt x="10" y="132"/>
                    </a:lnTo>
                    <a:lnTo>
                      <a:pt x="8" y="134"/>
                    </a:lnTo>
                    <a:lnTo>
                      <a:pt x="2" y="134"/>
                    </a:lnTo>
                    <a:lnTo>
                      <a:pt x="0" y="131"/>
                    </a:lnTo>
                    <a:lnTo>
                      <a:pt x="0" y="124"/>
                    </a:lnTo>
                    <a:lnTo>
                      <a:pt x="5" y="124"/>
                    </a:lnTo>
                    <a:lnTo>
                      <a:pt x="8" y="120"/>
                    </a:lnTo>
                    <a:lnTo>
                      <a:pt x="14" y="119"/>
                    </a:lnTo>
                    <a:lnTo>
                      <a:pt x="17" y="115"/>
                    </a:lnTo>
                    <a:lnTo>
                      <a:pt x="22" y="112"/>
                    </a:lnTo>
                    <a:lnTo>
                      <a:pt x="26" y="106"/>
                    </a:lnTo>
                    <a:lnTo>
                      <a:pt x="31" y="103"/>
                    </a:lnTo>
                    <a:lnTo>
                      <a:pt x="38" y="105"/>
                    </a:lnTo>
                    <a:lnTo>
                      <a:pt x="43" y="105"/>
                    </a:lnTo>
                    <a:lnTo>
                      <a:pt x="51" y="103"/>
                    </a:lnTo>
                    <a:lnTo>
                      <a:pt x="56" y="101"/>
                    </a:lnTo>
                    <a:lnTo>
                      <a:pt x="65" y="100"/>
                    </a:lnTo>
                    <a:lnTo>
                      <a:pt x="68" y="103"/>
                    </a:lnTo>
                    <a:lnTo>
                      <a:pt x="73" y="103"/>
                    </a:lnTo>
                    <a:lnTo>
                      <a:pt x="75" y="101"/>
                    </a:lnTo>
                    <a:lnTo>
                      <a:pt x="75" y="100"/>
                    </a:lnTo>
                    <a:lnTo>
                      <a:pt x="75" y="96"/>
                    </a:lnTo>
                    <a:lnTo>
                      <a:pt x="82" y="89"/>
                    </a:lnTo>
                    <a:lnTo>
                      <a:pt x="85" y="86"/>
                    </a:lnTo>
                    <a:lnTo>
                      <a:pt x="85" y="84"/>
                    </a:lnTo>
                    <a:lnTo>
                      <a:pt x="87" y="79"/>
                    </a:lnTo>
                    <a:lnTo>
                      <a:pt x="85" y="74"/>
                    </a:lnTo>
                    <a:lnTo>
                      <a:pt x="91" y="72"/>
                    </a:lnTo>
                    <a:lnTo>
                      <a:pt x="94" y="69"/>
                    </a:lnTo>
                    <a:lnTo>
                      <a:pt x="99" y="72"/>
                    </a:lnTo>
                    <a:lnTo>
                      <a:pt x="96" y="76"/>
                    </a:lnTo>
                    <a:lnTo>
                      <a:pt x="94" y="79"/>
                    </a:lnTo>
                    <a:lnTo>
                      <a:pt x="96" y="81"/>
                    </a:lnTo>
                    <a:lnTo>
                      <a:pt x="99" y="79"/>
                    </a:lnTo>
                    <a:lnTo>
                      <a:pt x="103" y="79"/>
                    </a:lnTo>
                    <a:lnTo>
                      <a:pt x="108" y="76"/>
                    </a:lnTo>
                    <a:lnTo>
                      <a:pt x="113" y="74"/>
                    </a:lnTo>
                    <a:lnTo>
                      <a:pt x="116" y="69"/>
                    </a:lnTo>
                    <a:lnTo>
                      <a:pt x="121" y="64"/>
                    </a:lnTo>
                    <a:lnTo>
                      <a:pt x="125" y="62"/>
                    </a:lnTo>
                    <a:lnTo>
                      <a:pt x="128" y="60"/>
                    </a:lnTo>
                    <a:lnTo>
                      <a:pt x="128" y="53"/>
                    </a:lnTo>
                    <a:lnTo>
                      <a:pt x="130" y="50"/>
                    </a:lnTo>
                    <a:lnTo>
                      <a:pt x="132" y="46"/>
                    </a:lnTo>
                    <a:lnTo>
                      <a:pt x="133" y="40"/>
                    </a:lnTo>
                    <a:lnTo>
                      <a:pt x="137" y="34"/>
                    </a:lnTo>
                    <a:lnTo>
                      <a:pt x="137" y="33"/>
                    </a:lnTo>
                    <a:lnTo>
                      <a:pt x="133" y="31"/>
                    </a:lnTo>
                    <a:lnTo>
                      <a:pt x="135" y="24"/>
                    </a:lnTo>
                    <a:lnTo>
                      <a:pt x="137" y="22"/>
                    </a:lnTo>
                    <a:lnTo>
                      <a:pt x="133" y="19"/>
                    </a:lnTo>
                    <a:lnTo>
                      <a:pt x="137" y="14"/>
                    </a:lnTo>
                    <a:lnTo>
                      <a:pt x="140" y="12"/>
                    </a:lnTo>
                    <a:lnTo>
                      <a:pt x="142" y="3"/>
                    </a:lnTo>
                    <a:lnTo>
                      <a:pt x="147" y="5"/>
                    </a:lnTo>
                    <a:lnTo>
                      <a:pt x="149" y="10"/>
                    </a:lnTo>
                    <a:lnTo>
                      <a:pt x="150" y="10"/>
                    </a:lnTo>
                    <a:lnTo>
                      <a:pt x="152" y="10"/>
                    </a:lnTo>
                    <a:lnTo>
                      <a:pt x="152" y="9"/>
                    </a:lnTo>
                    <a:lnTo>
                      <a:pt x="149" y="9"/>
                    </a:lnTo>
                    <a:lnTo>
                      <a:pt x="147" y="3"/>
                    </a:lnTo>
                    <a:lnTo>
                      <a:pt x="149" y="0"/>
                    </a:lnTo>
                    <a:lnTo>
                      <a:pt x="154" y="2"/>
                    </a:lnTo>
                    <a:lnTo>
                      <a:pt x="159" y="5"/>
                    </a:lnTo>
                    <a:lnTo>
                      <a:pt x="159" y="15"/>
                    </a:lnTo>
                    <a:lnTo>
                      <a:pt x="162" y="17"/>
                    </a:lnTo>
                    <a:lnTo>
                      <a:pt x="164" y="22"/>
                    </a:lnTo>
                    <a:lnTo>
                      <a:pt x="168" y="31"/>
                    </a:lnTo>
                    <a:lnTo>
                      <a:pt x="168" y="38"/>
                    </a:lnTo>
                    <a:lnTo>
                      <a:pt x="168" y="45"/>
                    </a:lnTo>
                    <a:lnTo>
                      <a:pt x="162" y="50"/>
                    </a:lnTo>
                    <a:lnTo>
                      <a:pt x="161" y="58"/>
                    </a:lnTo>
                    <a:lnTo>
                      <a:pt x="156" y="58"/>
                    </a:lnTo>
                    <a:lnTo>
                      <a:pt x="154" y="60"/>
                    </a:lnTo>
                    <a:lnTo>
                      <a:pt x="152" y="64"/>
                    </a:lnTo>
                    <a:lnTo>
                      <a:pt x="154" y="69"/>
                    </a:lnTo>
                    <a:lnTo>
                      <a:pt x="154" y="74"/>
                    </a:lnTo>
                    <a:lnTo>
                      <a:pt x="152" y="81"/>
                    </a:lnTo>
                    <a:lnTo>
                      <a:pt x="149" y="88"/>
                    </a:lnTo>
                    <a:lnTo>
                      <a:pt x="147" y="91"/>
                    </a:lnTo>
                    <a:lnTo>
                      <a:pt x="149" y="98"/>
                    </a:lnTo>
                    <a:lnTo>
                      <a:pt x="152" y="103"/>
                    </a:lnTo>
                    <a:lnTo>
                      <a:pt x="145" y="105"/>
                    </a:lnTo>
                    <a:lnTo>
                      <a:pt x="144" y="108"/>
                    </a:lnTo>
                    <a:lnTo>
                      <a:pt x="144" y="112"/>
                    </a:lnTo>
                    <a:lnTo>
                      <a:pt x="142" y="115"/>
                    </a:lnTo>
                    <a:lnTo>
                      <a:pt x="133" y="117"/>
                    </a:lnTo>
                    <a:lnTo>
                      <a:pt x="133" y="113"/>
                    </a:lnTo>
                    <a:lnTo>
                      <a:pt x="130" y="113"/>
                    </a:lnTo>
                    <a:lnTo>
                      <a:pt x="128" y="112"/>
                    </a:lnTo>
                    <a:lnTo>
                      <a:pt x="127" y="113"/>
                    </a:lnTo>
                    <a:lnTo>
                      <a:pt x="125" y="119"/>
                    </a:lnTo>
                    <a:lnTo>
                      <a:pt x="121" y="124"/>
                    </a:lnTo>
                    <a:lnTo>
                      <a:pt x="118" y="120"/>
                    </a:lnTo>
                    <a:lnTo>
                      <a:pt x="116" y="117"/>
                    </a:lnTo>
                    <a:lnTo>
                      <a:pt x="116" y="117"/>
                    </a:lnTo>
                    <a:lnTo>
                      <a:pt x="113" y="119"/>
                    </a:lnTo>
                    <a:lnTo>
                      <a:pt x="111" y="122"/>
                    </a:lnTo>
                    <a:lnTo>
                      <a:pt x="108" y="124"/>
                    </a:lnTo>
                    <a:lnTo>
                      <a:pt x="103" y="124"/>
                    </a:lnTo>
                    <a:lnTo>
                      <a:pt x="97" y="124"/>
                    </a:lnTo>
                    <a:lnTo>
                      <a:pt x="94" y="125"/>
                    </a:lnTo>
                    <a:lnTo>
                      <a:pt x="94" y="122"/>
                    </a:lnTo>
                    <a:lnTo>
                      <a:pt x="91" y="120"/>
                    </a:lnTo>
                    <a:lnTo>
                      <a:pt x="89" y="119"/>
                    </a:lnTo>
                    <a:lnTo>
                      <a:pt x="89" y="119"/>
                    </a:lnTo>
                    <a:lnTo>
                      <a:pt x="87" y="120"/>
                    </a:lnTo>
                    <a:lnTo>
                      <a:pt x="89" y="122"/>
                    </a:lnTo>
                    <a:lnTo>
                      <a:pt x="91" y="125"/>
                    </a:lnTo>
                    <a:lnTo>
                      <a:pt x="92" y="125"/>
                    </a:lnTo>
                    <a:lnTo>
                      <a:pt x="87" y="129"/>
                    </a:lnTo>
                    <a:lnTo>
                      <a:pt x="84" y="131"/>
                    </a:lnTo>
                    <a:lnTo>
                      <a:pt x="82" y="134"/>
                    </a:lnTo>
                    <a:lnTo>
                      <a:pt x="79" y="137"/>
                    </a:lnTo>
                    <a:lnTo>
                      <a:pt x="75" y="143"/>
                    </a:lnTo>
                    <a:lnTo>
                      <a:pt x="70" y="139"/>
                    </a:lnTo>
                    <a:lnTo>
                      <a:pt x="67" y="137"/>
                    </a:lnTo>
                    <a:lnTo>
                      <a:pt x="65" y="136"/>
                    </a:lnTo>
                    <a:lnTo>
                      <a:pt x="62" y="132"/>
                    </a:lnTo>
                    <a:lnTo>
                      <a:pt x="63" y="129"/>
                    </a:lnTo>
                    <a:lnTo>
                      <a:pt x="62" y="129"/>
                    </a:lnTo>
                    <a:lnTo>
                      <a:pt x="60" y="131"/>
                    </a:lnTo>
                    <a:lnTo>
                      <a:pt x="58" y="131"/>
                    </a:lnTo>
                    <a:lnTo>
                      <a:pt x="58" y="134"/>
                    </a:lnTo>
                    <a:lnTo>
                      <a:pt x="55" y="137"/>
                    </a:lnTo>
                    <a:lnTo>
                      <a:pt x="53" y="143"/>
                    </a:lnTo>
                    <a:lnTo>
                      <a:pt x="48" y="146"/>
                    </a:lnTo>
                    <a:lnTo>
                      <a:pt x="46" y="143"/>
                    </a:lnTo>
                    <a:lnTo>
                      <a:pt x="43" y="143"/>
                    </a:lnTo>
                    <a:lnTo>
                      <a:pt x="41" y="144"/>
                    </a:lnTo>
                    <a:lnTo>
                      <a:pt x="38" y="146"/>
                    </a:lnTo>
                    <a:lnTo>
                      <a:pt x="34" y="149"/>
                    </a:lnTo>
                    <a:lnTo>
                      <a:pt x="29" y="153"/>
                    </a:lnTo>
                    <a:lnTo>
                      <a:pt x="24" y="151"/>
                    </a:lnTo>
                    <a:close/>
                    <a:moveTo>
                      <a:pt x="63" y="125"/>
                    </a:moveTo>
                    <a:lnTo>
                      <a:pt x="62" y="127"/>
                    </a:lnTo>
                    <a:lnTo>
                      <a:pt x="65" y="125"/>
                    </a:lnTo>
                    <a:lnTo>
                      <a:pt x="67" y="124"/>
                    </a:lnTo>
                    <a:lnTo>
                      <a:pt x="67" y="122"/>
                    </a:lnTo>
                    <a:lnTo>
                      <a:pt x="65" y="122"/>
                    </a:lnTo>
                    <a:lnTo>
                      <a:pt x="63" y="12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51" name="Freeform 33"/>
              <p:cNvSpPr>
                <a:spLocks/>
              </p:cNvSpPr>
              <p:nvPr/>
            </p:nvSpPr>
            <p:spPr bwMode="auto">
              <a:xfrm>
                <a:off x="4649" y="2026"/>
                <a:ext cx="40" cy="50"/>
              </a:xfrm>
              <a:custGeom>
                <a:avLst/>
                <a:gdLst>
                  <a:gd name="T0" fmla="*/ 18 w 40"/>
                  <a:gd name="T1" fmla="*/ 47 h 50"/>
                  <a:gd name="T2" fmla="*/ 9 w 40"/>
                  <a:gd name="T3" fmla="*/ 45 h 50"/>
                  <a:gd name="T4" fmla="*/ 12 w 40"/>
                  <a:gd name="T5" fmla="*/ 40 h 50"/>
                  <a:gd name="T6" fmla="*/ 11 w 40"/>
                  <a:gd name="T7" fmla="*/ 36 h 50"/>
                  <a:gd name="T8" fmla="*/ 11 w 40"/>
                  <a:gd name="T9" fmla="*/ 31 h 50"/>
                  <a:gd name="T10" fmla="*/ 14 w 40"/>
                  <a:gd name="T11" fmla="*/ 26 h 50"/>
                  <a:gd name="T12" fmla="*/ 12 w 40"/>
                  <a:gd name="T13" fmla="*/ 28 h 50"/>
                  <a:gd name="T14" fmla="*/ 6 w 40"/>
                  <a:gd name="T15" fmla="*/ 33 h 50"/>
                  <a:gd name="T16" fmla="*/ 9 w 40"/>
                  <a:gd name="T17" fmla="*/ 23 h 50"/>
                  <a:gd name="T18" fmla="*/ 12 w 40"/>
                  <a:gd name="T19" fmla="*/ 23 h 50"/>
                  <a:gd name="T20" fmla="*/ 16 w 40"/>
                  <a:gd name="T21" fmla="*/ 19 h 50"/>
                  <a:gd name="T22" fmla="*/ 14 w 40"/>
                  <a:gd name="T23" fmla="*/ 16 h 50"/>
                  <a:gd name="T24" fmla="*/ 12 w 40"/>
                  <a:gd name="T25" fmla="*/ 16 h 50"/>
                  <a:gd name="T26" fmla="*/ 14 w 40"/>
                  <a:gd name="T27" fmla="*/ 17 h 50"/>
                  <a:gd name="T28" fmla="*/ 12 w 40"/>
                  <a:gd name="T29" fmla="*/ 23 h 50"/>
                  <a:gd name="T30" fmla="*/ 4 w 40"/>
                  <a:gd name="T31" fmla="*/ 23 h 50"/>
                  <a:gd name="T32" fmla="*/ 4 w 40"/>
                  <a:gd name="T33" fmla="*/ 16 h 50"/>
                  <a:gd name="T34" fmla="*/ 4 w 40"/>
                  <a:gd name="T35" fmla="*/ 16 h 50"/>
                  <a:gd name="T36" fmla="*/ 0 w 40"/>
                  <a:gd name="T37" fmla="*/ 12 h 50"/>
                  <a:gd name="T38" fmla="*/ 2 w 40"/>
                  <a:gd name="T39" fmla="*/ 12 h 50"/>
                  <a:gd name="T40" fmla="*/ 2 w 40"/>
                  <a:gd name="T41" fmla="*/ 12 h 50"/>
                  <a:gd name="T42" fmla="*/ 2 w 40"/>
                  <a:gd name="T43" fmla="*/ 11 h 50"/>
                  <a:gd name="T44" fmla="*/ 6 w 40"/>
                  <a:gd name="T45" fmla="*/ 9 h 50"/>
                  <a:gd name="T46" fmla="*/ 6 w 40"/>
                  <a:gd name="T47" fmla="*/ 7 h 50"/>
                  <a:gd name="T48" fmla="*/ 7 w 40"/>
                  <a:gd name="T49" fmla="*/ 7 h 50"/>
                  <a:gd name="T50" fmla="*/ 9 w 40"/>
                  <a:gd name="T51" fmla="*/ 7 h 50"/>
                  <a:gd name="T52" fmla="*/ 11 w 40"/>
                  <a:gd name="T53" fmla="*/ 5 h 50"/>
                  <a:gd name="T54" fmla="*/ 14 w 40"/>
                  <a:gd name="T55" fmla="*/ 4 h 50"/>
                  <a:gd name="T56" fmla="*/ 16 w 40"/>
                  <a:gd name="T57" fmla="*/ 0 h 50"/>
                  <a:gd name="T58" fmla="*/ 23 w 40"/>
                  <a:gd name="T59" fmla="*/ 0 h 50"/>
                  <a:gd name="T60" fmla="*/ 23 w 40"/>
                  <a:gd name="T61" fmla="*/ 4 h 50"/>
                  <a:gd name="T62" fmla="*/ 28 w 40"/>
                  <a:gd name="T63" fmla="*/ 5 h 50"/>
                  <a:gd name="T64" fmla="*/ 33 w 40"/>
                  <a:gd name="T65" fmla="*/ 5 h 50"/>
                  <a:gd name="T66" fmla="*/ 36 w 40"/>
                  <a:gd name="T67" fmla="*/ 9 h 50"/>
                  <a:gd name="T68" fmla="*/ 35 w 40"/>
                  <a:gd name="T69" fmla="*/ 11 h 50"/>
                  <a:gd name="T70" fmla="*/ 38 w 40"/>
                  <a:gd name="T71" fmla="*/ 11 h 50"/>
                  <a:gd name="T72" fmla="*/ 40 w 40"/>
                  <a:gd name="T73" fmla="*/ 16 h 50"/>
                  <a:gd name="T74" fmla="*/ 40 w 40"/>
                  <a:gd name="T75" fmla="*/ 21 h 50"/>
                  <a:gd name="T76" fmla="*/ 36 w 40"/>
                  <a:gd name="T77" fmla="*/ 24 h 50"/>
                  <a:gd name="T78" fmla="*/ 35 w 40"/>
                  <a:gd name="T79" fmla="*/ 28 h 50"/>
                  <a:gd name="T80" fmla="*/ 33 w 40"/>
                  <a:gd name="T81" fmla="*/ 33 h 50"/>
                  <a:gd name="T82" fmla="*/ 31 w 40"/>
                  <a:gd name="T83" fmla="*/ 38 h 50"/>
                  <a:gd name="T84" fmla="*/ 29 w 40"/>
                  <a:gd name="T85" fmla="*/ 45 h 50"/>
                  <a:gd name="T86" fmla="*/ 24 w 40"/>
                  <a:gd name="T87" fmla="*/ 43 h 50"/>
                  <a:gd name="T88" fmla="*/ 24 w 40"/>
                  <a:gd name="T89" fmla="*/ 47 h 50"/>
                  <a:gd name="T90" fmla="*/ 18 w 40"/>
                  <a:gd name="T91" fmla="*/ 50 h 50"/>
                  <a:gd name="T92" fmla="*/ 18 w 40"/>
                  <a:gd name="T93"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 h="50">
                    <a:moveTo>
                      <a:pt x="18" y="47"/>
                    </a:moveTo>
                    <a:lnTo>
                      <a:pt x="9" y="45"/>
                    </a:lnTo>
                    <a:lnTo>
                      <a:pt x="12" y="40"/>
                    </a:lnTo>
                    <a:lnTo>
                      <a:pt x="11" y="36"/>
                    </a:lnTo>
                    <a:lnTo>
                      <a:pt x="11" y="31"/>
                    </a:lnTo>
                    <a:lnTo>
                      <a:pt x="14" y="26"/>
                    </a:lnTo>
                    <a:lnTo>
                      <a:pt x="12" y="28"/>
                    </a:lnTo>
                    <a:lnTo>
                      <a:pt x="6" y="33"/>
                    </a:lnTo>
                    <a:lnTo>
                      <a:pt x="9" y="23"/>
                    </a:lnTo>
                    <a:lnTo>
                      <a:pt x="12" y="23"/>
                    </a:lnTo>
                    <a:lnTo>
                      <a:pt x="16" y="19"/>
                    </a:lnTo>
                    <a:lnTo>
                      <a:pt x="14" y="16"/>
                    </a:lnTo>
                    <a:lnTo>
                      <a:pt x="12" y="16"/>
                    </a:lnTo>
                    <a:lnTo>
                      <a:pt x="14" y="17"/>
                    </a:lnTo>
                    <a:lnTo>
                      <a:pt x="12" y="23"/>
                    </a:lnTo>
                    <a:lnTo>
                      <a:pt x="4" y="23"/>
                    </a:lnTo>
                    <a:lnTo>
                      <a:pt x="4" y="16"/>
                    </a:lnTo>
                    <a:lnTo>
                      <a:pt x="4" y="16"/>
                    </a:lnTo>
                    <a:lnTo>
                      <a:pt x="0" y="12"/>
                    </a:lnTo>
                    <a:lnTo>
                      <a:pt x="2" y="12"/>
                    </a:lnTo>
                    <a:lnTo>
                      <a:pt x="2" y="12"/>
                    </a:lnTo>
                    <a:lnTo>
                      <a:pt x="2" y="11"/>
                    </a:lnTo>
                    <a:lnTo>
                      <a:pt x="6" y="9"/>
                    </a:lnTo>
                    <a:lnTo>
                      <a:pt x="6" y="7"/>
                    </a:lnTo>
                    <a:lnTo>
                      <a:pt x="7" y="7"/>
                    </a:lnTo>
                    <a:lnTo>
                      <a:pt x="9" y="7"/>
                    </a:lnTo>
                    <a:lnTo>
                      <a:pt x="11" y="5"/>
                    </a:lnTo>
                    <a:lnTo>
                      <a:pt x="14" y="4"/>
                    </a:lnTo>
                    <a:lnTo>
                      <a:pt x="16" y="0"/>
                    </a:lnTo>
                    <a:lnTo>
                      <a:pt x="23" y="0"/>
                    </a:lnTo>
                    <a:lnTo>
                      <a:pt x="23" y="4"/>
                    </a:lnTo>
                    <a:lnTo>
                      <a:pt x="28" y="5"/>
                    </a:lnTo>
                    <a:lnTo>
                      <a:pt x="33" y="5"/>
                    </a:lnTo>
                    <a:lnTo>
                      <a:pt x="36" y="9"/>
                    </a:lnTo>
                    <a:lnTo>
                      <a:pt x="35" y="11"/>
                    </a:lnTo>
                    <a:lnTo>
                      <a:pt x="38" y="11"/>
                    </a:lnTo>
                    <a:lnTo>
                      <a:pt x="40" y="16"/>
                    </a:lnTo>
                    <a:lnTo>
                      <a:pt x="40" y="21"/>
                    </a:lnTo>
                    <a:lnTo>
                      <a:pt x="36" y="24"/>
                    </a:lnTo>
                    <a:lnTo>
                      <a:pt x="35" y="28"/>
                    </a:lnTo>
                    <a:lnTo>
                      <a:pt x="33" y="33"/>
                    </a:lnTo>
                    <a:lnTo>
                      <a:pt x="31" y="38"/>
                    </a:lnTo>
                    <a:lnTo>
                      <a:pt x="29" y="45"/>
                    </a:lnTo>
                    <a:lnTo>
                      <a:pt x="24" y="43"/>
                    </a:lnTo>
                    <a:lnTo>
                      <a:pt x="24" y="47"/>
                    </a:lnTo>
                    <a:lnTo>
                      <a:pt x="18" y="50"/>
                    </a:lnTo>
                    <a:lnTo>
                      <a:pt x="18" y="4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52" name="Freeform 34"/>
              <p:cNvSpPr>
                <a:spLocks/>
              </p:cNvSpPr>
              <p:nvPr/>
            </p:nvSpPr>
            <p:spPr bwMode="auto">
              <a:xfrm>
                <a:off x="4600" y="2031"/>
                <a:ext cx="12" cy="11"/>
              </a:xfrm>
              <a:custGeom>
                <a:avLst/>
                <a:gdLst>
                  <a:gd name="T0" fmla="*/ 0 w 12"/>
                  <a:gd name="T1" fmla="*/ 4 h 11"/>
                  <a:gd name="T2" fmla="*/ 5 w 12"/>
                  <a:gd name="T3" fmla="*/ 0 h 11"/>
                  <a:gd name="T4" fmla="*/ 12 w 12"/>
                  <a:gd name="T5" fmla="*/ 0 h 11"/>
                  <a:gd name="T6" fmla="*/ 12 w 12"/>
                  <a:gd name="T7" fmla="*/ 7 h 11"/>
                  <a:gd name="T8" fmla="*/ 0 w 12"/>
                  <a:gd name="T9" fmla="*/ 11 h 11"/>
                  <a:gd name="T10" fmla="*/ 0 w 12"/>
                  <a:gd name="T11" fmla="*/ 4 h 11"/>
                </a:gdLst>
                <a:ahLst/>
                <a:cxnLst>
                  <a:cxn ang="0">
                    <a:pos x="T0" y="T1"/>
                  </a:cxn>
                  <a:cxn ang="0">
                    <a:pos x="T2" y="T3"/>
                  </a:cxn>
                  <a:cxn ang="0">
                    <a:pos x="T4" y="T5"/>
                  </a:cxn>
                  <a:cxn ang="0">
                    <a:pos x="T6" y="T7"/>
                  </a:cxn>
                  <a:cxn ang="0">
                    <a:pos x="T8" y="T9"/>
                  </a:cxn>
                  <a:cxn ang="0">
                    <a:pos x="T10" y="T11"/>
                  </a:cxn>
                </a:cxnLst>
                <a:rect l="0" t="0" r="r" b="b"/>
                <a:pathLst>
                  <a:path w="12" h="11">
                    <a:moveTo>
                      <a:pt x="0" y="4"/>
                    </a:moveTo>
                    <a:lnTo>
                      <a:pt x="5" y="0"/>
                    </a:lnTo>
                    <a:lnTo>
                      <a:pt x="12" y="0"/>
                    </a:lnTo>
                    <a:lnTo>
                      <a:pt x="12" y="7"/>
                    </a:lnTo>
                    <a:lnTo>
                      <a:pt x="0" y="11"/>
                    </a:lnTo>
                    <a:lnTo>
                      <a:pt x="0" y="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53" name="Freeform 35"/>
              <p:cNvSpPr>
                <a:spLocks/>
              </p:cNvSpPr>
              <p:nvPr/>
            </p:nvSpPr>
            <p:spPr bwMode="auto">
              <a:xfrm>
                <a:off x="4641" y="2116"/>
                <a:ext cx="12" cy="8"/>
              </a:xfrm>
              <a:custGeom>
                <a:avLst/>
                <a:gdLst>
                  <a:gd name="T0" fmla="*/ 0 w 12"/>
                  <a:gd name="T1" fmla="*/ 8 h 8"/>
                  <a:gd name="T2" fmla="*/ 10 w 12"/>
                  <a:gd name="T3" fmla="*/ 0 h 8"/>
                  <a:gd name="T4" fmla="*/ 12 w 12"/>
                  <a:gd name="T5" fmla="*/ 1 h 8"/>
                  <a:gd name="T6" fmla="*/ 8 w 12"/>
                  <a:gd name="T7" fmla="*/ 8 h 8"/>
                  <a:gd name="T8" fmla="*/ 0 w 12"/>
                  <a:gd name="T9" fmla="*/ 8 h 8"/>
                </a:gdLst>
                <a:ahLst/>
                <a:cxnLst>
                  <a:cxn ang="0">
                    <a:pos x="T0" y="T1"/>
                  </a:cxn>
                  <a:cxn ang="0">
                    <a:pos x="T2" y="T3"/>
                  </a:cxn>
                  <a:cxn ang="0">
                    <a:pos x="T4" y="T5"/>
                  </a:cxn>
                  <a:cxn ang="0">
                    <a:pos x="T6" y="T7"/>
                  </a:cxn>
                  <a:cxn ang="0">
                    <a:pos x="T8" y="T9"/>
                  </a:cxn>
                </a:cxnLst>
                <a:rect l="0" t="0" r="r" b="b"/>
                <a:pathLst>
                  <a:path w="12" h="8">
                    <a:moveTo>
                      <a:pt x="0" y="8"/>
                    </a:moveTo>
                    <a:lnTo>
                      <a:pt x="10" y="0"/>
                    </a:lnTo>
                    <a:lnTo>
                      <a:pt x="12" y="1"/>
                    </a:lnTo>
                    <a:lnTo>
                      <a:pt x="8" y="8"/>
                    </a:lnTo>
                    <a:lnTo>
                      <a:pt x="0" y="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54" name="Freeform 36"/>
              <p:cNvSpPr>
                <a:spLocks/>
              </p:cNvSpPr>
              <p:nvPr/>
            </p:nvSpPr>
            <p:spPr bwMode="auto">
              <a:xfrm>
                <a:off x="4779" y="1947"/>
                <a:ext cx="9" cy="14"/>
              </a:xfrm>
              <a:custGeom>
                <a:avLst/>
                <a:gdLst>
                  <a:gd name="T0" fmla="*/ 2 w 9"/>
                  <a:gd name="T1" fmla="*/ 14 h 14"/>
                  <a:gd name="T2" fmla="*/ 0 w 9"/>
                  <a:gd name="T3" fmla="*/ 7 h 14"/>
                  <a:gd name="T4" fmla="*/ 7 w 9"/>
                  <a:gd name="T5" fmla="*/ 0 h 14"/>
                  <a:gd name="T6" fmla="*/ 7 w 9"/>
                  <a:gd name="T7" fmla="*/ 9 h 14"/>
                  <a:gd name="T8" fmla="*/ 9 w 9"/>
                  <a:gd name="T9" fmla="*/ 14 h 14"/>
                  <a:gd name="T10" fmla="*/ 2 w 9"/>
                  <a:gd name="T11" fmla="*/ 14 h 14"/>
                </a:gdLst>
                <a:ahLst/>
                <a:cxnLst>
                  <a:cxn ang="0">
                    <a:pos x="T0" y="T1"/>
                  </a:cxn>
                  <a:cxn ang="0">
                    <a:pos x="T2" y="T3"/>
                  </a:cxn>
                  <a:cxn ang="0">
                    <a:pos x="T4" y="T5"/>
                  </a:cxn>
                  <a:cxn ang="0">
                    <a:pos x="T6" y="T7"/>
                  </a:cxn>
                  <a:cxn ang="0">
                    <a:pos x="T8" y="T9"/>
                  </a:cxn>
                  <a:cxn ang="0">
                    <a:pos x="T10" y="T11"/>
                  </a:cxn>
                </a:cxnLst>
                <a:rect l="0" t="0" r="r" b="b"/>
                <a:pathLst>
                  <a:path w="9" h="14">
                    <a:moveTo>
                      <a:pt x="2" y="14"/>
                    </a:moveTo>
                    <a:lnTo>
                      <a:pt x="0" y="7"/>
                    </a:lnTo>
                    <a:lnTo>
                      <a:pt x="7" y="0"/>
                    </a:lnTo>
                    <a:lnTo>
                      <a:pt x="7" y="9"/>
                    </a:lnTo>
                    <a:lnTo>
                      <a:pt x="9" y="14"/>
                    </a:lnTo>
                    <a:lnTo>
                      <a:pt x="2"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55" name="Freeform 37"/>
              <p:cNvSpPr>
                <a:spLocks/>
              </p:cNvSpPr>
              <p:nvPr/>
            </p:nvSpPr>
            <p:spPr bwMode="auto">
              <a:xfrm>
                <a:off x="4887" y="1839"/>
                <a:ext cx="19" cy="16"/>
              </a:xfrm>
              <a:custGeom>
                <a:avLst/>
                <a:gdLst>
                  <a:gd name="T0" fmla="*/ 0 w 19"/>
                  <a:gd name="T1" fmla="*/ 14 h 16"/>
                  <a:gd name="T2" fmla="*/ 12 w 19"/>
                  <a:gd name="T3" fmla="*/ 0 h 16"/>
                  <a:gd name="T4" fmla="*/ 19 w 19"/>
                  <a:gd name="T5" fmla="*/ 2 h 16"/>
                  <a:gd name="T6" fmla="*/ 12 w 19"/>
                  <a:gd name="T7" fmla="*/ 9 h 16"/>
                  <a:gd name="T8" fmla="*/ 2 w 19"/>
                  <a:gd name="T9" fmla="*/ 16 h 16"/>
                  <a:gd name="T10" fmla="*/ 0 w 19"/>
                  <a:gd name="T11" fmla="*/ 14 h 16"/>
                </a:gdLst>
                <a:ahLst/>
                <a:cxnLst>
                  <a:cxn ang="0">
                    <a:pos x="T0" y="T1"/>
                  </a:cxn>
                  <a:cxn ang="0">
                    <a:pos x="T2" y="T3"/>
                  </a:cxn>
                  <a:cxn ang="0">
                    <a:pos x="T4" y="T5"/>
                  </a:cxn>
                  <a:cxn ang="0">
                    <a:pos x="T6" y="T7"/>
                  </a:cxn>
                  <a:cxn ang="0">
                    <a:pos x="T8" y="T9"/>
                  </a:cxn>
                  <a:cxn ang="0">
                    <a:pos x="T10" y="T11"/>
                  </a:cxn>
                </a:cxnLst>
                <a:rect l="0" t="0" r="r" b="b"/>
                <a:pathLst>
                  <a:path w="19" h="16">
                    <a:moveTo>
                      <a:pt x="0" y="14"/>
                    </a:moveTo>
                    <a:lnTo>
                      <a:pt x="12" y="0"/>
                    </a:lnTo>
                    <a:lnTo>
                      <a:pt x="19" y="2"/>
                    </a:lnTo>
                    <a:lnTo>
                      <a:pt x="12" y="9"/>
                    </a:lnTo>
                    <a:lnTo>
                      <a:pt x="2" y="16"/>
                    </a:lnTo>
                    <a:lnTo>
                      <a:pt x="0"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56" name="Freeform 38"/>
              <p:cNvSpPr>
                <a:spLocks/>
              </p:cNvSpPr>
              <p:nvPr/>
            </p:nvSpPr>
            <p:spPr bwMode="auto">
              <a:xfrm>
                <a:off x="4908" y="1818"/>
                <a:ext cx="34" cy="26"/>
              </a:xfrm>
              <a:custGeom>
                <a:avLst/>
                <a:gdLst>
                  <a:gd name="T0" fmla="*/ 0 w 34"/>
                  <a:gd name="T1" fmla="*/ 21 h 26"/>
                  <a:gd name="T2" fmla="*/ 3 w 34"/>
                  <a:gd name="T3" fmla="*/ 18 h 26"/>
                  <a:gd name="T4" fmla="*/ 7 w 34"/>
                  <a:gd name="T5" fmla="*/ 14 h 26"/>
                  <a:gd name="T6" fmla="*/ 13 w 34"/>
                  <a:gd name="T7" fmla="*/ 9 h 26"/>
                  <a:gd name="T8" fmla="*/ 17 w 34"/>
                  <a:gd name="T9" fmla="*/ 7 h 26"/>
                  <a:gd name="T10" fmla="*/ 20 w 34"/>
                  <a:gd name="T11" fmla="*/ 6 h 26"/>
                  <a:gd name="T12" fmla="*/ 25 w 34"/>
                  <a:gd name="T13" fmla="*/ 4 h 26"/>
                  <a:gd name="T14" fmla="*/ 32 w 34"/>
                  <a:gd name="T15" fmla="*/ 0 h 26"/>
                  <a:gd name="T16" fmla="*/ 34 w 34"/>
                  <a:gd name="T17" fmla="*/ 6 h 26"/>
                  <a:gd name="T18" fmla="*/ 25 w 34"/>
                  <a:gd name="T19" fmla="*/ 9 h 26"/>
                  <a:gd name="T20" fmla="*/ 20 w 34"/>
                  <a:gd name="T21" fmla="*/ 12 h 26"/>
                  <a:gd name="T22" fmla="*/ 15 w 34"/>
                  <a:gd name="T23" fmla="*/ 18 h 26"/>
                  <a:gd name="T24" fmla="*/ 8 w 34"/>
                  <a:gd name="T25" fmla="*/ 21 h 26"/>
                  <a:gd name="T26" fmla="*/ 0 w 34"/>
                  <a:gd name="T27" fmla="*/ 26 h 26"/>
                  <a:gd name="T28" fmla="*/ 0 w 34"/>
                  <a:gd name="T2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6">
                    <a:moveTo>
                      <a:pt x="0" y="21"/>
                    </a:moveTo>
                    <a:lnTo>
                      <a:pt x="3" y="18"/>
                    </a:lnTo>
                    <a:lnTo>
                      <a:pt x="7" y="14"/>
                    </a:lnTo>
                    <a:lnTo>
                      <a:pt x="13" y="9"/>
                    </a:lnTo>
                    <a:lnTo>
                      <a:pt x="17" y="7"/>
                    </a:lnTo>
                    <a:lnTo>
                      <a:pt x="20" y="6"/>
                    </a:lnTo>
                    <a:lnTo>
                      <a:pt x="25" y="4"/>
                    </a:lnTo>
                    <a:lnTo>
                      <a:pt x="32" y="0"/>
                    </a:lnTo>
                    <a:lnTo>
                      <a:pt x="34" y="6"/>
                    </a:lnTo>
                    <a:lnTo>
                      <a:pt x="25" y="9"/>
                    </a:lnTo>
                    <a:lnTo>
                      <a:pt x="20" y="12"/>
                    </a:lnTo>
                    <a:lnTo>
                      <a:pt x="15" y="18"/>
                    </a:lnTo>
                    <a:lnTo>
                      <a:pt x="8" y="21"/>
                    </a:lnTo>
                    <a:lnTo>
                      <a:pt x="0" y="26"/>
                    </a:lnTo>
                    <a:lnTo>
                      <a:pt x="0" y="2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57" name="Freeform 39"/>
              <p:cNvSpPr>
                <a:spLocks/>
              </p:cNvSpPr>
              <p:nvPr/>
            </p:nvSpPr>
            <p:spPr bwMode="auto">
              <a:xfrm>
                <a:off x="4949" y="1808"/>
                <a:ext cx="17" cy="14"/>
              </a:xfrm>
              <a:custGeom>
                <a:avLst/>
                <a:gdLst>
                  <a:gd name="T0" fmla="*/ 0 w 17"/>
                  <a:gd name="T1" fmla="*/ 10 h 14"/>
                  <a:gd name="T2" fmla="*/ 2 w 17"/>
                  <a:gd name="T3" fmla="*/ 4 h 14"/>
                  <a:gd name="T4" fmla="*/ 7 w 17"/>
                  <a:gd name="T5" fmla="*/ 2 h 14"/>
                  <a:gd name="T6" fmla="*/ 15 w 17"/>
                  <a:gd name="T7" fmla="*/ 0 h 14"/>
                  <a:gd name="T8" fmla="*/ 17 w 17"/>
                  <a:gd name="T9" fmla="*/ 2 h 14"/>
                  <a:gd name="T10" fmla="*/ 12 w 17"/>
                  <a:gd name="T11" fmla="*/ 5 h 14"/>
                  <a:gd name="T12" fmla="*/ 10 w 17"/>
                  <a:gd name="T13" fmla="*/ 9 h 14"/>
                  <a:gd name="T14" fmla="*/ 2 w 17"/>
                  <a:gd name="T15" fmla="*/ 14 h 14"/>
                  <a:gd name="T16" fmla="*/ 0 w 17"/>
                  <a:gd name="T17" fmla="*/ 14 h 14"/>
                  <a:gd name="T18" fmla="*/ 0 w 17"/>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4">
                    <a:moveTo>
                      <a:pt x="0" y="10"/>
                    </a:moveTo>
                    <a:lnTo>
                      <a:pt x="2" y="4"/>
                    </a:lnTo>
                    <a:lnTo>
                      <a:pt x="7" y="2"/>
                    </a:lnTo>
                    <a:lnTo>
                      <a:pt x="15" y="0"/>
                    </a:lnTo>
                    <a:lnTo>
                      <a:pt x="17" y="2"/>
                    </a:lnTo>
                    <a:lnTo>
                      <a:pt x="12" y="5"/>
                    </a:lnTo>
                    <a:lnTo>
                      <a:pt x="10" y="9"/>
                    </a:lnTo>
                    <a:lnTo>
                      <a:pt x="2" y="14"/>
                    </a:lnTo>
                    <a:lnTo>
                      <a:pt x="0" y="14"/>
                    </a:lnTo>
                    <a:lnTo>
                      <a:pt x="0"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58" name="Freeform 40"/>
              <p:cNvSpPr>
                <a:spLocks/>
              </p:cNvSpPr>
              <p:nvPr/>
            </p:nvSpPr>
            <p:spPr bwMode="auto">
              <a:xfrm>
                <a:off x="5036" y="1717"/>
                <a:ext cx="14" cy="21"/>
              </a:xfrm>
              <a:custGeom>
                <a:avLst/>
                <a:gdLst>
                  <a:gd name="T0" fmla="*/ 0 w 14"/>
                  <a:gd name="T1" fmla="*/ 12 h 21"/>
                  <a:gd name="T2" fmla="*/ 5 w 14"/>
                  <a:gd name="T3" fmla="*/ 10 h 21"/>
                  <a:gd name="T4" fmla="*/ 10 w 14"/>
                  <a:gd name="T5" fmla="*/ 0 h 21"/>
                  <a:gd name="T6" fmla="*/ 14 w 14"/>
                  <a:gd name="T7" fmla="*/ 10 h 21"/>
                  <a:gd name="T8" fmla="*/ 9 w 14"/>
                  <a:gd name="T9" fmla="*/ 16 h 21"/>
                  <a:gd name="T10" fmla="*/ 5 w 14"/>
                  <a:gd name="T11" fmla="*/ 17 h 21"/>
                  <a:gd name="T12" fmla="*/ 2 w 14"/>
                  <a:gd name="T13" fmla="*/ 19 h 21"/>
                  <a:gd name="T14" fmla="*/ 0 w 14"/>
                  <a:gd name="T15" fmla="*/ 21 h 21"/>
                  <a:gd name="T16" fmla="*/ 0 w 14"/>
                  <a:gd name="T17"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1">
                    <a:moveTo>
                      <a:pt x="0" y="12"/>
                    </a:moveTo>
                    <a:lnTo>
                      <a:pt x="5" y="10"/>
                    </a:lnTo>
                    <a:lnTo>
                      <a:pt x="10" y="0"/>
                    </a:lnTo>
                    <a:lnTo>
                      <a:pt x="14" y="10"/>
                    </a:lnTo>
                    <a:lnTo>
                      <a:pt x="9" y="16"/>
                    </a:lnTo>
                    <a:lnTo>
                      <a:pt x="5" y="17"/>
                    </a:lnTo>
                    <a:lnTo>
                      <a:pt x="2" y="19"/>
                    </a:lnTo>
                    <a:lnTo>
                      <a:pt x="0" y="21"/>
                    </a:lnTo>
                    <a:lnTo>
                      <a:pt x="0" y="1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59" name="Freeform 41"/>
              <p:cNvSpPr>
                <a:spLocks/>
              </p:cNvSpPr>
              <p:nvPr/>
            </p:nvSpPr>
            <p:spPr bwMode="auto">
              <a:xfrm>
                <a:off x="4831" y="1647"/>
                <a:ext cx="48" cy="168"/>
              </a:xfrm>
              <a:custGeom>
                <a:avLst/>
                <a:gdLst>
                  <a:gd name="T0" fmla="*/ 7 w 48"/>
                  <a:gd name="T1" fmla="*/ 144 h 168"/>
                  <a:gd name="T2" fmla="*/ 5 w 48"/>
                  <a:gd name="T3" fmla="*/ 134 h 168"/>
                  <a:gd name="T4" fmla="*/ 8 w 48"/>
                  <a:gd name="T5" fmla="*/ 122 h 168"/>
                  <a:gd name="T6" fmla="*/ 5 w 48"/>
                  <a:gd name="T7" fmla="*/ 118 h 168"/>
                  <a:gd name="T8" fmla="*/ 1 w 48"/>
                  <a:gd name="T9" fmla="*/ 113 h 168"/>
                  <a:gd name="T10" fmla="*/ 8 w 48"/>
                  <a:gd name="T11" fmla="*/ 101 h 168"/>
                  <a:gd name="T12" fmla="*/ 8 w 48"/>
                  <a:gd name="T13" fmla="*/ 89 h 168"/>
                  <a:gd name="T14" fmla="*/ 7 w 48"/>
                  <a:gd name="T15" fmla="*/ 79 h 168"/>
                  <a:gd name="T16" fmla="*/ 7 w 48"/>
                  <a:gd name="T17" fmla="*/ 70 h 168"/>
                  <a:gd name="T18" fmla="*/ 8 w 48"/>
                  <a:gd name="T19" fmla="*/ 63 h 168"/>
                  <a:gd name="T20" fmla="*/ 3 w 48"/>
                  <a:gd name="T21" fmla="*/ 51 h 168"/>
                  <a:gd name="T22" fmla="*/ 0 w 48"/>
                  <a:gd name="T23" fmla="*/ 44 h 168"/>
                  <a:gd name="T24" fmla="*/ 3 w 48"/>
                  <a:gd name="T25" fmla="*/ 34 h 168"/>
                  <a:gd name="T26" fmla="*/ 1 w 48"/>
                  <a:gd name="T27" fmla="*/ 24 h 168"/>
                  <a:gd name="T28" fmla="*/ 8 w 48"/>
                  <a:gd name="T29" fmla="*/ 17 h 168"/>
                  <a:gd name="T30" fmla="*/ 13 w 48"/>
                  <a:gd name="T31" fmla="*/ 19 h 168"/>
                  <a:gd name="T32" fmla="*/ 17 w 48"/>
                  <a:gd name="T33" fmla="*/ 12 h 168"/>
                  <a:gd name="T34" fmla="*/ 12 w 48"/>
                  <a:gd name="T35" fmla="*/ 3 h 168"/>
                  <a:gd name="T36" fmla="*/ 22 w 48"/>
                  <a:gd name="T37" fmla="*/ 3 h 168"/>
                  <a:gd name="T38" fmla="*/ 24 w 48"/>
                  <a:gd name="T39" fmla="*/ 19 h 168"/>
                  <a:gd name="T40" fmla="*/ 24 w 48"/>
                  <a:gd name="T41" fmla="*/ 24 h 168"/>
                  <a:gd name="T42" fmla="*/ 24 w 48"/>
                  <a:gd name="T43" fmla="*/ 25 h 168"/>
                  <a:gd name="T44" fmla="*/ 24 w 48"/>
                  <a:gd name="T45" fmla="*/ 27 h 168"/>
                  <a:gd name="T46" fmla="*/ 29 w 48"/>
                  <a:gd name="T47" fmla="*/ 31 h 168"/>
                  <a:gd name="T48" fmla="*/ 25 w 48"/>
                  <a:gd name="T49" fmla="*/ 41 h 168"/>
                  <a:gd name="T50" fmla="*/ 27 w 48"/>
                  <a:gd name="T51" fmla="*/ 56 h 168"/>
                  <a:gd name="T52" fmla="*/ 29 w 48"/>
                  <a:gd name="T53" fmla="*/ 62 h 168"/>
                  <a:gd name="T54" fmla="*/ 32 w 48"/>
                  <a:gd name="T55" fmla="*/ 70 h 168"/>
                  <a:gd name="T56" fmla="*/ 34 w 48"/>
                  <a:gd name="T57" fmla="*/ 84 h 168"/>
                  <a:gd name="T58" fmla="*/ 41 w 48"/>
                  <a:gd name="T59" fmla="*/ 99 h 168"/>
                  <a:gd name="T60" fmla="*/ 48 w 48"/>
                  <a:gd name="T61" fmla="*/ 110 h 168"/>
                  <a:gd name="T62" fmla="*/ 39 w 48"/>
                  <a:gd name="T63" fmla="*/ 108 h 168"/>
                  <a:gd name="T64" fmla="*/ 32 w 48"/>
                  <a:gd name="T65" fmla="*/ 104 h 168"/>
                  <a:gd name="T66" fmla="*/ 25 w 48"/>
                  <a:gd name="T67" fmla="*/ 104 h 168"/>
                  <a:gd name="T68" fmla="*/ 22 w 48"/>
                  <a:gd name="T69" fmla="*/ 110 h 168"/>
                  <a:gd name="T70" fmla="*/ 19 w 48"/>
                  <a:gd name="T71" fmla="*/ 120 h 168"/>
                  <a:gd name="T72" fmla="*/ 17 w 48"/>
                  <a:gd name="T73" fmla="*/ 130 h 168"/>
                  <a:gd name="T74" fmla="*/ 19 w 48"/>
                  <a:gd name="T75" fmla="*/ 137 h 168"/>
                  <a:gd name="T76" fmla="*/ 24 w 48"/>
                  <a:gd name="T77" fmla="*/ 144 h 168"/>
                  <a:gd name="T78" fmla="*/ 31 w 48"/>
                  <a:gd name="T79" fmla="*/ 149 h 168"/>
                  <a:gd name="T80" fmla="*/ 27 w 48"/>
                  <a:gd name="T81" fmla="*/ 165 h 168"/>
                  <a:gd name="T82" fmla="*/ 24 w 48"/>
                  <a:gd name="T83" fmla="*/ 156 h 168"/>
                  <a:gd name="T84" fmla="*/ 17 w 48"/>
                  <a:gd name="T85" fmla="*/ 154 h 168"/>
                  <a:gd name="T86" fmla="*/ 13 w 48"/>
                  <a:gd name="T87" fmla="*/ 158 h 168"/>
                  <a:gd name="T88" fmla="*/ 10 w 48"/>
                  <a:gd name="T89" fmla="*/ 166 h 168"/>
                  <a:gd name="T90" fmla="*/ 3 w 48"/>
                  <a:gd name="T91"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168">
                    <a:moveTo>
                      <a:pt x="3" y="156"/>
                    </a:moveTo>
                    <a:lnTo>
                      <a:pt x="7" y="144"/>
                    </a:lnTo>
                    <a:lnTo>
                      <a:pt x="5" y="137"/>
                    </a:lnTo>
                    <a:lnTo>
                      <a:pt x="5" y="134"/>
                    </a:lnTo>
                    <a:lnTo>
                      <a:pt x="8" y="129"/>
                    </a:lnTo>
                    <a:lnTo>
                      <a:pt x="8" y="122"/>
                    </a:lnTo>
                    <a:lnTo>
                      <a:pt x="5" y="118"/>
                    </a:lnTo>
                    <a:lnTo>
                      <a:pt x="5" y="118"/>
                    </a:lnTo>
                    <a:lnTo>
                      <a:pt x="3" y="113"/>
                    </a:lnTo>
                    <a:lnTo>
                      <a:pt x="1" y="113"/>
                    </a:lnTo>
                    <a:lnTo>
                      <a:pt x="5" y="108"/>
                    </a:lnTo>
                    <a:lnTo>
                      <a:pt x="8" y="101"/>
                    </a:lnTo>
                    <a:lnTo>
                      <a:pt x="8" y="94"/>
                    </a:lnTo>
                    <a:lnTo>
                      <a:pt x="8" y="89"/>
                    </a:lnTo>
                    <a:lnTo>
                      <a:pt x="8" y="84"/>
                    </a:lnTo>
                    <a:lnTo>
                      <a:pt x="7" y="79"/>
                    </a:lnTo>
                    <a:lnTo>
                      <a:pt x="7" y="75"/>
                    </a:lnTo>
                    <a:lnTo>
                      <a:pt x="7" y="70"/>
                    </a:lnTo>
                    <a:lnTo>
                      <a:pt x="10" y="67"/>
                    </a:lnTo>
                    <a:lnTo>
                      <a:pt x="8" y="63"/>
                    </a:lnTo>
                    <a:lnTo>
                      <a:pt x="3" y="56"/>
                    </a:lnTo>
                    <a:lnTo>
                      <a:pt x="3" y="51"/>
                    </a:lnTo>
                    <a:lnTo>
                      <a:pt x="3" y="51"/>
                    </a:lnTo>
                    <a:lnTo>
                      <a:pt x="0" y="44"/>
                    </a:lnTo>
                    <a:lnTo>
                      <a:pt x="0" y="38"/>
                    </a:lnTo>
                    <a:lnTo>
                      <a:pt x="3" y="34"/>
                    </a:lnTo>
                    <a:lnTo>
                      <a:pt x="3" y="29"/>
                    </a:lnTo>
                    <a:lnTo>
                      <a:pt x="1" y="24"/>
                    </a:lnTo>
                    <a:lnTo>
                      <a:pt x="3" y="17"/>
                    </a:lnTo>
                    <a:lnTo>
                      <a:pt x="8" y="17"/>
                    </a:lnTo>
                    <a:lnTo>
                      <a:pt x="12" y="19"/>
                    </a:lnTo>
                    <a:lnTo>
                      <a:pt x="13" y="19"/>
                    </a:lnTo>
                    <a:lnTo>
                      <a:pt x="13" y="15"/>
                    </a:lnTo>
                    <a:lnTo>
                      <a:pt x="17" y="12"/>
                    </a:lnTo>
                    <a:lnTo>
                      <a:pt x="13" y="8"/>
                    </a:lnTo>
                    <a:lnTo>
                      <a:pt x="12" y="3"/>
                    </a:lnTo>
                    <a:lnTo>
                      <a:pt x="15" y="0"/>
                    </a:lnTo>
                    <a:lnTo>
                      <a:pt x="22" y="3"/>
                    </a:lnTo>
                    <a:lnTo>
                      <a:pt x="22" y="10"/>
                    </a:lnTo>
                    <a:lnTo>
                      <a:pt x="24" y="19"/>
                    </a:lnTo>
                    <a:lnTo>
                      <a:pt x="25" y="24"/>
                    </a:lnTo>
                    <a:lnTo>
                      <a:pt x="24" y="24"/>
                    </a:lnTo>
                    <a:lnTo>
                      <a:pt x="24" y="24"/>
                    </a:lnTo>
                    <a:lnTo>
                      <a:pt x="24" y="25"/>
                    </a:lnTo>
                    <a:lnTo>
                      <a:pt x="24" y="27"/>
                    </a:lnTo>
                    <a:lnTo>
                      <a:pt x="24" y="27"/>
                    </a:lnTo>
                    <a:lnTo>
                      <a:pt x="27" y="31"/>
                    </a:lnTo>
                    <a:lnTo>
                      <a:pt x="29" y="31"/>
                    </a:lnTo>
                    <a:lnTo>
                      <a:pt x="27" y="36"/>
                    </a:lnTo>
                    <a:lnTo>
                      <a:pt x="25" y="41"/>
                    </a:lnTo>
                    <a:lnTo>
                      <a:pt x="25" y="50"/>
                    </a:lnTo>
                    <a:lnTo>
                      <a:pt x="27" y="56"/>
                    </a:lnTo>
                    <a:lnTo>
                      <a:pt x="29" y="60"/>
                    </a:lnTo>
                    <a:lnTo>
                      <a:pt x="29" y="62"/>
                    </a:lnTo>
                    <a:lnTo>
                      <a:pt x="31" y="63"/>
                    </a:lnTo>
                    <a:lnTo>
                      <a:pt x="32" y="70"/>
                    </a:lnTo>
                    <a:lnTo>
                      <a:pt x="34" y="77"/>
                    </a:lnTo>
                    <a:lnTo>
                      <a:pt x="34" y="84"/>
                    </a:lnTo>
                    <a:lnTo>
                      <a:pt x="39" y="91"/>
                    </a:lnTo>
                    <a:lnTo>
                      <a:pt x="41" y="99"/>
                    </a:lnTo>
                    <a:lnTo>
                      <a:pt x="43" y="106"/>
                    </a:lnTo>
                    <a:lnTo>
                      <a:pt x="48" y="110"/>
                    </a:lnTo>
                    <a:lnTo>
                      <a:pt x="46" y="115"/>
                    </a:lnTo>
                    <a:lnTo>
                      <a:pt x="39" y="108"/>
                    </a:lnTo>
                    <a:lnTo>
                      <a:pt x="36" y="104"/>
                    </a:lnTo>
                    <a:lnTo>
                      <a:pt x="32" y="104"/>
                    </a:lnTo>
                    <a:lnTo>
                      <a:pt x="27" y="104"/>
                    </a:lnTo>
                    <a:lnTo>
                      <a:pt x="25" y="104"/>
                    </a:lnTo>
                    <a:lnTo>
                      <a:pt x="24" y="106"/>
                    </a:lnTo>
                    <a:lnTo>
                      <a:pt x="22" y="110"/>
                    </a:lnTo>
                    <a:lnTo>
                      <a:pt x="20" y="115"/>
                    </a:lnTo>
                    <a:lnTo>
                      <a:pt x="19" y="120"/>
                    </a:lnTo>
                    <a:lnTo>
                      <a:pt x="17" y="125"/>
                    </a:lnTo>
                    <a:lnTo>
                      <a:pt x="17" y="130"/>
                    </a:lnTo>
                    <a:lnTo>
                      <a:pt x="17" y="134"/>
                    </a:lnTo>
                    <a:lnTo>
                      <a:pt x="19" y="137"/>
                    </a:lnTo>
                    <a:lnTo>
                      <a:pt x="22" y="141"/>
                    </a:lnTo>
                    <a:lnTo>
                      <a:pt x="24" y="144"/>
                    </a:lnTo>
                    <a:lnTo>
                      <a:pt x="24" y="149"/>
                    </a:lnTo>
                    <a:lnTo>
                      <a:pt x="31" y="149"/>
                    </a:lnTo>
                    <a:lnTo>
                      <a:pt x="31" y="161"/>
                    </a:lnTo>
                    <a:lnTo>
                      <a:pt x="27" y="165"/>
                    </a:lnTo>
                    <a:lnTo>
                      <a:pt x="25" y="158"/>
                    </a:lnTo>
                    <a:lnTo>
                      <a:pt x="24" y="156"/>
                    </a:lnTo>
                    <a:lnTo>
                      <a:pt x="19" y="156"/>
                    </a:lnTo>
                    <a:lnTo>
                      <a:pt x="17" y="154"/>
                    </a:lnTo>
                    <a:lnTo>
                      <a:pt x="13" y="156"/>
                    </a:lnTo>
                    <a:lnTo>
                      <a:pt x="13" y="158"/>
                    </a:lnTo>
                    <a:lnTo>
                      <a:pt x="12" y="163"/>
                    </a:lnTo>
                    <a:lnTo>
                      <a:pt x="10" y="166"/>
                    </a:lnTo>
                    <a:lnTo>
                      <a:pt x="7" y="168"/>
                    </a:lnTo>
                    <a:lnTo>
                      <a:pt x="3" y="15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60" name="Freeform 42"/>
              <p:cNvSpPr>
                <a:spLocks/>
              </p:cNvSpPr>
              <p:nvPr/>
            </p:nvSpPr>
            <p:spPr bwMode="auto">
              <a:xfrm>
                <a:off x="4764" y="1630"/>
                <a:ext cx="15" cy="12"/>
              </a:xfrm>
              <a:custGeom>
                <a:avLst/>
                <a:gdLst>
                  <a:gd name="T0" fmla="*/ 7 w 15"/>
                  <a:gd name="T1" fmla="*/ 12 h 12"/>
                  <a:gd name="T2" fmla="*/ 5 w 15"/>
                  <a:gd name="T3" fmla="*/ 10 h 12"/>
                  <a:gd name="T4" fmla="*/ 0 w 15"/>
                  <a:gd name="T5" fmla="*/ 8 h 12"/>
                  <a:gd name="T6" fmla="*/ 3 w 15"/>
                  <a:gd name="T7" fmla="*/ 3 h 12"/>
                  <a:gd name="T8" fmla="*/ 5 w 15"/>
                  <a:gd name="T9" fmla="*/ 1 h 12"/>
                  <a:gd name="T10" fmla="*/ 5 w 15"/>
                  <a:gd name="T11" fmla="*/ 0 h 12"/>
                  <a:gd name="T12" fmla="*/ 12 w 15"/>
                  <a:gd name="T13" fmla="*/ 0 h 12"/>
                  <a:gd name="T14" fmla="*/ 12 w 15"/>
                  <a:gd name="T15" fmla="*/ 3 h 12"/>
                  <a:gd name="T16" fmla="*/ 15 w 15"/>
                  <a:gd name="T17" fmla="*/ 3 h 12"/>
                  <a:gd name="T18" fmla="*/ 15 w 15"/>
                  <a:gd name="T19" fmla="*/ 10 h 12"/>
                  <a:gd name="T20" fmla="*/ 10 w 15"/>
                  <a:gd name="T21" fmla="*/ 12 h 12"/>
                  <a:gd name="T22" fmla="*/ 7 w 15"/>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2">
                    <a:moveTo>
                      <a:pt x="7" y="12"/>
                    </a:moveTo>
                    <a:lnTo>
                      <a:pt x="5" y="10"/>
                    </a:lnTo>
                    <a:lnTo>
                      <a:pt x="0" y="8"/>
                    </a:lnTo>
                    <a:lnTo>
                      <a:pt x="3" y="3"/>
                    </a:lnTo>
                    <a:lnTo>
                      <a:pt x="5" y="1"/>
                    </a:lnTo>
                    <a:lnTo>
                      <a:pt x="5" y="0"/>
                    </a:lnTo>
                    <a:lnTo>
                      <a:pt x="12" y="0"/>
                    </a:lnTo>
                    <a:lnTo>
                      <a:pt x="12" y="3"/>
                    </a:lnTo>
                    <a:lnTo>
                      <a:pt x="15" y="3"/>
                    </a:lnTo>
                    <a:lnTo>
                      <a:pt x="15" y="10"/>
                    </a:lnTo>
                    <a:lnTo>
                      <a:pt x="10" y="12"/>
                    </a:lnTo>
                    <a:lnTo>
                      <a:pt x="7" y="1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61" name="Freeform 43"/>
              <p:cNvSpPr>
                <a:spLocks/>
              </p:cNvSpPr>
              <p:nvPr/>
            </p:nvSpPr>
            <p:spPr bwMode="auto">
              <a:xfrm>
                <a:off x="4596" y="1944"/>
                <a:ext cx="57" cy="77"/>
              </a:xfrm>
              <a:custGeom>
                <a:avLst/>
                <a:gdLst>
                  <a:gd name="T0" fmla="*/ 5 w 57"/>
                  <a:gd name="T1" fmla="*/ 74 h 77"/>
                  <a:gd name="T2" fmla="*/ 7 w 57"/>
                  <a:gd name="T3" fmla="*/ 70 h 77"/>
                  <a:gd name="T4" fmla="*/ 9 w 57"/>
                  <a:gd name="T5" fmla="*/ 69 h 77"/>
                  <a:gd name="T6" fmla="*/ 7 w 57"/>
                  <a:gd name="T7" fmla="*/ 67 h 77"/>
                  <a:gd name="T8" fmla="*/ 5 w 57"/>
                  <a:gd name="T9" fmla="*/ 63 h 77"/>
                  <a:gd name="T10" fmla="*/ 9 w 57"/>
                  <a:gd name="T11" fmla="*/ 62 h 77"/>
                  <a:gd name="T12" fmla="*/ 9 w 57"/>
                  <a:gd name="T13" fmla="*/ 58 h 77"/>
                  <a:gd name="T14" fmla="*/ 12 w 57"/>
                  <a:gd name="T15" fmla="*/ 55 h 77"/>
                  <a:gd name="T16" fmla="*/ 12 w 57"/>
                  <a:gd name="T17" fmla="*/ 53 h 77"/>
                  <a:gd name="T18" fmla="*/ 12 w 57"/>
                  <a:gd name="T19" fmla="*/ 50 h 77"/>
                  <a:gd name="T20" fmla="*/ 14 w 57"/>
                  <a:gd name="T21" fmla="*/ 48 h 77"/>
                  <a:gd name="T22" fmla="*/ 9 w 57"/>
                  <a:gd name="T23" fmla="*/ 44 h 77"/>
                  <a:gd name="T24" fmla="*/ 11 w 57"/>
                  <a:gd name="T25" fmla="*/ 41 h 77"/>
                  <a:gd name="T26" fmla="*/ 9 w 57"/>
                  <a:gd name="T27" fmla="*/ 38 h 77"/>
                  <a:gd name="T28" fmla="*/ 0 w 57"/>
                  <a:gd name="T29" fmla="*/ 34 h 77"/>
                  <a:gd name="T30" fmla="*/ 5 w 57"/>
                  <a:gd name="T31" fmla="*/ 32 h 77"/>
                  <a:gd name="T32" fmla="*/ 11 w 57"/>
                  <a:gd name="T33" fmla="*/ 31 h 77"/>
                  <a:gd name="T34" fmla="*/ 12 w 57"/>
                  <a:gd name="T35" fmla="*/ 29 h 77"/>
                  <a:gd name="T36" fmla="*/ 12 w 57"/>
                  <a:gd name="T37" fmla="*/ 29 h 77"/>
                  <a:gd name="T38" fmla="*/ 12 w 57"/>
                  <a:gd name="T39" fmla="*/ 26 h 77"/>
                  <a:gd name="T40" fmla="*/ 11 w 57"/>
                  <a:gd name="T41" fmla="*/ 20 h 77"/>
                  <a:gd name="T42" fmla="*/ 9 w 57"/>
                  <a:gd name="T43" fmla="*/ 15 h 77"/>
                  <a:gd name="T44" fmla="*/ 19 w 57"/>
                  <a:gd name="T45" fmla="*/ 7 h 77"/>
                  <a:gd name="T46" fmla="*/ 33 w 57"/>
                  <a:gd name="T47" fmla="*/ 5 h 77"/>
                  <a:gd name="T48" fmla="*/ 38 w 57"/>
                  <a:gd name="T49" fmla="*/ 0 h 77"/>
                  <a:gd name="T50" fmla="*/ 41 w 57"/>
                  <a:gd name="T51" fmla="*/ 8 h 77"/>
                  <a:gd name="T52" fmla="*/ 45 w 57"/>
                  <a:gd name="T53" fmla="*/ 15 h 77"/>
                  <a:gd name="T54" fmla="*/ 48 w 57"/>
                  <a:gd name="T55" fmla="*/ 19 h 77"/>
                  <a:gd name="T56" fmla="*/ 50 w 57"/>
                  <a:gd name="T57" fmla="*/ 22 h 77"/>
                  <a:gd name="T58" fmla="*/ 53 w 57"/>
                  <a:gd name="T59" fmla="*/ 26 h 77"/>
                  <a:gd name="T60" fmla="*/ 53 w 57"/>
                  <a:gd name="T61" fmla="*/ 32 h 77"/>
                  <a:gd name="T62" fmla="*/ 55 w 57"/>
                  <a:gd name="T63" fmla="*/ 38 h 77"/>
                  <a:gd name="T64" fmla="*/ 55 w 57"/>
                  <a:gd name="T65" fmla="*/ 44 h 77"/>
                  <a:gd name="T66" fmla="*/ 53 w 57"/>
                  <a:gd name="T67" fmla="*/ 46 h 77"/>
                  <a:gd name="T68" fmla="*/ 57 w 57"/>
                  <a:gd name="T69" fmla="*/ 48 h 77"/>
                  <a:gd name="T70" fmla="*/ 55 w 57"/>
                  <a:gd name="T71" fmla="*/ 55 h 77"/>
                  <a:gd name="T72" fmla="*/ 52 w 57"/>
                  <a:gd name="T73" fmla="*/ 58 h 77"/>
                  <a:gd name="T74" fmla="*/ 52 w 57"/>
                  <a:gd name="T75" fmla="*/ 62 h 77"/>
                  <a:gd name="T76" fmla="*/ 48 w 57"/>
                  <a:gd name="T77" fmla="*/ 63 h 77"/>
                  <a:gd name="T78" fmla="*/ 41 w 57"/>
                  <a:gd name="T79" fmla="*/ 63 h 77"/>
                  <a:gd name="T80" fmla="*/ 40 w 57"/>
                  <a:gd name="T81" fmla="*/ 63 h 77"/>
                  <a:gd name="T82" fmla="*/ 45 w 57"/>
                  <a:gd name="T83" fmla="*/ 63 h 77"/>
                  <a:gd name="T84" fmla="*/ 41 w 57"/>
                  <a:gd name="T85" fmla="*/ 70 h 77"/>
                  <a:gd name="T86" fmla="*/ 36 w 57"/>
                  <a:gd name="T87" fmla="*/ 69 h 77"/>
                  <a:gd name="T88" fmla="*/ 33 w 57"/>
                  <a:gd name="T89" fmla="*/ 67 h 77"/>
                  <a:gd name="T90" fmla="*/ 33 w 57"/>
                  <a:gd name="T91" fmla="*/ 69 h 77"/>
                  <a:gd name="T92" fmla="*/ 29 w 57"/>
                  <a:gd name="T93" fmla="*/ 74 h 77"/>
                  <a:gd name="T94" fmla="*/ 28 w 57"/>
                  <a:gd name="T95" fmla="*/ 67 h 77"/>
                  <a:gd name="T96" fmla="*/ 28 w 57"/>
                  <a:gd name="T97" fmla="*/ 67 h 77"/>
                  <a:gd name="T98" fmla="*/ 28 w 57"/>
                  <a:gd name="T99" fmla="*/ 70 h 77"/>
                  <a:gd name="T100" fmla="*/ 26 w 57"/>
                  <a:gd name="T101" fmla="*/ 72 h 77"/>
                  <a:gd name="T102" fmla="*/ 24 w 57"/>
                  <a:gd name="T103" fmla="*/ 74 h 77"/>
                  <a:gd name="T104" fmla="*/ 19 w 57"/>
                  <a:gd name="T105" fmla="*/ 75 h 77"/>
                  <a:gd name="T106" fmla="*/ 19 w 57"/>
                  <a:gd name="T107" fmla="*/ 74 h 77"/>
                  <a:gd name="T108" fmla="*/ 17 w 57"/>
                  <a:gd name="T109" fmla="*/ 74 h 77"/>
                  <a:gd name="T110" fmla="*/ 16 w 57"/>
                  <a:gd name="T111" fmla="*/ 74 h 77"/>
                  <a:gd name="T112" fmla="*/ 14 w 57"/>
                  <a:gd name="T113" fmla="*/ 74 h 77"/>
                  <a:gd name="T114" fmla="*/ 12 w 57"/>
                  <a:gd name="T115" fmla="*/ 75 h 77"/>
                  <a:gd name="T116" fmla="*/ 12 w 57"/>
                  <a:gd name="T117" fmla="*/ 77 h 77"/>
                  <a:gd name="T118" fmla="*/ 11 w 57"/>
                  <a:gd name="T119" fmla="*/ 77 h 77"/>
                  <a:gd name="T120" fmla="*/ 5 w 57"/>
                  <a:gd name="T121"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 h="77">
                    <a:moveTo>
                      <a:pt x="5" y="74"/>
                    </a:moveTo>
                    <a:lnTo>
                      <a:pt x="7" y="70"/>
                    </a:lnTo>
                    <a:lnTo>
                      <a:pt x="9" y="69"/>
                    </a:lnTo>
                    <a:lnTo>
                      <a:pt x="7" y="67"/>
                    </a:lnTo>
                    <a:lnTo>
                      <a:pt x="5" y="63"/>
                    </a:lnTo>
                    <a:lnTo>
                      <a:pt x="9" y="62"/>
                    </a:lnTo>
                    <a:lnTo>
                      <a:pt x="9" y="58"/>
                    </a:lnTo>
                    <a:lnTo>
                      <a:pt x="12" y="55"/>
                    </a:lnTo>
                    <a:lnTo>
                      <a:pt x="12" y="53"/>
                    </a:lnTo>
                    <a:lnTo>
                      <a:pt x="12" y="50"/>
                    </a:lnTo>
                    <a:lnTo>
                      <a:pt x="14" y="48"/>
                    </a:lnTo>
                    <a:lnTo>
                      <a:pt x="9" y="44"/>
                    </a:lnTo>
                    <a:lnTo>
                      <a:pt x="11" y="41"/>
                    </a:lnTo>
                    <a:lnTo>
                      <a:pt x="9" y="38"/>
                    </a:lnTo>
                    <a:lnTo>
                      <a:pt x="0" y="34"/>
                    </a:lnTo>
                    <a:lnTo>
                      <a:pt x="5" y="32"/>
                    </a:lnTo>
                    <a:lnTo>
                      <a:pt x="11" y="31"/>
                    </a:lnTo>
                    <a:lnTo>
                      <a:pt x="12" y="29"/>
                    </a:lnTo>
                    <a:lnTo>
                      <a:pt x="12" y="29"/>
                    </a:lnTo>
                    <a:lnTo>
                      <a:pt x="12" y="26"/>
                    </a:lnTo>
                    <a:lnTo>
                      <a:pt x="11" y="20"/>
                    </a:lnTo>
                    <a:lnTo>
                      <a:pt x="9" y="15"/>
                    </a:lnTo>
                    <a:lnTo>
                      <a:pt x="19" y="7"/>
                    </a:lnTo>
                    <a:lnTo>
                      <a:pt x="33" y="5"/>
                    </a:lnTo>
                    <a:lnTo>
                      <a:pt x="38" y="0"/>
                    </a:lnTo>
                    <a:lnTo>
                      <a:pt x="41" y="8"/>
                    </a:lnTo>
                    <a:lnTo>
                      <a:pt x="45" y="15"/>
                    </a:lnTo>
                    <a:lnTo>
                      <a:pt x="48" y="19"/>
                    </a:lnTo>
                    <a:lnTo>
                      <a:pt x="50" y="22"/>
                    </a:lnTo>
                    <a:lnTo>
                      <a:pt x="53" y="26"/>
                    </a:lnTo>
                    <a:lnTo>
                      <a:pt x="53" y="32"/>
                    </a:lnTo>
                    <a:lnTo>
                      <a:pt x="55" y="38"/>
                    </a:lnTo>
                    <a:lnTo>
                      <a:pt x="55" y="44"/>
                    </a:lnTo>
                    <a:lnTo>
                      <a:pt x="53" y="46"/>
                    </a:lnTo>
                    <a:lnTo>
                      <a:pt x="57" y="48"/>
                    </a:lnTo>
                    <a:lnTo>
                      <a:pt x="55" y="55"/>
                    </a:lnTo>
                    <a:lnTo>
                      <a:pt x="52" y="58"/>
                    </a:lnTo>
                    <a:lnTo>
                      <a:pt x="52" y="62"/>
                    </a:lnTo>
                    <a:lnTo>
                      <a:pt x="48" y="63"/>
                    </a:lnTo>
                    <a:lnTo>
                      <a:pt x="41" y="63"/>
                    </a:lnTo>
                    <a:lnTo>
                      <a:pt x="40" y="63"/>
                    </a:lnTo>
                    <a:lnTo>
                      <a:pt x="45" y="63"/>
                    </a:lnTo>
                    <a:lnTo>
                      <a:pt x="41" y="70"/>
                    </a:lnTo>
                    <a:lnTo>
                      <a:pt x="36" y="69"/>
                    </a:lnTo>
                    <a:lnTo>
                      <a:pt x="33" y="67"/>
                    </a:lnTo>
                    <a:lnTo>
                      <a:pt x="33" y="69"/>
                    </a:lnTo>
                    <a:lnTo>
                      <a:pt x="29" y="74"/>
                    </a:lnTo>
                    <a:lnTo>
                      <a:pt x="28" y="67"/>
                    </a:lnTo>
                    <a:lnTo>
                      <a:pt x="28" y="67"/>
                    </a:lnTo>
                    <a:lnTo>
                      <a:pt x="28" y="70"/>
                    </a:lnTo>
                    <a:lnTo>
                      <a:pt x="26" y="72"/>
                    </a:lnTo>
                    <a:lnTo>
                      <a:pt x="24" y="74"/>
                    </a:lnTo>
                    <a:lnTo>
                      <a:pt x="19" y="75"/>
                    </a:lnTo>
                    <a:lnTo>
                      <a:pt x="19" y="74"/>
                    </a:lnTo>
                    <a:lnTo>
                      <a:pt x="17" y="74"/>
                    </a:lnTo>
                    <a:lnTo>
                      <a:pt x="16" y="74"/>
                    </a:lnTo>
                    <a:lnTo>
                      <a:pt x="14" y="74"/>
                    </a:lnTo>
                    <a:lnTo>
                      <a:pt x="12" y="75"/>
                    </a:lnTo>
                    <a:lnTo>
                      <a:pt x="12" y="77"/>
                    </a:lnTo>
                    <a:lnTo>
                      <a:pt x="11" y="77"/>
                    </a:lnTo>
                    <a:lnTo>
                      <a:pt x="5" y="7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62" name="Freeform 44"/>
              <p:cNvSpPr>
                <a:spLocks/>
              </p:cNvSpPr>
              <p:nvPr/>
            </p:nvSpPr>
            <p:spPr bwMode="auto">
              <a:xfrm>
                <a:off x="4571" y="1868"/>
                <a:ext cx="97" cy="95"/>
              </a:xfrm>
              <a:custGeom>
                <a:avLst/>
                <a:gdLst>
                  <a:gd name="T0" fmla="*/ 13 w 97"/>
                  <a:gd name="T1" fmla="*/ 93 h 95"/>
                  <a:gd name="T2" fmla="*/ 12 w 97"/>
                  <a:gd name="T3" fmla="*/ 91 h 95"/>
                  <a:gd name="T4" fmla="*/ 8 w 97"/>
                  <a:gd name="T5" fmla="*/ 86 h 95"/>
                  <a:gd name="T6" fmla="*/ 13 w 97"/>
                  <a:gd name="T7" fmla="*/ 78 h 95"/>
                  <a:gd name="T8" fmla="*/ 15 w 97"/>
                  <a:gd name="T9" fmla="*/ 74 h 95"/>
                  <a:gd name="T10" fmla="*/ 17 w 97"/>
                  <a:gd name="T11" fmla="*/ 66 h 95"/>
                  <a:gd name="T12" fmla="*/ 15 w 97"/>
                  <a:gd name="T13" fmla="*/ 62 h 95"/>
                  <a:gd name="T14" fmla="*/ 5 w 97"/>
                  <a:gd name="T15" fmla="*/ 59 h 95"/>
                  <a:gd name="T16" fmla="*/ 0 w 97"/>
                  <a:gd name="T17" fmla="*/ 55 h 95"/>
                  <a:gd name="T18" fmla="*/ 3 w 97"/>
                  <a:gd name="T19" fmla="*/ 48 h 95"/>
                  <a:gd name="T20" fmla="*/ 10 w 97"/>
                  <a:gd name="T21" fmla="*/ 45 h 95"/>
                  <a:gd name="T22" fmla="*/ 19 w 97"/>
                  <a:gd name="T23" fmla="*/ 40 h 95"/>
                  <a:gd name="T24" fmla="*/ 34 w 97"/>
                  <a:gd name="T25" fmla="*/ 26 h 95"/>
                  <a:gd name="T26" fmla="*/ 39 w 97"/>
                  <a:gd name="T27" fmla="*/ 19 h 95"/>
                  <a:gd name="T28" fmla="*/ 46 w 97"/>
                  <a:gd name="T29" fmla="*/ 24 h 95"/>
                  <a:gd name="T30" fmla="*/ 58 w 97"/>
                  <a:gd name="T31" fmla="*/ 26 h 95"/>
                  <a:gd name="T32" fmla="*/ 56 w 97"/>
                  <a:gd name="T33" fmla="*/ 24 h 95"/>
                  <a:gd name="T34" fmla="*/ 58 w 97"/>
                  <a:gd name="T35" fmla="*/ 16 h 95"/>
                  <a:gd name="T36" fmla="*/ 68 w 97"/>
                  <a:gd name="T37" fmla="*/ 17 h 95"/>
                  <a:gd name="T38" fmla="*/ 80 w 97"/>
                  <a:gd name="T39" fmla="*/ 11 h 95"/>
                  <a:gd name="T40" fmla="*/ 80 w 97"/>
                  <a:gd name="T41" fmla="*/ 5 h 95"/>
                  <a:gd name="T42" fmla="*/ 89 w 97"/>
                  <a:gd name="T43" fmla="*/ 0 h 95"/>
                  <a:gd name="T44" fmla="*/ 96 w 97"/>
                  <a:gd name="T45" fmla="*/ 5 h 95"/>
                  <a:gd name="T46" fmla="*/ 97 w 97"/>
                  <a:gd name="T47" fmla="*/ 11 h 95"/>
                  <a:gd name="T48" fmla="*/ 90 w 97"/>
                  <a:gd name="T49" fmla="*/ 16 h 95"/>
                  <a:gd name="T50" fmla="*/ 84 w 97"/>
                  <a:gd name="T51" fmla="*/ 24 h 95"/>
                  <a:gd name="T52" fmla="*/ 85 w 97"/>
                  <a:gd name="T53" fmla="*/ 36 h 95"/>
                  <a:gd name="T54" fmla="*/ 80 w 97"/>
                  <a:gd name="T55" fmla="*/ 43 h 95"/>
                  <a:gd name="T56" fmla="*/ 77 w 97"/>
                  <a:gd name="T57" fmla="*/ 43 h 95"/>
                  <a:gd name="T58" fmla="*/ 68 w 97"/>
                  <a:gd name="T59" fmla="*/ 48 h 95"/>
                  <a:gd name="T60" fmla="*/ 63 w 97"/>
                  <a:gd name="T61" fmla="*/ 55 h 95"/>
                  <a:gd name="T62" fmla="*/ 58 w 97"/>
                  <a:gd name="T63" fmla="*/ 55 h 95"/>
                  <a:gd name="T64" fmla="*/ 53 w 97"/>
                  <a:gd name="T65" fmla="*/ 59 h 95"/>
                  <a:gd name="T66" fmla="*/ 51 w 97"/>
                  <a:gd name="T67" fmla="*/ 62 h 95"/>
                  <a:gd name="T68" fmla="*/ 51 w 97"/>
                  <a:gd name="T69" fmla="*/ 66 h 95"/>
                  <a:gd name="T70" fmla="*/ 63 w 97"/>
                  <a:gd name="T71" fmla="*/ 79 h 95"/>
                  <a:gd name="T72" fmla="*/ 44 w 97"/>
                  <a:gd name="T73" fmla="*/ 84 h 95"/>
                  <a:gd name="T74" fmla="*/ 32 w 97"/>
                  <a:gd name="T75" fmla="*/ 93 h 95"/>
                  <a:gd name="T76" fmla="*/ 25 w 97"/>
                  <a:gd name="T77" fmla="*/ 93 h 95"/>
                  <a:gd name="T78" fmla="*/ 20 w 97"/>
                  <a:gd name="T79"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7" h="95">
                    <a:moveTo>
                      <a:pt x="19" y="95"/>
                    </a:moveTo>
                    <a:lnTo>
                      <a:pt x="13" y="93"/>
                    </a:lnTo>
                    <a:lnTo>
                      <a:pt x="12" y="91"/>
                    </a:lnTo>
                    <a:lnTo>
                      <a:pt x="12" y="91"/>
                    </a:lnTo>
                    <a:lnTo>
                      <a:pt x="12" y="90"/>
                    </a:lnTo>
                    <a:lnTo>
                      <a:pt x="8" y="86"/>
                    </a:lnTo>
                    <a:lnTo>
                      <a:pt x="8" y="81"/>
                    </a:lnTo>
                    <a:lnTo>
                      <a:pt x="13" y="78"/>
                    </a:lnTo>
                    <a:lnTo>
                      <a:pt x="17" y="78"/>
                    </a:lnTo>
                    <a:lnTo>
                      <a:pt x="15" y="74"/>
                    </a:lnTo>
                    <a:lnTo>
                      <a:pt x="15" y="71"/>
                    </a:lnTo>
                    <a:lnTo>
                      <a:pt x="17" y="66"/>
                    </a:lnTo>
                    <a:lnTo>
                      <a:pt x="17" y="64"/>
                    </a:lnTo>
                    <a:lnTo>
                      <a:pt x="15" y="62"/>
                    </a:lnTo>
                    <a:lnTo>
                      <a:pt x="10" y="62"/>
                    </a:lnTo>
                    <a:lnTo>
                      <a:pt x="5" y="59"/>
                    </a:lnTo>
                    <a:lnTo>
                      <a:pt x="1" y="59"/>
                    </a:lnTo>
                    <a:lnTo>
                      <a:pt x="0" y="55"/>
                    </a:lnTo>
                    <a:lnTo>
                      <a:pt x="0" y="50"/>
                    </a:lnTo>
                    <a:lnTo>
                      <a:pt x="3" y="48"/>
                    </a:lnTo>
                    <a:lnTo>
                      <a:pt x="7" y="48"/>
                    </a:lnTo>
                    <a:lnTo>
                      <a:pt x="10" y="45"/>
                    </a:lnTo>
                    <a:lnTo>
                      <a:pt x="13" y="43"/>
                    </a:lnTo>
                    <a:lnTo>
                      <a:pt x="19" y="40"/>
                    </a:lnTo>
                    <a:lnTo>
                      <a:pt x="24" y="38"/>
                    </a:lnTo>
                    <a:lnTo>
                      <a:pt x="34" y="26"/>
                    </a:lnTo>
                    <a:lnTo>
                      <a:pt x="34" y="24"/>
                    </a:lnTo>
                    <a:lnTo>
                      <a:pt x="39" y="19"/>
                    </a:lnTo>
                    <a:lnTo>
                      <a:pt x="42" y="23"/>
                    </a:lnTo>
                    <a:lnTo>
                      <a:pt x="46" y="24"/>
                    </a:lnTo>
                    <a:lnTo>
                      <a:pt x="48" y="26"/>
                    </a:lnTo>
                    <a:lnTo>
                      <a:pt x="58" y="26"/>
                    </a:lnTo>
                    <a:lnTo>
                      <a:pt x="58" y="26"/>
                    </a:lnTo>
                    <a:lnTo>
                      <a:pt x="56" y="24"/>
                    </a:lnTo>
                    <a:lnTo>
                      <a:pt x="56" y="19"/>
                    </a:lnTo>
                    <a:lnTo>
                      <a:pt x="58" y="16"/>
                    </a:lnTo>
                    <a:lnTo>
                      <a:pt x="63" y="16"/>
                    </a:lnTo>
                    <a:lnTo>
                      <a:pt x="68" y="17"/>
                    </a:lnTo>
                    <a:lnTo>
                      <a:pt x="77" y="11"/>
                    </a:lnTo>
                    <a:lnTo>
                      <a:pt x="80" y="11"/>
                    </a:lnTo>
                    <a:lnTo>
                      <a:pt x="80" y="9"/>
                    </a:lnTo>
                    <a:lnTo>
                      <a:pt x="80" y="5"/>
                    </a:lnTo>
                    <a:lnTo>
                      <a:pt x="85" y="0"/>
                    </a:lnTo>
                    <a:lnTo>
                      <a:pt x="89" y="0"/>
                    </a:lnTo>
                    <a:lnTo>
                      <a:pt x="94" y="4"/>
                    </a:lnTo>
                    <a:lnTo>
                      <a:pt x="96" y="5"/>
                    </a:lnTo>
                    <a:lnTo>
                      <a:pt x="97" y="5"/>
                    </a:lnTo>
                    <a:lnTo>
                      <a:pt x="97" y="11"/>
                    </a:lnTo>
                    <a:lnTo>
                      <a:pt x="96" y="14"/>
                    </a:lnTo>
                    <a:lnTo>
                      <a:pt x="90" y="16"/>
                    </a:lnTo>
                    <a:lnTo>
                      <a:pt x="85" y="21"/>
                    </a:lnTo>
                    <a:lnTo>
                      <a:pt x="84" y="24"/>
                    </a:lnTo>
                    <a:lnTo>
                      <a:pt x="84" y="33"/>
                    </a:lnTo>
                    <a:lnTo>
                      <a:pt x="85" y="36"/>
                    </a:lnTo>
                    <a:lnTo>
                      <a:pt x="82" y="40"/>
                    </a:lnTo>
                    <a:lnTo>
                      <a:pt x="80" y="43"/>
                    </a:lnTo>
                    <a:lnTo>
                      <a:pt x="77" y="43"/>
                    </a:lnTo>
                    <a:lnTo>
                      <a:pt x="77" y="43"/>
                    </a:lnTo>
                    <a:lnTo>
                      <a:pt x="73" y="48"/>
                    </a:lnTo>
                    <a:lnTo>
                      <a:pt x="68" y="48"/>
                    </a:lnTo>
                    <a:lnTo>
                      <a:pt x="66" y="50"/>
                    </a:lnTo>
                    <a:lnTo>
                      <a:pt x="63" y="55"/>
                    </a:lnTo>
                    <a:lnTo>
                      <a:pt x="60" y="55"/>
                    </a:lnTo>
                    <a:lnTo>
                      <a:pt x="58" y="55"/>
                    </a:lnTo>
                    <a:lnTo>
                      <a:pt x="54" y="59"/>
                    </a:lnTo>
                    <a:lnTo>
                      <a:pt x="53" y="59"/>
                    </a:lnTo>
                    <a:lnTo>
                      <a:pt x="53" y="60"/>
                    </a:lnTo>
                    <a:lnTo>
                      <a:pt x="51" y="62"/>
                    </a:lnTo>
                    <a:lnTo>
                      <a:pt x="51" y="66"/>
                    </a:lnTo>
                    <a:lnTo>
                      <a:pt x="51" y="66"/>
                    </a:lnTo>
                    <a:lnTo>
                      <a:pt x="51" y="66"/>
                    </a:lnTo>
                    <a:lnTo>
                      <a:pt x="63" y="79"/>
                    </a:lnTo>
                    <a:lnTo>
                      <a:pt x="58" y="84"/>
                    </a:lnTo>
                    <a:lnTo>
                      <a:pt x="44" y="84"/>
                    </a:lnTo>
                    <a:lnTo>
                      <a:pt x="36" y="93"/>
                    </a:lnTo>
                    <a:lnTo>
                      <a:pt x="32" y="93"/>
                    </a:lnTo>
                    <a:lnTo>
                      <a:pt x="29" y="93"/>
                    </a:lnTo>
                    <a:lnTo>
                      <a:pt x="25" y="93"/>
                    </a:lnTo>
                    <a:lnTo>
                      <a:pt x="22" y="91"/>
                    </a:lnTo>
                    <a:lnTo>
                      <a:pt x="20" y="95"/>
                    </a:lnTo>
                    <a:lnTo>
                      <a:pt x="19" y="9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63" name="Freeform 45"/>
              <p:cNvSpPr>
                <a:spLocks/>
              </p:cNvSpPr>
              <p:nvPr/>
            </p:nvSpPr>
            <p:spPr bwMode="auto">
              <a:xfrm>
                <a:off x="4242" y="2335"/>
                <a:ext cx="81" cy="69"/>
              </a:xfrm>
              <a:custGeom>
                <a:avLst/>
                <a:gdLst>
                  <a:gd name="T0" fmla="*/ 28 w 81"/>
                  <a:gd name="T1" fmla="*/ 67 h 69"/>
                  <a:gd name="T2" fmla="*/ 17 w 81"/>
                  <a:gd name="T3" fmla="*/ 66 h 69"/>
                  <a:gd name="T4" fmla="*/ 19 w 81"/>
                  <a:gd name="T5" fmla="*/ 60 h 69"/>
                  <a:gd name="T6" fmla="*/ 19 w 81"/>
                  <a:gd name="T7" fmla="*/ 59 h 69"/>
                  <a:gd name="T8" fmla="*/ 17 w 81"/>
                  <a:gd name="T9" fmla="*/ 57 h 69"/>
                  <a:gd name="T10" fmla="*/ 16 w 81"/>
                  <a:gd name="T11" fmla="*/ 60 h 69"/>
                  <a:gd name="T12" fmla="*/ 12 w 81"/>
                  <a:gd name="T13" fmla="*/ 59 h 69"/>
                  <a:gd name="T14" fmla="*/ 12 w 81"/>
                  <a:gd name="T15" fmla="*/ 52 h 69"/>
                  <a:gd name="T16" fmla="*/ 7 w 81"/>
                  <a:gd name="T17" fmla="*/ 43 h 69"/>
                  <a:gd name="T18" fmla="*/ 7 w 81"/>
                  <a:gd name="T19" fmla="*/ 40 h 69"/>
                  <a:gd name="T20" fmla="*/ 7 w 81"/>
                  <a:gd name="T21" fmla="*/ 36 h 69"/>
                  <a:gd name="T22" fmla="*/ 5 w 81"/>
                  <a:gd name="T23" fmla="*/ 35 h 69"/>
                  <a:gd name="T24" fmla="*/ 2 w 81"/>
                  <a:gd name="T25" fmla="*/ 30 h 69"/>
                  <a:gd name="T26" fmla="*/ 2 w 81"/>
                  <a:gd name="T27" fmla="*/ 26 h 69"/>
                  <a:gd name="T28" fmla="*/ 0 w 81"/>
                  <a:gd name="T29" fmla="*/ 21 h 69"/>
                  <a:gd name="T30" fmla="*/ 2 w 81"/>
                  <a:gd name="T31" fmla="*/ 18 h 69"/>
                  <a:gd name="T32" fmla="*/ 2 w 81"/>
                  <a:gd name="T33" fmla="*/ 16 h 69"/>
                  <a:gd name="T34" fmla="*/ 5 w 81"/>
                  <a:gd name="T35" fmla="*/ 12 h 69"/>
                  <a:gd name="T36" fmla="*/ 10 w 81"/>
                  <a:gd name="T37" fmla="*/ 6 h 69"/>
                  <a:gd name="T38" fmla="*/ 14 w 81"/>
                  <a:gd name="T39" fmla="*/ 4 h 69"/>
                  <a:gd name="T40" fmla="*/ 24 w 81"/>
                  <a:gd name="T41" fmla="*/ 4 h 69"/>
                  <a:gd name="T42" fmla="*/ 31 w 81"/>
                  <a:gd name="T43" fmla="*/ 4 h 69"/>
                  <a:gd name="T44" fmla="*/ 40 w 81"/>
                  <a:gd name="T45" fmla="*/ 4 h 69"/>
                  <a:gd name="T46" fmla="*/ 45 w 81"/>
                  <a:gd name="T47" fmla="*/ 6 h 69"/>
                  <a:gd name="T48" fmla="*/ 52 w 81"/>
                  <a:gd name="T49" fmla="*/ 7 h 69"/>
                  <a:gd name="T50" fmla="*/ 55 w 81"/>
                  <a:gd name="T51" fmla="*/ 11 h 69"/>
                  <a:gd name="T52" fmla="*/ 57 w 81"/>
                  <a:gd name="T53" fmla="*/ 9 h 69"/>
                  <a:gd name="T54" fmla="*/ 60 w 81"/>
                  <a:gd name="T55" fmla="*/ 4 h 69"/>
                  <a:gd name="T56" fmla="*/ 67 w 81"/>
                  <a:gd name="T57" fmla="*/ 4 h 69"/>
                  <a:gd name="T58" fmla="*/ 77 w 81"/>
                  <a:gd name="T59" fmla="*/ 2 h 69"/>
                  <a:gd name="T60" fmla="*/ 79 w 81"/>
                  <a:gd name="T61" fmla="*/ 11 h 69"/>
                  <a:gd name="T62" fmla="*/ 79 w 81"/>
                  <a:gd name="T63" fmla="*/ 12 h 69"/>
                  <a:gd name="T64" fmla="*/ 81 w 81"/>
                  <a:gd name="T65" fmla="*/ 16 h 69"/>
                  <a:gd name="T66" fmla="*/ 81 w 81"/>
                  <a:gd name="T67" fmla="*/ 24 h 69"/>
                  <a:gd name="T68" fmla="*/ 79 w 81"/>
                  <a:gd name="T69" fmla="*/ 33 h 69"/>
                  <a:gd name="T70" fmla="*/ 72 w 81"/>
                  <a:gd name="T71" fmla="*/ 40 h 69"/>
                  <a:gd name="T72" fmla="*/ 70 w 81"/>
                  <a:gd name="T73" fmla="*/ 42 h 69"/>
                  <a:gd name="T74" fmla="*/ 65 w 81"/>
                  <a:gd name="T75" fmla="*/ 43 h 69"/>
                  <a:gd name="T76" fmla="*/ 64 w 81"/>
                  <a:gd name="T77" fmla="*/ 43 h 69"/>
                  <a:gd name="T78" fmla="*/ 64 w 81"/>
                  <a:gd name="T79" fmla="*/ 47 h 69"/>
                  <a:gd name="T80" fmla="*/ 55 w 81"/>
                  <a:gd name="T81" fmla="*/ 48 h 69"/>
                  <a:gd name="T82" fmla="*/ 57 w 81"/>
                  <a:gd name="T83" fmla="*/ 54 h 69"/>
                  <a:gd name="T84" fmla="*/ 57 w 81"/>
                  <a:gd name="T85" fmla="*/ 57 h 69"/>
                  <a:gd name="T86" fmla="*/ 57 w 81"/>
                  <a:gd name="T87" fmla="*/ 57 h 69"/>
                  <a:gd name="T88" fmla="*/ 55 w 81"/>
                  <a:gd name="T89" fmla="*/ 59 h 69"/>
                  <a:gd name="T90" fmla="*/ 43 w 81"/>
                  <a:gd name="T91" fmla="*/ 59 h 69"/>
                  <a:gd name="T92" fmla="*/ 41 w 81"/>
                  <a:gd name="T93" fmla="*/ 62 h 69"/>
                  <a:gd name="T94" fmla="*/ 38 w 81"/>
                  <a:gd name="T95" fmla="*/ 66 h 69"/>
                  <a:gd name="T96" fmla="*/ 36 w 81"/>
                  <a:gd name="T97" fmla="*/ 66 h 69"/>
                  <a:gd name="T98" fmla="*/ 31 w 81"/>
                  <a:gd name="T99" fmla="*/ 6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69">
                    <a:moveTo>
                      <a:pt x="31" y="67"/>
                    </a:moveTo>
                    <a:lnTo>
                      <a:pt x="28" y="67"/>
                    </a:lnTo>
                    <a:lnTo>
                      <a:pt x="26" y="66"/>
                    </a:lnTo>
                    <a:lnTo>
                      <a:pt x="17" y="66"/>
                    </a:lnTo>
                    <a:lnTo>
                      <a:pt x="17" y="62"/>
                    </a:lnTo>
                    <a:lnTo>
                      <a:pt x="19" y="60"/>
                    </a:lnTo>
                    <a:lnTo>
                      <a:pt x="19" y="59"/>
                    </a:lnTo>
                    <a:lnTo>
                      <a:pt x="19" y="59"/>
                    </a:lnTo>
                    <a:lnTo>
                      <a:pt x="19" y="57"/>
                    </a:lnTo>
                    <a:lnTo>
                      <a:pt x="17" y="57"/>
                    </a:lnTo>
                    <a:lnTo>
                      <a:pt x="17" y="59"/>
                    </a:lnTo>
                    <a:lnTo>
                      <a:pt x="16" y="60"/>
                    </a:lnTo>
                    <a:lnTo>
                      <a:pt x="14" y="60"/>
                    </a:lnTo>
                    <a:lnTo>
                      <a:pt x="12" y="59"/>
                    </a:lnTo>
                    <a:lnTo>
                      <a:pt x="12" y="54"/>
                    </a:lnTo>
                    <a:lnTo>
                      <a:pt x="12" y="52"/>
                    </a:lnTo>
                    <a:lnTo>
                      <a:pt x="7" y="47"/>
                    </a:lnTo>
                    <a:lnTo>
                      <a:pt x="7" y="43"/>
                    </a:lnTo>
                    <a:lnTo>
                      <a:pt x="9" y="43"/>
                    </a:lnTo>
                    <a:lnTo>
                      <a:pt x="7" y="40"/>
                    </a:lnTo>
                    <a:lnTo>
                      <a:pt x="7" y="36"/>
                    </a:lnTo>
                    <a:lnTo>
                      <a:pt x="7" y="36"/>
                    </a:lnTo>
                    <a:lnTo>
                      <a:pt x="5" y="35"/>
                    </a:lnTo>
                    <a:lnTo>
                      <a:pt x="5" y="35"/>
                    </a:lnTo>
                    <a:lnTo>
                      <a:pt x="4" y="31"/>
                    </a:lnTo>
                    <a:lnTo>
                      <a:pt x="2" y="30"/>
                    </a:lnTo>
                    <a:lnTo>
                      <a:pt x="2" y="26"/>
                    </a:lnTo>
                    <a:lnTo>
                      <a:pt x="2" y="26"/>
                    </a:lnTo>
                    <a:lnTo>
                      <a:pt x="0" y="21"/>
                    </a:lnTo>
                    <a:lnTo>
                      <a:pt x="0" y="21"/>
                    </a:lnTo>
                    <a:lnTo>
                      <a:pt x="2" y="18"/>
                    </a:lnTo>
                    <a:lnTo>
                      <a:pt x="2" y="18"/>
                    </a:lnTo>
                    <a:lnTo>
                      <a:pt x="2" y="16"/>
                    </a:lnTo>
                    <a:lnTo>
                      <a:pt x="2" y="16"/>
                    </a:lnTo>
                    <a:lnTo>
                      <a:pt x="4" y="14"/>
                    </a:lnTo>
                    <a:lnTo>
                      <a:pt x="5" y="12"/>
                    </a:lnTo>
                    <a:lnTo>
                      <a:pt x="9" y="9"/>
                    </a:lnTo>
                    <a:lnTo>
                      <a:pt x="10" y="6"/>
                    </a:lnTo>
                    <a:lnTo>
                      <a:pt x="14" y="4"/>
                    </a:lnTo>
                    <a:lnTo>
                      <a:pt x="14" y="4"/>
                    </a:lnTo>
                    <a:lnTo>
                      <a:pt x="17" y="4"/>
                    </a:lnTo>
                    <a:lnTo>
                      <a:pt x="24" y="4"/>
                    </a:lnTo>
                    <a:lnTo>
                      <a:pt x="28" y="4"/>
                    </a:lnTo>
                    <a:lnTo>
                      <a:pt x="31" y="4"/>
                    </a:lnTo>
                    <a:lnTo>
                      <a:pt x="34" y="4"/>
                    </a:lnTo>
                    <a:lnTo>
                      <a:pt x="40" y="4"/>
                    </a:lnTo>
                    <a:lnTo>
                      <a:pt x="43" y="6"/>
                    </a:lnTo>
                    <a:lnTo>
                      <a:pt x="45" y="6"/>
                    </a:lnTo>
                    <a:lnTo>
                      <a:pt x="46" y="7"/>
                    </a:lnTo>
                    <a:lnTo>
                      <a:pt x="52" y="7"/>
                    </a:lnTo>
                    <a:lnTo>
                      <a:pt x="55" y="11"/>
                    </a:lnTo>
                    <a:lnTo>
                      <a:pt x="55" y="11"/>
                    </a:lnTo>
                    <a:lnTo>
                      <a:pt x="57" y="11"/>
                    </a:lnTo>
                    <a:lnTo>
                      <a:pt x="57" y="9"/>
                    </a:lnTo>
                    <a:lnTo>
                      <a:pt x="57" y="6"/>
                    </a:lnTo>
                    <a:lnTo>
                      <a:pt x="60" y="4"/>
                    </a:lnTo>
                    <a:lnTo>
                      <a:pt x="64" y="0"/>
                    </a:lnTo>
                    <a:lnTo>
                      <a:pt x="67" y="4"/>
                    </a:lnTo>
                    <a:lnTo>
                      <a:pt x="72" y="4"/>
                    </a:lnTo>
                    <a:lnTo>
                      <a:pt x="77" y="2"/>
                    </a:lnTo>
                    <a:lnTo>
                      <a:pt x="79" y="7"/>
                    </a:lnTo>
                    <a:lnTo>
                      <a:pt x="79" y="11"/>
                    </a:lnTo>
                    <a:lnTo>
                      <a:pt x="79" y="11"/>
                    </a:lnTo>
                    <a:lnTo>
                      <a:pt x="79" y="12"/>
                    </a:lnTo>
                    <a:lnTo>
                      <a:pt x="79" y="12"/>
                    </a:lnTo>
                    <a:lnTo>
                      <a:pt x="81" y="16"/>
                    </a:lnTo>
                    <a:lnTo>
                      <a:pt x="81" y="16"/>
                    </a:lnTo>
                    <a:lnTo>
                      <a:pt x="81" y="24"/>
                    </a:lnTo>
                    <a:lnTo>
                      <a:pt x="81" y="26"/>
                    </a:lnTo>
                    <a:lnTo>
                      <a:pt x="79" y="33"/>
                    </a:lnTo>
                    <a:lnTo>
                      <a:pt x="77" y="36"/>
                    </a:lnTo>
                    <a:lnTo>
                      <a:pt x="72" y="40"/>
                    </a:lnTo>
                    <a:lnTo>
                      <a:pt x="70" y="42"/>
                    </a:lnTo>
                    <a:lnTo>
                      <a:pt x="70" y="42"/>
                    </a:lnTo>
                    <a:lnTo>
                      <a:pt x="70" y="42"/>
                    </a:lnTo>
                    <a:lnTo>
                      <a:pt x="65" y="43"/>
                    </a:lnTo>
                    <a:lnTo>
                      <a:pt x="65" y="43"/>
                    </a:lnTo>
                    <a:lnTo>
                      <a:pt x="64" y="43"/>
                    </a:lnTo>
                    <a:lnTo>
                      <a:pt x="64" y="45"/>
                    </a:lnTo>
                    <a:lnTo>
                      <a:pt x="64" y="47"/>
                    </a:lnTo>
                    <a:lnTo>
                      <a:pt x="57" y="48"/>
                    </a:lnTo>
                    <a:lnTo>
                      <a:pt x="55" y="48"/>
                    </a:lnTo>
                    <a:lnTo>
                      <a:pt x="55" y="52"/>
                    </a:lnTo>
                    <a:lnTo>
                      <a:pt x="57" y="54"/>
                    </a:lnTo>
                    <a:lnTo>
                      <a:pt x="57" y="54"/>
                    </a:lnTo>
                    <a:lnTo>
                      <a:pt x="57" y="57"/>
                    </a:lnTo>
                    <a:lnTo>
                      <a:pt x="57" y="57"/>
                    </a:lnTo>
                    <a:lnTo>
                      <a:pt x="57" y="57"/>
                    </a:lnTo>
                    <a:lnTo>
                      <a:pt x="57" y="57"/>
                    </a:lnTo>
                    <a:lnTo>
                      <a:pt x="55" y="59"/>
                    </a:lnTo>
                    <a:lnTo>
                      <a:pt x="55" y="59"/>
                    </a:lnTo>
                    <a:lnTo>
                      <a:pt x="43" y="59"/>
                    </a:lnTo>
                    <a:lnTo>
                      <a:pt x="41" y="60"/>
                    </a:lnTo>
                    <a:lnTo>
                      <a:pt x="41" y="62"/>
                    </a:lnTo>
                    <a:lnTo>
                      <a:pt x="40" y="64"/>
                    </a:lnTo>
                    <a:lnTo>
                      <a:pt x="38" y="66"/>
                    </a:lnTo>
                    <a:lnTo>
                      <a:pt x="36" y="66"/>
                    </a:lnTo>
                    <a:lnTo>
                      <a:pt x="36" y="66"/>
                    </a:lnTo>
                    <a:lnTo>
                      <a:pt x="33" y="69"/>
                    </a:lnTo>
                    <a:lnTo>
                      <a:pt x="31" y="6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64" name="Freeform 46"/>
              <p:cNvSpPr>
                <a:spLocks/>
              </p:cNvSpPr>
              <p:nvPr/>
            </p:nvSpPr>
            <p:spPr bwMode="auto">
              <a:xfrm>
                <a:off x="4208" y="2457"/>
                <a:ext cx="65" cy="86"/>
              </a:xfrm>
              <a:custGeom>
                <a:avLst/>
                <a:gdLst>
                  <a:gd name="T0" fmla="*/ 56 w 65"/>
                  <a:gd name="T1" fmla="*/ 84 h 86"/>
                  <a:gd name="T2" fmla="*/ 53 w 65"/>
                  <a:gd name="T3" fmla="*/ 81 h 86"/>
                  <a:gd name="T4" fmla="*/ 51 w 65"/>
                  <a:gd name="T5" fmla="*/ 79 h 86"/>
                  <a:gd name="T6" fmla="*/ 44 w 65"/>
                  <a:gd name="T7" fmla="*/ 78 h 86"/>
                  <a:gd name="T8" fmla="*/ 41 w 65"/>
                  <a:gd name="T9" fmla="*/ 76 h 86"/>
                  <a:gd name="T10" fmla="*/ 38 w 65"/>
                  <a:gd name="T11" fmla="*/ 71 h 86"/>
                  <a:gd name="T12" fmla="*/ 29 w 65"/>
                  <a:gd name="T13" fmla="*/ 67 h 86"/>
                  <a:gd name="T14" fmla="*/ 22 w 65"/>
                  <a:gd name="T15" fmla="*/ 62 h 86"/>
                  <a:gd name="T16" fmla="*/ 19 w 65"/>
                  <a:gd name="T17" fmla="*/ 59 h 86"/>
                  <a:gd name="T18" fmla="*/ 17 w 65"/>
                  <a:gd name="T19" fmla="*/ 54 h 86"/>
                  <a:gd name="T20" fmla="*/ 15 w 65"/>
                  <a:gd name="T21" fmla="*/ 50 h 86"/>
                  <a:gd name="T22" fmla="*/ 14 w 65"/>
                  <a:gd name="T23" fmla="*/ 48 h 86"/>
                  <a:gd name="T24" fmla="*/ 12 w 65"/>
                  <a:gd name="T25" fmla="*/ 47 h 86"/>
                  <a:gd name="T26" fmla="*/ 10 w 65"/>
                  <a:gd name="T27" fmla="*/ 43 h 86"/>
                  <a:gd name="T28" fmla="*/ 7 w 65"/>
                  <a:gd name="T29" fmla="*/ 38 h 86"/>
                  <a:gd name="T30" fmla="*/ 7 w 65"/>
                  <a:gd name="T31" fmla="*/ 30 h 86"/>
                  <a:gd name="T32" fmla="*/ 3 w 65"/>
                  <a:gd name="T33" fmla="*/ 26 h 86"/>
                  <a:gd name="T34" fmla="*/ 3 w 65"/>
                  <a:gd name="T35" fmla="*/ 17 h 86"/>
                  <a:gd name="T36" fmla="*/ 2 w 65"/>
                  <a:gd name="T37" fmla="*/ 11 h 86"/>
                  <a:gd name="T38" fmla="*/ 2 w 65"/>
                  <a:gd name="T39" fmla="*/ 5 h 86"/>
                  <a:gd name="T40" fmla="*/ 3 w 65"/>
                  <a:gd name="T41" fmla="*/ 0 h 86"/>
                  <a:gd name="T42" fmla="*/ 7 w 65"/>
                  <a:gd name="T43" fmla="*/ 2 h 86"/>
                  <a:gd name="T44" fmla="*/ 10 w 65"/>
                  <a:gd name="T45" fmla="*/ 4 h 86"/>
                  <a:gd name="T46" fmla="*/ 15 w 65"/>
                  <a:gd name="T47" fmla="*/ 5 h 86"/>
                  <a:gd name="T48" fmla="*/ 17 w 65"/>
                  <a:gd name="T49" fmla="*/ 7 h 86"/>
                  <a:gd name="T50" fmla="*/ 17 w 65"/>
                  <a:gd name="T51" fmla="*/ 14 h 86"/>
                  <a:gd name="T52" fmla="*/ 21 w 65"/>
                  <a:gd name="T53" fmla="*/ 12 h 86"/>
                  <a:gd name="T54" fmla="*/ 26 w 65"/>
                  <a:gd name="T55" fmla="*/ 12 h 86"/>
                  <a:gd name="T56" fmla="*/ 27 w 65"/>
                  <a:gd name="T57" fmla="*/ 11 h 86"/>
                  <a:gd name="T58" fmla="*/ 29 w 65"/>
                  <a:gd name="T59" fmla="*/ 11 h 86"/>
                  <a:gd name="T60" fmla="*/ 31 w 65"/>
                  <a:gd name="T61" fmla="*/ 5 h 86"/>
                  <a:gd name="T62" fmla="*/ 34 w 65"/>
                  <a:gd name="T63" fmla="*/ 7 h 86"/>
                  <a:gd name="T64" fmla="*/ 39 w 65"/>
                  <a:gd name="T65" fmla="*/ 12 h 86"/>
                  <a:gd name="T66" fmla="*/ 46 w 65"/>
                  <a:gd name="T67" fmla="*/ 17 h 86"/>
                  <a:gd name="T68" fmla="*/ 50 w 65"/>
                  <a:gd name="T69" fmla="*/ 23 h 86"/>
                  <a:gd name="T70" fmla="*/ 53 w 65"/>
                  <a:gd name="T71" fmla="*/ 35 h 86"/>
                  <a:gd name="T72" fmla="*/ 53 w 65"/>
                  <a:gd name="T73" fmla="*/ 55 h 86"/>
                  <a:gd name="T74" fmla="*/ 58 w 65"/>
                  <a:gd name="T75" fmla="*/ 64 h 86"/>
                  <a:gd name="T76" fmla="*/ 63 w 65"/>
                  <a:gd name="T77" fmla="*/ 72 h 86"/>
                  <a:gd name="T78" fmla="*/ 65 w 65"/>
                  <a:gd name="T79" fmla="*/ 76 h 86"/>
                  <a:gd name="T80" fmla="*/ 65 w 65"/>
                  <a:gd name="T81" fmla="*/ 83 h 86"/>
                  <a:gd name="T82" fmla="*/ 58 w 65"/>
                  <a:gd name="T8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 h="86">
                    <a:moveTo>
                      <a:pt x="58" y="86"/>
                    </a:moveTo>
                    <a:lnTo>
                      <a:pt x="56" y="84"/>
                    </a:lnTo>
                    <a:lnTo>
                      <a:pt x="55" y="84"/>
                    </a:lnTo>
                    <a:lnTo>
                      <a:pt x="53" y="81"/>
                    </a:lnTo>
                    <a:lnTo>
                      <a:pt x="53" y="81"/>
                    </a:lnTo>
                    <a:lnTo>
                      <a:pt x="51" y="79"/>
                    </a:lnTo>
                    <a:lnTo>
                      <a:pt x="51" y="81"/>
                    </a:lnTo>
                    <a:lnTo>
                      <a:pt x="44" y="78"/>
                    </a:lnTo>
                    <a:lnTo>
                      <a:pt x="43" y="76"/>
                    </a:lnTo>
                    <a:lnTo>
                      <a:pt x="41" y="76"/>
                    </a:lnTo>
                    <a:lnTo>
                      <a:pt x="39" y="72"/>
                    </a:lnTo>
                    <a:lnTo>
                      <a:pt x="38" y="71"/>
                    </a:lnTo>
                    <a:lnTo>
                      <a:pt x="34" y="71"/>
                    </a:lnTo>
                    <a:lnTo>
                      <a:pt x="29" y="67"/>
                    </a:lnTo>
                    <a:lnTo>
                      <a:pt x="26" y="64"/>
                    </a:lnTo>
                    <a:lnTo>
                      <a:pt x="22" y="62"/>
                    </a:lnTo>
                    <a:lnTo>
                      <a:pt x="21" y="62"/>
                    </a:lnTo>
                    <a:lnTo>
                      <a:pt x="19" y="59"/>
                    </a:lnTo>
                    <a:lnTo>
                      <a:pt x="19" y="55"/>
                    </a:lnTo>
                    <a:lnTo>
                      <a:pt x="17" y="54"/>
                    </a:lnTo>
                    <a:lnTo>
                      <a:pt x="17" y="52"/>
                    </a:lnTo>
                    <a:lnTo>
                      <a:pt x="15" y="50"/>
                    </a:lnTo>
                    <a:lnTo>
                      <a:pt x="14" y="48"/>
                    </a:lnTo>
                    <a:lnTo>
                      <a:pt x="14" y="48"/>
                    </a:lnTo>
                    <a:lnTo>
                      <a:pt x="12" y="47"/>
                    </a:lnTo>
                    <a:lnTo>
                      <a:pt x="12" y="47"/>
                    </a:lnTo>
                    <a:lnTo>
                      <a:pt x="10" y="45"/>
                    </a:lnTo>
                    <a:lnTo>
                      <a:pt x="10" y="43"/>
                    </a:lnTo>
                    <a:lnTo>
                      <a:pt x="10" y="42"/>
                    </a:lnTo>
                    <a:lnTo>
                      <a:pt x="7" y="38"/>
                    </a:lnTo>
                    <a:lnTo>
                      <a:pt x="7" y="33"/>
                    </a:lnTo>
                    <a:lnTo>
                      <a:pt x="7" y="30"/>
                    </a:lnTo>
                    <a:lnTo>
                      <a:pt x="5" y="28"/>
                    </a:lnTo>
                    <a:lnTo>
                      <a:pt x="3" y="26"/>
                    </a:lnTo>
                    <a:lnTo>
                      <a:pt x="3" y="19"/>
                    </a:lnTo>
                    <a:lnTo>
                      <a:pt x="3" y="17"/>
                    </a:lnTo>
                    <a:lnTo>
                      <a:pt x="3" y="14"/>
                    </a:lnTo>
                    <a:lnTo>
                      <a:pt x="2" y="11"/>
                    </a:lnTo>
                    <a:lnTo>
                      <a:pt x="2" y="9"/>
                    </a:lnTo>
                    <a:lnTo>
                      <a:pt x="2" y="5"/>
                    </a:lnTo>
                    <a:lnTo>
                      <a:pt x="0" y="4"/>
                    </a:lnTo>
                    <a:lnTo>
                      <a:pt x="3" y="0"/>
                    </a:lnTo>
                    <a:lnTo>
                      <a:pt x="5" y="0"/>
                    </a:lnTo>
                    <a:lnTo>
                      <a:pt x="7" y="2"/>
                    </a:lnTo>
                    <a:lnTo>
                      <a:pt x="9" y="2"/>
                    </a:lnTo>
                    <a:lnTo>
                      <a:pt x="10" y="4"/>
                    </a:lnTo>
                    <a:lnTo>
                      <a:pt x="12" y="4"/>
                    </a:lnTo>
                    <a:lnTo>
                      <a:pt x="15" y="5"/>
                    </a:lnTo>
                    <a:lnTo>
                      <a:pt x="15" y="7"/>
                    </a:lnTo>
                    <a:lnTo>
                      <a:pt x="17" y="7"/>
                    </a:lnTo>
                    <a:lnTo>
                      <a:pt x="17" y="14"/>
                    </a:lnTo>
                    <a:lnTo>
                      <a:pt x="17" y="14"/>
                    </a:lnTo>
                    <a:lnTo>
                      <a:pt x="21" y="12"/>
                    </a:lnTo>
                    <a:lnTo>
                      <a:pt x="21" y="12"/>
                    </a:lnTo>
                    <a:lnTo>
                      <a:pt x="22" y="12"/>
                    </a:lnTo>
                    <a:lnTo>
                      <a:pt x="26" y="12"/>
                    </a:lnTo>
                    <a:lnTo>
                      <a:pt x="26" y="12"/>
                    </a:lnTo>
                    <a:lnTo>
                      <a:pt x="27" y="11"/>
                    </a:lnTo>
                    <a:lnTo>
                      <a:pt x="29" y="11"/>
                    </a:lnTo>
                    <a:lnTo>
                      <a:pt x="29" y="11"/>
                    </a:lnTo>
                    <a:lnTo>
                      <a:pt x="29" y="7"/>
                    </a:lnTo>
                    <a:lnTo>
                      <a:pt x="31" y="5"/>
                    </a:lnTo>
                    <a:lnTo>
                      <a:pt x="31" y="5"/>
                    </a:lnTo>
                    <a:lnTo>
                      <a:pt x="34" y="7"/>
                    </a:lnTo>
                    <a:lnTo>
                      <a:pt x="38" y="11"/>
                    </a:lnTo>
                    <a:lnTo>
                      <a:pt x="39" y="12"/>
                    </a:lnTo>
                    <a:lnTo>
                      <a:pt x="43" y="14"/>
                    </a:lnTo>
                    <a:lnTo>
                      <a:pt x="46" y="17"/>
                    </a:lnTo>
                    <a:lnTo>
                      <a:pt x="48" y="21"/>
                    </a:lnTo>
                    <a:lnTo>
                      <a:pt x="50" y="23"/>
                    </a:lnTo>
                    <a:lnTo>
                      <a:pt x="53" y="31"/>
                    </a:lnTo>
                    <a:lnTo>
                      <a:pt x="53" y="35"/>
                    </a:lnTo>
                    <a:lnTo>
                      <a:pt x="53" y="52"/>
                    </a:lnTo>
                    <a:lnTo>
                      <a:pt x="53" y="55"/>
                    </a:lnTo>
                    <a:lnTo>
                      <a:pt x="56" y="62"/>
                    </a:lnTo>
                    <a:lnTo>
                      <a:pt x="58" y="64"/>
                    </a:lnTo>
                    <a:lnTo>
                      <a:pt x="62" y="69"/>
                    </a:lnTo>
                    <a:lnTo>
                      <a:pt x="63" y="72"/>
                    </a:lnTo>
                    <a:lnTo>
                      <a:pt x="63" y="72"/>
                    </a:lnTo>
                    <a:lnTo>
                      <a:pt x="65" y="76"/>
                    </a:lnTo>
                    <a:lnTo>
                      <a:pt x="65" y="79"/>
                    </a:lnTo>
                    <a:lnTo>
                      <a:pt x="65" y="83"/>
                    </a:lnTo>
                    <a:lnTo>
                      <a:pt x="62" y="86"/>
                    </a:lnTo>
                    <a:lnTo>
                      <a:pt x="58" y="8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65" name="Freeform 47"/>
              <p:cNvSpPr>
                <a:spLocks/>
              </p:cNvSpPr>
              <p:nvPr/>
            </p:nvSpPr>
            <p:spPr bwMode="auto">
              <a:xfrm>
                <a:off x="4040" y="2119"/>
                <a:ext cx="50" cy="29"/>
              </a:xfrm>
              <a:custGeom>
                <a:avLst/>
                <a:gdLst>
                  <a:gd name="T0" fmla="*/ 11 w 50"/>
                  <a:gd name="T1" fmla="*/ 27 h 29"/>
                  <a:gd name="T2" fmla="*/ 9 w 50"/>
                  <a:gd name="T3" fmla="*/ 26 h 29"/>
                  <a:gd name="T4" fmla="*/ 9 w 50"/>
                  <a:gd name="T5" fmla="*/ 26 h 29"/>
                  <a:gd name="T6" fmla="*/ 7 w 50"/>
                  <a:gd name="T7" fmla="*/ 26 h 29"/>
                  <a:gd name="T8" fmla="*/ 4 w 50"/>
                  <a:gd name="T9" fmla="*/ 26 h 29"/>
                  <a:gd name="T10" fmla="*/ 2 w 50"/>
                  <a:gd name="T11" fmla="*/ 24 h 29"/>
                  <a:gd name="T12" fmla="*/ 0 w 50"/>
                  <a:gd name="T13" fmla="*/ 22 h 29"/>
                  <a:gd name="T14" fmla="*/ 0 w 50"/>
                  <a:gd name="T15" fmla="*/ 17 h 29"/>
                  <a:gd name="T16" fmla="*/ 0 w 50"/>
                  <a:gd name="T17" fmla="*/ 14 h 29"/>
                  <a:gd name="T18" fmla="*/ 4 w 50"/>
                  <a:gd name="T19" fmla="*/ 12 h 29"/>
                  <a:gd name="T20" fmla="*/ 5 w 50"/>
                  <a:gd name="T21" fmla="*/ 9 h 29"/>
                  <a:gd name="T22" fmla="*/ 9 w 50"/>
                  <a:gd name="T23" fmla="*/ 5 h 29"/>
                  <a:gd name="T24" fmla="*/ 11 w 50"/>
                  <a:gd name="T25" fmla="*/ 3 h 29"/>
                  <a:gd name="T26" fmla="*/ 14 w 50"/>
                  <a:gd name="T27" fmla="*/ 2 h 29"/>
                  <a:gd name="T28" fmla="*/ 16 w 50"/>
                  <a:gd name="T29" fmla="*/ 0 h 29"/>
                  <a:gd name="T30" fmla="*/ 19 w 50"/>
                  <a:gd name="T31" fmla="*/ 0 h 29"/>
                  <a:gd name="T32" fmla="*/ 23 w 50"/>
                  <a:gd name="T33" fmla="*/ 0 h 29"/>
                  <a:gd name="T34" fmla="*/ 24 w 50"/>
                  <a:gd name="T35" fmla="*/ 2 h 29"/>
                  <a:gd name="T36" fmla="*/ 24 w 50"/>
                  <a:gd name="T37" fmla="*/ 3 h 29"/>
                  <a:gd name="T38" fmla="*/ 28 w 50"/>
                  <a:gd name="T39" fmla="*/ 5 h 29"/>
                  <a:gd name="T40" fmla="*/ 28 w 50"/>
                  <a:gd name="T41" fmla="*/ 5 h 29"/>
                  <a:gd name="T42" fmla="*/ 31 w 50"/>
                  <a:gd name="T43" fmla="*/ 5 h 29"/>
                  <a:gd name="T44" fmla="*/ 33 w 50"/>
                  <a:gd name="T45" fmla="*/ 5 h 29"/>
                  <a:gd name="T46" fmla="*/ 33 w 50"/>
                  <a:gd name="T47" fmla="*/ 5 h 29"/>
                  <a:gd name="T48" fmla="*/ 35 w 50"/>
                  <a:gd name="T49" fmla="*/ 5 h 29"/>
                  <a:gd name="T50" fmla="*/ 35 w 50"/>
                  <a:gd name="T51" fmla="*/ 5 h 29"/>
                  <a:gd name="T52" fmla="*/ 36 w 50"/>
                  <a:gd name="T53" fmla="*/ 5 h 29"/>
                  <a:gd name="T54" fmla="*/ 40 w 50"/>
                  <a:gd name="T55" fmla="*/ 5 h 29"/>
                  <a:gd name="T56" fmla="*/ 43 w 50"/>
                  <a:gd name="T57" fmla="*/ 7 h 29"/>
                  <a:gd name="T58" fmla="*/ 45 w 50"/>
                  <a:gd name="T59" fmla="*/ 9 h 29"/>
                  <a:gd name="T60" fmla="*/ 43 w 50"/>
                  <a:gd name="T61" fmla="*/ 12 h 29"/>
                  <a:gd name="T62" fmla="*/ 43 w 50"/>
                  <a:gd name="T63" fmla="*/ 12 h 29"/>
                  <a:gd name="T64" fmla="*/ 45 w 50"/>
                  <a:gd name="T65" fmla="*/ 14 h 29"/>
                  <a:gd name="T66" fmla="*/ 48 w 50"/>
                  <a:gd name="T67" fmla="*/ 15 h 29"/>
                  <a:gd name="T68" fmla="*/ 48 w 50"/>
                  <a:gd name="T69" fmla="*/ 17 h 29"/>
                  <a:gd name="T70" fmla="*/ 48 w 50"/>
                  <a:gd name="T71" fmla="*/ 19 h 29"/>
                  <a:gd name="T72" fmla="*/ 50 w 50"/>
                  <a:gd name="T73" fmla="*/ 22 h 29"/>
                  <a:gd name="T74" fmla="*/ 50 w 50"/>
                  <a:gd name="T75" fmla="*/ 24 h 29"/>
                  <a:gd name="T76" fmla="*/ 48 w 50"/>
                  <a:gd name="T77" fmla="*/ 27 h 29"/>
                  <a:gd name="T78" fmla="*/ 47 w 50"/>
                  <a:gd name="T79" fmla="*/ 27 h 29"/>
                  <a:gd name="T80" fmla="*/ 43 w 50"/>
                  <a:gd name="T81" fmla="*/ 27 h 29"/>
                  <a:gd name="T82" fmla="*/ 41 w 50"/>
                  <a:gd name="T83" fmla="*/ 27 h 29"/>
                  <a:gd name="T84" fmla="*/ 40 w 50"/>
                  <a:gd name="T85" fmla="*/ 26 h 29"/>
                  <a:gd name="T86" fmla="*/ 38 w 50"/>
                  <a:gd name="T87" fmla="*/ 27 h 29"/>
                  <a:gd name="T88" fmla="*/ 35 w 50"/>
                  <a:gd name="T89" fmla="*/ 27 h 29"/>
                  <a:gd name="T90" fmla="*/ 33 w 50"/>
                  <a:gd name="T91" fmla="*/ 27 h 29"/>
                  <a:gd name="T92" fmla="*/ 31 w 50"/>
                  <a:gd name="T93" fmla="*/ 27 h 29"/>
                  <a:gd name="T94" fmla="*/ 28 w 50"/>
                  <a:gd name="T95" fmla="*/ 27 h 29"/>
                  <a:gd name="T96" fmla="*/ 28 w 50"/>
                  <a:gd name="T97" fmla="*/ 27 h 29"/>
                  <a:gd name="T98" fmla="*/ 24 w 50"/>
                  <a:gd name="T99" fmla="*/ 27 h 29"/>
                  <a:gd name="T100" fmla="*/ 24 w 50"/>
                  <a:gd name="T101" fmla="*/ 27 h 29"/>
                  <a:gd name="T102" fmla="*/ 24 w 50"/>
                  <a:gd name="T103" fmla="*/ 26 h 29"/>
                  <a:gd name="T104" fmla="*/ 21 w 50"/>
                  <a:gd name="T105" fmla="*/ 26 h 29"/>
                  <a:gd name="T106" fmla="*/ 19 w 50"/>
                  <a:gd name="T107" fmla="*/ 29 h 29"/>
                  <a:gd name="T108" fmla="*/ 16 w 50"/>
                  <a:gd name="T109" fmla="*/ 29 h 29"/>
                  <a:gd name="T110" fmla="*/ 14 w 50"/>
                  <a:gd name="T111" fmla="*/ 29 h 29"/>
                  <a:gd name="T112" fmla="*/ 11 w 50"/>
                  <a:gd name="T113"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 h="29">
                    <a:moveTo>
                      <a:pt x="11" y="27"/>
                    </a:moveTo>
                    <a:lnTo>
                      <a:pt x="9" y="26"/>
                    </a:lnTo>
                    <a:lnTo>
                      <a:pt x="9" y="26"/>
                    </a:lnTo>
                    <a:lnTo>
                      <a:pt x="7" y="26"/>
                    </a:lnTo>
                    <a:lnTo>
                      <a:pt x="4" y="26"/>
                    </a:lnTo>
                    <a:lnTo>
                      <a:pt x="2" y="24"/>
                    </a:lnTo>
                    <a:lnTo>
                      <a:pt x="0" y="22"/>
                    </a:lnTo>
                    <a:lnTo>
                      <a:pt x="0" y="17"/>
                    </a:lnTo>
                    <a:lnTo>
                      <a:pt x="0" y="14"/>
                    </a:lnTo>
                    <a:lnTo>
                      <a:pt x="4" y="12"/>
                    </a:lnTo>
                    <a:lnTo>
                      <a:pt x="5" y="9"/>
                    </a:lnTo>
                    <a:lnTo>
                      <a:pt x="9" y="5"/>
                    </a:lnTo>
                    <a:lnTo>
                      <a:pt x="11" y="3"/>
                    </a:lnTo>
                    <a:lnTo>
                      <a:pt x="14" y="2"/>
                    </a:lnTo>
                    <a:lnTo>
                      <a:pt x="16" y="0"/>
                    </a:lnTo>
                    <a:lnTo>
                      <a:pt x="19" y="0"/>
                    </a:lnTo>
                    <a:lnTo>
                      <a:pt x="23" y="0"/>
                    </a:lnTo>
                    <a:lnTo>
                      <a:pt x="24" y="2"/>
                    </a:lnTo>
                    <a:lnTo>
                      <a:pt x="24" y="3"/>
                    </a:lnTo>
                    <a:lnTo>
                      <a:pt x="28" y="5"/>
                    </a:lnTo>
                    <a:lnTo>
                      <a:pt x="28" y="5"/>
                    </a:lnTo>
                    <a:lnTo>
                      <a:pt x="31" y="5"/>
                    </a:lnTo>
                    <a:lnTo>
                      <a:pt x="33" y="5"/>
                    </a:lnTo>
                    <a:lnTo>
                      <a:pt x="33" y="5"/>
                    </a:lnTo>
                    <a:lnTo>
                      <a:pt x="35" y="5"/>
                    </a:lnTo>
                    <a:lnTo>
                      <a:pt x="35" y="5"/>
                    </a:lnTo>
                    <a:lnTo>
                      <a:pt x="36" y="5"/>
                    </a:lnTo>
                    <a:lnTo>
                      <a:pt x="40" y="5"/>
                    </a:lnTo>
                    <a:lnTo>
                      <a:pt x="43" y="7"/>
                    </a:lnTo>
                    <a:lnTo>
                      <a:pt x="45" y="9"/>
                    </a:lnTo>
                    <a:lnTo>
                      <a:pt x="43" y="12"/>
                    </a:lnTo>
                    <a:lnTo>
                      <a:pt x="43" y="12"/>
                    </a:lnTo>
                    <a:lnTo>
                      <a:pt x="45" y="14"/>
                    </a:lnTo>
                    <a:lnTo>
                      <a:pt x="48" y="15"/>
                    </a:lnTo>
                    <a:lnTo>
                      <a:pt x="48" y="17"/>
                    </a:lnTo>
                    <a:lnTo>
                      <a:pt x="48" y="19"/>
                    </a:lnTo>
                    <a:lnTo>
                      <a:pt x="50" y="22"/>
                    </a:lnTo>
                    <a:lnTo>
                      <a:pt x="50" y="24"/>
                    </a:lnTo>
                    <a:lnTo>
                      <a:pt x="48" y="27"/>
                    </a:lnTo>
                    <a:lnTo>
                      <a:pt x="47" y="27"/>
                    </a:lnTo>
                    <a:lnTo>
                      <a:pt x="43" y="27"/>
                    </a:lnTo>
                    <a:lnTo>
                      <a:pt x="41" y="27"/>
                    </a:lnTo>
                    <a:lnTo>
                      <a:pt x="40" y="26"/>
                    </a:lnTo>
                    <a:lnTo>
                      <a:pt x="38" y="27"/>
                    </a:lnTo>
                    <a:lnTo>
                      <a:pt x="35" y="27"/>
                    </a:lnTo>
                    <a:lnTo>
                      <a:pt x="33" y="27"/>
                    </a:lnTo>
                    <a:lnTo>
                      <a:pt x="31" y="27"/>
                    </a:lnTo>
                    <a:lnTo>
                      <a:pt x="28" y="27"/>
                    </a:lnTo>
                    <a:lnTo>
                      <a:pt x="28" y="27"/>
                    </a:lnTo>
                    <a:lnTo>
                      <a:pt x="24" y="27"/>
                    </a:lnTo>
                    <a:lnTo>
                      <a:pt x="24" y="27"/>
                    </a:lnTo>
                    <a:lnTo>
                      <a:pt x="24" y="26"/>
                    </a:lnTo>
                    <a:lnTo>
                      <a:pt x="21" y="26"/>
                    </a:lnTo>
                    <a:lnTo>
                      <a:pt x="19" y="29"/>
                    </a:lnTo>
                    <a:lnTo>
                      <a:pt x="16" y="29"/>
                    </a:lnTo>
                    <a:lnTo>
                      <a:pt x="14" y="29"/>
                    </a:lnTo>
                    <a:lnTo>
                      <a:pt x="11" y="2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66" name="Freeform 48"/>
              <p:cNvSpPr>
                <a:spLocks/>
              </p:cNvSpPr>
              <p:nvPr/>
            </p:nvSpPr>
            <p:spPr bwMode="auto">
              <a:xfrm>
                <a:off x="3909" y="2085"/>
                <a:ext cx="123" cy="68"/>
              </a:xfrm>
              <a:custGeom>
                <a:avLst/>
                <a:gdLst>
                  <a:gd name="T0" fmla="*/ 94 w 123"/>
                  <a:gd name="T1" fmla="*/ 65 h 68"/>
                  <a:gd name="T2" fmla="*/ 85 w 123"/>
                  <a:gd name="T3" fmla="*/ 65 h 68"/>
                  <a:gd name="T4" fmla="*/ 78 w 123"/>
                  <a:gd name="T5" fmla="*/ 61 h 68"/>
                  <a:gd name="T6" fmla="*/ 70 w 123"/>
                  <a:gd name="T7" fmla="*/ 58 h 68"/>
                  <a:gd name="T8" fmla="*/ 58 w 123"/>
                  <a:gd name="T9" fmla="*/ 49 h 68"/>
                  <a:gd name="T10" fmla="*/ 51 w 123"/>
                  <a:gd name="T11" fmla="*/ 51 h 68"/>
                  <a:gd name="T12" fmla="*/ 42 w 123"/>
                  <a:gd name="T13" fmla="*/ 51 h 68"/>
                  <a:gd name="T14" fmla="*/ 34 w 123"/>
                  <a:gd name="T15" fmla="*/ 46 h 68"/>
                  <a:gd name="T16" fmla="*/ 27 w 123"/>
                  <a:gd name="T17" fmla="*/ 43 h 68"/>
                  <a:gd name="T18" fmla="*/ 18 w 123"/>
                  <a:gd name="T19" fmla="*/ 39 h 68"/>
                  <a:gd name="T20" fmla="*/ 13 w 123"/>
                  <a:gd name="T21" fmla="*/ 32 h 68"/>
                  <a:gd name="T22" fmla="*/ 5 w 123"/>
                  <a:gd name="T23" fmla="*/ 31 h 68"/>
                  <a:gd name="T24" fmla="*/ 0 w 123"/>
                  <a:gd name="T25" fmla="*/ 22 h 68"/>
                  <a:gd name="T26" fmla="*/ 3 w 123"/>
                  <a:gd name="T27" fmla="*/ 15 h 68"/>
                  <a:gd name="T28" fmla="*/ 8 w 123"/>
                  <a:gd name="T29" fmla="*/ 5 h 68"/>
                  <a:gd name="T30" fmla="*/ 10 w 123"/>
                  <a:gd name="T31" fmla="*/ 0 h 68"/>
                  <a:gd name="T32" fmla="*/ 18 w 123"/>
                  <a:gd name="T33" fmla="*/ 5 h 68"/>
                  <a:gd name="T34" fmla="*/ 18 w 123"/>
                  <a:gd name="T35" fmla="*/ 3 h 68"/>
                  <a:gd name="T36" fmla="*/ 25 w 123"/>
                  <a:gd name="T37" fmla="*/ 0 h 68"/>
                  <a:gd name="T38" fmla="*/ 30 w 123"/>
                  <a:gd name="T39" fmla="*/ 1 h 68"/>
                  <a:gd name="T40" fmla="*/ 37 w 123"/>
                  <a:gd name="T41" fmla="*/ 8 h 68"/>
                  <a:gd name="T42" fmla="*/ 42 w 123"/>
                  <a:gd name="T43" fmla="*/ 12 h 68"/>
                  <a:gd name="T44" fmla="*/ 49 w 123"/>
                  <a:gd name="T45" fmla="*/ 15 h 68"/>
                  <a:gd name="T46" fmla="*/ 54 w 123"/>
                  <a:gd name="T47" fmla="*/ 19 h 68"/>
                  <a:gd name="T48" fmla="*/ 61 w 123"/>
                  <a:gd name="T49" fmla="*/ 22 h 68"/>
                  <a:gd name="T50" fmla="*/ 68 w 123"/>
                  <a:gd name="T51" fmla="*/ 27 h 68"/>
                  <a:gd name="T52" fmla="*/ 73 w 123"/>
                  <a:gd name="T53" fmla="*/ 31 h 68"/>
                  <a:gd name="T54" fmla="*/ 78 w 123"/>
                  <a:gd name="T55" fmla="*/ 34 h 68"/>
                  <a:gd name="T56" fmla="*/ 80 w 123"/>
                  <a:gd name="T57" fmla="*/ 36 h 68"/>
                  <a:gd name="T58" fmla="*/ 85 w 123"/>
                  <a:gd name="T59" fmla="*/ 34 h 68"/>
                  <a:gd name="T60" fmla="*/ 89 w 123"/>
                  <a:gd name="T61" fmla="*/ 39 h 68"/>
                  <a:gd name="T62" fmla="*/ 92 w 123"/>
                  <a:gd name="T63" fmla="*/ 37 h 68"/>
                  <a:gd name="T64" fmla="*/ 95 w 123"/>
                  <a:gd name="T65" fmla="*/ 39 h 68"/>
                  <a:gd name="T66" fmla="*/ 99 w 123"/>
                  <a:gd name="T67" fmla="*/ 37 h 68"/>
                  <a:gd name="T68" fmla="*/ 104 w 123"/>
                  <a:gd name="T69" fmla="*/ 39 h 68"/>
                  <a:gd name="T70" fmla="*/ 111 w 123"/>
                  <a:gd name="T71" fmla="*/ 41 h 68"/>
                  <a:gd name="T72" fmla="*/ 121 w 123"/>
                  <a:gd name="T73" fmla="*/ 41 h 68"/>
                  <a:gd name="T74" fmla="*/ 121 w 123"/>
                  <a:gd name="T75" fmla="*/ 49 h 68"/>
                  <a:gd name="T76" fmla="*/ 123 w 123"/>
                  <a:gd name="T77" fmla="*/ 56 h 68"/>
                  <a:gd name="T78" fmla="*/ 123 w 123"/>
                  <a:gd name="T79" fmla="*/ 63 h 68"/>
                  <a:gd name="T80" fmla="*/ 112 w 123"/>
                  <a:gd name="T81" fmla="*/ 67 h 68"/>
                  <a:gd name="T82" fmla="*/ 104 w 123"/>
                  <a:gd name="T83"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3" h="68">
                    <a:moveTo>
                      <a:pt x="104" y="65"/>
                    </a:moveTo>
                    <a:lnTo>
                      <a:pt x="94" y="65"/>
                    </a:lnTo>
                    <a:lnTo>
                      <a:pt x="89" y="65"/>
                    </a:lnTo>
                    <a:lnTo>
                      <a:pt x="85" y="65"/>
                    </a:lnTo>
                    <a:lnTo>
                      <a:pt x="83" y="63"/>
                    </a:lnTo>
                    <a:lnTo>
                      <a:pt x="78" y="61"/>
                    </a:lnTo>
                    <a:lnTo>
                      <a:pt x="73" y="61"/>
                    </a:lnTo>
                    <a:lnTo>
                      <a:pt x="70" y="58"/>
                    </a:lnTo>
                    <a:lnTo>
                      <a:pt x="61" y="49"/>
                    </a:lnTo>
                    <a:lnTo>
                      <a:pt x="58" y="49"/>
                    </a:lnTo>
                    <a:lnTo>
                      <a:pt x="54" y="53"/>
                    </a:lnTo>
                    <a:lnTo>
                      <a:pt x="51" y="51"/>
                    </a:lnTo>
                    <a:lnTo>
                      <a:pt x="47" y="51"/>
                    </a:lnTo>
                    <a:lnTo>
                      <a:pt x="42" y="51"/>
                    </a:lnTo>
                    <a:lnTo>
                      <a:pt x="39" y="46"/>
                    </a:lnTo>
                    <a:lnTo>
                      <a:pt x="34" y="46"/>
                    </a:lnTo>
                    <a:lnTo>
                      <a:pt x="30" y="43"/>
                    </a:lnTo>
                    <a:lnTo>
                      <a:pt x="27" y="43"/>
                    </a:lnTo>
                    <a:lnTo>
                      <a:pt x="20" y="41"/>
                    </a:lnTo>
                    <a:lnTo>
                      <a:pt x="18" y="39"/>
                    </a:lnTo>
                    <a:lnTo>
                      <a:pt x="15" y="34"/>
                    </a:lnTo>
                    <a:lnTo>
                      <a:pt x="13" y="32"/>
                    </a:lnTo>
                    <a:lnTo>
                      <a:pt x="10" y="32"/>
                    </a:lnTo>
                    <a:lnTo>
                      <a:pt x="5" y="31"/>
                    </a:lnTo>
                    <a:lnTo>
                      <a:pt x="0" y="25"/>
                    </a:lnTo>
                    <a:lnTo>
                      <a:pt x="0" y="22"/>
                    </a:lnTo>
                    <a:lnTo>
                      <a:pt x="3" y="19"/>
                    </a:lnTo>
                    <a:lnTo>
                      <a:pt x="3" y="15"/>
                    </a:lnTo>
                    <a:lnTo>
                      <a:pt x="8" y="8"/>
                    </a:lnTo>
                    <a:lnTo>
                      <a:pt x="8" y="5"/>
                    </a:lnTo>
                    <a:lnTo>
                      <a:pt x="10" y="1"/>
                    </a:lnTo>
                    <a:lnTo>
                      <a:pt x="10" y="0"/>
                    </a:lnTo>
                    <a:lnTo>
                      <a:pt x="15" y="5"/>
                    </a:lnTo>
                    <a:lnTo>
                      <a:pt x="18" y="5"/>
                    </a:lnTo>
                    <a:lnTo>
                      <a:pt x="18" y="5"/>
                    </a:lnTo>
                    <a:lnTo>
                      <a:pt x="18" y="3"/>
                    </a:lnTo>
                    <a:lnTo>
                      <a:pt x="20" y="0"/>
                    </a:lnTo>
                    <a:lnTo>
                      <a:pt x="25" y="0"/>
                    </a:lnTo>
                    <a:lnTo>
                      <a:pt x="29" y="1"/>
                    </a:lnTo>
                    <a:lnTo>
                      <a:pt x="30" y="1"/>
                    </a:lnTo>
                    <a:lnTo>
                      <a:pt x="36" y="7"/>
                    </a:lnTo>
                    <a:lnTo>
                      <a:pt x="37" y="8"/>
                    </a:lnTo>
                    <a:lnTo>
                      <a:pt x="41" y="10"/>
                    </a:lnTo>
                    <a:lnTo>
                      <a:pt x="42" y="12"/>
                    </a:lnTo>
                    <a:lnTo>
                      <a:pt x="47" y="13"/>
                    </a:lnTo>
                    <a:lnTo>
                      <a:pt x="49" y="15"/>
                    </a:lnTo>
                    <a:lnTo>
                      <a:pt x="51" y="19"/>
                    </a:lnTo>
                    <a:lnTo>
                      <a:pt x="54" y="19"/>
                    </a:lnTo>
                    <a:lnTo>
                      <a:pt x="59" y="19"/>
                    </a:lnTo>
                    <a:lnTo>
                      <a:pt x="61" y="22"/>
                    </a:lnTo>
                    <a:lnTo>
                      <a:pt x="65" y="25"/>
                    </a:lnTo>
                    <a:lnTo>
                      <a:pt x="68" y="27"/>
                    </a:lnTo>
                    <a:lnTo>
                      <a:pt x="70" y="29"/>
                    </a:lnTo>
                    <a:lnTo>
                      <a:pt x="73" y="31"/>
                    </a:lnTo>
                    <a:lnTo>
                      <a:pt x="77" y="31"/>
                    </a:lnTo>
                    <a:lnTo>
                      <a:pt x="78" y="34"/>
                    </a:lnTo>
                    <a:lnTo>
                      <a:pt x="78" y="36"/>
                    </a:lnTo>
                    <a:lnTo>
                      <a:pt x="80" y="36"/>
                    </a:lnTo>
                    <a:lnTo>
                      <a:pt x="83" y="34"/>
                    </a:lnTo>
                    <a:lnTo>
                      <a:pt x="85" y="34"/>
                    </a:lnTo>
                    <a:lnTo>
                      <a:pt x="87" y="36"/>
                    </a:lnTo>
                    <a:lnTo>
                      <a:pt x="89" y="39"/>
                    </a:lnTo>
                    <a:lnTo>
                      <a:pt x="90" y="37"/>
                    </a:lnTo>
                    <a:lnTo>
                      <a:pt x="92" y="37"/>
                    </a:lnTo>
                    <a:lnTo>
                      <a:pt x="95" y="39"/>
                    </a:lnTo>
                    <a:lnTo>
                      <a:pt x="95" y="39"/>
                    </a:lnTo>
                    <a:lnTo>
                      <a:pt x="97" y="39"/>
                    </a:lnTo>
                    <a:lnTo>
                      <a:pt x="99" y="37"/>
                    </a:lnTo>
                    <a:lnTo>
                      <a:pt x="101" y="37"/>
                    </a:lnTo>
                    <a:lnTo>
                      <a:pt x="104" y="39"/>
                    </a:lnTo>
                    <a:lnTo>
                      <a:pt x="109" y="41"/>
                    </a:lnTo>
                    <a:lnTo>
                      <a:pt x="111" y="41"/>
                    </a:lnTo>
                    <a:lnTo>
                      <a:pt x="118" y="41"/>
                    </a:lnTo>
                    <a:lnTo>
                      <a:pt x="121" y="41"/>
                    </a:lnTo>
                    <a:lnTo>
                      <a:pt x="121" y="46"/>
                    </a:lnTo>
                    <a:lnTo>
                      <a:pt x="121" y="49"/>
                    </a:lnTo>
                    <a:lnTo>
                      <a:pt x="121" y="53"/>
                    </a:lnTo>
                    <a:lnTo>
                      <a:pt x="123" y="56"/>
                    </a:lnTo>
                    <a:lnTo>
                      <a:pt x="123" y="60"/>
                    </a:lnTo>
                    <a:lnTo>
                      <a:pt x="123" y="63"/>
                    </a:lnTo>
                    <a:lnTo>
                      <a:pt x="119" y="67"/>
                    </a:lnTo>
                    <a:lnTo>
                      <a:pt x="112" y="67"/>
                    </a:lnTo>
                    <a:lnTo>
                      <a:pt x="107" y="68"/>
                    </a:lnTo>
                    <a:lnTo>
                      <a:pt x="104" y="6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67" name="Freeform 49"/>
              <p:cNvSpPr>
                <a:spLocks/>
              </p:cNvSpPr>
              <p:nvPr/>
            </p:nvSpPr>
            <p:spPr bwMode="auto">
              <a:xfrm>
                <a:off x="3874" y="1994"/>
                <a:ext cx="40" cy="34"/>
              </a:xfrm>
              <a:custGeom>
                <a:avLst/>
                <a:gdLst>
                  <a:gd name="T0" fmla="*/ 14 w 40"/>
                  <a:gd name="T1" fmla="*/ 29 h 34"/>
                  <a:gd name="T2" fmla="*/ 16 w 40"/>
                  <a:gd name="T3" fmla="*/ 29 h 34"/>
                  <a:gd name="T4" fmla="*/ 16 w 40"/>
                  <a:gd name="T5" fmla="*/ 29 h 34"/>
                  <a:gd name="T6" fmla="*/ 17 w 40"/>
                  <a:gd name="T7" fmla="*/ 27 h 34"/>
                  <a:gd name="T8" fmla="*/ 17 w 40"/>
                  <a:gd name="T9" fmla="*/ 27 h 34"/>
                  <a:gd name="T10" fmla="*/ 14 w 40"/>
                  <a:gd name="T11" fmla="*/ 25 h 34"/>
                  <a:gd name="T12" fmla="*/ 14 w 40"/>
                  <a:gd name="T13" fmla="*/ 25 h 34"/>
                  <a:gd name="T14" fmla="*/ 11 w 40"/>
                  <a:gd name="T15" fmla="*/ 24 h 34"/>
                  <a:gd name="T16" fmla="*/ 7 w 40"/>
                  <a:gd name="T17" fmla="*/ 22 h 34"/>
                  <a:gd name="T18" fmla="*/ 5 w 40"/>
                  <a:gd name="T19" fmla="*/ 17 h 34"/>
                  <a:gd name="T20" fmla="*/ 4 w 40"/>
                  <a:gd name="T21" fmla="*/ 12 h 34"/>
                  <a:gd name="T22" fmla="*/ 0 w 40"/>
                  <a:gd name="T23" fmla="*/ 8 h 34"/>
                  <a:gd name="T24" fmla="*/ 4 w 40"/>
                  <a:gd name="T25" fmla="*/ 5 h 34"/>
                  <a:gd name="T26" fmla="*/ 5 w 40"/>
                  <a:gd name="T27" fmla="*/ 5 h 34"/>
                  <a:gd name="T28" fmla="*/ 9 w 40"/>
                  <a:gd name="T29" fmla="*/ 1 h 34"/>
                  <a:gd name="T30" fmla="*/ 12 w 40"/>
                  <a:gd name="T31" fmla="*/ 1 h 34"/>
                  <a:gd name="T32" fmla="*/ 14 w 40"/>
                  <a:gd name="T33" fmla="*/ 0 h 34"/>
                  <a:gd name="T34" fmla="*/ 19 w 40"/>
                  <a:gd name="T35" fmla="*/ 0 h 34"/>
                  <a:gd name="T36" fmla="*/ 26 w 40"/>
                  <a:gd name="T37" fmla="*/ 0 h 34"/>
                  <a:gd name="T38" fmla="*/ 29 w 40"/>
                  <a:gd name="T39" fmla="*/ 1 h 34"/>
                  <a:gd name="T40" fmla="*/ 31 w 40"/>
                  <a:gd name="T41" fmla="*/ 3 h 34"/>
                  <a:gd name="T42" fmla="*/ 33 w 40"/>
                  <a:gd name="T43" fmla="*/ 5 h 34"/>
                  <a:gd name="T44" fmla="*/ 35 w 40"/>
                  <a:gd name="T45" fmla="*/ 5 h 34"/>
                  <a:gd name="T46" fmla="*/ 40 w 40"/>
                  <a:gd name="T47" fmla="*/ 5 h 34"/>
                  <a:gd name="T48" fmla="*/ 40 w 40"/>
                  <a:gd name="T49" fmla="*/ 8 h 34"/>
                  <a:gd name="T50" fmla="*/ 40 w 40"/>
                  <a:gd name="T51" fmla="*/ 12 h 34"/>
                  <a:gd name="T52" fmla="*/ 38 w 40"/>
                  <a:gd name="T53" fmla="*/ 13 h 34"/>
                  <a:gd name="T54" fmla="*/ 38 w 40"/>
                  <a:gd name="T55" fmla="*/ 19 h 34"/>
                  <a:gd name="T56" fmla="*/ 29 w 40"/>
                  <a:gd name="T57" fmla="*/ 25 h 34"/>
                  <a:gd name="T58" fmla="*/ 28 w 40"/>
                  <a:gd name="T59" fmla="*/ 25 h 34"/>
                  <a:gd name="T60" fmla="*/ 28 w 40"/>
                  <a:gd name="T61" fmla="*/ 31 h 34"/>
                  <a:gd name="T62" fmla="*/ 26 w 40"/>
                  <a:gd name="T63" fmla="*/ 34 h 34"/>
                  <a:gd name="T64" fmla="*/ 23 w 40"/>
                  <a:gd name="T65" fmla="*/ 34 h 34"/>
                  <a:gd name="T66" fmla="*/ 19 w 40"/>
                  <a:gd name="T67" fmla="*/ 34 h 34"/>
                  <a:gd name="T68" fmla="*/ 14 w 40"/>
                  <a:gd name="T69"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4">
                    <a:moveTo>
                      <a:pt x="14" y="29"/>
                    </a:moveTo>
                    <a:lnTo>
                      <a:pt x="16" y="29"/>
                    </a:lnTo>
                    <a:lnTo>
                      <a:pt x="16" y="29"/>
                    </a:lnTo>
                    <a:lnTo>
                      <a:pt x="17" y="27"/>
                    </a:lnTo>
                    <a:lnTo>
                      <a:pt x="17" y="27"/>
                    </a:lnTo>
                    <a:lnTo>
                      <a:pt x="14" y="25"/>
                    </a:lnTo>
                    <a:lnTo>
                      <a:pt x="14" y="25"/>
                    </a:lnTo>
                    <a:lnTo>
                      <a:pt x="11" y="24"/>
                    </a:lnTo>
                    <a:lnTo>
                      <a:pt x="7" y="22"/>
                    </a:lnTo>
                    <a:lnTo>
                      <a:pt x="5" y="17"/>
                    </a:lnTo>
                    <a:lnTo>
                      <a:pt x="4" y="12"/>
                    </a:lnTo>
                    <a:lnTo>
                      <a:pt x="0" y="8"/>
                    </a:lnTo>
                    <a:lnTo>
                      <a:pt x="4" y="5"/>
                    </a:lnTo>
                    <a:lnTo>
                      <a:pt x="5" y="5"/>
                    </a:lnTo>
                    <a:lnTo>
                      <a:pt x="9" y="1"/>
                    </a:lnTo>
                    <a:lnTo>
                      <a:pt x="12" y="1"/>
                    </a:lnTo>
                    <a:lnTo>
                      <a:pt x="14" y="0"/>
                    </a:lnTo>
                    <a:lnTo>
                      <a:pt x="19" y="0"/>
                    </a:lnTo>
                    <a:lnTo>
                      <a:pt x="26" y="0"/>
                    </a:lnTo>
                    <a:lnTo>
                      <a:pt x="29" y="1"/>
                    </a:lnTo>
                    <a:lnTo>
                      <a:pt x="31" y="3"/>
                    </a:lnTo>
                    <a:lnTo>
                      <a:pt x="33" y="5"/>
                    </a:lnTo>
                    <a:lnTo>
                      <a:pt x="35" y="5"/>
                    </a:lnTo>
                    <a:lnTo>
                      <a:pt x="40" y="5"/>
                    </a:lnTo>
                    <a:lnTo>
                      <a:pt x="40" y="8"/>
                    </a:lnTo>
                    <a:lnTo>
                      <a:pt x="40" y="12"/>
                    </a:lnTo>
                    <a:lnTo>
                      <a:pt x="38" y="13"/>
                    </a:lnTo>
                    <a:lnTo>
                      <a:pt x="38" y="19"/>
                    </a:lnTo>
                    <a:lnTo>
                      <a:pt x="29" y="25"/>
                    </a:lnTo>
                    <a:lnTo>
                      <a:pt x="28" y="25"/>
                    </a:lnTo>
                    <a:lnTo>
                      <a:pt x="28" y="31"/>
                    </a:lnTo>
                    <a:lnTo>
                      <a:pt x="26" y="34"/>
                    </a:lnTo>
                    <a:lnTo>
                      <a:pt x="23" y="34"/>
                    </a:lnTo>
                    <a:lnTo>
                      <a:pt x="19" y="34"/>
                    </a:lnTo>
                    <a:lnTo>
                      <a:pt x="14" y="2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68" name="Freeform 50"/>
              <p:cNvSpPr>
                <a:spLocks noEditPoints="1"/>
              </p:cNvSpPr>
              <p:nvPr/>
            </p:nvSpPr>
            <p:spPr bwMode="auto">
              <a:xfrm>
                <a:off x="4028" y="2152"/>
                <a:ext cx="70" cy="89"/>
              </a:xfrm>
              <a:custGeom>
                <a:avLst/>
                <a:gdLst>
                  <a:gd name="T0" fmla="*/ 59 w 70"/>
                  <a:gd name="T1" fmla="*/ 79 h 89"/>
                  <a:gd name="T2" fmla="*/ 53 w 70"/>
                  <a:gd name="T3" fmla="*/ 65 h 89"/>
                  <a:gd name="T4" fmla="*/ 50 w 70"/>
                  <a:gd name="T5" fmla="*/ 58 h 89"/>
                  <a:gd name="T6" fmla="*/ 47 w 70"/>
                  <a:gd name="T7" fmla="*/ 61 h 89"/>
                  <a:gd name="T8" fmla="*/ 40 w 70"/>
                  <a:gd name="T9" fmla="*/ 58 h 89"/>
                  <a:gd name="T10" fmla="*/ 38 w 70"/>
                  <a:gd name="T11" fmla="*/ 56 h 89"/>
                  <a:gd name="T12" fmla="*/ 41 w 70"/>
                  <a:gd name="T13" fmla="*/ 63 h 89"/>
                  <a:gd name="T14" fmla="*/ 36 w 70"/>
                  <a:gd name="T15" fmla="*/ 67 h 89"/>
                  <a:gd name="T16" fmla="*/ 29 w 70"/>
                  <a:gd name="T17" fmla="*/ 70 h 89"/>
                  <a:gd name="T18" fmla="*/ 28 w 70"/>
                  <a:gd name="T19" fmla="*/ 72 h 89"/>
                  <a:gd name="T20" fmla="*/ 21 w 70"/>
                  <a:gd name="T21" fmla="*/ 72 h 89"/>
                  <a:gd name="T22" fmla="*/ 14 w 70"/>
                  <a:gd name="T23" fmla="*/ 67 h 89"/>
                  <a:gd name="T24" fmla="*/ 11 w 70"/>
                  <a:gd name="T25" fmla="*/ 55 h 89"/>
                  <a:gd name="T26" fmla="*/ 11 w 70"/>
                  <a:gd name="T27" fmla="*/ 48 h 89"/>
                  <a:gd name="T28" fmla="*/ 11 w 70"/>
                  <a:gd name="T29" fmla="*/ 36 h 89"/>
                  <a:gd name="T30" fmla="*/ 5 w 70"/>
                  <a:gd name="T31" fmla="*/ 34 h 89"/>
                  <a:gd name="T32" fmla="*/ 0 w 70"/>
                  <a:gd name="T33" fmla="*/ 27 h 89"/>
                  <a:gd name="T34" fmla="*/ 5 w 70"/>
                  <a:gd name="T35" fmla="*/ 22 h 89"/>
                  <a:gd name="T36" fmla="*/ 14 w 70"/>
                  <a:gd name="T37" fmla="*/ 19 h 89"/>
                  <a:gd name="T38" fmla="*/ 4 w 70"/>
                  <a:gd name="T39" fmla="*/ 6 h 89"/>
                  <a:gd name="T40" fmla="*/ 4 w 70"/>
                  <a:gd name="T41" fmla="*/ 1 h 89"/>
                  <a:gd name="T42" fmla="*/ 4 w 70"/>
                  <a:gd name="T43" fmla="*/ 1 h 89"/>
                  <a:gd name="T44" fmla="*/ 7 w 70"/>
                  <a:gd name="T45" fmla="*/ 0 h 89"/>
                  <a:gd name="T46" fmla="*/ 11 w 70"/>
                  <a:gd name="T47" fmla="*/ 1 h 89"/>
                  <a:gd name="T48" fmla="*/ 14 w 70"/>
                  <a:gd name="T49" fmla="*/ 0 h 89"/>
                  <a:gd name="T50" fmla="*/ 21 w 70"/>
                  <a:gd name="T51" fmla="*/ 5 h 89"/>
                  <a:gd name="T52" fmla="*/ 23 w 70"/>
                  <a:gd name="T53" fmla="*/ 5 h 89"/>
                  <a:gd name="T54" fmla="*/ 28 w 70"/>
                  <a:gd name="T55" fmla="*/ 17 h 89"/>
                  <a:gd name="T56" fmla="*/ 62 w 70"/>
                  <a:gd name="T57" fmla="*/ 19 h 89"/>
                  <a:gd name="T58" fmla="*/ 64 w 70"/>
                  <a:gd name="T59" fmla="*/ 25 h 89"/>
                  <a:gd name="T60" fmla="*/ 62 w 70"/>
                  <a:gd name="T61" fmla="*/ 31 h 89"/>
                  <a:gd name="T62" fmla="*/ 57 w 70"/>
                  <a:gd name="T63" fmla="*/ 37 h 89"/>
                  <a:gd name="T64" fmla="*/ 48 w 70"/>
                  <a:gd name="T65" fmla="*/ 43 h 89"/>
                  <a:gd name="T66" fmla="*/ 50 w 70"/>
                  <a:gd name="T67" fmla="*/ 49 h 89"/>
                  <a:gd name="T68" fmla="*/ 55 w 70"/>
                  <a:gd name="T69" fmla="*/ 53 h 89"/>
                  <a:gd name="T70" fmla="*/ 57 w 70"/>
                  <a:gd name="T71" fmla="*/ 46 h 89"/>
                  <a:gd name="T72" fmla="*/ 59 w 70"/>
                  <a:gd name="T73" fmla="*/ 41 h 89"/>
                  <a:gd name="T74" fmla="*/ 67 w 70"/>
                  <a:gd name="T75" fmla="*/ 55 h 89"/>
                  <a:gd name="T76" fmla="*/ 70 w 70"/>
                  <a:gd name="T77" fmla="*/ 63 h 89"/>
                  <a:gd name="T78" fmla="*/ 69 w 70"/>
                  <a:gd name="T79" fmla="*/ 80 h 89"/>
                  <a:gd name="T80" fmla="*/ 65 w 70"/>
                  <a:gd name="T81" fmla="*/ 89 h 89"/>
                  <a:gd name="T82" fmla="*/ 40 w 70"/>
                  <a:gd name="T83" fmla="*/ 46 h 89"/>
                  <a:gd name="T84" fmla="*/ 36 w 70"/>
                  <a:gd name="T85" fmla="*/ 4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89">
                    <a:moveTo>
                      <a:pt x="60" y="85"/>
                    </a:moveTo>
                    <a:lnTo>
                      <a:pt x="59" y="84"/>
                    </a:lnTo>
                    <a:lnTo>
                      <a:pt x="59" y="79"/>
                    </a:lnTo>
                    <a:lnTo>
                      <a:pt x="55" y="75"/>
                    </a:lnTo>
                    <a:lnTo>
                      <a:pt x="55" y="65"/>
                    </a:lnTo>
                    <a:lnTo>
                      <a:pt x="53" y="65"/>
                    </a:lnTo>
                    <a:lnTo>
                      <a:pt x="53" y="63"/>
                    </a:lnTo>
                    <a:lnTo>
                      <a:pt x="50" y="60"/>
                    </a:lnTo>
                    <a:lnTo>
                      <a:pt x="50" y="58"/>
                    </a:lnTo>
                    <a:lnTo>
                      <a:pt x="50" y="58"/>
                    </a:lnTo>
                    <a:lnTo>
                      <a:pt x="48" y="60"/>
                    </a:lnTo>
                    <a:lnTo>
                      <a:pt x="47" y="61"/>
                    </a:lnTo>
                    <a:lnTo>
                      <a:pt x="45" y="63"/>
                    </a:lnTo>
                    <a:lnTo>
                      <a:pt x="41" y="60"/>
                    </a:lnTo>
                    <a:lnTo>
                      <a:pt x="40" y="58"/>
                    </a:lnTo>
                    <a:lnTo>
                      <a:pt x="38" y="56"/>
                    </a:lnTo>
                    <a:lnTo>
                      <a:pt x="38" y="55"/>
                    </a:lnTo>
                    <a:lnTo>
                      <a:pt x="38" y="56"/>
                    </a:lnTo>
                    <a:lnTo>
                      <a:pt x="38" y="58"/>
                    </a:lnTo>
                    <a:lnTo>
                      <a:pt x="40" y="60"/>
                    </a:lnTo>
                    <a:lnTo>
                      <a:pt x="41" y="63"/>
                    </a:lnTo>
                    <a:lnTo>
                      <a:pt x="38" y="67"/>
                    </a:lnTo>
                    <a:lnTo>
                      <a:pt x="36" y="67"/>
                    </a:lnTo>
                    <a:lnTo>
                      <a:pt x="36" y="67"/>
                    </a:lnTo>
                    <a:lnTo>
                      <a:pt x="36" y="70"/>
                    </a:lnTo>
                    <a:lnTo>
                      <a:pt x="33" y="73"/>
                    </a:lnTo>
                    <a:lnTo>
                      <a:pt x="29" y="70"/>
                    </a:lnTo>
                    <a:lnTo>
                      <a:pt x="29" y="70"/>
                    </a:lnTo>
                    <a:lnTo>
                      <a:pt x="28" y="70"/>
                    </a:lnTo>
                    <a:lnTo>
                      <a:pt x="28" y="72"/>
                    </a:lnTo>
                    <a:lnTo>
                      <a:pt x="24" y="73"/>
                    </a:lnTo>
                    <a:lnTo>
                      <a:pt x="21" y="73"/>
                    </a:lnTo>
                    <a:lnTo>
                      <a:pt x="21" y="72"/>
                    </a:lnTo>
                    <a:lnTo>
                      <a:pt x="19" y="73"/>
                    </a:lnTo>
                    <a:lnTo>
                      <a:pt x="14" y="73"/>
                    </a:lnTo>
                    <a:lnTo>
                      <a:pt x="14" y="67"/>
                    </a:lnTo>
                    <a:lnTo>
                      <a:pt x="12" y="65"/>
                    </a:lnTo>
                    <a:lnTo>
                      <a:pt x="12" y="58"/>
                    </a:lnTo>
                    <a:lnTo>
                      <a:pt x="11" y="55"/>
                    </a:lnTo>
                    <a:lnTo>
                      <a:pt x="11" y="51"/>
                    </a:lnTo>
                    <a:lnTo>
                      <a:pt x="11" y="51"/>
                    </a:lnTo>
                    <a:lnTo>
                      <a:pt x="11" y="48"/>
                    </a:lnTo>
                    <a:lnTo>
                      <a:pt x="7" y="44"/>
                    </a:lnTo>
                    <a:lnTo>
                      <a:pt x="7" y="37"/>
                    </a:lnTo>
                    <a:lnTo>
                      <a:pt x="11" y="36"/>
                    </a:lnTo>
                    <a:lnTo>
                      <a:pt x="11" y="36"/>
                    </a:lnTo>
                    <a:lnTo>
                      <a:pt x="7" y="36"/>
                    </a:lnTo>
                    <a:lnTo>
                      <a:pt x="5" y="34"/>
                    </a:lnTo>
                    <a:lnTo>
                      <a:pt x="4" y="32"/>
                    </a:lnTo>
                    <a:lnTo>
                      <a:pt x="0" y="31"/>
                    </a:lnTo>
                    <a:lnTo>
                      <a:pt x="0" y="27"/>
                    </a:lnTo>
                    <a:lnTo>
                      <a:pt x="0" y="24"/>
                    </a:lnTo>
                    <a:lnTo>
                      <a:pt x="2" y="22"/>
                    </a:lnTo>
                    <a:lnTo>
                      <a:pt x="5" y="22"/>
                    </a:lnTo>
                    <a:lnTo>
                      <a:pt x="7" y="19"/>
                    </a:lnTo>
                    <a:lnTo>
                      <a:pt x="12" y="20"/>
                    </a:lnTo>
                    <a:lnTo>
                      <a:pt x="14" y="19"/>
                    </a:lnTo>
                    <a:lnTo>
                      <a:pt x="14" y="19"/>
                    </a:lnTo>
                    <a:lnTo>
                      <a:pt x="4" y="6"/>
                    </a:lnTo>
                    <a:lnTo>
                      <a:pt x="4" y="6"/>
                    </a:lnTo>
                    <a:lnTo>
                      <a:pt x="2" y="5"/>
                    </a:lnTo>
                    <a:lnTo>
                      <a:pt x="2" y="5"/>
                    </a:lnTo>
                    <a:lnTo>
                      <a:pt x="4" y="1"/>
                    </a:lnTo>
                    <a:lnTo>
                      <a:pt x="4" y="1"/>
                    </a:lnTo>
                    <a:lnTo>
                      <a:pt x="4" y="1"/>
                    </a:lnTo>
                    <a:lnTo>
                      <a:pt x="4" y="1"/>
                    </a:lnTo>
                    <a:lnTo>
                      <a:pt x="5" y="0"/>
                    </a:lnTo>
                    <a:lnTo>
                      <a:pt x="7" y="0"/>
                    </a:lnTo>
                    <a:lnTo>
                      <a:pt x="7" y="0"/>
                    </a:lnTo>
                    <a:lnTo>
                      <a:pt x="9" y="1"/>
                    </a:lnTo>
                    <a:lnTo>
                      <a:pt x="11" y="1"/>
                    </a:lnTo>
                    <a:lnTo>
                      <a:pt x="11" y="1"/>
                    </a:lnTo>
                    <a:lnTo>
                      <a:pt x="11" y="1"/>
                    </a:lnTo>
                    <a:lnTo>
                      <a:pt x="12" y="1"/>
                    </a:lnTo>
                    <a:lnTo>
                      <a:pt x="14" y="0"/>
                    </a:lnTo>
                    <a:lnTo>
                      <a:pt x="19" y="1"/>
                    </a:lnTo>
                    <a:lnTo>
                      <a:pt x="19" y="3"/>
                    </a:lnTo>
                    <a:lnTo>
                      <a:pt x="21" y="5"/>
                    </a:lnTo>
                    <a:lnTo>
                      <a:pt x="21" y="5"/>
                    </a:lnTo>
                    <a:lnTo>
                      <a:pt x="23" y="5"/>
                    </a:lnTo>
                    <a:lnTo>
                      <a:pt x="23" y="5"/>
                    </a:lnTo>
                    <a:lnTo>
                      <a:pt x="23" y="3"/>
                    </a:lnTo>
                    <a:lnTo>
                      <a:pt x="28" y="3"/>
                    </a:lnTo>
                    <a:lnTo>
                      <a:pt x="28" y="17"/>
                    </a:lnTo>
                    <a:lnTo>
                      <a:pt x="31" y="17"/>
                    </a:lnTo>
                    <a:lnTo>
                      <a:pt x="33" y="19"/>
                    </a:lnTo>
                    <a:lnTo>
                      <a:pt x="62" y="19"/>
                    </a:lnTo>
                    <a:lnTo>
                      <a:pt x="67" y="22"/>
                    </a:lnTo>
                    <a:lnTo>
                      <a:pt x="67" y="25"/>
                    </a:lnTo>
                    <a:lnTo>
                      <a:pt x="64" y="25"/>
                    </a:lnTo>
                    <a:lnTo>
                      <a:pt x="64" y="27"/>
                    </a:lnTo>
                    <a:lnTo>
                      <a:pt x="62" y="29"/>
                    </a:lnTo>
                    <a:lnTo>
                      <a:pt x="62" y="31"/>
                    </a:lnTo>
                    <a:lnTo>
                      <a:pt x="60" y="32"/>
                    </a:lnTo>
                    <a:lnTo>
                      <a:pt x="59" y="36"/>
                    </a:lnTo>
                    <a:lnTo>
                      <a:pt x="57" y="37"/>
                    </a:lnTo>
                    <a:lnTo>
                      <a:pt x="53" y="37"/>
                    </a:lnTo>
                    <a:lnTo>
                      <a:pt x="50" y="41"/>
                    </a:lnTo>
                    <a:lnTo>
                      <a:pt x="48" y="43"/>
                    </a:lnTo>
                    <a:lnTo>
                      <a:pt x="50" y="46"/>
                    </a:lnTo>
                    <a:lnTo>
                      <a:pt x="50" y="49"/>
                    </a:lnTo>
                    <a:lnTo>
                      <a:pt x="50" y="49"/>
                    </a:lnTo>
                    <a:lnTo>
                      <a:pt x="53" y="49"/>
                    </a:lnTo>
                    <a:lnTo>
                      <a:pt x="55" y="53"/>
                    </a:lnTo>
                    <a:lnTo>
                      <a:pt x="55" y="53"/>
                    </a:lnTo>
                    <a:lnTo>
                      <a:pt x="57" y="51"/>
                    </a:lnTo>
                    <a:lnTo>
                      <a:pt x="57" y="48"/>
                    </a:lnTo>
                    <a:lnTo>
                      <a:pt x="57" y="46"/>
                    </a:lnTo>
                    <a:lnTo>
                      <a:pt x="57" y="44"/>
                    </a:lnTo>
                    <a:lnTo>
                      <a:pt x="59" y="43"/>
                    </a:lnTo>
                    <a:lnTo>
                      <a:pt x="59" y="41"/>
                    </a:lnTo>
                    <a:lnTo>
                      <a:pt x="64" y="41"/>
                    </a:lnTo>
                    <a:lnTo>
                      <a:pt x="67" y="44"/>
                    </a:lnTo>
                    <a:lnTo>
                      <a:pt x="67" y="55"/>
                    </a:lnTo>
                    <a:lnTo>
                      <a:pt x="69" y="56"/>
                    </a:lnTo>
                    <a:lnTo>
                      <a:pt x="70" y="61"/>
                    </a:lnTo>
                    <a:lnTo>
                      <a:pt x="70" y="63"/>
                    </a:lnTo>
                    <a:lnTo>
                      <a:pt x="70" y="70"/>
                    </a:lnTo>
                    <a:lnTo>
                      <a:pt x="69" y="73"/>
                    </a:lnTo>
                    <a:lnTo>
                      <a:pt x="69" y="80"/>
                    </a:lnTo>
                    <a:lnTo>
                      <a:pt x="65" y="80"/>
                    </a:lnTo>
                    <a:lnTo>
                      <a:pt x="65" y="82"/>
                    </a:lnTo>
                    <a:lnTo>
                      <a:pt x="65" y="89"/>
                    </a:lnTo>
                    <a:lnTo>
                      <a:pt x="60" y="85"/>
                    </a:lnTo>
                    <a:close/>
                    <a:moveTo>
                      <a:pt x="38" y="48"/>
                    </a:moveTo>
                    <a:lnTo>
                      <a:pt x="40" y="46"/>
                    </a:lnTo>
                    <a:lnTo>
                      <a:pt x="40" y="46"/>
                    </a:lnTo>
                    <a:lnTo>
                      <a:pt x="36" y="46"/>
                    </a:lnTo>
                    <a:lnTo>
                      <a:pt x="36" y="46"/>
                    </a:lnTo>
                    <a:lnTo>
                      <a:pt x="38" y="4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69" name="Freeform 51"/>
              <p:cNvSpPr>
                <a:spLocks/>
              </p:cNvSpPr>
              <p:nvPr/>
            </p:nvSpPr>
            <p:spPr bwMode="auto">
              <a:xfrm>
                <a:off x="4068" y="2210"/>
                <a:ext cx="5" cy="15"/>
              </a:xfrm>
              <a:custGeom>
                <a:avLst/>
                <a:gdLst>
                  <a:gd name="T0" fmla="*/ 0 w 5"/>
                  <a:gd name="T1" fmla="*/ 10 h 15"/>
                  <a:gd name="T2" fmla="*/ 0 w 5"/>
                  <a:gd name="T3" fmla="*/ 0 h 15"/>
                  <a:gd name="T4" fmla="*/ 3 w 5"/>
                  <a:gd name="T5" fmla="*/ 3 h 15"/>
                  <a:gd name="T6" fmla="*/ 3 w 5"/>
                  <a:gd name="T7" fmla="*/ 7 h 15"/>
                  <a:gd name="T8" fmla="*/ 5 w 5"/>
                  <a:gd name="T9" fmla="*/ 10 h 15"/>
                  <a:gd name="T10" fmla="*/ 0 w 5"/>
                  <a:gd name="T11" fmla="*/ 15 h 15"/>
                  <a:gd name="T12" fmla="*/ 0 w 5"/>
                  <a:gd name="T13" fmla="*/ 10 h 15"/>
                </a:gdLst>
                <a:ahLst/>
                <a:cxnLst>
                  <a:cxn ang="0">
                    <a:pos x="T0" y="T1"/>
                  </a:cxn>
                  <a:cxn ang="0">
                    <a:pos x="T2" y="T3"/>
                  </a:cxn>
                  <a:cxn ang="0">
                    <a:pos x="T4" y="T5"/>
                  </a:cxn>
                  <a:cxn ang="0">
                    <a:pos x="T6" y="T7"/>
                  </a:cxn>
                  <a:cxn ang="0">
                    <a:pos x="T8" y="T9"/>
                  </a:cxn>
                  <a:cxn ang="0">
                    <a:pos x="T10" y="T11"/>
                  </a:cxn>
                  <a:cxn ang="0">
                    <a:pos x="T12" y="T13"/>
                  </a:cxn>
                </a:cxnLst>
                <a:rect l="0" t="0" r="r" b="b"/>
                <a:pathLst>
                  <a:path w="5" h="15">
                    <a:moveTo>
                      <a:pt x="0" y="10"/>
                    </a:moveTo>
                    <a:lnTo>
                      <a:pt x="0" y="0"/>
                    </a:lnTo>
                    <a:lnTo>
                      <a:pt x="3" y="3"/>
                    </a:lnTo>
                    <a:lnTo>
                      <a:pt x="3" y="7"/>
                    </a:lnTo>
                    <a:lnTo>
                      <a:pt x="5" y="10"/>
                    </a:lnTo>
                    <a:lnTo>
                      <a:pt x="0" y="15"/>
                    </a:lnTo>
                    <a:lnTo>
                      <a:pt x="0"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70" name="Freeform 52"/>
              <p:cNvSpPr>
                <a:spLocks/>
              </p:cNvSpPr>
              <p:nvPr/>
            </p:nvSpPr>
            <p:spPr bwMode="auto">
              <a:xfrm>
                <a:off x="4071" y="2212"/>
                <a:ext cx="7" cy="8"/>
              </a:xfrm>
              <a:custGeom>
                <a:avLst/>
                <a:gdLst>
                  <a:gd name="T0" fmla="*/ 0 w 7"/>
                  <a:gd name="T1" fmla="*/ 7 h 8"/>
                  <a:gd name="T2" fmla="*/ 0 w 7"/>
                  <a:gd name="T3" fmla="*/ 0 h 8"/>
                  <a:gd name="T4" fmla="*/ 5 w 7"/>
                  <a:gd name="T5" fmla="*/ 3 h 8"/>
                  <a:gd name="T6" fmla="*/ 7 w 7"/>
                  <a:gd name="T7" fmla="*/ 5 h 8"/>
                  <a:gd name="T8" fmla="*/ 4 w 7"/>
                  <a:gd name="T9" fmla="*/ 8 h 8"/>
                  <a:gd name="T10" fmla="*/ 0 w 7"/>
                  <a:gd name="T11" fmla="*/ 7 h 8"/>
                </a:gdLst>
                <a:ahLst/>
                <a:cxnLst>
                  <a:cxn ang="0">
                    <a:pos x="T0" y="T1"/>
                  </a:cxn>
                  <a:cxn ang="0">
                    <a:pos x="T2" y="T3"/>
                  </a:cxn>
                  <a:cxn ang="0">
                    <a:pos x="T4" y="T5"/>
                  </a:cxn>
                  <a:cxn ang="0">
                    <a:pos x="T6" y="T7"/>
                  </a:cxn>
                  <a:cxn ang="0">
                    <a:pos x="T8" y="T9"/>
                  </a:cxn>
                  <a:cxn ang="0">
                    <a:pos x="T10" y="T11"/>
                  </a:cxn>
                </a:cxnLst>
                <a:rect l="0" t="0" r="r" b="b"/>
                <a:pathLst>
                  <a:path w="7" h="8">
                    <a:moveTo>
                      <a:pt x="0" y="7"/>
                    </a:moveTo>
                    <a:lnTo>
                      <a:pt x="0" y="0"/>
                    </a:lnTo>
                    <a:lnTo>
                      <a:pt x="5" y="3"/>
                    </a:lnTo>
                    <a:lnTo>
                      <a:pt x="7" y="5"/>
                    </a:lnTo>
                    <a:lnTo>
                      <a:pt x="4" y="8"/>
                    </a:lnTo>
                    <a:lnTo>
                      <a:pt x="0"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71" name="Freeform 53"/>
              <p:cNvSpPr>
                <a:spLocks/>
              </p:cNvSpPr>
              <p:nvPr/>
            </p:nvSpPr>
            <p:spPr bwMode="auto">
              <a:xfrm>
                <a:off x="4237" y="2200"/>
                <a:ext cx="113" cy="230"/>
              </a:xfrm>
              <a:custGeom>
                <a:avLst/>
                <a:gdLst>
                  <a:gd name="T0" fmla="*/ 41 w 113"/>
                  <a:gd name="T1" fmla="*/ 214 h 230"/>
                  <a:gd name="T2" fmla="*/ 45 w 113"/>
                  <a:gd name="T3" fmla="*/ 208 h 230"/>
                  <a:gd name="T4" fmla="*/ 38 w 113"/>
                  <a:gd name="T5" fmla="*/ 204 h 230"/>
                  <a:gd name="T6" fmla="*/ 45 w 113"/>
                  <a:gd name="T7" fmla="*/ 195 h 230"/>
                  <a:gd name="T8" fmla="*/ 58 w 113"/>
                  <a:gd name="T9" fmla="*/ 192 h 230"/>
                  <a:gd name="T10" fmla="*/ 57 w 113"/>
                  <a:gd name="T11" fmla="*/ 185 h 230"/>
                  <a:gd name="T12" fmla="*/ 65 w 113"/>
                  <a:gd name="T13" fmla="*/ 180 h 230"/>
                  <a:gd name="T14" fmla="*/ 70 w 113"/>
                  <a:gd name="T15" fmla="*/ 175 h 230"/>
                  <a:gd name="T16" fmla="*/ 82 w 113"/>
                  <a:gd name="T17" fmla="*/ 161 h 230"/>
                  <a:gd name="T18" fmla="*/ 80 w 113"/>
                  <a:gd name="T19" fmla="*/ 147 h 230"/>
                  <a:gd name="T20" fmla="*/ 80 w 113"/>
                  <a:gd name="T21" fmla="*/ 137 h 230"/>
                  <a:gd name="T22" fmla="*/ 82 w 113"/>
                  <a:gd name="T23" fmla="*/ 130 h 230"/>
                  <a:gd name="T24" fmla="*/ 77 w 113"/>
                  <a:gd name="T25" fmla="*/ 118 h 230"/>
                  <a:gd name="T26" fmla="*/ 69 w 113"/>
                  <a:gd name="T27" fmla="*/ 104 h 230"/>
                  <a:gd name="T28" fmla="*/ 55 w 113"/>
                  <a:gd name="T29" fmla="*/ 91 h 230"/>
                  <a:gd name="T30" fmla="*/ 46 w 113"/>
                  <a:gd name="T31" fmla="*/ 75 h 230"/>
                  <a:gd name="T32" fmla="*/ 34 w 113"/>
                  <a:gd name="T33" fmla="*/ 68 h 230"/>
                  <a:gd name="T34" fmla="*/ 38 w 113"/>
                  <a:gd name="T35" fmla="*/ 58 h 230"/>
                  <a:gd name="T36" fmla="*/ 43 w 113"/>
                  <a:gd name="T37" fmla="*/ 51 h 230"/>
                  <a:gd name="T38" fmla="*/ 34 w 113"/>
                  <a:gd name="T39" fmla="*/ 43 h 230"/>
                  <a:gd name="T40" fmla="*/ 24 w 113"/>
                  <a:gd name="T41" fmla="*/ 43 h 230"/>
                  <a:gd name="T42" fmla="*/ 15 w 113"/>
                  <a:gd name="T43" fmla="*/ 39 h 230"/>
                  <a:gd name="T44" fmla="*/ 14 w 113"/>
                  <a:gd name="T45" fmla="*/ 31 h 230"/>
                  <a:gd name="T46" fmla="*/ 0 w 113"/>
                  <a:gd name="T47" fmla="*/ 15 h 230"/>
                  <a:gd name="T48" fmla="*/ 12 w 113"/>
                  <a:gd name="T49" fmla="*/ 10 h 230"/>
                  <a:gd name="T50" fmla="*/ 24 w 113"/>
                  <a:gd name="T51" fmla="*/ 10 h 230"/>
                  <a:gd name="T52" fmla="*/ 29 w 113"/>
                  <a:gd name="T53" fmla="*/ 12 h 230"/>
                  <a:gd name="T54" fmla="*/ 38 w 113"/>
                  <a:gd name="T55" fmla="*/ 8 h 230"/>
                  <a:gd name="T56" fmla="*/ 48 w 113"/>
                  <a:gd name="T57" fmla="*/ 0 h 230"/>
                  <a:gd name="T58" fmla="*/ 60 w 113"/>
                  <a:gd name="T59" fmla="*/ 5 h 230"/>
                  <a:gd name="T60" fmla="*/ 74 w 113"/>
                  <a:gd name="T61" fmla="*/ 10 h 230"/>
                  <a:gd name="T62" fmla="*/ 72 w 113"/>
                  <a:gd name="T63" fmla="*/ 20 h 230"/>
                  <a:gd name="T64" fmla="*/ 82 w 113"/>
                  <a:gd name="T65" fmla="*/ 25 h 230"/>
                  <a:gd name="T66" fmla="*/ 75 w 113"/>
                  <a:gd name="T67" fmla="*/ 39 h 230"/>
                  <a:gd name="T68" fmla="*/ 65 w 113"/>
                  <a:gd name="T69" fmla="*/ 53 h 230"/>
                  <a:gd name="T70" fmla="*/ 58 w 113"/>
                  <a:gd name="T71" fmla="*/ 63 h 230"/>
                  <a:gd name="T72" fmla="*/ 58 w 113"/>
                  <a:gd name="T73" fmla="*/ 74 h 230"/>
                  <a:gd name="T74" fmla="*/ 62 w 113"/>
                  <a:gd name="T75" fmla="*/ 77 h 230"/>
                  <a:gd name="T76" fmla="*/ 69 w 113"/>
                  <a:gd name="T77" fmla="*/ 86 h 230"/>
                  <a:gd name="T78" fmla="*/ 69 w 113"/>
                  <a:gd name="T79" fmla="*/ 87 h 230"/>
                  <a:gd name="T80" fmla="*/ 70 w 113"/>
                  <a:gd name="T81" fmla="*/ 91 h 230"/>
                  <a:gd name="T82" fmla="*/ 77 w 113"/>
                  <a:gd name="T83" fmla="*/ 98 h 230"/>
                  <a:gd name="T84" fmla="*/ 91 w 113"/>
                  <a:gd name="T85" fmla="*/ 110 h 230"/>
                  <a:gd name="T86" fmla="*/ 101 w 113"/>
                  <a:gd name="T87" fmla="*/ 122 h 230"/>
                  <a:gd name="T88" fmla="*/ 108 w 113"/>
                  <a:gd name="T89" fmla="*/ 132 h 230"/>
                  <a:gd name="T90" fmla="*/ 111 w 113"/>
                  <a:gd name="T91" fmla="*/ 144 h 230"/>
                  <a:gd name="T92" fmla="*/ 113 w 113"/>
                  <a:gd name="T93" fmla="*/ 165 h 230"/>
                  <a:gd name="T94" fmla="*/ 110 w 113"/>
                  <a:gd name="T95" fmla="*/ 171 h 230"/>
                  <a:gd name="T96" fmla="*/ 104 w 113"/>
                  <a:gd name="T97" fmla="*/ 189 h 230"/>
                  <a:gd name="T98" fmla="*/ 92 w 113"/>
                  <a:gd name="T99" fmla="*/ 197 h 230"/>
                  <a:gd name="T100" fmla="*/ 77 w 113"/>
                  <a:gd name="T101" fmla="*/ 202 h 230"/>
                  <a:gd name="T102" fmla="*/ 70 w 113"/>
                  <a:gd name="T103" fmla="*/ 204 h 230"/>
                  <a:gd name="T104" fmla="*/ 70 w 113"/>
                  <a:gd name="T105" fmla="*/ 214 h 230"/>
                  <a:gd name="T106" fmla="*/ 63 w 113"/>
                  <a:gd name="T107" fmla="*/ 216 h 230"/>
                  <a:gd name="T108" fmla="*/ 53 w 113"/>
                  <a:gd name="T109" fmla="*/ 223 h 230"/>
                  <a:gd name="T110" fmla="*/ 50 w 113"/>
                  <a:gd name="T111"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 h="230">
                    <a:moveTo>
                      <a:pt x="39" y="230"/>
                    </a:moveTo>
                    <a:lnTo>
                      <a:pt x="43" y="226"/>
                    </a:lnTo>
                    <a:lnTo>
                      <a:pt x="41" y="225"/>
                    </a:lnTo>
                    <a:lnTo>
                      <a:pt x="41" y="221"/>
                    </a:lnTo>
                    <a:lnTo>
                      <a:pt x="41" y="214"/>
                    </a:lnTo>
                    <a:lnTo>
                      <a:pt x="43" y="213"/>
                    </a:lnTo>
                    <a:lnTo>
                      <a:pt x="43" y="209"/>
                    </a:lnTo>
                    <a:lnTo>
                      <a:pt x="45" y="208"/>
                    </a:lnTo>
                    <a:lnTo>
                      <a:pt x="46" y="208"/>
                    </a:lnTo>
                    <a:lnTo>
                      <a:pt x="45" y="208"/>
                    </a:lnTo>
                    <a:lnTo>
                      <a:pt x="43" y="208"/>
                    </a:lnTo>
                    <a:lnTo>
                      <a:pt x="41" y="206"/>
                    </a:lnTo>
                    <a:lnTo>
                      <a:pt x="41" y="206"/>
                    </a:lnTo>
                    <a:lnTo>
                      <a:pt x="39" y="206"/>
                    </a:lnTo>
                    <a:lnTo>
                      <a:pt x="38" y="204"/>
                    </a:lnTo>
                    <a:lnTo>
                      <a:pt x="36" y="202"/>
                    </a:lnTo>
                    <a:lnTo>
                      <a:pt x="38" y="199"/>
                    </a:lnTo>
                    <a:lnTo>
                      <a:pt x="41" y="197"/>
                    </a:lnTo>
                    <a:lnTo>
                      <a:pt x="43" y="197"/>
                    </a:lnTo>
                    <a:lnTo>
                      <a:pt x="45" y="195"/>
                    </a:lnTo>
                    <a:lnTo>
                      <a:pt x="45" y="194"/>
                    </a:lnTo>
                    <a:lnTo>
                      <a:pt x="45" y="194"/>
                    </a:lnTo>
                    <a:lnTo>
                      <a:pt x="48" y="192"/>
                    </a:lnTo>
                    <a:lnTo>
                      <a:pt x="58" y="192"/>
                    </a:lnTo>
                    <a:lnTo>
                      <a:pt x="58" y="192"/>
                    </a:lnTo>
                    <a:lnTo>
                      <a:pt x="60" y="190"/>
                    </a:lnTo>
                    <a:lnTo>
                      <a:pt x="58" y="190"/>
                    </a:lnTo>
                    <a:lnTo>
                      <a:pt x="58" y="187"/>
                    </a:lnTo>
                    <a:lnTo>
                      <a:pt x="57" y="185"/>
                    </a:lnTo>
                    <a:lnTo>
                      <a:pt x="57" y="185"/>
                    </a:lnTo>
                    <a:lnTo>
                      <a:pt x="57" y="182"/>
                    </a:lnTo>
                    <a:lnTo>
                      <a:pt x="57" y="182"/>
                    </a:lnTo>
                    <a:lnTo>
                      <a:pt x="58" y="180"/>
                    </a:lnTo>
                    <a:lnTo>
                      <a:pt x="62" y="180"/>
                    </a:lnTo>
                    <a:lnTo>
                      <a:pt x="65" y="180"/>
                    </a:lnTo>
                    <a:lnTo>
                      <a:pt x="65" y="178"/>
                    </a:lnTo>
                    <a:lnTo>
                      <a:pt x="67" y="177"/>
                    </a:lnTo>
                    <a:lnTo>
                      <a:pt x="67" y="177"/>
                    </a:lnTo>
                    <a:lnTo>
                      <a:pt x="70" y="175"/>
                    </a:lnTo>
                    <a:lnTo>
                      <a:pt x="70" y="175"/>
                    </a:lnTo>
                    <a:lnTo>
                      <a:pt x="74" y="175"/>
                    </a:lnTo>
                    <a:lnTo>
                      <a:pt x="75" y="173"/>
                    </a:lnTo>
                    <a:lnTo>
                      <a:pt x="80" y="170"/>
                    </a:lnTo>
                    <a:lnTo>
                      <a:pt x="82" y="166"/>
                    </a:lnTo>
                    <a:lnTo>
                      <a:pt x="82" y="161"/>
                    </a:lnTo>
                    <a:lnTo>
                      <a:pt x="84" y="158"/>
                    </a:lnTo>
                    <a:lnTo>
                      <a:pt x="84" y="151"/>
                    </a:lnTo>
                    <a:lnTo>
                      <a:pt x="84" y="151"/>
                    </a:lnTo>
                    <a:lnTo>
                      <a:pt x="80" y="147"/>
                    </a:lnTo>
                    <a:lnTo>
                      <a:pt x="80" y="147"/>
                    </a:lnTo>
                    <a:lnTo>
                      <a:pt x="80" y="146"/>
                    </a:lnTo>
                    <a:lnTo>
                      <a:pt x="80" y="142"/>
                    </a:lnTo>
                    <a:lnTo>
                      <a:pt x="80" y="139"/>
                    </a:lnTo>
                    <a:lnTo>
                      <a:pt x="80" y="137"/>
                    </a:lnTo>
                    <a:lnTo>
                      <a:pt x="80" y="137"/>
                    </a:lnTo>
                    <a:lnTo>
                      <a:pt x="82" y="134"/>
                    </a:lnTo>
                    <a:lnTo>
                      <a:pt x="82" y="134"/>
                    </a:lnTo>
                    <a:lnTo>
                      <a:pt x="82" y="132"/>
                    </a:lnTo>
                    <a:lnTo>
                      <a:pt x="80" y="132"/>
                    </a:lnTo>
                    <a:lnTo>
                      <a:pt x="82" y="130"/>
                    </a:lnTo>
                    <a:lnTo>
                      <a:pt x="84" y="129"/>
                    </a:lnTo>
                    <a:lnTo>
                      <a:pt x="84" y="127"/>
                    </a:lnTo>
                    <a:lnTo>
                      <a:pt x="80" y="123"/>
                    </a:lnTo>
                    <a:lnTo>
                      <a:pt x="79" y="122"/>
                    </a:lnTo>
                    <a:lnTo>
                      <a:pt x="77" y="118"/>
                    </a:lnTo>
                    <a:lnTo>
                      <a:pt x="80" y="115"/>
                    </a:lnTo>
                    <a:lnTo>
                      <a:pt x="80" y="115"/>
                    </a:lnTo>
                    <a:lnTo>
                      <a:pt x="74" y="111"/>
                    </a:lnTo>
                    <a:lnTo>
                      <a:pt x="70" y="108"/>
                    </a:lnTo>
                    <a:lnTo>
                      <a:pt x="69" y="104"/>
                    </a:lnTo>
                    <a:lnTo>
                      <a:pt x="67" y="101"/>
                    </a:lnTo>
                    <a:lnTo>
                      <a:pt x="65" y="98"/>
                    </a:lnTo>
                    <a:lnTo>
                      <a:pt x="62" y="94"/>
                    </a:lnTo>
                    <a:lnTo>
                      <a:pt x="58" y="94"/>
                    </a:lnTo>
                    <a:lnTo>
                      <a:pt x="55" y="91"/>
                    </a:lnTo>
                    <a:lnTo>
                      <a:pt x="55" y="89"/>
                    </a:lnTo>
                    <a:lnTo>
                      <a:pt x="51" y="86"/>
                    </a:lnTo>
                    <a:lnTo>
                      <a:pt x="48" y="80"/>
                    </a:lnTo>
                    <a:lnTo>
                      <a:pt x="46" y="79"/>
                    </a:lnTo>
                    <a:lnTo>
                      <a:pt x="46" y="75"/>
                    </a:lnTo>
                    <a:lnTo>
                      <a:pt x="45" y="75"/>
                    </a:lnTo>
                    <a:lnTo>
                      <a:pt x="43" y="74"/>
                    </a:lnTo>
                    <a:lnTo>
                      <a:pt x="41" y="74"/>
                    </a:lnTo>
                    <a:lnTo>
                      <a:pt x="38" y="70"/>
                    </a:lnTo>
                    <a:lnTo>
                      <a:pt x="34" y="68"/>
                    </a:lnTo>
                    <a:lnTo>
                      <a:pt x="29" y="65"/>
                    </a:lnTo>
                    <a:lnTo>
                      <a:pt x="29" y="60"/>
                    </a:lnTo>
                    <a:lnTo>
                      <a:pt x="33" y="56"/>
                    </a:lnTo>
                    <a:lnTo>
                      <a:pt x="34" y="56"/>
                    </a:lnTo>
                    <a:lnTo>
                      <a:pt x="38" y="58"/>
                    </a:lnTo>
                    <a:lnTo>
                      <a:pt x="39" y="58"/>
                    </a:lnTo>
                    <a:lnTo>
                      <a:pt x="41" y="56"/>
                    </a:lnTo>
                    <a:lnTo>
                      <a:pt x="43" y="55"/>
                    </a:lnTo>
                    <a:lnTo>
                      <a:pt x="43" y="51"/>
                    </a:lnTo>
                    <a:lnTo>
                      <a:pt x="43" y="51"/>
                    </a:lnTo>
                    <a:lnTo>
                      <a:pt x="41" y="51"/>
                    </a:lnTo>
                    <a:lnTo>
                      <a:pt x="39" y="50"/>
                    </a:lnTo>
                    <a:lnTo>
                      <a:pt x="38" y="50"/>
                    </a:lnTo>
                    <a:lnTo>
                      <a:pt x="34" y="46"/>
                    </a:lnTo>
                    <a:lnTo>
                      <a:pt x="34" y="43"/>
                    </a:lnTo>
                    <a:lnTo>
                      <a:pt x="34" y="41"/>
                    </a:lnTo>
                    <a:lnTo>
                      <a:pt x="33" y="39"/>
                    </a:lnTo>
                    <a:lnTo>
                      <a:pt x="33" y="39"/>
                    </a:lnTo>
                    <a:lnTo>
                      <a:pt x="29" y="43"/>
                    </a:lnTo>
                    <a:lnTo>
                      <a:pt x="24" y="43"/>
                    </a:lnTo>
                    <a:lnTo>
                      <a:pt x="22" y="43"/>
                    </a:lnTo>
                    <a:lnTo>
                      <a:pt x="19" y="43"/>
                    </a:lnTo>
                    <a:lnTo>
                      <a:pt x="17" y="39"/>
                    </a:lnTo>
                    <a:lnTo>
                      <a:pt x="15" y="39"/>
                    </a:lnTo>
                    <a:lnTo>
                      <a:pt x="15" y="39"/>
                    </a:lnTo>
                    <a:lnTo>
                      <a:pt x="14" y="36"/>
                    </a:lnTo>
                    <a:lnTo>
                      <a:pt x="14" y="36"/>
                    </a:lnTo>
                    <a:lnTo>
                      <a:pt x="12" y="34"/>
                    </a:lnTo>
                    <a:lnTo>
                      <a:pt x="14" y="32"/>
                    </a:lnTo>
                    <a:lnTo>
                      <a:pt x="14" y="31"/>
                    </a:lnTo>
                    <a:lnTo>
                      <a:pt x="14" y="27"/>
                    </a:lnTo>
                    <a:lnTo>
                      <a:pt x="9" y="27"/>
                    </a:lnTo>
                    <a:lnTo>
                      <a:pt x="9" y="25"/>
                    </a:lnTo>
                    <a:lnTo>
                      <a:pt x="3" y="19"/>
                    </a:lnTo>
                    <a:lnTo>
                      <a:pt x="0" y="15"/>
                    </a:lnTo>
                    <a:lnTo>
                      <a:pt x="3" y="13"/>
                    </a:lnTo>
                    <a:lnTo>
                      <a:pt x="5" y="12"/>
                    </a:lnTo>
                    <a:lnTo>
                      <a:pt x="7" y="8"/>
                    </a:lnTo>
                    <a:lnTo>
                      <a:pt x="10" y="8"/>
                    </a:lnTo>
                    <a:lnTo>
                      <a:pt x="12" y="10"/>
                    </a:lnTo>
                    <a:lnTo>
                      <a:pt x="15" y="13"/>
                    </a:lnTo>
                    <a:lnTo>
                      <a:pt x="15" y="13"/>
                    </a:lnTo>
                    <a:lnTo>
                      <a:pt x="17" y="10"/>
                    </a:lnTo>
                    <a:lnTo>
                      <a:pt x="21" y="7"/>
                    </a:lnTo>
                    <a:lnTo>
                      <a:pt x="24" y="10"/>
                    </a:lnTo>
                    <a:lnTo>
                      <a:pt x="24" y="10"/>
                    </a:lnTo>
                    <a:lnTo>
                      <a:pt x="26" y="8"/>
                    </a:lnTo>
                    <a:lnTo>
                      <a:pt x="27" y="10"/>
                    </a:lnTo>
                    <a:lnTo>
                      <a:pt x="29" y="12"/>
                    </a:lnTo>
                    <a:lnTo>
                      <a:pt x="29" y="12"/>
                    </a:lnTo>
                    <a:lnTo>
                      <a:pt x="31" y="10"/>
                    </a:lnTo>
                    <a:lnTo>
                      <a:pt x="34" y="8"/>
                    </a:lnTo>
                    <a:lnTo>
                      <a:pt x="36" y="10"/>
                    </a:lnTo>
                    <a:lnTo>
                      <a:pt x="36" y="8"/>
                    </a:lnTo>
                    <a:lnTo>
                      <a:pt x="38" y="8"/>
                    </a:lnTo>
                    <a:lnTo>
                      <a:pt x="41" y="7"/>
                    </a:lnTo>
                    <a:lnTo>
                      <a:pt x="41" y="5"/>
                    </a:lnTo>
                    <a:lnTo>
                      <a:pt x="43" y="3"/>
                    </a:lnTo>
                    <a:lnTo>
                      <a:pt x="45" y="1"/>
                    </a:lnTo>
                    <a:lnTo>
                      <a:pt x="48" y="0"/>
                    </a:lnTo>
                    <a:lnTo>
                      <a:pt x="51" y="0"/>
                    </a:lnTo>
                    <a:lnTo>
                      <a:pt x="53" y="1"/>
                    </a:lnTo>
                    <a:lnTo>
                      <a:pt x="55" y="3"/>
                    </a:lnTo>
                    <a:lnTo>
                      <a:pt x="58" y="5"/>
                    </a:lnTo>
                    <a:lnTo>
                      <a:pt x="60" y="5"/>
                    </a:lnTo>
                    <a:lnTo>
                      <a:pt x="60" y="5"/>
                    </a:lnTo>
                    <a:lnTo>
                      <a:pt x="65" y="7"/>
                    </a:lnTo>
                    <a:lnTo>
                      <a:pt x="67" y="7"/>
                    </a:lnTo>
                    <a:lnTo>
                      <a:pt x="70" y="7"/>
                    </a:lnTo>
                    <a:lnTo>
                      <a:pt x="74" y="10"/>
                    </a:lnTo>
                    <a:lnTo>
                      <a:pt x="74" y="13"/>
                    </a:lnTo>
                    <a:lnTo>
                      <a:pt x="70" y="15"/>
                    </a:lnTo>
                    <a:lnTo>
                      <a:pt x="70" y="17"/>
                    </a:lnTo>
                    <a:lnTo>
                      <a:pt x="72" y="19"/>
                    </a:lnTo>
                    <a:lnTo>
                      <a:pt x="72" y="20"/>
                    </a:lnTo>
                    <a:lnTo>
                      <a:pt x="74" y="22"/>
                    </a:lnTo>
                    <a:lnTo>
                      <a:pt x="75" y="22"/>
                    </a:lnTo>
                    <a:lnTo>
                      <a:pt x="79" y="25"/>
                    </a:lnTo>
                    <a:lnTo>
                      <a:pt x="80" y="25"/>
                    </a:lnTo>
                    <a:lnTo>
                      <a:pt x="82" y="25"/>
                    </a:lnTo>
                    <a:lnTo>
                      <a:pt x="91" y="25"/>
                    </a:lnTo>
                    <a:lnTo>
                      <a:pt x="87" y="31"/>
                    </a:lnTo>
                    <a:lnTo>
                      <a:pt x="86" y="34"/>
                    </a:lnTo>
                    <a:lnTo>
                      <a:pt x="80" y="39"/>
                    </a:lnTo>
                    <a:lnTo>
                      <a:pt x="75" y="39"/>
                    </a:lnTo>
                    <a:lnTo>
                      <a:pt x="72" y="39"/>
                    </a:lnTo>
                    <a:lnTo>
                      <a:pt x="72" y="43"/>
                    </a:lnTo>
                    <a:lnTo>
                      <a:pt x="72" y="44"/>
                    </a:lnTo>
                    <a:lnTo>
                      <a:pt x="69" y="50"/>
                    </a:lnTo>
                    <a:lnTo>
                      <a:pt x="65" y="53"/>
                    </a:lnTo>
                    <a:lnTo>
                      <a:pt x="62" y="56"/>
                    </a:lnTo>
                    <a:lnTo>
                      <a:pt x="60" y="58"/>
                    </a:lnTo>
                    <a:lnTo>
                      <a:pt x="58" y="60"/>
                    </a:lnTo>
                    <a:lnTo>
                      <a:pt x="58" y="63"/>
                    </a:lnTo>
                    <a:lnTo>
                      <a:pt x="58" y="63"/>
                    </a:lnTo>
                    <a:lnTo>
                      <a:pt x="58" y="67"/>
                    </a:lnTo>
                    <a:lnTo>
                      <a:pt x="57" y="68"/>
                    </a:lnTo>
                    <a:lnTo>
                      <a:pt x="57" y="70"/>
                    </a:lnTo>
                    <a:lnTo>
                      <a:pt x="58" y="74"/>
                    </a:lnTo>
                    <a:lnTo>
                      <a:pt x="58" y="74"/>
                    </a:lnTo>
                    <a:lnTo>
                      <a:pt x="58" y="74"/>
                    </a:lnTo>
                    <a:lnTo>
                      <a:pt x="58" y="74"/>
                    </a:lnTo>
                    <a:lnTo>
                      <a:pt x="60" y="75"/>
                    </a:lnTo>
                    <a:lnTo>
                      <a:pt x="60" y="75"/>
                    </a:lnTo>
                    <a:lnTo>
                      <a:pt x="62" y="77"/>
                    </a:lnTo>
                    <a:lnTo>
                      <a:pt x="65" y="80"/>
                    </a:lnTo>
                    <a:lnTo>
                      <a:pt x="65" y="80"/>
                    </a:lnTo>
                    <a:lnTo>
                      <a:pt x="67" y="84"/>
                    </a:lnTo>
                    <a:lnTo>
                      <a:pt x="67" y="84"/>
                    </a:lnTo>
                    <a:lnTo>
                      <a:pt x="69" y="86"/>
                    </a:lnTo>
                    <a:lnTo>
                      <a:pt x="69" y="86"/>
                    </a:lnTo>
                    <a:lnTo>
                      <a:pt x="69" y="86"/>
                    </a:lnTo>
                    <a:lnTo>
                      <a:pt x="69" y="86"/>
                    </a:lnTo>
                    <a:lnTo>
                      <a:pt x="69" y="86"/>
                    </a:lnTo>
                    <a:lnTo>
                      <a:pt x="69" y="87"/>
                    </a:lnTo>
                    <a:lnTo>
                      <a:pt x="69" y="87"/>
                    </a:lnTo>
                    <a:lnTo>
                      <a:pt x="69" y="89"/>
                    </a:lnTo>
                    <a:lnTo>
                      <a:pt x="69" y="89"/>
                    </a:lnTo>
                    <a:lnTo>
                      <a:pt x="70" y="91"/>
                    </a:lnTo>
                    <a:lnTo>
                      <a:pt x="70" y="91"/>
                    </a:lnTo>
                    <a:lnTo>
                      <a:pt x="72" y="92"/>
                    </a:lnTo>
                    <a:lnTo>
                      <a:pt x="74" y="94"/>
                    </a:lnTo>
                    <a:lnTo>
                      <a:pt x="77" y="98"/>
                    </a:lnTo>
                    <a:lnTo>
                      <a:pt x="77" y="98"/>
                    </a:lnTo>
                    <a:lnTo>
                      <a:pt x="77" y="98"/>
                    </a:lnTo>
                    <a:lnTo>
                      <a:pt x="79" y="99"/>
                    </a:lnTo>
                    <a:lnTo>
                      <a:pt x="80" y="101"/>
                    </a:lnTo>
                    <a:lnTo>
                      <a:pt x="82" y="103"/>
                    </a:lnTo>
                    <a:lnTo>
                      <a:pt x="86" y="104"/>
                    </a:lnTo>
                    <a:lnTo>
                      <a:pt x="91" y="110"/>
                    </a:lnTo>
                    <a:lnTo>
                      <a:pt x="92" y="111"/>
                    </a:lnTo>
                    <a:lnTo>
                      <a:pt x="96" y="115"/>
                    </a:lnTo>
                    <a:lnTo>
                      <a:pt x="98" y="118"/>
                    </a:lnTo>
                    <a:lnTo>
                      <a:pt x="99" y="122"/>
                    </a:lnTo>
                    <a:lnTo>
                      <a:pt x="101" y="122"/>
                    </a:lnTo>
                    <a:lnTo>
                      <a:pt x="104" y="125"/>
                    </a:lnTo>
                    <a:lnTo>
                      <a:pt x="104" y="129"/>
                    </a:lnTo>
                    <a:lnTo>
                      <a:pt x="106" y="130"/>
                    </a:lnTo>
                    <a:lnTo>
                      <a:pt x="106" y="130"/>
                    </a:lnTo>
                    <a:lnTo>
                      <a:pt x="108" y="132"/>
                    </a:lnTo>
                    <a:lnTo>
                      <a:pt x="108" y="132"/>
                    </a:lnTo>
                    <a:lnTo>
                      <a:pt x="108" y="137"/>
                    </a:lnTo>
                    <a:lnTo>
                      <a:pt x="110" y="141"/>
                    </a:lnTo>
                    <a:lnTo>
                      <a:pt x="111" y="142"/>
                    </a:lnTo>
                    <a:lnTo>
                      <a:pt x="111" y="144"/>
                    </a:lnTo>
                    <a:lnTo>
                      <a:pt x="111" y="154"/>
                    </a:lnTo>
                    <a:lnTo>
                      <a:pt x="111" y="156"/>
                    </a:lnTo>
                    <a:lnTo>
                      <a:pt x="111" y="156"/>
                    </a:lnTo>
                    <a:lnTo>
                      <a:pt x="111" y="159"/>
                    </a:lnTo>
                    <a:lnTo>
                      <a:pt x="113" y="165"/>
                    </a:lnTo>
                    <a:lnTo>
                      <a:pt x="113" y="166"/>
                    </a:lnTo>
                    <a:lnTo>
                      <a:pt x="111" y="168"/>
                    </a:lnTo>
                    <a:lnTo>
                      <a:pt x="111" y="168"/>
                    </a:lnTo>
                    <a:lnTo>
                      <a:pt x="110" y="170"/>
                    </a:lnTo>
                    <a:lnTo>
                      <a:pt x="110" y="171"/>
                    </a:lnTo>
                    <a:lnTo>
                      <a:pt x="111" y="177"/>
                    </a:lnTo>
                    <a:lnTo>
                      <a:pt x="111" y="180"/>
                    </a:lnTo>
                    <a:lnTo>
                      <a:pt x="108" y="183"/>
                    </a:lnTo>
                    <a:lnTo>
                      <a:pt x="106" y="187"/>
                    </a:lnTo>
                    <a:lnTo>
                      <a:pt x="104" y="189"/>
                    </a:lnTo>
                    <a:lnTo>
                      <a:pt x="101" y="190"/>
                    </a:lnTo>
                    <a:lnTo>
                      <a:pt x="99" y="192"/>
                    </a:lnTo>
                    <a:lnTo>
                      <a:pt x="96" y="194"/>
                    </a:lnTo>
                    <a:lnTo>
                      <a:pt x="94" y="194"/>
                    </a:lnTo>
                    <a:lnTo>
                      <a:pt x="92" y="197"/>
                    </a:lnTo>
                    <a:lnTo>
                      <a:pt x="89" y="197"/>
                    </a:lnTo>
                    <a:lnTo>
                      <a:pt x="86" y="199"/>
                    </a:lnTo>
                    <a:lnTo>
                      <a:pt x="84" y="201"/>
                    </a:lnTo>
                    <a:lnTo>
                      <a:pt x="80" y="202"/>
                    </a:lnTo>
                    <a:lnTo>
                      <a:pt x="77" y="202"/>
                    </a:lnTo>
                    <a:lnTo>
                      <a:pt x="74" y="199"/>
                    </a:lnTo>
                    <a:lnTo>
                      <a:pt x="74" y="199"/>
                    </a:lnTo>
                    <a:lnTo>
                      <a:pt x="72" y="199"/>
                    </a:lnTo>
                    <a:lnTo>
                      <a:pt x="72" y="201"/>
                    </a:lnTo>
                    <a:lnTo>
                      <a:pt x="70" y="204"/>
                    </a:lnTo>
                    <a:lnTo>
                      <a:pt x="70" y="204"/>
                    </a:lnTo>
                    <a:lnTo>
                      <a:pt x="70" y="206"/>
                    </a:lnTo>
                    <a:lnTo>
                      <a:pt x="70" y="208"/>
                    </a:lnTo>
                    <a:lnTo>
                      <a:pt x="70" y="209"/>
                    </a:lnTo>
                    <a:lnTo>
                      <a:pt x="70" y="214"/>
                    </a:lnTo>
                    <a:lnTo>
                      <a:pt x="65" y="216"/>
                    </a:lnTo>
                    <a:lnTo>
                      <a:pt x="63" y="214"/>
                    </a:lnTo>
                    <a:lnTo>
                      <a:pt x="63" y="214"/>
                    </a:lnTo>
                    <a:lnTo>
                      <a:pt x="63" y="216"/>
                    </a:lnTo>
                    <a:lnTo>
                      <a:pt x="63" y="216"/>
                    </a:lnTo>
                    <a:lnTo>
                      <a:pt x="62" y="218"/>
                    </a:lnTo>
                    <a:lnTo>
                      <a:pt x="58" y="220"/>
                    </a:lnTo>
                    <a:lnTo>
                      <a:pt x="57" y="221"/>
                    </a:lnTo>
                    <a:lnTo>
                      <a:pt x="55" y="221"/>
                    </a:lnTo>
                    <a:lnTo>
                      <a:pt x="53" y="223"/>
                    </a:lnTo>
                    <a:lnTo>
                      <a:pt x="53" y="223"/>
                    </a:lnTo>
                    <a:lnTo>
                      <a:pt x="51" y="225"/>
                    </a:lnTo>
                    <a:lnTo>
                      <a:pt x="51" y="225"/>
                    </a:lnTo>
                    <a:lnTo>
                      <a:pt x="51" y="226"/>
                    </a:lnTo>
                    <a:lnTo>
                      <a:pt x="50" y="226"/>
                    </a:lnTo>
                    <a:lnTo>
                      <a:pt x="48" y="230"/>
                    </a:lnTo>
                    <a:lnTo>
                      <a:pt x="45" y="230"/>
                    </a:lnTo>
                    <a:lnTo>
                      <a:pt x="39" y="23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72" name="Freeform 54"/>
              <p:cNvSpPr>
                <a:spLocks/>
              </p:cNvSpPr>
              <p:nvPr/>
            </p:nvSpPr>
            <p:spPr bwMode="auto">
              <a:xfrm>
                <a:off x="4206" y="2213"/>
                <a:ext cx="118" cy="136"/>
              </a:xfrm>
              <a:custGeom>
                <a:avLst/>
                <a:gdLst>
                  <a:gd name="T0" fmla="*/ 81 w 118"/>
                  <a:gd name="T1" fmla="*/ 133 h 136"/>
                  <a:gd name="T2" fmla="*/ 82 w 118"/>
                  <a:gd name="T3" fmla="*/ 122 h 136"/>
                  <a:gd name="T4" fmla="*/ 84 w 118"/>
                  <a:gd name="T5" fmla="*/ 116 h 136"/>
                  <a:gd name="T6" fmla="*/ 82 w 118"/>
                  <a:gd name="T7" fmla="*/ 112 h 136"/>
                  <a:gd name="T8" fmla="*/ 82 w 118"/>
                  <a:gd name="T9" fmla="*/ 105 h 136"/>
                  <a:gd name="T10" fmla="*/ 76 w 118"/>
                  <a:gd name="T11" fmla="*/ 100 h 136"/>
                  <a:gd name="T12" fmla="*/ 72 w 118"/>
                  <a:gd name="T13" fmla="*/ 97 h 136"/>
                  <a:gd name="T14" fmla="*/ 72 w 118"/>
                  <a:gd name="T15" fmla="*/ 88 h 136"/>
                  <a:gd name="T16" fmla="*/ 72 w 118"/>
                  <a:gd name="T17" fmla="*/ 83 h 136"/>
                  <a:gd name="T18" fmla="*/ 69 w 118"/>
                  <a:gd name="T19" fmla="*/ 79 h 136"/>
                  <a:gd name="T20" fmla="*/ 64 w 118"/>
                  <a:gd name="T21" fmla="*/ 73 h 136"/>
                  <a:gd name="T22" fmla="*/ 55 w 118"/>
                  <a:gd name="T23" fmla="*/ 67 h 136"/>
                  <a:gd name="T24" fmla="*/ 48 w 118"/>
                  <a:gd name="T25" fmla="*/ 71 h 136"/>
                  <a:gd name="T26" fmla="*/ 43 w 118"/>
                  <a:gd name="T27" fmla="*/ 74 h 136"/>
                  <a:gd name="T28" fmla="*/ 36 w 118"/>
                  <a:gd name="T29" fmla="*/ 73 h 136"/>
                  <a:gd name="T30" fmla="*/ 33 w 118"/>
                  <a:gd name="T31" fmla="*/ 71 h 136"/>
                  <a:gd name="T32" fmla="*/ 26 w 118"/>
                  <a:gd name="T33" fmla="*/ 74 h 136"/>
                  <a:gd name="T34" fmla="*/ 21 w 118"/>
                  <a:gd name="T35" fmla="*/ 79 h 136"/>
                  <a:gd name="T36" fmla="*/ 16 w 118"/>
                  <a:gd name="T37" fmla="*/ 74 h 136"/>
                  <a:gd name="T38" fmla="*/ 17 w 118"/>
                  <a:gd name="T39" fmla="*/ 66 h 136"/>
                  <a:gd name="T40" fmla="*/ 19 w 118"/>
                  <a:gd name="T41" fmla="*/ 57 h 136"/>
                  <a:gd name="T42" fmla="*/ 17 w 118"/>
                  <a:gd name="T43" fmla="*/ 49 h 136"/>
                  <a:gd name="T44" fmla="*/ 12 w 118"/>
                  <a:gd name="T45" fmla="*/ 49 h 136"/>
                  <a:gd name="T46" fmla="*/ 7 w 118"/>
                  <a:gd name="T47" fmla="*/ 42 h 136"/>
                  <a:gd name="T48" fmla="*/ 7 w 118"/>
                  <a:gd name="T49" fmla="*/ 37 h 136"/>
                  <a:gd name="T50" fmla="*/ 0 w 118"/>
                  <a:gd name="T51" fmla="*/ 35 h 136"/>
                  <a:gd name="T52" fmla="*/ 9 w 118"/>
                  <a:gd name="T53" fmla="*/ 26 h 136"/>
                  <a:gd name="T54" fmla="*/ 11 w 118"/>
                  <a:gd name="T55" fmla="*/ 21 h 136"/>
                  <a:gd name="T56" fmla="*/ 16 w 118"/>
                  <a:gd name="T57" fmla="*/ 16 h 136"/>
                  <a:gd name="T58" fmla="*/ 21 w 118"/>
                  <a:gd name="T59" fmla="*/ 16 h 136"/>
                  <a:gd name="T60" fmla="*/ 23 w 118"/>
                  <a:gd name="T61" fmla="*/ 19 h 136"/>
                  <a:gd name="T62" fmla="*/ 28 w 118"/>
                  <a:gd name="T63" fmla="*/ 21 h 136"/>
                  <a:gd name="T64" fmla="*/ 26 w 118"/>
                  <a:gd name="T65" fmla="*/ 12 h 136"/>
                  <a:gd name="T66" fmla="*/ 24 w 118"/>
                  <a:gd name="T67" fmla="*/ 4 h 136"/>
                  <a:gd name="T68" fmla="*/ 36 w 118"/>
                  <a:gd name="T69" fmla="*/ 4 h 136"/>
                  <a:gd name="T70" fmla="*/ 43 w 118"/>
                  <a:gd name="T71" fmla="*/ 11 h 136"/>
                  <a:gd name="T72" fmla="*/ 46 w 118"/>
                  <a:gd name="T73" fmla="*/ 21 h 136"/>
                  <a:gd name="T74" fmla="*/ 48 w 118"/>
                  <a:gd name="T75" fmla="*/ 23 h 136"/>
                  <a:gd name="T76" fmla="*/ 53 w 118"/>
                  <a:gd name="T77" fmla="*/ 26 h 136"/>
                  <a:gd name="T78" fmla="*/ 62 w 118"/>
                  <a:gd name="T79" fmla="*/ 24 h 136"/>
                  <a:gd name="T80" fmla="*/ 69 w 118"/>
                  <a:gd name="T81" fmla="*/ 30 h 136"/>
                  <a:gd name="T82" fmla="*/ 72 w 118"/>
                  <a:gd name="T83" fmla="*/ 35 h 136"/>
                  <a:gd name="T84" fmla="*/ 77 w 118"/>
                  <a:gd name="T85" fmla="*/ 40 h 136"/>
                  <a:gd name="T86" fmla="*/ 72 w 118"/>
                  <a:gd name="T87" fmla="*/ 47 h 136"/>
                  <a:gd name="T88" fmla="*/ 64 w 118"/>
                  <a:gd name="T89" fmla="*/ 47 h 136"/>
                  <a:gd name="T90" fmla="*/ 65 w 118"/>
                  <a:gd name="T91" fmla="*/ 54 h 136"/>
                  <a:gd name="T92" fmla="*/ 76 w 118"/>
                  <a:gd name="T93" fmla="*/ 57 h 136"/>
                  <a:gd name="T94" fmla="*/ 79 w 118"/>
                  <a:gd name="T95" fmla="*/ 64 h 136"/>
                  <a:gd name="T96" fmla="*/ 86 w 118"/>
                  <a:gd name="T97" fmla="*/ 71 h 136"/>
                  <a:gd name="T98" fmla="*/ 91 w 118"/>
                  <a:gd name="T99" fmla="*/ 79 h 136"/>
                  <a:gd name="T100" fmla="*/ 100 w 118"/>
                  <a:gd name="T101" fmla="*/ 86 h 136"/>
                  <a:gd name="T102" fmla="*/ 106 w 118"/>
                  <a:gd name="T103" fmla="*/ 95 h 136"/>
                  <a:gd name="T104" fmla="*/ 111 w 118"/>
                  <a:gd name="T105" fmla="*/ 105 h 136"/>
                  <a:gd name="T106" fmla="*/ 118 w 118"/>
                  <a:gd name="T107" fmla="*/ 112 h 136"/>
                  <a:gd name="T108" fmla="*/ 115 w 118"/>
                  <a:gd name="T109" fmla="*/ 119 h 136"/>
                  <a:gd name="T110" fmla="*/ 115 w 118"/>
                  <a:gd name="T111" fmla="*/ 124 h 136"/>
                  <a:gd name="T112" fmla="*/ 113 w 118"/>
                  <a:gd name="T113" fmla="*/ 128 h 136"/>
                  <a:gd name="T114" fmla="*/ 100 w 118"/>
                  <a:gd name="T115" fmla="*/ 126 h 136"/>
                  <a:gd name="T116" fmla="*/ 94 w 118"/>
                  <a:gd name="T117" fmla="*/ 131 h 136"/>
                  <a:gd name="T118" fmla="*/ 89 w 118"/>
                  <a:gd name="T119" fmla="*/ 13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36">
                    <a:moveTo>
                      <a:pt x="89" y="134"/>
                    </a:moveTo>
                    <a:lnTo>
                      <a:pt x="86" y="133"/>
                    </a:lnTo>
                    <a:lnTo>
                      <a:pt x="81" y="133"/>
                    </a:lnTo>
                    <a:lnTo>
                      <a:pt x="79" y="128"/>
                    </a:lnTo>
                    <a:lnTo>
                      <a:pt x="82" y="124"/>
                    </a:lnTo>
                    <a:lnTo>
                      <a:pt x="82" y="122"/>
                    </a:lnTo>
                    <a:lnTo>
                      <a:pt x="84" y="121"/>
                    </a:lnTo>
                    <a:lnTo>
                      <a:pt x="84" y="117"/>
                    </a:lnTo>
                    <a:lnTo>
                      <a:pt x="84" y="116"/>
                    </a:lnTo>
                    <a:lnTo>
                      <a:pt x="84" y="116"/>
                    </a:lnTo>
                    <a:lnTo>
                      <a:pt x="82" y="112"/>
                    </a:lnTo>
                    <a:lnTo>
                      <a:pt x="82" y="112"/>
                    </a:lnTo>
                    <a:lnTo>
                      <a:pt x="84" y="109"/>
                    </a:lnTo>
                    <a:lnTo>
                      <a:pt x="84" y="107"/>
                    </a:lnTo>
                    <a:lnTo>
                      <a:pt x="82" y="105"/>
                    </a:lnTo>
                    <a:lnTo>
                      <a:pt x="79" y="102"/>
                    </a:lnTo>
                    <a:lnTo>
                      <a:pt x="77" y="102"/>
                    </a:lnTo>
                    <a:lnTo>
                      <a:pt x="76" y="100"/>
                    </a:lnTo>
                    <a:lnTo>
                      <a:pt x="72" y="97"/>
                    </a:lnTo>
                    <a:lnTo>
                      <a:pt x="72" y="97"/>
                    </a:lnTo>
                    <a:lnTo>
                      <a:pt x="72" y="97"/>
                    </a:lnTo>
                    <a:lnTo>
                      <a:pt x="72" y="93"/>
                    </a:lnTo>
                    <a:lnTo>
                      <a:pt x="72" y="93"/>
                    </a:lnTo>
                    <a:lnTo>
                      <a:pt x="72" y="88"/>
                    </a:lnTo>
                    <a:lnTo>
                      <a:pt x="72" y="85"/>
                    </a:lnTo>
                    <a:lnTo>
                      <a:pt x="72" y="83"/>
                    </a:lnTo>
                    <a:lnTo>
                      <a:pt x="72" y="83"/>
                    </a:lnTo>
                    <a:lnTo>
                      <a:pt x="72" y="81"/>
                    </a:lnTo>
                    <a:lnTo>
                      <a:pt x="72" y="81"/>
                    </a:lnTo>
                    <a:lnTo>
                      <a:pt x="69" y="79"/>
                    </a:lnTo>
                    <a:lnTo>
                      <a:pt x="67" y="78"/>
                    </a:lnTo>
                    <a:lnTo>
                      <a:pt x="65" y="74"/>
                    </a:lnTo>
                    <a:lnTo>
                      <a:pt x="64" y="73"/>
                    </a:lnTo>
                    <a:lnTo>
                      <a:pt x="60" y="69"/>
                    </a:lnTo>
                    <a:lnTo>
                      <a:pt x="58" y="67"/>
                    </a:lnTo>
                    <a:lnTo>
                      <a:pt x="55" y="67"/>
                    </a:lnTo>
                    <a:lnTo>
                      <a:pt x="53" y="67"/>
                    </a:lnTo>
                    <a:lnTo>
                      <a:pt x="52" y="69"/>
                    </a:lnTo>
                    <a:lnTo>
                      <a:pt x="48" y="71"/>
                    </a:lnTo>
                    <a:lnTo>
                      <a:pt x="46" y="71"/>
                    </a:lnTo>
                    <a:lnTo>
                      <a:pt x="45" y="74"/>
                    </a:lnTo>
                    <a:lnTo>
                      <a:pt x="43" y="74"/>
                    </a:lnTo>
                    <a:lnTo>
                      <a:pt x="36" y="73"/>
                    </a:lnTo>
                    <a:lnTo>
                      <a:pt x="36" y="73"/>
                    </a:lnTo>
                    <a:lnTo>
                      <a:pt x="36" y="73"/>
                    </a:lnTo>
                    <a:lnTo>
                      <a:pt x="36" y="71"/>
                    </a:lnTo>
                    <a:lnTo>
                      <a:pt x="36" y="71"/>
                    </a:lnTo>
                    <a:lnTo>
                      <a:pt x="33" y="71"/>
                    </a:lnTo>
                    <a:lnTo>
                      <a:pt x="31" y="71"/>
                    </a:lnTo>
                    <a:lnTo>
                      <a:pt x="31" y="73"/>
                    </a:lnTo>
                    <a:lnTo>
                      <a:pt x="26" y="74"/>
                    </a:lnTo>
                    <a:lnTo>
                      <a:pt x="24" y="76"/>
                    </a:lnTo>
                    <a:lnTo>
                      <a:pt x="23" y="78"/>
                    </a:lnTo>
                    <a:lnTo>
                      <a:pt x="21" y="79"/>
                    </a:lnTo>
                    <a:lnTo>
                      <a:pt x="17" y="79"/>
                    </a:lnTo>
                    <a:lnTo>
                      <a:pt x="16" y="78"/>
                    </a:lnTo>
                    <a:lnTo>
                      <a:pt x="16" y="74"/>
                    </a:lnTo>
                    <a:lnTo>
                      <a:pt x="17" y="71"/>
                    </a:lnTo>
                    <a:lnTo>
                      <a:pt x="17" y="69"/>
                    </a:lnTo>
                    <a:lnTo>
                      <a:pt x="17" y="66"/>
                    </a:lnTo>
                    <a:lnTo>
                      <a:pt x="17" y="64"/>
                    </a:lnTo>
                    <a:lnTo>
                      <a:pt x="19" y="59"/>
                    </a:lnTo>
                    <a:lnTo>
                      <a:pt x="19" y="57"/>
                    </a:lnTo>
                    <a:lnTo>
                      <a:pt x="19" y="54"/>
                    </a:lnTo>
                    <a:lnTo>
                      <a:pt x="17" y="50"/>
                    </a:lnTo>
                    <a:lnTo>
                      <a:pt x="17" y="49"/>
                    </a:lnTo>
                    <a:lnTo>
                      <a:pt x="16" y="49"/>
                    </a:lnTo>
                    <a:lnTo>
                      <a:pt x="16" y="50"/>
                    </a:lnTo>
                    <a:lnTo>
                      <a:pt x="12" y="49"/>
                    </a:lnTo>
                    <a:lnTo>
                      <a:pt x="9" y="49"/>
                    </a:lnTo>
                    <a:lnTo>
                      <a:pt x="7" y="45"/>
                    </a:lnTo>
                    <a:lnTo>
                      <a:pt x="7" y="42"/>
                    </a:lnTo>
                    <a:lnTo>
                      <a:pt x="9" y="38"/>
                    </a:lnTo>
                    <a:lnTo>
                      <a:pt x="9" y="38"/>
                    </a:lnTo>
                    <a:lnTo>
                      <a:pt x="7" y="37"/>
                    </a:lnTo>
                    <a:lnTo>
                      <a:pt x="5" y="37"/>
                    </a:lnTo>
                    <a:lnTo>
                      <a:pt x="5" y="35"/>
                    </a:lnTo>
                    <a:lnTo>
                      <a:pt x="0" y="35"/>
                    </a:lnTo>
                    <a:lnTo>
                      <a:pt x="4" y="30"/>
                    </a:lnTo>
                    <a:lnTo>
                      <a:pt x="5" y="28"/>
                    </a:lnTo>
                    <a:lnTo>
                      <a:pt x="9" y="26"/>
                    </a:lnTo>
                    <a:lnTo>
                      <a:pt x="9" y="26"/>
                    </a:lnTo>
                    <a:lnTo>
                      <a:pt x="9" y="23"/>
                    </a:lnTo>
                    <a:lnTo>
                      <a:pt x="11" y="21"/>
                    </a:lnTo>
                    <a:lnTo>
                      <a:pt x="12" y="19"/>
                    </a:lnTo>
                    <a:lnTo>
                      <a:pt x="14" y="18"/>
                    </a:lnTo>
                    <a:lnTo>
                      <a:pt x="16" y="16"/>
                    </a:lnTo>
                    <a:lnTo>
                      <a:pt x="17" y="16"/>
                    </a:lnTo>
                    <a:lnTo>
                      <a:pt x="19" y="11"/>
                    </a:lnTo>
                    <a:lnTo>
                      <a:pt x="21" y="16"/>
                    </a:lnTo>
                    <a:lnTo>
                      <a:pt x="21" y="19"/>
                    </a:lnTo>
                    <a:lnTo>
                      <a:pt x="23" y="19"/>
                    </a:lnTo>
                    <a:lnTo>
                      <a:pt x="23" y="19"/>
                    </a:lnTo>
                    <a:lnTo>
                      <a:pt x="24" y="21"/>
                    </a:lnTo>
                    <a:lnTo>
                      <a:pt x="24" y="21"/>
                    </a:lnTo>
                    <a:lnTo>
                      <a:pt x="28" y="21"/>
                    </a:lnTo>
                    <a:lnTo>
                      <a:pt x="28" y="18"/>
                    </a:lnTo>
                    <a:lnTo>
                      <a:pt x="28" y="16"/>
                    </a:lnTo>
                    <a:lnTo>
                      <a:pt x="26" y="12"/>
                    </a:lnTo>
                    <a:lnTo>
                      <a:pt x="26" y="9"/>
                    </a:lnTo>
                    <a:lnTo>
                      <a:pt x="24" y="7"/>
                    </a:lnTo>
                    <a:lnTo>
                      <a:pt x="24" y="4"/>
                    </a:lnTo>
                    <a:lnTo>
                      <a:pt x="26" y="0"/>
                    </a:lnTo>
                    <a:lnTo>
                      <a:pt x="34" y="0"/>
                    </a:lnTo>
                    <a:lnTo>
                      <a:pt x="36" y="4"/>
                    </a:lnTo>
                    <a:lnTo>
                      <a:pt x="38" y="6"/>
                    </a:lnTo>
                    <a:lnTo>
                      <a:pt x="43" y="11"/>
                    </a:lnTo>
                    <a:lnTo>
                      <a:pt x="43" y="11"/>
                    </a:lnTo>
                    <a:lnTo>
                      <a:pt x="48" y="11"/>
                    </a:lnTo>
                    <a:lnTo>
                      <a:pt x="48" y="18"/>
                    </a:lnTo>
                    <a:lnTo>
                      <a:pt x="46" y="21"/>
                    </a:lnTo>
                    <a:lnTo>
                      <a:pt x="46" y="21"/>
                    </a:lnTo>
                    <a:lnTo>
                      <a:pt x="46" y="21"/>
                    </a:lnTo>
                    <a:lnTo>
                      <a:pt x="48" y="23"/>
                    </a:lnTo>
                    <a:lnTo>
                      <a:pt x="50" y="24"/>
                    </a:lnTo>
                    <a:lnTo>
                      <a:pt x="52" y="26"/>
                    </a:lnTo>
                    <a:lnTo>
                      <a:pt x="53" y="26"/>
                    </a:lnTo>
                    <a:lnTo>
                      <a:pt x="55" y="28"/>
                    </a:lnTo>
                    <a:lnTo>
                      <a:pt x="58" y="28"/>
                    </a:lnTo>
                    <a:lnTo>
                      <a:pt x="62" y="24"/>
                    </a:lnTo>
                    <a:lnTo>
                      <a:pt x="65" y="24"/>
                    </a:lnTo>
                    <a:lnTo>
                      <a:pt x="67" y="26"/>
                    </a:lnTo>
                    <a:lnTo>
                      <a:pt x="69" y="30"/>
                    </a:lnTo>
                    <a:lnTo>
                      <a:pt x="69" y="33"/>
                    </a:lnTo>
                    <a:lnTo>
                      <a:pt x="70" y="33"/>
                    </a:lnTo>
                    <a:lnTo>
                      <a:pt x="72" y="35"/>
                    </a:lnTo>
                    <a:lnTo>
                      <a:pt x="74" y="37"/>
                    </a:lnTo>
                    <a:lnTo>
                      <a:pt x="77" y="37"/>
                    </a:lnTo>
                    <a:lnTo>
                      <a:pt x="77" y="40"/>
                    </a:lnTo>
                    <a:lnTo>
                      <a:pt x="76" y="43"/>
                    </a:lnTo>
                    <a:lnTo>
                      <a:pt x="74" y="45"/>
                    </a:lnTo>
                    <a:lnTo>
                      <a:pt x="72" y="47"/>
                    </a:lnTo>
                    <a:lnTo>
                      <a:pt x="69" y="49"/>
                    </a:lnTo>
                    <a:lnTo>
                      <a:pt x="65" y="47"/>
                    </a:lnTo>
                    <a:lnTo>
                      <a:pt x="64" y="47"/>
                    </a:lnTo>
                    <a:lnTo>
                      <a:pt x="64" y="47"/>
                    </a:lnTo>
                    <a:lnTo>
                      <a:pt x="64" y="52"/>
                    </a:lnTo>
                    <a:lnTo>
                      <a:pt x="65" y="54"/>
                    </a:lnTo>
                    <a:lnTo>
                      <a:pt x="70" y="55"/>
                    </a:lnTo>
                    <a:lnTo>
                      <a:pt x="72" y="57"/>
                    </a:lnTo>
                    <a:lnTo>
                      <a:pt x="76" y="57"/>
                    </a:lnTo>
                    <a:lnTo>
                      <a:pt x="77" y="59"/>
                    </a:lnTo>
                    <a:lnTo>
                      <a:pt x="79" y="62"/>
                    </a:lnTo>
                    <a:lnTo>
                      <a:pt x="79" y="64"/>
                    </a:lnTo>
                    <a:lnTo>
                      <a:pt x="81" y="66"/>
                    </a:lnTo>
                    <a:lnTo>
                      <a:pt x="84" y="69"/>
                    </a:lnTo>
                    <a:lnTo>
                      <a:pt x="86" y="71"/>
                    </a:lnTo>
                    <a:lnTo>
                      <a:pt x="88" y="74"/>
                    </a:lnTo>
                    <a:lnTo>
                      <a:pt x="89" y="78"/>
                    </a:lnTo>
                    <a:lnTo>
                      <a:pt x="91" y="79"/>
                    </a:lnTo>
                    <a:lnTo>
                      <a:pt x="93" y="79"/>
                    </a:lnTo>
                    <a:lnTo>
                      <a:pt x="98" y="83"/>
                    </a:lnTo>
                    <a:lnTo>
                      <a:pt x="100" y="86"/>
                    </a:lnTo>
                    <a:lnTo>
                      <a:pt x="101" y="90"/>
                    </a:lnTo>
                    <a:lnTo>
                      <a:pt x="103" y="93"/>
                    </a:lnTo>
                    <a:lnTo>
                      <a:pt x="106" y="95"/>
                    </a:lnTo>
                    <a:lnTo>
                      <a:pt x="113" y="100"/>
                    </a:lnTo>
                    <a:lnTo>
                      <a:pt x="113" y="103"/>
                    </a:lnTo>
                    <a:lnTo>
                      <a:pt x="111" y="105"/>
                    </a:lnTo>
                    <a:lnTo>
                      <a:pt x="111" y="107"/>
                    </a:lnTo>
                    <a:lnTo>
                      <a:pt x="113" y="109"/>
                    </a:lnTo>
                    <a:lnTo>
                      <a:pt x="118" y="112"/>
                    </a:lnTo>
                    <a:lnTo>
                      <a:pt x="117" y="117"/>
                    </a:lnTo>
                    <a:lnTo>
                      <a:pt x="115" y="119"/>
                    </a:lnTo>
                    <a:lnTo>
                      <a:pt x="115" y="119"/>
                    </a:lnTo>
                    <a:lnTo>
                      <a:pt x="117" y="121"/>
                    </a:lnTo>
                    <a:lnTo>
                      <a:pt x="117" y="121"/>
                    </a:lnTo>
                    <a:lnTo>
                      <a:pt x="115" y="124"/>
                    </a:lnTo>
                    <a:lnTo>
                      <a:pt x="113" y="126"/>
                    </a:lnTo>
                    <a:lnTo>
                      <a:pt x="113" y="128"/>
                    </a:lnTo>
                    <a:lnTo>
                      <a:pt x="113" y="128"/>
                    </a:lnTo>
                    <a:lnTo>
                      <a:pt x="108" y="129"/>
                    </a:lnTo>
                    <a:lnTo>
                      <a:pt x="103" y="129"/>
                    </a:lnTo>
                    <a:lnTo>
                      <a:pt x="100" y="126"/>
                    </a:lnTo>
                    <a:lnTo>
                      <a:pt x="96" y="128"/>
                    </a:lnTo>
                    <a:lnTo>
                      <a:pt x="96" y="129"/>
                    </a:lnTo>
                    <a:lnTo>
                      <a:pt x="94" y="131"/>
                    </a:lnTo>
                    <a:lnTo>
                      <a:pt x="94" y="134"/>
                    </a:lnTo>
                    <a:lnTo>
                      <a:pt x="93" y="136"/>
                    </a:lnTo>
                    <a:lnTo>
                      <a:pt x="89" y="13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73" name="Freeform 55"/>
              <p:cNvSpPr>
                <a:spLocks/>
              </p:cNvSpPr>
              <p:nvPr/>
            </p:nvSpPr>
            <p:spPr bwMode="auto">
              <a:xfrm>
                <a:off x="3903" y="2413"/>
                <a:ext cx="35" cy="56"/>
              </a:xfrm>
              <a:custGeom>
                <a:avLst/>
                <a:gdLst>
                  <a:gd name="T0" fmla="*/ 9 w 35"/>
                  <a:gd name="T1" fmla="*/ 56 h 56"/>
                  <a:gd name="T2" fmla="*/ 6 w 35"/>
                  <a:gd name="T3" fmla="*/ 55 h 56"/>
                  <a:gd name="T4" fmla="*/ 4 w 35"/>
                  <a:gd name="T5" fmla="*/ 49 h 56"/>
                  <a:gd name="T6" fmla="*/ 2 w 35"/>
                  <a:gd name="T7" fmla="*/ 41 h 56"/>
                  <a:gd name="T8" fmla="*/ 2 w 35"/>
                  <a:gd name="T9" fmla="*/ 37 h 56"/>
                  <a:gd name="T10" fmla="*/ 0 w 35"/>
                  <a:gd name="T11" fmla="*/ 34 h 56"/>
                  <a:gd name="T12" fmla="*/ 0 w 35"/>
                  <a:gd name="T13" fmla="*/ 24 h 56"/>
                  <a:gd name="T14" fmla="*/ 0 w 35"/>
                  <a:gd name="T15" fmla="*/ 20 h 56"/>
                  <a:gd name="T16" fmla="*/ 2 w 35"/>
                  <a:gd name="T17" fmla="*/ 17 h 56"/>
                  <a:gd name="T18" fmla="*/ 2 w 35"/>
                  <a:gd name="T19" fmla="*/ 12 h 56"/>
                  <a:gd name="T20" fmla="*/ 2 w 35"/>
                  <a:gd name="T21" fmla="*/ 8 h 56"/>
                  <a:gd name="T22" fmla="*/ 0 w 35"/>
                  <a:gd name="T23" fmla="*/ 7 h 56"/>
                  <a:gd name="T24" fmla="*/ 4 w 35"/>
                  <a:gd name="T25" fmla="*/ 7 h 56"/>
                  <a:gd name="T26" fmla="*/ 6 w 35"/>
                  <a:gd name="T27" fmla="*/ 7 h 56"/>
                  <a:gd name="T28" fmla="*/ 4 w 35"/>
                  <a:gd name="T29" fmla="*/ 5 h 56"/>
                  <a:gd name="T30" fmla="*/ 6 w 35"/>
                  <a:gd name="T31" fmla="*/ 0 h 56"/>
                  <a:gd name="T32" fmla="*/ 9 w 35"/>
                  <a:gd name="T33" fmla="*/ 0 h 56"/>
                  <a:gd name="T34" fmla="*/ 12 w 35"/>
                  <a:gd name="T35" fmla="*/ 1 h 56"/>
                  <a:gd name="T36" fmla="*/ 12 w 35"/>
                  <a:gd name="T37" fmla="*/ 1 h 56"/>
                  <a:gd name="T38" fmla="*/ 16 w 35"/>
                  <a:gd name="T39" fmla="*/ 3 h 56"/>
                  <a:gd name="T40" fmla="*/ 19 w 35"/>
                  <a:gd name="T41" fmla="*/ 10 h 56"/>
                  <a:gd name="T42" fmla="*/ 21 w 35"/>
                  <a:gd name="T43" fmla="*/ 12 h 56"/>
                  <a:gd name="T44" fmla="*/ 24 w 35"/>
                  <a:gd name="T45" fmla="*/ 15 h 56"/>
                  <a:gd name="T46" fmla="*/ 24 w 35"/>
                  <a:gd name="T47" fmla="*/ 17 h 56"/>
                  <a:gd name="T48" fmla="*/ 26 w 35"/>
                  <a:gd name="T49" fmla="*/ 20 h 56"/>
                  <a:gd name="T50" fmla="*/ 28 w 35"/>
                  <a:gd name="T51" fmla="*/ 25 h 56"/>
                  <a:gd name="T52" fmla="*/ 31 w 35"/>
                  <a:gd name="T53" fmla="*/ 27 h 56"/>
                  <a:gd name="T54" fmla="*/ 33 w 35"/>
                  <a:gd name="T55" fmla="*/ 31 h 56"/>
                  <a:gd name="T56" fmla="*/ 33 w 35"/>
                  <a:gd name="T57" fmla="*/ 36 h 56"/>
                  <a:gd name="T58" fmla="*/ 33 w 35"/>
                  <a:gd name="T59" fmla="*/ 39 h 56"/>
                  <a:gd name="T60" fmla="*/ 35 w 35"/>
                  <a:gd name="T61" fmla="*/ 44 h 56"/>
                  <a:gd name="T62" fmla="*/ 26 w 35"/>
                  <a:gd name="T63" fmla="*/ 51 h 56"/>
                  <a:gd name="T64" fmla="*/ 24 w 35"/>
                  <a:gd name="T65" fmla="*/ 55 h 56"/>
                  <a:gd name="T66" fmla="*/ 21 w 35"/>
                  <a:gd name="T67" fmla="*/ 55 h 56"/>
                  <a:gd name="T68" fmla="*/ 19 w 35"/>
                  <a:gd name="T69" fmla="*/ 56 h 56"/>
                  <a:gd name="T70" fmla="*/ 16 w 35"/>
                  <a:gd name="T71" fmla="*/ 56 h 56"/>
                  <a:gd name="T72" fmla="*/ 11 w 35"/>
                  <a:gd name="T73" fmla="*/ 56 h 56"/>
                  <a:gd name="T74" fmla="*/ 9 w 35"/>
                  <a:gd name="T7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56">
                    <a:moveTo>
                      <a:pt x="9" y="56"/>
                    </a:moveTo>
                    <a:lnTo>
                      <a:pt x="6" y="55"/>
                    </a:lnTo>
                    <a:lnTo>
                      <a:pt x="4" y="49"/>
                    </a:lnTo>
                    <a:lnTo>
                      <a:pt x="2" y="41"/>
                    </a:lnTo>
                    <a:lnTo>
                      <a:pt x="2" y="37"/>
                    </a:lnTo>
                    <a:lnTo>
                      <a:pt x="0" y="34"/>
                    </a:lnTo>
                    <a:lnTo>
                      <a:pt x="0" y="24"/>
                    </a:lnTo>
                    <a:lnTo>
                      <a:pt x="0" y="20"/>
                    </a:lnTo>
                    <a:lnTo>
                      <a:pt x="2" y="17"/>
                    </a:lnTo>
                    <a:lnTo>
                      <a:pt x="2" y="12"/>
                    </a:lnTo>
                    <a:lnTo>
                      <a:pt x="2" y="8"/>
                    </a:lnTo>
                    <a:lnTo>
                      <a:pt x="0" y="7"/>
                    </a:lnTo>
                    <a:lnTo>
                      <a:pt x="4" y="7"/>
                    </a:lnTo>
                    <a:lnTo>
                      <a:pt x="6" y="7"/>
                    </a:lnTo>
                    <a:lnTo>
                      <a:pt x="4" y="5"/>
                    </a:lnTo>
                    <a:lnTo>
                      <a:pt x="6" y="0"/>
                    </a:lnTo>
                    <a:lnTo>
                      <a:pt x="9" y="0"/>
                    </a:lnTo>
                    <a:lnTo>
                      <a:pt x="12" y="1"/>
                    </a:lnTo>
                    <a:lnTo>
                      <a:pt x="12" y="1"/>
                    </a:lnTo>
                    <a:lnTo>
                      <a:pt x="16" y="3"/>
                    </a:lnTo>
                    <a:lnTo>
                      <a:pt x="19" y="10"/>
                    </a:lnTo>
                    <a:lnTo>
                      <a:pt x="21" y="12"/>
                    </a:lnTo>
                    <a:lnTo>
                      <a:pt x="24" y="15"/>
                    </a:lnTo>
                    <a:lnTo>
                      <a:pt x="24" y="17"/>
                    </a:lnTo>
                    <a:lnTo>
                      <a:pt x="26" y="20"/>
                    </a:lnTo>
                    <a:lnTo>
                      <a:pt x="28" y="25"/>
                    </a:lnTo>
                    <a:lnTo>
                      <a:pt x="31" y="27"/>
                    </a:lnTo>
                    <a:lnTo>
                      <a:pt x="33" y="31"/>
                    </a:lnTo>
                    <a:lnTo>
                      <a:pt x="33" y="36"/>
                    </a:lnTo>
                    <a:lnTo>
                      <a:pt x="33" y="39"/>
                    </a:lnTo>
                    <a:lnTo>
                      <a:pt x="35" y="44"/>
                    </a:lnTo>
                    <a:lnTo>
                      <a:pt x="26" y="51"/>
                    </a:lnTo>
                    <a:lnTo>
                      <a:pt x="24" y="55"/>
                    </a:lnTo>
                    <a:lnTo>
                      <a:pt x="21" y="55"/>
                    </a:lnTo>
                    <a:lnTo>
                      <a:pt x="19" y="56"/>
                    </a:lnTo>
                    <a:lnTo>
                      <a:pt x="16" y="56"/>
                    </a:lnTo>
                    <a:lnTo>
                      <a:pt x="11" y="56"/>
                    </a:lnTo>
                    <a:lnTo>
                      <a:pt x="9" y="5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74" name="Freeform 56"/>
              <p:cNvSpPr>
                <a:spLocks/>
              </p:cNvSpPr>
              <p:nvPr/>
            </p:nvSpPr>
            <p:spPr bwMode="auto">
              <a:xfrm>
                <a:off x="5173" y="1559"/>
                <a:ext cx="19" cy="5"/>
              </a:xfrm>
              <a:custGeom>
                <a:avLst/>
                <a:gdLst>
                  <a:gd name="T0" fmla="*/ 8 w 19"/>
                  <a:gd name="T1" fmla="*/ 5 h 5"/>
                  <a:gd name="T2" fmla="*/ 8 w 19"/>
                  <a:gd name="T3" fmla="*/ 5 h 5"/>
                  <a:gd name="T4" fmla="*/ 7 w 19"/>
                  <a:gd name="T5" fmla="*/ 5 h 5"/>
                  <a:gd name="T6" fmla="*/ 7 w 19"/>
                  <a:gd name="T7" fmla="*/ 5 h 5"/>
                  <a:gd name="T8" fmla="*/ 5 w 19"/>
                  <a:gd name="T9" fmla="*/ 5 h 5"/>
                  <a:gd name="T10" fmla="*/ 5 w 19"/>
                  <a:gd name="T11" fmla="*/ 5 h 5"/>
                  <a:gd name="T12" fmla="*/ 3 w 19"/>
                  <a:gd name="T13" fmla="*/ 4 h 5"/>
                  <a:gd name="T14" fmla="*/ 3 w 19"/>
                  <a:gd name="T15" fmla="*/ 4 h 5"/>
                  <a:gd name="T16" fmla="*/ 0 w 19"/>
                  <a:gd name="T17" fmla="*/ 2 h 5"/>
                  <a:gd name="T18" fmla="*/ 0 w 19"/>
                  <a:gd name="T19" fmla="*/ 2 h 5"/>
                  <a:gd name="T20" fmla="*/ 0 w 19"/>
                  <a:gd name="T21" fmla="*/ 0 h 5"/>
                  <a:gd name="T22" fmla="*/ 0 w 19"/>
                  <a:gd name="T23" fmla="*/ 0 h 5"/>
                  <a:gd name="T24" fmla="*/ 3 w 19"/>
                  <a:gd name="T25" fmla="*/ 0 h 5"/>
                  <a:gd name="T26" fmla="*/ 3 w 19"/>
                  <a:gd name="T27" fmla="*/ 0 h 5"/>
                  <a:gd name="T28" fmla="*/ 3 w 19"/>
                  <a:gd name="T29" fmla="*/ 0 h 5"/>
                  <a:gd name="T30" fmla="*/ 7 w 19"/>
                  <a:gd name="T31" fmla="*/ 0 h 5"/>
                  <a:gd name="T32" fmla="*/ 12 w 19"/>
                  <a:gd name="T33" fmla="*/ 0 h 5"/>
                  <a:gd name="T34" fmla="*/ 14 w 19"/>
                  <a:gd name="T35" fmla="*/ 0 h 5"/>
                  <a:gd name="T36" fmla="*/ 14 w 19"/>
                  <a:gd name="T37" fmla="*/ 0 h 5"/>
                  <a:gd name="T38" fmla="*/ 17 w 19"/>
                  <a:gd name="T39" fmla="*/ 0 h 5"/>
                  <a:gd name="T40" fmla="*/ 17 w 19"/>
                  <a:gd name="T41" fmla="*/ 0 h 5"/>
                  <a:gd name="T42" fmla="*/ 19 w 19"/>
                  <a:gd name="T43" fmla="*/ 4 h 5"/>
                  <a:gd name="T44" fmla="*/ 19 w 19"/>
                  <a:gd name="T45" fmla="*/ 4 h 5"/>
                  <a:gd name="T46" fmla="*/ 17 w 19"/>
                  <a:gd name="T47" fmla="*/ 5 h 5"/>
                  <a:gd name="T48" fmla="*/ 17 w 19"/>
                  <a:gd name="T49" fmla="*/ 5 h 5"/>
                  <a:gd name="T50" fmla="*/ 17 w 19"/>
                  <a:gd name="T51" fmla="*/ 5 h 5"/>
                  <a:gd name="T52" fmla="*/ 15 w 19"/>
                  <a:gd name="T53" fmla="*/ 5 h 5"/>
                  <a:gd name="T54" fmla="*/ 15 w 19"/>
                  <a:gd name="T55" fmla="*/ 5 h 5"/>
                  <a:gd name="T56" fmla="*/ 14 w 19"/>
                  <a:gd name="T57" fmla="*/ 5 h 5"/>
                  <a:gd name="T58" fmla="*/ 14 w 19"/>
                  <a:gd name="T59" fmla="*/ 5 h 5"/>
                  <a:gd name="T60" fmla="*/ 12 w 19"/>
                  <a:gd name="T61" fmla="*/ 5 h 5"/>
                  <a:gd name="T62" fmla="*/ 12 w 19"/>
                  <a:gd name="T63" fmla="*/ 5 h 5"/>
                  <a:gd name="T64" fmla="*/ 10 w 19"/>
                  <a:gd name="T65" fmla="*/ 5 h 5"/>
                  <a:gd name="T66" fmla="*/ 10 w 19"/>
                  <a:gd name="T67" fmla="*/ 5 h 5"/>
                  <a:gd name="T68" fmla="*/ 8 w 19"/>
                  <a:gd name="T6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 h="5">
                    <a:moveTo>
                      <a:pt x="8" y="5"/>
                    </a:moveTo>
                    <a:lnTo>
                      <a:pt x="8" y="5"/>
                    </a:lnTo>
                    <a:lnTo>
                      <a:pt x="7" y="5"/>
                    </a:lnTo>
                    <a:lnTo>
                      <a:pt x="7" y="5"/>
                    </a:lnTo>
                    <a:lnTo>
                      <a:pt x="5" y="5"/>
                    </a:lnTo>
                    <a:lnTo>
                      <a:pt x="5" y="5"/>
                    </a:lnTo>
                    <a:lnTo>
                      <a:pt x="3" y="4"/>
                    </a:lnTo>
                    <a:lnTo>
                      <a:pt x="3" y="4"/>
                    </a:lnTo>
                    <a:lnTo>
                      <a:pt x="0" y="2"/>
                    </a:lnTo>
                    <a:lnTo>
                      <a:pt x="0" y="2"/>
                    </a:lnTo>
                    <a:lnTo>
                      <a:pt x="0" y="0"/>
                    </a:lnTo>
                    <a:lnTo>
                      <a:pt x="0" y="0"/>
                    </a:lnTo>
                    <a:lnTo>
                      <a:pt x="3" y="0"/>
                    </a:lnTo>
                    <a:lnTo>
                      <a:pt x="3" y="0"/>
                    </a:lnTo>
                    <a:lnTo>
                      <a:pt x="3" y="0"/>
                    </a:lnTo>
                    <a:lnTo>
                      <a:pt x="7" y="0"/>
                    </a:lnTo>
                    <a:lnTo>
                      <a:pt x="12" y="0"/>
                    </a:lnTo>
                    <a:lnTo>
                      <a:pt x="14" y="0"/>
                    </a:lnTo>
                    <a:lnTo>
                      <a:pt x="14" y="0"/>
                    </a:lnTo>
                    <a:lnTo>
                      <a:pt x="17" y="0"/>
                    </a:lnTo>
                    <a:lnTo>
                      <a:pt x="17" y="0"/>
                    </a:lnTo>
                    <a:lnTo>
                      <a:pt x="19" y="4"/>
                    </a:lnTo>
                    <a:lnTo>
                      <a:pt x="19" y="4"/>
                    </a:lnTo>
                    <a:lnTo>
                      <a:pt x="17" y="5"/>
                    </a:lnTo>
                    <a:lnTo>
                      <a:pt x="17" y="5"/>
                    </a:lnTo>
                    <a:lnTo>
                      <a:pt x="17" y="5"/>
                    </a:lnTo>
                    <a:lnTo>
                      <a:pt x="15" y="5"/>
                    </a:lnTo>
                    <a:lnTo>
                      <a:pt x="15" y="5"/>
                    </a:lnTo>
                    <a:lnTo>
                      <a:pt x="14" y="5"/>
                    </a:lnTo>
                    <a:lnTo>
                      <a:pt x="14" y="5"/>
                    </a:lnTo>
                    <a:lnTo>
                      <a:pt x="12" y="5"/>
                    </a:lnTo>
                    <a:lnTo>
                      <a:pt x="12" y="5"/>
                    </a:lnTo>
                    <a:lnTo>
                      <a:pt x="10" y="5"/>
                    </a:lnTo>
                    <a:lnTo>
                      <a:pt x="10" y="5"/>
                    </a:lnTo>
                    <a:lnTo>
                      <a:pt x="8" y="5"/>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75" name="Freeform 57"/>
              <p:cNvSpPr>
                <a:spLocks/>
              </p:cNvSpPr>
              <p:nvPr/>
            </p:nvSpPr>
            <p:spPr bwMode="auto">
              <a:xfrm>
                <a:off x="5173" y="1559"/>
                <a:ext cx="19" cy="5"/>
              </a:xfrm>
              <a:custGeom>
                <a:avLst/>
                <a:gdLst>
                  <a:gd name="T0" fmla="*/ 8 w 19"/>
                  <a:gd name="T1" fmla="*/ 5 h 5"/>
                  <a:gd name="T2" fmla="*/ 8 w 19"/>
                  <a:gd name="T3" fmla="*/ 5 h 5"/>
                  <a:gd name="T4" fmla="*/ 7 w 19"/>
                  <a:gd name="T5" fmla="*/ 5 h 5"/>
                  <a:gd name="T6" fmla="*/ 7 w 19"/>
                  <a:gd name="T7" fmla="*/ 5 h 5"/>
                  <a:gd name="T8" fmla="*/ 5 w 19"/>
                  <a:gd name="T9" fmla="*/ 5 h 5"/>
                  <a:gd name="T10" fmla="*/ 5 w 19"/>
                  <a:gd name="T11" fmla="*/ 5 h 5"/>
                  <a:gd name="T12" fmla="*/ 3 w 19"/>
                  <a:gd name="T13" fmla="*/ 4 h 5"/>
                  <a:gd name="T14" fmla="*/ 3 w 19"/>
                  <a:gd name="T15" fmla="*/ 4 h 5"/>
                  <a:gd name="T16" fmla="*/ 0 w 19"/>
                  <a:gd name="T17" fmla="*/ 2 h 5"/>
                  <a:gd name="T18" fmla="*/ 0 w 19"/>
                  <a:gd name="T19" fmla="*/ 2 h 5"/>
                  <a:gd name="T20" fmla="*/ 0 w 19"/>
                  <a:gd name="T21" fmla="*/ 0 h 5"/>
                  <a:gd name="T22" fmla="*/ 0 w 19"/>
                  <a:gd name="T23" fmla="*/ 0 h 5"/>
                  <a:gd name="T24" fmla="*/ 3 w 19"/>
                  <a:gd name="T25" fmla="*/ 0 h 5"/>
                  <a:gd name="T26" fmla="*/ 3 w 19"/>
                  <a:gd name="T27" fmla="*/ 0 h 5"/>
                  <a:gd name="T28" fmla="*/ 3 w 19"/>
                  <a:gd name="T29" fmla="*/ 0 h 5"/>
                  <a:gd name="T30" fmla="*/ 7 w 19"/>
                  <a:gd name="T31" fmla="*/ 0 h 5"/>
                  <a:gd name="T32" fmla="*/ 12 w 19"/>
                  <a:gd name="T33" fmla="*/ 0 h 5"/>
                  <a:gd name="T34" fmla="*/ 14 w 19"/>
                  <a:gd name="T35" fmla="*/ 0 h 5"/>
                  <a:gd name="T36" fmla="*/ 14 w 19"/>
                  <a:gd name="T37" fmla="*/ 0 h 5"/>
                  <a:gd name="T38" fmla="*/ 17 w 19"/>
                  <a:gd name="T39" fmla="*/ 0 h 5"/>
                  <a:gd name="T40" fmla="*/ 17 w 19"/>
                  <a:gd name="T41" fmla="*/ 0 h 5"/>
                  <a:gd name="T42" fmla="*/ 19 w 19"/>
                  <a:gd name="T43" fmla="*/ 4 h 5"/>
                  <a:gd name="T44" fmla="*/ 19 w 19"/>
                  <a:gd name="T45" fmla="*/ 4 h 5"/>
                  <a:gd name="T46" fmla="*/ 17 w 19"/>
                  <a:gd name="T47" fmla="*/ 5 h 5"/>
                  <a:gd name="T48" fmla="*/ 17 w 19"/>
                  <a:gd name="T49" fmla="*/ 5 h 5"/>
                  <a:gd name="T50" fmla="*/ 17 w 19"/>
                  <a:gd name="T51" fmla="*/ 5 h 5"/>
                  <a:gd name="T52" fmla="*/ 15 w 19"/>
                  <a:gd name="T53" fmla="*/ 5 h 5"/>
                  <a:gd name="T54" fmla="*/ 15 w 19"/>
                  <a:gd name="T55" fmla="*/ 5 h 5"/>
                  <a:gd name="T56" fmla="*/ 14 w 19"/>
                  <a:gd name="T57" fmla="*/ 5 h 5"/>
                  <a:gd name="T58" fmla="*/ 14 w 19"/>
                  <a:gd name="T59" fmla="*/ 5 h 5"/>
                  <a:gd name="T60" fmla="*/ 12 w 19"/>
                  <a:gd name="T61" fmla="*/ 5 h 5"/>
                  <a:gd name="T62" fmla="*/ 12 w 19"/>
                  <a:gd name="T63" fmla="*/ 5 h 5"/>
                  <a:gd name="T64" fmla="*/ 10 w 19"/>
                  <a:gd name="T65" fmla="*/ 5 h 5"/>
                  <a:gd name="T66" fmla="*/ 10 w 19"/>
                  <a:gd name="T67" fmla="*/ 5 h 5"/>
                  <a:gd name="T68" fmla="*/ 8 w 19"/>
                  <a:gd name="T6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 h="5">
                    <a:moveTo>
                      <a:pt x="8" y="5"/>
                    </a:moveTo>
                    <a:lnTo>
                      <a:pt x="8" y="5"/>
                    </a:lnTo>
                    <a:lnTo>
                      <a:pt x="7" y="5"/>
                    </a:lnTo>
                    <a:lnTo>
                      <a:pt x="7" y="5"/>
                    </a:lnTo>
                    <a:lnTo>
                      <a:pt x="5" y="5"/>
                    </a:lnTo>
                    <a:lnTo>
                      <a:pt x="5" y="5"/>
                    </a:lnTo>
                    <a:lnTo>
                      <a:pt x="3" y="4"/>
                    </a:lnTo>
                    <a:lnTo>
                      <a:pt x="3" y="4"/>
                    </a:lnTo>
                    <a:lnTo>
                      <a:pt x="0" y="2"/>
                    </a:lnTo>
                    <a:lnTo>
                      <a:pt x="0" y="2"/>
                    </a:lnTo>
                    <a:lnTo>
                      <a:pt x="0" y="0"/>
                    </a:lnTo>
                    <a:lnTo>
                      <a:pt x="0" y="0"/>
                    </a:lnTo>
                    <a:lnTo>
                      <a:pt x="3" y="0"/>
                    </a:lnTo>
                    <a:lnTo>
                      <a:pt x="3" y="0"/>
                    </a:lnTo>
                    <a:lnTo>
                      <a:pt x="3" y="0"/>
                    </a:lnTo>
                    <a:lnTo>
                      <a:pt x="7" y="0"/>
                    </a:lnTo>
                    <a:lnTo>
                      <a:pt x="12" y="0"/>
                    </a:lnTo>
                    <a:lnTo>
                      <a:pt x="14" y="0"/>
                    </a:lnTo>
                    <a:lnTo>
                      <a:pt x="14" y="0"/>
                    </a:lnTo>
                    <a:lnTo>
                      <a:pt x="17" y="0"/>
                    </a:lnTo>
                    <a:lnTo>
                      <a:pt x="17" y="0"/>
                    </a:lnTo>
                    <a:lnTo>
                      <a:pt x="19" y="4"/>
                    </a:lnTo>
                    <a:lnTo>
                      <a:pt x="19" y="4"/>
                    </a:lnTo>
                    <a:lnTo>
                      <a:pt x="17" y="5"/>
                    </a:lnTo>
                    <a:lnTo>
                      <a:pt x="17" y="5"/>
                    </a:lnTo>
                    <a:lnTo>
                      <a:pt x="17" y="5"/>
                    </a:lnTo>
                    <a:lnTo>
                      <a:pt x="15" y="5"/>
                    </a:lnTo>
                    <a:lnTo>
                      <a:pt x="15" y="5"/>
                    </a:lnTo>
                    <a:lnTo>
                      <a:pt x="14" y="5"/>
                    </a:lnTo>
                    <a:lnTo>
                      <a:pt x="14" y="5"/>
                    </a:lnTo>
                    <a:lnTo>
                      <a:pt x="12" y="5"/>
                    </a:lnTo>
                    <a:lnTo>
                      <a:pt x="12" y="5"/>
                    </a:lnTo>
                    <a:lnTo>
                      <a:pt x="10" y="5"/>
                    </a:lnTo>
                    <a:lnTo>
                      <a:pt x="10" y="5"/>
                    </a:lnTo>
                    <a:lnTo>
                      <a:pt x="8" y="5"/>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76" name="Freeform 58"/>
              <p:cNvSpPr>
                <a:spLocks/>
              </p:cNvSpPr>
              <p:nvPr/>
            </p:nvSpPr>
            <p:spPr bwMode="auto">
              <a:xfrm>
                <a:off x="4507" y="2167"/>
                <a:ext cx="31" cy="58"/>
              </a:xfrm>
              <a:custGeom>
                <a:avLst/>
                <a:gdLst>
                  <a:gd name="T0" fmla="*/ 9 w 31"/>
                  <a:gd name="T1" fmla="*/ 53 h 58"/>
                  <a:gd name="T2" fmla="*/ 4 w 31"/>
                  <a:gd name="T3" fmla="*/ 48 h 58"/>
                  <a:gd name="T4" fmla="*/ 2 w 31"/>
                  <a:gd name="T5" fmla="*/ 43 h 58"/>
                  <a:gd name="T6" fmla="*/ 2 w 31"/>
                  <a:gd name="T7" fmla="*/ 40 h 58"/>
                  <a:gd name="T8" fmla="*/ 0 w 31"/>
                  <a:gd name="T9" fmla="*/ 36 h 58"/>
                  <a:gd name="T10" fmla="*/ 0 w 31"/>
                  <a:gd name="T11" fmla="*/ 33 h 58"/>
                  <a:gd name="T12" fmla="*/ 0 w 31"/>
                  <a:gd name="T13" fmla="*/ 28 h 58"/>
                  <a:gd name="T14" fmla="*/ 2 w 31"/>
                  <a:gd name="T15" fmla="*/ 24 h 58"/>
                  <a:gd name="T16" fmla="*/ 2 w 31"/>
                  <a:gd name="T17" fmla="*/ 24 h 58"/>
                  <a:gd name="T18" fmla="*/ 6 w 31"/>
                  <a:gd name="T19" fmla="*/ 22 h 58"/>
                  <a:gd name="T20" fmla="*/ 6 w 31"/>
                  <a:gd name="T21" fmla="*/ 22 h 58"/>
                  <a:gd name="T22" fmla="*/ 6 w 31"/>
                  <a:gd name="T23" fmla="*/ 21 h 58"/>
                  <a:gd name="T24" fmla="*/ 7 w 31"/>
                  <a:gd name="T25" fmla="*/ 19 h 58"/>
                  <a:gd name="T26" fmla="*/ 7 w 31"/>
                  <a:gd name="T27" fmla="*/ 16 h 58"/>
                  <a:gd name="T28" fmla="*/ 11 w 31"/>
                  <a:gd name="T29" fmla="*/ 12 h 58"/>
                  <a:gd name="T30" fmla="*/ 12 w 31"/>
                  <a:gd name="T31" fmla="*/ 10 h 58"/>
                  <a:gd name="T32" fmla="*/ 14 w 31"/>
                  <a:gd name="T33" fmla="*/ 7 h 58"/>
                  <a:gd name="T34" fmla="*/ 21 w 31"/>
                  <a:gd name="T35" fmla="*/ 0 h 58"/>
                  <a:gd name="T36" fmla="*/ 26 w 31"/>
                  <a:gd name="T37" fmla="*/ 2 h 58"/>
                  <a:gd name="T38" fmla="*/ 29 w 31"/>
                  <a:gd name="T39" fmla="*/ 5 h 58"/>
                  <a:gd name="T40" fmla="*/ 29 w 31"/>
                  <a:gd name="T41" fmla="*/ 5 h 58"/>
                  <a:gd name="T42" fmla="*/ 31 w 31"/>
                  <a:gd name="T43" fmla="*/ 9 h 58"/>
                  <a:gd name="T44" fmla="*/ 31 w 31"/>
                  <a:gd name="T45" fmla="*/ 12 h 58"/>
                  <a:gd name="T46" fmla="*/ 31 w 31"/>
                  <a:gd name="T47" fmla="*/ 12 h 58"/>
                  <a:gd name="T48" fmla="*/ 28 w 31"/>
                  <a:gd name="T49" fmla="*/ 16 h 58"/>
                  <a:gd name="T50" fmla="*/ 28 w 31"/>
                  <a:gd name="T51" fmla="*/ 19 h 58"/>
                  <a:gd name="T52" fmla="*/ 26 w 31"/>
                  <a:gd name="T53" fmla="*/ 24 h 58"/>
                  <a:gd name="T54" fmla="*/ 24 w 31"/>
                  <a:gd name="T55" fmla="*/ 28 h 58"/>
                  <a:gd name="T56" fmla="*/ 24 w 31"/>
                  <a:gd name="T57" fmla="*/ 31 h 58"/>
                  <a:gd name="T58" fmla="*/ 23 w 31"/>
                  <a:gd name="T59" fmla="*/ 36 h 58"/>
                  <a:gd name="T60" fmla="*/ 17 w 31"/>
                  <a:gd name="T61" fmla="*/ 41 h 58"/>
                  <a:gd name="T62" fmla="*/ 17 w 31"/>
                  <a:gd name="T63" fmla="*/ 45 h 58"/>
                  <a:gd name="T64" fmla="*/ 14 w 31"/>
                  <a:gd name="T65" fmla="*/ 48 h 58"/>
                  <a:gd name="T66" fmla="*/ 14 w 31"/>
                  <a:gd name="T67" fmla="*/ 55 h 58"/>
                  <a:gd name="T68" fmla="*/ 9 w 31"/>
                  <a:gd name="T69" fmla="*/ 58 h 58"/>
                  <a:gd name="T70" fmla="*/ 9 w 31"/>
                  <a:gd name="T71"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 h="58">
                    <a:moveTo>
                      <a:pt x="9" y="53"/>
                    </a:moveTo>
                    <a:lnTo>
                      <a:pt x="4" y="48"/>
                    </a:lnTo>
                    <a:lnTo>
                      <a:pt x="2" y="43"/>
                    </a:lnTo>
                    <a:lnTo>
                      <a:pt x="2" y="40"/>
                    </a:lnTo>
                    <a:lnTo>
                      <a:pt x="0" y="36"/>
                    </a:lnTo>
                    <a:lnTo>
                      <a:pt x="0" y="33"/>
                    </a:lnTo>
                    <a:lnTo>
                      <a:pt x="0" y="28"/>
                    </a:lnTo>
                    <a:lnTo>
                      <a:pt x="2" y="24"/>
                    </a:lnTo>
                    <a:lnTo>
                      <a:pt x="2" y="24"/>
                    </a:lnTo>
                    <a:lnTo>
                      <a:pt x="6" y="22"/>
                    </a:lnTo>
                    <a:lnTo>
                      <a:pt x="6" y="22"/>
                    </a:lnTo>
                    <a:lnTo>
                      <a:pt x="6" y="21"/>
                    </a:lnTo>
                    <a:lnTo>
                      <a:pt x="7" y="19"/>
                    </a:lnTo>
                    <a:lnTo>
                      <a:pt x="7" y="16"/>
                    </a:lnTo>
                    <a:lnTo>
                      <a:pt x="11" y="12"/>
                    </a:lnTo>
                    <a:lnTo>
                      <a:pt x="12" y="10"/>
                    </a:lnTo>
                    <a:lnTo>
                      <a:pt x="14" y="7"/>
                    </a:lnTo>
                    <a:lnTo>
                      <a:pt x="21" y="0"/>
                    </a:lnTo>
                    <a:lnTo>
                      <a:pt x="26" y="2"/>
                    </a:lnTo>
                    <a:lnTo>
                      <a:pt x="29" y="5"/>
                    </a:lnTo>
                    <a:lnTo>
                      <a:pt x="29" y="5"/>
                    </a:lnTo>
                    <a:lnTo>
                      <a:pt x="31" y="9"/>
                    </a:lnTo>
                    <a:lnTo>
                      <a:pt x="31" y="12"/>
                    </a:lnTo>
                    <a:lnTo>
                      <a:pt x="31" y="12"/>
                    </a:lnTo>
                    <a:lnTo>
                      <a:pt x="28" y="16"/>
                    </a:lnTo>
                    <a:lnTo>
                      <a:pt x="28" y="19"/>
                    </a:lnTo>
                    <a:lnTo>
                      <a:pt x="26" y="24"/>
                    </a:lnTo>
                    <a:lnTo>
                      <a:pt x="24" y="28"/>
                    </a:lnTo>
                    <a:lnTo>
                      <a:pt x="24" y="31"/>
                    </a:lnTo>
                    <a:lnTo>
                      <a:pt x="23" y="36"/>
                    </a:lnTo>
                    <a:lnTo>
                      <a:pt x="17" y="41"/>
                    </a:lnTo>
                    <a:lnTo>
                      <a:pt x="17" y="45"/>
                    </a:lnTo>
                    <a:lnTo>
                      <a:pt x="14" y="48"/>
                    </a:lnTo>
                    <a:lnTo>
                      <a:pt x="14" y="55"/>
                    </a:lnTo>
                    <a:lnTo>
                      <a:pt x="9" y="58"/>
                    </a:lnTo>
                    <a:lnTo>
                      <a:pt x="9" y="5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77" name="Freeform 59"/>
              <p:cNvSpPr>
                <a:spLocks/>
              </p:cNvSpPr>
              <p:nvPr/>
            </p:nvSpPr>
            <p:spPr bwMode="auto">
              <a:xfrm>
                <a:off x="4622" y="2145"/>
                <a:ext cx="12" cy="7"/>
              </a:xfrm>
              <a:custGeom>
                <a:avLst/>
                <a:gdLst>
                  <a:gd name="T0" fmla="*/ 0 w 12"/>
                  <a:gd name="T1" fmla="*/ 7 h 7"/>
                  <a:gd name="T2" fmla="*/ 5 w 12"/>
                  <a:gd name="T3" fmla="*/ 1 h 7"/>
                  <a:gd name="T4" fmla="*/ 7 w 12"/>
                  <a:gd name="T5" fmla="*/ 0 h 7"/>
                  <a:gd name="T6" fmla="*/ 12 w 12"/>
                  <a:gd name="T7" fmla="*/ 0 h 7"/>
                  <a:gd name="T8" fmla="*/ 9 w 12"/>
                  <a:gd name="T9" fmla="*/ 7 h 7"/>
                  <a:gd name="T10" fmla="*/ 0 w 12"/>
                  <a:gd name="T11" fmla="*/ 7 h 7"/>
                </a:gdLst>
                <a:ahLst/>
                <a:cxnLst>
                  <a:cxn ang="0">
                    <a:pos x="T0" y="T1"/>
                  </a:cxn>
                  <a:cxn ang="0">
                    <a:pos x="T2" y="T3"/>
                  </a:cxn>
                  <a:cxn ang="0">
                    <a:pos x="T4" y="T5"/>
                  </a:cxn>
                  <a:cxn ang="0">
                    <a:pos x="T6" y="T7"/>
                  </a:cxn>
                  <a:cxn ang="0">
                    <a:pos x="T8" y="T9"/>
                  </a:cxn>
                  <a:cxn ang="0">
                    <a:pos x="T10" y="T11"/>
                  </a:cxn>
                </a:cxnLst>
                <a:rect l="0" t="0" r="r" b="b"/>
                <a:pathLst>
                  <a:path w="12" h="7">
                    <a:moveTo>
                      <a:pt x="0" y="7"/>
                    </a:moveTo>
                    <a:lnTo>
                      <a:pt x="5" y="1"/>
                    </a:lnTo>
                    <a:lnTo>
                      <a:pt x="7" y="0"/>
                    </a:lnTo>
                    <a:lnTo>
                      <a:pt x="12" y="0"/>
                    </a:lnTo>
                    <a:lnTo>
                      <a:pt x="9" y="7"/>
                    </a:lnTo>
                    <a:lnTo>
                      <a:pt x="0"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78" name="Freeform 60"/>
              <p:cNvSpPr>
                <a:spLocks/>
              </p:cNvSpPr>
              <p:nvPr/>
            </p:nvSpPr>
            <p:spPr bwMode="auto">
              <a:xfrm>
                <a:off x="4335" y="2251"/>
                <a:ext cx="39" cy="33"/>
              </a:xfrm>
              <a:custGeom>
                <a:avLst/>
                <a:gdLst>
                  <a:gd name="T0" fmla="*/ 15 w 39"/>
                  <a:gd name="T1" fmla="*/ 29 h 33"/>
                  <a:gd name="T2" fmla="*/ 6 w 39"/>
                  <a:gd name="T3" fmla="*/ 29 h 33"/>
                  <a:gd name="T4" fmla="*/ 3 w 39"/>
                  <a:gd name="T5" fmla="*/ 28 h 33"/>
                  <a:gd name="T6" fmla="*/ 0 w 39"/>
                  <a:gd name="T7" fmla="*/ 28 h 33"/>
                  <a:gd name="T8" fmla="*/ 0 w 39"/>
                  <a:gd name="T9" fmla="*/ 12 h 33"/>
                  <a:gd name="T10" fmla="*/ 0 w 39"/>
                  <a:gd name="T11" fmla="*/ 12 h 33"/>
                  <a:gd name="T12" fmla="*/ 1 w 39"/>
                  <a:gd name="T13" fmla="*/ 11 h 33"/>
                  <a:gd name="T14" fmla="*/ 1 w 39"/>
                  <a:gd name="T15" fmla="*/ 11 h 33"/>
                  <a:gd name="T16" fmla="*/ 1 w 39"/>
                  <a:gd name="T17" fmla="*/ 11 h 33"/>
                  <a:gd name="T18" fmla="*/ 3 w 39"/>
                  <a:gd name="T19" fmla="*/ 11 h 33"/>
                  <a:gd name="T20" fmla="*/ 5 w 39"/>
                  <a:gd name="T21" fmla="*/ 11 h 33"/>
                  <a:gd name="T22" fmla="*/ 8 w 39"/>
                  <a:gd name="T23" fmla="*/ 7 h 33"/>
                  <a:gd name="T24" fmla="*/ 13 w 39"/>
                  <a:gd name="T25" fmla="*/ 2 h 33"/>
                  <a:gd name="T26" fmla="*/ 15 w 39"/>
                  <a:gd name="T27" fmla="*/ 2 h 33"/>
                  <a:gd name="T28" fmla="*/ 17 w 39"/>
                  <a:gd name="T29" fmla="*/ 0 h 33"/>
                  <a:gd name="T30" fmla="*/ 32 w 39"/>
                  <a:gd name="T31" fmla="*/ 0 h 33"/>
                  <a:gd name="T32" fmla="*/ 37 w 39"/>
                  <a:gd name="T33" fmla="*/ 2 h 33"/>
                  <a:gd name="T34" fmla="*/ 39 w 39"/>
                  <a:gd name="T35" fmla="*/ 7 h 33"/>
                  <a:gd name="T36" fmla="*/ 34 w 39"/>
                  <a:gd name="T37" fmla="*/ 12 h 33"/>
                  <a:gd name="T38" fmla="*/ 34 w 39"/>
                  <a:gd name="T39" fmla="*/ 14 h 33"/>
                  <a:gd name="T40" fmla="*/ 30 w 39"/>
                  <a:gd name="T41" fmla="*/ 17 h 33"/>
                  <a:gd name="T42" fmla="*/ 30 w 39"/>
                  <a:gd name="T43" fmla="*/ 24 h 33"/>
                  <a:gd name="T44" fmla="*/ 25 w 39"/>
                  <a:gd name="T45" fmla="*/ 24 h 33"/>
                  <a:gd name="T46" fmla="*/ 25 w 39"/>
                  <a:gd name="T47" fmla="*/ 28 h 33"/>
                  <a:gd name="T48" fmla="*/ 24 w 39"/>
                  <a:gd name="T49" fmla="*/ 29 h 33"/>
                  <a:gd name="T50" fmla="*/ 22 w 39"/>
                  <a:gd name="T51" fmla="*/ 29 h 33"/>
                  <a:gd name="T52" fmla="*/ 17 w 39"/>
                  <a:gd name="T53" fmla="*/ 33 h 33"/>
                  <a:gd name="T54" fmla="*/ 15 w 39"/>
                  <a:gd name="T55"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33">
                    <a:moveTo>
                      <a:pt x="15" y="29"/>
                    </a:moveTo>
                    <a:lnTo>
                      <a:pt x="6" y="29"/>
                    </a:lnTo>
                    <a:lnTo>
                      <a:pt x="3" y="28"/>
                    </a:lnTo>
                    <a:lnTo>
                      <a:pt x="0" y="28"/>
                    </a:lnTo>
                    <a:lnTo>
                      <a:pt x="0" y="12"/>
                    </a:lnTo>
                    <a:lnTo>
                      <a:pt x="0" y="12"/>
                    </a:lnTo>
                    <a:lnTo>
                      <a:pt x="1" y="11"/>
                    </a:lnTo>
                    <a:lnTo>
                      <a:pt x="1" y="11"/>
                    </a:lnTo>
                    <a:lnTo>
                      <a:pt x="1" y="11"/>
                    </a:lnTo>
                    <a:lnTo>
                      <a:pt x="3" y="11"/>
                    </a:lnTo>
                    <a:lnTo>
                      <a:pt x="5" y="11"/>
                    </a:lnTo>
                    <a:lnTo>
                      <a:pt x="8" y="7"/>
                    </a:lnTo>
                    <a:lnTo>
                      <a:pt x="13" y="2"/>
                    </a:lnTo>
                    <a:lnTo>
                      <a:pt x="15" y="2"/>
                    </a:lnTo>
                    <a:lnTo>
                      <a:pt x="17" y="0"/>
                    </a:lnTo>
                    <a:lnTo>
                      <a:pt x="32" y="0"/>
                    </a:lnTo>
                    <a:lnTo>
                      <a:pt x="37" y="2"/>
                    </a:lnTo>
                    <a:lnTo>
                      <a:pt x="39" y="7"/>
                    </a:lnTo>
                    <a:lnTo>
                      <a:pt x="34" y="12"/>
                    </a:lnTo>
                    <a:lnTo>
                      <a:pt x="34" y="14"/>
                    </a:lnTo>
                    <a:lnTo>
                      <a:pt x="30" y="17"/>
                    </a:lnTo>
                    <a:lnTo>
                      <a:pt x="30" y="24"/>
                    </a:lnTo>
                    <a:lnTo>
                      <a:pt x="25" y="24"/>
                    </a:lnTo>
                    <a:lnTo>
                      <a:pt x="25" y="28"/>
                    </a:lnTo>
                    <a:lnTo>
                      <a:pt x="24" y="29"/>
                    </a:lnTo>
                    <a:lnTo>
                      <a:pt x="22" y="29"/>
                    </a:lnTo>
                    <a:lnTo>
                      <a:pt x="17" y="33"/>
                    </a:lnTo>
                    <a:lnTo>
                      <a:pt x="15" y="2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79" name="Freeform 61"/>
              <p:cNvSpPr>
                <a:spLocks/>
              </p:cNvSpPr>
              <p:nvPr/>
            </p:nvSpPr>
            <p:spPr bwMode="auto">
              <a:xfrm>
                <a:off x="3303" y="1856"/>
                <a:ext cx="106" cy="50"/>
              </a:xfrm>
              <a:custGeom>
                <a:avLst/>
                <a:gdLst>
                  <a:gd name="T0" fmla="*/ 56 w 106"/>
                  <a:gd name="T1" fmla="*/ 48 h 50"/>
                  <a:gd name="T2" fmla="*/ 55 w 106"/>
                  <a:gd name="T3" fmla="*/ 47 h 50"/>
                  <a:gd name="T4" fmla="*/ 53 w 106"/>
                  <a:gd name="T5" fmla="*/ 45 h 50"/>
                  <a:gd name="T6" fmla="*/ 50 w 106"/>
                  <a:gd name="T7" fmla="*/ 45 h 50"/>
                  <a:gd name="T8" fmla="*/ 48 w 106"/>
                  <a:gd name="T9" fmla="*/ 43 h 50"/>
                  <a:gd name="T10" fmla="*/ 48 w 106"/>
                  <a:gd name="T11" fmla="*/ 41 h 50"/>
                  <a:gd name="T12" fmla="*/ 46 w 106"/>
                  <a:gd name="T13" fmla="*/ 40 h 50"/>
                  <a:gd name="T14" fmla="*/ 44 w 106"/>
                  <a:gd name="T15" fmla="*/ 40 h 50"/>
                  <a:gd name="T16" fmla="*/ 44 w 106"/>
                  <a:gd name="T17" fmla="*/ 40 h 50"/>
                  <a:gd name="T18" fmla="*/ 44 w 106"/>
                  <a:gd name="T19" fmla="*/ 40 h 50"/>
                  <a:gd name="T20" fmla="*/ 44 w 106"/>
                  <a:gd name="T21" fmla="*/ 40 h 50"/>
                  <a:gd name="T22" fmla="*/ 43 w 106"/>
                  <a:gd name="T23" fmla="*/ 40 h 50"/>
                  <a:gd name="T24" fmla="*/ 32 w 106"/>
                  <a:gd name="T25" fmla="*/ 40 h 50"/>
                  <a:gd name="T26" fmla="*/ 31 w 106"/>
                  <a:gd name="T27" fmla="*/ 41 h 50"/>
                  <a:gd name="T28" fmla="*/ 29 w 106"/>
                  <a:gd name="T29" fmla="*/ 41 h 50"/>
                  <a:gd name="T30" fmla="*/ 24 w 106"/>
                  <a:gd name="T31" fmla="*/ 41 h 50"/>
                  <a:gd name="T32" fmla="*/ 27 w 106"/>
                  <a:gd name="T33" fmla="*/ 38 h 50"/>
                  <a:gd name="T34" fmla="*/ 27 w 106"/>
                  <a:gd name="T35" fmla="*/ 36 h 50"/>
                  <a:gd name="T36" fmla="*/ 29 w 106"/>
                  <a:gd name="T37" fmla="*/ 33 h 50"/>
                  <a:gd name="T38" fmla="*/ 29 w 106"/>
                  <a:gd name="T39" fmla="*/ 31 h 50"/>
                  <a:gd name="T40" fmla="*/ 29 w 106"/>
                  <a:gd name="T41" fmla="*/ 28 h 50"/>
                  <a:gd name="T42" fmla="*/ 27 w 106"/>
                  <a:gd name="T43" fmla="*/ 24 h 50"/>
                  <a:gd name="T44" fmla="*/ 27 w 106"/>
                  <a:gd name="T45" fmla="*/ 23 h 50"/>
                  <a:gd name="T46" fmla="*/ 24 w 106"/>
                  <a:gd name="T47" fmla="*/ 19 h 50"/>
                  <a:gd name="T48" fmla="*/ 22 w 106"/>
                  <a:gd name="T49" fmla="*/ 16 h 50"/>
                  <a:gd name="T50" fmla="*/ 19 w 106"/>
                  <a:gd name="T51" fmla="*/ 14 h 50"/>
                  <a:gd name="T52" fmla="*/ 15 w 106"/>
                  <a:gd name="T53" fmla="*/ 12 h 50"/>
                  <a:gd name="T54" fmla="*/ 14 w 106"/>
                  <a:gd name="T55" fmla="*/ 12 h 50"/>
                  <a:gd name="T56" fmla="*/ 10 w 106"/>
                  <a:gd name="T57" fmla="*/ 11 h 50"/>
                  <a:gd name="T58" fmla="*/ 8 w 106"/>
                  <a:gd name="T59" fmla="*/ 9 h 50"/>
                  <a:gd name="T60" fmla="*/ 5 w 106"/>
                  <a:gd name="T61" fmla="*/ 7 h 50"/>
                  <a:gd name="T62" fmla="*/ 3 w 106"/>
                  <a:gd name="T63" fmla="*/ 5 h 50"/>
                  <a:gd name="T64" fmla="*/ 0 w 106"/>
                  <a:gd name="T65" fmla="*/ 4 h 50"/>
                  <a:gd name="T66" fmla="*/ 3 w 106"/>
                  <a:gd name="T67" fmla="*/ 0 h 50"/>
                  <a:gd name="T68" fmla="*/ 12 w 106"/>
                  <a:gd name="T69" fmla="*/ 0 h 50"/>
                  <a:gd name="T70" fmla="*/ 20 w 106"/>
                  <a:gd name="T71" fmla="*/ 0 h 50"/>
                  <a:gd name="T72" fmla="*/ 27 w 106"/>
                  <a:gd name="T73" fmla="*/ 7 h 50"/>
                  <a:gd name="T74" fmla="*/ 46 w 106"/>
                  <a:gd name="T75" fmla="*/ 7 h 50"/>
                  <a:gd name="T76" fmla="*/ 56 w 106"/>
                  <a:gd name="T77" fmla="*/ 11 h 50"/>
                  <a:gd name="T78" fmla="*/ 63 w 106"/>
                  <a:gd name="T79" fmla="*/ 16 h 50"/>
                  <a:gd name="T80" fmla="*/ 68 w 106"/>
                  <a:gd name="T81" fmla="*/ 16 h 50"/>
                  <a:gd name="T82" fmla="*/ 75 w 106"/>
                  <a:gd name="T83" fmla="*/ 14 h 50"/>
                  <a:gd name="T84" fmla="*/ 82 w 106"/>
                  <a:gd name="T85" fmla="*/ 19 h 50"/>
                  <a:gd name="T86" fmla="*/ 92 w 106"/>
                  <a:gd name="T87" fmla="*/ 19 h 50"/>
                  <a:gd name="T88" fmla="*/ 92 w 106"/>
                  <a:gd name="T89" fmla="*/ 26 h 50"/>
                  <a:gd name="T90" fmla="*/ 103 w 106"/>
                  <a:gd name="T91" fmla="*/ 29 h 50"/>
                  <a:gd name="T92" fmla="*/ 103 w 106"/>
                  <a:gd name="T93" fmla="*/ 35 h 50"/>
                  <a:gd name="T94" fmla="*/ 101 w 106"/>
                  <a:gd name="T95" fmla="*/ 36 h 50"/>
                  <a:gd name="T96" fmla="*/ 101 w 106"/>
                  <a:gd name="T97" fmla="*/ 38 h 50"/>
                  <a:gd name="T98" fmla="*/ 103 w 106"/>
                  <a:gd name="T99" fmla="*/ 40 h 50"/>
                  <a:gd name="T100" fmla="*/ 104 w 106"/>
                  <a:gd name="T101" fmla="*/ 41 h 50"/>
                  <a:gd name="T102" fmla="*/ 106 w 106"/>
                  <a:gd name="T103" fmla="*/ 47 h 50"/>
                  <a:gd name="T104" fmla="*/ 94 w 106"/>
                  <a:gd name="T105" fmla="*/ 47 h 50"/>
                  <a:gd name="T106" fmla="*/ 92 w 106"/>
                  <a:gd name="T107" fmla="*/ 45 h 50"/>
                  <a:gd name="T108" fmla="*/ 89 w 106"/>
                  <a:gd name="T109" fmla="*/ 41 h 50"/>
                  <a:gd name="T110" fmla="*/ 84 w 106"/>
                  <a:gd name="T111" fmla="*/ 41 h 50"/>
                  <a:gd name="T112" fmla="*/ 79 w 106"/>
                  <a:gd name="T113" fmla="*/ 47 h 50"/>
                  <a:gd name="T114" fmla="*/ 65 w 106"/>
                  <a:gd name="T115" fmla="*/ 47 h 50"/>
                  <a:gd name="T116" fmla="*/ 63 w 106"/>
                  <a:gd name="T117" fmla="*/ 48 h 50"/>
                  <a:gd name="T118" fmla="*/ 60 w 106"/>
                  <a:gd name="T119" fmla="*/ 48 h 50"/>
                  <a:gd name="T120" fmla="*/ 58 w 106"/>
                  <a:gd name="T121" fmla="*/ 50 h 50"/>
                  <a:gd name="T122" fmla="*/ 56 w 106"/>
                  <a:gd name="T123"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 h="50">
                    <a:moveTo>
                      <a:pt x="56" y="48"/>
                    </a:moveTo>
                    <a:lnTo>
                      <a:pt x="55" y="47"/>
                    </a:lnTo>
                    <a:lnTo>
                      <a:pt x="53" y="45"/>
                    </a:lnTo>
                    <a:lnTo>
                      <a:pt x="50" y="45"/>
                    </a:lnTo>
                    <a:lnTo>
                      <a:pt x="48" y="43"/>
                    </a:lnTo>
                    <a:lnTo>
                      <a:pt x="48" y="41"/>
                    </a:lnTo>
                    <a:lnTo>
                      <a:pt x="46" y="40"/>
                    </a:lnTo>
                    <a:lnTo>
                      <a:pt x="44" y="40"/>
                    </a:lnTo>
                    <a:lnTo>
                      <a:pt x="44" y="40"/>
                    </a:lnTo>
                    <a:lnTo>
                      <a:pt x="44" y="40"/>
                    </a:lnTo>
                    <a:lnTo>
                      <a:pt x="44" y="40"/>
                    </a:lnTo>
                    <a:lnTo>
                      <a:pt x="43" y="40"/>
                    </a:lnTo>
                    <a:lnTo>
                      <a:pt x="32" y="40"/>
                    </a:lnTo>
                    <a:lnTo>
                      <a:pt x="31" y="41"/>
                    </a:lnTo>
                    <a:lnTo>
                      <a:pt x="29" y="41"/>
                    </a:lnTo>
                    <a:lnTo>
                      <a:pt x="24" y="41"/>
                    </a:lnTo>
                    <a:lnTo>
                      <a:pt x="27" y="38"/>
                    </a:lnTo>
                    <a:lnTo>
                      <a:pt x="27" y="36"/>
                    </a:lnTo>
                    <a:lnTo>
                      <a:pt x="29" y="33"/>
                    </a:lnTo>
                    <a:lnTo>
                      <a:pt x="29" y="31"/>
                    </a:lnTo>
                    <a:lnTo>
                      <a:pt x="29" y="28"/>
                    </a:lnTo>
                    <a:lnTo>
                      <a:pt x="27" y="24"/>
                    </a:lnTo>
                    <a:lnTo>
                      <a:pt x="27" y="23"/>
                    </a:lnTo>
                    <a:lnTo>
                      <a:pt x="24" y="19"/>
                    </a:lnTo>
                    <a:lnTo>
                      <a:pt x="22" y="16"/>
                    </a:lnTo>
                    <a:lnTo>
                      <a:pt x="19" y="14"/>
                    </a:lnTo>
                    <a:lnTo>
                      <a:pt x="15" y="12"/>
                    </a:lnTo>
                    <a:lnTo>
                      <a:pt x="14" y="12"/>
                    </a:lnTo>
                    <a:lnTo>
                      <a:pt x="10" y="11"/>
                    </a:lnTo>
                    <a:lnTo>
                      <a:pt x="8" y="9"/>
                    </a:lnTo>
                    <a:lnTo>
                      <a:pt x="5" y="7"/>
                    </a:lnTo>
                    <a:lnTo>
                      <a:pt x="3" y="5"/>
                    </a:lnTo>
                    <a:lnTo>
                      <a:pt x="0" y="4"/>
                    </a:lnTo>
                    <a:lnTo>
                      <a:pt x="3" y="0"/>
                    </a:lnTo>
                    <a:lnTo>
                      <a:pt x="12" y="0"/>
                    </a:lnTo>
                    <a:lnTo>
                      <a:pt x="20" y="0"/>
                    </a:lnTo>
                    <a:lnTo>
                      <a:pt x="27" y="7"/>
                    </a:lnTo>
                    <a:lnTo>
                      <a:pt x="46" y="7"/>
                    </a:lnTo>
                    <a:lnTo>
                      <a:pt x="56" y="11"/>
                    </a:lnTo>
                    <a:lnTo>
                      <a:pt x="63" y="16"/>
                    </a:lnTo>
                    <a:lnTo>
                      <a:pt x="68" y="16"/>
                    </a:lnTo>
                    <a:lnTo>
                      <a:pt x="75" y="14"/>
                    </a:lnTo>
                    <a:lnTo>
                      <a:pt x="82" y="19"/>
                    </a:lnTo>
                    <a:lnTo>
                      <a:pt x="92" y="19"/>
                    </a:lnTo>
                    <a:lnTo>
                      <a:pt x="92" y="26"/>
                    </a:lnTo>
                    <a:lnTo>
                      <a:pt x="103" y="29"/>
                    </a:lnTo>
                    <a:lnTo>
                      <a:pt x="103" y="35"/>
                    </a:lnTo>
                    <a:lnTo>
                      <a:pt x="101" y="36"/>
                    </a:lnTo>
                    <a:lnTo>
                      <a:pt x="101" y="38"/>
                    </a:lnTo>
                    <a:lnTo>
                      <a:pt x="103" y="40"/>
                    </a:lnTo>
                    <a:lnTo>
                      <a:pt x="104" y="41"/>
                    </a:lnTo>
                    <a:lnTo>
                      <a:pt x="106" y="47"/>
                    </a:lnTo>
                    <a:lnTo>
                      <a:pt x="94" y="47"/>
                    </a:lnTo>
                    <a:lnTo>
                      <a:pt x="92" y="45"/>
                    </a:lnTo>
                    <a:lnTo>
                      <a:pt x="89" y="41"/>
                    </a:lnTo>
                    <a:lnTo>
                      <a:pt x="84" y="41"/>
                    </a:lnTo>
                    <a:lnTo>
                      <a:pt x="79" y="47"/>
                    </a:lnTo>
                    <a:lnTo>
                      <a:pt x="65" y="47"/>
                    </a:lnTo>
                    <a:lnTo>
                      <a:pt x="63" y="48"/>
                    </a:lnTo>
                    <a:lnTo>
                      <a:pt x="60" y="48"/>
                    </a:lnTo>
                    <a:lnTo>
                      <a:pt x="58" y="50"/>
                    </a:lnTo>
                    <a:lnTo>
                      <a:pt x="56" y="4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80" name="Freeform 62"/>
              <p:cNvSpPr>
                <a:spLocks/>
              </p:cNvSpPr>
              <p:nvPr/>
            </p:nvSpPr>
            <p:spPr bwMode="auto">
              <a:xfrm>
                <a:off x="3359" y="1897"/>
                <a:ext cx="50" cy="47"/>
              </a:xfrm>
              <a:custGeom>
                <a:avLst/>
                <a:gdLst>
                  <a:gd name="T0" fmla="*/ 36 w 50"/>
                  <a:gd name="T1" fmla="*/ 47 h 47"/>
                  <a:gd name="T2" fmla="*/ 33 w 50"/>
                  <a:gd name="T3" fmla="*/ 45 h 47"/>
                  <a:gd name="T4" fmla="*/ 29 w 50"/>
                  <a:gd name="T5" fmla="*/ 42 h 47"/>
                  <a:gd name="T6" fmla="*/ 28 w 50"/>
                  <a:gd name="T7" fmla="*/ 40 h 47"/>
                  <a:gd name="T8" fmla="*/ 24 w 50"/>
                  <a:gd name="T9" fmla="*/ 38 h 47"/>
                  <a:gd name="T10" fmla="*/ 23 w 50"/>
                  <a:gd name="T11" fmla="*/ 37 h 47"/>
                  <a:gd name="T12" fmla="*/ 17 w 50"/>
                  <a:gd name="T13" fmla="*/ 31 h 47"/>
                  <a:gd name="T14" fmla="*/ 16 w 50"/>
                  <a:gd name="T15" fmla="*/ 31 h 47"/>
                  <a:gd name="T16" fmla="*/ 16 w 50"/>
                  <a:gd name="T17" fmla="*/ 28 h 47"/>
                  <a:gd name="T18" fmla="*/ 16 w 50"/>
                  <a:gd name="T19" fmla="*/ 26 h 47"/>
                  <a:gd name="T20" fmla="*/ 14 w 50"/>
                  <a:gd name="T21" fmla="*/ 26 h 47"/>
                  <a:gd name="T22" fmla="*/ 11 w 50"/>
                  <a:gd name="T23" fmla="*/ 26 h 47"/>
                  <a:gd name="T24" fmla="*/ 9 w 50"/>
                  <a:gd name="T25" fmla="*/ 26 h 47"/>
                  <a:gd name="T26" fmla="*/ 7 w 50"/>
                  <a:gd name="T27" fmla="*/ 26 h 47"/>
                  <a:gd name="T28" fmla="*/ 6 w 50"/>
                  <a:gd name="T29" fmla="*/ 24 h 47"/>
                  <a:gd name="T30" fmla="*/ 4 w 50"/>
                  <a:gd name="T31" fmla="*/ 24 h 47"/>
                  <a:gd name="T32" fmla="*/ 4 w 50"/>
                  <a:gd name="T33" fmla="*/ 21 h 47"/>
                  <a:gd name="T34" fmla="*/ 4 w 50"/>
                  <a:gd name="T35" fmla="*/ 19 h 47"/>
                  <a:gd name="T36" fmla="*/ 4 w 50"/>
                  <a:gd name="T37" fmla="*/ 16 h 47"/>
                  <a:gd name="T38" fmla="*/ 4 w 50"/>
                  <a:gd name="T39" fmla="*/ 12 h 47"/>
                  <a:gd name="T40" fmla="*/ 4 w 50"/>
                  <a:gd name="T41" fmla="*/ 11 h 47"/>
                  <a:gd name="T42" fmla="*/ 0 w 50"/>
                  <a:gd name="T43" fmla="*/ 7 h 47"/>
                  <a:gd name="T44" fmla="*/ 2 w 50"/>
                  <a:gd name="T45" fmla="*/ 6 h 47"/>
                  <a:gd name="T46" fmla="*/ 6 w 50"/>
                  <a:gd name="T47" fmla="*/ 6 h 47"/>
                  <a:gd name="T48" fmla="*/ 7 w 50"/>
                  <a:gd name="T49" fmla="*/ 2 h 47"/>
                  <a:gd name="T50" fmla="*/ 21 w 50"/>
                  <a:gd name="T51" fmla="*/ 2 h 47"/>
                  <a:gd name="T52" fmla="*/ 24 w 50"/>
                  <a:gd name="T53" fmla="*/ 0 h 47"/>
                  <a:gd name="T54" fmla="*/ 28 w 50"/>
                  <a:gd name="T55" fmla="*/ 4 h 47"/>
                  <a:gd name="T56" fmla="*/ 29 w 50"/>
                  <a:gd name="T57" fmla="*/ 6 h 47"/>
                  <a:gd name="T58" fmla="*/ 31 w 50"/>
                  <a:gd name="T59" fmla="*/ 7 h 47"/>
                  <a:gd name="T60" fmla="*/ 31 w 50"/>
                  <a:gd name="T61" fmla="*/ 9 h 47"/>
                  <a:gd name="T62" fmla="*/ 33 w 50"/>
                  <a:gd name="T63" fmla="*/ 11 h 47"/>
                  <a:gd name="T64" fmla="*/ 31 w 50"/>
                  <a:gd name="T65" fmla="*/ 14 h 47"/>
                  <a:gd name="T66" fmla="*/ 33 w 50"/>
                  <a:gd name="T67" fmla="*/ 14 h 47"/>
                  <a:gd name="T68" fmla="*/ 33 w 50"/>
                  <a:gd name="T69" fmla="*/ 16 h 47"/>
                  <a:gd name="T70" fmla="*/ 35 w 50"/>
                  <a:gd name="T71" fmla="*/ 18 h 47"/>
                  <a:gd name="T72" fmla="*/ 35 w 50"/>
                  <a:gd name="T73" fmla="*/ 18 h 47"/>
                  <a:gd name="T74" fmla="*/ 35 w 50"/>
                  <a:gd name="T75" fmla="*/ 18 h 47"/>
                  <a:gd name="T76" fmla="*/ 36 w 50"/>
                  <a:gd name="T77" fmla="*/ 19 h 47"/>
                  <a:gd name="T78" fmla="*/ 38 w 50"/>
                  <a:gd name="T79" fmla="*/ 21 h 47"/>
                  <a:gd name="T80" fmla="*/ 38 w 50"/>
                  <a:gd name="T81" fmla="*/ 23 h 47"/>
                  <a:gd name="T82" fmla="*/ 36 w 50"/>
                  <a:gd name="T83" fmla="*/ 26 h 47"/>
                  <a:gd name="T84" fmla="*/ 36 w 50"/>
                  <a:gd name="T85" fmla="*/ 26 h 47"/>
                  <a:gd name="T86" fmla="*/ 36 w 50"/>
                  <a:gd name="T87" fmla="*/ 26 h 47"/>
                  <a:gd name="T88" fmla="*/ 38 w 50"/>
                  <a:gd name="T89" fmla="*/ 26 h 47"/>
                  <a:gd name="T90" fmla="*/ 41 w 50"/>
                  <a:gd name="T91" fmla="*/ 30 h 47"/>
                  <a:gd name="T92" fmla="*/ 43 w 50"/>
                  <a:gd name="T93" fmla="*/ 31 h 47"/>
                  <a:gd name="T94" fmla="*/ 45 w 50"/>
                  <a:gd name="T95" fmla="*/ 35 h 47"/>
                  <a:gd name="T96" fmla="*/ 47 w 50"/>
                  <a:gd name="T97" fmla="*/ 37 h 47"/>
                  <a:gd name="T98" fmla="*/ 48 w 50"/>
                  <a:gd name="T99" fmla="*/ 38 h 47"/>
                  <a:gd name="T100" fmla="*/ 50 w 50"/>
                  <a:gd name="T101" fmla="*/ 45 h 47"/>
                  <a:gd name="T102" fmla="*/ 47 w 50"/>
                  <a:gd name="T103" fmla="*/ 47 h 47"/>
                  <a:gd name="T104" fmla="*/ 43 w 50"/>
                  <a:gd name="T105" fmla="*/ 47 h 47"/>
                  <a:gd name="T106" fmla="*/ 41 w 50"/>
                  <a:gd name="T107" fmla="*/ 47 h 47"/>
                  <a:gd name="T108" fmla="*/ 36 w 50"/>
                  <a:gd name="T10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 h="47">
                    <a:moveTo>
                      <a:pt x="36" y="47"/>
                    </a:moveTo>
                    <a:lnTo>
                      <a:pt x="33" y="45"/>
                    </a:lnTo>
                    <a:lnTo>
                      <a:pt x="29" y="42"/>
                    </a:lnTo>
                    <a:lnTo>
                      <a:pt x="28" y="40"/>
                    </a:lnTo>
                    <a:lnTo>
                      <a:pt x="24" y="38"/>
                    </a:lnTo>
                    <a:lnTo>
                      <a:pt x="23" y="37"/>
                    </a:lnTo>
                    <a:lnTo>
                      <a:pt x="17" y="31"/>
                    </a:lnTo>
                    <a:lnTo>
                      <a:pt x="16" y="31"/>
                    </a:lnTo>
                    <a:lnTo>
                      <a:pt x="16" y="28"/>
                    </a:lnTo>
                    <a:lnTo>
                      <a:pt x="16" y="26"/>
                    </a:lnTo>
                    <a:lnTo>
                      <a:pt x="14" y="26"/>
                    </a:lnTo>
                    <a:lnTo>
                      <a:pt x="11" y="26"/>
                    </a:lnTo>
                    <a:lnTo>
                      <a:pt x="9" y="26"/>
                    </a:lnTo>
                    <a:lnTo>
                      <a:pt x="7" y="26"/>
                    </a:lnTo>
                    <a:lnTo>
                      <a:pt x="6" y="24"/>
                    </a:lnTo>
                    <a:lnTo>
                      <a:pt x="4" y="24"/>
                    </a:lnTo>
                    <a:lnTo>
                      <a:pt x="4" y="21"/>
                    </a:lnTo>
                    <a:lnTo>
                      <a:pt x="4" y="19"/>
                    </a:lnTo>
                    <a:lnTo>
                      <a:pt x="4" y="16"/>
                    </a:lnTo>
                    <a:lnTo>
                      <a:pt x="4" y="12"/>
                    </a:lnTo>
                    <a:lnTo>
                      <a:pt x="4" y="11"/>
                    </a:lnTo>
                    <a:lnTo>
                      <a:pt x="0" y="7"/>
                    </a:lnTo>
                    <a:lnTo>
                      <a:pt x="2" y="6"/>
                    </a:lnTo>
                    <a:lnTo>
                      <a:pt x="6" y="6"/>
                    </a:lnTo>
                    <a:lnTo>
                      <a:pt x="7" y="2"/>
                    </a:lnTo>
                    <a:lnTo>
                      <a:pt x="21" y="2"/>
                    </a:lnTo>
                    <a:lnTo>
                      <a:pt x="24" y="0"/>
                    </a:lnTo>
                    <a:lnTo>
                      <a:pt x="28" y="4"/>
                    </a:lnTo>
                    <a:lnTo>
                      <a:pt x="29" y="6"/>
                    </a:lnTo>
                    <a:lnTo>
                      <a:pt x="31" y="7"/>
                    </a:lnTo>
                    <a:lnTo>
                      <a:pt x="31" y="9"/>
                    </a:lnTo>
                    <a:lnTo>
                      <a:pt x="33" y="11"/>
                    </a:lnTo>
                    <a:lnTo>
                      <a:pt x="31" y="14"/>
                    </a:lnTo>
                    <a:lnTo>
                      <a:pt x="33" y="14"/>
                    </a:lnTo>
                    <a:lnTo>
                      <a:pt x="33" y="16"/>
                    </a:lnTo>
                    <a:lnTo>
                      <a:pt x="35" y="18"/>
                    </a:lnTo>
                    <a:lnTo>
                      <a:pt x="35" y="18"/>
                    </a:lnTo>
                    <a:lnTo>
                      <a:pt x="35" y="18"/>
                    </a:lnTo>
                    <a:lnTo>
                      <a:pt x="36" y="19"/>
                    </a:lnTo>
                    <a:lnTo>
                      <a:pt x="38" y="21"/>
                    </a:lnTo>
                    <a:lnTo>
                      <a:pt x="38" y="23"/>
                    </a:lnTo>
                    <a:lnTo>
                      <a:pt x="36" y="26"/>
                    </a:lnTo>
                    <a:lnTo>
                      <a:pt x="36" y="26"/>
                    </a:lnTo>
                    <a:lnTo>
                      <a:pt x="36" y="26"/>
                    </a:lnTo>
                    <a:lnTo>
                      <a:pt x="38" y="26"/>
                    </a:lnTo>
                    <a:lnTo>
                      <a:pt x="41" y="30"/>
                    </a:lnTo>
                    <a:lnTo>
                      <a:pt x="43" y="31"/>
                    </a:lnTo>
                    <a:lnTo>
                      <a:pt x="45" y="35"/>
                    </a:lnTo>
                    <a:lnTo>
                      <a:pt x="47" y="37"/>
                    </a:lnTo>
                    <a:lnTo>
                      <a:pt x="48" y="38"/>
                    </a:lnTo>
                    <a:lnTo>
                      <a:pt x="50" y="45"/>
                    </a:lnTo>
                    <a:lnTo>
                      <a:pt x="47" y="47"/>
                    </a:lnTo>
                    <a:lnTo>
                      <a:pt x="43" y="47"/>
                    </a:lnTo>
                    <a:lnTo>
                      <a:pt x="41" y="47"/>
                    </a:lnTo>
                    <a:lnTo>
                      <a:pt x="36" y="4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81" name="Freeform 63"/>
              <p:cNvSpPr>
                <a:spLocks/>
              </p:cNvSpPr>
              <p:nvPr/>
            </p:nvSpPr>
            <p:spPr bwMode="auto">
              <a:xfrm>
                <a:off x="3382" y="1882"/>
                <a:ext cx="83" cy="69"/>
              </a:xfrm>
              <a:custGeom>
                <a:avLst/>
                <a:gdLst>
                  <a:gd name="T0" fmla="*/ 53 w 83"/>
                  <a:gd name="T1" fmla="*/ 69 h 69"/>
                  <a:gd name="T2" fmla="*/ 49 w 83"/>
                  <a:gd name="T3" fmla="*/ 65 h 69"/>
                  <a:gd name="T4" fmla="*/ 46 w 83"/>
                  <a:gd name="T5" fmla="*/ 62 h 69"/>
                  <a:gd name="T6" fmla="*/ 48 w 83"/>
                  <a:gd name="T7" fmla="*/ 57 h 69"/>
                  <a:gd name="T8" fmla="*/ 49 w 83"/>
                  <a:gd name="T9" fmla="*/ 57 h 69"/>
                  <a:gd name="T10" fmla="*/ 49 w 83"/>
                  <a:gd name="T11" fmla="*/ 57 h 69"/>
                  <a:gd name="T12" fmla="*/ 46 w 83"/>
                  <a:gd name="T13" fmla="*/ 53 h 69"/>
                  <a:gd name="T14" fmla="*/ 49 w 83"/>
                  <a:gd name="T15" fmla="*/ 50 h 69"/>
                  <a:gd name="T16" fmla="*/ 46 w 83"/>
                  <a:gd name="T17" fmla="*/ 46 h 69"/>
                  <a:gd name="T18" fmla="*/ 41 w 83"/>
                  <a:gd name="T19" fmla="*/ 50 h 69"/>
                  <a:gd name="T20" fmla="*/ 36 w 83"/>
                  <a:gd name="T21" fmla="*/ 52 h 69"/>
                  <a:gd name="T22" fmla="*/ 29 w 83"/>
                  <a:gd name="T23" fmla="*/ 57 h 69"/>
                  <a:gd name="T24" fmla="*/ 22 w 83"/>
                  <a:gd name="T25" fmla="*/ 55 h 69"/>
                  <a:gd name="T26" fmla="*/ 20 w 83"/>
                  <a:gd name="T27" fmla="*/ 50 h 69"/>
                  <a:gd name="T28" fmla="*/ 17 w 83"/>
                  <a:gd name="T29" fmla="*/ 46 h 69"/>
                  <a:gd name="T30" fmla="*/ 10 w 83"/>
                  <a:gd name="T31" fmla="*/ 43 h 69"/>
                  <a:gd name="T32" fmla="*/ 12 w 83"/>
                  <a:gd name="T33" fmla="*/ 39 h 69"/>
                  <a:gd name="T34" fmla="*/ 12 w 83"/>
                  <a:gd name="T35" fmla="*/ 38 h 69"/>
                  <a:gd name="T36" fmla="*/ 10 w 83"/>
                  <a:gd name="T37" fmla="*/ 36 h 69"/>
                  <a:gd name="T38" fmla="*/ 8 w 83"/>
                  <a:gd name="T39" fmla="*/ 34 h 69"/>
                  <a:gd name="T40" fmla="*/ 6 w 83"/>
                  <a:gd name="T41" fmla="*/ 31 h 69"/>
                  <a:gd name="T42" fmla="*/ 6 w 83"/>
                  <a:gd name="T43" fmla="*/ 26 h 69"/>
                  <a:gd name="T44" fmla="*/ 5 w 83"/>
                  <a:gd name="T45" fmla="*/ 24 h 69"/>
                  <a:gd name="T46" fmla="*/ 3 w 83"/>
                  <a:gd name="T47" fmla="*/ 21 h 69"/>
                  <a:gd name="T48" fmla="*/ 3 w 83"/>
                  <a:gd name="T49" fmla="*/ 12 h 69"/>
                  <a:gd name="T50" fmla="*/ 15 w 83"/>
                  <a:gd name="T51" fmla="*/ 17 h 69"/>
                  <a:gd name="T52" fmla="*/ 24 w 83"/>
                  <a:gd name="T53" fmla="*/ 19 h 69"/>
                  <a:gd name="T54" fmla="*/ 22 w 83"/>
                  <a:gd name="T55" fmla="*/ 15 h 69"/>
                  <a:gd name="T56" fmla="*/ 18 w 83"/>
                  <a:gd name="T57" fmla="*/ 9 h 69"/>
                  <a:gd name="T58" fmla="*/ 22 w 83"/>
                  <a:gd name="T59" fmla="*/ 0 h 69"/>
                  <a:gd name="T60" fmla="*/ 46 w 83"/>
                  <a:gd name="T61" fmla="*/ 15 h 69"/>
                  <a:gd name="T62" fmla="*/ 56 w 83"/>
                  <a:gd name="T63" fmla="*/ 9 h 69"/>
                  <a:gd name="T64" fmla="*/ 61 w 83"/>
                  <a:gd name="T65" fmla="*/ 12 h 69"/>
                  <a:gd name="T66" fmla="*/ 63 w 83"/>
                  <a:gd name="T67" fmla="*/ 15 h 69"/>
                  <a:gd name="T68" fmla="*/ 66 w 83"/>
                  <a:gd name="T69" fmla="*/ 19 h 69"/>
                  <a:gd name="T70" fmla="*/ 68 w 83"/>
                  <a:gd name="T71" fmla="*/ 24 h 69"/>
                  <a:gd name="T72" fmla="*/ 68 w 83"/>
                  <a:gd name="T73" fmla="*/ 26 h 69"/>
                  <a:gd name="T74" fmla="*/ 70 w 83"/>
                  <a:gd name="T75" fmla="*/ 27 h 69"/>
                  <a:gd name="T76" fmla="*/ 70 w 83"/>
                  <a:gd name="T77" fmla="*/ 29 h 69"/>
                  <a:gd name="T78" fmla="*/ 77 w 83"/>
                  <a:gd name="T79" fmla="*/ 29 h 69"/>
                  <a:gd name="T80" fmla="*/ 80 w 83"/>
                  <a:gd name="T81" fmla="*/ 33 h 69"/>
                  <a:gd name="T82" fmla="*/ 82 w 83"/>
                  <a:gd name="T83" fmla="*/ 36 h 69"/>
                  <a:gd name="T84" fmla="*/ 77 w 83"/>
                  <a:gd name="T85" fmla="*/ 36 h 69"/>
                  <a:gd name="T86" fmla="*/ 75 w 83"/>
                  <a:gd name="T87" fmla="*/ 36 h 69"/>
                  <a:gd name="T88" fmla="*/ 71 w 83"/>
                  <a:gd name="T89" fmla="*/ 38 h 69"/>
                  <a:gd name="T90" fmla="*/ 70 w 83"/>
                  <a:gd name="T91" fmla="*/ 39 h 69"/>
                  <a:gd name="T92" fmla="*/ 70 w 83"/>
                  <a:gd name="T93" fmla="*/ 39 h 69"/>
                  <a:gd name="T94" fmla="*/ 68 w 83"/>
                  <a:gd name="T95" fmla="*/ 41 h 69"/>
                  <a:gd name="T96" fmla="*/ 68 w 83"/>
                  <a:gd name="T97" fmla="*/ 46 h 69"/>
                  <a:gd name="T98" fmla="*/ 68 w 83"/>
                  <a:gd name="T99" fmla="*/ 48 h 69"/>
                  <a:gd name="T100" fmla="*/ 66 w 83"/>
                  <a:gd name="T101" fmla="*/ 48 h 69"/>
                  <a:gd name="T102" fmla="*/ 68 w 83"/>
                  <a:gd name="T103" fmla="*/ 52 h 69"/>
                  <a:gd name="T104" fmla="*/ 65 w 83"/>
                  <a:gd name="T105" fmla="*/ 57 h 69"/>
                  <a:gd name="T106" fmla="*/ 63 w 83"/>
                  <a:gd name="T107" fmla="*/ 58 h 69"/>
                  <a:gd name="T108" fmla="*/ 61 w 83"/>
                  <a:gd name="T109" fmla="*/ 62 h 69"/>
                  <a:gd name="T110" fmla="*/ 60 w 83"/>
                  <a:gd name="T11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 h="69">
                    <a:moveTo>
                      <a:pt x="56" y="69"/>
                    </a:moveTo>
                    <a:lnTo>
                      <a:pt x="53" y="69"/>
                    </a:lnTo>
                    <a:lnTo>
                      <a:pt x="51" y="65"/>
                    </a:lnTo>
                    <a:lnTo>
                      <a:pt x="49" y="65"/>
                    </a:lnTo>
                    <a:lnTo>
                      <a:pt x="48" y="64"/>
                    </a:lnTo>
                    <a:lnTo>
                      <a:pt x="46" y="62"/>
                    </a:lnTo>
                    <a:lnTo>
                      <a:pt x="46" y="58"/>
                    </a:lnTo>
                    <a:lnTo>
                      <a:pt x="48" y="57"/>
                    </a:lnTo>
                    <a:lnTo>
                      <a:pt x="49" y="57"/>
                    </a:lnTo>
                    <a:lnTo>
                      <a:pt x="49" y="57"/>
                    </a:lnTo>
                    <a:lnTo>
                      <a:pt x="49" y="57"/>
                    </a:lnTo>
                    <a:lnTo>
                      <a:pt x="49" y="57"/>
                    </a:lnTo>
                    <a:lnTo>
                      <a:pt x="48" y="55"/>
                    </a:lnTo>
                    <a:lnTo>
                      <a:pt x="46" y="53"/>
                    </a:lnTo>
                    <a:lnTo>
                      <a:pt x="48" y="52"/>
                    </a:lnTo>
                    <a:lnTo>
                      <a:pt x="49" y="50"/>
                    </a:lnTo>
                    <a:lnTo>
                      <a:pt x="48" y="50"/>
                    </a:lnTo>
                    <a:lnTo>
                      <a:pt x="46" y="46"/>
                    </a:lnTo>
                    <a:lnTo>
                      <a:pt x="42" y="48"/>
                    </a:lnTo>
                    <a:lnTo>
                      <a:pt x="41" y="50"/>
                    </a:lnTo>
                    <a:lnTo>
                      <a:pt x="39" y="52"/>
                    </a:lnTo>
                    <a:lnTo>
                      <a:pt x="36" y="52"/>
                    </a:lnTo>
                    <a:lnTo>
                      <a:pt x="32" y="55"/>
                    </a:lnTo>
                    <a:lnTo>
                      <a:pt x="29" y="57"/>
                    </a:lnTo>
                    <a:lnTo>
                      <a:pt x="24" y="62"/>
                    </a:lnTo>
                    <a:lnTo>
                      <a:pt x="22" y="55"/>
                    </a:lnTo>
                    <a:lnTo>
                      <a:pt x="22" y="52"/>
                    </a:lnTo>
                    <a:lnTo>
                      <a:pt x="20" y="50"/>
                    </a:lnTo>
                    <a:lnTo>
                      <a:pt x="18" y="48"/>
                    </a:lnTo>
                    <a:lnTo>
                      <a:pt x="17" y="46"/>
                    </a:lnTo>
                    <a:lnTo>
                      <a:pt x="13" y="45"/>
                    </a:lnTo>
                    <a:lnTo>
                      <a:pt x="10" y="43"/>
                    </a:lnTo>
                    <a:lnTo>
                      <a:pt x="10" y="39"/>
                    </a:lnTo>
                    <a:lnTo>
                      <a:pt x="12" y="39"/>
                    </a:lnTo>
                    <a:lnTo>
                      <a:pt x="12" y="38"/>
                    </a:lnTo>
                    <a:lnTo>
                      <a:pt x="12" y="38"/>
                    </a:lnTo>
                    <a:lnTo>
                      <a:pt x="12" y="36"/>
                    </a:lnTo>
                    <a:lnTo>
                      <a:pt x="10" y="36"/>
                    </a:lnTo>
                    <a:lnTo>
                      <a:pt x="10" y="36"/>
                    </a:lnTo>
                    <a:lnTo>
                      <a:pt x="8" y="34"/>
                    </a:lnTo>
                    <a:lnTo>
                      <a:pt x="8" y="33"/>
                    </a:lnTo>
                    <a:lnTo>
                      <a:pt x="6" y="31"/>
                    </a:lnTo>
                    <a:lnTo>
                      <a:pt x="5" y="29"/>
                    </a:lnTo>
                    <a:lnTo>
                      <a:pt x="6" y="26"/>
                    </a:lnTo>
                    <a:lnTo>
                      <a:pt x="6" y="26"/>
                    </a:lnTo>
                    <a:lnTo>
                      <a:pt x="5" y="24"/>
                    </a:lnTo>
                    <a:lnTo>
                      <a:pt x="5" y="22"/>
                    </a:lnTo>
                    <a:lnTo>
                      <a:pt x="3" y="21"/>
                    </a:lnTo>
                    <a:lnTo>
                      <a:pt x="0" y="17"/>
                    </a:lnTo>
                    <a:lnTo>
                      <a:pt x="3" y="12"/>
                    </a:lnTo>
                    <a:lnTo>
                      <a:pt x="10" y="14"/>
                    </a:lnTo>
                    <a:lnTo>
                      <a:pt x="15" y="17"/>
                    </a:lnTo>
                    <a:lnTo>
                      <a:pt x="17" y="19"/>
                    </a:lnTo>
                    <a:lnTo>
                      <a:pt x="24" y="19"/>
                    </a:lnTo>
                    <a:lnTo>
                      <a:pt x="24" y="17"/>
                    </a:lnTo>
                    <a:lnTo>
                      <a:pt x="22" y="15"/>
                    </a:lnTo>
                    <a:lnTo>
                      <a:pt x="18" y="14"/>
                    </a:lnTo>
                    <a:lnTo>
                      <a:pt x="18" y="9"/>
                    </a:lnTo>
                    <a:lnTo>
                      <a:pt x="20" y="7"/>
                    </a:lnTo>
                    <a:lnTo>
                      <a:pt x="22" y="0"/>
                    </a:lnTo>
                    <a:lnTo>
                      <a:pt x="37" y="17"/>
                    </a:lnTo>
                    <a:lnTo>
                      <a:pt x="46" y="15"/>
                    </a:lnTo>
                    <a:lnTo>
                      <a:pt x="54" y="5"/>
                    </a:lnTo>
                    <a:lnTo>
                      <a:pt x="56" y="9"/>
                    </a:lnTo>
                    <a:lnTo>
                      <a:pt x="60" y="12"/>
                    </a:lnTo>
                    <a:lnTo>
                      <a:pt x="61" y="12"/>
                    </a:lnTo>
                    <a:lnTo>
                      <a:pt x="63" y="14"/>
                    </a:lnTo>
                    <a:lnTo>
                      <a:pt x="63" y="15"/>
                    </a:lnTo>
                    <a:lnTo>
                      <a:pt x="65" y="17"/>
                    </a:lnTo>
                    <a:lnTo>
                      <a:pt x="66" y="19"/>
                    </a:lnTo>
                    <a:lnTo>
                      <a:pt x="66" y="22"/>
                    </a:lnTo>
                    <a:lnTo>
                      <a:pt x="68" y="24"/>
                    </a:lnTo>
                    <a:lnTo>
                      <a:pt x="68" y="24"/>
                    </a:lnTo>
                    <a:lnTo>
                      <a:pt x="68" y="26"/>
                    </a:lnTo>
                    <a:lnTo>
                      <a:pt x="68" y="26"/>
                    </a:lnTo>
                    <a:lnTo>
                      <a:pt x="70" y="27"/>
                    </a:lnTo>
                    <a:lnTo>
                      <a:pt x="70" y="27"/>
                    </a:lnTo>
                    <a:lnTo>
                      <a:pt x="70" y="29"/>
                    </a:lnTo>
                    <a:lnTo>
                      <a:pt x="75" y="29"/>
                    </a:lnTo>
                    <a:lnTo>
                      <a:pt x="77" y="29"/>
                    </a:lnTo>
                    <a:lnTo>
                      <a:pt x="78" y="31"/>
                    </a:lnTo>
                    <a:lnTo>
                      <a:pt x="80" y="33"/>
                    </a:lnTo>
                    <a:lnTo>
                      <a:pt x="82" y="34"/>
                    </a:lnTo>
                    <a:lnTo>
                      <a:pt x="82" y="36"/>
                    </a:lnTo>
                    <a:lnTo>
                      <a:pt x="83" y="41"/>
                    </a:lnTo>
                    <a:lnTo>
                      <a:pt x="77" y="36"/>
                    </a:lnTo>
                    <a:lnTo>
                      <a:pt x="75" y="36"/>
                    </a:lnTo>
                    <a:lnTo>
                      <a:pt x="75" y="36"/>
                    </a:lnTo>
                    <a:lnTo>
                      <a:pt x="73" y="36"/>
                    </a:lnTo>
                    <a:lnTo>
                      <a:pt x="71" y="38"/>
                    </a:lnTo>
                    <a:lnTo>
                      <a:pt x="71" y="38"/>
                    </a:lnTo>
                    <a:lnTo>
                      <a:pt x="70" y="39"/>
                    </a:lnTo>
                    <a:lnTo>
                      <a:pt x="70" y="39"/>
                    </a:lnTo>
                    <a:lnTo>
                      <a:pt x="70" y="39"/>
                    </a:lnTo>
                    <a:lnTo>
                      <a:pt x="70" y="39"/>
                    </a:lnTo>
                    <a:lnTo>
                      <a:pt x="68" y="41"/>
                    </a:lnTo>
                    <a:lnTo>
                      <a:pt x="68" y="45"/>
                    </a:lnTo>
                    <a:lnTo>
                      <a:pt x="68" y="46"/>
                    </a:lnTo>
                    <a:lnTo>
                      <a:pt x="68" y="48"/>
                    </a:lnTo>
                    <a:lnTo>
                      <a:pt x="68" y="48"/>
                    </a:lnTo>
                    <a:lnTo>
                      <a:pt x="68" y="48"/>
                    </a:lnTo>
                    <a:lnTo>
                      <a:pt x="66" y="48"/>
                    </a:lnTo>
                    <a:lnTo>
                      <a:pt x="68" y="50"/>
                    </a:lnTo>
                    <a:lnTo>
                      <a:pt x="68" y="52"/>
                    </a:lnTo>
                    <a:lnTo>
                      <a:pt x="68" y="55"/>
                    </a:lnTo>
                    <a:lnTo>
                      <a:pt x="65" y="57"/>
                    </a:lnTo>
                    <a:lnTo>
                      <a:pt x="63" y="57"/>
                    </a:lnTo>
                    <a:lnTo>
                      <a:pt x="63" y="58"/>
                    </a:lnTo>
                    <a:lnTo>
                      <a:pt x="61" y="60"/>
                    </a:lnTo>
                    <a:lnTo>
                      <a:pt x="61" y="62"/>
                    </a:lnTo>
                    <a:lnTo>
                      <a:pt x="61" y="65"/>
                    </a:lnTo>
                    <a:lnTo>
                      <a:pt x="60" y="69"/>
                    </a:lnTo>
                    <a:lnTo>
                      <a:pt x="56" y="6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82" name="Freeform 64"/>
              <p:cNvSpPr>
                <a:spLocks/>
              </p:cNvSpPr>
              <p:nvPr/>
            </p:nvSpPr>
            <p:spPr bwMode="auto">
              <a:xfrm>
                <a:off x="3158" y="1963"/>
                <a:ext cx="11" cy="13"/>
              </a:xfrm>
              <a:custGeom>
                <a:avLst/>
                <a:gdLst>
                  <a:gd name="T0" fmla="*/ 3 w 11"/>
                  <a:gd name="T1" fmla="*/ 13 h 13"/>
                  <a:gd name="T2" fmla="*/ 3 w 11"/>
                  <a:gd name="T3" fmla="*/ 10 h 13"/>
                  <a:gd name="T4" fmla="*/ 1 w 11"/>
                  <a:gd name="T5" fmla="*/ 10 h 13"/>
                  <a:gd name="T6" fmla="*/ 1 w 11"/>
                  <a:gd name="T7" fmla="*/ 8 h 13"/>
                  <a:gd name="T8" fmla="*/ 1 w 11"/>
                  <a:gd name="T9" fmla="*/ 8 h 13"/>
                  <a:gd name="T10" fmla="*/ 0 w 11"/>
                  <a:gd name="T11" fmla="*/ 7 h 13"/>
                  <a:gd name="T12" fmla="*/ 1 w 11"/>
                  <a:gd name="T13" fmla="*/ 7 h 13"/>
                  <a:gd name="T14" fmla="*/ 1 w 11"/>
                  <a:gd name="T15" fmla="*/ 5 h 13"/>
                  <a:gd name="T16" fmla="*/ 3 w 11"/>
                  <a:gd name="T17" fmla="*/ 5 h 13"/>
                  <a:gd name="T18" fmla="*/ 3 w 11"/>
                  <a:gd name="T19" fmla="*/ 3 h 13"/>
                  <a:gd name="T20" fmla="*/ 5 w 11"/>
                  <a:gd name="T21" fmla="*/ 1 h 13"/>
                  <a:gd name="T22" fmla="*/ 6 w 11"/>
                  <a:gd name="T23" fmla="*/ 1 h 13"/>
                  <a:gd name="T24" fmla="*/ 8 w 11"/>
                  <a:gd name="T25" fmla="*/ 0 h 13"/>
                  <a:gd name="T26" fmla="*/ 11 w 11"/>
                  <a:gd name="T27" fmla="*/ 1 h 13"/>
                  <a:gd name="T28" fmla="*/ 11 w 11"/>
                  <a:gd name="T29" fmla="*/ 3 h 13"/>
                  <a:gd name="T30" fmla="*/ 10 w 11"/>
                  <a:gd name="T31" fmla="*/ 5 h 13"/>
                  <a:gd name="T32" fmla="*/ 10 w 11"/>
                  <a:gd name="T33" fmla="*/ 7 h 13"/>
                  <a:gd name="T34" fmla="*/ 10 w 11"/>
                  <a:gd name="T35" fmla="*/ 8 h 13"/>
                  <a:gd name="T36" fmla="*/ 10 w 11"/>
                  <a:gd name="T37" fmla="*/ 8 h 13"/>
                  <a:gd name="T38" fmla="*/ 8 w 11"/>
                  <a:gd name="T39" fmla="*/ 10 h 13"/>
                  <a:gd name="T40" fmla="*/ 6 w 11"/>
                  <a:gd name="T41" fmla="*/ 12 h 13"/>
                  <a:gd name="T42" fmla="*/ 6 w 11"/>
                  <a:gd name="T43" fmla="*/ 13 h 13"/>
                  <a:gd name="T44" fmla="*/ 3 w 11"/>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13">
                    <a:moveTo>
                      <a:pt x="3" y="13"/>
                    </a:moveTo>
                    <a:lnTo>
                      <a:pt x="3" y="10"/>
                    </a:lnTo>
                    <a:lnTo>
                      <a:pt x="1" y="10"/>
                    </a:lnTo>
                    <a:lnTo>
                      <a:pt x="1" y="8"/>
                    </a:lnTo>
                    <a:lnTo>
                      <a:pt x="1" y="8"/>
                    </a:lnTo>
                    <a:lnTo>
                      <a:pt x="0" y="7"/>
                    </a:lnTo>
                    <a:lnTo>
                      <a:pt x="1" y="7"/>
                    </a:lnTo>
                    <a:lnTo>
                      <a:pt x="1" y="5"/>
                    </a:lnTo>
                    <a:lnTo>
                      <a:pt x="3" y="5"/>
                    </a:lnTo>
                    <a:lnTo>
                      <a:pt x="3" y="3"/>
                    </a:lnTo>
                    <a:lnTo>
                      <a:pt x="5" y="1"/>
                    </a:lnTo>
                    <a:lnTo>
                      <a:pt x="6" y="1"/>
                    </a:lnTo>
                    <a:lnTo>
                      <a:pt x="8" y="0"/>
                    </a:lnTo>
                    <a:lnTo>
                      <a:pt x="11" y="1"/>
                    </a:lnTo>
                    <a:lnTo>
                      <a:pt x="11" y="3"/>
                    </a:lnTo>
                    <a:lnTo>
                      <a:pt x="10" y="5"/>
                    </a:lnTo>
                    <a:lnTo>
                      <a:pt x="10" y="7"/>
                    </a:lnTo>
                    <a:lnTo>
                      <a:pt x="10" y="8"/>
                    </a:lnTo>
                    <a:lnTo>
                      <a:pt x="10" y="8"/>
                    </a:lnTo>
                    <a:lnTo>
                      <a:pt x="8" y="10"/>
                    </a:lnTo>
                    <a:lnTo>
                      <a:pt x="6" y="12"/>
                    </a:lnTo>
                    <a:lnTo>
                      <a:pt x="6" y="13"/>
                    </a:lnTo>
                    <a:lnTo>
                      <a:pt x="3" y="1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83" name="Freeform 65"/>
              <p:cNvSpPr>
                <a:spLocks/>
              </p:cNvSpPr>
              <p:nvPr/>
            </p:nvSpPr>
            <p:spPr bwMode="auto">
              <a:xfrm>
                <a:off x="3108" y="1763"/>
                <a:ext cx="51" cy="62"/>
              </a:xfrm>
              <a:custGeom>
                <a:avLst/>
                <a:gdLst>
                  <a:gd name="T0" fmla="*/ 22 w 51"/>
                  <a:gd name="T1" fmla="*/ 61 h 62"/>
                  <a:gd name="T2" fmla="*/ 22 w 51"/>
                  <a:gd name="T3" fmla="*/ 57 h 62"/>
                  <a:gd name="T4" fmla="*/ 20 w 51"/>
                  <a:gd name="T5" fmla="*/ 54 h 62"/>
                  <a:gd name="T6" fmla="*/ 20 w 51"/>
                  <a:gd name="T7" fmla="*/ 50 h 62"/>
                  <a:gd name="T8" fmla="*/ 20 w 51"/>
                  <a:gd name="T9" fmla="*/ 47 h 62"/>
                  <a:gd name="T10" fmla="*/ 22 w 51"/>
                  <a:gd name="T11" fmla="*/ 43 h 62"/>
                  <a:gd name="T12" fmla="*/ 22 w 51"/>
                  <a:gd name="T13" fmla="*/ 40 h 62"/>
                  <a:gd name="T14" fmla="*/ 22 w 51"/>
                  <a:gd name="T15" fmla="*/ 37 h 62"/>
                  <a:gd name="T16" fmla="*/ 20 w 51"/>
                  <a:gd name="T17" fmla="*/ 33 h 62"/>
                  <a:gd name="T18" fmla="*/ 19 w 51"/>
                  <a:gd name="T19" fmla="*/ 33 h 62"/>
                  <a:gd name="T20" fmla="*/ 17 w 51"/>
                  <a:gd name="T21" fmla="*/ 30 h 62"/>
                  <a:gd name="T22" fmla="*/ 14 w 51"/>
                  <a:gd name="T23" fmla="*/ 26 h 62"/>
                  <a:gd name="T24" fmla="*/ 12 w 51"/>
                  <a:gd name="T25" fmla="*/ 23 h 62"/>
                  <a:gd name="T26" fmla="*/ 10 w 51"/>
                  <a:gd name="T27" fmla="*/ 21 h 62"/>
                  <a:gd name="T28" fmla="*/ 10 w 51"/>
                  <a:gd name="T29" fmla="*/ 19 h 62"/>
                  <a:gd name="T30" fmla="*/ 7 w 51"/>
                  <a:gd name="T31" fmla="*/ 16 h 62"/>
                  <a:gd name="T32" fmla="*/ 5 w 51"/>
                  <a:gd name="T33" fmla="*/ 14 h 62"/>
                  <a:gd name="T34" fmla="*/ 5 w 51"/>
                  <a:gd name="T35" fmla="*/ 11 h 62"/>
                  <a:gd name="T36" fmla="*/ 0 w 51"/>
                  <a:gd name="T37" fmla="*/ 6 h 62"/>
                  <a:gd name="T38" fmla="*/ 5 w 51"/>
                  <a:gd name="T39" fmla="*/ 4 h 62"/>
                  <a:gd name="T40" fmla="*/ 10 w 51"/>
                  <a:gd name="T41" fmla="*/ 2 h 62"/>
                  <a:gd name="T42" fmla="*/ 14 w 51"/>
                  <a:gd name="T43" fmla="*/ 0 h 62"/>
                  <a:gd name="T44" fmla="*/ 17 w 51"/>
                  <a:gd name="T45" fmla="*/ 0 h 62"/>
                  <a:gd name="T46" fmla="*/ 20 w 51"/>
                  <a:gd name="T47" fmla="*/ 4 h 62"/>
                  <a:gd name="T48" fmla="*/ 22 w 51"/>
                  <a:gd name="T49" fmla="*/ 6 h 62"/>
                  <a:gd name="T50" fmla="*/ 24 w 51"/>
                  <a:gd name="T51" fmla="*/ 7 h 62"/>
                  <a:gd name="T52" fmla="*/ 32 w 51"/>
                  <a:gd name="T53" fmla="*/ 9 h 62"/>
                  <a:gd name="T54" fmla="*/ 36 w 51"/>
                  <a:gd name="T55" fmla="*/ 14 h 62"/>
                  <a:gd name="T56" fmla="*/ 36 w 51"/>
                  <a:gd name="T57" fmla="*/ 16 h 62"/>
                  <a:gd name="T58" fmla="*/ 38 w 51"/>
                  <a:gd name="T59" fmla="*/ 18 h 62"/>
                  <a:gd name="T60" fmla="*/ 39 w 51"/>
                  <a:gd name="T61" fmla="*/ 21 h 62"/>
                  <a:gd name="T62" fmla="*/ 43 w 51"/>
                  <a:gd name="T63" fmla="*/ 26 h 62"/>
                  <a:gd name="T64" fmla="*/ 46 w 51"/>
                  <a:gd name="T65" fmla="*/ 30 h 62"/>
                  <a:gd name="T66" fmla="*/ 46 w 51"/>
                  <a:gd name="T67" fmla="*/ 31 h 62"/>
                  <a:gd name="T68" fmla="*/ 48 w 51"/>
                  <a:gd name="T69" fmla="*/ 33 h 62"/>
                  <a:gd name="T70" fmla="*/ 50 w 51"/>
                  <a:gd name="T71" fmla="*/ 35 h 62"/>
                  <a:gd name="T72" fmla="*/ 51 w 51"/>
                  <a:gd name="T73" fmla="*/ 38 h 62"/>
                  <a:gd name="T74" fmla="*/ 50 w 51"/>
                  <a:gd name="T75" fmla="*/ 42 h 62"/>
                  <a:gd name="T76" fmla="*/ 44 w 51"/>
                  <a:gd name="T77" fmla="*/ 42 h 62"/>
                  <a:gd name="T78" fmla="*/ 41 w 51"/>
                  <a:gd name="T79" fmla="*/ 42 h 62"/>
                  <a:gd name="T80" fmla="*/ 36 w 51"/>
                  <a:gd name="T81" fmla="*/ 42 h 62"/>
                  <a:gd name="T82" fmla="*/ 34 w 51"/>
                  <a:gd name="T83" fmla="*/ 43 h 62"/>
                  <a:gd name="T84" fmla="*/ 36 w 51"/>
                  <a:gd name="T85" fmla="*/ 49 h 62"/>
                  <a:gd name="T86" fmla="*/ 34 w 51"/>
                  <a:gd name="T87" fmla="*/ 52 h 62"/>
                  <a:gd name="T88" fmla="*/ 31 w 51"/>
                  <a:gd name="T89" fmla="*/ 54 h 62"/>
                  <a:gd name="T90" fmla="*/ 29 w 51"/>
                  <a:gd name="T91" fmla="*/ 57 h 62"/>
                  <a:gd name="T92" fmla="*/ 24 w 51"/>
                  <a:gd name="T93" fmla="*/ 62 h 62"/>
                  <a:gd name="T94" fmla="*/ 22 w 51"/>
                  <a:gd name="T95"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 h="62">
                    <a:moveTo>
                      <a:pt x="22" y="61"/>
                    </a:moveTo>
                    <a:lnTo>
                      <a:pt x="22" y="57"/>
                    </a:lnTo>
                    <a:lnTo>
                      <a:pt x="20" y="54"/>
                    </a:lnTo>
                    <a:lnTo>
                      <a:pt x="20" y="50"/>
                    </a:lnTo>
                    <a:lnTo>
                      <a:pt x="20" y="47"/>
                    </a:lnTo>
                    <a:lnTo>
                      <a:pt x="22" y="43"/>
                    </a:lnTo>
                    <a:lnTo>
                      <a:pt x="22" y="40"/>
                    </a:lnTo>
                    <a:lnTo>
                      <a:pt x="22" y="37"/>
                    </a:lnTo>
                    <a:lnTo>
                      <a:pt x="20" y="33"/>
                    </a:lnTo>
                    <a:lnTo>
                      <a:pt x="19" y="33"/>
                    </a:lnTo>
                    <a:lnTo>
                      <a:pt x="17" y="30"/>
                    </a:lnTo>
                    <a:lnTo>
                      <a:pt x="14" y="26"/>
                    </a:lnTo>
                    <a:lnTo>
                      <a:pt x="12" y="23"/>
                    </a:lnTo>
                    <a:lnTo>
                      <a:pt x="10" y="21"/>
                    </a:lnTo>
                    <a:lnTo>
                      <a:pt x="10" y="19"/>
                    </a:lnTo>
                    <a:lnTo>
                      <a:pt x="7" y="16"/>
                    </a:lnTo>
                    <a:lnTo>
                      <a:pt x="5" y="14"/>
                    </a:lnTo>
                    <a:lnTo>
                      <a:pt x="5" y="11"/>
                    </a:lnTo>
                    <a:lnTo>
                      <a:pt x="0" y="6"/>
                    </a:lnTo>
                    <a:lnTo>
                      <a:pt x="5" y="4"/>
                    </a:lnTo>
                    <a:lnTo>
                      <a:pt x="10" y="2"/>
                    </a:lnTo>
                    <a:lnTo>
                      <a:pt x="14" y="0"/>
                    </a:lnTo>
                    <a:lnTo>
                      <a:pt x="17" y="0"/>
                    </a:lnTo>
                    <a:lnTo>
                      <a:pt x="20" y="4"/>
                    </a:lnTo>
                    <a:lnTo>
                      <a:pt x="22" y="6"/>
                    </a:lnTo>
                    <a:lnTo>
                      <a:pt x="24" y="7"/>
                    </a:lnTo>
                    <a:lnTo>
                      <a:pt x="32" y="9"/>
                    </a:lnTo>
                    <a:lnTo>
                      <a:pt x="36" y="14"/>
                    </a:lnTo>
                    <a:lnTo>
                      <a:pt x="36" y="16"/>
                    </a:lnTo>
                    <a:lnTo>
                      <a:pt x="38" y="18"/>
                    </a:lnTo>
                    <a:lnTo>
                      <a:pt x="39" y="21"/>
                    </a:lnTo>
                    <a:lnTo>
                      <a:pt x="43" y="26"/>
                    </a:lnTo>
                    <a:lnTo>
                      <a:pt x="46" y="30"/>
                    </a:lnTo>
                    <a:lnTo>
                      <a:pt x="46" y="31"/>
                    </a:lnTo>
                    <a:lnTo>
                      <a:pt x="48" y="33"/>
                    </a:lnTo>
                    <a:lnTo>
                      <a:pt x="50" y="35"/>
                    </a:lnTo>
                    <a:lnTo>
                      <a:pt x="51" y="38"/>
                    </a:lnTo>
                    <a:lnTo>
                      <a:pt x="50" y="42"/>
                    </a:lnTo>
                    <a:lnTo>
                      <a:pt x="44" y="42"/>
                    </a:lnTo>
                    <a:lnTo>
                      <a:pt x="41" y="42"/>
                    </a:lnTo>
                    <a:lnTo>
                      <a:pt x="36" y="42"/>
                    </a:lnTo>
                    <a:lnTo>
                      <a:pt x="34" y="43"/>
                    </a:lnTo>
                    <a:lnTo>
                      <a:pt x="36" y="49"/>
                    </a:lnTo>
                    <a:lnTo>
                      <a:pt x="34" y="52"/>
                    </a:lnTo>
                    <a:lnTo>
                      <a:pt x="31" y="54"/>
                    </a:lnTo>
                    <a:lnTo>
                      <a:pt x="29" y="57"/>
                    </a:lnTo>
                    <a:lnTo>
                      <a:pt x="24" y="62"/>
                    </a:lnTo>
                    <a:lnTo>
                      <a:pt x="22" y="6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84" name="Freeform 66"/>
              <p:cNvSpPr>
                <a:spLocks/>
              </p:cNvSpPr>
              <p:nvPr/>
            </p:nvSpPr>
            <p:spPr bwMode="auto">
              <a:xfrm>
                <a:off x="3098" y="1884"/>
                <a:ext cx="48" cy="31"/>
              </a:xfrm>
              <a:custGeom>
                <a:avLst/>
                <a:gdLst>
                  <a:gd name="T0" fmla="*/ 12 w 48"/>
                  <a:gd name="T1" fmla="*/ 31 h 31"/>
                  <a:gd name="T2" fmla="*/ 10 w 48"/>
                  <a:gd name="T3" fmla="*/ 29 h 31"/>
                  <a:gd name="T4" fmla="*/ 5 w 48"/>
                  <a:gd name="T5" fmla="*/ 29 h 31"/>
                  <a:gd name="T6" fmla="*/ 1 w 48"/>
                  <a:gd name="T7" fmla="*/ 27 h 31"/>
                  <a:gd name="T8" fmla="*/ 0 w 48"/>
                  <a:gd name="T9" fmla="*/ 25 h 31"/>
                  <a:gd name="T10" fmla="*/ 3 w 48"/>
                  <a:gd name="T11" fmla="*/ 19 h 31"/>
                  <a:gd name="T12" fmla="*/ 6 w 48"/>
                  <a:gd name="T13" fmla="*/ 13 h 31"/>
                  <a:gd name="T14" fmla="*/ 6 w 48"/>
                  <a:gd name="T15" fmla="*/ 10 h 31"/>
                  <a:gd name="T16" fmla="*/ 6 w 48"/>
                  <a:gd name="T17" fmla="*/ 3 h 31"/>
                  <a:gd name="T18" fmla="*/ 13 w 48"/>
                  <a:gd name="T19" fmla="*/ 1 h 31"/>
                  <a:gd name="T20" fmla="*/ 18 w 48"/>
                  <a:gd name="T21" fmla="*/ 0 h 31"/>
                  <a:gd name="T22" fmla="*/ 20 w 48"/>
                  <a:gd name="T23" fmla="*/ 1 h 31"/>
                  <a:gd name="T24" fmla="*/ 24 w 48"/>
                  <a:gd name="T25" fmla="*/ 1 h 31"/>
                  <a:gd name="T26" fmla="*/ 27 w 48"/>
                  <a:gd name="T27" fmla="*/ 1 h 31"/>
                  <a:gd name="T28" fmla="*/ 32 w 48"/>
                  <a:gd name="T29" fmla="*/ 5 h 31"/>
                  <a:gd name="T30" fmla="*/ 32 w 48"/>
                  <a:gd name="T31" fmla="*/ 7 h 31"/>
                  <a:gd name="T32" fmla="*/ 36 w 48"/>
                  <a:gd name="T33" fmla="*/ 10 h 31"/>
                  <a:gd name="T34" fmla="*/ 37 w 48"/>
                  <a:gd name="T35" fmla="*/ 12 h 31"/>
                  <a:gd name="T36" fmla="*/ 39 w 48"/>
                  <a:gd name="T37" fmla="*/ 12 h 31"/>
                  <a:gd name="T38" fmla="*/ 39 w 48"/>
                  <a:gd name="T39" fmla="*/ 12 h 31"/>
                  <a:gd name="T40" fmla="*/ 42 w 48"/>
                  <a:gd name="T41" fmla="*/ 13 h 31"/>
                  <a:gd name="T42" fmla="*/ 46 w 48"/>
                  <a:gd name="T43" fmla="*/ 15 h 31"/>
                  <a:gd name="T44" fmla="*/ 48 w 48"/>
                  <a:gd name="T45" fmla="*/ 19 h 31"/>
                  <a:gd name="T46" fmla="*/ 44 w 48"/>
                  <a:gd name="T47" fmla="*/ 22 h 31"/>
                  <a:gd name="T48" fmla="*/ 41 w 48"/>
                  <a:gd name="T49" fmla="*/ 22 h 31"/>
                  <a:gd name="T50" fmla="*/ 36 w 48"/>
                  <a:gd name="T51" fmla="*/ 20 h 31"/>
                  <a:gd name="T52" fmla="*/ 29 w 48"/>
                  <a:gd name="T53" fmla="*/ 20 h 31"/>
                  <a:gd name="T54" fmla="*/ 27 w 48"/>
                  <a:gd name="T55" fmla="*/ 22 h 31"/>
                  <a:gd name="T56" fmla="*/ 25 w 48"/>
                  <a:gd name="T57" fmla="*/ 22 h 31"/>
                  <a:gd name="T58" fmla="*/ 24 w 48"/>
                  <a:gd name="T59" fmla="*/ 22 h 31"/>
                  <a:gd name="T60" fmla="*/ 22 w 48"/>
                  <a:gd name="T61" fmla="*/ 24 h 31"/>
                  <a:gd name="T62" fmla="*/ 22 w 48"/>
                  <a:gd name="T63" fmla="*/ 25 h 31"/>
                  <a:gd name="T64" fmla="*/ 20 w 48"/>
                  <a:gd name="T65" fmla="*/ 27 h 31"/>
                  <a:gd name="T66" fmla="*/ 18 w 48"/>
                  <a:gd name="T67" fmla="*/ 27 h 31"/>
                  <a:gd name="T68" fmla="*/ 17 w 48"/>
                  <a:gd name="T69" fmla="*/ 27 h 31"/>
                  <a:gd name="T70" fmla="*/ 15 w 48"/>
                  <a:gd name="T71" fmla="*/ 29 h 31"/>
                  <a:gd name="T72" fmla="*/ 12 w 48"/>
                  <a:gd name="T7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31">
                    <a:moveTo>
                      <a:pt x="12" y="31"/>
                    </a:moveTo>
                    <a:lnTo>
                      <a:pt x="12" y="31"/>
                    </a:lnTo>
                    <a:lnTo>
                      <a:pt x="10" y="29"/>
                    </a:lnTo>
                    <a:lnTo>
                      <a:pt x="10" y="29"/>
                    </a:lnTo>
                    <a:lnTo>
                      <a:pt x="6" y="29"/>
                    </a:lnTo>
                    <a:lnTo>
                      <a:pt x="5" y="29"/>
                    </a:lnTo>
                    <a:lnTo>
                      <a:pt x="3" y="27"/>
                    </a:lnTo>
                    <a:lnTo>
                      <a:pt x="1" y="27"/>
                    </a:lnTo>
                    <a:lnTo>
                      <a:pt x="1" y="25"/>
                    </a:lnTo>
                    <a:lnTo>
                      <a:pt x="0" y="25"/>
                    </a:lnTo>
                    <a:lnTo>
                      <a:pt x="3" y="22"/>
                    </a:lnTo>
                    <a:lnTo>
                      <a:pt x="3" y="19"/>
                    </a:lnTo>
                    <a:lnTo>
                      <a:pt x="5" y="15"/>
                    </a:lnTo>
                    <a:lnTo>
                      <a:pt x="6" y="13"/>
                    </a:lnTo>
                    <a:lnTo>
                      <a:pt x="8" y="12"/>
                    </a:lnTo>
                    <a:lnTo>
                      <a:pt x="6" y="10"/>
                    </a:lnTo>
                    <a:lnTo>
                      <a:pt x="5" y="7"/>
                    </a:lnTo>
                    <a:lnTo>
                      <a:pt x="6" y="3"/>
                    </a:lnTo>
                    <a:lnTo>
                      <a:pt x="12" y="1"/>
                    </a:lnTo>
                    <a:lnTo>
                      <a:pt x="13" y="1"/>
                    </a:lnTo>
                    <a:lnTo>
                      <a:pt x="17" y="0"/>
                    </a:lnTo>
                    <a:lnTo>
                      <a:pt x="18" y="0"/>
                    </a:lnTo>
                    <a:lnTo>
                      <a:pt x="18" y="0"/>
                    </a:lnTo>
                    <a:lnTo>
                      <a:pt x="20" y="1"/>
                    </a:lnTo>
                    <a:lnTo>
                      <a:pt x="22" y="1"/>
                    </a:lnTo>
                    <a:lnTo>
                      <a:pt x="24" y="1"/>
                    </a:lnTo>
                    <a:lnTo>
                      <a:pt x="27" y="1"/>
                    </a:lnTo>
                    <a:lnTo>
                      <a:pt x="27" y="1"/>
                    </a:lnTo>
                    <a:lnTo>
                      <a:pt x="30" y="0"/>
                    </a:lnTo>
                    <a:lnTo>
                      <a:pt x="32" y="5"/>
                    </a:lnTo>
                    <a:lnTo>
                      <a:pt x="32" y="7"/>
                    </a:lnTo>
                    <a:lnTo>
                      <a:pt x="32" y="7"/>
                    </a:lnTo>
                    <a:lnTo>
                      <a:pt x="34" y="8"/>
                    </a:lnTo>
                    <a:lnTo>
                      <a:pt x="36" y="10"/>
                    </a:lnTo>
                    <a:lnTo>
                      <a:pt x="37" y="12"/>
                    </a:lnTo>
                    <a:lnTo>
                      <a:pt x="37" y="12"/>
                    </a:lnTo>
                    <a:lnTo>
                      <a:pt x="39" y="12"/>
                    </a:lnTo>
                    <a:lnTo>
                      <a:pt x="39" y="12"/>
                    </a:lnTo>
                    <a:lnTo>
                      <a:pt x="39" y="12"/>
                    </a:lnTo>
                    <a:lnTo>
                      <a:pt x="39" y="12"/>
                    </a:lnTo>
                    <a:lnTo>
                      <a:pt x="41" y="13"/>
                    </a:lnTo>
                    <a:lnTo>
                      <a:pt x="42" y="13"/>
                    </a:lnTo>
                    <a:lnTo>
                      <a:pt x="44" y="15"/>
                    </a:lnTo>
                    <a:lnTo>
                      <a:pt x="46" y="15"/>
                    </a:lnTo>
                    <a:lnTo>
                      <a:pt x="48" y="17"/>
                    </a:lnTo>
                    <a:lnTo>
                      <a:pt x="48" y="19"/>
                    </a:lnTo>
                    <a:lnTo>
                      <a:pt x="46" y="20"/>
                    </a:lnTo>
                    <a:lnTo>
                      <a:pt x="44" y="22"/>
                    </a:lnTo>
                    <a:lnTo>
                      <a:pt x="42" y="22"/>
                    </a:lnTo>
                    <a:lnTo>
                      <a:pt x="41" y="22"/>
                    </a:lnTo>
                    <a:lnTo>
                      <a:pt x="37" y="20"/>
                    </a:lnTo>
                    <a:lnTo>
                      <a:pt x="36" y="20"/>
                    </a:lnTo>
                    <a:lnTo>
                      <a:pt x="36" y="20"/>
                    </a:lnTo>
                    <a:lnTo>
                      <a:pt x="29" y="20"/>
                    </a:lnTo>
                    <a:lnTo>
                      <a:pt x="29" y="22"/>
                    </a:lnTo>
                    <a:lnTo>
                      <a:pt x="27" y="22"/>
                    </a:lnTo>
                    <a:lnTo>
                      <a:pt x="27" y="22"/>
                    </a:lnTo>
                    <a:lnTo>
                      <a:pt x="25" y="22"/>
                    </a:lnTo>
                    <a:lnTo>
                      <a:pt x="24" y="22"/>
                    </a:lnTo>
                    <a:lnTo>
                      <a:pt x="24" y="22"/>
                    </a:lnTo>
                    <a:lnTo>
                      <a:pt x="24" y="24"/>
                    </a:lnTo>
                    <a:lnTo>
                      <a:pt x="22" y="24"/>
                    </a:lnTo>
                    <a:lnTo>
                      <a:pt x="22" y="24"/>
                    </a:lnTo>
                    <a:lnTo>
                      <a:pt x="22" y="25"/>
                    </a:lnTo>
                    <a:lnTo>
                      <a:pt x="22" y="25"/>
                    </a:lnTo>
                    <a:lnTo>
                      <a:pt x="20" y="27"/>
                    </a:lnTo>
                    <a:lnTo>
                      <a:pt x="20" y="27"/>
                    </a:lnTo>
                    <a:lnTo>
                      <a:pt x="18" y="27"/>
                    </a:lnTo>
                    <a:lnTo>
                      <a:pt x="18" y="27"/>
                    </a:lnTo>
                    <a:lnTo>
                      <a:pt x="17" y="27"/>
                    </a:lnTo>
                    <a:lnTo>
                      <a:pt x="15" y="29"/>
                    </a:lnTo>
                    <a:lnTo>
                      <a:pt x="15" y="29"/>
                    </a:lnTo>
                    <a:lnTo>
                      <a:pt x="15" y="31"/>
                    </a:lnTo>
                    <a:lnTo>
                      <a:pt x="12" y="3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85" name="Freeform 67"/>
              <p:cNvSpPr>
                <a:spLocks/>
              </p:cNvSpPr>
              <p:nvPr/>
            </p:nvSpPr>
            <p:spPr bwMode="auto">
              <a:xfrm>
                <a:off x="3192" y="1997"/>
                <a:ext cx="34" cy="19"/>
              </a:xfrm>
              <a:custGeom>
                <a:avLst/>
                <a:gdLst>
                  <a:gd name="T0" fmla="*/ 8 w 34"/>
                  <a:gd name="T1" fmla="*/ 19 h 19"/>
                  <a:gd name="T2" fmla="*/ 5 w 34"/>
                  <a:gd name="T3" fmla="*/ 19 h 19"/>
                  <a:gd name="T4" fmla="*/ 3 w 34"/>
                  <a:gd name="T5" fmla="*/ 17 h 19"/>
                  <a:gd name="T6" fmla="*/ 1 w 34"/>
                  <a:gd name="T7" fmla="*/ 17 h 19"/>
                  <a:gd name="T8" fmla="*/ 1 w 34"/>
                  <a:gd name="T9" fmla="*/ 17 h 19"/>
                  <a:gd name="T10" fmla="*/ 1 w 34"/>
                  <a:gd name="T11" fmla="*/ 16 h 19"/>
                  <a:gd name="T12" fmla="*/ 0 w 34"/>
                  <a:gd name="T13" fmla="*/ 14 h 19"/>
                  <a:gd name="T14" fmla="*/ 0 w 34"/>
                  <a:gd name="T15" fmla="*/ 14 h 19"/>
                  <a:gd name="T16" fmla="*/ 0 w 34"/>
                  <a:gd name="T17" fmla="*/ 12 h 19"/>
                  <a:gd name="T18" fmla="*/ 0 w 34"/>
                  <a:gd name="T19" fmla="*/ 12 h 19"/>
                  <a:gd name="T20" fmla="*/ 0 w 34"/>
                  <a:gd name="T21" fmla="*/ 10 h 19"/>
                  <a:gd name="T22" fmla="*/ 1 w 34"/>
                  <a:gd name="T23" fmla="*/ 9 h 19"/>
                  <a:gd name="T24" fmla="*/ 3 w 34"/>
                  <a:gd name="T25" fmla="*/ 9 h 19"/>
                  <a:gd name="T26" fmla="*/ 5 w 34"/>
                  <a:gd name="T27" fmla="*/ 9 h 19"/>
                  <a:gd name="T28" fmla="*/ 7 w 34"/>
                  <a:gd name="T29" fmla="*/ 9 h 19"/>
                  <a:gd name="T30" fmla="*/ 8 w 34"/>
                  <a:gd name="T31" fmla="*/ 9 h 19"/>
                  <a:gd name="T32" fmla="*/ 10 w 34"/>
                  <a:gd name="T33" fmla="*/ 7 h 19"/>
                  <a:gd name="T34" fmla="*/ 12 w 34"/>
                  <a:gd name="T35" fmla="*/ 5 h 19"/>
                  <a:gd name="T36" fmla="*/ 17 w 34"/>
                  <a:gd name="T37" fmla="*/ 5 h 19"/>
                  <a:gd name="T38" fmla="*/ 20 w 34"/>
                  <a:gd name="T39" fmla="*/ 5 h 19"/>
                  <a:gd name="T40" fmla="*/ 22 w 34"/>
                  <a:gd name="T41" fmla="*/ 3 h 19"/>
                  <a:gd name="T42" fmla="*/ 24 w 34"/>
                  <a:gd name="T43" fmla="*/ 3 h 19"/>
                  <a:gd name="T44" fmla="*/ 27 w 34"/>
                  <a:gd name="T45" fmla="*/ 2 h 19"/>
                  <a:gd name="T46" fmla="*/ 29 w 34"/>
                  <a:gd name="T47" fmla="*/ 2 h 19"/>
                  <a:gd name="T48" fmla="*/ 31 w 34"/>
                  <a:gd name="T49" fmla="*/ 0 h 19"/>
                  <a:gd name="T50" fmla="*/ 34 w 34"/>
                  <a:gd name="T51" fmla="*/ 3 h 19"/>
                  <a:gd name="T52" fmla="*/ 31 w 34"/>
                  <a:gd name="T53" fmla="*/ 3 h 19"/>
                  <a:gd name="T54" fmla="*/ 29 w 34"/>
                  <a:gd name="T55" fmla="*/ 7 h 19"/>
                  <a:gd name="T56" fmla="*/ 27 w 34"/>
                  <a:gd name="T57" fmla="*/ 9 h 19"/>
                  <a:gd name="T58" fmla="*/ 25 w 34"/>
                  <a:gd name="T59" fmla="*/ 9 h 19"/>
                  <a:gd name="T60" fmla="*/ 25 w 34"/>
                  <a:gd name="T61" fmla="*/ 9 h 19"/>
                  <a:gd name="T62" fmla="*/ 25 w 34"/>
                  <a:gd name="T63" fmla="*/ 9 h 19"/>
                  <a:gd name="T64" fmla="*/ 29 w 34"/>
                  <a:gd name="T65" fmla="*/ 12 h 19"/>
                  <a:gd name="T66" fmla="*/ 25 w 34"/>
                  <a:gd name="T67" fmla="*/ 14 h 19"/>
                  <a:gd name="T68" fmla="*/ 25 w 34"/>
                  <a:gd name="T69" fmla="*/ 14 h 19"/>
                  <a:gd name="T70" fmla="*/ 22 w 34"/>
                  <a:gd name="T71" fmla="*/ 14 h 19"/>
                  <a:gd name="T72" fmla="*/ 20 w 34"/>
                  <a:gd name="T73" fmla="*/ 16 h 19"/>
                  <a:gd name="T74" fmla="*/ 19 w 34"/>
                  <a:gd name="T75" fmla="*/ 19 h 19"/>
                  <a:gd name="T76" fmla="*/ 13 w 34"/>
                  <a:gd name="T77" fmla="*/ 19 h 19"/>
                  <a:gd name="T78" fmla="*/ 12 w 34"/>
                  <a:gd name="T79" fmla="*/ 19 h 19"/>
                  <a:gd name="T80" fmla="*/ 8 w 34"/>
                  <a:gd name="T8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19">
                    <a:moveTo>
                      <a:pt x="8" y="19"/>
                    </a:moveTo>
                    <a:lnTo>
                      <a:pt x="5" y="19"/>
                    </a:lnTo>
                    <a:lnTo>
                      <a:pt x="3" y="17"/>
                    </a:lnTo>
                    <a:lnTo>
                      <a:pt x="1" y="17"/>
                    </a:lnTo>
                    <a:lnTo>
                      <a:pt x="1" y="17"/>
                    </a:lnTo>
                    <a:lnTo>
                      <a:pt x="1" y="16"/>
                    </a:lnTo>
                    <a:lnTo>
                      <a:pt x="0" y="14"/>
                    </a:lnTo>
                    <a:lnTo>
                      <a:pt x="0" y="14"/>
                    </a:lnTo>
                    <a:lnTo>
                      <a:pt x="0" y="12"/>
                    </a:lnTo>
                    <a:lnTo>
                      <a:pt x="0" y="12"/>
                    </a:lnTo>
                    <a:lnTo>
                      <a:pt x="0" y="10"/>
                    </a:lnTo>
                    <a:lnTo>
                      <a:pt x="1" y="9"/>
                    </a:lnTo>
                    <a:lnTo>
                      <a:pt x="3" y="9"/>
                    </a:lnTo>
                    <a:lnTo>
                      <a:pt x="5" y="9"/>
                    </a:lnTo>
                    <a:lnTo>
                      <a:pt x="7" y="9"/>
                    </a:lnTo>
                    <a:lnTo>
                      <a:pt x="8" y="9"/>
                    </a:lnTo>
                    <a:lnTo>
                      <a:pt x="10" y="7"/>
                    </a:lnTo>
                    <a:lnTo>
                      <a:pt x="12" y="5"/>
                    </a:lnTo>
                    <a:lnTo>
                      <a:pt x="17" y="5"/>
                    </a:lnTo>
                    <a:lnTo>
                      <a:pt x="20" y="5"/>
                    </a:lnTo>
                    <a:lnTo>
                      <a:pt x="22" y="3"/>
                    </a:lnTo>
                    <a:lnTo>
                      <a:pt x="24" y="3"/>
                    </a:lnTo>
                    <a:lnTo>
                      <a:pt x="27" y="2"/>
                    </a:lnTo>
                    <a:lnTo>
                      <a:pt x="29" y="2"/>
                    </a:lnTo>
                    <a:lnTo>
                      <a:pt x="31" y="0"/>
                    </a:lnTo>
                    <a:lnTo>
                      <a:pt x="34" y="3"/>
                    </a:lnTo>
                    <a:lnTo>
                      <a:pt x="31" y="3"/>
                    </a:lnTo>
                    <a:lnTo>
                      <a:pt x="29" y="7"/>
                    </a:lnTo>
                    <a:lnTo>
                      <a:pt x="27" y="9"/>
                    </a:lnTo>
                    <a:lnTo>
                      <a:pt x="25" y="9"/>
                    </a:lnTo>
                    <a:lnTo>
                      <a:pt x="25" y="9"/>
                    </a:lnTo>
                    <a:lnTo>
                      <a:pt x="25" y="9"/>
                    </a:lnTo>
                    <a:lnTo>
                      <a:pt x="29" y="12"/>
                    </a:lnTo>
                    <a:lnTo>
                      <a:pt x="25" y="14"/>
                    </a:lnTo>
                    <a:lnTo>
                      <a:pt x="25" y="14"/>
                    </a:lnTo>
                    <a:lnTo>
                      <a:pt x="22" y="14"/>
                    </a:lnTo>
                    <a:lnTo>
                      <a:pt x="20" y="16"/>
                    </a:lnTo>
                    <a:lnTo>
                      <a:pt x="19" y="19"/>
                    </a:lnTo>
                    <a:lnTo>
                      <a:pt x="13" y="19"/>
                    </a:lnTo>
                    <a:lnTo>
                      <a:pt x="12" y="19"/>
                    </a:lnTo>
                    <a:lnTo>
                      <a:pt x="8" y="1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86" name="Freeform 68"/>
              <p:cNvSpPr>
                <a:spLocks/>
              </p:cNvSpPr>
              <p:nvPr/>
            </p:nvSpPr>
            <p:spPr bwMode="auto">
              <a:xfrm>
                <a:off x="3332" y="2365"/>
                <a:ext cx="31" cy="29"/>
              </a:xfrm>
              <a:custGeom>
                <a:avLst/>
                <a:gdLst>
                  <a:gd name="T0" fmla="*/ 15 w 31"/>
                  <a:gd name="T1" fmla="*/ 29 h 29"/>
                  <a:gd name="T2" fmla="*/ 5 w 31"/>
                  <a:gd name="T3" fmla="*/ 29 h 29"/>
                  <a:gd name="T4" fmla="*/ 0 w 31"/>
                  <a:gd name="T5" fmla="*/ 24 h 29"/>
                  <a:gd name="T6" fmla="*/ 2 w 31"/>
                  <a:gd name="T7" fmla="*/ 17 h 29"/>
                  <a:gd name="T8" fmla="*/ 7 w 31"/>
                  <a:gd name="T9" fmla="*/ 8 h 29"/>
                  <a:gd name="T10" fmla="*/ 10 w 31"/>
                  <a:gd name="T11" fmla="*/ 3 h 29"/>
                  <a:gd name="T12" fmla="*/ 17 w 31"/>
                  <a:gd name="T13" fmla="*/ 5 h 29"/>
                  <a:gd name="T14" fmla="*/ 22 w 31"/>
                  <a:gd name="T15" fmla="*/ 0 h 29"/>
                  <a:gd name="T16" fmla="*/ 29 w 31"/>
                  <a:gd name="T17" fmla="*/ 5 h 29"/>
                  <a:gd name="T18" fmla="*/ 29 w 31"/>
                  <a:gd name="T19" fmla="*/ 12 h 29"/>
                  <a:gd name="T20" fmla="*/ 21 w 31"/>
                  <a:gd name="T21" fmla="*/ 15 h 29"/>
                  <a:gd name="T22" fmla="*/ 19 w 31"/>
                  <a:gd name="T23" fmla="*/ 17 h 29"/>
                  <a:gd name="T24" fmla="*/ 22 w 31"/>
                  <a:gd name="T25" fmla="*/ 18 h 29"/>
                  <a:gd name="T26" fmla="*/ 31 w 31"/>
                  <a:gd name="T27" fmla="*/ 18 h 29"/>
                  <a:gd name="T28" fmla="*/ 19 w 31"/>
                  <a:gd name="T29" fmla="*/ 29 h 29"/>
                  <a:gd name="T30" fmla="*/ 15 w 31"/>
                  <a:gd name="T3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29">
                    <a:moveTo>
                      <a:pt x="15" y="29"/>
                    </a:moveTo>
                    <a:lnTo>
                      <a:pt x="5" y="29"/>
                    </a:lnTo>
                    <a:lnTo>
                      <a:pt x="0" y="24"/>
                    </a:lnTo>
                    <a:lnTo>
                      <a:pt x="2" y="17"/>
                    </a:lnTo>
                    <a:lnTo>
                      <a:pt x="7" y="8"/>
                    </a:lnTo>
                    <a:lnTo>
                      <a:pt x="10" y="3"/>
                    </a:lnTo>
                    <a:lnTo>
                      <a:pt x="17" y="5"/>
                    </a:lnTo>
                    <a:lnTo>
                      <a:pt x="22" y="0"/>
                    </a:lnTo>
                    <a:lnTo>
                      <a:pt x="29" y="5"/>
                    </a:lnTo>
                    <a:lnTo>
                      <a:pt x="29" y="12"/>
                    </a:lnTo>
                    <a:lnTo>
                      <a:pt x="21" y="15"/>
                    </a:lnTo>
                    <a:lnTo>
                      <a:pt x="19" y="17"/>
                    </a:lnTo>
                    <a:lnTo>
                      <a:pt x="22" y="18"/>
                    </a:lnTo>
                    <a:lnTo>
                      <a:pt x="31" y="18"/>
                    </a:lnTo>
                    <a:lnTo>
                      <a:pt x="19" y="29"/>
                    </a:lnTo>
                    <a:lnTo>
                      <a:pt x="15" y="2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87" name="Freeform 69"/>
              <p:cNvSpPr>
                <a:spLocks/>
              </p:cNvSpPr>
              <p:nvPr/>
            </p:nvSpPr>
            <p:spPr bwMode="auto">
              <a:xfrm>
                <a:off x="3356" y="2741"/>
                <a:ext cx="111" cy="213"/>
              </a:xfrm>
              <a:custGeom>
                <a:avLst/>
                <a:gdLst>
                  <a:gd name="T0" fmla="*/ 29 w 111"/>
                  <a:gd name="T1" fmla="*/ 213 h 213"/>
                  <a:gd name="T2" fmla="*/ 26 w 111"/>
                  <a:gd name="T3" fmla="*/ 209 h 213"/>
                  <a:gd name="T4" fmla="*/ 24 w 111"/>
                  <a:gd name="T5" fmla="*/ 209 h 213"/>
                  <a:gd name="T6" fmla="*/ 19 w 111"/>
                  <a:gd name="T7" fmla="*/ 207 h 213"/>
                  <a:gd name="T8" fmla="*/ 10 w 111"/>
                  <a:gd name="T9" fmla="*/ 201 h 213"/>
                  <a:gd name="T10" fmla="*/ 7 w 111"/>
                  <a:gd name="T11" fmla="*/ 190 h 213"/>
                  <a:gd name="T12" fmla="*/ 3 w 111"/>
                  <a:gd name="T13" fmla="*/ 190 h 213"/>
                  <a:gd name="T14" fmla="*/ 5 w 111"/>
                  <a:gd name="T15" fmla="*/ 185 h 213"/>
                  <a:gd name="T16" fmla="*/ 5 w 111"/>
                  <a:gd name="T17" fmla="*/ 182 h 213"/>
                  <a:gd name="T18" fmla="*/ 2 w 111"/>
                  <a:gd name="T19" fmla="*/ 170 h 213"/>
                  <a:gd name="T20" fmla="*/ 2 w 111"/>
                  <a:gd name="T21" fmla="*/ 149 h 213"/>
                  <a:gd name="T22" fmla="*/ 2 w 111"/>
                  <a:gd name="T23" fmla="*/ 147 h 213"/>
                  <a:gd name="T24" fmla="*/ 2 w 111"/>
                  <a:gd name="T25" fmla="*/ 144 h 213"/>
                  <a:gd name="T26" fmla="*/ 3 w 111"/>
                  <a:gd name="T27" fmla="*/ 142 h 213"/>
                  <a:gd name="T28" fmla="*/ 9 w 111"/>
                  <a:gd name="T29" fmla="*/ 135 h 213"/>
                  <a:gd name="T30" fmla="*/ 12 w 111"/>
                  <a:gd name="T31" fmla="*/ 132 h 213"/>
                  <a:gd name="T32" fmla="*/ 12 w 111"/>
                  <a:gd name="T33" fmla="*/ 132 h 213"/>
                  <a:gd name="T34" fmla="*/ 17 w 111"/>
                  <a:gd name="T35" fmla="*/ 123 h 213"/>
                  <a:gd name="T36" fmla="*/ 19 w 111"/>
                  <a:gd name="T37" fmla="*/ 123 h 213"/>
                  <a:gd name="T38" fmla="*/ 17 w 111"/>
                  <a:gd name="T39" fmla="*/ 116 h 213"/>
                  <a:gd name="T40" fmla="*/ 15 w 111"/>
                  <a:gd name="T41" fmla="*/ 110 h 213"/>
                  <a:gd name="T42" fmla="*/ 15 w 111"/>
                  <a:gd name="T43" fmla="*/ 108 h 213"/>
                  <a:gd name="T44" fmla="*/ 14 w 111"/>
                  <a:gd name="T45" fmla="*/ 104 h 213"/>
                  <a:gd name="T46" fmla="*/ 10 w 111"/>
                  <a:gd name="T47" fmla="*/ 99 h 213"/>
                  <a:gd name="T48" fmla="*/ 15 w 111"/>
                  <a:gd name="T49" fmla="*/ 72 h 213"/>
                  <a:gd name="T50" fmla="*/ 17 w 111"/>
                  <a:gd name="T51" fmla="*/ 65 h 213"/>
                  <a:gd name="T52" fmla="*/ 27 w 111"/>
                  <a:gd name="T53" fmla="*/ 60 h 213"/>
                  <a:gd name="T54" fmla="*/ 34 w 111"/>
                  <a:gd name="T55" fmla="*/ 56 h 213"/>
                  <a:gd name="T56" fmla="*/ 46 w 111"/>
                  <a:gd name="T57" fmla="*/ 56 h 213"/>
                  <a:gd name="T58" fmla="*/ 55 w 111"/>
                  <a:gd name="T59" fmla="*/ 46 h 213"/>
                  <a:gd name="T60" fmla="*/ 56 w 111"/>
                  <a:gd name="T61" fmla="*/ 46 h 213"/>
                  <a:gd name="T62" fmla="*/ 65 w 111"/>
                  <a:gd name="T63" fmla="*/ 41 h 213"/>
                  <a:gd name="T64" fmla="*/ 67 w 111"/>
                  <a:gd name="T65" fmla="*/ 34 h 213"/>
                  <a:gd name="T66" fmla="*/ 70 w 111"/>
                  <a:gd name="T67" fmla="*/ 31 h 213"/>
                  <a:gd name="T68" fmla="*/ 70 w 111"/>
                  <a:gd name="T69" fmla="*/ 31 h 213"/>
                  <a:gd name="T70" fmla="*/ 68 w 111"/>
                  <a:gd name="T71" fmla="*/ 25 h 213"/>
                  <a:gd name="T72" fmla="*/ 77 w 111"/>
                  <a:gd name="T73" fmla="*/ 22 h 213"/>
                  <a:gd name="T74" fmla="*/ 82 w 111"/>
                  <a:gd name="T75" fmla="*/ 17 h 213"/>
                  <a:gd name="T76" fmla="*/ 86 w 111"/>
                  <a:gd name="T77" fmla="*/ 12 h 213"/>
                  <a:gd name="T78" fmla="*/ 84 w 111"/>
                  <a:gd name="T79" fmla="*/ 5 h 213"/>
                  <a:gd name="T80" fmla="*/ 86 w 111"/>
                  <a:gd name="T81" fmla="*/ 7 h 213"/>
                  <a:gd name="T82" fmla="*/ 96 w 111"/>
                  <a:gd name="T83" fmla="*/ 5 h 213"/>
                  <a:gd name="T84" fmla="*/ 104 w 111"/>
                  <a:gd name="T85" fmla="*/ 24 h 213"/>
                  <a:gd name="T86" fmla="*/ 106 w 111"/>
                  <a:gd name="T87" fmla="*/ 31 h 213"/>
                  <a:gd name="T88" fmla="*/ 109 w 111"/>
                  <a:gd name="T89" fmla="*/ 44 h 213"/>
                  <a:gd name="T90" fmla="*/ 109 w 111"/>
                  <a:gd name="T91" fmla="*/ 51 h 213"/>
                  <a:gd name="T92" fmla="*/ 99 w 111"/>
                  <a:gd name="T93" fmla="*/ 61 h 213"/>
                  <a:gd name="T94" fmla="*/ 101 w 111"/>
                  <a:gd name="T95" fmla="*/ 67 h 213"/>
                  <a:gd name="T96" fmla="*/ 97 w 111"/>
                  <a:gd name="T97" fmla="*/ 77 h 213"/>
                  <a:gd name="T98" fmla="*/ 96 w 111"/>
                  <a:gd name="T99" fmla="*/ 89 h 213"/>
                  <a:gd name="T100" fmla="*/ 89 w 111"/>
                  <a:gd name="T101" fmla="*/ 106 h 213"/>
                  <a:gd name="T102" fmla="*/ 82 w 111"/>
                  <a:gd name="T103" fmla="*/ 127 h 213"/>
                  <a:gd name="T104" fmla="*/ 74 w 111"/>
                  <a:gd name="T105" fmla="*/ 156 h 213"/>
                  <a:gd name="T106" fmla="*/ 68 w 111"/>
                  <a:gd name="T107" fmla="*/ 175 h 213"/>
                  <a:gd name="T108" fmla="*/ 62 w 111"/>
                  <a:gd name="T109" fmla="*/ 195 h 213"/>
                  <a:gd name="T110" fmla="*/ 56 w 111"/>
                  <a:gd name="T111" fmla="*/ 202 h 213"/>
                  <a:gd name="T112" fmla="*/ 46 w 111"/>
                  <a:gd name="T113" fmla="*/ 206 h 213"/>
                  <a:gd name="T114" fmla="*/ 34 w 111"/>
                  <a:gd name="T115"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 h="213">
                    <a:moveTo>
                      <a:pt x="34" y="213"/>
                    </a:moveTo>
                    <a:lnTo>
                      <a:pt x="34" y="213"/>
                    </a:lnTo>
                    <a:lnTo>
                      <a:pt x="29" y="213"/>
                    </a:lnTo>
                    <a:lnTo>
                      <a:pt x="29" y="213"/>
                    </a:lnTo>
                    <a:lnTo>
                      <a:pt x="27" y="211"/>
                    </a:lnTo>
                    <a:lnTo>
                      <a:pt x="26" y="209"/>
                    </a:lnTo>
                    <a:lnTo>
                      <a:pt x="26" y="209"/>
                    </a:lnTo>
                    <a:lnTo>
                      <a:pt x="24" y="209"/>
                    </a:lnTo>
                    <a:lnTo>
                      <a:pt x="24" y="209"/>
                    </a:lnTo>
                    <a:lnTo>
                      <a:pt x="20" y="207"/>
                    </a:lnTo>
                    <a:lnTo>
                      <a:pt x="20" y="207"/>
                    </a:lnTo>
                    <a:lnTo>
                      <a:pt x="19" y="207"/>
                    </a:lnTo>
                    <a:lnTo>
                      <a:pt x="19" y="207"/>
                    </a:lnTo>
                    <a:lnTo>
                      <a:pt x="14" y="204"/>
                    </a:lnTo>
                    <a:lnTo>
                      <a:pt x="10" y="201"/>
                    </a:lnTo>
                    <a:lnTo>
                      <a:pt x="7" y="192"/>
                    </a:lnTo>
                    <a:lnTo>
                      <a:pt x="7" y="192"/>
                    </a:lnTo>
                    <a:lnTo>
                      <a:pt x="7" y="190"/>
                    </a:lnTo>
                    <a:lnTo>
                      <a:pt x="7" y="190"/>
                    </a:lnTo>
                    <a:lnTo>
                      <a:pt x="3" y="190"/>
                    </a:lnTo>
                    <a:lnTo>
                      <a:pt x="3" y="190"/>
                    </a:lnTo>
                    <a:lnTo>
                      <a:pt x="3" y="187"/>
                    </a:lnTo>
                    <a:lnTo>
                      <a:pt x="5" y="185"/>
                    </a:lnTo>
                    <a:lnTo>
                      <a:pt x="5" y="185"/>
                    </a:lnTo>
                    <a:lnTo>
                      <a:pt x="5" y="182"/>
                    </a:lnTo>
                    <a:lnTo>
                      <a:pt x="5" y="182"/>
                    </a:lnTo>
                    <a:lnTo>
                      <a:pt x="5" y="182"/>
                    </a:lnTo>
                    <a:lnTo>
                      <a:pt x="5" y="173"/>
                    </a:lnTo>
                    <a:lnTo>
                      <a:pt x="5" y="173"/>
                    </a:lnTo>
                    <a:lnTo>
                      <a:pt x="2" y="170"/>
                    </a:lnTo>
                    <a:lnTo>
                      <a:pt x="0" y="166"/>
                    </a:lnTo>
                    <a:lnTo>
                      <a:pt x="0" y="149"/>
                    </a:lnTo>
                    <a:lnTo>
                      <a:pt x="2" y="149"/>
                    </a:lnTo>
                    <a:lnTo>
                      <a:pt x="2" y="149"/>
                    </a:lnTo>
                    <a:lnTo>
                      <a:pt x="2" y="147"/>
                    </a:lnTo>
                    <a:lnTo>
                      <a:pt x="2" y="147"/>
                    </a:lnTo>
                    <a:lnTo>
                      <a:pt x="2" y="146"/>
                    </a:lnTo>
                    <a:lnTo>
                      <a:pt x="2" y="146"/>
                    </a:lnTo>
                    <a:lnTo>
                      <a:pt x="2" y="144"/>
                    </a:lnTo>
                    <a:lnTo>
                      <a:pt x="2" y="144"/>
                    </a:lnTo>
                    <a:lnTo>
                      <a:pt x="2" y="144"/>
                    </a:lnTo>
                    <a:lnTo>
                      <a:pt x="3" y="142"/>
                    </a:lnTo>
                    <a:lnTo>
                      <a:pt x="3" y="142"/>
                    </a:lnTo>
                    <a:lnTo>
                      <a:pt x="7" y="140"/>
                    </a:lnTo>
                    <a:lnTo>
                      <a:pt x="9" y="135"/>
                    </a:lnTo>
                    <a:lnTo>
                      <a:pt x="12" y="132"/>
                    </a:lnTo>
                    <a:lnTo>
                      <a:pt x="12" y="132"/>
                    </a:lnTo>
                    <a:lnTo>
                      <a:pt x="12" y="132"/>
                    </a:lnTo>
                    <a:lnTo>
                      <a:pt x="12" y="132"/>
                    </a:lnTo>
                    <a:lnTo>
                      <a:pt x="12" y="132"/>
                    </a:lnTo>
                    <a:lnTo>
                      <a:pt x="12" y="132"/>
                    </a:lnTo>
                    <a:lnTo>
                      <a:pt x="12" y="130"/>
                    </a:lnTo>
                    <a:lnTo>
                      <a:pt x="12" y="128"/>
                    </a:lnTo>
                    <a:lnTo>
                      <a:pt x="17" y="123"/>
                    </a:lnTo>
                    <a:lnTo>
                      <a:pt x="17" y="123"/>
                    </a:lnTo>
                    <a:lnTo>
                      <a:pt x="19" y="123"/>
                    </a:lnTo>
                    <a:lnTo>
                      <a:pt x="19" y="123"/>
                    </a:lnTo>
                    <a:lnTo>
                      <a:pt x="17" y="122"/>
                    </a:lnTo>
                    <a:lnTo>
                      <a:pt x="17" y="122"/>
                    </a:lnTo>
                    <a:lnTo>
                      <a:pt x="17" y="116"/>
                    </a:lnTo>
                    <a:lnTo>
                      <a:pt x="17" y="115"/>
                    </a:lnTo>
                    <a:lnTo>
                      <a:pt x="17" y="115"/>
                    </a:lnTo>
                    <a:lnTo>
                      <a:pt x="15" y="110"/>
                    </a:lnTo>
                    <a:lnTo>
                      <a:pt x="15" y="110"/>
                    </a:lnTo>
                    <a:lnTo>
                      <a:pt x="15" y="108"/>
                    </a:lnTo>
                    <a:lnTo>
                      <a:pt x="15" y="108"/>
                    </a:lnTo>
                    <a:lnTo>
                      <a:pt x="15" y="104"/>
                    </a:lnTo>
                    <a:lnTo>
                      <a:pt x="15" y="104"/>
                    </a:lnTo>
                    <a:lnTo>
                      <a:pt x="14" y="104"/>
                    </a:lnTo>
                    <a:lnTo>
                      <a:pt x="14" y="104"/>
                    </a:lnTo>
                    <a:lnTo>
                      <a:pt x="12" y="103"/>
                    </a:lnTo>
                    <a:lnTo>
                      <a:pt x="10" y="99"/>
                    </a:lnTo>
                    <a:lnTo>
                      <a:pt x="10" y="82"/>
                    </a:lnTo>
                    <a:lnTo>
                      <a:pt x="10" y="82"/>
                    </a:lnTo>
                    <a:lnTo>
                      <a:pt x="15" y="72"/>
                    </a:lnTo>
                    <a:lnTo>
                      <a:pt x="15" y="72"/>
                    </a:lnTo>
                    <a:lnTo>
                      <a:pt x="17" y="65"/>
                    </a:lnTo>
                    <a:lnTo>
                      <a:pt x="17" y="65"/>
                    </a:lnTo>
                    <a:lnTo>
                      <a:pt x="17" y="63"/>
                    </a:lnTo>
                    <a:lnTo>
                      <a:pt x="26" y="61"/>
                    </a:lnTo>
                    <a:lnTo>
                      <a:pt x="27" y="60"/>
                    </a:lnTo>
                    <a:lnTo>
                      <a:pt x="32" y="60"/>
                    </a:lnTo>
                    <a:lnTo>
                      <a:pt x="32" y="60"/>
                    </a:lnTo>
                    <a:lnTo>
                      <a:pt x="34" y="56"/>
                    </a:lnTo>
                    <a:lnTo>
                      <a:pt x="38" y="55"/>
                    </a:lnTo>
                    <a:lnTo>
                      <a:pt x="44" y="55"/>
                    </a:lnTo>
                    <a:lnTo>
                      <a:pt x="46" y="56"/>
                    </a:lnTo>
                    <a:lnTo>
                      <a:pt x="46" y="55"/>
                    </a:lnTo>
                    <a:lnTo>
                      <a:pt x="48" y="51"/>
                    </a:lnTo>
                    <a:lnTo>
                      <a:pt x="55" y="46"/>
                    </a:lnTo>
                    <a:lnTo>
                      <a:pt x="58" y="49"/>
                    </a:lnTo>
                    <a:lnTo>
                      <a:pt x="58" y="49"/>
                    </a:lnTo>
                    <a:lnTo>
                      <a:pt x="56" y="46"/>
                    </a:lnTo>
                    <a:lnTo>
                      <a:pt x="56" y="44"/>
                    </a:lnTo>
                    <a:lnTo>
                      <a:pt x="62" y="39"/>
                    </a:lnTo>
                    <a:lnTo>
                      <a:pt x="65" y="41"/>
                    </a:lnTo>
                    <a:lnTo>
                      <a:pt x="67" y="39"/>
                    </a:lnTo>
                    <a:lnTo>
                      <a:pt x="67" y="39"/>
                    </a:lnTo>
                    <a:lnTo>
                      <a:pt x="67" y="34"/>
                    </a:lnTo>
                    <a:lnTo>
                      <a:pt x="67" y="34"/>
                    </a:lnTo>
                    <a:lnTo>
                      <a:pt x="67" y="34"/>
                    </a:lnTo>
                    <a:lnTo>
                      <a:pt x="70" y="31"/>
                    </a:lnTo>
                    <a:lnTo>
                      <a:pt x="70" y="31"/>
                    </a:lnTo>
                    <a:lnTo>
                      <a:pt x="70" y="31"/>
                    </a:lnTo>
                    <a:lnTo>
                      <a:pt x="70" y="31"/>
                    </a:lnTo>
                    <a:lnTo>
                      <a:pt x="68" y="29"/>
                    </a:lnTo>
                    <a:lnTo>
                      <a:pt x="68" y="25"/>
                    </a:lnTo>
                    <a:lnTo>
                      <a:pt x="68" y="25"/>
                    </a:lnTo>
                    <a:lnTo>
                      <a:pt x="70" y="24"/>
                    </a:lnTo>
                    <a:lnTo>
                      <a:pt x="70" y="22"/>
                    </a:lnTo>
                    <a:lnTo>
                      <a:pt x="77" y="22"/>
                    </a:lnTo>
                    <a:lnTo>
                      <a:pt x="77" y="22"/>
                    </a:lnTo>
                    <a:lnTo>
                      <a:pt x="77" y="22"/>
                    </a:lnTo>
                    <a:lnTo>
                      <a:pt x="82" y="17"/>
                    </a:lnTo>
                    <a:lnTo>
                      <a:pt x="82" y="17"/>
                    </a:lnTo>
                    <a:lnTo>
                      <a:pt x="86" y="12"/>
                    </a:lnTo>
                    <a:lnTo>
                      <a:pt x="86" y="12"/>
                    </a:lnTo>
                    <a:lnTo>
                      <a:pt x="82" y="7"/>
                    </a:lnTo>
                    <a:lnTo>
                      <a:pt x="80" y="3"/>
                    </a:lnTo>
                    <a:lnTo>
                      <a:pt x="84" y="5"/>
                    </a:lnTo>
                    <a:lnTo>
                      <a:pt x="84" y="5"/>
                    </a:lnTo>
                    <a:lnTo>
                      <a:pt x="86" y="7"/>
                    </a:lnTo>
                    <a:lnTo>
                      <a:pt x="86" y="7"/>
                    </a:lnTo>
                    <a:lnTo>
                      <a:pt x="89" y="1"/>
                    </a:lnTo>
                    <a:lnTo>
                      <a:pt x="89" y="0"/>
                    </a:lnTo>
                    <a:lnTo>
                      <a:pt x="96" y="5"/>
                    </a:lnTo>
                    <a:lnTo>
                      <a:pt x="101" y="13"/>
                    </a:lnTo>
                    <a:lnTo>
                      <a:pt x="101" y="13"/>
                    </a:lnTo>
                    <a:lnTo>
                      <a:pt x="104" y="24"/>
                    </a:lnTo>
                    <a:lnTo>
                      <a:pt x="104" y="24"/>
                    </a:lnTo>
                    <a:lnTo>
                      <a:pt x="106" y="31"/>
                    </a:lnTo>
                    <a:lnTo>
                      <a:pt x="106" y="31"/>
                    </a:lnTo>
                    <a:lnTo>
                      <a:pt x="106" y="37"/>
                    </a:lnTo>
                    <a:lnTo>
                      <a:pt x="106" y="37"/>
                    </a:lnTo>
                    <a:lnTo>
                      <a:pt x="109" y="44"/>
                    </a:lnTo>
                    <a:lnTo>
                      <a:pt x="109" y="44"/>
                    </a:lnTo>
                    <a:lnTo>
                      <a:pt x="111" y="48"/>
                    </a:lnTo>
                    <a:lnTo>
                      <a:pt x="109" y="51"/>
                    </a:lnTo>
                    <a:lnTo>
                      <a:pt x="104" y="61"/>
                    </a:lnTo>
                    <a:lnTo>
                      <a:pt x="99" y="55"/>
                    </a:lnTo>
                    <a:lnTo>
                      <a:pt x="99" y="61"/>
                    </a:lnTo>
                    <a:lnTo>
                      <a:pt x="99" y="61"/>
                    </a:lnTo>
                    <a:lnTo>
                      <a:pt x="101" y="67"/>
                    </a:lnTo>
                    <a:lnTo>
                      <a:pt x="101" y="67"/>
                    </a:lnTo>
                    <a:lnTo>
                      <a:pt x="99" y="72"/>
                    </a:lnTo>
                    <a:lnTo>
                      <a:pt x="97" y="77"/>
                    </a:lnTo>
                    <a:lnTo>
                      <a:pt x="97" y="77"/>
                    </a:lnTo>
                    <a:lnTo>
                      <a:pt x="96" y="82"/>
                    </a:lnTo>
                    <a:lnTo>
                      <a:pt x="96" y="89"/>
                    </a:lnTo>
                    <a:lnTo>
                      <a:pt x="96" y="89"/>
                    </a:lnTo>
                    <a:lnTo>
                      <a:pt x="92" y="98"/>
                    </a:lnTo>
                    <a:lnTo>
                      <a:pt x="89" y="106"/>
                    </a:lnTo>
                    <a:lnTo>
                      <a:pt x="89" y="106"/>
                    </a:lnTo>
                    <a:lnTo>
                      <a:pt x="86" y="116"/>
                    </a:lnTo>
                    <a:lnTo>
                      <a:pt x="82" y="127"/>
                    </a:lnTo>
                    <a:lnTo>
                      <a:pt x="82" y="127"/>
                    </a:lnTo>
                    <a:lnTo>
                      <a:pt x="79" y="142"/>
                    </a:lnTo>
                    <a:lnTo>
                      <a:pt x="74" y="156"/>
                    </a:lnTo>
                    <a:lnTo>
                      <a:pt x="74" y="156"/>
                    </a:lnTo>
                    <a:lnTo>
                      <a:pt x="72" y="163"/>
                    </a:lnTo>
                    <a:lnTo>
                      <a:pt x="72" y="163"/>
                    </a:lnTo>
                    <a:lnTo>
                      <a:pt x="68" y="175"/>
                    </a:lnTo>
                    <a:lnTo>
                      <a:pt x="65" y="187"/>
                    </a:lnTo>
                    <a:lnTo>
                      <a:pt x="65" y="187"/>
                    </a:lnTo>
                    <a:lnTo>
                      <a:pt x="62" y="195"/>
                    </a:lnTo>
                    <a:lnTo>
                      <a:pt x="62" y="195"/>
                    </a:lnTo>
                    <a:lnTo>
                      <a:pt x="56" y="202"/>
                    </a:lnTo>
                    <a:lnTo>
                      <a:pt x="56" y="202"/>
                    </a:lnTo>
                    <a:lnTo>
                      <a:pt x="51" y="206"/>
                    </a:lnTo>
                    <a:lnTo>
                      <a:pt x="46" y="206"/>
                    </a:lnTo>
                    <a:lnTo>
                      <a:pt x="46" y="206"/>
                    </a:lnTo>
                    <a:lnTo>
                      <a:pt x="34" y="213"/>
                    </a:lnTo>
                    <a:lnTo>
                      <a:pt x="34" y="213"/>
                    </a:lnTo>
                    <a:lnTo>
                      <a:pt x="34" y="21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88" name="Freeform 70"/>
              <p:cNvSpPr>
                <a:spLocks/>
              </p:cNvSpPr>
              <p:nvPr/>
            </p:nvSpPr>
            <p:spPr bwMode="auto">
              <a:xfrm>
                <a:off x="4663" y="2727"/>
                <a:ext cx="19" cy="10"/>
              </a:xfrm>
              <a:custGeom>
                <a:avLst/>
                <a:gdLst>
                  <a:gd name="T0" fmla="*/ 4 w 19"/>
                  <a:gd name="T1" fmla="*/ 10 h 10"/>
                  <a:gd name="T2" fmla="*/ 0 w 19"/>
                  <a:gd name="T3" fmla="*/ 7 h 10"/>
                  <a:gd name="T4" fmla="*/ 0 w 19"/>
                  <a:gd name="T5" fmla="*/ 2 h 10"/>
                  <a:gd name="T6" fmla="*/ 4 w 19"/>
                  <a:gd name="T7" fmla="*/ 0 h 10"/>
                  <a:gd name="T8" fmla="*/ 12 w 19"/>
                  <a:gd name="T9" fmla="*/ 2 h 10"/>
                  <a:gd name="T10" fmla="*/ 15 w 19"/>
                  <a:gd name="T11" fmla="*/ 0 h 10"/>
                  <a:gd name="T12" fmla="*/ 19 w 19"/>
                  <a:gd name="T13" fmla="*/ 3 h 10"/>
                  <a:gd name="T14" fmla="*/ 14 w 19"/>
                  <a:gd name="T15" fmla="*/ 10 h 10"/>
                  <a:gd name="T16" fmla="*/ 4 w 19"/>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4" y="10"/>
                    </a:moveTo>
                    <a:lnTo>
                      <a:pt x="0" y="7"/>
                    </a:lnTo>
                    <a:lnTo>
                      <a:pt x="0" y="2"/>
                    </a:lnTo>
                    <a:lnTo>
                      <a:pt x="4" y="0"/>
                    </a:lnTo>
                    <a:lnTo>
                      <a:pt x="12" y="2"/>
                    </a:lnTo>
                    <a:lnTo>
                      <a:pt x="15" y="0"/>
                    </a:lnTo>
                    <a:lnTo>
                      <a:pt x="19" y="3"/>
                    </a:lnTo>
                    <a:lnTo>
                      <a:pt x="14" y="10"/>
                    </a:lnTo>
                    <a:lnTo>
                      <a:pt x="4"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89" name="Freeform 71"/>
              <p:cNvSpPr>
                <a:spLocks/>
              </p:cNvSpPr>
              <p:nvPr/>
            </p:nvSpPr>
            <p:spPr bwMode="auto">
              <a:xfrm>
                <a:off x="4752" y="2766"/>
                <a:ext cx="12" cy="9"/>
              </a:xfrm>
              <a:custGeom>
                <a:avLst/>
                <a:gdLst>
                  <a:gd name="T0" fmla="*/ 0 w 12"/>
                  <a:gd name="T1" fmla="*/ 9 h 9"/>
                  <a:gd name="T2" fmla="*/ 0 w 12"/>
                  <a:gd name="T3" fmla="*/ 6 h 9"/>
                  <a:gd name="T4" fmla="*/ 3 w 12"/>
                  <a:gd name="T5" fmla="*/ 0 h 9"/>
                  <a:gd name="T6" fmla="*/ 9 w 12"/>
                  <a:gd name="T7" fmla="*/ 0 h 9"/>
                  <a:gd name="T8" fmla="*/ 9 w 12"/>
                  <a:gd name="T9" fmla="*/ 6 h 9"/>
                  <a:gd name="T10" fmla="*/ 12 w 12"/>
                  <a:gd name="T11" fmla="*/ 9 h 9"/>
                  <a:gd name="T12" fmla="*/ 0 w 1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0" y="9"/>
                    </a:moveTo>
                    <a:lnTo>
                      <a:pt x="0" y="6"/>
                    </a:lnTo>
                    <a:lnTo>
                      <a:pt x="3" y="0"/>
                    </a:lnTo>
                    <a:lnTo>
                      <a:pt x="9" y="0"/>
                    </a:lnTo>
                    <a:lnTo>
                      <a:pt x="9" y="6"/>
                    </a:lnTo>
                    <a:lnTo>
                      <a:pt x="12" y="9"/>
                    </a:lnTo>
                    <a:lnTo>
                      <a:pt x="0"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90" name="Freeform 72"/>
              <p:cNvSpPr>
                <a:spLocks/>
              </p:cNvSpPr>
              <p:nvPr/>
            </p:nvSpPr>
            <p:spPr bwMode="auto">
              <a:xfrm>
                <a:off x="4817" y="2596"/>
                <a:ext cx="154" cy="124"/>
              </a:xfrm>
              <a:custGeom>
                <a:avLst/>
                <a:gdLst>
                  <a:gd name="T0" fmla="*/ 142 w 154"/>
                  <a:gd name="T1" fmla="*/ 121 h 124"/>
                  <a:gd name="T2" fmla="*/ 132 w 154"/>
                  <a:gd name="T3" fmla="*/ 121 h 124"/>
                  <a:gd name="T4" fmla="*/ 125 w 154"/>
                  <a:gd name="T5" fmla="*/ 119 h 124"/>
                  <a:gd name="T6" fmla="*/ 115 w 154"/>
                  <a:gd name="T7" fmla="*/ 119 h 124"/>
                  <a:gd name="T8" fmla="*/ 110 w 154"/>
                  <a:gd name="T9" fmla="*/ 117 h 124"/>
                  <a:gd name="T10" fmla="*/ 101 w 154"/>
                  <a:gd name="T11" fmla="*/ 114 h 124"/>
                  <a:gd name="T12" fmla="*/ 96 w 154"/>
                  <a:gd name="T13" fmla="*/ 107 h 124"/>
                  <a:gd name="T14" fmla="*/ 92 w 154"/>
                  <a:gd name="T15" fmla="*/ 100 h 124"/>
                  <a:gd name="T16" fmla="*/ 87 w 154"/>
                  <a:gd name="T17" fmla="*/ 97 h 124"/>
                  <a:gd name="T18" fmla="*/ 86 w 154"/>
                  <a:gd name="T19" fmla="*/ 91 h 124"/>
                  <a:gd name="T20" fmla="*/ 80 w 154"/>
                  <a:gd name="T21" fmla="*/ 88 h 124"/>
                  <a:gd name="T22" fmla="*/ 74 w 154"/>
                  <a:gd name="T23" fmla="*/ 83 h 124"/>
                  <a:gd name="T24" fmla="*/ 63 w 154"/>
                  <a:gd name="T25" fmla="*/ 81 h 124"/>
                  <a:gd name="T26" fmla="*/ 50 w 154"/>
                  <a:gd name="T27" fmla="*/ 79 h 124"/>
                  <a:gd name="T28" fmla="*/ 48 w 154"/>
                  <a:gd name="T29" fmla="*/ 79 h 124"/>
                  <a:gd name="T30" fmla="*/ 45 w 154"/>
                  <a:gd name="T31" fmla="*/ 83 h 124"/>
                  <a:gd name="T32" fmla="*/ 45 w 154"/>
                  <a:gd name="T33" fmla="*/ 88 h 124"/>
                  <a:gd name="T34" fmla="*/ 36 w 154"/>
                  <a:gd name="T35" fmla="*/ 88 h 124"/>
                  <a:gd name="T36" fmla="*/ 43 w 154"/>
                  <a:gd name="T37" fmla="*/ 95 h 124"/>
                  <a:gd name="T38" fmla="*/ 38 w 154"/>
                  <a:gd name="T39" fmla="*/ 100 h 124"/>
                  <a:gd name="T40" fmla="*/ 33 w 154"/>
                  <a:gd name="T41" fmla="*/ 103 h 124"/>
                  <a:gd name="T42" fmla="*/ 22 w 154"/>
                  <a:gd name="T43" fmla="*/ 102 h 124"/>
                  <a:gd name="T44" fmla="*/ 3 w 154"/>
                  <a:gd name="T45" fmla="*/ 66 h 124"/>
                  <a:gd name="T46" fmla="*/ 2 w 154"/>
                  <a:gd name="T47" fmla="*/ 66 h 124"/>
                  <a:gd name="T48" fmla="*/ 0 w 154"/>
                  <a:gd name="T49" fmla="*/ 62 h 124"/>
                  <a:gd name="T50" fmla="*/ 3 w 154"/>
                  <a:gd name="T51" fmla="*/ 57 h 124"/>
                  <a:gd name="T52" fmla="*/ 9 w 154"/>
                  <a:gd name="T53" fmla="*/ 0 h 124"/>
                  <a:gd name="T54" fmla="*/ 17 w 154"/>
                  <a:gd name="T55" fmla="*/ 4 h 124"/>
                  <a:gd name="T56" fmla="*/ 26 w 154"/>
                  <a:gd name="T57" fmla="*/ 7 h 124"/>
                  <a:gd name="T58" fmla="*/ 38 w 154"/>
                  <a:gd name="T59" fmla="*/ 12 h 124"/>
                  <a:gd name="T60" fmla="*/ 46 w 154"/>
                  <a:gd name="T61" fmla="*/ 14 h 124"/>
                  <a:gd name="T62" fmla="*/ 51 w 154"/>
                  <a:gd name="T63" fmla="*/ 18 h 124"/>
                  <a:gd name="T64" fmla="*/ 57 w 154"/>
                  <a:gd name="T65" fmla="*/ 18 h 124"/>
                  <a:gd name="T66" fmla="*/ 60 w 154"/>
                  <a:gd name="T67" fmla="*/ 19 h 124"/>
                  <a:gd name="T68" fmla="*/ 62 w 154"/>
                  <a:gd name="T69" fmla="*/ 21 h 124"/>
                  <a:gd name="T70" fmla="*/ 65 w 154"/>
                  <a:gd name="T71" fmla="*/ 24 h 124"/>
                  <a:gd name="T72" fmla="*/ 70 w 154"/>
                  <a:gd name="T73" fmla="*/ 30 h 124"/>
                  <a:gd name="T74" fmla="*/ 74 w 154"/>
                  <a:gd name="T75" fmla="*/ 31 h 124"/>
                  <a:gd name="T76" fmla="*/ 75 w 154"/>
                  <a:gd name="T77" fmla="*/ 35 h 124"/>
                  <a:gd name="T78" fmla="*/ 77 w 154"/>
                  <a:gd name="T79" fmla="*/ 36 h 124"/>
                  <a:gd name="T80" fmla="*/ 80 w 154"/>
                  <a:gd name="T81" fmla="*/ 43 h 124"/>
                  <a:gd name="T82" fmla="*/ 84 w 154"/>
                  <a:gd name="T83" fmla="*/ 45 h 124"/>
                  <a:gd name="T84" fmla="*/ 91 w 154"/>
                  <a:gd name="T85" fmla="*/ 45 h 124"/>
                  <a:gd name="T86" fmla="*/ 96 w 154"/>
                  <a:gd name="T87" fmla="*/ 52 h 124"/>
                  <a:gd name="T88" fmla="*/ 104 w 154"/>
                  <a:gd name="T89" fmla="*/ 54 h 124"/>
                  <a:gd name="T90" fmla="*/ 110 w 154"/>
                  <a:gd name="T91" fmla="*/ 62 h 124"/>
                  <a:gd name="T92" fmla="*/ 96 w 154"/>
                  <a:gd name="T93" fmla="*/ 64 h 124"/>
                  <a:gd name="T94" fmla="*/ 98 w 154"/>
                  <a:gd name="T95" fmla="*/ 67 h 124"/>
                  <a:gd name="T96" fmla="*/ 98 w 154"/>
                  <a:gd name="T97" fmla="*/ 71 h 124"/>
                  <a:gd name="T98" fmla="*/ 101 w 154"/>
                  <a:gd name="T99" fmla="*/ 73 h 124"/>
                  <a:gd name="T100" fmla="*/ 110 w 154"/>
                  <a:gd name="T101" fmla="*/ 81 h 124"/>
                  <a:gd name="T102" fmla="*/ 116 w 154"/>
                  <a:gd name="T103" fmla="*/ 91 h 124"/>
                  <a:gd name="T104" fmla="*/ 118 w 154"/>
                  <a:gd name="T105" fmla="*/ 93 h 124"/>
                  <a:gd name="T106" fmla="*/ 120 w 154"/>
                  <a:gd name="T107" fmla="*/ 98 h 124"/>
                  <a:gd name="T108" fmla="*/ 128 w 154"/>
                  <a:gd name="T109" fmla="*/ 98 h 124"/>
                  <a:gd name="T110" fmla="*/ 130 w 154"/>
                  <a:gd name="T111" fmla="*/ 103 h 124"/>
                  <a:gd name="T112" fmla="*/ 137 w 154"/>
                  <a:gd name="T113" fmla="*/ 105 h 124"/>
                  <a:gd name="T114" fmla="*/ 137 w 154"/>
                  <a:gd name="T115" fmla="*/ 112 h 124"/>
                  <a:gd name="T116" fmla="*/ 144 w 154"/>
                  <a:gd name="T117" fmla="*/ 114 h 124"/>
                  <a:gd name="T118" fmla="*/ 154 w 154"/>
                  <a:gd name="T119" fmla="*/ 117 h 124"/>
                  <a:gd name="T120" fmla="*/ 152 w 154"/>
                  <a:gd name="T121" fmla="*/ 122 h 124"/>
                  <a:gd name="T122" fmla="*/ 142 w 154"/>
                  <a:gd name="T1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 h="124">
                    <a:moveTo>
                      <a:pt x="142" y="124"/>
                    </a:moveTo>
                    <a:lnTo>
                      <a:pt x="142" y="121"/>
                    </a:lnTo>
                    <a:lnTo>
                      <a:pt x="135" y="121"/>
                    </a:lnTo>
                    <a:lnTo>
                      <a:pt x="132" y="121"/>
                    </a:lnTo>
                    <a:lnTo>
                      <a:pt x="128" y="119"/>
                    </a:lnTo>
                    <a:lnTo>
                      <a:pt x="125" y="119"/>
                    </a:lnTo>
                    <a:lnTo>
                      <a:pt x="118" y="119"/>
                    </a:lnTo>
                    <a:lnTo>
                      <a:pt x="115" y="119"/>
                    </a:lnTo>
                    <a:lnTo>
                      <a:pt x="111" y="117"/>
                    </a:lnTo>
                    <a:lnTo>
                      <a:pt x="110" y="117"/>
                    </a:lnTo>
                    <a:lnTo>
                      <a:pt x="104" y="115"/>
                    </a:lnTo>
                    <a:lnTo>
                      <a:pt x="101" y="114"/>
                    </a:lnTo>
                    <a:lnTo>
                      <a:pt x="99" y="107"/>
                    </a:lnTo>
                    <a:lnTo>
                      <a:pt x="96" y="107"/>
                    </a:lnTo>
                    <a:lnTo>
                      <a:pt x="92" y="103"/>
                    </a:lnTo>
                    <a:lnTo>
                      <a:pt x="92" y="100"/>
                    </a:lnTo>
                    <a:lnTo>
                      <a:pt x="89" y="100"/>
                    </a:lnTo>
                    <a:lnTo>
                      <a:pt x="87" y="97"/>
                    </a:lnTo>
                    <a:lnTo>
                      <a:pt x="87" y="93"/>
                    </a:lnTo>
                    <a:lnTo>
                      <a:pt x="86" y="91"/>
                    </a:lnTo>
                    <a:lnTo>
                      <a:pt x="84" y="90"/>
                    </a:lnTo>
                    <a:lnTo>
                      <a:pt x="80" y="88"/>
                    </a:lnTo>
                    <a:lnTo>
                      <a:pt x="77" y="83"/>
                    </a:lnTo>
                    <a:lnTo>
                      <a:pt x="74" y="83"/>
                    </a:lnTo>
                    <a:lnTo>
                      <a:pt x="70" y="81"/>
                    </a:lnTo>
                    <a:lnTo>
                      <a:pt x="63" y="81"/>
                    </a:lnTo>
                    <a:lnTo>
                      <a:pt x="62" y="79"/>
                    </a:lnTo>
                    <a:lnTo>
                      <a:pt x="50" y="79"/>
                    </a:lnTo>
                    <a:lnTo>
                      <a:pt x="48" y="78"/>
                    </a:lnTo>
                    <a:lnTo>
                      <a:pt x="48" y="79"/>
                    </a:lnTo>
                    <a:lnTo>
                      <a:pt x="53" y="85"/>
                    </a:lnTo>
                    <a:lnTo>
                      <a:pt x="45" y="83"/>
                    </a:lnTo>
                    <a:lnTo>
                      <a:pt x="45" y="83"/>
                    </a:lnTo>
                    <a:lnTo>
                      <a:pt x="45" y="88"/>
                    </a:lnTo>
                    <a:lnTo>
                      <a:pt x="36" y="88"/>
                    </a:lnTo>
                    <a:lnTo>
                      <a:pt x="36" y="88"/>
                    </a:lnTo>
                    <a:lnTo>
                      <a:pt x="38" y="90"/>
                    </a:lnTo>
                    <a:lnTo>
                      <a:pt x="43" y="95"/>
                    </a:lnTo>
                    <a:lnTo>
                      <a:pt x="39" y="98"/>
                    </a:lnTo>
                    <a:lnTo>
                      <a:pt x="38" y="100"/>
                    </a:lnTo>
                    <a:lnTo>
                      <a:pt x="36" y="102"/>
                    </a:lnTo>
                    <a:lnTo>
                      <a:pt x="33" y="103"/>
                    </a:lnTo>
                    <a:lnTo>
                      <a:pt x="24" y="103"/>
                    </a:lnTo>
                    <a:lnTo>
                      <a:pt x="22" y="102"/>
                    </a:lnTo>
                    <a:lnTo>
                      <a:pt x="3" y="102"/>
                    </a:lnTo>
                    <a:lnTo>
                      <a:pt x="3" y="66"/>
                    </a:lnTo>
                    <a:lnTo>
                      <a:pt x="3" y="66"/>
                    </a:lnTo>
                    <a:lnTo>
                      <a:pt x="2" y="66"/>
                    </a:lnTo>
                    <a:lnTo>
                      <a:pt x="0" y="62"/>
                    </a:lnTo>
                    <a:lnTo>
                      <a:pt x="0" y="62"/>
                    </a:lnTo>
                    <a:lnTo>
                      <a:pt x="2" y="59"/>
                    </a:lnTo>
                    <a:lnTo>
                      <a:pt x="3" y="57"/>
                    </a:lnTo>
                    <a:lnTo>
                      <a:pt x="3" y="0"/>
                    </a:lnTo>
                    <a:lnTo>
                      <a:pt x="9" y="0"/>
                    </a:lnTo>
                    <a:lnTo>
                      <a:pt x="14" y="2"/>
                    </a:lnTo>
                    <a:lnTo>
                      <a:pt x="17" y="4"/>
                    </a:lnTo>
                    <a:lnTo>
                      <a:pt x="21" y="7"/>
                    </a:lnTo>
                    <a:lnTo>
                      <a:pt x="26" y="7"/>
                    </a:lnTo>
                    <a:lnTo>
                      <a:pt x="33" y="11"/>
                    </a:lnTo>
                    <a:lnTo>
                      <a:pt x="38" y="12"/>
                    </a:lnTo>
                    <a:lnTo>
                      <a:pt x="43" y="12"/>
                    </a:lnTo>
                    <a:lnTo>
                      <a:pt x="46" y="14"/>
                    </a:lnTo>
                    <a:lnTo>
                      <a:pt x="50" y="16"/>
                    </a:lnTo>
                    <a:lnTo>
                      <a:pt x="51" y="18"/>
                    </a:lnTo>
                    <a:lnTo>
                      <a:pt x="53" y="18"/>
                    </a:lnTo>
                    <a:lnTo>
                      <a:pt x="57" y="18"/>
                    </a:lnTo>
                    <a:lnTo>
                      <a:pt x="58" y="19"/>
                    </a:lnTo>
                    <a:lnTo>
                      <a:pt x="60" y="19"/>
                    </a:lnTo>
                    <a:lnTo>
                      <a:pt x="60" y="19"/>
                    </a:lnTo>
                    <a:lnTo>
                      <a:pt x="62" y="21"/>
                    </a:lnTo>
                    <a:lnTo>
                      <a:pt x="63" y="23"/>
                    </a:lnTo>
                    <a:lnTo>
                      <a:pt x="65" y="24"/>
                    </a:lnTo>
                    <a:lnTo>
                      <a:pt x="68" y="26"/>
                    </a:lnTo>
                    <a:lnTo>
                      <a:pt x="70" y="30"/>
                    </a:lnTo>
                    <a:lnTo>
                      <a:pt x="74" y="31"/>
                    </a:lnTo>
                    <a:lnTo>
                      <a:pt x="74" y="31"/>
                    </a:lnTo>
                    <a:lnTo>
                      <a:pt x="75" y="33"/>
                    </a:lnTo>
                    <a:lnTo>
                      <a:pt x="75" y="35"/>
                    </a:lnTo>
                    <a:lnTo>
                      <a:pt x="75" y="35"/>
                    </a:lnTo>
                    <a:lnTo>
                      <a:pt x="77" y="36"/>
                    </a:lnTo>
                    <a:lnTo>
                      <a:pt x="77" y="36"/>
                    </a:lnTo>
                    <a:lnTo>
                      <a:pt x="80" y="43"/>
                    </a:lnTo>
                    <a:lnTo>
                      <a:pt x="82" y="43"/>
                    </a:lnTo>
                    <a:lnTo>
                      <a:pt x="84" y="45"/>
                    </a:lnTo>
                    <a:lnTo>
                      <a:pt x="86" y="45"/>
                    </a:lnTo>
                    <a:lnTo>
                      <a:pt x="91" y="45"/>
                    </a:lnTo>
                    <a:lnTo>
                      <a:pt x="92" y="48"/>
                    </a:lnTo>
                    <a:lnTo>
                      <a:pt x="96" y="52"/>
                    </a:lnTo>
                    <a:lnTo>
                      <a:pt x="103" y="52"/>
                    </a:lnTo>
                    <a:lnTo>
                      <a:pt x="104" y="54"/>
                    </a:lnTo>
                    <a:lnTo>
                      <a:pt x="110" y="57"/>
                    </a:lnTo>
                    <a:lnTo>
                      <a:pt x="110" y="62"/>
                    </a:lnTo>
                    <a:lnTo>
                      <a:pt x="106" y="64"/>
                    </a:lnTo>
                    <a:lnTo>
                      <a:pt x="96" y="64"/>
                    </a:lnTo>
                    <a:lnTo>
                      <a:pt x="96" y="66"/>
                    </a:lnTo>
                    <a:lnTo>
                      <a:pt x="98" y="67"/>
                    </a:lnTo>
                    <a:lnTo>
                      <a:pt x="98" y="71"/>
                    </a:lnTo>
                    <a:lnTo>
                      <a:pt x="98" y="71"/>
                    </a:lnTo>
                    <a:lnTo>
                      <a:pt x="101" y="73"/>
                    </a:lnTo>
                    <a:lnTo>
                      <a:pt x="101" y="73"/>
                    </a:lnTo>
                    <a:lnTo>
                      <a:pt x="103" y="76"/>
                    </a:lnTo>
                    <a:lnTo>
                      <a:pt x="110" y="81"/>
                    </a:lnTo>
                    <a:lnTo>
                      <a:pt x="116" y="90"/>
                    </a:lnTo>
                    <a:lnTo>
                      <a:pt x="116" y="91"/>
                    </a:lnTo>
                    <a:lnTo>
                      <a:pt x="118" y="93"/>
                    </a:lnTo>
                    <a:lnTo>
                      <a:pt x="118" y="93"/>
                    </a:lnTo>
                    <a:lnTo>
                      <a:pt x="118" y="95"/>
                    </a:lnTo>
                    <a:lnTo>
                      <a:pt x="120" y="98"/>
                    </a:lnTo>
                    <a:lnTo>
                      <a:pt x="123" y="98"/>
                    </a:lnTo>
                    <a:lnTo>
                      <a:pt x="128" y="98"/>
                    </a:lnTo>
                    <a:lnTo>
                      <a:pt x="130" y="100"/>
                    </a:lnTo>
                    <a:lnTo>
                      <a:pt x="130" y="103"/>
                    </a:lnTo>
                    <a:lnTo>
                      <a:pt x="132" y="105"/>
                    </a:lnTo>
                    <a:lnTo>
                      <a:pt x="137" y="105"/>
                    </a:lnTo>
                    <a:lnTo>
                      <a:pt x="140" y="109"/>
                    </a:lnTo>
                    <a:lnTo>
                      <a:pt x="137" y="112"/>
                    </a:lnTo>
                    <a:lnTo>
                      <a:pt x="139" y="114"/>
                    </a:lnTo>
                    <a:lnTo>
                      <a:pt x="144" y="114"/>
                    </a:lnTo>
                    <a:lnTo>
                      <a:pt x="145" y="117"/>
                    </a:lnTo>
                    <a:lnTo>
                      <a:pt x="154" y="117"/>
                    </a:lnTo>
                    <a:lnTo>
                      <a:pt x="149" y="121"/>
                    </a:lnTo>
                    <a:lnTo>
                      <a:pt x="152" y="122"/>
                    </a:lnTo>
                    <a:lnTo>
                      <a:pt x="147" y="124"/>
                    </a:lnTo>
                    <a:lnTo>
                      <a:pt x="142" y="12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91" name="Freeform 73"/>
              <p:cNvSpPr>
                <a:spLocks/>
              </p:cNvSpPr>
              <p:nvPr/>
            </p:nvSpPr>
            <p:spPr bwMode="auto">
              <a:xfrm>
                <a:off x="4706" y="2593"/>
                <a:ext cx="10" cy="2"/>
              </a:xfrm>
              <a:custGeom>
                <a:avLst/>
                <a:gdLst>
                  <a:gd name="T0" fmla="*/ 7 w 10"/>
                  <a:gd name="T1" fmla="*/ 2 h 2"/>
                  <a:gd name="T2" fmla="*/ 8 w 10"/>
                  <a:gd name="T3" fmla="*/ 2 h 2"/>
                  <a:gd name="T4" fmla="*/ 10 w 10"/>
                  <a:gd name="T5" fmla="*/ 2 h 2"/>
                  <a:gd name="T6" fmla="*/ 10 w 10"/>
                  <a:gd name="T7" fmla="*/ 0 h 2"/>
                  <a:gd name="T8" fmla="*/ 0 w 10"/>
                  <a:gd name="T9" fmla="*/ 0 h 2"/>
                  <a:gd name="T10" fmla="*/ 3 w 10"/>
                  <a:gd name="T11" fmla="*/ 2 h 2"/>
                  <a:gd name="T12" fmla="*/ 7 w 10"/>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7" y="2"/>
                    </a:moveTo>
                    <a:lnTo>
                      <a:pt x="8" y="2"/>
                    </a:lnTo>
                    <a:lnTo>
                      <a:pt x="10" y="2"/>
                    </a:lnTo>
                    <a:lnTo>
                      <a:pt x="10" y="0"/>
                    </a:lnTo>
                    <a:lnTo>
                      <a:pt x="0" y="0"/>
                    </a:lnTo>
                    <a:lnTo>
                      <a:pt x="3" y="2"/>
                    </a:lnTo>
                    <a:lnTo>
                      <a:pt x="7" y="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92" name="Freeform 74"/>
              <p:cNvSpPr>
                <a:spLocks/>
              </p:cNvSpPr>
              <p:nvPr/>
            </p:nvSpPr>
            <p:spPr bwMode="auto">
              <a:xfrm>
                <a:off x="4932" y="2622"/>
                <a:ext cx="61" cy="31"/>
              </a:xfrm>
              <a:custGeom>
                <a:avLst/>
                <a:gdLst>
                  <a:gd name="T0" fmla="*/ 36 w 61"/>
                  <a:gd name="T1" fmla="*/ 31 h 31"/>
                  <a:gd name="T2" fmla="*/ 34 w 61"/>
                  <a:gd name="T3" fmla="*/ 31 h 31"/>
                  <a:gd name="T4" fmla="*/ 32 w 61"/>
                  <a:gd name="T5" fmla="*/ 31 h 31"/>
                  <a:gd name="T6" fmla="*/ 30 w 61"/>
                  <a:gd name="T7" fmla="*/ 31 h 31"/>
                  <a:gd name="T8" fmla="*/ 27 w 61"/>
                  <a:gd name="T9" fmla="*/ 31 h 31"/>
                  <a:gd name="T10" fmla="*/ 24 w 61"/>
                  <a:gd name="T11" fmla="*/ 31 h 31"/>
                  <a:gd name="T12" fmla="*/ 19 w 61"/>
                  <a:gd name="T13" fmla="*/ 31 h 31"/>
                  <a:gd name="T14" fmla="*/ 5 w 61"/>
                  <a:gd name="T15" fmla="*/ 26 h 31"/>
                  <a:gd name="T16" fmla="*/ 3 w 61"/>
                  <a:gd name="T17" fmla="*/ 26 h 31"/>
                  <a:gd name="T18" fmla="*/ 1 w 61"/>
                  <a:gd name="T19" fmla="*/ 24 h 31"/>
                  <a:gd name="T20" fmla="*/ 1 w 61"/>
                  <a:gd name="T21" fmla="*/ 22 h 31"/>
                  <a:gd name="T22" fmla="*/ 0 w 61"/>
                  <a:gd name="T23" fmla="*/ 21 h 31"/>
                  <a:gd name="T24" fmla="*/ 1 w 61"/>
                  <a:gd name="T25" fmla="*/ 19 h 31"/>
                  <a:gd name="T26" fmla="*/ 3 w 61"/>
                  <a:gd name="T27" fmla="*/ 17 h 31"/>
                  <a:gd name="T28" fmla="*/ 5 w 61"/>
                  <a:gd name="T29" fmla="*/ 17 h 31"/>
                  <a:gd name="T30" fmla="*/ 7 w 61"/>
                  <a:gd name="T31" fmla="*/ 17 h 31"/>
                  <a:gd name="T32" fmla="*/ 7 w 61"/>
                  <a:gd name="T33" fmla="*/ 17 h 31"/>
                  <a:gd name="T34" fmla="*/ 13 w 61"/>
                  <a:gd name="T35" fmla="*/ 17 h 31"/>
                  <a:gd name="T36" fmla="*/ 17 w 61"/>
                  <a:gd name="T37" fmla="*/ 17 h 31"/>
                  <a:gd name="T38" fmla="*/ 19 w 61"/>
                  <a:gd name="T39" fmla="*/ 19 h 31"/>
                  <a:gd name="T40" fmla="*/ 19 w 61"/>
                  <a:gd name="T41" fmla="*/ 19 h 31"/>
                  <a:gd name="T42" fmla="*/ 20 w 61"/>
                  <a:gd name="T43" fmla="*/ 19 h 31"/>
                  <a:gd name="T44" fmla="*/ 22 w 61"/>
                  <a:gd name="T45" fmla="*/ 17 h 31"/>
                  <a:gd name="T46" fmla="*/ 24 w 61"/>
                  <a:gd name="T47" fmla="*/ 12 h 31"/>
                  <a:gd name="T48" fmla="*/ 24 w 61"/>
                  <a:gd name="T49" fmla="*/ 12 h 31"/>
                  <a:gd name="T50" fmla="*/ 27 w 61"/>
                  <a:gd name="T51" fmla="*/ 16 h 31"/>
                  <a:gd name="T52" fmla="*/ 29 w 61"/>
                  <a:gd name="T53" fmla="*/ 19 h 31"/>
                  <a:gd name="T54" fmla="*/ 29 w 61"/>
                  <a:gd name="T55" fmla="*/ 19 h 31"/>
                  <a:gd name="T56" fmla="*/ 29 w 61"/>
                  <a:gd name="T57" fmla="*/ 19 h 31"/>
                  <a:gd name="T58" fmla="*/ 30 w 61"/>
                  <a:gd name="T59" fmla="*/ 17 h 31"/>
                  <a:gd name="T60" fmla="*/ 32 w 61"/>
                  <a:gd name="T61" fmla="*/ 17 h 31"/>
                  <a:gd name="T62" fmla="*/ 36 w 61"/>
                  <a:gd name="T63" fmla="*/ 19 h 31"/>
                  <a:gd name="T64" fmla="*/ 37 w 61"/>
                  <a:gd name="T65" fmla="*/ 17 h 31"/>
                  <a:gd name="T66" fmla="*/ 41 w 61"/>
                  <a:gd name="T67" fmla="*/ 12 h 31"/>
                  <a:gd name="T68" fmla="*/ 48 w 61"/>
                  <a:gd name="T69" fmla="*/ 9 h 31"/>
                  <a:gd name="T70" fmla="*/ 49 w 61"/>
                  <a:gd name="T71" fmla="*/ 9 h 31"/>
                  <a:gd name="T72" fmla="*/ 48 w 61"/>
                  <a:gd name="T73" fmla="*/ 7 h 31"/>
                  <a:gd name="T74" fmla="*/ 48 w 61"/>
                  <a:gd name="T75" fmla="*/ 5 h 31"/>
                  <a:gd name="T76" fmla="*/ 49 w 61"/>
                  <a:gd name="T77" fmla="*/ 0 h 31"/>
                  <a:gd name="T78" fmla="*/ 53 w 61"/>
                  <a:gd name="T79" fmla="*/ 0 h 31"/>
                  <a:gd name="T80" fmla="*/ 54 w 61"/>
                  <a:gd name="T81" fmla="*/ 0 h 31"/>
                  <a:gd name="T82" fmla="*/ 54 w 61"/>
                  <a:gd name="T83" fmla="*/ 0 h 31"/>
                  <a:gd name="T84" fmla="*/ 56 w 61"/>
                  <a:gd name="T85" fmla="*/ 0 h 31"/>
                  <a:gd name="T86" fmla="*/ 58 w 61"/>
                  <a:gd name="T87" fmla="*/ 0 h 31"/>
                  <a:gd name="T88" fmla="*/ 61 w 61"/>
                  <a:gd name="T89" fmla="*/ 0 h 31"/>
                  <a:gd name="T90" fmla="*/ 61 w 61"/>
                  <a:gd name="T91" fmla="*/ 5 h 31"/>
                  <a:gd name="T92" fmla="*/ 61 w 61"/>
                  <a:gd name="T93" fmla="*/ 10 h 31"/>
                  <a:gd name="T94" fmla="*/ 60 w 61"/>
                  <a:gd name="T95" fmla="*/ 14 h 31"/>
                  <a:gd name="T96" fmla="*/ 58 w 61"/>
                  <a:gd name="T97" fmla="*/ 16 h 31"/>
                  <a:gd name="T98" fmla="*/ 56 w 61"/>
                  <a:gd name="T99" fmla="*/ 19 h 31"/>
                  <a:gd name="T100" fmla="*/ 54 w 61"/>
                  <a:gd name="T101" fmla="*/ 21 h 31"/>
                  <a:gd name="T102" fmla="*/ 54 w 61"/>
                  <a:gd name="T103" fmla="*/ 21 h 31"/>
                  <a:gd name="T104" fmla="*/ 51 w 61"/>
                  <a:gd name="T105" fmla="*/ 21 h 31"/>
                  <a:gd name="T106" fmla="*/ 51 w 61"/>
                  <a:gd name="T107" fmla="*/ 21 h 31"/>
                  <a:gd name="T108" fmla="*/ 49 w 61"/>
                  <a:gd name="T109" fmla="*/ 21 h 31"/>
                  <a:gd name="T110" fmla="*/ 48 w 61"/>
                  <a:gd name="T111" fmla="*/ 22 h 31"/>
                  <a:gd name="T112" fmla="*/ 46 w 61"/>
                  <a:gd name="T113" fmla="*/ 26 h 31"/>
                  <a:gd name="T114" fmla="*/ 44 w 61"/>
                  <a:gd name="T115" fmla="*/ 26 h 31"/>
                  <a:gd name="T116" fmla="*/ 41 w 61"/>
                  <a:gd name="T117" fmla="*/ 28 h 31"/>
                  <a:gd name="T118" fmla="*/ 41 w 61"/>
                  <a:gd name="T119" fmla="*/ 29 h 31"/>
                  <a:gd name="T120" fmla="*/ 39 w 61"/>
                  <a:gd name="T121" fmla="*/ 29 h 31"/>
                  <a:gd name="T122" fmla="*/ 39 w 61"/>
                  <a:gd name="T123" fmla="*/ 31 h 31"/>
                  <a:gd name="T124" fmla="*/ 36 w 61"/>
                  <a:gd name="T1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 h="31">
                    <a:moveTo>
                      <a:pt x="36" y="31"/>
                    </a:moveTo>
                    <a:lnTo>
                      <a:pt x="36" y="31"/>
                    </a:lnTo>
                    <a:lnTo>
                      <a:pt x="34" y="31"/>
                    </a:lnTo>
                    <a:lnTo>
                      <a:pt x="34" y="31"/>
                    </a:lnTo>
                    <a:lnTo>
                      <a:pt x="32" y="31"/>
                    </a:lnTo>
                    <a:lnTo>
                      <a:pt x="32" y="31"/>
                    </a:lnTo>
                    <a:lnTo>
                      <a:pt x="30" y="31"/>
                    </a:lnTo>
                    <a:lnTo>
                      <a:pt x="30" y="31"/>
                    </a:lnTo>
                    <a:lnTo>
                      <a:pt x="29" y="31"/>
                    </a:lnTo>
                    <a:lnTo>
                      <a:pt x="27" y="31"/>
                    </a:lnTo>
                    <a:lnTo>
                      <a:pt x="24" y="31"/>
                    </a:lnTo>
                    <a:lnTo>
                      <a:pt x="24" y="31"/>
                    </a:lnTo>
                    <a:lnTo>
                      <a:pt x="19" y="31"/>
                    </a:lnTo>
                    <a:lnTo>
                      <a:pt x="19" y="31"/>
                    </a:lnTo>
                    <a:lnTo>
                      <a:pt x="8" y="28"/>
                    </a:lnTo>
                    <a:lnTo>
                      <a:pt x="5" y="26"/>
                    </a:lnTo>
                    <a:lnTo>
                      <a:pt x="5" y="26"/>
                    </a:lnTo>
                    <a:lnTo>
                      <a:pt x="3" y="26"/>
                    </a:lnTo>
                    <a:lnTo>
                      <a:pt x="3" y="26"/>
                    </a:lnTo>
                    <a:lnTo>
                      <a:pt x="1" y="24"/>
                    </a:lnTo>
                    <a:lnTo>
                      <a:pt x="1" y="22"/>
                    </a:lnTo>
                    <a:lnTo>
                      <a:pt x="1" y="22"/>
                    </a:lnTo>
                    <a:lnTo>
                      <a:pt x="0" y="21"/>
                    </a:lnTo>
                    <a:lnTo>
                      <a:pt x="0" y="21"/>
                    </a:lnTo>
                    <a:lnTo>
                      <a:pt x="1" y="19"/>
                    </a:lnTo>
                    <a:lnTo>
                      <a:pt x="1" y="19"/>
                    </a:lnTo>
                    <a:lnTo>
                      <a:pt x="3" y="17"/>
                    </a:lnTo>
                    <a:lnTo>
                      <a:pt x="3" y="17"/>
                    </a:lnTo>
                    <a:lnTo>
                      <a:pt x="5" y="17"/>
                    </a:lnTo>
                    <a:lnTo>
                      <a:pt x="5" y="17"/>
                    </a:lnTo>
                    <a:lnTo>
                      <a:pt x="7" y="17"/>
                    </a:lnTo>
                    <a:lnTo>
                      <a:pt x="7" y="17"/>
                    </a:lnTo>
                    <a:lnTo>
                      <a:pt x="7" y="17"/>
                    </a:lnTo>
                    <a:lnTo>
                      <a:pt x="7" y="17"/>
                    </a:lnTo>
                    <a:lnTo>
                      <a:pt x="10" y="17"/>
                    </a:lnTo>
                    <a:lnTo>
                      <a:pt x="13" y="17"/>
                    </a:lnTo>
                    <a:lnTo>
                      <a:pt x="13" y="17"/>
                    </a:lnTo>
                    <a:lnTo>
                      <a:pt x="17" y="17"/>
                    </a:lnTo>
                    <a:lnTo>
                      <a:pt x="17" y="17"/>
                    </a:lnTo>
                    <a:lnTo>
                      <a:pt x="19" y="19"/>
                    </a:lnTo>
                    <a:lnTo>
                      <a:pt x="19" y="19"/>
                    </a:lnTo>
                    <a:lnTo>
                      <a:pt x="19" y="19"/>
                    </a:lnTo>
                    <a:lnTo>
                      <a:pt x="20" y="19"/>
                    </a:lnTo>
                    <a:lnTo>
                      <a:pt x="20" y="19"/>
                    </a:lnTo>
                    <a:lnTo>
                      <a:pt x="22" y="17"/>
                    </a:lnTo>
                    <a:lnTo>
                      <a:pt x="22" y="17"/>
                    </a:lnTo>
                    <a:lnTo>
                      <a:pt x="22" y="16"/>
                    </a:lnTo>
                    <a:lnTo>
                      <a:pt x="24" y="12"/>
                    </a:lnTo>
                    <a:lnTo>
                      <a:pt x="24" y="12"/>
                    </a:lnTo>
                    <a:lnTo>
                      <a:pt x="24" y="12"/>
                    </a:lnTo>
                    <a:lnTo>
                      <a:pt x="27" y="14"/>
                    </a:lnTo>
                    <a:lnTo>
                      <a:pt x="27" y="16"/>
                    </a:lnTo>
                    <a:lnTo>
                      <a:pt x="27" y="16"/>
                    </a:lnTo>
                    <a:lnTo>
                      <a:pt x="29" y="19"/>
                    </a:lnTo>
                    <a:lnTo>
                      <a:pt x="29" y="19"/>
                    </a:lnTo>
                    <a:lnTo>
                      <a:pt x="29" y="19"/>
                    </a:lnTo>
                    <a:lnTo>
                      <a:pt x="29" y="19"/>
                    </a:lnTo>
                    <a:lnTo>
                      <a:pt x="29" y="19"/>
                    </a:lnTo>
                    <a:lnTo>
                      <a:pt x="30" y="19"/>
                    </a:lnTo>
                    <a:lnTo>
                      <a:pt x="30" y="17"/>
                    </a:lnTo>
                    <a:lnTo>
                      <a:pt x="32" y="17"/>
                    </a:lnTo>
                    <a:lnTo>
                      <a:pt x="32" y="17"/>
                    </a:lnTo>
                    <a:lnTo>
                      <a:pt x="36" y="19"/>
                    </a:lnTo>
                    <a:lnTo>
                      <a:pt x="36" y="19"/>
                    </a:lnTo>
                    <a:lnTo>
                      <a:pt x="37" y="17"/>
                    </a:lnTo>
                    <a:lnTo>
                      <a:pt x="37" y="17"/>
                    </a:lnTo>
                    <a:lnTo>
                      <a:pt x="41" y="12"/>
                    </a:lnTo>
                    <a:lnTo>
                      <a:pt x="41" y="12"/>
                    </a:lnTo>
                    <a:lnTo>
                      <a:pt x="44" y="9"/>
                    </a:lnTo>
                    <a:lnTo>
                      <a:pt x="48" y="9"/>
                    </a:lnTo>
                    <a:lnTo>
                      <a:pt x="48" y="9"/>
                    </a:lnTo>
                    <a:lnTo>
                      <a:pt x="49" y="9"/>
                    </a:lnTo>
                    <a:lnTo>
                      <a:pt x="49" y="9"/>
                    </a:lnTo>
                    <a:lnTo>
                      <a:pt x="48" y="7"/>
                    </a:lnTo>
                    <a:lnTo>
                      <a:pt x="48" y="5"/>
                    </a:lnTo>
                    <a:lnTo>
                      <a:pt x="48" y="5"/>
                    </a:lnTo>
                    <a:lnTo>
                      <a:pt x="48" y="4"/>
                    </a:lnTo>
                    <a:lnTo>
                      <a:pt x="49" y="0"/>
                    </a:lnTo>
                    <a:lnTo>
                      <a:pt x="49" y="0"/>
                    </a:lnTo>
                    <a:lnTo>
                      <a:pt x="53" y="0"/>
                    </a:lnTo>
                    <a:lnTo>
                      <a:pt x="53" y="0"/>
                    </a:lnTo>
                    <a:lnTo>
                      <a:pt x="54" y="0"/>
                    </a:lnTo>
                    <a:lnTo>
                      <a:pt x="54" y="0"/>
                    </a:lnTo>
                    <a:lnTo>
                      <a:pt x="54" y="0"/>
                    </a:lnTo>
                    <a:lnTo>
                      <a:pt x="54" y="0"/>
                    </a:lnTo>
                    <a:lnTo>
                      <a:pt x="56" y="0"/>
                    </a:lnTo>
                    <a:lnTo>
                      <a:pt x="56" y="0"/>
                    </a:lnTo>
                    <a:lnTo>
                      <a:pt x="58" y="0"/>
                    </a:lnTo>
                    <a:lnTo>
                      <a:pt x="58" y="0"/>
                    </a:lnTo>
                    <a:lnTo>
                      <a:pt x="61" y="0"/>
                    </a:lnTo>
                    <a:lnTo>
                      <a:pt x="61" y="0"/>
                    </a:lnTo>
                    <a:lnTo>
                      <a:pt x="61" y="5"/>
                    </a:lnTo>
                    <a:lnTo>
                      <a:pt x="61" y="5"/>
                    </a:lnTo>
                    <a:lnTo>
                      <a:pt x="61" y="10"/>
                    </a:lnTo>
                    <a:lnTo>
                      <a:pt x="61" y="10"/>
                    </a:lnTo>
                    <a:lnTo>
                      <a:pt x="60" y="14"/>
                    </a:lnTo>
                    <a:lnTo>
                      <a:pt x="58" y="16"/>
                    </a:lnTo>
                    <a:lnTo>
                      <a:pt x="58" y="16"/>
                    </a:lnTo>
                    <a:lnTo>
                      <a:pt x="56" y="17"/>
                    </a:lnTo>
                    <a:lnTo>
                      <a:pt x="56" y="19"/>
                    </a:lnTo>
                    <a:lnTo>
                      <a:pt x="56" y="21"/>
                    </a:lnTo>
                    <a:lnTo>
                      <a:pt x="54" y="21"/>
                    </a:lnTo>
                    <a:lnTo>
                      <a:pt x="54" y="21"/>
                    </a:lnTo>
                    <a:lnTo>
                      <a:pt x="54" y="21"/>
                    </a:lnTo>
                    <a:lnTo>
                      <a:pt x="54" y="21"/>
                    </a:lnTo>
                    <a:lnTo>
                      <a:pt x="51" y="21"/>
                    </a:lnTo>
                    <a:lnTo>
                      <a:pt x="51" y="21"/>
                    </a:lnTo>
                    <a:lnTo>
                      <a:pt x="51" y="21"/>
                    </a:lnTo>
                    <a:lnTo>
                      <a:pt x="51" y="21"/>
                    </a:lnTo>
                    <a:lnTo>
                      <a:pt x="49" y="21"/>
                    </a:lnTo>
                    <a:lnTo>
                      <a:pt x="49" y="21"/>
                    </a:lnTo>
                    <a:lnTo>
                      <a:pt x="48" y="22"/>
                    </a:lnTo>
                    <a:lnTo>
                      <a:pt x="48" y="22"/>
                    </a:lnTo>
                    <a:lnTo>
                      <a:pt x="46" y="26"/>
                    </a:lnTo>
                    <a:lnTo>
                      <a:pt x="46" y="26"/>
                    </a:lnTo>
                    <a:lnTo>
                      <a:pt x="44" y="26"/>
                    </a:lnTo>
                    <a:lnTo>
                      <a:pt x="44" y="26"/>
                    </a:lnTo>
                    <a:lnTo>
                      <a:pt x="41" y="28"/>
                    </a:lnTo>
                    <a:lnTo>
                      <a:pt x="41" y="29"/>
                    </a:lnTo>
                    <a:lnTo>
                      <a:pt x="41" y="29"/>
                    </a:lnTo>
                    <a:lnTo>
                      <a:pt x="39" y="29"/>
                    </a:lnTo>
                    <a:lnTo>
                      <a:pt x="39" y="29"/>
                    </a:lnTo>
                    <a:lnTo>
                      <a:pt x="39" y="31"/>
                    </a:lnTo>
                    <a:lnTo>
                      <a:pt x="39" y="31"/>
                    </a:lnTo>
                    <a:lnTo>
                      <a:pt x="36" y="31"/>
                    </a:lnTo>
                    <a:lnTo>
                      <a:pt x="36" y="3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93" name="Freeform 75"/>
              <p:cNvSpPr>
                <a:spLocks/>
              </p:cNvSpPr>
              <p:nvPr/>
            </p:nvSpPr>
            <p:spPr bwMode="auto">
              <a:xfrm>
                <a:off x="5026" y="2634"/>
                <a:ext cx="22" cy="29"/>
              </a:xfrm>
              <a:custGeom>
                <a:avLst/>
                <a:gdLst>
                  <a:gd name="T0" fmla="*/ 15 w 22"/>
                  <a:gd name="T1" fmla="*/ 29 h 29"/>
                  <a:gd name="T2" fmla="*/ 13 w 22"/>
                  <a:gd name="T3" fmla="*/ 28 h 29"/>
                  <a:gd name="T4" fmla="*/ 12 w 22"/>
                  <a:gd name="T5" fmla="*/ 26 h 29"/>
                  <a:gd name="T6" fmla="*/ 10 w 22"/>
                  <a:gd name="T7" fmla="*/ 28 h 29"/>
                  <a:gd name="T8" fmla="*/ 8 w 22"/>
                  <a:gd name="T9" fmla="*/ 26 h 29"/>
                  <a:gd name="T10" fmla="*/ 8 w 22"/>
                  <a:gd name="T11" fmla="*/ 24 h 29"/>
                  <a:gd name="T12" fmla="*/ 8 w 22"/>
                  <a:gd name="T13" fmla="*/ 23 h 29"/>
                  <a:gd name="T14" fmla="*/ 8 w 22"/>
                  <a:gd name="T15" fmla="*/ 21 h 29"/>
                  <a:gd name="T16" fmla="*/ 7 w 22"/>
                  <a:gd name="T17" fmla="*/ 21 h 29"/>
                  <a:gd name="T18" fmla="*/ 5 w 22"/>
                  <a:gd name="T19" fmla="*/ 19 h 29"/>
                  <a:gd name="T20" fmla="*/ 3 w 22"/>
                  <a:gd name="T21" fmla="*/ 17 h 29"/>
                  <a:gd name="T22" fmla="*/ 3 w 22"/>
                  <a:gd name="T23" fmla="*/ 14 h 29"/>
                  <a:gd name="T24" fmla="*/ 1 w 22"/>
                  <a:gd name="T25" fmla="*/ 14 h 29"/>
                  <a:gd name="T26" fmla="*/ 1 w 22"/>
                  <a:gd name="T27" fmla="*/ 9 h 29"/>
                  <a:gd name="T28" fmla="*/ 1 w 22"/>
                  <a:gd name="T29" fmla="*/ 7 h 29"/>
                  <a:gd name="T30" fmla="*/ 0 w 22"/>
                  <a:gd name="T31" fmla="*/ 5 h 29"/>
                  <a:gd name="T32" fmla="*/ 0 w 22"/>
                  <a:gd name="T33" fmla="*/ 2 h 29"/>
                  <a:gd name="T34" fmla="*/ 0 w 22"/>
                  <a:gd name="T35" fmla="*/ 2 h 29"/>
                  <a:gd name="T36" fmla="*/ 1 w 22"/>
                  <a:gd name="T37" fmla="*/ 0 h 29"/>
                  <a:gd name="T38" fmla="*/ 3 w 22"/>
                  <a:gd name="T39" fmla="*/ 4 h 29"/>
                  <a:gd name="T40" fmla="*/ 3 w 22"/>
                  <a:gd name="T41" fmla="*/ 4 h 29"/>
                  <a:gd name="T42" fmla="*/ 5 w 22"/>
                  <a:gd name="T43" fmla="*/ 5 h 29"/>
                  <a:gd name="T44" fmla="*/ 5 w 22"/>
                  <a:gd name="T45" fmla="*/ 5 h 29"/>
                  <a:gd name="T46" fmla="*/ 7 w 22"/>
                  <a:gd name="T47" fmla="*/ 5 h 29"/>
                  <a:gd name="T48" fmla="*/ 8 w 22"/>
                  <a:gd name="T49" fmla="*/ 7 h 29"/>
                  <a:gd name="T50" fmla="*/ 8 w 22"/>
                  <a:gd name="T51" fmla="*/ 9 h 29"/>
                  <a:gd name="T52" fmla="*/ 10 w 22"/>
                  <a:gd name="T53" fmla="*/ 9 h 29"/>
                  <a:gd name="T54" fmla="*/ 10 w 22"/>
                  <a:gd name="T55" fmla="*/ 10 h 29"/>
                  <a:gd name="T56" fmla="*/ 10 w 22"/>
                  <a:gd name="T57" fmla="*/ 12 h 29"/>
                  <a:gd name="T58" fmla="*/ 12 w 22"/>
                  <a:gd name="T59" fmla="*/ 12 h 29"/>
                  <a:gd name="T60" fmla="*/ 12 w 22"/>
                  <a:gd name="T61" fmla="*/ 14 h 29"/>
                  <a:gd name="T62" fmla="*/ 13 w 22"/>
                  <a:gd name="T63" fmla="*/ 14 h 29"/>
                  <a:gd name="T64" fmla="*/ 15 w 22"/>
                  <a:gd name="T65" fmla="*/ 16 h 29"/>
                  <a:gd name="T66" fmla="*/ 17 w 22"/>
                  <a:gd name="T67" fmla="*/ 16 h 29"/>
                  <a:gd name="T68" fmla="*/ 19 w 22"/>
                  <a:gd name="T69" fmla="*/ 17 h 29"/>
                  <a:gd name="T70" fmla="*/ 19 w 22"/>
                  <a:gd name="T71" fmla="*/ 19 h 29"/>
                  <a:gd name="T72" fmla="*/ 20 w 22"/>
                  <a:gd name="T73" fmla="*/ 21 h 29"/>
                  <a:gd name="T74" fmla="*/ 22 w 22"/>
                  <a:gd name="T75" fmla="*/ 23 h 29"/>
                  <a:gd name="T76" fmla="*/ 22 w 22"/>
                  <a:gd name="T77" fmla="*/ 26 h 29"/>
                  <a:gd name="T78" fmla="*/ 20 w 22"/>
                  <a:gd name="T79" fmla="*/ 26 h 29"/>
                  <a:gd name="T80" fmla="*/ 20 w 22"/>
                  <a:gd name="T81" fmla="*/ 28 h 29"/>
                  <a:gd name="T82" fmla="*/ 20 w 22"/>
                  <a:gd name="T83" fmla="*/ 26 h 29"/>
                  <a:gd name="T84" fmla="*/ 19 w 22"/>
                  <a:gd name="T85" fmla="*/ 28 h 29"/>
                  <a:gd name="T86" fmla="*/ 17 w 22"/>
                  <a:gd name="T87" fmla="*/ 28 h 29"/>
                  <a:gd name="T88" fmla="*/ 17 w 22"/>
                  <a:gd name="T89" fmla="*/ 28 h 29"/>
                  <a:gd name="T90" fmla="*/ 15 w 22"/>
                  <a:gd name="T9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9">
                    <a:moveTo>
                      <a:pt x="15" y="29"/>
                    </a:moveTo>
                    <a:lnTo>
                      <a:pt x="15" y="29"/>
                    </a:lnTo>
                    <a:lnTo>
                      <a:pt x="13" y="28"/>
                    </a:lnTo>
                    <a:lnTo>
                      <a:pt x="13" y="28"/>
                    </a:lnTo>
                    <a:lnTo>
                      <a:pt x="12" y="26"/>
                    </a:lnTo>
                    <a:lnTo>
                      <a:pt x="12" y="26"/>
                    </a:lnTo>
                    <a:lnTo>
                      <a:pt x="10" y="28"/>
                    </a:lnTo>
                    <a:lnTo>
                      <a:pt x="10" y="28"/>
                    </a:lnTo>
                    <a:lnTo>
                      <a:pt x="10" y="26"/>
                    </a:lnTo>
                    <a:lnTo>
                      <a:pt x="8" y="26"/>
                    </a:lnTo>
                    <a:lnTo>
                      <a:pt x="8" y="26"/>
                    </a:lnTo>
                    <a:lnTo>
                      <a:pt x="8" y="24"/>
                    </a:lnTo>
                    <a:lnTo>
                      <a:pt x="8" y="24"/>
                    </a:lnTo>
                    <a:lnTo>
                      <a:pt x="8" y="23"/>
                    </a:lnTo>
                    <a:lnTo>
                      <a:pt x="8" y="23"/>
                    </a:lnTo>
                    <a:lnTo>
                      <a:pt x="8" y="21"/>
                    </a:lnTo>
                    <a:lnTo>
                      <a:pt x="8" y="21"/>
                    </a:lnTo>
                    <a:lnTo>
                      <a:pt x="7" y="21"/>
                    </a:lnTo>
                    <a:lnTo>
                      <a:pt x="7" y="21"/>
                    </a:lnTo>
                    <a:lnTo>
                      <a:pt x="5" y="19"/>
                    </a:lnTo>
                    <a:lnTo>
                      <a:pt x="5" y="19"/>
                    </a:lnTo>
                    <a:lnTo>
                      <a:pt x="3" y="17"/>
                    </a:lnTo>
                    <a:lnTo>
                      <a:pt x="3" y="16"/>
                    </a:lnTo>
                    <a:lnTo>
                      <a:pt x="3" y="14"/>
                    </a:lnTo>
                    <a:lnTo>
                      <a:pt x="1" y="14"/>
                    </a:lnTo>
                    <a:lnTo>
                      <a:pt x="1" y="14"/>
                    </a:lnTo>
                    <a:lnTo>
                      <a:pt x="1" y="10"/>
                    </a:lnTo>
                    <a:lnTo>
                      <a:pt x="1" y="9"/>
                    </a:lnTo>
                    <a:lnTo>
                      <a:pt x="1" y="9"/>
                    </a:lnTo>
                    <a:lnTo>
                      <a:pt x="1" y="7"/>
                    </a:lnTo>
                    <a:lnTo>
                      <a:pt x="1" y="7"/>
                    </a:lnTo>
                    <a:lnTo>
                      <a:pt x="0" y="5"/>
                    </a:lnTo>
                    <a:lnTo>
                      <a:pt x="0" y="5"/>
                    </a:lnTo>
                    <a:lnTo>
                      <a:pt x="0" y="2"/>
                    </a:lnTo>
                    <a:lnTo>
                      <a:pt x="0" y="2"/>
                    </a:lnTo>
                    <a:lnTo>
                      <a:pt x="0" y="2"/>
                    </a:lnTo>
                    <a:lnTo>
                      <a:pt x="1" y="0"/>
                    </a:lnTo>
                    <a:lnTo>
                      <a:pt x="1" y="0"/>
                    </a:lnTo>
                    <a:lnTo>
                      <a:pt x="1" y="2"/>
                    </a:lnTo>
                    <a:lnTo>
                      <a:pt x="3" y="4"/>
                    </a:lnTo>
                    <a:lnTo>
                      <a:pt x="3" y="4"/>
                    </a:lnTo>
                    <a:lnTo>
                      <a:pt x="3" y="4"/>
                    </a:lnTo>
                    <a:lnTo>
                      <a:pt x="3" y="4"/>
                    </a:lnTo>
                    <a:lnTo>
                      <a:pt x="5" y="5"/>
                    </a:lnTo>
                    <a:lnTo>
                      <a:pt x="5" y="5"/>
                    </a:lnTo>
                    <a:lnTo>
                      <a:pt x="5" y="5"/>
                    </a:lnTo>
                    <a:lnTo>
                      <a:pt x="5" y="5"/>
                    </a:lnTo>
                    <a:lnTo>
                      <a:pt x="7" y="5"/>
                    </a:lnTo>
                    <a:lnTo>
                      <a:pt x="7" y="5"/>
                    </a:lnTo>
                    <a:lnTo>
                      <a:pt x="8" y="7"/>
                    </a:lnTo>
                    <a:lnTo>
                      <a:pt x="8" y="7"/>
                    </a:lnTo>
                    <a:lnTo>
                      <a:pt x="8" y="9"/>
                    </a:lnTo>
                    <a:lnTo>
                      <a:pt x="8" y="9"/>
                    </a:lnTo>
                    <a:lnTo>
                      <a:pt x="10" y="9"/>
                    </a:lnTo>
                    <a:lnTo>
                      <a:pt x="10" y="10"/>
                    </a:lnTo>
                    <a:lnTo>
                      <a:pt x="10" y="10"/>
                    </a:lnTo>
                    <a:lnTo>
                      <a:pt x="10" y="10"/>
                    </a:lnTo>
                    <a:lnTo>
                      <a:pt x="10" y="12"/>
                    </a:lnTo>
                    <a:lnTo>
                      <a:pt x="10" y="12"/>
                    </a:lnTo>
                    <a:lnTo>
                      <a:pt x="12" y="12"/>
                    </a:lnTo>
                    <a:lnTo>
                      <a:pt x="12" y="12"/>
                    </a:lnTo>
                    <a:lnTo>
                      <a:pt x="12" y="14"/>
                    </a:lnTo>
                    <a:lnTo>
                      <a:pt x="12" y="14"/>
                    </a:lnTo>
                    <a:lnTo>
                      <a:pt x="13" y="14"/>
                    </a:lnTo>
                    <a:lnTo>
                      <a:pt x="13" y="14"/>
                    </a:lnTo>
                    <a:lnTo>
                      <a:pt x="15" y="16"/>
                    </a:lnTo>
                    <a:lnTo>
                      <a:pt x="17" y="16"/>
                    </a:lnTo>
                    <a:lnTo>
                      <a:pt x="17" y="16"/>
                    </a:lnTo>
                    <a:lnTo>
                      <a:pt x="19" y="17"/>
                    </a:lnTo>
                    <a:lnTo>
                      <a:pt x="19" y="17"/>
                    </a:lnTo>
                    <a:lnTo>
                      <a:pt x="19" y="19"/>
                    </a:lnTo>
                    <a:lnTo>
                      <a:pt x="19" y="19"/>
                    </a:lnTo>
                    <a:lnTo>
                      <a:pt x="20" y="21"/>
                    </a:lnTo>
                    <a:lnTo>
                      <a:pt x="20" y="21"/>
                    </a:lnTo>
                    <a:lnTo>
                      <a:pt x="20" y="21"/>
                    </a:lnTo>
                    <a:lnTo>
                      <a:pt x="22" y="23"/>
                    </a:lnTo>
                    <a:lnTo>
                      <a:pt x="22" y="23"/>
                    </a:lnTo>
                    <a:lnTo>
                      <a:pt x="22" y="26"/>
                    </a:lnTo>
                    <a:lnTo>
                      <a:pt x="22" y="26"/>
                    </a:lnTo>
                    <a:lnTo>
                      <a:pt x="20" y="26"/>
                    </a:lnTo>
                    <a:lnTo>
                      <a:pt x="20" y="28"/>
                    </a:lnTo>
                    <a:lnTo>
                      <a:pt x="20" y="28"/>
                    </a:lnTo>
                    <a:lnTo>
                      <a:pt x="20" y="26"/>
                    </a:lnTo>
                    <a:lnTo>
                      <a:pt x="20" y="26"/>
                    </a:lnTo>
                    <a:lnTo>
                      <a:pt x="19" y="28"/>
                    </a:lnTo>
                    <a:lnTo>
                      <a:pt x="19" y="28"/>
                    </a:lnTo>
                    <a:lnTo>
                      <a:pt x="17" y="28"/>
                    </a:lnTo>
                    <a:lnTo>
                      <a:pt x="17" y="28"/>
                    </a:lnTo>
                    <a:lnTo>
                      <a:pt x="17" y="28"/>
                    </a:lnTo>
                    <a:lnTo>
                      <a:pt x="17" y="28"/>
                    </a:lnTo>
                    <a:lnTo>
                      <a:pt x="15" y="29"/>
                    </a:lnTo>
                    <a:lnTo>
                      <a:pt x="15" y="2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94" name="Freeform 76"/>
              <p:cNvSpPr>
                <a:spLocks/>
              </p:cNvSpPr>
              <p:nvPr/>
            </p:nvSpPr>
            <p:spPr bwMode="auto">
              <a:xfrm>
                <a:off x="4969" y="2600"/>
                <a:ext cx="36" cy="31"/>
              </a:xfrm>
              <a:custGeom>
                <a:avLst/>
                <a:gdLst>
                  <a:gd name="T0" fmla="*/ 31 w 36"/>
                  <a:gd name="T1" fmla="*/ 31 h 31"/>
                  <a:gd name="T2" fmla="*/ 29 w 36"/>
                  <a:gd name="T3" fmla="*/ 29 h 31"/>
                  <a:gd name="T4" fmla="*/ 26 w 36"/>
                  <a:gd name="T5" fmla="*/ 20 h 31"/>
                  <a:gd name="T6" fmla="*/ 26 w 36"/>
                  <a:gd name="T7" fmla="*/ 19 h 31"/>
                  <a:gd name="T8" fmla="*/ 23 w 36"/>
                  <a:gd name="T9" fmla="*/ 15 h 31"/>
                  <a:gd name="T10" fmla="*/ 23 w 36"/>
                  <a:gd name="T11" fmla="*/ 15 h 31"/>
                  <a:gd name="T12" fmla="*/ 21 w 36"/>
                  <a:gd name="T13" fmla="*/ 14 h 31"/>
                  <a:gd name="T14" fmla="*/ 19 w 36"/>
                  <a:gd name="T15" fmla="*/ 12 h 31"/>
                  <a:gd name="T16" fmla="*/ 17 w 36"/>
                  <a:gd name="T17" fmla="*/ 12 h 31"/>
                  <a:gd name="T18" fmla="*/ 17 w 36"/>
                  <a:gd name="T19" fmla="*/ 12 h 31"/>
                  <a:gd name="T20" fmla="*/ 16 w 36"/>
                  <a:gd name="T21" fmla="*/ 10 h 31"/>
                  <a:gd name="T22" fmla="*/ 16 w 36"/>
                  <a:gd name="T23" fmla="*/ 10 h 31"/>
                  <a:gd name="T24" fmla="*/ 14 w 36"/>
                  <a:gd name="T25" fmla="*/ 10 h 31"/>
                  <a:gd name="T26" fmla="*/ 14 w 36"/>
                  <a:gd name="T27" fmla="*/ 8 h 31"/>
                  <a:gd name="T28" fmla="*/ 12 w 36"/>
                  <a:gd name="T29" fmla="*/ 7 h 31"/>
                  <a:gd name="T30" fmla="*/ 11 w 36"/>
                  <a:gd name="T31" fmla="*/ 7 h 31"/>
                  <a:gd name="T32" fmla="*/ 11 w 36"/>
                  <a:gd name="T33" fmla="*/ 5 h 31"/>
                  <a:gd name="T34" fmla="*/ 9 w 36"/>
                  <a:gd name="T35" fmla="*/ 5 h 31"/>
                  <a:gd name="T36" fmla="*/ 4 w 36"/>
                  <a:gd name="T37" fmla="*/ 3 h 31"/>
                  <a:gd name="T38" fmla="*/ 2 w 36"/>
                  <a:gd name="T39" fmla="*/ 3 h 31"/>
                  <a:gd name="T40" fmla="*/ 0 w 36"/>
                  <a:gd name="T41" fmla="*/ 0 h 31"/>
                  <a:gd name="T42" fmla="*/ 0 w 36"/>
                  <a:gd name="T43" fmla="*/ 0 h 31"/>
                  <a:gd name="T44" fmla="*/ 4 w 36"/>
                  <a:gd name="T45" fmla="*/ 0 h 31"/>
                  <a:gd name="T46" fmla="*/ 5 w 36"/>
                  <a:gd name="T47" fmla="*/ 0 h 31"/>
                  <a:gd name="T48" fmla="*/ 12 w 36"/>
                  <a:gd name="T49" fmla="*/ 2 h 31"/>
                  <a:gd name="T50" fmla="*/ 16 w 36"/>
                  <a:gd name="T51" fmla="*/ 3 h 31"/>
                  <a:gd name="T52" fmla="*/ 17 w 36"/>
                  <a:gd name="T53" fmla="*/ 5 h 31"/>
                  <a:gd name="T54" fmla="*/ 21 w 36"/>
                  <a:gd name="T55" fmla="*/ 7 h 31"/>
                  <a:gd name="T56" fmla="*/ 23 w 36"/>
                  <a:gd name="T57" fmla="*/ 8 h 31"/>
                  <a:gd name="T58" fmla="*/ 23 w 36"/>
                  <a:gd name="T59" fmla="*/ 8 h 31"/>
                  <a:gd name="T60" fmla="*/ 24 w 36"/>
                  <a:gd name="T61" fmla="*/ 10 h 31"/>
                  <a:gd name="T62" fmla="*/ 26 w 36"/>
                  <a:gd name="T63" fmla="*/ 12 h 31"/>
                  <a:gd name="T64" fmla="*/ 28 w 36"/>
                  <a:gd name="T65" fmla="*/ 12 h 31"/>
                  <a:gd name="T66" fmla="*/ 29 w 36"/>
                  <a:gd name="T67" fmla="*/ 14 h 31"/>
                  <a:gd name="T68" fmla="*/ 35 w 36"/>
                  <a:gd name="T69" fmla="*/ 17 h 31"/>
                  <a:gd name="T70" fmla="*/ 36 w 36"/>
                  <a:gd name="T71" fmla="*/ 22 h 31"/>
                  <a:gd name="T72" fmla="*/ 36 w 36"/>
                  <a:gd name="T73" fmla="*/ 24 h 31"/>
                  <a:gd name="T74" fmla="*/ 36 w 36"/>
                  <a:gd name="T75" fmla="*/ 24 h 31"/>
                  <a:gd name="T76" fmla="*/ 36 w 36"/>
                  <a:gd name="T77" fmla="*/ 26 h 31"/>
                  <a:gd name="T78" fmla="*/ 36 w 36"/>
                  <a:gd name="T79" fmla="*/ 27 h 31"/>
                  <a:gd name="T80" fmla="*/ 35 w 36"/>
                  <a:gd name="T81" fmla="*/ 29 h 31"/>
                  <a:gd name="T82" fmla="*/ 33 w 36"/>
                  <a:gd name="T8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 h="31">
                    <a:moveTo>
                      <a:pt x="31" y="31"/>
                    </a:moveTo>
                    <a:lnTo>
                      <a:pt x="31" y="31"/>
                    </a:lnTo>
                    <a:lnTo>
                      <a:pt x="29" y="29"/>
                    </a:lnTo>
                    <a:lnTo>
                      <a:pt x="29" y="29"/>
                    </a:lnTo>
                    <a:lnTo>
                      <a:pt x="29" y="29"/>
                    </a:lnTo>
                    <a:lnTo>
                      <a:pt x="26" y="20"/>
                    </a:lnTo>
                    <a:lnTo>
                      <a:pt x="26" y="20"/>
                    </a:lnTo>
                    <a:lnTo>
                      <a:pt x="26" y="19"/>
                    </a:lnTo>
                    <a:lnTo>
                      <a:pt x="23" y="17"/>
                    </a:lnTo>
                    <a:lnTo>
                      <a:pt x="23" y="15"/>
                    </a:lnTo>
                    <a:lnTo>
                      <a:pt x="23" y="15"/>
                    </a:lnTo>
                    <a:lnTo>
                      <a:pt x="23" y="15"/>
                    </a:lnTo>
                    <a:lnTo>
                      <a:pt x="21" y="14"/>
                    </a:lnTo>
                    <a:lnTo>
                      <a:pt x="21" y="14"/>
                    </a:lnTo>
                    <a:lnTo>
                      <a:pt x="19" y="12"/>
                    </a:lnTo>
                    <a:lnTo>
                      <a:pt x="19" y="12"/>
                    </a:lnTo>
                    <a:lnTo>
                      <a:pt x="19" y="12"/>
                    </a:lnTo>
                    <a:lnTo>
                      <a:pt x="17" y="12"/>
                    </a:lnTo>
                    <a:lnTo>
                      <a:pt x="17" y="12"/>
                    </a:lnTo>
                    <a:lnTo>
                      <a:pt x="17" y="12"/>
                    </a:lnTo>
                    <a:lnTo>
                      <a:pt x="16" y="10"/>
                    </a:lnTo>
                    <a:lnTo>
                      <a:pt x="16" y="10"/>
                    </a:lnTo>
                    <a:lnTo>
                      <a:pt x="16" y="10"/>
                    </a:lnTo>
                    <a:lnTo>
                      <a:pt x="16" y="10"/>
                    </a:lnTo>
                    <a:lnTo>
                      <a:pt x="14" y="10"/>
                    </a:lnTo>
                    <a:lnTo>
                      <a:pt x="14" y="10"/>
                    </a:lnTo>
                    <a:lnTo>
                      <a:pt x="14" y="8"/>
                    </a:lnTo>
                    <a:lnTo>
                      <a:pt x="14" y="8"/>
                    </a:lnTo>
                    <a:lnTo>
                      <a:pt x="12" y="8"/>
                    </a:lnTo>
                    <a:lnTo>
                      <a:pt x="12" y="7"/>
                    </a:lnTo>
                    <a:lnTo>
                      <a:pt x="12" y="7"/>
                    </a:lnTo>
                    <a:lnTo>
                      <a:pt x="11" y="7"/>
                    </a:lnTo>
                    <a:lnTo>
                      <a:pt x="11" y="5"/>
                    </a:lnTo>
                    <a:lnTo>
                      <a:pt x="11" y="5"/>
                    </a:lnTo>
                    <a:lnTo>
                      <a:pt x="11" y="5"/>
                    </a:lnTo>
                    <a:lnTo>
                      <a:pt x="9" y="5"/>
                    </a:lnTo>
                    <a:lnTo>
                      <a:pt x="9" y="5"/>
                    </a:lnTo>
                    <a:lnTo>
                      <a:pt x="4" y="3"/>
                    </a:lnTo>
                    <a:lnTo>
                      <a:pt x="4" y="3"/>
                    </a:lnTo>
                    <a:lnTo>
                      <a:pt x="2" y="3"/>
                    </a:lnTo>
                    <a:lnTo>
                      <a:pt x="0" y="2"/>
                    </a:lnTo>
                    <a:lnTo>
                      <a:pt x="0" y="0"/>
                    </a:lnTo>
                    <a:lnTo>
                      <a:pt x="0" y="0"/>
                    </a:lnTo>
                    <a:lnTo>
                      <a:pt x="0" y="0"/>
                    </a:lnTo>
                    <a:lnTo>
                      <a:pt x="4" y="0"/>
                    </a:lnTo>
                    <a:lnTo>
                      <a:pt x="4" y="0"/>
                    </a:lnTo>
                    <a:lnTo>
                      <a:pt x="5" y="0"/>
                    </a:lnTo>
                    <a:lnTo>
                      <a:pt x="5" y="0"/>
                    </a:lnTo>
                    <a:lnTo>
                      <a:pt x="12" y="2"/>
                    </a:lnTo>
                    <a:lnTo>
                      <a:pt x="12" y="2"/>
                    </a:lnTo>
                    <a:lnTo>
                      <a:pt x="16" y="3"/>
                    </a:lnTo>
                    <a:lnTo>
                      <a:pt x="16" y="3"/>
                    </a:lnTo>
                    <a:lnTo>
                      <a:pt x="17" y="5"/>
                    </a:lnTo>
                    <a:lnTo>
                      <a:pt x="17" y="5"/>
                    </a:lnTo>
                    <a:lnTo>
                      <a:pt x="21" y="7"/>
                    </a:lnTo>
                    <a:lnTo>
                      <a:pt x="21" y="7"/>
                    </a:lnTo>
                    <a:lnTo>
                      <a:pt x="23" y="8"/>
                    </a:lnTo>
                    <a:lnTo>
                      <a:pt x="23" y="8"/>
                    </a:lnTo>
                    <a:lnTo>
                      <a:pt x="23" y="8"/>
                    </a:lnTo>
                    <a:lnTo>
                      <a:pt x="23" y="8"/>
                    </a:lnTo>
                    <a:lnTo>
                      <a:pt x="24" y="10"/>
                    </a:lnTo>
                    <a:lnTo>
                      <a:pt x="24" y="10"/>
                    </a:lnTo>
                    <a:lnTo>
                      <a:pt x="26" y="12"/>
                    </a:lnTo>
                    <a:lnTo>
                      <a:pt x="26" y="12"/>
                    </a:lnTo>
                    <a:lnTo>
                      <a:pt x="28" y="12"/>
                    </a:lnTo>
                    <a:lnTo>
                      <a:pt x="28" y="12"/>
                    </a:lnTo>
                    <a:lnTo>
                      <a:pt x="29" y="14"/>
                    </a:lnTo>
                    <a:lnTo>
                      <a:pt x="29" y="14"/>
                    </a:lnTo>
                    <a:lnTo>
                      <a:pt x="35" y="17"/>
                    </a:lnTo>
                    <a:lnTo>
                      <a:pt x="35" y="17"/>
                    </a:lnTo>
                    <a:lnTo>
                      <a:pt x="36" y="19"/>
                    </a:lnTo>
                    <a:lnTo>
                      <a:pt x="36" y="22"/>
                    </a:lnTo>
                    <a:lnTo>
                      <a:pt x="36" y="22"/>
                    </a:lnTo>
                    <a:lnTo>
                      <a:pt x="36" y="24"/>
                    </a:lnTo>
                    <a:lnTo>
                      <a:pt x="36" y="24"/>
                    </a:lnTo>
                    <a:lnTo>
                      <a:pt x="36" y="24"/>
                    </a:lnTo>
                    <a:lnTo>
                      <a:pt x="36" y="24"/>
                    </a:lnTo>
                    <a:lnTo>
                      <a:pt x="36" y="26"/>
                    </a:lnTo>
                    <a:lnTo>
                      <a:pt x="36" y="26"/>
                    </a:lnTo>
                    <a:lnTo>
                      <a:pt x="36" y="27"/>
                    </a:lnTo>
                    <a:lnTo>
                      <a:pt x="36" y="27"/>
                    </a:lnTo>
                    <a:lnTo>
                      <a:pt x="35" y="29"/>
                    </a:lnTo>
                    <a:lnTo>
                      <a:pt x="33" y="31"/>
                    </a:lnTo>
                    <a:lnTo>
                      <a:pt x="33" y="31"/>
                    </a:lnTo>
                    <a:lnTo>
                      <a:pt x="31" y="3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95" name="Freeform 77"/>
              <p:cNvSpPr>
                <a:spLocks/>
              </p:cNvSpPr>
              <p:nvPr/>
            </p:nvSpPr>
            <p:spPr bwMode="auto">
              <a:xfrm>
                <a:off x="4957" y="2593"/>
                <a:ext cx="9" cy="7"/>
              </a:xfrm>
              <a:custGeom>
                <a:avLst/>
                <a:gdLst>
                  <a:gd name="T0" fmla="*/ 5 w 9"/>
                  <a:gd name="T1" fmla="*/ 7 h 7"/>
                  <a:gd name="T2" fmla="*/ 5 w 9"/>
                  <a:gd name="T3" fmla="*/ 7 h 7"/>
                  <a:gd name="T4" fmla="*/ 4 w 9"/>
                  <a:gd name="T5" fmla="*/ 7 h 7"/>
                  <a:gd name="T6" fmla="*/ 4 w 9"/>
                  <a:gd name="T7" fmla="*/ 7 h 7"/>
                  <a:gd name="T8" fmla="*/ 2 w 9"/>
                  <a:gd name="T9" fmla="*/ 7 h 7"/>
                  <a:gd name="T10" fmla="*/ 2 w 9"/>
                  <a:gd name="T11" fmla="*/ 7 h 7"/>
                  <a:gd name="T12" fmla="*/ 2 w 9"/>
                  <a:gd name="T13" fmla="*/ 7 h 7"/>
                  <a:gd name="T14" fmla="*/ 0 w 9"/>
                  <a:gd name="T15" fmla="*/ 5 h 7"/>
                  <a:gd name="T16" fmla="*/ 0 w 9"/>
                  <a:gd name="T17" fmla="*/ 5 h 7"/>
                  <a:gd name="T18" fmla="*/ 0 w 9"/>
                  <a:gd name="T19" fmla="*/ 3 h 7"/>
                  <a:gd name="T20" fmla="*/ 0 w 9"/>
                  <a:gd name="T21" fmla="*/ 3 h 7"/>
                  <a:gd name="T22" fmla="*/ 0 w 9"/>
                  <a:gd name="T23" fmla="*/ 2 h 7"/>
                  <a:gd name="T24" fmla="*/ 0 w 9"/>
                  <a:gd name="T25" fmla="*/ 2 h 7"/>
                  <a:gd name="T26" fmla="*/ 2 w 9"/>
                  <a:gd name="T27" fmla="*/ 0 h 7"/>
                  <a:gd name="T28" fmla="*/ 2 w 9"/>
                  <a:gd name="T29" fmla="*/ 0 h 7"/>
                  <a:gd name="T30" fmla="*/ 4 w 9"/>
                  <a:gd name="T31" fmla="*/ 0 h 7"/>
                  <a:gd name="T32" fmla="*/ 4 w 9"/>
                  <a:gd name="T33" fmla="*/ 0 h 7"/>
                  <a:gd name="T34" fmla="*/ 5 w 9"/>
                  <a:gd name="T35" fmla="*/ 0 h 7"/>
                  <a:gd name="T36" fmla="*/ 5 w 9"/>
                  <a:gd name="T37" fmla="*/ 0 h 7"/>
                  <a:gd name="T38" fmla="*/ 7 w 9"/>
                  <a:gd name="T39" fmla="*/ 2 h 7"/>
                  <a:gd name="T40" fmla="*/ 7 w 9"/>
                  <a:gd name="T41" fmla="*/ 2 h 7"/>
                  <a:gd name="T42" fmla="*/ 9 w 9"/>
                  <a:gd name="T43" fmla="*/ 5 h 7"/>
                  <a:gd name="T44" fmla="*/ 9 w 9"/>
                  <a:gd name="T45" fmla="*/ 5 h 7"/>
                  <a:gd name="T46" fmla="*/ 7 w 9"/>
                  <a:gd name="T47" fmla="*/ 7 h 7"/>
                  <a:gd name="T48" fmla="*/ 7 w 9"/>
                  <a:gd name="T49" fmla="*/ 7 h 7"/>
                  <a:gd name="T50" fmla="*/ 5 w 9"/>
                  <a:gd name="T5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7">
                    <a:moveTo>
                      <a:pt x="5" y="7"/>
                    </a:moveTo>
                    <a:lnTo>
                      <a:pt x="5" y="7"/>
                    </a:lnTo>
                    <a:lnTo>
                      <a:pt x="4" y="7"/>
                    </a:lnTo>
                    <a:lnTo>
                      <a:pt x="4" y="7"/>
                    </a:lnTo>
                    <a:lnTo>
                      <a:pt x="2" y="7"/>
                    </a:lnTo>
                    <a:lnTo>
                      <a:pt x="2" y="7"/>
                    </a:lnTo>
                    <a:lnTo>
                      <a:pt x="2" y="7"/>
                    </a:lnTo>
                    <a:lnTo>
                      <a:pt x="0" y="5"/>
                    </a:lnTo>
                    <a:lnTo>
                      <a:pt x="0" y="5"/>
                    </a:lnTo>
                    <a:lnTo>
                      <a:pt x="0" y="3"/>
                    </a:lnTo>
                    <a:lnTo>
                      <a:pt x="0" y="3"/>
                    </a:lnTo>
                    <a:lnTo>
                      <a:pt x="0" y="2"/>
                    </a:lnTo>
                    <a:lnTo>
                      <a:pt x="0" y="2"/>
                    </a:lnTo>
                    <a:lnTo>
                      <a:pt x="2" y="0"/>
                    </a:lnTo>
                    <a:lnTo>
                      <a:pt x="2" y="0"/>
                    </a:lnTo>
                    <a:lnTo>
                      <a:pt x="4" y="0"/>
                    </a:lnTo>
                    <a:lnTo>
                      <a:pt x="4" y="0"/>
                    </a:lnTo>
                    <a:lnTo>
                      <a:pt x="5" y="0"/>
                    </a:lnTo>
                    <a:lnTo>
                      <a:pt x="5" y="0"/>
                    </a:lnTo>
                    <a:lnTo>
                      <a:pt x="7" y="2"/>
                    </a:lnTo>
                    <a:lnTo>
                      <a:pt x="7" y="2"/>
                    </a:lnTo>
                    <a:lnTo>
                      <a:pt x="9" y="5"/>
                    </a:lnTo>
                    <a:lnTo>
                      <a:pt x="9" y="5"/>
                    </a:lnTo>
                    <a:lnTo>
                      <a:pt x="7" y="7"/>
                    </a:lnTo>
                    <a:lnTo>
                      <a:pt x="7" y="7"/>
                    </a:lnTo>
                    <a:lnTo>
                      <a:pt x="5" y="7"/>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96" name="Freeform 78"/>
              <p:cNvSpPr>
                <a:spLocks/>
              </p:cNvSpPr>
              <p:nvPr/>
            </p:nvSpPr>
            <p:spPr bwMode="auto">
              <a:xfrm>
                <a:off x="4957" y="2593"/>
                <a:ext cx="9" cy="7"/>
              </a:xfrm>
              <a:custGeom>
                <a:avLst/>
                <a:gdLst>
                  <a:gd name="T0" fmla="*/ 5 w 9"/>
                  <a:gd name="T1" fmla="*/ 7 h 7"/>
                  <a:gd name="T2" fmla="*/ 5 w 9"/>
                  <a:gd name="T3" fmla="*/ 7 h 7"/>
                  <a:gd name="T4" fmla="*/ 4 w 9"/>
                  <a:gd name="T5" fmla="*/ 7 h 7"/>
                  <a:gd name="T6" fmla="*/ 4 w 9"/>
                  <a:gd name="T7" fmla="*/ 7 h 7"/>
                  <a:gd name="T8" fmla="*/ 2 w 9"/>
                  <a:gd name="T9" fmla="*/ 7 h 7"/>
                  <a:gd name="T10" fmla="*/ 2 w 9"/>
                  <a:gd name="T11" fmla="*/ 7 h 7"/>
                  <a:gd name="T12" fmla="*/ 2 w 9"/>
                  <a:gd name="T13" fmla="*/ 7 h 7"/>
                  <a:gd name="T14" fmla="*/ 0 w 9"/>
                  <a:gd name="T15" fmla="*/ 5 h 7"/>
                  <a:gd name="T16" fmla="*/ 0 w 9"/>
                  <a:gd name="T17" fmla="*/ 5 h 7"/>
                  <a:gd name="T18" fmla="*/ 0 w 9"/>
                  <a:gd name="T19" fmla="*/ 3 h 7"/>
                  <a:gd name="T20" fmla="*/ 0 w 9"/>
                  <a:gd name="T21" fmla="*/ 3 h 7"/>
                  <a:gd name="T22" fmla="*/ 0 w 9"/>
                  <a:gd name="T23" fmla="*/ 2 h 7"/>
                  <a:gd name="T24" fmla="*/ 0 w 9"/>
                  <a:gd name="T25" fmla="*/ 2 h 7"/>
                  <a:gd name="T26" fmla="*/ 2 w 9"/>
                  <a:gd name="T27" fmla="*/ 0 h 7"/>
                  <a:gd name="T28" fmla="*/ 2 w 9"/>
                  <a:gd name="T29" fmla="*/ 0 h 7"/>
                  <a:gd name="T30" fmla="*/ 4 w 9"/>
                  <a:gd name="T31" fmla="*/ 0 h 7"/>
                  <a:gd name="T32" fmla="*/ 4 w 9"/>
                  <a:gd name="T33" fmla="*/ 0 h 7"/>
                  <a:gd name="T34" fmla="*/ 5 w 9"/>
                  <a:gd name="T35" fmla="*/ 0 h 7"/>
                  <a:gd name="T36" fmla="*/ 5 w 9"/>
                  <a:gd name="T37" fmla="*/ 0 h 7"/>
                  <a:gd name="T38" fmla="*/ 7 w 9"/>
                  <a:gd name="T39" fmla="*/ 2 h 7"/>
                  <a:gd name="T40" fmla="*/ 7 w 9"/>
                  <a:gd name="T41" fmla="*/ 2 h 7"/>
                  <a:gd name="T42" fmla="*/ 9 w 9"/>
                  <a:gd name="T43" fmla="*/ 5 h 7"/>
                  <a:gd name="T44" fmla="*/ 9 w 9"/>
                  <a:gd name="T45" fmla="*/ 5 h 7"/>
                  <a:gd name="T46" fmla="*/ 7 w 9"/>
                  <a:gd name="T47" fmla="*/ 7 h 7"/>
                  <a:gd name="T48" fmla="*/ 7 w 9"/>
                  <a:gd name="T49" fmla="*/ 7 h 7"/>
                  <a:gd name="T50" fmla="*/ 5 w 9"/>
                  <a:gd name="T5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7">
                    <a:moveTo>
                      <a:pt x="5" y="7"/>
                    </a:moveTo>
                    <a:lnTo>
                      <a:pt x="5" y="7"/>
                    </a:lnTo>
                    <a:lnTo>
                      <a:pt x="4" y="7"/>
                    </a:lnTo>
                    <a:lnTo>
                      <a:pt x="4" y="7"/>
                    </a:lnTo>
                    <a:lnTo>
                      <a:pt x="2" y="7"/>
                    </a:lnTo>
                    <a:lnTo>
                      <a:pt x="2" y="7"/>
                    </a:lnTo>
                    <a:lnTo>
                      <a:pt x="2" y="7"/>
                    </a:lnTo>
                    <a:lnTo>
                      <a:pt x="0" y="5"/>
                    </a:lnTo>
                    <a:lnTo>
                      <a:pt x="0" y="5"/>
                    </a:lnTo>
                    <a:lnTo>
                      <a:pt x="0" y="3"/>
                    </a:lnTo>
                    <a:lnTo>
                      <a:pt x="0" y="3"/>
                    </a:lnTo>
                    <a:lnTo>
                      <a:pt x="0" y="2"/>
                    </a:lnTo>
                    <a:lnTo>
                      <a:pt x="0" y="2"/>
                    </a:lnTo>
                    <a:lnTo>
                      <a:pt x="2" y="0"/>
                    </a:lnTo>
                    <a:lnTo>
                      <a:pt x="2" y="0"/>
                    </a:lnTo>
                    <a:lnTo>
                      <a:pt x="4" y="0"/>
                    </a:lnTo>
                    <a:lnTo>
                      <a:pt x="4" y="0"/>
                    </a:lnTo>
                    <a:lnTo>
                      <a:pt x="5" y="0"/>
                    </a:lnTo>
                    <a:lnTo>
                      <a:pt x="5" y="0"/>
                    </a:lnTo>
                    <a:lnTo>
                      <a:pt x="7" y="2"/>
                    </a:lnTo>
                    <a:lnTo>
                      <a:pt x="7" y="2"/>
                    </a:lnTo>
                    <a:lnTo>
                      <a:pt x="9" y="5"/>
                    </a:lnTo>
                    <a:lnTo>
                      <a:pt x="9" y="5"/>
                    </a:lnTo>
                    <a:lnTo>
                      <a:pt x="7" y="7"/>
                    </a:lnTo>
                    <a:lnTo>
                      <a:pt x="7" y="7"/>
                    </a:lnTo>
                    <a:lnTo>
                      <a:pt x="5" y="7"/>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97" name="Freeform 79"/>
              <p:cNvSpPr>
                <a:spLocks/>
              </p:cNvSpPr>
              <p:nvPr/>
            </p:nvSpPr>
            <p:spPr bwMode="auto">
              <a:xfrm>
                <a:off x="4904" y="2586"/>
                <a:ext cx="16" cy="7"/>
              </a:xfrm>
              <a:custGeom>
                <a:avLst/>
                <a:gdLst>
                  <a:gd name="T0" fmla="*/ 2 w 16"/>
                  <a:gd name="T1" fmla="*/ 7 h 7"/>
                  <a:gd name="T2" fmla="*/ 2 w 16"/>
                  <a:gd name="T3" fmla="*/ 7 h 7"/>
                  <a:gd name="T4" fmla="*/ 0 w 16"/>
                  <a:gd name="T5" fmla="*/ 5 h 7"/>
                  <a:gd name="T6" fmla="*/ 0 w 16"/>
                  <a:gd name="T7" fmla="*/ 5 h 7"/>
                  <a:gd name="T8" fmla="*/ 0 w 16"/>
                  <a:gd name="T9" fmla="*/ 5 h 7"/>
                  <a:gd name="T10" fmla="*/ 0 w 16"/>
                  <a:gd name="T11" fmla="*/ 4 h 7"/>
                  <a:gd name="T12" fmla="*/ 0 w 16"/>
                  <a:gd name="T13" fmla="*/ 4 h 7"/>
                  <a:gd name="T14" fmla="*/ 0 w 16"/>
                  <a:gd name="T15" fmla="*/ 4 h 7"/>
                  <a:gd name="T16" fmla="*/ 0 w 16"/>
                  <a:gd name="T17" fmla="*/ 4 h 7"/>
                  <a:gd name="T18" fmla="*/ 2 w 16"/>
                  <a:gd name="T19" fmla="*/ 2 h 7"/>
                  <a:gd name="T20" fmla="*/ 2 w 16"/>
                  <a:gd name="T21" fmla="*/ 2 h 7"/>
                  <a:gd name="T22" fmla="*/ 4 w 16"/>
                  <a:gd name="T23" fmla="*/ 0 h 7"/>
                  <a:gd name="T24" fmla="*/ 4 w 16"/>
                  <a:gd name="T25" fmla="*/ 0 h 7"/>
                  <a:gd name="T26" fmla="*/ 5 w 16"/>
                  <a:gd name="T27" fmla="*/ 0 h 7"/>
                  <a:gd name="T28" fmla="*/ 5 w 16"/>
                  <a:gd name="T29" fmla="*/ 0 h 7"/>
                  <a:gd name="T30" fmla="*/ 7 w 16"/>
                  <a:gd name="T31" fmla="*/ 0 h 7"/>
                  <a:gd name="T32" fmla="*/ 7 w 16"/>
                  <a:gd name="T33" fmla="*/ 0 h 7"/>
                  <a:gd name="T34" fmla="*/ 11 w 16"/>
                  <a:gd name="T35" fmla="*/ 0 h 7"/>
                  <a:gd name="T36" fmla="*/ 11 w 16"/>
                  <a:gd name="T37" fmla="*/ 0 h 7"/>
                  <a:gd name="T38" fmla="*/ 11 w 16"/>
                  <a:gd name="T39" fmla="*/ 0 h 7"/>
                  <a:gd name="T40" fmla="*/ 11 w 16"/>
                  <a:gd name="T41" fmla="*/ 0 h 7"/>
                  <a:gd name="T42" fmla="*/ 14 w 16"/>
                  <a:gd name="T43" fmla="*/ 2 h 7"/>
                  <a:gd name="T44" fmla="*/ 14 w 16"/>
                  <a:gd name="T45" fmla="*/ 2 h 7"/>
                  <a:gd name="T46" fmla="*/ 16 w 16"/>
                  <a:gd name="T47" fmla="*/ 2 h 7"/>
                  <a:gd name="T48" fmla="*/ 16 w 16"/>
                  <a:gd name="T49" fmla="*/ 2 h 7"/>
                  <a:gd name="T50" fmla="*/ 14 w 16"/>
                  <a:gd name="T51" fmla="*/ 4 h 7"/>
                  <a:gd name="T52" fmla="*/ 14 w 16"/>
                  <a:gd name="T53" fmla="*/ 5 h 7"/>
                  <a:gd name="T54" fmla="*/ 14 w 16"/>
                  <a:gd name="T55" fmla="*/ 5 h 7"/>
                  <a:gd name="T56" fmla="*/ 11 w 16"/>
                  <a:gd name="T57" fmla="*/ 5 h 7"/>
                  <a:gd name="T58" fmla="*/ 9 w 16"/>
                  <a:gd name="T59" fmla="*/ 7 h 7"/>
                  <a:gd name="T60" fmla="*/ 4 w 16"/>
                  <a:gd name="T61" fmla="*/ 7 h 7"/>
                  <a:gd name="T62" fmla="*/ 2 w 16"/>
                  <a:gd name="T63" fmla="*/ 7 h 7"/>
                  <a:gd name="T64" fmla="*/ 2 w 16"/>
                  <a:gd name="T6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7">
                    <a:moveTo>
                      <a:pt x="2" y="7"/>
                    </a:moveTo>
                    <a:lnTo>
                      <a:pt x="2" y="7"/>
                    </a:lnTo>
                    <a:lnTo>
                      <a:pt x="0" y="5"/>
                    </a:lnTo>
                    <a:lnTo>
                      <a:pt x="0" y="5"/>
                    </a:lnTo>
                    <a:lnTo>
                      <a:pt x="0" y="5"/>
                    </a:lnTo>
                    <a:lnTo>
                      <a:pt x="0" y="4"/>
                    </a:lnTo>
                    <a:lnTo>
                      <a:pt x="0" y="4"/>
                    </a:lnTo>
                    <a:lnTo>
                      <a:pt x="0" y="4"/>
                    </a:lnTo>
                    <a:lnTo>
                      <a:pt x="0" y="4"/>
                    </a:lnTo>
                    <a:lnTo>
                      <a:pt x="2" y="2"/>
                    </a:lnTo>
                    <a:lnTo>
                      <a:pt x="2" y="2"/>
                    </a:lnTo>
                    <a:lnTo>
                      <a:pt x="4" y="0"/>
                    </a:lnTo>
                    <a:lnTo>
                      <a:pt x="4" y="0"/>
                    </a:lnTo>
                    <a:lnTo>
                      <a:pt x="5" y="0"/>
                    </a:lnTo>
                    <a:lnTo>
                      <a:pt x="5" y="0"/>
                    </a:lnTo>
                    <a:lnTo>
                      <a:pt x="7" y="0"/>
                    </a:lnTo>
                    <a:lnTo>
                      <a:pt x="7" y="0"/>
                    </a:lnTo>
                    <a:lnTo>
                      <a:pt x="11" y="0"/>
                    </a:lnTo>
                    <a:lnTo>
                      <a:pt x="11" y="0"/>
                    </a:lnTo>
                    <a:lnTo>
                      <a:pt x="11" y="0"/>
                    </a:lnTo>
                    <a:lnTo>
                      <a:pt x="11" y="0"/>
                    </a:lnTo>
                    <a:lnTo>
                      <a:pt x="14" y="2"/>
                    </a:lnTo>
                    <a:lnTo>
                      <a:pt x="14" y="2"/>
                    </a:lnTo>
                    <a:lnTo>
                      <a:pt x="16" y="2"/>
                    </a:lnTo>
                    <a:lnTo>
                      <a:pt x="16" y="2"/>
                    </a:lnTo>
                    <a:lnTo>
                      <a:pt x="14" y="4"/>
                    </a:lnTo>
                    <a:lnTo>
                      <a:pt x="14" y="5"/>
                    </a:lnTo>
                    <a:lnTo>
                      <a:pt x="14" y="5"/>
                    </a:lnTo>
                    <a:lnTo>
                      <a:pt x="11" y="5"/>
                    </a:lnTo>
                    <a:lnTo>
                      <a:pt x="9" y="7"/>
                    </a:lnTo>
                    <a:lnTo>
                      <a:pt x="4" y="7"/>
                    </a:lnTo>
                    <a:lnTo>
                      <a:pt x="2" y="7"/>
                    </a:lnTo>
                    <a:lnTo>
                      <a:pt x="2"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98" name="Freeform 80"/>
              <p:cNvSpPr>
                <a:spLocks/>
              </p:cNvSpPr>
              <p:nvPr/>
            </p:nvSpPr>
            <p:spPr bwMode="auto">
              <a:xfrm>
                <a:off x="4961" y="2699"/>
                <a:ext cx="12" cy="7"/>
              </a:xfrm>
              <a:custGeom>
                <a:avLst/>
                <a:gdLst>
                  <a:gd name="T0" fmla="*/ 5 w 12"/>
                  <a:gd name="T1" fmla="*/ 7 h 7"/>
                  <a:gd name="T2" fmla="*/ 5 w 12"/>
                  <a:gd name="T3" fmla="*/ 7 h 7"/>
                  <a:gd name="T4" fmla="*/ 3 w 12"/>
                  <a:gd name="T5" fmla="*/ 6 h 7"/>
                  <a:gd name="T6" fmla="*/ 1 w 12"/>
                  <a:gd name="T7" fmla="*/ 6 h 7"/>
                  <a:gd name="T8" fmla="*/ 1 w 12"/>
                  <a:gd name="T9" fmla="*/ 6 h 7"/>
                  <a:gd name="T10" fmla="*/ 0 w 12"/>
                  <a:gd name="T11" fmla="*/ 2 h 7"/>
                  <a:gd name="T12" fmla="*/ 0 w 12"/>
                  <a:gd name="T13" fmla="*/ 2 h 7"/>
                  <a:gd name="T14" fmla="*/ 1 w 12"/>
                  <a:gd name="T15" fmla="*/ 0 h 7"/>
                  <a:gd name="T16" fmla="*/ 3 w 12"/>
                  <a:gd name="T17" fmla="*/ 2 h 7"/>
                  <a:gd name="T18" fmla="*/ 1 w 12"/>
                  <a:gd name="T19" fmla="*/ 0 h 7"/>
                  <a:gd name="T20" fmla="*/ 1 w 12"/>
                  <a:gd name="T21" fmla="*/ 0 h 7"/>
                  <a:gd name="T22" fmla="*/ 3 w 12"/>
                  <a:gd name="T23" fmla="*/ 0 h 7"/>
                  <a:gd name="T24" fmla="*/ 3 w 12"/>
                  <a:gd name="T25" fmla="*/ 0 h 7"/>
                  <a:gd name="T26" fmla="*/ 5 w 12"/>
                  <a:gd name="T27" fmla="*/ 0 h 7"/>
                  <a:gd name="T28" fmla="*/ 5 w 12"/>
                  <a:gd name="T29" fmla="*/ 0 h 7"/>
                  <a:gd name="T30" fmla="*/ 7 w 12"/>
                  <a:gd name="T31" fmla="*/ 0 h 7"/>
                  <a:gd name="T32" fmla="*/ 7 w 12"/>
                  <a:gd name="T33" fmla="*/ 0 h 7"/>
                  <a:gd name="T34" fmla="*/ 7 w 12"/>
                  <a:gd name="T35" fmla="*/ 0 h 7"/>
                  <a:gd name="T36" fmla="*/ 7 w 12"/>
                  <a:gd name="T37" fmla="*/ 0 h 7"/>
                  <a:gd name="T38" fmla="*/ 7 w 12"/>
                  <a:gd name="T39" fmla="*/ 0 h 7"/>
                  <a:gd name="T40" fmla="*/ 8 w 12"/>
                  <a:gd name="T41" fmla="*/ 0 h 7"/>
                  <a:gd name="T42" fmla="*/ 10 w 12"/>
                  <a:gd name="T43" fmla="*/ 0 h 7"/>
                  <a:gd name="T44" fmla="*/ 10 w 12"/>
                  <a:gd name="T45" fmla="*/ 0 h 7"/>
                  <a:gd name="T46" fmla="*/ 12 w 12"/>
                  <a:gd name="T47" fmla="*/ 0 h 7"/>
                  <a:gd name="T48" fmla="*/ 12 w 12"/>
                  <a:gd name="T49" fmla="*/ 0 h 7"/>
                  <a:gd name="T50" fmla="*/ 12 w 12"/>
                  <a:gd name="T51" fmla="*/ 2 h 7"/>
                  <a:gd name="T52" fmla="*/ 12 w 12"/>
                  <a:gd name="T53" fmla="*/ 4 h 7"/>
                  <a:gd name="T54" fmla="*/ 12 w 12"/>
                  <a:gd name="T55" fmla="*/ 4 h 7"/>
                  <a:gd name="T56" fmla="*/ 10 w 12"/>
                  <a:gd name="T57" fmla="*/ 6 h 7"/>
                  <a:gd name="T58" fmla="*/ 10 w 12"/>
                  <a:gd name="T59" fmla="*/ 6 h 7"/>
                  <a:gd name="T60" fmla="*/ 8 w 12"/>
                  <a:gd name="T61" fmla="*/ 6 h 7"/>
                  <a:gd name="T62" fmla="*/ 8 w 12"/>
                  <a:gd name="T63" fmla="*/ 6 h 7"/>
                  <a:gd name="T64" fmla="*/ 7 w 12"/>
                  <a:gd name="T65" fmla="*/ 7 h 7"/>
                  <a:gd name="T66" fmla="*/ 7 w 12"/>
                  <a:gd name="T67" fmla="*/ 7 h 7"/>
                  <a:gd name="T68" fmla="*/ 5 w 12"/>
                  <a:gd name="T6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 h="7">
                    <a:moveTo>
                      <a:pt x="5" y="7"/>
                    </a:moveTo>
                    <a:lnTo>
                      <a:pt x="5" y="7"/>
                    </a:lnTo>
                    <a:lnTo>
                      <a:pt x="3" y="6"/>
                    </a:lnTo>
                    <a:lnTo>
                      <a:pt x="1" y="6"/>
                    </a:lnTo>
                    <a:lnTo>
                      <a:pt x="1" y="6"/>
                    </a:lnTo>
                    <a:lnTo>
                      <a:pt x="0" y="2"/>
                    </a:lnTo>
                    <a:lnTo>
                      <a:pt x="0" y="2"/>
                    </a:lnTo>
                    <a:lnTo>
                      <a:pt x="1" y="0"/>
                    </a:lnTo>
                    <a:lnTo>
                      <a:pt x="3" y="2"/>
                    </a:lnTo>
                    <a:lnTo>
                      <a:pt x="1" y="0"/>
                    </a:lnTo>
                    <a:lnTo>
                      <a:pt x="1" y="0"/>
                    </a:lnTo>
                    <a:lnTo>
                      <a:pt x="3" y="0"/>
                    </a:lnTo>
                    <a:lnTo>
                      <a:pt x="3" y="0"/>
                    </a:lnTo>
                    <a:lnTo>
                      <a:pt x="5" y="0"/>
                    </a:lnTo>
                    <a:lnTo>
                      <a:pt x="5" y="0"/>
                    </a:lnTo>
                    <a:lnTo>
                      <a:pt x="7" y="0"/>
                    </a:lnTo>
                    <a:lnTo>
                      <a:pt x="7" y="0"/>
                    </a:lnTo>
                    <a:lnTo>
                      <a:pt x="7" y="0"/>
                    </a:lnTo>
                    <a:lnTo>
                      <a:pt x="7" y="0"/>
                    </a:lnTo>
                    <a:lnTo>
                      <a:pt x="7" y="0"/>
                    </a:lnTo>
                    <a:lnTo>
                      <a:pt x="8" y="0"/>
                    </a:lnTo>
                    <a:lnTo>
                      <a:pt x="10" y="0"/>
                    </a:lnTo>
                    <a:lnTo>
                      <a:pt x="10" y="0"/>
                    </a:lnTo>
                    <a:lnTo>
                      <a:pt x="12" y="0"/>
                    </a:lnTo>
                    <a:lnTo>
                      <a:pt x="12" y="0"/>
                    </a:lnTo>
                    <a:lnTo>
                      <a:pt x="12" y="2"/>
                    </a:lnTo>
                    <a:lnTo>
                      <a:pt x="12" y="4"/>
                    </a:lnTo>
                    <a:lnTo>
                      <a:pt x="12" y="4"/>
                    </a:lnTo>
                    <a:lnTo>
                      <a:pt x="10" y="6"/>
                    </a:lnTo>
                    <a:lnTo>
                      <a:pt x="10" y="6"/>
                    </a:lnTo>
                    <a:lnTo>
                      <a:pt x="8" y="6"/>
                    </a:lnTo>
                    <a:lnTo>
                      <a:pt x="8" y="6"/>
                    </a:lnTo>
                    <a:lnTo>
                      <a:pt x="7" y="7"/>
                    </a:lnTo>
                    <a:lnTo>
                      <a:pt x="7" y="7"/>
                    </a:lnTo>
                    <a:lnTo>
                      <a:pt x="5"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99" name="Freeform 81"/>
              <p:cNvSpPr>
                <a:spLocks/>
              </p:cNvSpPr>
              <p:nvPr/>
            </p:nvSpPr>
            <p:spPr bwMode="auto">
              <a:xfrm>
                <a:off x="4624" y="2598"/>
                <a:ext cx="48" cy="19"/>
              </a:xfrm>
              <a:custGeom>
                <a:avLst/>
                <a:gdLst>
                  <a:gd name="T0" fmla="*/ 46 w 48"/>
                  <a:gd name="T1" fmla="*/ 19 h 19"/>
                  <a:gd name="T2" fmla="*/ 43 w 48"/>
                  <a:gd name="T3" fmla="*/ 19 h 19"/>
                  <a:gd name="T4" fmla="*/ 41 w 48"/>
                  <a:gd name="T5" fmla="*/ 16 h 19"/>
                  <a:gd name="T6" fmla="*/ 41 w 48"/>
                  <a:gd name="T7" fmla="*/ 17 h 19"/>
                  <a:gd name="T8" fmla="*/ 37 w 48"/>
                  <a:gd name="T9" fmla="*/ 16 h 19"/>
                  <a:gd name="T10" fmla="*/ 36 w 48"/>
                  <a:gd name="T11" fmla="*/ 16 h 19"/>
                  <a:gd name="T12" fmla="*/ 36 w 48"/>
                  <a:gd name="T13" fmla="*/ 14 h 19"/>
                  <a:gd name="T14" fmla="*/ 34 w 48"/>
                  <a:gd name="T15" fmla="*/ 14 h 19"/>
                  <a:gd name="T16" fmla="*/ 32 w 48"/>
                  <a:gd name="T17" fmla="*/ 12 h 19"/>
                  <a:gd name="T18" fmla="*/ 32 w 48"/>
                  <a:gd name="T19" fmla="*/ 12 h 19"/>
                  <a:gd name="T20" fmla="*/ 31 w 48"/>
                  <a:gd name="T21" fmla="*/ 10 h 19"/>
                  <a:gd name="T22" fmla="*/ 31 w 48"/>
                  <a:gd name="T23" fmla="*/ 10 h 19"/>
                  <a:gd name="T24" fmla="*/ 29 w 48"/>
                  <a:gd name="T25" fmla="*/ 12 h 19"/>
                  <a:gd name="T26" fmla="*/ 27 w 48"/>
                  <a:gd name="T27" fmla="*/ 12 h 19"/>
                  <a:gd name="T28" fmla="*/ 25 w 48"/>
                  <a:gd name="T29" fmla="*/ 12 h 19"/>
                  <a:gd name="T30" fmla="*/ 24 w 48"/>
                  <a:gd name="T31" fmla="*/ 14 h 19"/>
                  <a:gd name="T32" fmla="*/ 22 w 48"/>
                  <a:gd name="T33" fmla="*/ 14 h 19"/>
                  <a:gd name="T34" fmla="*/ 20 w 48"/>
                  <a:gd name="T35" fmla="*/ 14 h 19"/>
                  <a:gd name="T36" fmla="*/ 19 w 48"/>
                  <a:gd name="T37" fmla="*/ 12 h 19"/>
                  <a:gd name="T38" fmla="*/ 17 w 48"/>
                  <a:gd name="T39" fmla="*/ 12 h 19"/>
                  <a:gd name="T40" fmla="*/ 17 w 48"/>
                  <a:gd name="T41" fmla="*/ 12 h 19"/>
                  <a:gd name="T42" fmla="*/ 17 w 48"/>
                  <a:gd name="T43" fmla="*/ 12 h 19"/>
                  <a:gd name="T44" fmla="*/ 15 w 48"/>
                  <a:gd name="T45" fmla="*/ 14 h 19"/>
                  <a:gd name="T46" fmla="*/ 12 w 48"/>
                  <a:gd name="T47" fmla="*/ 14 h 19"/>
                  <a:gd name="T48" fmla="*/ 12 w 48"/>
                  <a:gd name="T49" fmla="*/ 14 h 19"/>
                  <a:gd name="T50" fmla="*/ 10 w 48"/>
                  <a:gd name="T51" fmla="*/ 14 h 19"/>
                  <a:gd name="T52" fmla="*/ 8 w 48"/>
                  <a:gd name="T53" fmla="*/ 12 h 19"/>
                  <a:gd name="T54" fmla="*/ 7 w 48"/>
                  <a:gd name="T55" fmla="*/ 10 h 19"/>
                  <a:gd name="T56" fmla="*/ 7 w 48"/>
                  <a:gd name="T57" fmla="*/ 10 h 19"/>
                  <a:gd name="T58" fmla="*/ 7 w 48"/>
                  <a:gd name="T59" fmla="*/ 10 h 19"/>
                  <a:gd name="T60" fmla="*/ 7 w 48"/>
                  <a:gd name="T61" fmla="*/ 10 h 19"/>
                  <a:gd name="T62" fmla="*/ 5 w 48"/>
                  <a:gd name="T63" fmla="*/ 10 h 19"/>
                  <a:gd name="T64" fmla="*/ 5 w 48"/>
                  <a:gd name="T65" fmla="*/ 12 h 19"/>
                  <a:gd name="T66" fmla="*/ 3 w 48"/>
                  <a:gd name="T67" fmla="*/ 14 h 19"/>
                  <a:gd name="T68" fmla="*/ 1 w 48"/>
                  <a:gd name="T69" fmla="*/ 14 h 19"/>
                  <a:gd name="T70" fmla="*/ 0 w 48"/>
                  <a:gd name="T71" fmla="*/ 12 h 19"/>
                  <a:gd name="T72" fmla="*/ 0 w 48"/>
                  <a:gd name="T73" fmla="*/ 9 h 19"/>
                  <a:gd name="T74" fmla="*/ 3 w 48"/>
                  <a:gd name="T75" fmla="*/ 5 h 19"/>
                  <a:gd name="T76" fmla="*/ 3 w 48"/>
                  <a:gd name="T77" fmla="*/ 5 h 19"/>
                  <a:gd name="T78" fmla="*/ 5 w 48"/>
                  <a:gd name="T79" fmla="*/ 4 h 19"/>
                  <a:gd name="T80" fmla="*/ 5 w 48"/>
                  <a:gd name="T81" fmla="*/ 4 h 19"/>
                  <a:gd name="T82" fmla="*/ 10 w 48"/>
                  <a:gd name="T83" fmla="*/ 2 h 19"/>
                  <a:gd name="T84" fmla="*/ 12 w 48"/>
                  <a:gd name="T85" fmla="*/ 2 h 19"/>
                  <a:gd name="T86" fmla="*/ 20 w 48"/>
                  <a:gd name="T87" fmla="*/ 4 h 19"/>
                  <a:gd name="T88" fmla="*/ 22 w 48"/>
                  <a:gd name="T89" fmla="*/ 4 h 19"/>
                  <a:gd name="T90" fmla="*/ 24 w 48"/>
                  <a:gd name="T91" fmla="*/ 2 h 19"/>
                  <a:gd name="T92" fmla="*/ 27 w 48"/>
                  <a:gd name="T93" fmla="*/ 0 h 19"/>
                  <a:gd name="T94" fmla="*/ 29 w 48"/>
                  <a:gd name="T95" fmla="*/ 2 h 19"/>
                  <a:gd name="T96" fmla="*/ 32 w 48"/>
                  <a:gd name="T97" fmla="*/ 4 h 19"/>
                  <a:gd name="T98" fmla="*/ 34 w 48"/>
                  <a:gd name="T99" fmla="*/ 4 h 19"/>
                  <a:gd name="T100" fmla="*/ 34 w 48"/>
                  <a:gd name="T101" fmla="*/ 5 h 19"/>
                  <a:gd name="T102" fmla="*/ 36 w 48"/>
                  <a:gd name="T103" fmla="*/ 5 h 19"/>
                  <a:gd name="T104" fmla="*/ 37 w 48"/>
                  <a:gd name="T105" fmla="*/ 5 h 19"/>
                  <a:gd name="T106" fmla="*/ 43 w 48"/>
                  <a:gd name="T107" fmla="*/ 7 h 19"/>
                  <a:gd name="T108" fmla="*/ 44 w 48"/>
                  <a:gd name="T109" fmla="*/ 9 h 19"/>
                  <a:gd name="T110" fmla="*/ 48 w 48"/>
                  <a:gd name="T111" fmla="*/ 12 h 19"/>
                  <a:gd name="T112" fmla="*/ 48 w 48"/>
                  <a:gd name="T113" fmla="*/ 16 h 19"/>
                  <a:gd name="T114" fmla="*/ 48 w 48"/>
                  <a:gd name="T115" fmla="*/ 16 h 19"/>
                  <a:gd name="T116" fmla="*/ 48 w 48"/>
                  <a:gd name="T117" fmla="*/ 19 h 19"/>
                  <a:gd name="T118" fmla="*/ 46 w 48"/>
                  <a:gd name="T1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 h="19">
                    <a:moveTo>
                      <a:pt x="46" y="19"/>
                    </a:moveTo>
                    <a:lnTo>
                      <a:pt x="46" y="19"/>
                    </a:lnTo>
                    <a:lnTo>
                      <a:pt x="43" y="19"/>
                    </a:lnTo>
                    <a:lnTo>
                      <a:pt x="43" y="19"/>
                    </a:lnTo>
                    <a:lnTo>
                      <a:pt x="41" y="17"/>
                    </a:lnTo>
                    <a:lnTo>
                      <a:pt x="41" y="16"/>
                    </a:lnTo>
                    <a:lnTo>
                      <a:pt x="41" y="17"/>
                    </a:lnTo>
                    <a:lnTo>
                      <a:pt x="41" y="17"/>
                    </a:lnTo>
                    <a:lnTo>
                      <a:pt x="37" y="16"/>
                    </a:lnTo>
                    <a:lnTo>
                      <a:pt x="37" y="16"/>
                    </a:lnTo>
                    <a:lnTo>
                      <a:pt x="36" y="16"/>
                    </a:lnTo>
                    <a:lnTo>
                      <a:pt x="36" y="16"/>
                    </a:lnTo>
                    <a:lnTo>
                      <a:pt x="36" y="14"/>
                    </a:lnTo>
                    <a:lnTo>
                      <a:pt x="36" y="14"/>
                    </a:lnTo>
                    <a:lnTo>
                      <a:pt x="34" y="14"/>
                    </a:lnTo>
                    <a:lnTo>
                      <a:pt x="34" y="14"/>
                    </a:lnTo>
                    <a:lnTo>
                      <a:pt x="32" y="12"/>
                    </a:lnTo>
                    <a:lnTo>
                      <a:pt x="32" y="12"/>
                    </a:lnTo>
                    <a:lnTo>
                      <a:pt x="32" y="12"/>
                    </a:lnTo>
                    <a:lnTo>
                      <a:pt x="32" y="12"/>
                    </a:lnTo>
                    <a:lnTo>
                      <a:pt x="31" y="10"/>
                    </a:lnTo>
                    <a:lnTo>
                      <a:pt x="31" y="10"/>
                    </a:lnTo>
                    <a:lnTo>
                      <a:pt x="31" y="10"/>
                    </a:lnTo>
                    <a:lnTo>
                      <a:pt x="31" y="10"/>
                    </a:lnTo>
                    <a:lnTo>
                      <a:pt x="29" y="12"/>
                    </a:lnTo>
                    <a:lnTo>
                      <a:pt x="29" y="12"/>
                    </a:lnTo>
                    <a:lnTo>
                      <a:pt x="27" y="12"/>
                    </a:lnTo>
                    <a:lnTo>
                      <a:pt x="27" y="12"/>
                    </a:lnTo>
                    <a:lnTo>
                      <a:pt x="25" y="12"/>
                    </a:lnTo>
                    <a:lnTo>
                      <a:pt x="25" y="12"/>
                    </a:lnTo>
                    <a:lnTo>
                      <a:pt x="24" y="14"/>
                    </a:lnTo>
                    <a:lnTo>
                      <a:pt x="24" y="14"/>
                    </a:lnTo>
                    <a:lnTo>
                      <a:pt x="22" y="14"/>
                    </a:lnTo>
                    <a:lnTo>
                      <a:pt x="22" y="14"/>
                    </a:lnTo>
                    <a:lnTo>
                      <a:pt x="20" y="14"/>
                    </a:lnTo>
                    <a:lnTo>
                      <a:pt x="20" y="14"/>
                    </a:lnTo>
                    <a:lnTo>
                      <a:pt x="20" y="14"/>
                    </a:lnTo>
                    <a:lnTo>
                      <a:pt x="19" y="12"/>
                    </a:lnTo>
                    <a:lnTo>
                      <a:pt x="19" y="12"/>
                    </a:lnTo>
                    <a:lnTo>
                      <a:pt x="17" y="12"/>
                    </a:lnTo>
                    <a:lnTo>
                      <a:pt x="17" y="12"/>
                    </a:lnTo>
                    <a:lnTo>
                      <a:pt x="17" y="12"/>
                    </a:lnTo>
                    <a:lnTo>
                      <a:pt x="17" y="12"/>
                    </a:lnTo>
                    <a:lnTo>
                      <a:pt x="17" y="12"/>
                    </a:lnTo>
                    <a:lnTo>
                      <a:pt x="17" y="12"/>
                    </a:lnTo>
                    <a:lnTo>
                      <a:pt x="15" y="14"/>
                    </a:lnTo>
                    <a:lnTo>
                      <a:pt x="15" y="14"/>
                    </a:lnTo>
                    <a:lnTo>
                      <a:pt x="12" y="14"/>
                    </a:lnTo>
                    <a:lnTo>
                      <a:pt x="12" y="14"/>
                    </a:lnTo>
                    <a:lnTo>
                      <a:pt x="12" y="14"/>
                    </a:lnTo>
                    <a:lnTo>
                      <a:pt x="10" y="14"/>
                    </a:lnTo>
                    <a:lnTo>
                      <a:pt x="10" y="14"/>
                    </a:lnTo>
                    <a:lnTo>
                      <a:pt x="8" y="12"/>
                    </a:lnTo>
                    <a:lnTo>
                      <a:pt x="8" y="12"/>
                    </a:lnTo>
                    <a:lnTo>
                      <a:pt x="7" y="10"/>
                    </a:lnTo>
                    <a:lnTo>
                      <a:pt x="7" y="10"/>
                    </a:lnTo>
                    <a:lnTo>
                      <a:pt x="7" y="10"/>
                    </a:lnTo>
                    <a:lnTo>
                      <a:pt x="7" y="10"/>
                    </a:lnTo>
                    <a:lnTo>
                      <a:pt x="7" y="10"/>
                    </a:lnTo>
                    <a:lnTo>
                      <a:pt x="7" y="10"/>
                    </a:lnTo>
                    <a:lnTo>
                      <a:pt x="7" y="10"/>
                    </a:lnTo>
                    <a:lnTo>
                      <a:pt x="7" y="10"/>
                    </a:lnTo>
                    <a:lnTo>
                      <a:pt x="5" y="10"/>
                    </a:lnTo>
                    <a:lnTo>
                      <a:pt x="5" y="10"/>
                    </a:lnTo>
                    <a:lnTo>
                      <a:pt x="5" y="12"/>
                    </a:lnTo>
                    <a:lnTo>
                      <a:pt x="5" y="12"/>
                    </a:lnTo>
                    <a:lnTo>
                      <a:pt x="5" y="14"/>
                    </a:lnTo>
                    <a:lnTo>
                      <a:pt x="3" y="14"/>
                    </a:lnTo>
                    <a:lnTo>
                      <a:pt x="3" y="14"/>
                    </a:lnTo>
                    <a:lnTo>
                      <a:pt x="1" y="14"/>
                    </a:lnTo>
                    <a:lnTo>
                      <a:pt x="1" y="14"/>
                    </a:lnTo>
                    <a:lnTo>
                      <a:pt x="0" y="12"/>
                    </a:lnTo>
                    <a:lnTo>
                      <a:pt x="0" y="9"/>
                    </a:lnTo>
                    <a:lnTo>
                      <a:pt x="0" y="9"/>
                    </a:lnTo>
                    <a:lnTo>
                      <a:pt x="1" y="7"/>
                    </a:lnTo>
                    <a:lnTo>
                      <a:pt x="3" y="5"/>
                    </a:lnTo>
                    <a:lnTo>
                      <a:pt x="3" y="5"/>
                    </a:lnTo>
                    <a:lnTo>
                      <a:pt x="3" y="5"/>
                    </a:lnTo>
                    <a:lnTo>
                      <a:pt x="3" y="5"/>
                    </a:lnTo>
                    <a:lnTo>
                      <a:pt x="5" y="4"/>
                    </a:lnTo>
                    <a:lnTo>
                      <a:pt x="5" y="4"/>
                    </a:lnTo>
                    <a:lnTo>
                      <a:pt x="5" y="4"/>
                    </a:lnTo>
                    <a:lnTo>
                      <a:pt x="5" y="4"/>
                    </a:lnTo>
                    <a:lnTo>
                      <a:pt x="10" y="2"/>
                    </a:lnTo>
                    <a:lnTo>
                      <a:pt x="10" y="2"/>
                    </a:lnTo>
                    <a:lnTo>
                      <a:pt x="12" y="2"/>
                    </a:lnTo>
                    <a:lnTo>
                      <a:pt x="12" y="2"/>
                    </a:lnTo>
                    <a:lnTo>
                      <a:pt x="20" y="4"/>
                    </a:lnTo>
                    <a:lnTo>
                      <a:pt x="20" y="4"/>
                    </a:lnTo>
                    <a:lnTo>
                      <a:pt x="22" y="4"/>
                    </a:lnTo>
                    <a:lnTo>
                      <a:pt x="22" y="4"/>
                    </a:lnTo>
                    <a:lnTo>
                      <a:pt x="24" y="2"/>
                    </a:lnTo>
                    <a:lnTo>
                      <a:pt x="24" y="2"/>
                    </a:lnTo>
                    <a:lnTo>
                      <a:pt x="27" y="0"/>
                    </a:lnTo>
                    <a:lnTo>
                      <a:pt x="27" y="0"/>
                    </a:lnTo>
                    <a:lnTo>
                      <a:pt x="29" y="2"/>
                    </a:lnTo>
                    <a:lnTo>
                      <a:pt x="29" y="2"/>
                    </a:lnTo>
                    <a:lnTo>
                      <a:pt x="32" y="4"/>
                    </a:lnTo>
                    <a:lnTo>
                      <a:pt x="34" y="4"/>
                    </a:lnTo>
                    <a:lnTo>
                      <a:pt x="34" y="4"/>
                    </a:lnTo>
                    <a:lnTo>
                      <a:pt x="34" y="5"/>
                    </a:lnTo>
                    <a:lnTo>
                      <a:pt x="34" y="5"/>
                    </a:lnTo>
                    <a:lnTo>
                      <a:pt x="36" y="5"/>
                    </a:lnTo>
                    <a:lnTo>
                      <a:pt x="36" y="5"/>
                    </a:lnTo>
                    <a:lnTo>
                      <a:pt x="37" y="5"/>
                    </a:lnTo>
                    <a:lnTo>
                      <a:pt x="37" y="5"/>
                    </a:lnTo>
                    <a:lnTo>
                      <a:pt x="43" y="7"/>
                    </a:lnTo>
                    <a:lnTo>
                      <a:pt x="43" y="7"/>
                    </a:lnTo>
                    <a:lnTo>
                      <a:pt x="44" y="9"/>
                    </a:lnTo>
                    <a:lnTo>
                      <a:pt x="44" y="9"/>
                    </a:lnTo>
                    <a:lnTo>
                      <a:pt x="48" y="12"/>
                    </a:lnTo>
                    <a:lnTo>
                      <a:pt x="48" y="12"/>
                    </a:lnTo>
                    <a:lnTo>
                      <a:pt x="48" y="16"/>
                    </a:lnTo>
                    <a:lnTo>
                      <a:pt x="48" y="16"/>
                    </a:lnTo>
                    <a:lnTo>
                      <a:pt x="48" y="16"/>
                    </a:lnTo>
                    <a:lnTo>
                      <a:pt x="48" y="16"/>
                    </a:lnTo>
                    <a:lnTo>
                      <a:pt x="48" y="19"/>
                    </a:lnTo>
                    <a:lnTo>
                      <a:pt x="48" y="19"/>
                    </a:lnTo>
                    <a:lnTo>
                      <a:pt x="46" y="19"/>
                    </a:lnTo>
                    <a:lnTo>
                      <a:pt x="46" y="1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00" name="Freeform 82"/>
              <p:cNvSpPr>
                <a:spLocks/>
              </p:cNvSpPr>
              <p:nvPr/>
            </p:nvSpPr>
            <p:spPr bwMode="auto">
              <a:xfrm>
                <a:off x="4672" y="2665"/>
                <a:ext cx="15" cy="14"/>
              </a:xfrm>
              <a:custGeom>
                <a:avLst/>
                <a:gdLst>
                  <a:gd name="T0" fmla="*/ 0 w 15"/>
                  <a:gd name="T1" fmla="*/ 14 h 14"/>
                  <a:gd name="T2" fmla="*/ 1 w 15"/>
                  <a:gd name="T3" fmla="*/ 9 h 14"/>
                  <a:gd name="T4" fmla="*/ 5 w 15"/>
                  <a:gd name="T5" fmla="*/ 5 h 14"/>
                  <a:gd name="T6" fmla="*/ 6 w 15"/>
                  <a:gd name="T7" fmla="*/ 2 h 14"/>
                  <a:gd name="T8" fmla="*/ 6 w 15"/>
                  <a:gd name="T9" fmla="*/ 0 h 14"/>
                  <a:gd name="T10" fmla="*/ 15 w 15"/>
                  <a:gd name="T11" fmla="*/ 0 h 14"/>
                  <a:gd name="T12" fmla="*/ 12 w 15"/>
                  <a:gd name="T13" fmla="*/ 4 h 14"/>
                  <a:gd name="T14" fmla="*/ 12 w 15"/>
                  <a:gd name="T15" fmla="*/ 7 h 14"/>
                  <a:gd name="T16" fmla="*/ 5 w 15"/>
                  <a:gd name="T17" fmla="*/ 14 h 14"/>
                  <a:gd name="T18" fmla="*/ 0 w 15"/>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0" y="14"/>
                    </a:moveTo>
                    <a:lnTo>
                      <a:pt x="1" y="9"/>
                    </a:lnTo>
                    <a:lnTo>
                      <a:pt x="5" y="5"/>
                    </a:lnTo>
                    <a:lnTo>
                      <a:pt x="6" y="2"/>
                    </a:lnTo>
                    <a:lnTo>
                      <a:pt x="6" y="0"/>
                    </a:lnTo>
                    <a:lnTo>
                      <a:pt x="15" y="0"/>
                    </a:lnTo>
                    <a:lnTo>
                      <a:pt x="12" y="4"/>
                    </a:lnTo>
                    <a:lnTo>
                      <a:pt x="12" y="7"/>
                    </a:lnTo>
                    <a:lnTo>
                      <a:pt x="5" y="14"/>
                    </a:lnTo>
                    <a:lnTo>
                      <a:pt x="0"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01" name="Freeform 83"/>
              <p:cNvSpPr>
                <a:spLocks/>
              </p:cNvSpPr>
              <p:nvPr/>
            </p:nvSpPr>
            <p:spPr bwMode="auto">
              <a:xfrm>
                <a:off x="4718" y="2653"/>
                <a:ext cx="7" cy="12"/>
              </a:xfrm>
              <a:custGeom>
                <a:avLst/>
                <a:gdLst>
                  <a:gd name="T0" fmla="*/ 0 w 7"/>
                  <a:gd name="T1" fmla="*/ 10 h 12"/>
                  <a:gd name="T2" fmla="*/ 0 w 7"/>
                  <a:gd name="T3" fmla="*/ 2 h 12"/>
                  <a:gd name="T4" fmla="*/ 3 w 7"/>
                  <a:gd name="T5" fmla="*/ 0 h 12"/>
                  <a:gd name="T6" fmla="*/ 7 w 7"/>
                  <a:gd name="T7" fmla="*/ 2 h 12"/>
                  <a:gd name="T8" fmla="*/ 7 w 7"/>
                  <a:gd name="T9" fmla="*/ 9 h 12"/>
                  <a:gd name="T10" fmla="*/ 3 w 7"/>
                  <a:gd name="T11" fmla="*/ 12 h 12"/>
                  <a:gd name="T12" fmla="*/ 0 w 7"/>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0" y="10"/>
                    </a:moveTo>
                    <a:lnTo>
                      <a:pt x="0" y="2"/>
                    </a:lnTo>
                    <a:lnTo>
                      <a:pt x="3" y="0"/>
                    </a:lnTo>
                    <a:lnTo>
                      <a:pt x="7" y="2"/>
                    </a:lnTo>
                    <a:lnTo>
                      <a:pt x="7" y="9"/>
                    </a:lnTo>
                    <a:lnTo>
                      <a:pt x="3" y="12"/>
                    </a:lnTo>
                    <a:lnTo>
                      <a:pt x="0"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02" name="Freeform 84"/>
              <p:cNvSpPr>
                <a:spLocks/>
              </p:cNvSpPr>
              <p:nvPr/>
            </p:nvSpPr>
            <p:spPr bwMode="auto">
              <a:xfrm>
                <a:off x="4721" y="2641"/>
                <a:ext cx="7" cy="14"/>
              </a:xfrm>
              <a:custGeom>
                <a:avLst/>
                <a:gdLst>
                  <a:gd name="T0" fmla="*/ 0 w 7"/>
                  <a:gd name="T1" fmla="*/ 9 h 14"/>
                  <a:gd name="T2" fmla="*/ 0 w 7"/>
                  <a:gd name="T3" fmla="*/ 5 h 14"/>
                  <a:gd name="T4" fmla="*/ 0 w 7"/>
                  <a:gd name="T5" fmla="*/ 0 h 14"/>
                  <a:gd name="T6" fmla="*/ 5 w 7"/>
                  <a:gd name="T7" fmla="*/ 0 h 14"/>
                  <a:gd name="T8" fmla="*/ 7 w 7"/>
                  <a:gd name="T9" fmla="*/ 2 h 14"/>
                  <a:gd name="T10" fmla="*/ 7 w 7"/>
                  <a:gd name="T11" fmla="*/ 7 h 14"/>
                  <a:gd name="T12" fmla="*/ 5 w 7"/>
                  <a:gd name="T13" fmla="*/ 14 h 14"/>
                  <a:gd name="T14" fmla="*/ 0 w 7"/>
                  <a:gd name="T15" fmla="*/ 9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0" y="9"/>
                    </a:moveTo>
                    <a:lnTo>
                      <a:pt x="0" y="5"/>
                    </a:lnTo>
                    <a:lnTo>
                      <a:pt x="0" y="0"/>
                    </a:lnTo>
                    <a:lnTo>
                      <a:pt x="5" y="0"/>
                    </a:lnTo>
                    <a:lnTo>
                      <a:pt x="7" y="2"/>
                    </a:lnTo>
                    <a:lnTo>
                      <a:pt x="7" y="7"/>
                    </a:lnTo>
                    <a:lnTo>
                      <a:pt x="5" y="14"/>
                    </a:lnTo>
                    <a:lnTo>
                      <a:pt x="0"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03" name="Freeform 85"/>
              <p:cNvSpPr>
                <a:spLocks/>
              </p:cNvSpPr>
              <p:nvPr/>
            </p:nvSpPr>
            <p:spPr bwMode="auto">
              <a:xfrm>
                <a:off x="4653" y="2583"/>
                <a:ext cx="12" cy="8"/>
              </a:xfrm>
              <a:custGeom>
                <a:avLst/>
                <a:gdLst>
                  <a:gd name="T0" fmla="*/ 5 w 12"/>
                  <a:gd name="T1" fmla="*/ 8 h 8"/>
                  <a:gd name="T2" fmla="*/ 0 w 12"/>
                  <a:gd name="T3" fmla="*/ 5 h 8"/>
                  <a:gd name="T4" fmla="*/ 3 w 12"/>
                  <a:gd name="T5" fmla="*/ 0 h 8"/>
                  <a:gd name="T6" fmla="*/ 7 w 12"/>
                  <a:gd name="T7" fmla="*/ 1 h 8"/>
                  <a:gd name="T8" fmla="*/ 10 w 12"/>
                  <a:gd name="T9" fmla="*/ 1 h 8"/>
                  <a:gd name="T10" fmla="*/ 12 w 12"/>
                  <a:gd name="T11" fmla="*/ 1 h 8"/>
                  <a:gd name="T12" fmla="*/ 12 w 12"/>
                  <a:gd name="T13" fmla="*/ 5 h 8"/>
                  <a:gd name="T14" fmla="*/ 8 w 12"/>
                  <a:gd name="T15" fmla="*/ 8 h 8"/>
                  <a:gd name="T16" fmla="*/ 5 w 12"/>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
                    <a:moveTo>
                      <a:pt x="5" y="8"/>
                    </a:moveTo>
                    <a:lnTo>
                      <a:pt x="0" y="5"/>
                    </a:lnTo>
                    <a:lnTo>
                      <a:pt x="3" y="0"/>
                    </a:lnTo>
                    <a:lnTo>
                      <a:pt x="7" y="1"/>
                    </a:lnTo>
                    <a:lnTo>
                      <a:pt x="10" y="1"/>
                    </a:lnTo>
                    <a:lnTo>
                      <a:pt x="12" y="1"/>
                    </a:lnTo>
                    <a:lnTo>
                      <a:pt x="12" y="5"/>
                    </a:lnTo>
                    <a:lnTo>
                      <a:pt x="8" y="8"/>
                    </a:lnTo>
                    <a:lnTo>
                      <a:pt x="5" y="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04" name="Freeform 86"/>
              <p:cNvSpPr>
                <a:spLocks/>
              </p:cNvSpPr>
              <p:nvPr/>
            </p:nvSpPr>
            <p:spPr bwMode="auto">
              <a:xfrm>
                <a:off x="4651" y="2675"/>
                <a:ext cx="5" cy="6"/>
              </a:xfrm>
              <a:custGeom>
                <a:avLst/>
                <a:gdLst>
                  <a:gd name="T0" fmla="*/ 0 w 5"/>
                  <a:gd name="T1" fmla="*/ 4 h 6"/>
                  <a:gd name="T2" fmla="*/ 0 w 5"/>
                  <a:gd name="T3" fmla="*/ 0 h 6"/>
                  <a:gd name="T4" fmla="*/ 5 w 5"/>
                  <a:gd name="T5" fmla="*/ 0 h 6"/>
                  <a:gd name="T6" fmla="*/ 5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lnTo>
                      <a:pt x="0" y="0"/>
                    </a:lnTo>
                    <a:lnTo>
                      <a:pt x="5" y="0"/>
                    </a:lnTo>
                    <a:lnTo>
                      <a:pt x="5" y="6"/>
                    </a:lnTo>
                    <a:lnTo>
                      <a:pt x="0" y="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05" name="Freeform 87"/>
              <p:cNvSpPr>
                <a:spLocks/>
              </p:cNvSpPr>
              <p:nvPr/>
            </p:nvSpPr>
            <p:spPr bwMode="auto">
              <a:xfrm>
                <a:off x="4769" y="2669"/>
                <a:ext cx="24" cy="18"/>
              </a:xfrm>
              <a:custGeom>
                <a:avLst/>
                <a:gdLst>
                  <a:gd name="T0" fmla="*/ 12 w 24"/>
                  <a:gd name="T1" fmla="*/ 18 h 18"/>
                  <a:gd name="T2" fmla="*/ 7 w 24"/>
                  <a:gd name="T3" fmla="*/ 17 h 18"/>
                  <a:gd name="T4" fmla="*/ 2 w 24"/>
                  <a:gd name="T5" fmla="*/ 17 h 18"/>
                  <a:gd name="T6" fmla="*/ 0 w 24"/>
                  <a:gd name="T7" fmla="*/ 17 h 18"/>
                  <a:gd name="T8" fmla="*/ 4 w 24"/>
                  <a:gd name="T9" fmla="*/ 8 h 18"/>
                  <a:gd name="T10" fmla="*/ 10 w 24"/>
                  <a:gd name="T11" fmla="*/ 0 h 18"/>
                  <a:gd name="T12" fmla="*/ 19 w 24"/>
                  <a:gd name="T13" fmla="*/ 0 h 18"/>
                  <a:gd name="T14" fmla="*/ 24 w 24"/>
                  <a:gd name="T15" fmla="*/ 5 h 18"/>
                  <a:gd name="T16" fmla="*/ 22 w 24"/>
                  <a:gd name="T17" fmla="*/ 6 h 18"/>
                  <a:gd name="T18" fmla="*/ 22 w 24"/>
                  <a:gd name="T19" fmla="*/ 10 h 18"/>
                  <a:gd name="T20" fmla="*/ 21 w 24"/>
                  <a:gd name="T21" fmla="*/ 12 h 18"/>
                  <a:gd name="T22" fmla="*/ 21 w 24"/>
                  <a:gd name="T23" fmla="*/ 15 h 18"/>
                  <a:gd name="T24" fmla="*/ 17 w 24"/>
                  <a:gd name="T25" fmla="*/ 18 h 18"/>
                  <a:gd name="T26" fmla="*/ 12 w 24"/>
                  <a:gd name="T2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8">
                    <a:moveTo>
                      <a:pt x="12" y="18"/>
                    </a:moveTo>
                    <a:lnTo>
                      <a:pt x="7" y="17"/>
                    </a:lnTo>
                    <a:lnTo>
                      <a:pt x="2" y="17"/>
                    </a:lnTo>
                    <a:lnTo>
                      <a:pt x="0" y="17"/>
                    </a:lnTo>
                    <a:lnTo>
                      <a:pt x="4" y="8"/>
                    </a:lnTo>
                    <a:lnTo>
                      <a:pt x="10" y="0"/>
                    </a:lnTo>
                    <a:lnTo>
                      <a:pt x="19" y="0"/>
                    </a:lnTo>
                    <a:lnTo>
                      <a:pt x="24" y="5"/>
                    </a:lnTo>
                    <a:lnTo>
                      <a:pt x="22" y="6"/>
                    </a:lnTo>
                    <a:lnTo>
                      <a:pt x="22" y="10"/>
                    </a:lnTo>
                    <a:lnTo>
                      <a:pt x="21" y="12"/>
                    </a:lnTo>
                    <a:lnTo>
                      <a:pt x="21" y="15"/>
                    </a:lnTo>
                    <a:lnTo>
                      <a:pt x="17" y="18"/>
                    </a:lnTo>
                    <a:lnTo>
                      <a:pt x="12" y="1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06" name="Freeform 88"/>
              <p:cNvSpPr>
                <a:spLocks/>
              </p:cNvSpPr>
              <p:nvPr/>
            </p:nvSpPr>
            <p:spPr bwMode="auto">
              <a:xfrm>
                <a:off x="4969" y="2708"/>
                <a:ext cx="9" cy="5"/>
              </a:xfrm>
              <a:custGeom>
                <a:avLst/>
                <a:gdLst>
                  <a:gd name="T0" fmla="*/ 0 w 9"/>
                  <a:gd name="T1" fmla="*/ 2 h 5"/>
                  <a:gd name="T2" fmla="*/ 5 w 9"/>
                  <a:gd name="T3" fmla="*/ 0 h 5"/>
                  <a:gd name="T4" fmla="*/ 9 w 9"/>
                  <a:gd name="T5" fmla="*/ 2 h 5"/>
                  <a:gd name="T6" fmla="*/ 5 w 9"/>
                  <a:gd name="T7" fmla="*/ 5 h 5"/>
                  <a:gd name="T8" fmla="*/ 0 w 9"/>
                  <a:gd name="T9" fmla="*/ 2 h 5"/>
                </a:gdLst>
                <a:ahLst/>
                <a:cxnLst>
                  <a:cxn ang="0">
                    <a:pos x="T0" y="T1"/>
                  </a:cxn>
                  <a:cxn ang="0">
                    <a:pos x="T2" y="T3"/>
                  </a:cxn>
                  <a:cxn ang="0">
                    <a:pos x="T4" y="T5"/>
                  </a:cxn>
                  <a:cxn ang="0">
                    <a:pos x="T6" y="T7"/>
                  </a:cxn>
                  <a:cxn ang="0">
                    <a:pos x="T8" y="T9"/>
                  </a:cxn>
                </a:cxnLst>
                <a:rect l="0" t="0" r="r" b="b"/>
                <a:pathLst>
                  <a:path w="9" h="5">
                    <a:moveTo>
                      <a:pt x="0" y="2"/>
                    </a:moveTo>
                    <a:lnTo>
                      <a:pt x="5" y="0"/>
                    </a:lnTo>
                    <a:lnTo>
                      <a:pt x="9" y="2"/>
                    </a:lnTo>
                    <a:lnTo>
                      <a:pt x="5" y="5"/>
                    </a:lnTo>
                    <a:lnTo>
                      <a:pt x="0" y="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07" name="Freeform 89"/>
              <p:cNvSpPr>
                <a:spLocks/>
              </p:cNvSpPr>
              <p:nvPr/>
            </p:nvSpPr>
            <p:spPr bwMode="auto">
              <a:xfrm>
                <a:off x="4738" y="2581"/>
                <a:ext cx="24" cy="7"/>
              </a:xfrm>
              <a:custGeom>
                <a:avLst/>
                <a:gdLst>
                  <a:gd name="T0" fmla="*/ 12 w 24"/>
                  <a:gd name="T1" fmla="*/ 7 h 7"/>
                  <a:gd name="T2" fmla="*/ 4 w 24"/>
                  <a:gd name="T3" fmla="*/ 3 h 7"/>
                  <a:gd name="T4" fmla="*/ 0 w 24"/>
                  <a:gd name="T5" fmla="*/ 2 h 7"/>
                  <a:gd name="T6" fmla="*/ 5 w 24"/>
                  <a:gd name="T7" fmla="*/ 0 h 7"/>
                  <a:gd name="T8" fmla="*/ 11 w 24"/>
                  <a:gd name="T9" fmla="*/ 2 h 7"/>
                  <a:gd name="T10" fmla="*/ 14 w 24"/>
                  <a:gd name="T11" fmla="*/ 2 h 7"/>
                  <a:gd name="T12" fmla="*/ 19 w 24"/>
                  <a:gd name="T13" fmla="*/ 2 h 7"/>
                  <a:gd name="T14" fmla="*/ 24 w 24"/>
                  <a:gd name="T15" fmla="*/ 7 h 7"/>
                  <a:gd name="T16" fmla="*/ 12 w 24"/>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7">
                    <a:moveTo>
                      <a:pt x="12" y="7"/>
                    </a:moveTo>
                    <a:lnTo>
                      <a:pt x="4" y="3"/>
                    </a:lnTo>
                    <a:lnTo>
                      <a:pt x="0" y="2"/>
                    </a:lnTo>
                    <a:lnTo>
                      <a:pt x="5" y="0"/>
                    </a:lnTo>
                    <a:lnTo>
                      <a:pt x="11" y="2"/>
                    </a:lnTo>
                    <a:lnTo>
                      <a:pt x="14" y="2"/>
                    </a:lnTo>
                    <a:lnTo>
                      <a:pt x="19" y="2"/>
                    </a:lnTo>
                    <a:lnTo>
                      <a:pt x="24" y="7"/>
                    </a:lnTo>
                    <a:lnTo>
                      <a:pt x="12"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08" name="Freeform 90"/>
              <p:cNvSpPr>
                <a:spLocks/>
              </p:cNvSpPr>
              <p:nvPr/>
            </p:nvSpPr>
            <p:spPr bwMode="auto">
              <a:xfrm>
                <a:off x="4743" y="2569"/>
                <a:ext cx="9" cy="9"/>
              </a:xfrm>
              <a:custGeom>
                <a:avLst/>
                <a:gdLst>
                  <a:gd name="T0" fmla="*/ 6 w 9"/>
                  <a:gd name="T1" fmla="*/ 9 h 9"/>
                  <a:gd name="T2" fmla="*/ 0 w 9"/>
                  <a:gd name="T3" fmla="*/ 7 h 9"/>
                  <a:gd name="T4" fmla="*/ 0 w 9"/>
                  <a:gd name="T5" fmla="*/ 0 h 9"/>
                  <a:gd name="T6" fmla="*/ 4 w 9"/>
                  <a:gd name="T7" fmla="*/ 0 h 9"/>
                  <a:gd name="T8" fmla="*/ 9 w 9"/>
                  <a:gd name="T9" fmla="*/ 5 h 9"/>
                  <a:gd name="T10" fmla="*/ 9 w 9"/>
                  <a:gd name="T11" fmla="*/ 9 h 9"/>
                  <a:gd name="T12" fmla="*/ 6 w 9"/>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6" y="9"/>
                    </a:moveTo>
                    <a:lnTo>
                      <a:pt x="0" y="7"/>
                    </a:lnTo>
                    <a:lnTo>
                      <a:pt x="0" y="0"/>
                    </a:lnTo>
                    <a:lnTo>
                      <a:pt x="4" y="0"/>
                    </a:lnTo>
                    <a:lnTo>
                      <a:pt x="9" y="5"/>
                    </a:lnTo>
                    <a:lnTo>
                      <a:pt x="9" y="9"/>
                    </a:lnTo>
                    <a:lnTo>
                      <a:pt x="6"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09" name="Freeform 91"/>
              <p:cNvSpPr>
                <a:spLocks/>
              </p:cNvSpPr>
              <p:nvPr/>
            </p:nvSpPr>
            <p:spPr bwMode="auto">
              <a:xfrm>
                <a:off x="4658" y="2557"/>
                <a:ext cx="20" cy="10"/>
              </a:xfrm>
              <a:custGeom>
                <a:avLst/>
                <a:gdLst>
                  <a:gd name="T0" fmla="*/ 10 w 20"/>
                  <a:gd name="T1" fmla="*/ 9 h 10"/>
                  <a:gd name="T2" fmla="*/ 7 w 20"/>
                  <a:gd name="T3" fmla="*/ 9 h 10"/>
                  <a:gd name="T4" fmla="*/ 2 w 20"/>
                  <a:gd name="T5" fmla="*/ 5 h 10"/>
                  <a:gd name="T6" fmla="*/ 0 w 20"/>
                  <a:gd name="T7" fmla="*/ 5 h 10"/>
                  <a:gd name="T8" fmla="*/ 3 w 20"/>
                  <a:gd name="T9" fmla="*/ 2 h 10"/>
                  <a:gd name="T10" fmla="*/ 12 w 20"/>
                  <a:gd name="T11" fmla="*/ 2 h 10"/>
                  <a:gd name="T12" fmla="*/ 17 w 20"/>
                  <a:gd name="T13" fmla="*/ 0 h 10"/>
                  <a:gd name="T14" fmla="*/ 20 w 20"/>
                  <a:gd name="T15" fmla="*/ 3 h 10"/>
                  <a:gd name="T16" fmla="*/ 20 w 20"/>
                  <a:gd name="T17" fmla="*/ 7 h 10"/>
                  <a:gd name="T18" fmla="*/ 14 w 20"/>
                  <a:gd name="T19" fmla="*/ 7 h 10"/>
                  <a:gd name="T20" fmla="*/ 14 w 20"/>
                  <a:gd name="T21" fmla="*/ 9 h 10"/>
                  <a:gd name="T22" fmla="*/ 12 w 20"/>
                  <a:gd name="T23" fmla="*/ 10 h 10"/>
                  <a:gd name="T24" fmla="*/ 10 w 20"/>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0">
                    <a:moveTo>
                      <a:pt x="10" y="9"/>
                    </a:moveTo>
                    <a:lnTo>
                      <a:pt x="7" y="9"/>
                    </a:lnTo>
                    <a:lnTo>
                      <a:pt x="2" y="5"/>
                    </a:lnTo>
                    <a:lnTo>
                      <a:pt x="0" y="5"/>
                    </a:lnTo>
                    <a:lnTo>
                      <a:pt x="3" y="2"/>
                    </a:lnTo>
                    <a:lnTo>
                      <a:pt x="12" y="2"/>
                    </a:lnTo>
                    <a:lnTo>
                      <a:pt x="17" y="0"/>
                    </a:lnTo>
                    <a:lnTo>
                      <a:pt x="20" y="3"/>
                    </a:lnTo>
                    <a:lnTo>
                      <a:pt x="20" y="7"/>
                    </a:lnTo>
                    <a:lnTo>
                      <a:pt x="14" y="7"/>
                    </a:lnTo>
                    <a:lnTo>
                      <a:pt x="14" y="9"/>
                    </a:lnTo>
                    <a:lnTo>
                      <a:pt x="12" y="10"/>
                    </a:lnTo>
                    <a:lnTo>
                      <a:pt x="10"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10" name="Freeform 92"/>
              <p:cNvSpPr>
                <a:spLocks/>
              </p:cNvSpPr>
              <p:nvPr/>
            </p:nvSpPr>
            <p:spPr bwMode="auto">
              <a:xfrm>
                <a:off x="4667" y="2571"/>
                <a:ext cx="8" cy="8"/>
              </a:xfrm>
              <a:custGeom>
                <a:avLst/>
                <a:gdLst>
                  <a:gd name="T0" fmla="*/ 1 w 8"/>
                  <a:gd name="T1" fmla="*/ 7 h 8"/>
                  <a:gd name="T2" fmla="*/ 0 w 8"/>
                  <a:gd name="T3" fmla="*/ 3 h 8"/>
                  <a:gd name="T4" fmla="*/ 3 w 8"/>
                  <a:gd name="T5" fmla="*/ 0 h 8"/>
                  <a:gd name="T6" fmla="*/ 5 w 8"/>
                  <a:gd name="T7" fmla="*/ 0 h 8"/>
                  <a:gd name="T8" fmla="*/ 8 w 8"/>
                  <a:gd name="T9" fmla="*/ 1 h 8"/>
                  <a:gd name="T10" fmla="*/ 8 w 8"/>
                  <a:gd name="T11" fmla="*/ 5 h 8"/>
                  <a:gd name="T12" fmla="*/ 5 w 8"/>
                  <a:gd name="T13" fmla="*/ 8 h 8"/>
                  <a:gd name="T14" fmla="*/ 1 w 8"/>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1" y="7"/>
                    </a:moveTo>
                    <a:lnTo>
                      <a:pt x="0" y="3"/>
                    </a:lnTo>
                    <a:lnTo>
                      <a:pt x="3" y="0"/>
                    </a:lnTo>
                    <a:lnTo>
                      <a:pt x="5" y="0"/>
                    </a:lnTo>
                    <a:lnTo>
                      <a:pt x="8" y="1"/>
                    </a:lnTo>
                    <a:lnTo>
                      <a:pt x="8" y="5"/>
                    </a:lnTo>
                    <a:lnTo>
                      <a:pt x="5" y="8"/>
                    </a:lnTo>
                    <a:lnTo>
                      <a:pt x="1"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11" name="Freeform 93"/>
              <p:cNvSpPr>
                <a:spLocks/>
              </p:cNvSpPr>
              <p:nvPr/>
            </p:nvSpPr>
            <p:spPr bwMode="auto">
              <a:xfrm>
                <a:off x="4596" y="2603"/>
                <a:ext cx="23" cy="14"/>
              </a:xfrm>
              <a:custGeom>
                <a:avLst/>
                <a:gdLst>
                  <a:gd name="T0" fmla="*/ 11 w 23"/>
                  <a:gd name="T1" fmla="*/ 14 h 14"/>
                  <a:gd name="T2" fmla="*/ 5 w 23"/>
                  <a:gd name="T3" fmla="*/ 9 h 14"/>
                  <a:gd name="T4" fmla="*/ 0 w 23"/>
                  <a:gd name="T5" fmla="*/ 7 h 14"/>
                  <a:gd name="T6" fmla="*/ 0 w 23"/>
                  <a:gd name="T7" fmla="*/ 2 h 14"/>
                  <a:gd name="T8" fmla="*/ 4 w 23"/>
                  <a:gd name="T9" fmla="*/ 0 h 14"/>
                  <a:gd name="T10" fmla="*/ 12 w 23"/>
                  <a:gd name="T11" fmla="*/ 0 h 14"/>
                  <a:gd name="T12" fmla="*/ 12 w 23"/>
                  <a:gd name="T13" fmla="*/ 0 h 14"/>
                  <a:gd name="T14" fmla="*/ 14 w 23"/>
                  <a:gd name="T15" fmla="*/ 0 h 14"/>
                  <a:gd name="T16" fmla="*/ 14 w 23"/>
                  <a:gd name="T17" fmla="*/ 0 h 14"/>
                  <a:gd name="T18" fmla="*/ 16 w 23"/>
                  <a:gd name="T19" fmla="*/ 0 h 14"/>
                  <a:gd name="T20" fmla="*/ 23 w 23"/>
                  <a:gd name="T21" fmla="*/ 7 h 14"/>
                  <a:gd name="T22" fmla="*/ 19 w 23"/>
                  <a:gd name="T23" fmla="*/ 11 h 14"/>
                  <a:gd name="T24" fmla="*/ 17 w 23"/>
                  <a:gd name="T25" fmla="*/ 12 h 14"/>
                  <a:gd name="T26" fmla="*/ 14 w 23"/>
                  <a:gd name="T27" fmla="*/ 14 h 14"/>
                  <a:gd name="T28" fmla="*/ 11 w 23"/>
                  <a:gd name="T2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14">
                    <a:moveTo>
                      <a:pt x="11" y="14"/>
                    </a:moveTo>
                    <a:lnTo>
                      <a:pt x="5" y="9"/>
                    </a:lnTo>
                    <a:lnTo>
                      <a:pt x="0" y="7"/>
                    </a:lnTo>
                    <a:lnTo>
                      <a:pt x="0" y="2"/>
                    </a:lnTo>
                    <a:lnTo>
                      <a:pt x="4" y="0"/>
                    </a:lnTo>
                    <a:lnTo>
                      <a:pt x="12" y="0"/>
                    </a:lnTo>
                    <a:lnTo>
                      <a:pt x="12" y="0"/>
                    </a:lnTo>
                    <a:lnTo>
                      <a:pt x="14" y="0"/>
                    </a:lnTo>
                    <a:lnTo>
                      <a:pt x="14" y="0"/>
                    </a:lnTo>
                    <a:lnTo>
                      <a:pt x="16" y="0"/>
                    </a:lnTo>
                    <a:lnTo>
                      <a:pt x="23" y="7"/>
                    </a:lnTo>
                    <a:lnTo>
                      <a:pt x="19" y="11"/>
                    </a:lnTo>
                    <a:lnTo>
                      <a:pt x="17" y="12"/>
                    </a:lnTo>
                    <a:lnTo>
                      <a:pt x="14" y="14"/>
                    </a:lnTo>
                    <a:lnTo>
                      <a:pt x="11"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12" name="Freeform 94"/>
              <p:cNvSpPr>
                <a:spLocks/>
              </p:cNvSpPr>
              <p:nvPr/>
            </p:nvSpPr>
            <p:spPr bwMode="auto">
              <a:xfrm>
                <a:off x="4619" y="2576"/>
                <a:ext cx="13" cy="10"/>
              </a:xfrm>
              <a:custGeom>
                <a:avLst/>
                <a:gdLst>
                  <a:gd name="T0" fmla="*/ 0 w 13"/>
                  <a:gd name="T1" fmla="*/ 8 h 10"/>
                  <a:gd name="T2" fmla="*/ 0 w 13"/>
                  <a:gd name="T3" fmla="*/ 3 h 10"/>
                  <a:gd name="T4" fmla="*/ 3 w 13"/>
                  <a:gd name="T5" fmla="*/ 0 h 10"/>
                  <a:gd name="T6" fmla="*/ 6 w 13"/>
                  <a:gd name="T7" fmla="*/ 3 h 10"/>
                  <a:gd name="T8" fmla="*/ 13 w 13"/>
                  <a:gd name="T9" fmla="*/ 3 h 10"/>
                  <a:gd name="T10" fmla="*/ 5 w 13"/>
                  <a:gd name="T11" fmla="*/ 10 h 10"/>
                  <a:gd name="T12" fmla="*/ 0 w 13"/>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0" y="8"/>
                    </a:moveTo>
                    <a:lnTo>
                      <a:pt x="0" y="3"/>
                    </a:lnTo>
                    <a:lnTo>
                      <a:pt x="3" y="0"/>
                    </a:lnTo>
                    <a:lnTo>
                      <a:pt x="6" y="3"/>
                    </a:lnTo>
                    <a:lnTo>
                      <a:pt x="13" y="3"/>
                    </a:lnTo>
                    <a:lnTo>
                      <a:pt x="5" y="10"/>
                    </a:lnTo>
                    <a:lnTo>
                      <a:pt x="0" y="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13" name="Freeform 95"/>
              <p:cNvSpPr>
                <a:spLocks/>
              </p:cNvSpPr>
              <p:nvPr/>
            </p:nvSpPr>
            <p:spPr bwMode="auto">
              <a:xfrm>
                <a:off x="4571" y="2581"/>
                <a:ext cx="19" cy="9"/>
              </a:xfrm>
              <a:custGeom>
                <a:avLst/>
                <a:gdLst>
                  <a:gd name="T0" fmla="*/ 1 w 19"/>
                  <a:gd name="T1" fmla="*/ 9 h 9"/>
                  <a:gd name="T2" fmla="*/ 0 w 19"/>
                  <a:gd name="T3" fmla="*/ 5 h 9"/>
                  <a:gd name="T4" fmla="*/ 3 w 19"/>
                  <a:gd name="T5" fmla="*/ 0 h 9"/>
                  <a:gd name="T6" fmla="*/ 12 w 19"/>
                  <a:gd name="T7" fmla="*/ 0 h 9"/>
                  <a:gd name="T8" fmla="*/ 19 w 19"/>
                  <a:gd name="T9" fmla="*/ 2 h 9"/>
                  <a:gd name="T10" fmla="*/ 15 w 19"/>
                  <a:gd name="T11" fmla="*/ 5 h 9"/>
                  <a:gd name="T12" fmla="*/ 8 w 19"/>
                  <a:gd name="T13" fmla="*/ 5 h 9"/>
                  <a:gd name="T14" fmla="*/ 5 w 19"/>
                  <a:gd name="T15" fmla="*/ 9 h 9"/>
                  <a:gd name="T16" fmla="*/ 1 w 19"/>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9">
                    <a:moveTo>
                      <a:pt x="1" y="9"/>
                    </a:moveTo>
                    <a:lnTo>
                      <a:pt x="0" y="5"/>
                    </a:lnTo>
                    <a:lnTo>
                      <a:pt x="3" y="0"/>
                    </a:lnTo>
                    <a:lnTo>
                      <a:pt x="12" y="0"/>
                    </a:lnTo>
                    <a:lnTo>
                      <a:pt x="19" y="2"/>
                    </a:lnTo>
                    <a:lnTo>
                      <a:pt x="15" y="5"/>
                    </a:lnTo>
                    <a:lnTo>
                      <a:pt x="8" y="5"/>
                    </a:lnTo>
                    <a:lnTo>
                      <a:pt x="5" y="9"/>
                    </a:lnTo>
                    <a:lnTo>
                      <a:pt x="1"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14" name="Freeform 96"/>
              <p:cNvSpPr>
                <a:spLocks/>
              </p:cNvSpPr>
              <p:nvPr/>
            </p:nvSpPr>
            <p:spPr bwMode="auto">
              <a:xfrm>
                <a:off x="4593" y="2670"/>
                <a:ext cx="19" cy="11"/>
              </a:xfrm>
              <a:custGeom>
                <a:avLst/>
                <a:gdLst>
                  <a:gd name="T0" fmla="*/ 0 w 19"/>
                  <a:gd name="T1" fmla="*/ 7 h 11"/>
                  <a:gd name="T2" fmla="*/ 0 w 19"/>
                  <a:gd name="T3" fmla="*/ 2 h 11"/>
                  <a:gd name="T4" fmla="*/ 7 w 19"/>
                  <a:gd name="T5" fmla="*/ 2 h 11"/>
                  <a:gd name="T6" fmla="*/ 10 w 19"/>
                  <a:gd name="T7" fmla="*/ 0 h 11"/>
                  <a:gd name="T8" fmla="*/ 14 w 19"/>
                  <a:gd name="T9" fmla="*/ 0 h 11"/>
                  <a:gd name="T10" fmla="*/ 19 w 19"/>
                  <a:gd name="T11" fmla="*/ 5 h 11"/>
                  <a:gd name="T12" fmla="*/ 12 w 19"/>
                  <a:gd name="T13" fmla="*/ 9 h 11"/>
                  <a:gd name="T14" fmla="*/ 5 w 19"/>
                  <a:gd name="T15" fmla="*/ 9 h 11"/>
                  <a:gd name="T16" fmla="*/ 3 w 19"/>
                  <a:gd name="T17" fmla="*/ 11 h 11"/>
                  <a:gd name="T18" fmla="*/ 0 w 19"/>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1">
                    <a:moveTo>
                      <a:pt x="0" y="7"/>
                    </a:moveTo>
                    <a:lnTo>
                      <a:pt x="0" y="2"/>
                    </a:lnTo>
                    <a:lnTo>
                      <a:pt x="7" y="2"/>
                    </a:lnTo>
                    <a:lnTo>
                      <a:pt x="10" y="0"/>
                    </a:lnTo>
                    <a:lnTo>
                      <a:pt x="14" y="0"/>
                    </a:lnTo>
                    <a:lnTo>
                      <a:pt x="19" y="5"/>
                    </a:lnTo>
                    <a:lnTo>
                      <a:pt x="12" y="9"/>
                    </a:lnTo>
                    <a:lnTo>
                      <a:pt x="5" y="9"/>
                    </a:lnTo>
                    <a:lnTo>
                      <a:pt x="3" y="11"/>
                    </a:lnTo>
                    <a:lnTo>
                      <a:pt x="0"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15" name="Freeform 97"/>
              <p:cNvSpPr>
                <a:spLocks/>
              </p:cNvSpPr>
              <p:nvPr/>
            </p:nvSpPr>
            <p:spPr bwMode="auto">
              <a:xfrm>
                <a:off x="4610" y="2560"/>
                <a:ext cx="14" cy="12"/>
              </a:xfrm>
              <a:custGeom>
                <a:avLst/>
                <a:gdLst>
                  <a:gd name="T0" fmla="*/ 10 w 14"/>
                  <a:gd name="T1" fmla="*/ 12 h 12"/>
                  <a:gd name="T2" fmla="*/ 7 w 14"/>
                  <a:gd name="T3" fmla="*/ 11 h 12"/>
                  <a:gd name="T4" fmla="*/ 7 w 14"/>
                  <a:gd name="T5" fmla="*/ 9 h 12"/>
                  <a:gd name="T6" fmla="*/ 5 w 14"/>
                  <a:gd name="T7" fmla="*/ 7 h 12"/>
                  <a:gd name="T8" fmla="*/ 5 w 14"/>
                  <a:gd name="T9" fmla="*/ 7 h 12"/>
                  <a:gd name="T10" fmla="*/ 3 w 14"/>
                  <a:gd name="T11" fmla="*/ 7 h 12"/>
                  <a:gd name="T12" fmla="*/ 0 w 14"/>
                  <a:gd name="T13" fmla="*/ 7 h 12"/>
                  <a:gd name="T14" fmla="*/ 7 w 14"/>
                  <a:gd name="T15" fmla="*/ 0 h 12"/>
                  <a:gd name="T16" fmla="*/ 9 w 14"/>
                  <a:gd name="T17" fmla="*/ 4 h 12"/>
                  <a:gd name="T18" fmla="*/ 9 w 14"/>
                  <a:gd name="T19" fmla="*/ 4 h 12"/>
                  <a:gd name="T20" fmla="*/ 10 w 14"/>
                  <a:gd name="T21" fmla="*/ 4 h 12"/>
                  <a:gd name="T22" fmla="*/ 10 w 14"/>
                  <a:gd name="T23" fmla="*/ 4 h 12"/>
                  <a:gd name="T24" fmla="*/ 12 w 14"/>
                  <a:gd name="T25" fmla="*/ 2 h 12"/>
                  <a:gd name="T26" fmla="*/ 12 w 14"/>
                  <a:gd name="T27" fmla="*/ 2 h 12"/>
                  <a:gd name="T28" fmla="*/ 14 w 14"/>
                  <a:gd name="T29" fmla="*/ 4 h 12"/>
                  <a:gd name="T30" fmla="*/ 14 w 14"/>
                  <a:gd name="T31" fmla="*/ 6 h 12"/>
                  <a:gd name="T32" fmla="*/ 14 w 14"/>
                  <a:gd name="T33" fmla="*/ 6 h 12"/>
                  <a:gd name="T34" fmla="*/ 14 w 14"/>
                  <a:gd name="T35" fmla="*/ 7 h 12"/>
                  <a:gd name="T36" fmla="*/ 14 w 14"/>
                  <a:gd name="T37" fmla="*/ 12 h 12"/>
                  <a:gd name="T38" fmla="*/ 10 w 14"/>
                  <a:gd name="T3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2">
                    <a:moveTo>
                      <a:pt x="10" y="12"/>
                    </a:moveTo>
                    <a:lnTo>
                      <a:pt x="7" y="11"/>
                    </a:lnTo>
                    <a:lnTo>
                      <a:pt x="7" y="9"/>
                    </a:lnTo>
                    <a:lnTo>
                      <a:pt x="5" y="7"/>
                    </a:lnTo>
                    <a:lnTo>
                      <a:pt x="5" y="7"/>
                    </a:lnTo>
                    <a:lnTo>
                      <a:pt x="3" y="7"/>
                    </a:lnTo>
                    <a:lnTo>
                      <a:pt x="0" y="7"/>
                    </a:lnTo>
                    <a:lnTo>
                      <a:pt x="7" y="0"/>
                    </a:lnTo>
                    <a:lnTo>
                      <a:pt x="9" y="4"/>
                    </a:lnTo>
                    <a:lnTo>
                      <a:pt x="9" y="4"/>
                    </a:lnTo>
                    <a:lnTo>
                      <a:pt x="10" y="4"/>
                    </a:lnTo>
                    <a:lnTo>
                      <a:pt x="10" y="4"/>
                    </a:lnTo>
                    <a:lnTo>
                      <a:pt x="12" y="2"/>
                    </a:lnTo>
                    <a:lnTo>
                      <a:pt x="12" y="2"/>
                    </a:lnTo>
                    <a:lnTo>
                      <a:pt x="14" y="4"/>
                    </a:lnTo>
                    <a:lnTo>
                      <a:pt x="14" y="6"/>
                    </a:lnTo>
                    <a:lnTo>
                      <a:pt x="14" y="6"/>
                    </a:lnTo>
                    <a:lnTo>
                      <a:pt x="14" y="7"/>
                    </a:lnTo>
                    <a:lnTo>
                      <a:pt x="14" y="12"/>
                    </a:lnTo>
                    <a:lnTo>
                      <a:pt x="10" y="1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16" name="Freeform 98"/>
              <p:cNvSpPr>
                <a:spLocks/>
              </p:cNvSpPr>
              <p:nvPr/>
            </p:nvSpPr>
            <p:spPr bwMode="auto">
              <a:xfrm>
                <a:off x="4617" y="2524"/>
                <a:ext cx="24" cy="47"/>
              </a:xfrm>
              <a:custGeom>
                <a:avLst/>
                <a:gdLst>
                  <a:gd name="T0" fmla="*/ 10 w 24"/>
                  <a:gd name="T1" fmla="*/ 45 h 47"/>
                  <a:gd name="T2" fmla="*/ 3 w 24"/>
                  <a:gd name="T3" fmla="*/ 38 h 47"/>
                  <a:gd name="T4" fmla="*/ 3 w 24"/>
                  <a:gd name="T5" fmla="*/ 31 h 47"/>
                  <a:gd name="T6" fmla="*/ 0 w 24"/>
                  <a:gd name="T7" fmla="*/ 28 h 47"/>
                  <a:gd name="T8" fmla="*/ 2 w 24"/>
                  <a:gd name="T9" fmla="*/ 24 h 47"/>
                  <a:gd name="T10" fmla="*/ 2 w 24"/>
                  <a:gd name="T11" fmla="*/ 21 h 47"/>
                  <a:gd name="T12" fmla="*/ 2 w 24"/>
                  <a:gd name="T13" fmla="*/ 19 h 47"/>
                  <a:gd name="T14" fmla="*/ 2 w 24"/>
                  <a:gd name="T15" fmla="*/ 17 h 47"/>
                  <a:gd name="T16" fmla="*/ 2 w 24"/>
                  <a:gd name="T17" fmla="*/ 12 h 47"/>
                  <a:gd name="T18" fmla="*/ 5 w 24"/>
                  <a:gd name="T19" fmla="*/ 5 h 47"/>
                  <a:gd name="T20" fmla="*/ 10 w 24"/>
                  <a:gd name="T21" fmla="*/ 0 h 47"/>
                  <a:gd name="T22" fmla="*/ 12 w 24"/>
                  <a:gd name="T23" fmla="*/ 7 h 47"/>
                  <a:gd name="T24" fmla="*/ 12 w 24"/>
                  <a:gd name="T25" fmla="*/ 11 h 47"/>
                  <a:gd name="T26" fmla="*/ 10 w 24"/>
                  <a:gd name="T27" fmla="*/ 16 h 47"/>
                  <a:gd name="T28" fmla="*/ 8 w 24"/>
                  <a:gd name="T29" fmla="*/ 17 h 47"/>
                  <a:gd name="T30" fmla="*/ 8 w 24"/>
                  <a:gd name="T31" fmla="*/ 19 h 47"/>
                  <a:gd name="T32" fmla="*/ 8 w 24"/>
                  <a:gd name="T33" fmla="*/ 19 h 47"/>
                  <a:gd name="T34" fmla="*/ 12 w 24"/>
                  <a:gd name="T35" fmla="*/ 17 h 47"/>
                  <a:gd name="T36" fmla="*/ 14 w 24"/>
                  <a:gd name="T37" fmla="*/ 14 h 47"/>
                  <a:gd name="T38" fmla="*/ 17 w 24"/>
                  <a:gd name="T39" fmla="*/ 11 h 47"/>
                  <a:gd name="T40" fmla="*/ 20 w 24"/>
                  <a:gd name="T41" fmla="*/ 11 h 47"/>
                  <a:gd name="T42" fmla="*/ 22 w 24"/>
                  <a:gd name="T43" fmla="*/ 12 h 47"/>
                  <a:gd name="T44" fmla="*/ 22 w 24"/>
                  <a:gd name="T45" fmla="*/ 17 h 47"/>
                  <a:gd name="T46" fmla="*/ 17 w 24"/>
                  <a:gd name="T47" fmla="*/ 23 h 47"/>
                  <a:gd name="T48" fmla="*/ 20 w 24"/>
                  <a:gd name="T49" fmla="*/ 24 h 47"/>
                  <a:gd name="T50" fmla="*/ 24 w 24"/>
                  <a:gd name="T51" fmla="*/ 28 h 47"/>
                  <a:gd name="T52" fmla="*/ 24 w 24"/>
                  <a:gd name="T53" fmla="*/ 31 h 47"/>
                  <a:gd name="T54" fmla="*/ 17 w 24"/>
                  <a:gd name="T55" fmla="*/ 31 h 47"/>
                  <a:gd name="T56" fmla="*/ 15 w 24"/>
                  <a:gd name="T57" fmla="*/ 29 h 47"/>
                  <a:gd name="T58" fmla="*/ 12 w 24"/>
                  <a:gd name="T59" fmla="*/ 29 h 47"/>
                  <a:gd name="T60" fmla="*/ 12 w 24"/>
                  <a:gd name="T61" fmla="*/ 29 h 47"/>
                  <a:gd name="T62" fmla="*/ 12 w 24"/>
                  <a:gd name="T63" fmla="*/ 38 h 47"/>
                  <a:gd name="T64" fmla="*/ 19 w 24"/>
                  <a:gd name="T65" fmla="*/ 47 h 47"/>
                  <a:gd name="T66" fmla="*/ 10 w 24"/>
                  <a:gd name="T67"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47">
                    <a:moveTo>
                      <a:pt x="10" y="45"/>
                    </a:moveTo>
                    <a:lnTo>
                      <a:pt x="3" y="38"/>
                    </a:lnTo>
                    <a:lnTo>
                      <a:pt x="3" y="31"/>
                    </a:lnTo>
                    <a:lnTo>
                      <a:pt x="0" y="28"/>
                    </a:lnTo>
                    <a:lnTo>
                      <a:pt x="2" y="24"/>
                    </a:lnTo>
                    <a:lnTo>
                      <a:pt x="2" y="21"/>
                    </a:lnTo>
                    <a:lnTo>
                      <a:pt x="2" y="19"/>
                    </a:lnTo>
                    <a:lnTo>
                      <a:pt x="2" y="17"/>
                    </a:lnTo>
                    <a:lnTo>
                      <a:pt x="2" y="12"/>
                    </a:lnTo>
                    <a:lnTo>
                      <a:pt x="5" y="5"/>
                    </a:lnTo>
                    <a:lnTo>
                      <a:pt x="10" y="0"/>
                    </a:lnTo>
                    <a:lnTo>
                      <a:pt x="12" y="7"/>
                    </a:lnTo>
                    <a:lnTo>
                      <a:pt x="12" y="11"/>
                    </a:lnTo>
                    <a:lnTo>
                      <a:pt x="10" y="16"/>
                    </a:lnTo>
                    <a:lnTo>
                      <a:pt x="8" y="17"/>
                    </a:lnTo>
                    <a:lnTo>
                      <a:pt x="8" y="19"/>
                    </a:lnTo>
                    <a:lnTo>
                      <a:pt x="8" y="19"/>
                    </a:lnTo>
                    <a:lnTo>
                      <a:pt x="12" y="17"/>
                    </a:lnTo>
                    <a:lnTo>
                      <a:pt x="14" y="14"/>
                    </a:lnTo>
                    <a:lnTo>
                      <a:pt x="17" y="11"/>
                    </a:lnTo>
                    <a:lnTo>
                      <a:pt x="20" y="11"/>
                    </a:lnTo>
                    <a:lnTo>
                      <a:pt x="22" y="12"/>
                    </a:lnTo>
                    <a:lnTo>
                      <a:pt x="22" y="17"/>
                    </a:lnTo>
                    <a:lnTo>
                      <a:pt x="17" y="23"/>
                    </a:lnTo>
                    <a:lnTo>
                      <a:pt x="20" y="24"/>
                    </a:lnTo>
                    <a:lnTo>
                      <a:pt x="24" y="28"/>
                    </a:lnTo>
                    <a:lnTo>
                      <a:pt x="24" y="31"/>
                    </a:lnTo>
                    <a:lnTo>
                      <a:pt x="17" y="31"/>
                    </a:lnTo>
                    <a:lnTo>
                      <a:pt x="15" y="29"/>
                    </a:lnTo>
                    <a:lnTo>
                      <a:pt x="12" y="29"/>
                    </a:lnTo>
                    <a:lnTo>
                      <a:pt x="12" y="29"/>
                    </a:lnTo>
                    <a:lnTo>
                      <a:pt x="12" y="38"/>
                    </a:lnTo>
                    <a:lnTo>
                      <a:pt x="19" y="47"/>
                    </a:lnTo>
                    <a:lnTo>
                      <a:pt x="10" y="4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17" name="Freeform 99"/>
              <p:cNvSpPr>
                <a:spLocks/>
              </p:cNvSpPr>
              <p:nvPr/>
            </p:nvSpPr>
            <p:spPr bwMode="auto">
              <a:xfrm>
                <a:off x="4631" y="2517"/>
                <a:ext cx="8" cy="12"/>
              </a:xfrm>
              <a:custGeom>
                <a:avLst/>
                <a:gdLst>
                  <a:gd name="T0" fmla="*/ 0 w 8"/>
                  <a:gd name="T1" fmla="*/ 7 h 12"/>
                  <a:gd name="T2" fmla="*/ 1 w 8"/>
                  <a:gd name="T3" fmla="*/ 4 h 12"/>
                  <a:gd name="T4" fmla="*/ 3 w 8"/>
                  <a:gd name="T5" fmla="*/ 0 h 12"/>
                  <a:gd name="T6" fmla="*/ 5 w 8"/>
                  <a:gd name="T7" fmla="*/ 0 h 12"/>
                  <a:gd name="T8" fmla="*/ 8 w 8"/>
                  <a:gd name="T9" fmla="*/ 2 h 12"/>
                  <a:gd name="T10" fmla="*/ 8 w 8"/>
                  <a:gd name="T11" fmla="*/ 7 h 12"/>
                  <a:gd name="T12" fmla="*/ 5 w 8"/>
                  <a:gd name="T13" fmla="*/ 11 h 12"/>
                  <a:gd name="T14" fmla="*/ 1 w 8"/>
                  <a:gd name="T15" fmla="*/ 12 h 12"/>
                  <a:gd name="T16" fmla="*/ 0 w 8"/>
                  <a:gd name="T17" fmla="*/ 12 h 12"/>
                  <a:gd name="T18" fmla="*/ 0 w 8"/>
                  <a:gd name="T1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0" y="7"/>
                    </a:moveTo>
                    <a:lnTo>
                      <a:pt x="1" y="4"/>
                    </a:lnTo>
                    <a:lnTo>
                      <a:pt x="3" y="0"/>
                    </a:lnTo>
                    <a:lnTo>
                      <a:pt x="5" y="0"/>
                    </a:lnTo>
                    <a:lnTo>
                      <a:pt x="8" y="2"/>
                    </a:lnTo>
                    <a:lnTo>
                      <a:pt x="8" y="7"/>
                    </a:lnTo>
                    <a:lnTo>
                      <a:pt x="5" y="11"/>
                    </a:lnTo>
                    <a:lnTo>
                      <a:pt x="1" y="12"/>
                    </a:lnTo>
                    <a:lnTo>
                      <a:pt x="0" y="12"/>
                    </a:lnTo>
                    <a:lnTo>
                      <a:pt x="0"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18" name="Freeform 100"/>
              <p:cNvSpPr>
                <a:spLocks/>
              </p:cNvSpPr>
              <p:nvPr/>
            </p:nvSpPr>
            <p:spPr bwMode="auto">
              <a:xfrm>
                <a:off x="4590" y="2584"/>
                <a:ext cx="11" cy="6"/>
              </a:xfrm>
              <a:custGeom>
                <a:avLst/>
                <a:gdLst>
                  <a:gd name="T0" fmla="*/ 0 w 11"/>
                  <a:gd name="T1" fmla="*/ 6 h 6"/>
                  <a:gd name="T2" fmla="*/ 0 w 11"/>
                  <a:gd name="T3" fmla="*/ 0 h 6"/>
                  <a:gd name="T4" fmla="*/ 11 w 11"/>
                  <a:gd name="T5" fmla="*/ 0 h 6"/>
                  <a:gd name="T6" fmla="*/ 6 w 11"/>
                  <a:gd name="T7" fmla="*/ 6 h 6"/>
                  <a:gd name="T8" fmla="*/ 0 w 11"/>
                  <a:gd name="T9" fmla="*/ 6 h 6"/>
                </a:gdLst>
                <a:ahLst/>
                <a:cxnLst>
                  <a:cxn ang="0">
                    <a:pos x="T0" y="T1"/>
                  </a:cxn>
                  <a:cxn ang="0">
                    <a:pos x="T2" y="T3"/>
                  </a:cxn>
                  <a:cxn ang="0">
                    <a:pos x="T4" y="T5"/>
                  </a:cxn>
                  <a:cxn ang="0">
                    <a:pos x="T6" y="T7"/>
                  </a:cxn>
                  <a:cxn ang="0">
                    <a:pos x="T8" y="T9"/>
                  </a:cxn>
                </a:cxnLst>
                <a:rect l="0" t="0" r="r" b="b"/>
                <a:pathLst>
                  <a:path w="11" h="6">
                    <a:moveTo>
                      <a:pt x="0" y="6"/>
                    </a:moveTo>
                    <a:lnTo>
                      <a:pt x="0" y="0"/>
                    </a:lnTo>
                    <a:lnTo>
                      <a:pt x="11" y="0"/>
                    </a:lnTo>
                    <a:lnTo>
                      <a:pt x="6" y="6"/>
                    </a:lnTo>
                    <a:lnTo>
                      <a:pt x="0" y="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19" name="Freeform 101"/>
              <p:cNvSpPr>
                <a:spLocks/>
              </p:cNvSpPr>
              <p:nvPr/>
            </p:nvSpPr>
            <p:spPr bwMode="auto">
              <a:xfrm>
                <a:off x="5004" y="2729"/>
                <a:ext cx="12" cy="7"/>
              </a:xfrm>
              <a:custGeom>
                <a:avLst/>
                <a:gdLst>
                  <a:gd name="T0" fmla="*/ 5 w 12"/>
                  <a:gd name="T1" fmla="*/ 7 h 7"/>
                  <a:gd name="T2" fmla="*/ 0 w 12"/>
                  <a:gd name="T3" fmla="*/ 1 h 7"/>
                  <a:gd name="T4" fmla="*/ 3 w 12"/>
                  <a:gd name="T5" fmla="*/ 0 h 7"/>
                  <a:gd name="T6" fmla="*/ 8 w 12"/>
                  <a:gd name="T7" fmla="*/ 0 h 7"/>
                  <a:gd name="T8" fmla="*/ 12 w 12"/>
                  <a:gd name="T9" fmla="*/ 3 h 7"/>
                  <a:gd name="T10" fmla="*/ 10 w 12"/>
                  <a:gd name="T11" fmla="*/ 7 h 7"/>
                  <a:gd name="T12" fmla="*/ 5 w 1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5" y="7"/>
                    </a:moveTo>
                    <a:lnTo>
                      <a:pt x="0" y="1"/>
                    </a:lnTo>
                    <a:lnTo>
                      <a:pt x="3" y="0"/>
                    </a:lnTo>
                    <a:lnTo>
                      <a:pt x="8" y="0"/>
                    </a:lnTo>
                    <a:lnTo>
                      <a:pt x="12" y="3"/>
                    </a:lnTo>
                    <a:lnTo>
                      <a:pt x="10" y="7"/>
                    </a:lnTo>
                    <a:lnTo>
                      <a:pt x="5"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20" name="Freeform 102"/>
              <p:cNvSpPr>
                <a:spLocks/>
              </p:cNvSpPr>
              <p:nvPr/>
            </p:nvSpPr>
            <p:spPr bwMode="auto">
              <a:xfrm>
                <a:off x="5060" y="2675"/>
                <a:ext cx="7" cy="9"/>
              </a:xfrm>
              <a:custGeom>
                <a:avLst/>
                <a:gdLst>
                  <a:gd name="T0" fmla="*/ 0 w 7"/>
                  <a:gd name="T1" fmla="*/ 4 h 9"/>
                  <a:gd name="T2" fmla="*/ 7 w 7"/>
                  <a:gd name="T3" fmla="*/ 0 h 9"/>
                  <a:gd name="T4" fmla="*/ 7 w 7"/>
                  <a:gd name="T5" fmla="*/ 6 h 9"/>
                  <a:gd name="T6" fmla="*/ 3 w 7"/>
                  <a:gd name="T7" fmla="*/ 9 h 9"/>
                  <a:gd name="T8" fmla="*/ 0 w 7"/>
                  <a:gd name="T9" fmla="*/ 4 h 9"/>
                </a:gdLst>
                <a:ahLst/>
                <a:cxnLst>
                  <a:cxn ang="0">
                    <a:pos x="T0" y="T1"/>
                  </a:cxn>
                  <a:cxn ang="0">
                    <a:pos x="T2" y="T3"/>
                  </a:cxn>
                  <a:cxn ang="0">
                    <a:pos x="T4" y="T5"/>
                  </a:cxn>
                  <a:cxn ang="0">
                    <a:pos x="T6" y="T7"/>
                  </a:cxn>
                  <a:cxn ang="0">
                    <a:pos x="T8" y="T9"/>
                  </a:cxn>
                </a:cxnLst>
                <a:rect l="0" t="0" r="r" b="b"/>
                <a:pathLst>
                  <a:path w="7" h="9">
                    <a:moveTo>
                      <a:pt x="0" y="4"/>
                    </a:moveTo>
                    <a:lnTo>
                      <a:pt x="7" y="0"/>
                    </a:lnTo>
                    <a:lnTo>
                      <a:pt x="7" y="6"/>
                    </a:lnTo>
                    <a:lnTo>
                      <a:pt x="3" y="9"/>
                    </a:lnTo>
                    <a:lnTo>
                      <a:pt x="0" y="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21" name="Freeform 103"/>
              <p:cNvSpPr>
                <a:spLocks/>
              </p:cNvSpPr>
              <p:nvPr/>
            </p:nvSpPr>
            <p:spPr bwMode="auto">
              <a:xfrm>
                <a:off x="5055" y="2655"/>
                <a:ext cx="17" cy="17"/>
              </a:xfrm>
              <a:custGeom>
                <a:avLst/>
                <a:gdLst>
                  <a:gd name="T0" fmla="*/ 10 w 17"/>
                  <a:gd name="T1" fmla="*/ 17 h 17"/>
                  <a:gd name="T2" fmla="*/ 0 w 17"/>
                  <a:gd name="T3" fmla="*/ 8 h 17"/>
                  <a:gd name="T4" fmla="*/ 0 w 17"/>
                  <a:gd name="T5" fmla="*/ 0 h 17"/>
                  <a:gd name="T6" fmla="*/ 5 w 17"/>
                  <a:gd name="T7" fmla="*/ 5 h 17"/>
                  <a:gd name="T8" fmla="*/ 8 w 17"/>
                  <a:gd name="T9" fmla="*/ 8 h 17"/>
                  <a:gd name="T10" fmla="*/ 17 w 17"/>
                  <a:gd name="T11" fmla="*/ 17 h 17"/>
                  <a:gd name="T12" fmla="*/ 10 w 1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10" y="17"/>
                    </a:moveTo>
                    <a:lnTo>
                      <a:pt x="0" y="8"/>
                    </a:lnTo>
                    <a:lnTo>
                      <a:pt x="0" y="0"/>
                    </a:lnTo>
                    <a:lnTo>
                      <a:pt x="5" y="5"/>
                    </a:lnTo>
                    <a:lnTo>
                      <a:pt x="8" y="8"/>
                    </a:lnTo>
                    <a:lnTo>
                      <a:pt x="17" y="17"/>
                    </a:lnTo>
                    <a:lnTo>
                      <a:pt x="10" y="1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22" name="Freeform 104"/>
              <p:cNvSpPr>
                <a:spLocks/>
              </p:cNvSpPr>
              <p:nvPr/>
            </p:nvSpPr>
            <p:spPr bwMode="auto">
              <a:xfrm>
                <a:off x="5065" y="2679"/>
                <a:ext cx="10" cy="7"/>
              </a:xfrm>
              <a:custGeom>
                <a:avLst/>
                <a:gdLst>
                  <a:gd name="T0" fmla="*/ 5 w 10"/>
                  <a:gd name="T1" fmla="*/ 7 h 7"/>
                  <a:gd name="T2" fmla="*/ 0 w 10"/>
                  <a:gd name="T3" fmla="*/ 3 h 7"/>
                  <a:gd name="T4" fmla="*/ 0 w 10"/>
                  <a:gd name="T5" fmla="*/ 0 h 7"/>
                  <a:gd name="T6" fmla="*/ 4 w 10"/>
                  <a:gd name="T7" fmla="*/ 0 h 7"/>
                  <a:gd name="T8" fmla="*/ 5 w 10"/>
                  <a:gd name="T9" fmla="*/ 0 h 7"/>
                  <a:gd name="T10" fmla="*/ 7 w 10"/>
                  <a:gd name="T11" fmla="*/ 0 h 7"/>
                  <a:gd name="T12" fmla="*/ 10 w 10"/>
                  <a:gd name="T13" fmla="*/ 3 h 7"/>
                  <a:gd name="T14" fmla="*/ 10 w 10"/>
                  <a:gd name="T15" fmla="*/ 7 h 7"/>
                  <a:gd name="T16" fmla="*/ 5 w 10"/>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5" y="7"/>
                    </a:moveTo>
                    <a:lnTo>
                      <a:pt x="0" y="3"/>
                    </a:lnTo>
                    <a:lnTo>
                      <a:pt x="0" y="0"/>
                    </a:lnTo>
                    <a:lnTo>
                      <a:pt x="4" y="0"/>
                    </a:lnTo>
                    <a:lnTo>
                      <a:pt x="5" y="0"/>
                    </a:lnTo>
                    <a:lnTo>
                      <a:pt x="7" y="0"/>
                    </a:lnTo>
                    <a:lnTo>
                      <a:pt x="10" y="3"/>
                    </a:lnTo>
                    <a:lnTo>
                      <a:pt x="10" y="7"/>
                    </a:lnTo>
                    <a:lnTo>
                      <a:pt x="5"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23" name="Freeform 105"/>
              <p:cNvSpPr>
                <a:spLocks/>
              </p:cNvSpPr>
              <p:nvPr/>
            </p:nvSpPr>
            <p:spPr bwMode="auto">
              <a:xfrm>
                <a:off x="5086" y="2672"/>
                <a:ext cx="18" cy="15"/>
              </a:xfrm>
              <a:custGeom>
                <a:avLst/>
                <a:gdLst>
                  <a:gd name="T0" fmla="*/ 13 w 18"/>
                  <a:gd name="T1" fmla="*/ 14 h 15"/>
                  <a:gd name="T2" fmla="*/ 12 w 18"/>
                  <a:gd name="T3" fmla="*/ 10 h 15"/>
                  <a:gd name="T4" fmla="*/ 7 w 18"/>
                  <a:gd name="T5" fmla="*/ 10 h 15"/>
                  <a:gd name="T6" fmla="*/ 0 w 18"/>
                  <a:gd name="T7" fmla="*/ 5 h 15"/>
                  <a:gd name="T8" fmla="*/ 0 w 18"/>
                  <a:gd name="T9" fmla="*/ 0 h 15"/>
                  <a:gd name="T10" fmla="*/ 5 w 18"/>
                  <a:gd name="T11" fmla="*/ 0 h 15"/>
                  <a:gd name="T12" fmla="*/ 8 w 18"/>
                  <a:gd name="T13" fmla="*/ 5 h 15"/>
                  <a:gd name="T14" fmla="*/ 15 w 18"/>
                  <a:gd name="T15" fmla="*/ 7 h 15"/>
                  <a:gd name="T16" fmla="*/ 18 w 18"/>
                  <a:gd name="T17" fmla="*/ 10 h 15"/>
                  <a:gd name="T18" fmla="*/ 18 w 18"/>
                  <a:gd name="T19" fmla="*/ 15 h 15"/>
                  <a:gd name="T20" fmla="*/ 13 w 18"/>
                  <a:gd name="T21"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3" y="14"/>
                    </a:moveTo>
                    <a:lnTo>
                      <a:pt x="12" y="10"/>
                    </a:lnTo>
                    <a:lnTo>
                      <a:pt x="7" y="10"/>
                    </a:lnTo>
                    <a:lnTo>
                      <a:pt x="0" y="5"/>
                    </a:lnTo>
                    <a:lnTo>
                      <a:pt x="0" y="0"/>
                    </a:lnTo>
                    <a:lnTo>
                      <a:pt x="5" y="0"/>
                    </a:lnTo>
                    <a:lnTo>
                      <a:pt x="8" y="5"/>
                    </a:lnTo>
                    <a:lnTo>
                      <a:pt x="15" y="7"/>
                    </a:lnTo>
                    <a:lnTo>
                      <a:pt x="18" y="10"/>
                    </a:lnTo>
                    <a:lnTo>
                      <a:pt x="18" y="15"/>
                    </a:lnTo>
                    <a:lnTo>
                      <a:pt x="13"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24" name="Freeform 106"/>
              <p:cNvSpPr>
                <a:spLocks/>
              </p:cNvSpPr>
              <p:nvPr/>
            </p:nvSpPr>
            <p:spPr bwMode="auto">
              <a:xfrm>
                <a:off x="5101" y="2696"/>
                <a:ext cx="21" cy="12"/>
              </a:xfrm>
              <a:custGeom>
                <a:avLst/>
                <a:gdLst>
                  <a:gd name="T0" fmla="*/ 5 w 21"/>
                  <a:gd name="T1" fmla="*/ 12 h 12"/>
                  <a:gd name="T2" fmla="*/ 0 w 21"/>
                  <a:gd name="T3" fmla="*/ 7 h 12"/>
                  <a:gd name="T4" fmla="*/ 0 w 21"/>
                  <a:gd name="T5" fmla="*/ 3 h 12"/>
                  <a:gd name="T6" fmla="*/ 2 w 21"/>
                  <a:gd name="T7" fmla="*/ 0 h 12"/>
                  <a:gd name="T8" fmla="*/ 3 w 21"/>
                  <a:gd name="T9" fmla="*/ 2 h 12"/>
                  <a:gd name="T10" fmla="*/ 9 w 21"/>
                  <a:gd name="T11" fmla="*/ 3 h 12"/>
                  <a:gd name="T12" fmla="*/ 14 w 21"/>
                  <a:gd name="T13" fmla="*/ 3 h 12"/>
                  <a:gd name="T14" fmla="*/ 15 w 21"/>
                  <a:gd name="T15" fmla="*/ 7 h 12"/>
                  <a:gd name="T16" fmla="*/ 21 w 21"/>
                  <a:gd name="T17" fmla="*/ 12 h 12"/>
                  <a:gd name="T18" fmla="*/ 5 w 21"/>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2">
                    <a:moveTo>
                      <a:pt x="5" y="12"/>
                    </a:moveTo>
                    <a:lnTo>
                      <a:pt x="0" y="7"/>
                    </a:lnTo>
                    <a:lnTo>
                      <a:pt x="0" y="3"/>
                    </a:lnTo>
                    <a:lnTo>
                      <a:pt x="2" y="0"/>
                    </a:lnTo>
                    <a:lnTo>
                      <a:pt x="3" y="2"/>
                    </a:lnTo>
                    <a:lnTo>
                      <a:pt x="9" y="3"/>
                    </a:lnTo>
                    <a:lnTo>
                      <a:pt x="14" y="3"/>
                    </a:lnTo>
                    <a:lnTo>
                      <a:pt x="15" y="7"/>
                    </a:lnTo>
                    <a:lnTo>
                      <a:pt x="21" y="12"/>
                    </a:lnTo>
                    <a:lnTo>
                      <a:pt x="5" y="1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25" name="Freeform 107"/>
              <p:cNvSpPr>
                <a:spLocks/>
              </p:cNvSpPr>
              <p:nvPr/>
            </p:nvSpPr>
            <p:spPr bwMode="auto">
              <a:xfrm>
                <a:off x="5116" y="2682"/>
                <a:ext cx="11" cy="23"/>
              </a:xfrm>
              <a:custGeom>
                <a:avLst/>
                <a:gdLst>
                  <a:gd name="T0" fmla="*/ 4 w 11"/>
                  <a:gd name="T1" fmla="*/ 16 h 23"/>
                  <a:gd name="T2" fmla="*/ 4 w 11"/>
                  <a:gd name="T3" fmla="*/ 12 h 23"/>
                  <a:gd name="T4" fmla="*/ 0 w 11"/>
                  <a:gd name="T5" fmla="*/ 9 h 23"/>
                  <a:gd name="T6" fmla="*/ 0 w 11"/>
                  <a:gd name="T7" fmla="*/ 0 h 23"/>
                  <a:gd name="T8" fmla="*/ 4 w 11"/>
                  <a:gd name="T9" fmla="*/ 2 h 23"/>
                  <a:gd name="T10" fmla="*/ 7 w 11"/>
                  <a:gd name="T11" fmla="*/ 9 h 23"/>
                  <a:gd name="T12" fmla="*/ 9 w 11"/>
                  <a:gd name="T13" fmla="*/ 11 h 23"/>
                  <a:gd name="T14" fmla="*/ 11 w 11"/>
                  <a:gd name="T15" fmla="*/ 16 h 23"/>
                  <a:gd name="T16" fmla="*/ 11 w 11"/>
                  <a:gd name="T17" fmla="*/ 21 h 23"/>
                  <a:gd name="T18" fmla="*/ 11 w 11"/>
                  <a:gd name="T19" fmla="*/ 23 h 23"/>
                  <a:gd name="T20" fmla="*/ 4 w 11"/>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4" y="16"/>
                    </a:moveTo>
                    <a:lnTo>
                      <a:pt x="4" y="12"/>
                    </a:lnTo>
                    <a:lnTo>
                      <a:pt x="0" y="9"/>
                    </a:lnTo>
                    <a:lnTo>
                      <a:pt x="0" y="0"/>
                    </a:lnTo>
                    <a:lnTo>
                      <a:pt x="4" y="2"/>
                    </a:lnTo>
                    <a:lnTo>
                      <a:pt x="7" y="9"/>
                    </a:lnTo>
                    <a:lnTo>
                      <a:pt x="9" y="11"/>
                    </a:lnTo>
                    <a:lnTo>
                      <a:pt x="11" y="16"/>
                    </a:lnTo>
                    <a:lnTo>
                      <a:pt x="11" y="21"/>
                    </a:lnTo>
                    <a:lnTo>
                      <a:pt x="11" y="23"/>
                    </a:lnTo>
                    <a:lnTo>
                      <a:pt x="4" y="1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26" name="Freeform 108"/>
              <p:cNvSpPr>
                <a:spLocks/>
              </p:cNvSpPr>
              <p:nvPr/>
            </p:nvSpPr>
            <p:spPr bwMode="auto">
              <a:xfrm>
                <a:off x="5128" y="2708"/>
                <a:ext cx="12" cy="14"/>
              </a:xfrm>
              <a:custGeom>
                <a:avLst/>
                <a:gdLst>
                  <a:gd name="T0" fmla="*/ 9 w 12"/>
                  <a:gd name="T1" fmla="*/ 14 h 14"/>
                  <a:gd name="T2" fmla="*/ 4 w 12"/>
                  <a:gd name="T3" fmla="*/ 12 h 14"/>
                  <a:gd name="T4" fmla="*/ 0 w 12"/>
                  <a:gd name="T5" fmla="*/ 10 h 14"/>
                  <a:gd name="T6" fmla="*/ 0 w 12"/>
                  <a:gd name="T7" fmla="*/ 0 h 14"/>
                  <a:gd name="T8" fmla="*/ 6 w 12"/>
                  <a:gd name="T9" fmla="*/ 5 h 14"/>
                  <a:gd name="T10" fmla="*/ 6 w 12"/>
                  <a:gd name="T11" fmla="*/ 5 h 14"/>
                  <a:gd name="T12" fmla="*/ 11 w 12"/>
                  <a:gd name="T13" fmla="*/ 7 h 14"/>
                  <a:gd name="T14" fmla="*/ 11 w 12"/>
                  <a:gd name="T15" fmla="*/ 9 h 14"/>
                  <a:gd name="T16" fmla="*/ 11 w 12"/>
                  <a:gd name="T17" fmla="*/ 9 h 14"/>
                  <a:gd name="T18" fmla="*/ 12 w 12"/>
                  <a:gd name="T19" fmla="*/ 10 h 14"/>
                  <a:gd name="T20" fmla="*/ 12 w 12"/>
                  <a:gd name="T21" fmla="*/ 10 h 14"/>
                  <a:gd name="T22" fmla="*/ 12 w 12"/>
                  <a:gd name="T23" fmla="*/ 14 h 14"/>
                  <a:gd name="T24" fmla="*/ 9 w 12"/>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4">
                    <a:moveTo>
                      <a:pt x="9" y="14"/>
                    </a:moveTo>
                    <a:lnTo>
                      <a:pt x="4" y="12"/>
                    </a:lnTo>
                    <a:lnTo>
                      <a:pt x="0" y="10"/>
                    </a:lnTo>
                    <a:lnTo>
                      <a:pt x="0" y="0"/>
                    </a:lnTo>
                    <a:lnTo>
                      <a:pt x="6" y="5"/>
                    </a:lnTo>
                    <a:lnTo>
                      <a:pt x="6" y="5"/>
                    </a:lnTo>
                    <a:lnTo>
                      <a:pt x="11" y="7"/>
                    </a:lnTo>
                    <a:lnTo>
                      <a:pt x="11" y="9"/>
                    </a:lnTo>
                    <a:lnTo>
                      <a:pt x="11" y="9"/>
                    </a:lnTo>
                    <a:lnTo>
                      <a:pt x="12" y="10"/>
                    </a:lnTo>
                    <a:lnTo>
                      <a:pt x="12" y="10"/>
                    </a:lnTo>
                    <a:lnTo>
                      <a:pt x="12" y="14"/>
                    </a:lnTo>
                    <a:lnTo>
                      <a:pt x="9"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27" name="Freeform 109"/>
              <p:cNvSpPr>
                <a:spLocks noEditPoints="1"/>
              </p:cNvSpPr>
              <p:nvPr/>
            </p:nvSpPr>
            <p:spPr bwMode="auto">
              <a:xfrm>
                <a:off x="4672" y="2562"/>
                <a:ext cx="299" cy="158"/>
              </a:xfrm>
              <a:custGeom>
                <a:avLst/>
                <a:gdLst>
                  <a:gd name="T0" fmla="*/ 285 w 299"/>
                  <a:gd name="T1" fmla="*/ 143 h 158"/>
                  <a:gd name="T2" fmla="*/ 268 w 299"/>
                  <a:gd name="T3" fmla="*/ 132 h 158"/>
                  <a:gd name="T4" fmla="*/ 261 w 299"/>
                  <a:gd name="T5" fmla="*/ 124 h 158"/>
                  <a:gd name="T6" fmla="*/ 243 w 299"/>
                  <a:gd name="T7" fmla="*/ 105 h 158"/>
                  <a:gd name="T8" fmla="*/ 255 w 299"/>
                  <a:gd name="T9" fmla="*/ 91 h 158"/>
                  <a:gd name="T10" fmla="*/ 231 w 299"/>
                  <a:gd name="T11" fmla="*/ 79 h 158"/>
                  <a:gd name="T12" fmla="*/ 222 w 299"/>
                  <a:gd name="T13" fmla="*/ 70 h 158"/>
                  <a:gd name="T14" fmla="*/ 213 w 299"/>
                  <a:gd name="T15" fmla="*/ 60 h 158"/>
                  <a:gd name="T16" fmla="*/ 203 w 299"/>
                  <a:gd name="T17" fmla="*/ 53 h 158"/>
                  <a:gd name="T18" fmla="*/ 188 w 299"/>
                  <a:gd name="T19" fmla="*/ 46 h 158"/>
                  <a:gd name="T20" fmla="*/ 159 w 299"/>
                  <a:gd name="T21" fmla="*/ 36 h 158"/>
                  <a:gd name="T22" fmla="*/ 140 w 299"/>
                  <a:gd name="T23" fmla="*/ 33 h 158"/>
                  <a:gd name="T24" fmla="*/ 130 w 299"/>
                  <a:gd name="T25" fmla="*/ 29 h 158"/>
                  <a:gd name="T26" fmla="*/ 107 w 299"/>
                  <a:gd name="T27" fmla="*/ 19 h 158"/>
                  <a:gd name="T28" fmla="*/ 90 w 299"/>
                  <a:gd name="T29" fmla="*/ 26 h 158"/>
                  <a:gd name="T30" fmla="*/ 70 w 299"/>
                  <a:gd name="T31" fmla="*/ 43 h 158"/>
                  <a:gd name="T32" fmla="*/ 54 w 299"/>
                  <a:gd name="T33" fmla="*/ 33 h 158"/>
                  <a:gd name="T34" fmla="*/ 49 w 299"/>
                  <a:gd name="T35" fmla="*/ 22 h 158"/>
                  <a:gd name="T36" fmla="*/ 48 w 299"/>
                  <a:gd name="T37" fmla="*/ 9 h 158"/>
                  <a:gd name="T38" fmla="*/ 44 w 299"/>
                  <a:gd name="T39" fmla="*/ 5 h 158"/>
                  <a:gd name="T40" fmla="*/ 39 w 299"/>
                  <a:gd name="T41" fmla="*/ 5 h 158"/>
                  <a:gd name="T42" fmla="*/ 36 w 299"/>
                  <a:gd name="T43" fmla="*/ 4 h 158"/>
                  <a:gd name="T44" fmla="*/ 20 w 299"/>
                  <a:gd name="T45" fmla="*/ 0 h 158"/>
                  <a:gd name="T46" fmla="*/ 0 w 299"/>
                  <a:gd name="T47" fmla="*/ 16 h 158"/>
                  <a:gd name="T48" fmla="*/ 15 w 299"/>
                  <a:gd name="T49" fmla="*/ 22 h 158"/>
                  <a:gd name="T50" fmla="*/ 32 w 299"/>
                  <a:gd name="T51" fmla="*/ 31 h 158"/>
                  <a:gd name="T52" fmla="*/ 15 w 299"/>
                  <a:gd name="T53" fmla="*/ 40 h 158"/>
                  <a:gd name="T54" fmla="*/ 29 w 299"/>
                  <a:gd name="T55" fmla="*/ 50 h 158"/>
                  <a:gd name="T56" fmla="*/ 32 w 299"/>
                  <a:gd name="T57" fmla="*/ 60 h 158"/>
                  <a:gd name="T58" fmla="*/ 39 w 299"/>
                  <a:gd name="T59" fmla="*/ 58 h 158"/>
                  <a:gd name="T60" fmla="*/ 41 w 299"/>
                  <a:gd name="T61" fmla="*/ 50 h 158"/>
                  <a:gd name="T62" fmla="*/ 48 w 299"/>
                  <a:gd name="T63" fmla="*/ 55 h 158"/>
                  <a:gd name="T64" fmla="*/ 56 w 299"/>
                  <a:gd name="T65" fmla="*/ 60 h 158"/>
                  <a:gd name="T66" fmla="*/ 78 w 299"/>
                  <a:gd name="T67" fmla="*/ 67 h 158"/>
                  <a:gd name="T68" fmla="*/ 83 w 299"/>
                  <a:gd name="T69" fmla="*/ 69 h 158"/>
                  <a:gd name="T70" fmla="*/ 89 w 299"/>
                  <a:gd name="T71" fmla="*/ 72 h 158"/>
                  <a:gd name="T72" fmla="*/ 94 w 299"/>
                  <a:gd name="T73" fmla="*/ 72 h 158"/>
                  <a:gd name="T74" fmla="*/ 97 w 299"/>
                  <a:gd name="T75" fmla="*/ 76 h 158"/>
                  <a:gd name="T76" fmla="*/ 101 w 299"/>
                  <a:gd name="T77" fmla="*/ 77 h 158"/>
                  <a:gd name="T78" fmla="*/ 104 w 299"/>
                  <a:gd name="T79" fmla="*/ 79 h 158"/>
                  <a:gd name="T80" fmla="*/ 107 w 299"/>
                  <a:gd name="T81" fmla="*/ 82 h 158"/>
                  <a:gd name="T82" fmla="*/ 109 w 299"/>
                  <a:gd name="T83" fmla="*/ 86 h 158"/>
                  <a:gd name="T84" fmla="*/ 114 w 299"/>
                  <a:gd name="T85" fmla="*/ 98 h 158"/>
                  <a:gd name="T86" fmla="*/ 118 w 299"/>
                  <a:gd name="T87" fmla="*/ 107 h 158"/>
                  <a:gd name="T88" fmla="*/ 118 w 299"/>
                  <a:gd name="T89" fmla="*/ 119 h 158"/>
                  <a:gd name="T90" fmla="*/ 126 w 299"/>
                  <a:gd name="T91" fmla="*/ 120 h 158"/>
                  <a:gd name="T92" fmla="*/ 140 w 299"/>
                  <a:gd name="T93" fmla="*/ 125 h 158"/>
                  <a:gd name="T94" fmla="*/ 181 w 299"/>
                  <a:gd name="T95" fmla="*/ 136 h 158"/>
                  <a:gd name="T96" fmla="*/ 181 w 299"/>
                  <a:gd name="T97" fmla="*/ 122 h 158"/>
                  <a:gd name="T98" fmla="*/ 193 w 299"/>
                  <a:gd name="T99" fmla="*/ 112 h 158"/>
                  <a:gd name="T100" fmla="*/ 222 w 299"/>
                  <a:gd name="T101" fmla="*/ 117 h 158"/>
                  <a:gd name="T102" fmla="*/ 234 w 299"/>
                  <a:gd name="T103" fmla="*/ 134 h 158"/>
                  <a:gd name="T104" fmla="*/ 249 w 299"/>
                  <a:gd name="T105" fmla="*/ 149 h 158"/>
                  <a:gd name="T106" fmla="*/ 273 w 299"/>
                  <a:gd name="T107" fmla="*/ 153 h 158"/>
                  <a:gd name="T108" fmla="*/ 297 w 299"/>
                  <a:gd name="T109" fmla="*/ 156 h 158"/>
                  <a:gd name="T110" fmla="*/ 34 w 299"/>
                  <a:gd name="T111" fmla="*/ 3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9" h="158">
                    <a:moveTo>
                      <a:pt x="299" y="151"/>
                    </a:moveTo>
                    <a:lnTo>
                      <a:pt x="290" y="151"/>
                    </a:lnTo>
                    <a:lnTo>
                      <a:pt x="289" y="148"/>
                    </a:lnTo>
                    <a:lnTo>
                      <a:pt x="284" y="148"/>
                    </a:lnTo>
                    <a:lnTo>
                      <a:pt x="282" y="146"/>
                    </a:lnTo>
                    <a:lnTo>
                      <a:pt x="285" y="143"/>
                    </a:lnTo>
                    <a:lnTo>
                      <a:pt x="282" y="139"/>
                    </a:lnTo>
                    <a:lnTo>
                      <a:pt x="277" y="139"/>
                    </a:lnTo>
                    <a:lnTo>
                      <a:pt x="275" y="137"/>
                    </a:lnTo>
                    <a:lnTo>
                      <a:pt x="275" y="134"/>
                    </a:lnTo>
                    <a:lnTo>
                      <a:pt x="273" y="132"/>
                    </a:lnTo>
                    <a:lnTo>
                      <a:pt x="268" y="132"/>
                    </a:lnTo>
                    <a:lnTo>
                      <a:pt x="265" y="132"/>
                    </a:lnTo>
                    <a:lnTo>
                      <a:pt x="265" y="132"/>
                    </a:lnTo>
                    <a:lnTo>
                      <a:pt x="263" y="129"/>
                    </a:lnTo>
                    <a:lnTo>
                      <a:pt x="263" y="127"/>
                    </a:lnTo>
                    <a:lnTo>
                      <a:pt x="261" y="125"/>
                    </a:lnTo>
                    <a:lnTo>
                      <a:pt x="261" y="124"/>
                    </a:lnTo>
                    <a:lnTo>
                      <a:pt x="255" y="115"/>
                    </a:lnTo>
                    <a:lnTo>
                      <a:pt x="248" y="110"/>
                    </a:lnTo>
                    <a:lnTo>
                      <a:pt x="248" y="110"/>
                    </a:lnTo>
                    <a:lnTo>
                      <a:pt x="246" y="107"/>
                    </a:lnTo>
                    <a:lnTo>
                      <a:pt x="246" y="107"/>
                    </a:lnTo>
                    <a:lnTo>
                      <a:pt x="243" y="105"/>
                    </a:lnTo>
                    <a:lnTo>
                      <a:pt x="243" y="101"/>
                    </a:lnTo>
                    <a:lnTo>
                      <a:pt x="241" y="100"/>
                    </a:lnTo>
                    <a:lnTo>
                      <a:pt x="241" y="98"/>
                    </a:lnTo>
                    <a:lnTo>
                      <a:pt x="251" y="98"/>
                    </a:lnTo>
                    <a:lnTo>
                      <a:pt x="255" y="96"/>
                    </a:lnTo>
                    <a:lnTo>
                      <a:pt x="255" y="91"/>
                    </a:lnTo>
                    <a:lnTo>
                      <a:pt x="249" y="88"/>
                    </a:lnTo>
                    <a:lnTo>
                      <a:pt x="248" y="86"/>
                    </a:lnTo>
                    <a:lnTo>
                      <a:pt x="241" y="86"/>
                    </a:lnTo>
                    <a:lnTo>
                      <a:pt x="237" y="82"/>
                    </a:lnTo>
                    <a:lnTo>
                      <a:pt x="236" y="79"/>
                    </a:lnTo>
                    <a:lnTo>
                      <a:pt x="231" y="79"/>
                    </a:lnTo>
                    <a:lnTo>
                      <a:pt x="229" y="79"/>
                    </a:lnTo>
                    <a:lnTo>
                      <a:pt x="227" y="77"/>
                    </a:lnTo>
                    <a:lnTo>
                      <a:pt x="225" y="77"/>
                    </a:lnTo>
                    <a:lnTo>
                      <a:pt x="222" y="70"/>
                    </a:lnTo>
                    <a:lnTo>
                      <a:pt x="222" y="70"/>
                    </a:lnTo>
                    <a:lnTo>
                      <a:pt x="222" y="70"/>
                    </a:lnTo>
                    <a:lnTo>
                      <a:pt x="220" y="69"/>
                    </a:lnTo>
                    <a:lnTo>
                      <a:pt x="220" y="69"/>
                    </a:lnTo>
                    <a:lnTo>
                      <a:pt x="220" y="67"/>
                    </a:lnTo>
                    <a:lnTo>
                      <a:pt x="219" y="65"/>
                    </a:lnTo>
                    <a:lnTo>
                      <a:pt x="215" y="64"/>
                    </a:lnTo>
                    <a:lnTo>
                      <a:pt x="213" y="60"/>
                    </a:lnTo>
                    <a:lnTo>
                      <a:pt x="210" y="58"/>
                    </a:lnTo>
                    <a:lnTo>
                      <a:pt x="208" y="57"/>
                    </a:lnTo>
                    <a:lnTo>
                      <a:pt x="208" y="57"/>
                    </a:lnTo>
                    <a:lnTo>
                      <a:pt x="207" y="55"/>
                    </a:lnTo>
                    <a:lnTo>
                      <a:pt x="205" y="53"/>
                    </a:lnTo>
                    <a:lnTo>
                      <a:pt x="203" y="53"/>
                    </a:lnTo>
                    <a:lnTo>
                      <a:pt x="202" y="52"/>
                    </a:lnTo>
                    <a:lnTo>
                      <a:pt x="198" y="52"/>
                    </a:lnTo>
                    <a:lnTo>
                      <a:pt x="196" y="52"/>
                    </a:lnTo>
                    <a:lnTo>
                      <a:pt x="195" y="50"/>
                    </a:lnTo>
                    <a:lnTo>
                      <a:pt x="191" y="48"/>
                    </a:lnTo>
                    <a:lnTo>
                      <a:pt x="188" y="46"/>
                    </a:lnTo>
                    <a:lnTo>
                      <a:pt x="183" y="46"/>
                    </a:lnTo>
                    <a:lnTo>
                      <a:pt x="178" y="45"/>
                    </a:lnTo>
                    <a:lnTo>
                      <a:pt x="171" y="41"/>
                    </a:lnTo>
                    <a:lnTo>
                      <a:pt x="166" y="41"/>
                    </a:lnTo>
                    <a:lnTo>
                      <a:pt x="162" y="38"/>
                    </a:lnTo>
                    <a:lnTo>
                      <a:pt x="159" y="36"/>
                    </a:lnTo>
                    <a:lnTo>
                      <a:pt x="154" y="34"/>
                    </a:lnTo>
                    <a:lnTo>
                      <a:pt x="152" y="34"/>
                    </a:lnTo>
                    <a:lnTo>
                      <a:pt x="148" y="34"/>
                    </a:lnTo>
                    <a:lnTo>
                      <a:pt x="145" y="33"/>
                    </a:lnTo>
                    <a:lnTo>
                      <a:pt x="143" y="33"/>
                    </a:lnTo>
                    <a:lnTo>
                      <a:pt x="140" y="33"/>
                    </a:lnTo>
                    <a:lnTo>
                      <a:pt x="140" y="33"/>
                    </a:lnTo>
                    <a:lnTo>
                      <a:pt x="135" y="29"/>
                    </a:lnTo>
                    <a:lnTo>
                      <a:pt x="135" y="29"/>
                    </a:lnTo>
                    <a:lnTo>
                      <a:pt x="131" y="29"/>
                    </a:lnTo>
                    <a:lnTo>
                      <a:pt x="131" y="29"/>
                    </a:lnTo>
                    <a:lnTo>
                      <a:pt x="130" y="29"/>
                    </a:lnTo>
                    <a:lnTo>
                      <a:pt x="126" y="28"/>
                    </a:lnTo>
                    <a:lnTo>
                      <a:pt x="121" y="24"/>
                    </a:lnTo>
                    <a:lnTo>
                      <a:pt x="118" y="24"/>
                    </a:lnTo>
                    <a:lnTo>
                      <a:pt x="113" y="22"/>
                    </a:lnTo>
                    <a:lnTo>
                      <a:pt x="109" y="22"/>
                    </a:lnTo>
                    <a:lnTo>
                      <a:pt x="107" y="19"/>
                    </a:lnTo>
                    <a:lnTo>
                      <a:pt x="104" y="17"/>
                    </a:lnTo>
                    <a:lnTo>
                      <a:pt x="101" y="17"/>
                    </a:lnTo>
                    <a:lnTo>
                      <a:pt x="97" y="19"/>
                    </a:lnTo>
                    <a:lnTo>
                      <a:pt x="92" y="22"/>
                    </a:lnTo>
                    <a:lnTo>
                      <a:pt x="92" y="26"/>
                    </a:lnTo>
                    <a:lnTo>
                      <a:pt x="90" y="26"/>
                    </a:lnTo>
                    <a:lnTo>
                      <a:pt x="87" y="29"/>
                    </a:lnTo>
                    <a:lnTo>
                      <a:pt x="82" y="29"/>
                    </a:lnTo>
                    <a:lnTo>
                      <a:pt x="75" y="34"/>
                    </a:lnTo>
                    <a:lnTo>
                      <a:pt x="75" y="38"/>
                    </a:lnTo>
                    <a:lnTo>
                      <a:pt x="73" y="40"/>
                    </a:lnTo>
                    <a:lnTo>
                      <a:pt x="70" y="43"/>
                    </a:lnTo>
                    <a:lnTo>
                      <a:pt x="66" y="46"/>
                    </a:lnTo>
                    <a:lnTo>
                      <a:pt x="63" y="46"/>
                    </a:lnTo>
                    <a:lnTo>
                      <a:pt x="61" y="45"/>
                    </a:lnTo>
                    <a:lnTo>
                      <a:pt x="60" y="43"/>
                    </a:lnTo>
                    <a:lnTo>
                      <a:pt x="54" y="36"/>
                    </a:lnTo>
                    <a:lnTo>
                      <a:pt x="54" y="33"/>
                    </a:lnTo>
                    <a:lnTo>
                      <a:pt x="53" y="34"/>
                    </a:lnTo>
                    <a:lnTo>
                      <a:pt x="53" y="34"/>
                    </a:lnTo>
                    <a:lnTo>
                      <a:pt x="51" y="33"/>
                    </a:lnTo>
                    <a:lnTo>
                      <a:pt x="51" y="29"/>
                    </a:lnTo>
                    <a:lnTo>
                      <a:pt x="49" y="28"/>
                    </a:lnTo>
                    <a:lnTo>
                      <a:pt x="49" y="22"/>
                    </a:lnTo>
                    <a:lnTo>
                      <a:pt x="51" y="19"/>
                    </a:lnTo>
                    <a:lnTo>
                      <a:pt x="51" y="16"/>
                    </a:lnTo>
                    <a:lnTo>
                      <a:pt x="48" y="12"/>
                    </a:lnTo>
                    <a:lnTo>
                      <a:pt x="48" y="10"/>
                    </a:lnTo>
                    <a:lnTo>
                      <a:pt x="48" y="10"/>
                    </a:lnTo>
                    <a:lnTo>
                      <a:pt x="48" y="9"/>
                    </a:lnTo>
                    <a:lnTo>
                      <a:pt x="48" y="9"/>
                    </a:lnTo>
                    <a:lnTo>
                      <a:pt x="46" y="7"/>
                    </a:lnTo>
                    <a:lnTo>
                      <a:pt x="46" y="7"/>
                    </a:lnTo>
                    <a:lnTo>
                      <a:pt x="46" y="7"/>
                    </a:lnTo>
                    <a:lnTo>
                      <a:pt x="44" y="5"/>
                    </a:lnTo>
                    <a:lnTo>
                      <a:pt x="44" y="5"/>
                    </a:lnTo>
                    <a:lnTo>
                      <a:pt x="42" y="5"/>
                    </a:lnTo>
                    <a:lnTo>
                      <a:pt x="42" y="7"/>
                    </a:lnTo>
                    <a:lnTo>
                      <a:pt x="41" y="5"/>
                    </a:lnTo>
                    <a:lnTo>
                      <a:pt x="39" y="5"/>
                    </a:lnTo>
                    <a:lnTo>
                      <a:pt x="39" y="5"/>
                    </a:lnTo>
                    <a:lnTo>
                      <a:pt x="39" y="5"/>
                    </a:lnTo>
                    <a:lnTo>
                      <a:pt x="39" y="5"/>
                    </a:lnTo>
                    <a:lnTo>
                      <a:pt x="37" y="5"/>
                    </a:lnTo>
                    <a:lnTo>
                      <a:pt x="37" y="5"/>
                    </a:lnTo>
                    <a:lnTo>
                      <a:pt x="36" y="4"/>
                    </a:lnTo>
                    <a:lnTo>
                      <a:pt x="36" y="4"/>
                    </a:lnTo>
                    <a:lnTo>
                      <a:pt x="36" y="4"/>
                    </a:lnTo>
                    <a:lnTo>
                      <a:pt x="34" y="4"/>
                    </a:lnTo>
                    <a:lnTo>
                      <a:pt x="34" y="2"/>
                    </a:lnTo>
                    <a:lnTo>
                      <a:pt x="30" y="2"/>
                    </a:lnTo>
                    <a:lnTo>
                      <a:pt x="29" y="0"/>
                    </a:lnTo>
                    <a:lnTo>
                      <a:pt x="24" y="0"/>
                    </a:lnTo>
                    <a:lnTo>
                      <a:pt x="20" y="0"/>
                    </a:lnTo>
                    <a:lnTo>
                      <a:pt x="15" y="2"/>
                    </a:lnTo>
                    <a:lnTo>
                      <a:pt x="10" y="7"/>
                    </a:lnTo>
                    <a:lnTo>
                      <a:pt x="3" y="7"/>
                    </a:lnTo>
                    <a:lnTo>
                      <a:pt x="3" y="10"/>
                    </a:lnTo>
                    <a:lnTo>
                      <a:pt x="1" y="12"/>
                    </a:lnTo>
                    <a:lnTo>
                      <a:pt x="0" y="16"/>
                    </a:lnTo>
                    <a:lnTo>
                      <a:pt x="1" y="19"/>
                    </a:lnTo>
                    <a:lnTo>
                      <a:pt x="5" y="19"/>
                    </a:lnTo>
                    <a:lnTo>
                      <a:pt x="8" y="19"/>
                    </a:lnTo>
                    <a:lnTo>
                      <a:pt x="10" y="21"/>
                    </a:lnTo>
                    <a:lnTo>
                      <a:pt x="13" y="22"/>
                    </a:lnTo>
                    <a:lnTo>
                      <a:pt x="15" y="22"/>
                    </a:lnTo>
                    <a:lnTo>
                      <a:pt x="15" y="26"/>
                    </a:lnTo>
                    <a:lnTo>
                      <a:pt x="20" y="31"/>
                    </a:lnTo>
                    <a:lnTo>
                      <a:pt x="24" y="31"/>
                    </a:lnTo>
                    <a:lnTo>
                      <a:pt x="29" y="33"/>
                    </a:lnTo>
                    <a:lnTo>
                      <a:pt x="30" y="31"/>
                    </a:lnTo>
                    <a:lnTo>
                      <a:pt x="32" y="31"/>
                    </a:lnTo>
                    <a:lnTo>
                      <a:pt x="30" y="33"/>
                    </a:lnTo>
                    <a:lnTo>
                      <a:pt x="27" y="36"/>
                    </a:lnTo>
                    <a:lnTo>
                      <a:pt x="25" y="36"/>
                    </a:lnTo>
                    <a:lnTo>
                      <a:pt x="25" y="36"/>
                    </a:lnTo>
                    <a:lnTo>
                      <a:pt x="20" y="36"/>
                    </a:lnTo>
                    <a:lnTo>
                      <a:pt x="15" y="40"/>
                    </a:lnTo>
                    <a:lnTo>
                      <a:pt x="18" y="41"/>
                    </a:lnTo>
                    <a:lnTo>
                      <a:pt x="20" y="43"/>
                    </a:lnTo>
                    <a:lnTo>
                      <a:pt x="24" y="45"/>
                    </a:lnTo>
                    <a:lnTo>
                      <a:pt x="27" y="46"/>
                    </a:lnTo>
                    <a:lnTo>
                      <a:pt x="27" y="46"/>
                    </a:lnTo>
                    <a:lnTo>
                      <a:pt x="29" y="50"/>
                    </a:lnTo>
                    <a:lnTo>
                      <a:pt x="29" y="50"/>
                    </a:lnTo>
                    <a:lnTo>
                      <a:pt x="27" y="52"/>
                    </a:lnTo>
                    <a:lnTo>
                      <a:pt x="27" y="52"/>
                    </a:lnTo>
                    <a:lnTo>
                      <a:pt x="27" y="58"/>
                    </a:lnTo>
                    <a:lnTo>
                      <a:pt x="32" y="60"/>
                    </a:lnTo>
                    <a:lnTo>
                      <a:pt x="32" y="60"/>
                    </a:lnTo>
                    <a:lnTo>
                      <a:pt x="34" y="62"/>
                    </a:lnTo>
                    <a:lnTo>
                      <a:pt x="36" y="62"/>
                    </a:lnTo>
                    <a:lnTo>
                      <a:pt x="36" y="62"/>
                    </a:lnTo>
                    <a:lnTo>
                      <a:pt x="36" y="62"/>
                    </a:lnTo>
                    <a:lnTo>
                      <a:pt x="37" y="62"/>
                    </a:lnTo>
                    <a:lnTo>
                      <a:pt x="39" y="58"/>
                    </a:lnTo>
                    <a:lnTo>
                      <a:pt x="39" y="58"/>
                    </a:lnTo>
                    <a:lnTo>
                      <a:pt x="37" y="57"/>
                    </a:lnTo>
                    <a:lnTo>
                      <a:pt x="41" y="53"/>
                    </a:lnTo>
                    <a:lnTo>
                      <a:pt x="41" y="50"/>
                    </a:lnTo>
                    <a:lnTo>
                      <a:pt x="41" y="50"/>
                    </a:lnTo>
                    <a:lnTo>
                      <a:pt x="41" y="50"/>
                    </a:lnTo>
                    <a:lnTo>
                      <a:pt x="41" y="52"/>
                    </a:lnTo>
                    <a:lnTo>
                      <a:pt x="41" y="52"/>
                    </a:lnTo>
                    <a:lnTo>
                      <a:pt x="41" y="52"/>
                    </a:lnTo>
                    <a:lnTo>
                      <a:pt x="41" y="53"/>
                    </a:lnTo>
                    <a:lnTo>
                      <a:pt x="46" y="55"/>
                    </a:lnTo>
                    <a:lnTo>
                      <a:pt x="48" y="55"/>
                    </a:lnTo>
                    <a:lnTo>
                      <a:pt x="49" y="58"/>
                    </a:lnTo>
                    <a:lnTo>
                      <a:pt x="54" y="57"/>
                    </a:lnTo>
                    <a:lnTo>
                      <a:pt x="56" y="57"/>
                    </a:lnTo>
                    <a:lnTo>
                      <a:pt x="56" y="57"/>
                    </a:lnTo>
                    <a:lnTo>
                      <a:pt x="54" y="58"/>
                    </a:lnTo>
                    <a:lnTo>
                      <a:pt x="56" y="60"/>
                    </a:lnTo>
                    <a:lnTo>
                      <a:pt x="58" y="64"/>
                    </a:lnTo>
                    <a:lnTo>
                      <a:pt x="63" y="65"/>
                    </a:lnTo>
                    <a:lnTo>
                      <a:pt x="63" y="65"/>
                    </a:lnTo>
                    <a:lnTo>
                      <a:pt x="71" y="65"/>
                    </a:lnTo>
                    <a:lnTo>
                      <a:pt x="75" y="65"/>
                    </a:lnTo>
                    <a:lnTo>
                      <a:pt x="78" y="67"/>
                    </a:lnTo>
                    <a:lnTo>
                      <a:pt x="80" y="67"/>
                    </a:lnTo>
                    <a:lnTo>
                      <a:pt x="80" y="67"/>
                    </a:lnTo>
                    <a:lnTo>
                      <a:pt x="82" y="69"/>
                    </a:lnTo>
                    <a:lnTo>
                      <a:pt x="82" y="69"/>
                    </a:lnTo>
                    <a:lnTo>
                      <a:pt x="83" y="69"/>
                    </a:lnTo>
                    <a:lnTo>
                      <a:pt x="83" y="69"/>
                    </a:lnTo>
                    <a:lnTo>
                      <a:pt x="87" y="70"/>
                    </a:lnTo>
                    <a:lnTo>
                      <a:pt x="87" y="70"/>
                    </a:lnTo>
                    <a:lnTo>
                      <a:pt x="87" y="70"/>
                    </a:lnTo>
                    <a:lnTo>
                      <a:pt x="87" y="70"/>
                    </a:lnTo>
                    <a:lnTo>
                      <a:pt x="89" y="72"/>
                    </a:lnTo>
                    <a:lnTo>
                      <a:pt x="89" y="72"/>
                    </a:lnTo>
                    <a:lnTo>
                      <a:pt x="90" y="72"/>
                    </a:lnTo>
                    <a:lnTo>
                      <a:pt x="90" y="72"/>
                    </a:lnTo>
                    <a:lnTo>
                      <a:pt x="92" y="72"/>
                    </a:lnTo>
                    <a:lnTo>
                      <a:pt x="92" y="72"/>
                    </a:lnTo>
                    <a:lnTo>
                      <a:pt x="94" y="72"/>
                    </a:lnTo>
                    <a:lnTo>
                      <a:pt x="94" y="72"/>
                    </a:lnTo>
                    <a:lnTo>
                      <a:pt x="94" y="72"/>
                    </a:lnTo>
                    <a:lnTo>
                      <a:pt x="95" y="74"/>
                    </a:lnTo>
                    <a:lnTo>
                      <a:pt x="95" y="74"/>
                    </a:lnTo>
                    <a:lnTo>
                      <a:pt x="95" y="74"/>
                    </a:lnTo>
                    <a:lnTo>
                      <a:pt x="95" y="74"/>
                    </a:lnTo>
                    <a:lnTo>
                      <a:pt x="97" y="76"/>
                    </a:lnTo>
                    <a:lnTo>
                      <a:pt x="99" y="76"/>
                    </a:lnTo>
                    <a:lnTo>
                      <a:pt x="99" y="76"/>
                    </a:lnTo>
                    <a:lnTo>
                      <a:pt x="99" y="76"/>
                    </a:lnTo>
                    <a:lnTo>
                      <a:pt x="99" y="76"/>
                    </a:lnTo>
                    <a:lnTo>
                      <a:pt x="101" y="77"/>
                    </a:lnTo>
                    <a:lnTo>
                      <a:pt x="101" y="77"/>
                    </a:lnTo>
                    <a:lnTo>
                      <a:pt x="101" y="77"/>
                    </a:lnTo>
                    <a:lnTo>
                      <a:pt x="101" y="77"/>
                    </a:lnTo>
                    <a:lnTo>
                      <a:pt x="102" y="77"/>
                    </a:lnTo>
                    <a:lnTo>
                      <a:pt x="102" y="77"/>
                    </a:lnTo>
                    <a:lnTo>
                      <a:pt x="102" y="77"/>
                    </a:lnTo>
                    <a:lnTo>
                      <a:pt x="104" y="79"/>
                    </a:lnTo>
                    <a:lnTo>
                      <a:pt x="104" y="79"/>
                    </a:lnTo>
                    <a:lnTo>
                      <a:pt x="104" y="79"/>
                    </a:lnTo>
                    <a:lnTo>
                      <a:pt x="104" y="79"/>
                    </a:lnTo>
                    <a:lnTo>
                      <a:pt x="104" y="81"/>
                    </a:lnTo>
                    <a:lnTo>
                      <a:pt x="104" y="84"/>
                    </a:lnTo>
                    <a:lnTo>
                      <a:pt x="107" y="82"/>
                    </a:lnTo>
                    <a:lnTo>
                      <a:pt x="107" y="82"/>
                    </a:lnTo>
                    <a:lnTo>
                      <a:pt x="107" y="84"/>
                    </a:lnTo>
                    <a:lnTo>
                      <a:pt x="107" y="84"/>
                    </a:lnTo>
                    <a:lnTo>
                      <a:pt x="109" y="84"/>
                    </a:lnTo>
                    <a:lnTo>
                      <a:pt x="109" y="84"/>
                    </a:lnTo>
                    <a:lnTo>
                      <a:pt x="109" y="86"/>
                    </a:lnTo>
                    <a:lnTo>
                      <a:pt x="109" y="88"/>
                    </a:lnTo>
                    <a:lnTo>
                      <a:pt x="109" y="89"/>
                    </a:lnTo>
                    <a:lnTo>
                      <a:pt x="111" y="93"/>
                    </a:lnTo>
                    <a:lnTo>
                      <a:pt x="113" y="95"/>
                    </a:lnTo>
                    <a:lnTo>
                      <a:pt x="113" y="95"/>
                    </a:lnTo>
                    <a:lnTo>
                      <a:pt x="114" y="98"/>
                    </a:lnTo>
                    <a:lnTo>
                      <a:pt x="114" y="98"/>
                    </a:lnTo>
                    <a:lnTo>
                      <a:pt x="114" y="100"/>
                    </a:lnTo>
                    <a:lnTo>
                      <a:pt x="116" y="101"/>
                    </a:lnTo>
                    <a:lnTo>
                      <a:pt x="116" y="105"/>
                    </a:lnTo>
                    <a:lnTo>
                      <a:pt x="119" y="105"/>
                    </a:lnTo>
                    <a:lnTo>
                      <a:pt x="118" y="107"/>
                    </a:lnTo>
                    <a:lnTo>
                      <a:pt x="119" y="110"/>
                    </a:lnTo>
                    <a:lnTo>
                      <a:pt x="119" y="112"/>
                    </a:lnTo>
                    <a:lnTo>
                      <a:pt x="121" y="113"/>
                    </a:lnTo>
                    <a:lnTo>
                      <a:pt x="118" y="115"/>
                    </a:lnTo>
                    <a:lnTo>
                      <a:pt x="118" y="115"/>
                    </a:lnTo>
                    <a:lnTo>
                      <a:pt x="118" y="119"/>
                    </a:lnTo>
                    <a:lnTo>
                      <a:pt x="118" y="119"/>
                    </a:lnTo>
                    <a:lnTo>
                      <a:pt x="119" y="119"/>
                    </a:lnTo>
                    <a:lnTo>
                      <a:pt x="119" y="120"/>
                    </a:lnTo>
                    <a:lnTo>
                      <a:pt x="123" y="120"/>
                    </a:lnTo>
                    <a:lnTo>
                      <a:pt x="125" y="119"/>
                    </a:lnTo>
                    <a:lnTo>
                      <a:pt x="126" y="120"/>
                    </a:lnTo>
                    <a:lnTo>
                      <a:pt x="130" y="120"/>
                    </a:lnTo>
                    <a:lnTo>
                      <a:pt x="133" y="119"/>
                    </a:lnTo>
                    <a:lnTo>
                      <a:pt x="135" y="119"/>
                    </a:lnTo>
                    <a:lnTo>
                      <a:pt x="133" y="120"/>
                    </a:lnTo>
                    <a:lnTo>
                      <a:pt x="137" y="122"/>
                    </a:lnTo>
                    <a:lnTo>
                      <a:pt x="140" y="125"/>
                    </a:lnTo>
                    <a:lnTo>
                      <a:pt x="142" y="127"/>
                    </a:lnTo>
                    <a:lnTo>
                      <a:pt x="150" y="136"/>
                    </a:lnTo>
                    <a:lnTo>
                      <a:pt x="167" y="136"/>
                    </a:lnTo>
                    <a:lnTo>
                      <a:pt x="169" y="137"/>
                    </a:lnTo>
                    <a:lnTo>
                      <a:pt x="178" y="137"/>
                    </a:lnTo>
                    <a:lnTo>
                      <a:pt x="181" y="136"/>
                    </a:lnTo>
                    <a:lnTo>
                      <a:pt x="183" y="134"/>
                    </a:lnTo>
                    <a:lnTo>
                      <a:pt x="184" y="132"/>
                    </a:lnTo>
                    <a:lnTo>
                      <a:pt x="188" y="129"/>
                    </a:lnTo>
                    <a:lnTo>
                      <a:pt x="183" y="124"/>
                    </a:lnTo>
                    <a:lnTo>
                      <a:pt x="183" y="124"/>
                    </a:lnTo>
                    <a:lnTo>
                      <a:pt x="181" y="122"/>
                    </a:lnTo>
                    <a:lnTo>
                      <a:pt x="190" y="122"/>
                    </a:lnTo>
                    <a:lnTo>
                      <a:pt x="190" y="117"/>
                    </a:lnTo>
                    <a:lnTo>
                      <a:pt x="190" y="117"/>
                    </a:lnTo>
                    <a:lnTo>
                      <a:pt x="198" y="119"/>
                    </a:lnTo>
                    <a:lnTo>
                      <a:pt x="193" y="113"/>
                    </a:lnTo>
                    <a:lnTo>
                      <a:pt x="193" y="112"/>
                    </a:lnTo>
                    <a:lnTo>
                      <a:pt x="195" y="113"/>
                    </a:lnTo>
                    <a:lnTo>
                      <a:pt x="207" y="113"/>
                    </a:lnTo>
                    <a:lnTo>
                      <a:pt x="208" y="115"/>
                    </a:lnTo>
                    <a:lnTo>
                      <a:pt x="215" y="115"/>
                    </a:lnTo>
                    <a:lnTo>
                      <a:pt x="219" y="117"/>
                    </a:lnTo>
                    <a:lnTo>
                      <a:pt x="222" y="117"/>
                    </a:lnTo>
                    <a:lnTo>
                      <a:pt x="225" y="122"/>
                    </a:lnTo>
                    <a:lnTo>
                      <a:pt x="229" y="124"/>
                    </a:lnTo>
                    <a:lnTo>
                      <a:pt x="231" y="125"/>
                    </a:lnTo>
                    <a:lnTo>
                      <a:pt x="232" y="127"/>
                    </a:lnTo>
                    <a:lnTo>
                      <a:pt x="232" y="131"/>
                    </a:lnTo>
                    <a:lnTo>
                      <a:pt x="234" y="134"/>
                    </a:lnTo>
                    <a:lnTo>
                      <a:pt x="237" y="134"/>
                    </a:lnTo>
                    <a:lnTo>
                      <a:pt x="237" y="137"/>
                    </a:lnTo>
                    <a:lnTo>
                      <a:pt x="241" y="141"/>
                    </a:lnTo>
                    <a:lnTo>
                      <a:pt x="244" y="141"/>
                    </a:lnTo>
                    <a:lnTo>
                      <a:pt x="246" y="148"/>
                    </a:lnTo>
                    <a:lnTo>
                      <a:pt x="249" y="149"/>
                    </a:lnTo>
                    <a:lnTo>
                      <a:pt x="255" y="151"/>
                    </a:lnTo>
                    <a:lnTo>
                      <a:pt x="256" y="151"/>
                    </a:lnTo>
                    <a:lnTo>
                      <a:pt x="260" y="153"/>
                    </a:lnTo>
                    <a:lnTo>
                      <a:pt x="263" y="153"/>
                    </a:lnTo>
                    <a:lnTo>
                      <a:pt x="270" y="153"/>
                    </a:lnTo>
                    <a:lnTo>
                      <a:pt x="273" y="153"/>
                    </a:lnTo>
                    <a:lnTo>
                      <a:pt x="277" y="155"/>
                    </a:lnTo>
                    <a:lnTo>
                      <a:pt x="280" y="155"/>
                    </a:lnTo>
                    <a:lnTo>
                      <a:pt x="287" y="155"/>
                    </a:lnTo>
                    <a:lnTo>
                      <a:pt x="287" y="158"/>
                    </a:lnTo>
                    <a:lnTo>
                      <a:pt x="292" y="158"/>
                    </a:lnTo>
                    <a:lnTo>
                      <a:pt x="297" y="156"/>
                    </a:lnTo>
                    <a:lnTo>
                      <a:pt x="294" y="155"/>
                    </a:lnTo>
                    <a:lnTo>
                      <a:pt x="299" y="151"/>
                    </a:lnTo>
                    <a:close/>
                    <a:moveTo>
                      <a:pt x="42" y="33"/>
                    </a:moveTo>
                    <a:lnTo>
                      <a:pt x="41" y="33"/>
                    </a:lnTo>
                    <a:lnTo>
                      <a:pt x="37" y="33"/>
                    </a:lnTo>
                    <a:lnTo>
                      <a:pt x="34" y="31"/>
                    </a:lnTo>
                    <a:lnTo>
                      <a:pt x="44" y="31"/>
                    </a:lnTo>
                    <a:lnTo>
                      <a:pt x="44" y="33"/>
                    </a:lnTo>
                    <a:lnTo>
                      <a:pt x="42" y="3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28" name="Freeform 110"/>
              <p:cNvSpPr>
                <a:spLocks/>
              </p:cNvSpPr>
              <p:nvPr/>
            </p:nvSpPr>
            <p:spPr bwMode="auto">
              <a:xfrm>
                <a:off x="4424" y="2679"/>
                <a:ext cx="20" cy="15"/>
              </a:xfrm>
              <a:custGeom>
                <a:avLst/>
                <a:gdLst>
                  <a:gd name="T0" fmla="*/ 10 w 20"/>
                  <a:gd name="T1" fmla="*/ 12 h 15"/>
                  <a:gd name="T2" fmla="*/ 6 w 20"/>
                  <a:gd name="T3" fmla="*/ 10 h 15"/>
                  <a:gd name="T4" fmla="*/ 5 w 20"/>
                  <a:gd name="T5" fmla="*/ 8 h 15"/>
                  <a:gd name="T6" fmla="*/ 0 w 20"/>
                  <a:gd name="T7" fmla="*/ 7 h 15"/>
                  <a:gd name="T8" fmla="*/ 0 w 20"/>
                  <a:gd name="T9" fmla="*/ 0 h 15"/>
                  <a:gd name="T10" fmla="*/ 10 w 20"/>
                  <a:gd name="T11" fmla="*/ 0 h 15"/>
                  <a:gd name="T12" fmla="*/ 17 w 20"/>
                  <a:gd name="T13" fmla="*/ 2 h 15"/>
                  <a:gd name="T14" fmla="*/ 20 w 20"/>
                  <a:gd name="T15" fmla="*/ 5 h 15"/>
                  <a:gd name="T16" fmla="*/ 20 w 20"/>
                  <a:gd name="T17" fmla="*/ 8 h 15"/>
                  <a:gd name="T18" fmla="*/ 15 w 20"/>
                  <a:gd name="T19" fmla="*/ 10 h 15"/>
                  <a:gd name="T20" fmla="*/ 15 w 20"/>
                  <a:gd name="T21" fmla="*/ 15 h 15"/>
                  <a:gd name="T22" fmla="*/ 10 w 20"/>
                  <a:gd name="T2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5">
                    <a:moveTo>
                      <a:pt x="10" y="12"/>
                    </a:moveTo>
                    <a:lnTo>
                      <a:pt x="6" y="10"/>
                    </a:lnTo>
                    <a:lnTo>
                      <a:pt x="5" y="8"/>
                    </a:lnTo>
                    <a:lnTo>
                      <a:pt x="0" y="7"/>
                    </a:lnTo>
                    <a:lnTo>
                      <a:pt x="0" y="0"/>
                    </a:lnTo>
                    <a:lnTo>
                      <a:pt x="10" y="0"/>
                    </a:lnTo>
                    <a:lnTo>
                      <a:pt x="17" y="2"/>
                    </a:lnTo>
                    <a:lnTo>
                      <a:pt x="20" y="5"/>
                    </a:lnTo>
                    <a:lnTo>
                      <a:pt x="20" y="8"/>
                    </a:lnTo>
                    <a:lnTo>
                      <a:pt x="15" y="10"/>
                    </a:lnTo>
                    <a:lnTo>
                      <a:pt x="15" y="15"/>
                    </a:lnTo>
                    <a:lnTo>
                      <a:pt x="10" y="1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29" name="Freeform 111"/>
              <p:cNvSpPr>
                <a:spLocks/>
              </p:cNvSpPr>
              <p:nvPr/>
            </p:nvSpPr>
            <p:spPr bwMode="auto">
              <a:xfrm>
                <a:off x="4446" y="2679"/>
                <a:ext cx="13" cy="15"/>
              </a:xfrm>
              <a:custGeom>
                <a:avLst/>
                <a:gdLst>
                  <a:gd name="T0" fmla="*/ 0 w 13"/>
                  <a:gd name="T1" fmla="*/ 10 h 15"/>
                  <a:gd name="T2" fmla="*/ 3 w 13"/>
                  <a:gd name="T3" fmla="*/ 7 h 15"/>
                  <a:gd name="T4" fmla="*/ 3 w 13"/>
                  <a:gd name="T5" fmla="*/ 3 h 15"/>
                  <a:gd name="T6" fmla="*/ 7 w 13"/>
                  <a:gd name="T7" fmla="*/ 0 h 15"/>
                  <a:gd name="T8" fmla="*/ 10 w 13"/>
                  <a:gd name="T9" fmla="*/ 0 h 15"/>
                  <a:gd name="T10" fmla="*/ 13 w 13"/>
                  <a:gd name="T11" fmla="*/ 3 h 15"/>
                  <a:gd name="T12" fmla="*/ 13 w 13"/>
                  <a:gd name="T13" fmla="*/ 7 h 15"/>
                  <a:gd name="T14" fmla="*/ 12 w 13"/>
                  <a:gd name="T15" fmla="*/ 10 h 15"/>
                  <a:gd name="T16" fmla="*/ 8 w 13"/>
                  <a:gd name="T17" fmla="*/ 14 h 15"/>
                  <a:gd name="T18" fmla="*/ 3 w 13"/>
                  <a:gd name="T19" fmla="*/ 15 h 15"/>
                  <a:gd name="T20" fmla="*/ 0 w 13"/>
                  <a:gd name="T21"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5">
                    <a:moveTo>
                      <a:pt x="0" y="10"/>
                    </a:moveTo>
                    <a:lnTo>
                      <a:pt x="3" y="7"/>
                    </a:lnTo>
                    <a:lnTo>
                      <a:pt x="3" y="3"/>
                    </a:lnTo>
                    <a:lnTo>
                      <a:pt x="7" y="0"/>
                    </a:lnTo>
                    <a:lnTo>
                      <a:pt x="10" y="0"/>
                    </a:lnTo>
                    <a:lnTo>
                      <a:pt x="13" y="3"/>
                    </a:lnTo>
                    <a:lnTo>
                      <a:pt x="13" y="7"/>
                    </a:lnTo>
                    <a:lnTo>
                      <a:pt x="12" y="10"/>
                    </a:lnTo>
                    <a:lnTo>
                      <a:pt x="8" y="14"/>
                    </a:lnTo>
                    <a:lnTo>
                      <a:pt x="3" y="15"/>
                    </a:lnTo>
                    <a:lnTo>
                      <a:pt x="0"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30" name="Freeform 112"/>
              <p:cNvSpPr>
                <a:spLocks/>
              </p:cNvSpPr>
              <p:nvPr/>
            </p:nvSpPr>
            <p:spPr bwMode="auto">
              <a:xfrm>
                <a:off x="4458" y="2679"/>
                <a:ext cx="37" cy="17"/>
              </a:xfrm>
              <a:custGeom>
                <a:avLst/>
                <a:gdLst>
                  <a:gd name="T0" fmla="*/ 3 w 37"/>
                  <a:gd name="T1" fmla="*/ 17 h 17"/>
                  <a:gd name="T2" fmla="*/ 0 w 37"/>
                  <a:gd name="T3" fmla="*/ 14 h 17"/>
                  <a:gd name="T4" fmla="*/ 0 w 37"/>
                  <a:gd name="T5" fmla="*/ 7 h 17"/>
                  <a:gd name="T6" fmla="*/ 5 w 37"/>
                  <a:gd name="T7" fmla="*/ 5 h 17"/>
                  <a:gd name="T8" fmla="*/ 10 w 37"/>
                  <a:gd name="T9" fmla="*/ 5 h 17"/>
                  <a:gd name="T10" fmla="*/ 15 w 37"/>
                  <a:gd name="T11" fmla="*/ 5 h 17"/>
                  <a:gd name="T12" fmla="*/ 17 w 37"/>
                  <a:gd name="T13" fmla="*/ 7 h 17"/>
                  <a:gd name="T14" fmla="*/ 20 w 37"/>
                  <a:gd name="T15" fmla="*/ 7 h 17"/>
                  <a:gd name="T16" fmla="*/ 15 w 37"/>
                  <a:gd name="T17" fmla="*/ 5 h 17"/>
                  <a:gd name="T18" fmla="*/ 15 w 37"/>
                  <a:gd name="T19" fmla="*/ 0 h 17"/>
                  <a:gd name="T20" fmla="*/ 24 w 37"/>
                  <a:gd name="T21" fmla="*/ 0 h 17"/>
                  <a:gd name="T22" fmla="*/ 24 w 37"/>
                  <a:gd name="T23" fmla="*/ 3 h 17"/>
                  <a:gd name="T24" fmla="*/ 34 w 37"/>
                  <a:gd name="T25" fmla="*/ 3 h 17"/>
                  <a:gd name="T26" fmla="*/ 37 w 37"/>
                  <a:gd name="T27" fmla="*/ 8 h 17"/>
                  <a:gd name="T28" fmla="*/ 37 w 37"/>
                  <a:gd name="T29" fmla="*/ 12 h 17"/>
                  <a:gd name="T30" fmla="*/ 31 w 37"/>
                  <a:gd name="T31" fmla="*/ 14 h 17"/>
                  <a:gd name="T32" fmla="*/ 24 w 37"/>
                  <a:gd name="T33" fmla="*/ 14 h 17"/>
                  <a:gd name="T34" fmla="*/ 19 w 37"/>
                  <a:gd name="T35" fmla="*/ 17 h 17"/>
                  <a:gd name="T36" fmla="*/ 3 w 37"/>
                  <a:gd name="T3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7">
                    <a:moveTo>
                      <a:pt x="3" y="17"/>
                    </a:moveTo>
                    <a:lnTo>
                      <a:pt x="0" y="14"/>
                    </a:lnTo>
                    <a:lnTo>
                      <a:pt x="0" y="7"/>
                    </a:lnTo>
                    <a:lnTo>
                      <a:pt x="5" y="5"/>
                    </a:lnTo>
                    <a:lnTo>
                      <a:pt x="10" y="5"/>
                    </a:lnTo>
                    <a:lnTo>
                      <a:pt x="15" y="5"/>
                    </a:lnTo>
                    <a:lnTo>
                      <a:pt x="17" y="7"/>
                    </a:lnTo>
                    <a:lnTo>
                      <a:pt x="20" y="7"/>
                    </a:lnTo>
                    <a:lnTo>
                      <a:pt x="15" y="5"/>
                    </a:lnTo>
                    <a:lnTo>
                      <a:pt x="15" y="0"/>
                    </a:lnTo>
                    <a:lnTo>
                      <a:pt x="24" y="0"/>
                    </a:lnTo>
                    <a:lnTo>
                      <a:pt x="24" y="3"/>
                    </a:lnTo>
                    <a:lnTo>
                      <a:pt x="34" y="3"/>
                    </a:lnTo>
                    <a:lnTo>
                      <a:pt x="37" y="8"/>
                    </a:lnTo>
                    <a:lnTo>
                      <a:pt x="37" y="12"/>
                    </a:lnTo>
                    <a:lnTo>
                      <a:pt x="31" y="14"/>
                    </a:lnTo>
                    <a:lnTo>
                      <a:pt x="24" y="14"/>
                    </a:lnTo>
                    <a:lnTo>
                      <a:pt x="19" y="17"/>
                    </a:lnTo>
                    <a:lnTo>
                      <a:pt x="3" y="1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31" name="Freeform 113"/>
              <p:cNvSpPr>
                <a:spLocks/>
              </p:cNvSpPr>
              <p:nvPr/>
            </p:nvSpPr>
            <p:spPr bwMode="auto">
              <a:xfrm>
                <a:off x="4490" y="2698"/>
                <a:ext cx="29" cy="17"/>
              </a:xfrm>
              <a:custGeom>
                <a:avLst/>
                <a:gdLst>
                  <a:gd name="T0" fmla="*/ 21 w 29"/>
                  <a:gd name="T1" fmla="*/ 17 h 17"/>
                  <a:gd name="T2" fmla="*/ 21 w 29"/>
                  <a:gd name="T3" fmla="*/ 17 h 17"/>
                  <a:gd name="T4" fmla="*/ 17 w 29"/>
                  <a:gd name="T5" fmla="*/ 17 h 17"/>
                  <a:gd name="T6" fmla="*/ 16 w 29"/>
                  <a:gd name="T7" fmla="*/ 15 h 17"/>
                  <a:gd name="T8" fmla="*/ 16 w 29"/>
                  <a:gd name="T9" fmla="*/ 15 h 17"/>
                  <a:gd name="T10" fmla="*/ 16 w 29"/>
                  <a:gd name="T11" fmla="*/ 13 h 17"/>
                  <a:gd name="T12" fmla="*/ 14 w 29"/>
                  <a:gd name="T13" fmla="*/ 12 h 17"/>
                  <a:gd name="T14" fmla="*/ 7 w 29"/>
                  <a:gd name="T15" fmla="*/ 8 h 17"/>
                  <a:gd name="T16" fmla="*/ 0 w 29"/>
                  <a:gd name="T17" fmla="*/ 8 h 17"/>
                  <a:gd name="T18" fmla="*/ 0 w 29"/>
                  <a:gd name="T19" fmla="*/ 1 h 17"/>
                  <a:gd name="T20" fmla="*/ 5 w 29"/>
                  <a:gd name="T21" fmla="*/ 0 h 17"/>
                  <a:gd name="T22" fmla="*/ 11 w 29"/>
                  <a:gd name="T23" fmla="*/ 0 h 17"/>
                  <a:gd name="T24" fmla="*/ 16 w 29"/>
                  <a:gd name="T25" fmla="*/ 0 h 17"/>
                  <a:gd name="T26" fmla="*/ 21 w 29"/>
                  <a:gd name="T27" fmla="*/ 3 h 17"/>
                  <a:gd name="T28" fmla="*/ 26 w 29"/>
                  <a:gd name="T29" fmla="*/ 5 h 17"/>
                  <a:gd name="T30" fmla="*/ 28 w 29"/>
                  <a:gd name="T31" fmla="*/ 7 h 17"/>
                  <a:gd name="T32" fmla="*/ 28 w 29"/>
                  <a:gd name="T33" fmla="*/ 7 h 17"/>
                  <a:gd name="T34" fmla="*/ 29 w 29"/>
                  <a:gd name="T35" fmla="*/ 8 h 17"/>
                  <a:gd name="T36" fmla="*/ 29 w 29"/>
                  <a:gd name="T37" fmla="*/ 12 h 17"/>
                  <a:gd name="T38" fmla="*/ 29 w 29"/>
                  <a:gd name="T39" fmla="*/ 13 h 17"/>
                  <a:gd name="T40" fmla="*/ 26 w 29"/>
                  <a:gd name="T41" fmla="*/ 17 h 17"/>
                  <a:gd name="T42" fmla="*/ 21 w 29"/>
                  <a:gd name="T4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7">
                    <a:moveTo>
                      <a:pt x="21" y="17"/>
                    </a:moveTo>
                    <a:lnTo>
                      <a:pt x="21" y="17"/>
                    </a:lnTo>
                    <a:lnTo>
                      <a:pt x="17" y="17"/>
                    </a:lnTo>
                    <a:lnTo>
                      <a:pt x="16" y="15"/>
                    </a:lnTo>
                    <a:lnTo>
                      <a:pt x="16" y="15"/>
                    </a:lnTo>
                    <a:lnTo>
                      <a:pt x="16" y="13"/>
                    </a:lnTo>
                    <a:lnTo>
                      <a:pt x="14" y="12"/>
                    </a:lnTo>
                    <a:lnTo>
                      <a:pt x="7" y="8"/>
                    </a:lnTo>
                    <a:lnTo>
                      <a:pt x="0" y="8"/>
                    </a:lnTo>
                    <a:lnTo>
                      <a:pt x="0" y="1"/>
                    </a:lnTo>
                    <a:lnTo>
                      <a:pt x="5" y="0"/>
                    </a:lnTo>
                    <a:lnTo>
                      <a:pt x="11" y="0"/>
                    </a:lnTo>
                    <a:lnTo>
                      <a:pt x="16" y="0"/>
                    </a:lnTo>
                    <a:lnTo>
                      <a:pt x="21" y="3"/>
                    </a:lnTo>
                    <a:lnTo>
                      <a:pt x="26" y="5"/>
                    </a:lnTo>
                    <a:lnTo>
                      <a:pt x="28" y="7"/>
                    </a:lnTo>
                    <a:lnTo>
                      <a:pt x="28" y="7"/>
                    </a:lnTo>
                    <a:lnTo>
                      <a:pt x="29" y="8"/>
                    </a:lnTo>
                    <a:lnTo>
                      <a:pt x="29" y="12"/>
                    </a:lnTo>
                    <a:lnTo>
                      <a:pt x="29" y="13"/>
                    </a:lnTo>
                    <a:lnTo>
                      <a:pt x="26" y="17"/>
                    </a:lnTo>
                    <a:lnTo>
                      <a:pt x="21" y="1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32" name="Freeform 114"/>
              <p:cNvSpPr>
                <a:spLocks/>
              </p:cNvSpPr>
              <p:nvPr/>
            </p:nvSpPr>
            <p:spPr bwMode="auto">
              <a:xfrm>
                <a:off x="4504" y="2682"/>
                <a:ext cx="38" cy="12"/>
              </a:xfrm>
              <a:custGeom>
                <a:avLst/>
                <a:gdLst>
                  <a:gd name="T0" fmla="*/ 27 w 38"/>
                  <a:gd name="T1" fmla="*/ 12 h 12"/>
                  <a:gd name="T2" fmla="*/ 27 w 38"/>
                  <a:gd name="T3" fmla="*/ 12 h 12"/>
                  <a:gd name="T4" fmla="*/ 24 w 38"/>
                  <a:gd name="T5" fmla="*/ 12 h 12"/>
                  <a:gd name="T6" fmla="*/ 20 w 38"/>
                  <a:gd name="T7" fmla="*/ 11 h 12"/>
                  <a:gd name="T8" fmla="*/ 20 w 38"/>
                  <a:gd name="T9" fmla="*/ 11 h 12"/>
                  <a:gd name="T10" fmla="*/ 20 w 38"/>
                  <a:gd name="T11" fmla="*/ 11 h 12"/>
                  <a:gd name="T12" fmla="*/ 20 w 38"/>
                  <a:gd name="T13" fmla="*/ 11 h 12"/>
                  <a:gd name="T14" fmla="*/ 19 w 38"/>
                  <a:gd name="T15" fmla="*/ 11 h 12"/>
                  <a:gd name="T16" fmla="*/ 12 w 38"/>
                  <a:gd name="T17" fmla="*/ 11 h 12"/>
                  <a:gd name="T18" fmla="*/ 5 w 38"/>
                  <a:gd name="T19" fmla="*/ 11 h 12"/>
                  <a:gd name="T20" fmla="*/ 0 w 38"/>
                  <a:gd name="T21" fmla="*/ 9 h 12"/>
                  <a:gd name="T22" fmla="*/ 0 w 38"/>
                  <a:gd name="T23" fmla="*/ 5 h 12"/>
                  <a:gd name="T24" fmla="*/ 2 w 38"/>
                  <a:gd name="T25" fmla="*/ 4 h 12"/>
                  <a:gd name="T26" fmla="*/ 5 w 38"/>
                  <a:gd name="T27" fmla="*/ 0 h 12"/>
                  <a:gd name="T28" fmla="*/ 7 w 38"/>
                  <a:gd name="T29" fmla="*/ 0 h 12"/>
                  <a:gd name="T30" fmla="*/ 7 w 38"/>
                  <a:gd name="T31" fmla="*/ 0 h 12"/>
                  <a:gd name="T32" fmla="*/ 9 w 38"/>
                  <a:gd name="T33" fmla="*/ 0 h 12"/>
                  <a:gd name="T34" fmla="*/ 10 w 38"/>
                  <a:gd name="T35" fmla="*/ 2 h 12"/>
                  <a:gd name="T36" fmla="*/ 10 w 38"/>
                  <a:gd name="T37" fmla="*/ 2 h 12"/>
                  <a:gd name="T38" fmla="*/ 12 w 38"/>
                  <a:gd name="T39" fmla="*/ 2 h 12"/>
                  <a:gd name="T40" fmla="*/ 12 w 38"/>
                  <a:gd name="T41" fmla="*/ 2 h 12"/>
                  <a:gd name="T42" fmla="*/ 14 w 38"/>
                  <a:gd name="T43" fmla="*/ 2 h 12"/>
                  <a:gd name="T44" fmla="*/ 19 w 38"/>
                  <a:gd name="T45" fmla="*/ 2 h 12"/>
                  <a:gd name="T46" fmla="*/ 22 w 38"/>
                  <a:gd name="T47" fmla="*/ 2 h 12"/>
                  <a:gd name="T48" fmla="*/ 26 w 38"/>
                  <a:gd name="T49" fmla="*/ 2 h 12"/>
                  <a:gd name="T50" fmla="*/ 32 w 38"/>
                  <a:gd name="T51" fmla="*/ 2 h 12"/>
                  <a:gd name="T52" fmla="*/ 38 w 38"/>
                  <a:gd name="T53" fmla="*/ 7 h 12"/>
                  <a:gd name="T54" fmla="*/ 34 w 38"/>
                  <a:gd name="T55" fmla="*/ 11 h 12"/>
                  <a:gd name="T56" fmla="*/ 32 w 38"/>
                  <a:gd name="T57" fmla="*/ 12 h 12"/>
                  <a:gd name="T58" fmla="*/ 27 w 38"/>
                  <a:gd name="T5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 h="12">
                    <a:moveTo>
                      <a:pt x="27" y="12"/>
                    </a:moveTo>
                    <a:lnTo>
                      <a:pt x="27" y="12"/>
                    </a:lnTo>
                    <a:lnTo>
                      <a:pt x="24" y="12"/>
                    </a:lnTo>
                    <a:lnTo>
                      <a:pt x="20" y="11"/>
                    </a:lnTo>
                    <a:lnTo>
                      <a:pt x="20" y="11"/>
                    </a:lnTo>
                    <a:lnTo>
                      <a:pt x="20" y="11"/>
                    </a:lnTo>
                    <a:lnTo>
                      <a:pt x="20" y="11"/>
                    </a:lnTo>
                    <a:lnTo>
                      <a:pt x="19" y="11"/>
                    </a:lnTo>
                    <a:lnTo>
                      <a:pt x="12" y="11"/>
                    </a:lnTo>
                    <a:lnTo>
                      <a:pt x="5" y="11"/>
                    </a:lnTo>
                    <a:lnTo>
                      <a:pt x="0" y="9"/>
                    </a:lnTo>
                    <a:lnTo>
                      <a:pt x="0" y="5"/>
                    </a:lnTo>
                    <a:lnTo>
                      <a:pt x="2" y="4"/>
                    </a:lnTo>
                    <a:lnTo>
                      <a:pt x="5" y="0"/>
                    </a:lnTo>
                    <a:lnTo>
                      <a:pt x="7" y="0"/>
                    </a:lnTo>
                    <a:lnTo>
                      <a:pt x="7" y="0"/>
                    </a:lnTo>
                    <a:lnTo>
                      <a:pt x="9" y="0"/>
                    </a:lnTo>
                    <a:lnTo>
                      <a:pt x="10" y="2"/>
                    </a:lnTo>
                    <a:lnTo>
                      <a:pt x="10" y="2"/>
                    </a:lnTo>
                    <a:lnTo>
                      <a:pt x="12" y="2"/>
                    </a:lnTo>
                    <a:lnTo>
                      <a:pt x="12" y="2"/>
                    </a:lnTo>
                    <a:lnTo>
                      <a:pt x="14" y="2"/>
                    </a:lnTo>
                    <a:lnTo>
                      <a:pt x="19" y="2"/>
                    </a:lnTo>
                    <a:lnTo>
                      <a:pt x="22" y="2"/>
                    </a:lnTo>
                    <a:lnTo>
                      <a:pt x="26" y="2"/>
                    </a:lnTo>
                    <a:lnTo>
                      <a:pt x="32" y="2"/>
                    </a:lnTo>
                    <a:lnTo>
                      <a:pt x="38" y="7"/>
                    </a:lnTo>
                    <a:lnTo>
                      <a:pt x="34" y="11"/>
                    </a:lnTo>
                    <a:lnTo>
                      <a:pt x="32" y="12"/>
                    </a:lnTo>
                    <a:lnTo>
                      <a:pt x="27" y="1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33" name="Freeform 115"/>
              <p:cNvSpPr>
                <a:spLocks/>
              </p:cNvSpPr>
              <p:nvPr/>
            </p:nvSpPr>
            <p:spPr bwMode="auto">
              <a:xfrm>
                <a:off x="4542" y="2684"/>
                <a:ext cx="8" cy="9"/>
              </a:xfrm>
              <a:custGeom>
                <a:avLst/>
                <a:gdLst>
                  <a:gd name="T0" fmla="*/ 0 w 8"/>
                  <a:gd name="T1" fmla="*/ 5 h 9"/>
                  <a:gd name="T2" fmla="*/ 3 w 8"/>
                  <a:gd name="T3" fmla="*/ 0 h 9"/>
                  <a:gd name="T4" fmla="*/ 8 w 8"/>
                  <a:gd name="T5" fmla="*/ 0 h 9"/>
                  <a:gd name="T6" fmla="*/ 8 w 8"/>
                  <a:gd name="T7" fmla="*/ 5 h 9"/>
                  <a:gd name="T8" fmla="*/ 3 w 8"/>
                  <a:gd name="T9" fmla="*/ 9 h 9"/>
                  <a:gd name="T10" fmla="*/ 0 w 8"/>
                  <a:gd name="T11" fmla="*/ 5 h 9"/>
                </a:gdLst>
                <a:ahLst/>
                <a:cxnLst>
                  <a:cxn ang="0">
                    <a:pos x="T0" y="T1"/>
                  </a:cxn>
                  <a:cxn ang="0">
                    <a:pos x="T2" y="T3"/>
                  </a:cxn>
                  <a:cxn ang="0">
                    <a:pos x="T4" y="T5"/>
                  </a:cxn>
                  <a:cxn ang="0">
                    <a:pos x="T6" y="T7"/>
                  </a:cxn>
                  <a:cxn ang="0">
                    <a:pos x="T8" y="T9"/>
                  </a:cxn>
                  <a:cxn ang="0">
                    <a:pos x="T10" y="T11"/>
                  </a:cxn>
                </a:cxnLst>
                <a:rect l="0" t="0" r="r" b="b"/>
                <a:pathLst>
                  <a:path w="8" h="9">
                    <a:moveTo>
                      <a:pt x="0" y="5"/>
                    </a:moveTo>
                    <a:lnTo>
                      <a:pt x="3" y="0"/>
                    </a:lnTo>
                    <a:lnTo>
                      <a:pt x="8" y="0"/>
                    </a:lnTo>
                    <a:lnTo>
                      <a:pt x="8" y="5"/>
                    </a:lnTo>
                    <a:lnTo>
                      <a:pt x="3" y="9"/>
                    </a:lnTo>
                    <a:lnTo>
                      <a:pt x="0" y="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34" name="Freeform 116"/>
              <p:cNvSpPr>
                <a:spLocks/>
              </p:cNvSpPr>
              <p:nvPr/>
            </p:nvSpPr>
            <p:spPr bwMode="auto">
              <a:xfrm>
                <a:off x="4557" y="2682"/>
                <a:ext cx="10" cy="5"/>
              </a:xfrm>
              <a:custGeom>
                <a:avLst/>
                <a:gdLst>
                  <a:gd name="T0" fmla="*/ 0 w 10"/>
                  <a:gd name="T1" fmla="*/ 5 h 5"/>
                  <a:gd name="T2" fmla="*/ 0 w 10"/>
                  <a:gd name="T3" fmla="*/ 0 h 5"/>
                  <a:gd name="T4" fmla="*/ 3 w 10"/>
                  <a:gd name="T5" fmla="*/ 0 h 5"/>
                  <a:gd name="T6" fmla="*/ 10 w 10"/>
                  <a:gd name="T7" fmla="*/ 0 h 5"/>
                  <a:gd name="T8" fmla="*/ 5 w 10"/>
                  <a:gd name="T9" fmla="*/ 5 h 5"/>
                  <a:gd name="T10" fmla="*/ 0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0" y="5"/>
                    </a:moveTo>
                    <a:lnTo>
                      <a:pt x="0" y="0"/>
                    </a:lnTo>
                    <a:lnTo>
                      <a:pt x="3" y="0"/>
                    </a:lnTo>
                    <a:lnTo>
                      <a:pt x="10" y="0"/>
                    </a:lnTo>
                    <a:lnTo>
                      <a:pt x="5" y="5"/>
                    </a:lnTo>
                    <a:lnTo>
                      <a:pt x="0" y="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35" name="Freeform 117"/>
              <p:cNvSpPr>
                <a:spLocks/>
              </p:cNvSpPr>
              <p:nvPr/>
            </p:nvSpPr>
            <p:spPr bwMode="auto">
              <a:xfrm>
                <a:off x="4572" y="2679"/>
                <a:ext cx="12" cy="8"/>
              </a:xfrm>
              <a:custGeom>
                <a:avLst/>
                <a:gdLst>
                  <a:gd name="T0" fmla="*/ 0 w 12"/>
                  <a:gd name="T1" fmla="*/ 8 h 8"/>
                  <a:gd name="T2" fmla="*/ 2 w 12"/>
                  <a:gd name="T3" fmla="*/ 3 h 8"/>
                  <a:gd name="T4" fmla="*/ 6 w 12"/>
                  <a:gd name="T5" fmla="*/ 0 h 8"/>
                  <a:gd name="T6" fmla="*/ 12 w 12"/>
                  <a:gd name="T7" fmla="*/ 0 h 8"/>
                  <a:gd name="T8" fmla="*/ 12 w 12"/>
                  <a:gd name="T9" fmla="*/ 8 h 8"/>
                  <a:gd name="T10" fmla="*/ 0 w 12"/>
                  <a:gd name="T11" fmla="*/ 8 h 8"/>
                </a:gdLst>
                <a:ahLst/>
                <a:cxnLst>
                  <a:cxn ang="0">
                    <a:pos x="T0" y="T1"/>
                  </a:cxn>
                  <a:cxn ang="0">
                    <a:pos x="T2" y="T3"/>
                  </a:cxn>
                  <a:cxn ang="0">
                    <a:pos x="T4" y="T5"/>
                  </a:cxn>
                  <a:cxn ang="0">
                    <a:pos x="T6" y="T7"/>
                  </a:cxn>
                  <a:cxn ang="0">
                    <a:pos x="T8" y="T9"/>
                  </a:cxn>
                  <a:cxn ang="0">
                    <a:pos x="T10" y="T11"/>
                  </a:cxn>
                </a:cxnLst>
                <a:rect l="0" t="0" r="r" b="b"/>
                <a:pathLst>
                  <a:path w="12" h="8">
                    <a:moveTo>
                      <a:pt x="0" y="8"/>
                    </a:moveTo>
                    <a:lnTo>
                      <a:pt x="2" y="3"/>
                    </a:lnTo>
                    <a:lnTo>
                      <a:pt x="6" y="0"/>
                    </a:lnTo>
                    <a:lnTo>
                      <a:pt x="12" y="0"/>
                    </a:lnTo>
                    <a:lnTo>
                      <a:pt x="12" y="8"/>
                    </a:lnTo>
                    <a:lnTo>
                      <a:pt x="0" y="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36" name="Freeform 118"/>
              <p:cNvSpPr>
                <a:spLocks/>
              </p:cNvSpPr>
              <p:nvPr/>
            </p:nvSpPr>
            <p:spPr bwMode="auto">
              <a:xfrm>
                <a:off x="4560" y="2684"/>
                <a:ext cx="59" cy="33"/>
              </a:xfrm>
              <a:custGeom>
                <a:avLst/>
                <a:gdLst>
                  <a:gd name="T0" fmla="*/ 0 w 59"/>
                  <a:gd name="T1" fmla="*/ 33 h 33"/>
                  <a:gd name="T2" fmla="*/ 0 w 59"/>
                  <a:gd name="T3" fmla="*/ 21 h 33"/>
                  <a:gd name="T4" fmla="*/ 4 w 59"/>
                  <a:gd name="T5" fmla="*/ 15 h 33"/>
                  <a:gd name="T6" fmla="*/ 7 w 59"/>
                  <a:gd name="T7" fmla="*/ 14 h 33"/>
                  <a:gd name="T8" fmla="*/ 7 w 59"/>
                  <a:gd name="T9" fmla="*/ 14 h 33"/>
                  <a:gd name="T10" fmla="*/ 14 w 59"/>
                  <a:gd name="T11" fmla="*/ 10 h 33"/>
                  <a:gd name="T12" fmla="*/ 14 w 59"/>
                  <a:gd name="T13" fmla="*/ 10 h 33"/>
                  <a:gd name="T14" fmla="*/ 19 w 59"/>
                  <a:gd name="T15" fmla="*/ 9 h 33"/>
                  <a:gd name="T16" fmla="*/ 23 w 59"/>
                  <a:gd name="T17" fmla="*/ 5 h 33"/>
                  <a:gd name="T18" fmla="*/ 24 w 59"/>
                  <a:gd name="T19" fmla="*/ 5 h 33"/>
                  <a:gd name="T20" fmla="*/ 28 w 59"/>
                  <a:gd name="T21" fmla="*/ 2 h 33"/>
                  <a:gd name="T22" fmla="*/ 41 w 59"/>
                  <a:gd name="T23" fmla="*/ 2 h 33"/>
                  <a:gd name="T24" fmla="*/ 41 w 59"/>
                  <a:gd name="T25" fmla="*/ 2 h 33"/>
                  <a:gd name="T26" fmla="*/ 43 w 59"/>
                  <a:gd name="T27" fmla="*/ 2 h 33"/>
                  <a:gd name="T28" fmla="*/ 43 w 59"/>
                  <a:gd name="T29" fmla="*/ 0 h 33"/>
                  <a:gd name="T30" fmla="*/ 45 w 59"/>
                  <a:gd name="T31" fmla="*/ 0 h 33"/>
                  <a:gd name="T32" fmla="*/ 59 w 59"/>
                  <a:gd name="T33" fmla="*/ 0 h 33"/>
                  <a:gd name="T34" fmla="*/ 52 w 59"/>
                  <a:gd name="T35" fmla="*/ 5 h 33"/>
                  <a:gd name="T36" fmla="*/ 48 w 59"/>
                  <a:gd name="T37" fmla="*/ 7 h 33"/>
                  <a:gd name="T38" fmla="*/ 45 w 59"/>
                  <a:gd name="T39" fmla="*/ 10 h 33"/>
                  <a:gd name="T40" fmla="*/ 45 w 59"/>
                  <a:gd name="T41" fmla="*/ 10 h 33"/>
                  <a:gd name="T42" fmla="*/ 43 w 59"/>
                  <a:gd name="T43" fmla="*/ 12 h 33"/>
                  <a:gd name="T44" fmla="*/ 43 w 59"/>
                  <a:gd name="T45" fmla="*/ 12 h 33"/>
                  <a:gd name="T46" fmla="*/ 41 w 59"/>
                  <a:gd name="T47" fmla="*/ 10 h 33"/>
                  <a:gd name="T48" fmla="*/ 38 w 59"/>
                  <a:gd name="T49" fmla="*/ 14 h 33"/>
                  <a:gd name="T50" fmla="*/ 31 w 59"/>
                  <a:gd name="T51" fmla="*/ 14 h 33"/>
                  <a:gd name="T52" fmla="*/ 26 w 59"/>
                  <a:gd name="T53" fmla="*/ 17 h 33"/>
                  <a:gd name="T54" fmla="*/ 24 w 59"/>
                  <a:gd name="T55" fmla="*/ 19 h 33"/>
                  <a:gd name="T56" fmla="*/ 24 w 59"/>
                  <a:gd name="T57" fmla="*/ 19 h 33"/>
                  <a:gd name="T58" fmla="*/ 19 w 59"/>
                  <a:gd name="T59" fmla="*/ 24 h 33"/>
                  <a:gd name="T60" fmla="*/ 16 w 59"/>
                  <a:gd name="T61" fmla="*/ 27 h 33"/>
                  <a:gd name="T62" fmla="*/ 16 w 59"/>
                  <a:gd name="T63" fmla="*/ 27 h 33"/>
                  <a:gd name="T64" fmla="*/ 11 w 59"/>
                  <a:gd name="T65" fmla="*/ 29 h 33"/>
                  <a:gd name="T66" fmla="*/ 11 w 59"/>
                  <a:gd name="T67" fmla="*/ 29 h 33"/>
                  <a:gd name="T68" fmla="*/ 9 w 59"/>
                  <a:gd name="T69" fmla="*/ 31 h 33"/>
                  <a:gd name="T70" fmla="*/ 6 w 59"/>
                  <a:gd name="T71" fmla="*/ 33 h 33"/>
                  <a:gd name="T72" fmla="*/ 0 w 59"/>
                  <a:gd name="T7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 h="33">
                    <a:moveTo>
                      <a:pt x="0" y="33"/>
                    </a:moveTo>
                    <a:lnTo>
                      <a:pt x="0" y="21"/>
                    </a:lnTo>
                    <a:lnTo>
                      <a:pt x="4" y="15"/>
                    </a:lnTo>
                    <a:lnTo>
                      <a:pt x="7" y="14"/>
                    </a:lnTo>
                    <a:lnTo>
                      <a:pt x="7" y="14"/>
                    </a:lnTo>
                    <a:lnTo>
                      <a:pt x="14" y="10"/>
                    </a:lnTo>
                    <a:lnTo>
                      <a:pt x="14" y="10"/>
                    </a:lnTo>
                    <a:lnTo>
                      <a:pt x="19" y="9"/>
                    </a:lnTo>
                    <a:lnTo>
                      <a:pt x="23" y="5"/>
                    </a:lnTo>
                    <a:lnTo>
                      <a:pt x="24" y="5"/>
                    </a:lnTo>
                    <a:lnTo>
                      <a:pt x="28" y="2"/>
                    </a:lnTo>
                    <a:lnTo>
                      <a:pt x="41" y="2"/>
                    </a:lnTo>
                    <a:lnTo>
                      <a:pt x="41" y="2"/>
                    </a:lnTo>
                    <a:lnTo>
                      <a:pt x="43" y="2"/>
                    </a:lnTo>
                    <a:lnTo>
                      <a:pt x="43" y="0"/>
                    </a:lnTo>
                    <a:lnTo>
                      <a:pt x="45" y="0"/>
                    </a:lnTo>
                    <a:lnTo>
                      <a:pt x="59" y="0"/>
                    </a:lnTo>
                    <a:lnTo>
                      <a:pt x="52" y="5"/>
                    </a:lnTo>
                    <a:lnTo>
                      <a:pt x="48" y="7"/>
                    </a:lnTo>
                    <a:lnTo>
                      <a:pt x="45" y="10"/>
                    </a:lnTo>
                    <a:lnTo>
                      <a:pt x="45" y="10"/>
                    </a:lnTo>
                    <a:lnTo>
                      <a:pt x="43" y="12"/>
                    </a:lnTo>
                    <a:lnTo>
                      <a:pt x="43" y="12"/>
                    </a:lnTo>
                    <a:lnTo>
                      <a:pt x="41" y="10"/>
                    </a:lnTo>
                    <a:lnTo>
                      <a:pt x="38" y="14"/>
                    </a:lnTo>
                    <a:lnTo>
                      <a:pt x="31" y="14"/>
                    </a:lnTo>
                    <a:lnTo>
                      <a:pt x="26" y="17"/>
                    </a:lnTo>
                    <a:lnTo>
                      <a:pt x="24" y="19"/>
                    </a:lnTo>
                    <a:lnTo>
                      <a:pt x="24" y="19"/>
                    </a:lnTo>
                    <a:lnTo>
                      <a:pt x="19" y="24"/>
                    </a:lnTo>
                    <a:lnTo>
                      <a:pt x="16" y="27"/>
                    </a:lnTo>
                    <a:lnTo>
                      <a:pt x="16" y="27"/>
                    </a:lnTo>
                    <a:lnTo>
                      <a:pt x="11" y="29"/>
                    </a:lnTo>
                    <a:lnTo>
                      <a:pt x="11" y="29"/>
                    </a:lnTo>
                    <a:lnTo>
                      <a:pt x="9" y="31"/>
                    </a:lnTo>
                    <a:lnTo>
                      <a:pt x="6" y="33"/>
                    </a:lnTo>
                    <a:lnTo>
                      <a:pt x="0" y="3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37" name="Freeform 119"/>
              <p:cNvSpPr>
                <a:spLocks/>
              </p:cNvSpPr>
              <p:nvPr/>
            </p:nvSpPr>
            <p:spPr bwMode="auto">
              <a:xfrm>
                <a:off x="4542" y="2626"/>
                <a:ext cx="8" cy="15"/>
              </a:xfrm>
              <a:custGeom>
                <a:avLst/>
                <a:gdLst>
                  <a:gd name="T0" fmla="*/ 0 w 8"/>
                  <a:gd name="T1" fmla="*/ 12 h 15"/>
                  <a:gd name="T2" fmla="*/ 0 w 8"/>
                  <a:gd name="T3" fmla="*/ 6 h 15"/>
                  <a:gd name="T4" fmla="*/ 1 w 8"/>
                  <a:gd name="T5" fmla="*/ 3 h 15"/>
                  <a:gd name="T6" fmla="*/ 5 w 8"/>
                  <a:gd name="T7" fmla="*/ 0 h 15"/>
                  <a:gd name="T8" fmla="*/ 8 w 8"/>
                  <a:gd name="T9" fmla="*/ 5 h 15"/>
                  <a:gd name="T10" fmla="*/ 6 w 8"/>
                  <a:gd name="T11" fmla="*/ 6 h 15"/>
                  <a:gd name="T12" fmla="*/ 6 w 8"/>
                  <a:gd name="T13" fmla="*/ 12 h 15"/>
                  <a:gd name="T14" fmla="*/ 3 w 8"/>
                  <a:gd name="T15" fmla="*/ 15 h 15"/>
                  <a:gd name="T16" fmla="*/ 0 w 8"/>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5">
                    <a:moveTo>
                      <a:pt x="0" y="12"/>
                    </a:moveTo>
                    <a:lnTo>
                      <a:pt x="0" y="6"/>
                    </a:lnTo>
                    <a:lnTo>
                      <a:pt x="1" y="3"/>
                    </a:lnTo>
                    <a:lnTo>
                      <a:pt x="5" y="0"/>
                    </a:lnTo>
                    <a:lnTo>
                      <a:pt x="8" y="5"/>
                    </a:lnTo>
                    <a:lnTo>
                      <a:pt x="6" y="6"/>
                    </a:lnTo>
                    <a:lnTo>
                      <a:pt x="6" y="12"/>
                    </a:lnTo>
                    <a:lnTo>
                      <a:pt x="3" y="15"/>
                    </a:lnTo>
                    <a:lnTo>
                      <a:pt x="0" y="1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38" name="Freeform 120"/>
              <p:cNvSpPr>
                <a:spLocks/>
              </p:cNvSpPr>
              <p:nvPr/>
            </p:nvSpPr>
            <p:spPr bwMode="auto">
              <a:xfrm>
                <a:off x="4548" y="2622"/>
                <a:ext cx="7" cy="24"/>
              </a:xfrm>
              <a:custGeom>
                <a:avLst/>
                <a:gdLst>
                  <a:gd name="T0" fmla="*/ 0 w 7"/>
                  <a:gd name="T1" fmla="*/ 14 h 24"/>
                  <a:gd name="T2" fmla="*/ 0 w 7"/>
                  <a:gd name="T3" fmla="*/ 9 h 24"/>
                  <a:gd name="T4" fmla="*/ 0 w 7"/>
                  <a:gd name="T5" fmla="*/ 5 h 24"/>
                  <a:gd name="T6" fmla="*/ 4 w 7"/>
                  <a:gd name="T7" fmla="*/ 0 h 24"/>
                  <a:gd name="T8" fmla="*/ 7 w 7"/>
                  <a:gd name="T9" fmla="*/ 4 h 24"/>
                  <a:gd name="T10" fmla="*/ 7 w 7"/>
                  <a:gd name="T11" fmla="*/ 9 h 24"/>
                  <a:gd name="T12" fmla="*/ 6 w 7"/>
                  <a:gd name="T13" fmla="*/ 12 h 24"/>
                  <a:gd name="T14" fmla="*/ 7 w 7"/>
                  <a:gd name="T15" fmla="*/ 14 h 24"/>
                  <a:gd name="T16" fmla="*/ 7 w 7"/>
                  <a:gd name="T17" fmla="*/ 19 h 24"/>
                  <a:gd name="T18" fmla="*/ 4 w 7"/>
                  <a:gd name="T19" fmla="*/ 19 h 24"/>
                  <a:gd name="T20" fmla="*/ 2 w 7"/>
                  <a:gd name="T21" fmla="*/ 21 h 24"/>
                  <a:gd name="T22" fmla="*/ 0 w 7"/>
                  <a:gd name="T23" fmla="*/ 24 h 24"/>
                  <a:gd name="T24" fmla="*/ 0 w 7"/>
                  <a:gd name="T25"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24">
                    <a:moveTo>
                      <a:pt x="0" y="14"/>
                    </a:moveTo>
                    <a:lnTo>
                      <a:pt x="0" y="9"/>
                    </a:lnTo>
                    <a:lnTo>
                      <a:pt x="0" y="5"/>
                    </a:lnTo>
                    <a:lnTo>
                      <a:pt x="4" y="0"/>
                    </a:lnTo>
                    <a:lnTo>
                      <a:pt x="7" y="4"/>
                    </a:lnTo>
                    <a:lnTo>
                      <a:pt x="7" y="9"/>
                    </a:lnTo>
                    <a:lnTo>
                      <a:pt x="6" y="12"/>
                    </a:lnTo>
                    <a:lnTo>
                      <a:pt x="7" y="14"/>
                    </a:lnTo>
                    <a:lnTo>
                      <a:pt x="7" y="19"/>
                    </a:lnTo>
                    <a:lnTo>
                      <a:pt x="4" y="19"/>
                    </a:lnTo>
                    <a:lnTo>
                      <a:pt x="2" y="21"/>
                    </a:lnTo>
                    <a:lnTo>
                      <a:pt x="0" y="24"/>
                    </a:lnTo>
                    <a:lnTo>
                      <a:pt x="0"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39" name="Freeform 121"/>
              <p:cNvSpPr>
                <a:spLocks/>
              </p:cNvSpPr>
              <p:nvPr/>
            </p:nvSpPr>
            <p:spPr bwMode="auto">
              <a:xfrm>
                <a:off x="4533" y="2634"/>
                <a:ext cx="7" cy="7"/>
              </a:xfrm>
              <a:custGeom>
                <a:avLst/>
                <a:gdLst>
                  <a:gd name="T0" fmla="*/ 3 w 7"/>
                  <a:gd name="T1" fmla="*/ 7 h 7"/>
                  <a:gd name="T2" fmla="*/ 0 w 7"/>
                  <a:gd name="T3" fmla="*/ 2 h 7"/>
                  <a:gd name="T4" fmla="*/ 0 w 7"/>
                  <a:gd name="T5" fmla="*/ 0 h 7"/>
                  <a:gd name="T6" fmla="*/ 7 w 7"/>
                  <a:gd name="T7" fmla="*/ 0 h 7"/>
                  <a:gd name="T8" fmla="*/ 7 w 7"/>
                  <a:gd name="T9" fmla="*/ 7 h 7"/>
                  <a:gd name="T10" fmla="*/ 3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3" y="7"/>
                    </a:moveTo>
                    <a:lnTo>
                      <a:pt x="0" y="2"/>
                    </a:lnTo>
                    <a:lnTo>
                      <a:pt x="0" y="0"/>
                    </a:lnTo>
                    <a:lnTo>
                      <a:pt x="7" y="0"/>
                    </a:lnTo>
                    <a:lnTo>
                      <a:pt x="7" y="7"/>
                    </a:lnTo>
                    <a:lnTo>
                      <a:pt x="3"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40" name="Rectangle 122"/>
              <p:cNvSpPr>
                <a:spLocks noChangeArrowheads="1"/>
              </p:cNvSpPr>
              <p:nvPr/>
            </p:nvSpPr>
            <p:spPr bwMode="auto">
              <a:xfrm>
                <a:off x="4552" y="2617"/>
                <a:ext cx="5" cy="5"/>
              </a:xfrm>
              <a:prstGeom prst="rect">
                <a:avLst/>
              </a:prstGeom>
              <a:solidFill>
                <a:srgbClr val="DFDFDC"/>
              </a:solidFill>
              <a:ln w="476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41" name="Freeform 123"/>
              <p:cNvSpPr>
                <a:spLocks/>
              </p:cNvSpPr>
              <p:nvPr/>
            </p:nvSpPr>
            <p:spPr bwMode="auto">
              <a:xfrm>
                <a:off x="4547" y="2574"/>
                <a:ext cx="15" cy="12"/>
              </a:xfrm>
              <a:custGeom>
                <a:avLst/>
                <a:gdLst>
                  <a:gd name="T0" fmla="*/ 13 w 15"/>
                  <a:gd name="T1" fmla="*/ 12 h 12"/>
                  <a:gd name="T2" fmla="*/ 13 w 15"/>
                  <a:gd name="T3" fmla="*/ 12 h 12"/>
                  <a:gd name="T4" fmla="*/ 12 w 15"/>
                  <a:gd name="T5" fmla="*/ 10 h 12"/>
                  <a:gd name="T6" fmla="*/ 10 w 15"/>
                  <a:gd name="T7" fmla="*/ 9 h 12"/>
                  <a:gd name="T8" fmla="*/ 10 w 15"/>
                  <a:gd name="T9" fmla="*/ 9 h 12"/>
                  <a:gd name="T10" fmla="*/ 12 w 15"/>
                  <a:gd name="T11" fmla="*/ 7 h 12"/>
                  <a:gd name="T12" fmla="*/ 12 w 15"/>
                  <a:gd name="T13" fmla="*/ 7 h 12"/>
                  <a:gd name="T14" fmla="*/ 12 w 15"/>
                  <a:gd name="T15" fmla="*/ 7 h 12"/>
                  <a:gd name="T16" fmla="*/ 12 w 15"/>
                  <a:gd name="T17" fmla="*/ 7 h 12"/>
                  <a:gd name="T18" fmla="*/ 10 w 15"/>
                  <a:gd name="T19" fmla="*/ 7 h 12"/>
                  <a:gd name="T20" fmla="*/ 10 w 15"/>
                  <a:gd name="T21" fmla="*/ 7 h 12"/>
                  <a:gd name="T22" fmla="*/ 10 w 15"/>
                  <a:gd name="T23" fmla="*/ 7 h 12"/>
                  <a:gd name="T24" fmla="*/ 10 w 15"/>
                  <a:gd name="T25" fmla="*/ 10 h 12"/>
                  <a:gd name="T26" fmla="*/ 10 w 15"/>
                  <a:gd name="T27" fmla="*/ 10 h 12"/>
                  <a:gd name="T28" fmla="*/ 8 w 15"/>
                  <a:gd name="T29" fmla="*/ 10 h 12"/>
                  <a:gd name="T30" fmla="*/ 8 w 15"/>
                  <a:gd name="T31" fmla="*/ 10 h 12"/>
                  <a:gd name="T32" fmla="*/ 5 w 15"/>
                  <a:gd name="T33" fmla="*/ 10 h 12"/>
                  <a:gd name="T34" fmla="*/ 5 w 15"/>
                  <a:gd name="T35" fmla="*/ 10 h 12"/>
                  <a:gd name="T36" fmla="*/ 5 w 15"/>
                  <a:gd name="T37" fmla="*/ 9 h 12"/>
                  <a:gd name="T38" fmla="*/ 5 w 15"/>
                  <a:gd name="T39" fmla="*/ 9 h 12"/>
                  <a:gd name="T40" fmla="*/ 3 w 15"/>
                  <a:gd name="T41" fmla="*/ 9 h 12"/>
                  <a:gd name="T42" fmla="*/ 3 w 15"/>
                  <a:gd name="T43" fmla="*/ 9 h 12"/>
                  <a:gd name="T44" fmla="*/ 3 w 15"/>
                  <a:gd name="T45" fmla="*/ 9 h 12"/>
                  <a:gd name="T46" fmla="*/ 3 w 15"/>
                  <a:gd name="T47" fmla="*/ 9 h 12"/>
                  <a:gd name="T48" fmla="*/ 1 w 15"/>
                  <a:gd name="T49" fmla="*/ 9 h 12"/>
                  <a:gd name="T50" fmla="*/ 0 w 15"/>
                  <a:gd name="T51" fmla="*/ 7 h 12"/>
                  <a:gd name="T52" fmla="*/ 0 w 15"/>
                  <a:gd name="T53" fmla="*/ 7 h 12"/>
                  <a:gd name="T54" fmla="*/ 0 w 15"/>
                  <a:gd name="T55" fmla="*/ 5 h 12"/>
                  <a:gd name="T56" fmla="*/ 0 w 15"/>
                  <a:gd name="T57" fmla="*/ 4 h 12"/>
                  <a:gd name="T58" fmla="*/ 5 w 15"/>
                  <a:gd name="T59" fmla="*/ 0 h 12"/>
                  <a:gd name="T60" fmla="*/ 10 w 15"/>
                  <a:gd name="T61" fmla="*/ 0 h 12"/>
                  <a:gd name="T62" fmla="*/ 12 w 15"/>
                  <a:gd name="T63" fmla="*/ 2 h 12"/>
                  <a:gd name="T64" fmla="*/ 15 w 15"/>
                  <a:gd name="T65" fmla="*/ 5 h 12"/>
                  <a:gd name="T66" fmla="*/ 15 w 15"/>
                  <a:gd name="T67" fmla="*/ 7 h 12"/>
                  <a:gd name="T68" fmla="*/ 15 w 15"/>
                  <a:gd name="T69" fmla="*/ 7 h 12"/>
                  <a:gd name="T70" fmla="*/ 15 w 15"/>
                  <a:gd name="T71" fmla="*/ 9 h 12"/>
                  <a:gd name="T72" fmla="*/ 15 w 15"/>
                  <a:gd name="T73" fmla="*/ 9 h 12"/>
                  <a:gd name="T74" fmla="*/ 13 w 15"/>
                  <a:gd name="T75" fmla="*/ 10 h 12"/>
                  <a:gd name="T76" fmla="*/ 13 w 15"/>
                  <a:gd name="T77" fmla="*/ 12 h 12"/>
                  <a:gd name="T78" fmla="*/ 13 w 15"/>
                  <a:gd name="T7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2">
                    <a:moveTo>
                      <a:pt x="13" y="12"/>
                    </a:moveTo>
                    <a:lnTo>
                      <a:pt x="13" y="12"/>
                    </a:lnTo>
                    <a:lnTo>
                      <a:pt x="12" y="10"/>
                    </a:lnTo>
                    <a:lnTo>
                      <a:pt x="10" y="9"/>
                    </a:lnTo>
                    <a:lnTo>
                      <a:pt x="10" y="9"/>
                    </a:lnTo>
                    <a:lnTo>
                      <a:pt x="12" y="7"/>
                    </a:lnTo>
                    <a:lnTo>
                      <a:pt x="12" y="7"/>
                    </a:lnTo>
                    <a:lnTo>
                      <a:pt x="12" y="7"/>
                    </a:lnTo>
                    <a:lnTo>
                      <a:pt x="12" y="7"/>
                    </a:lnTo>
                    <a:lnTo>
                      <a:pt x="10" y="7"/>
                    </a:lnTo>
                    <a:lnTo>
                      <a:pt x="10" y="7"/>
                    </a:lnTo>
                    <a:lnTo>
                      <a:pt x="10" y="7"/>
                    </a:lnTo>
                    <a:lnTo>
                      <a:pt x="10" y="10"/>
                    </a:lnTo>
                    <a:lnTo>
                      <a:pt x="10" y="10"/>
                    </a:lnTo>
                    <a:lnTo>
                      <a:pt x="8" y="10"/>
                    </a:lnTo>
                    <a:lnTo>
                      <a:pt x="8" y="10"/>
                    </a:lnTo>
                    <a:lnTo>
                      <a:pt x="5" y="10"/>
                    </a:lnTo>
                    <a:lnTo>
                      <a:pt x="5" y="10"/>
                    </a:lnTo>
                    <a:lnTo>
                      <a:pt x="5" y="9"/>
                    </a:lnTo>
                    <a:lnTo>
                      <a:pt x="5" y="9"/>
                    </a:lnTo>
                    <a:lnTo>
                      <a:pt x="3" y="9"/>
                    </a:lnTo>
                    <a:lnTo>
                      <a:pt x="3" y="9"/>
                    </a:lnTo>
                    <a:lnTo>
                      <a:pt x="3" y="9"/>
                    </a:lnTo>
                    <a:lnTo>
                      <a:pt x="3" y="9"/>
                    </a:lnTo>
                    <a:lnTo>
                      <a:pt x="1" y="9"/>
                    </a:lnTo>
                    <a:lnTo>
                      <a:pt x="0" y="7"/>
                    </a:lnTo>
                    <a:lnTo>
                      <a:pt x="0" y="7"/>
                    </a:lnTo>
                    <a:lnTo>
                      <a:pt x="0" y="5"/>
                    </a:lnTo>
                    <a:lnTo>
                      <a:pt x="0" y="4"/>
                    </a:lnTo>
                    <a:lnTo>
                      <a:pt x="5" y="0"/>
                    </a:lnTo>
                    <a:lnTo>
                      <a:pt x="10" y="0"/>
                    </a:lnTo>
                    <a:lnTo>
                      <a:pt x="12" y="2"/>
                    </a:lnTo>
                    <a:lnTo>
                      <a:pt x="15" y="5"/>
                    </a:lnTo>
                    <a:lnTo>
                      <a:pt x="15" y="7"/>
                    </a:lnTo>
                    <a:lnTo>
                      <a:pt x="15" y="7"/>
                    </a:lnTo>
                    <a:lnTo>
                      <a:pt x="15" y="9"/>
                    </a:lnTo>
                    <a:lnTo>
                      <a:pt x="15" y="9"/>
                    </a:lnTo>
                    <a:lnTo>
                      <a:pt x="13" y="10"/>
                    </a:lnTo>
                    <a:lnTo>
                      <a:pt x="13" y="12"/>
                    </a:lnTo>
                    <a:lnTo>
                      <a:pt x="13" y="1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42" name="Freeform 124"/>
              <p:cNvSpPr>
                <a:spLocks/>
              </p:cNvSpPr>
              <p:nvPr/>
            </p:nvSpPr>
            <p:spPr bwMode="auto">
              <a:xfrm>
                <a:off x="4489" y="2531"/>
                <a:ext cx="99" cy="113"/>
              </a:xfrm>
              <a:custGeom>
                <a:avLst/>
                <a:gdLst>
                  <a:gd name="T0" fmla="*/ 13 w 99"/>
                  <a:gd name="T1" fmla="*/ 113 h 113"/>
                  <a:gd name="T2" fmla="*/ 12 w 99"/>
                  <a:gd name="T3" fmla="*/ 113 h 113"/>
                  <a:gd name="T4" fmla="*/ 10 w 99"/>
                  <a:gd name="T5" fmla="*/ 110 h 113"/>
                  <a:gd name="T6" fmla="*/ 10 w 99"/>
                  <a:gd name="T7" fmla="*/ 100 h 113"/>
                  <a:gd name="T8" fmla="*/ 8 w 99"/>
                  <a:gd name="T9" fmla="*/ 81 h 113"/>
                  <a:gd name="T10" fmla="*/ 0 w 99"/>
                  <a:gd name="T11" fmla="*/ 69 h 113"/>
                  <a:gd name="T12" fmla="*/ 6 w 99"/>
                  <a:gd name="T13" fmla="*/ 55 h 113"/>
                  <a:gd name="T14" fmla="*/ 15 w 99"/>
                  <a:gd name="T15" fmla="*/ 36 h 113"/>
                  <a:gd name="T16" fmla="*/ 29 w 99"/>
                  <a:gd name="T17" fmla="*/ 12 h 113"/>
                  <a:gd name="T18" fmla="*/ 30 w 99"/>
                  <a:gd name="T19" fmla="*/ 9 h 113"/>
                  <a:gd name="T20" fmla="*/ 32 w 99"/>
                  <a:gd name="T21" fmla="*/ 7 h 113"/>
                  <a:gd name="T22" fmla="*/ 35 w 99"/>
                  <a:gd name="T23" fmla="*/ 7 h 113"/>
                  <a:gd name="T24" fmla="*/ 39 w 99"/>
                  <a:gd name="T25" fmla="*/ 7 h 113"/>
                  <a:gd name="T26" fmla="*/ 58 w 99"/>
                  <a:gd name="T27" fmla="*/ 10 h 113"/>
                  <a:gd name="T28" fmla="*/ 66 w 99"/>
                  <a:gd name="T29" fmla="*/ 12 h 113"/>
                  <a:gd name="T30" fmla="*/ 71 w 99"/>
                  <a:gd name="T31" fmla="*/ 14 h 113"/>
                  <a:gd name="T32" fmla="*/ 73 w 99"/>
                  <a:gd name="T33" fmla="*/ 14 h 113"/>
                  <a:gd name="T34" fmla="*/ 77 w 99"/>
                  <a:gd name="T35" fmla="*/ 14 h 113"/>
                  <a:gd name="T36" fmla="*/ 82 w 99"/>
                  <a:gd name="T37" fmla="*/ 10 h 113"/>
                  <a:gd name="T38" fmla="*/ 83 w 99"/>
                  <a:gd name="T39" fmla="*/ 9 h 113"/>
                  <a:gd name="T40" fmla="*/ 85 w 99"/>
                  <a:gd name="T41" fmla="*/ 7 h 113"/>
                  <a:gd name="T42" fmla="*/ 89 w 99"/>
                  <a:gd name="T43" fmla="*/ 4 h 113"/>
                  <a:gd name="T44" fmla="*/ 95 w 99"/>
                  <a:gd name="T45" fmla="*/ 10 h 113"/>
                  <a:gd name="T46" fmla="*/ 75 w 99"/>
                  <a:gd name="T47" fmla="*/ 24 h 113"/>
                  <a:gd name="T48" fmla="*/ 22 w 99"/>
                  <a:gd name="T49" fmla="*/ 26 h 113"/>
                  <a:gd name="T50" fmla="*/ 25 w 99"/>
                  <a:gd name="T51" fmla="*/ 41 h 113"/>
                  <a:gd name="T52" fmla="*/ 27 w 99"/>
                  <a:gd name="T53" fmla="*/ 45 h 113"/>
                  <a:gd name="T54" fmla="*/ 29 w 99"/>
                  <a:gd name="T55" fmla="*/ 48 h 113"/>
                  <a:gd name="T56" fmla="*/ 35 w 99"/>
                  <a:gd name="T57" fmla="*/ 47 h 113"/>
                  <a:gd name="T58" fmla="*/ 37 w 99"/>
                  <a:gd name="T59" fmla="*/ 43 h 113"/>
                  <a:gd name="T60" fmla="*/ 47 w 99"/>
                  <a:gd name="T61" fmla="*/ 40 h 113"/>
                  <a:gd name="T62" fmla="*/ 51 w 99"/>
                  <a:gd name="T63" fmla="*/ 38 h 113"/>
                  <a:gd name="T64" fmla="*/ 56 w 99"/>
                  <a:gd name="T65" fmla="*/ 38 h 113"/>
                  <a:gd name="T66" fmla="*/ 59 w 99"/>
                  <a:gd name="T67" fmla="*/ 38 h 113"/>
                  <a:gd name="T68" fmla="*/ 63 w 99"/>
                  <a:gd name="T69" fmla="*/ 35 h 113"/>
                  <a:gd name="T70" fmla="*/ 68 w 99"/>
                  <a:gd name="T71" fmla="*/ 35 h 113"/>
                  <a:gd name="T72" fmla="*/ 70 w 99"/>
                  <a:gd name="T73" fmla="*/ 40 h 113"/>
                  <a:gd name="T74" fmla="*/ 66 w 99"/>
                  <a:gd name="T75" fmla="*/ 43 h 113"/>
                  <a:gd name="T76" fmla="*/ 63 w 99"/>
                  <a:gd name="T77" fmla="*/ 43 h 113"/>
                  <a:gd name="T78" fmla="*/ 59 w 99"/>
                  <a:gd name="T79" fmla="*/ 45 h 113"/>
                  <a:gd name="T80" fmla="*/ 58 w 99"/>
                  <a:gd name="T81" fmla="*/ 47 h 113"/>
                  <a:gd name="T82" fmla="*/ 58 w 99"/>
                  <a:gd name="T83" fmla="*/ 50 h 113"/>
                  <a:gd name="T84" fmla="*/ 56 w 99"/>
                  <a:gd name="T85" fmla="*/ 50 h 113"/>
                  <a:gd name="T86" fmla="*/ 49 w 99"/>
                  <a:gd name="T87" fmla="*/ 52 h 113"/>
                  <a:gd name="T88" fmla="*/ 47 w 99"/>
                  <a:gd name="T89" fmla="*/ 53 h 113"/>
                  <a:gd name="T90" fmla="*/ 44 w 99"/>
                  <a:gd name="T91" fmla="*/ 57 h 113"/>
                  <a:gd name="T92" fmla="*/ 58 w 99"/>
                  <a:gd name="T93" fmla="*/ 84 h 113"/>
                  <a:gd name="T94" fmla="*/ 61 w 99"/>
                  <a:gd name="T95" fmla="*/ 88 h 113"/>
                  <a:gd name="T96" fmla="*/ 63 w 99"/>
                  <a:gd name="T97" fmla="*/ 91 h 113"/>
                  <a:gd name="T98" fmla="*/ 47 w 99"/>
                  <a:gd name="T99" fmla="*/ 100 h 113"/>
                  <a:gd name="T100" fmla="*/ 41 w 99"/>
                  <a:gd name="T101" fmla="*/ 88 h 113"/>
                  <a:gd name="T102" fmla="*/ 32 w 99"/>
                  <a:gd name="T103" fmla="*/ 69 h 113"/>
                  <a:gd name="T104" fmla="*/ 27 w 99"/>
                  <a:gd name="T105" fmla="*/ 93 h 113"/>
                  <a:gd name="T106" fmla="*/ 24 w 99"/>
                  <a:gd name="T107" fmla="*/ 98 h 113"/>
                  <a:gd name="T108" fmla="*/ 27 w 99"/>
                  <a:gd name="T109" fmla="*/ 110 h 113"/>
                  <a:gd name="T110" fmla="*/ 20 w 99"/>
                  <a:gd name="T111" fmla="*/ 113 h 113"/>
                  <a:gd name="T112" fmla="*/ 15 w 99"/>
                  <a:gd name="T11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 h="113">
                    <a:moveTo>
                      <a:pt x="15" y="113"/>
                    </a:moveTo>
                    <a:lnTo>
                      <a:pt x="15" y="113"/>
                    </a:lnTo>
                    <a:lnTo>
                      <a:pt x="13" y="113"/>
                    </a:lnTo>
                    <a:lnTo>
                      <a:pt x="13" y="113"/>
                    </a:lnTo>
                    <a:lnTo>
                      <a:pt x="13" y="113"/>
                    </a:lnTo>
                    <a:lnTo>
                      <a:pt x="13" y="113"/>
                    </a:lnTo>
                    <a:lnTo>
                      <a:pt x="12" y="113"/>
                    </a:lnTo>
                    <a:lnTo>
                      <a:pt x="12" y="113"/>
                    </a:lnTo>
                    <a:lnTo>
                      <a:pt x="12" y="113"/>
                    </a:lnTo>
                    <a:lnTo>
                      <a:pt x="12" y="113"/>
                    </a:lnTo>
                    <a:lnTo>
                      <a:pt x="12" y="112"/>
                    </a:lnTo>
                    <a:lnTo>
                      <a:pt x="12" y="112"/>
                    </a:lnTo>
                    <a:lnTo>
                      <a:pt x="10" y="112"/>
                    </a:lnTo>
                    <a:lnTo>
                      <a:pt x="10" y="112"/>
                    </a:lnTo>
                    <a:lnTo>
                      <a:pt x="10" y="110"/>
                    </a:lnTo>
                    <a:lnTo>
                      <a:pt x="10" y="110"/>
                    </a:lnTo>
                    <a:lnTo>
                      <a:pt x="8" y="108"/>
                    </a:lnTo>
                    <a:lnTo>
                      <a:pt x="8" y="108"/>
                    </a:lnTo>
                    <a:lnTo>
                      <a:pt x="8" y="107"/>
                    </a:lnTo>
                    <a:lnTo>
                      <a:pt x="10" y="100"/>
                    </a:lnTo>
                    <a:lnTo>
                      <a:pt x="12" y="95"/>
                    </a:lnTo>
                    <a:lnTo>
                      <a:pt x="12" y="95"/>
                    </a:lnTo>
                    <a:lnTo>
                      <a:pt x="12" y="84"/>
                    </a:lnTo>
                    <a:lnTo>
                      <a:pt x="12" y="84"/>
                    </a:lnTo>
                    <a:lnTo>
                      <a:pt x="8" y="81"/>
                    </a:lnTo>
                    <a:lnTo>
                      <a:pt x="3" y="83"/>
                    </a:lnTo>
                    <a:lnTo>
                      <a:pt x="0" y="77"/>
                    </a:lnTo>
                    <a:lnTo>
                      <a:pt x="0" y="71"/>
                    </a:lnTo>
                    <a:lnTo>
                      <a:pt x="0" y="71"/>
                    </a:lnTo>
                    <a:lnTo>
                      <a:pt x="0" y="69"/>
                    </a:lnTo>
                    <a:lnTo>
                      <a:pt x="1" y="67"/>
                    </a:lnTo>
                    <a:lnTo>
                      <a:pt x="1" y="64"/>
                    </a:lnTo>
                    <a:lnTo>
                      <a:pt x="5" y="62"/>
                    </a:lnTo>
                    <a:lnTo>
                      <a:pt x="5" y="57"/>
                    </a:lnTo>
                    <a:lnTo>
                      <a:pt x="6" y="55"/>
                    </a:lnTo>
                    <a:lnTo>
                      <a:pt x="6" y="47"/>
                    </a:lnTo>
                    <a:lnTo>
                      <a:pt x="8" y="43"/>
                    </a:lnTo>
                    <a:lnTo>
                      <a:pt x="10" y="40"/>
                    </a:lnTo>
                    <a:lnTo>
                      <a:pt x="13" y="36"/>
                    </a:lnTo>
                    <a:lnTo>
                      <a:pt x="15" y="36"/>
                    </a:lnTo>
                    <a:lnTo>
                      <a:pt x="15" y="21"/>
                    </a:lnTo>
                    <a:lnTo>
                      <a:pt x="22" y="14"/>
                    </a:lnTo>
                    <a:lnTo>
                      <a:pt x="27" y="14"/>
                    </a:lnTo>
                    <a:lnTo>
                      <a:pt x="27" y="14"/>
                    </a:lnTo>
                    <a:lnTo>
                      <a:pt x="29" y="12"/>
                    </a:lnTo>
                    <a:lnTo>
                      <a:pt x="29" y="12"/>
                    </a:lnTo>
                    <a:lnTo>
                      <a:pt x="29" y="12"/>
                    </a:lnTo>
                    <a:lnTo>
                      <a:pt x="29" y="12"/>
                    </a:lnTo>
                    <a:lnTo>
                      <a:pt x="29" y="9"/>
                    </a:lnTo>
                    <a:lnTo>
                      <a:pt x="30" y="9"/>
                    </a:lnTo>
                    <a:lnTo>
                      <a:pt x="30" y="7"/>
                    </a:lnTo>
                    <a:lnTo>
                      <a:pt x="30" y="7"/>
                    </a:lnTo>
                    <a:lnTo>
                      <a:pt x="30" y="7"/>
                    </a:lnTo>
                    <a:lnTo>
                      <a:pt x="32" y="7"/>
                    </a:lnTo>
                    <a:lnTo>
                      <a:pt x="32" y="7"/>
                    </a:lnTo>
                    <a:lnTo>
                      <a:pt x="34" y="5"/>
                    </a:lnTo>
                    <a:lnTo>
                      <a:pt x="34" y="5"/>
                    </a:lnTo>
                    <a:lnTo>
                      <a:pt x="34" y="5"/>
                    </a:lnTo>
                    <a:lnTo>
                      <a:pt x="35" y="7"/>
                    </a:lnTo>
                    <a:lnTo>
                      <a:pt x="35" y="7"/>
                    </a:lnTo>
                    <a:lnTo>
                      <a:pt x="37" y="7"/>
                    </a:lnTo>
                    <a:lnTo>
                      <a:pt x="37" y="7"/>
                    </a:lnTo>
                    <a:lnTo>
                      <a:pt x="37" y="7"/>
                    </a:lnTo>
                    <a:lnTo>
                      <a:pt x="37" y="7"/>
                    </a:lnTo>
                    <a:lnTo>
                      <a:pt x="39" y="7"/>
                    </a:lnTo>
                    <a:lnTo>
                      <a:pt x="41" y="7"/>
                    </a:lnTo>
                    <a:lnTo>
                      <a:pt x="44" y="10"/>
                    </a:lnTo>
                    <a:lnTo>
                      <a:pt x="49" y="10"/>
                    </a:lnTo>
                    <a:lnTo>
                      <a:pt x="54" y="10"/>
                    </a:lnTo>
                    <a:lnTo>
                      <a:pt x="58" y="10"/>
                    </a:lnTo>
                    <a:lnTo>
                      <a:pt x="63" y="12"/>
                    </a:lnTo>
                    <a:lnTo>
                      <a:pt x="65" y="12"/>
                    </a:lnTo>
                    <a:lnTo>
                      <a:pt x="65" y="12"/>
                    </a:lnTo>
                    <a:lnTo>
                      <a:pt x="66" y="12"/>
                    </a:lnTo>
                    <a:lnTo>
                      <a:pt x="66" y="12"/>
                    </a:lnTo>
                    <a:lnTo>
                      <a:pt x="68" y="12"/>
                    </a:lnTo>
                    <a:lnTo>
                      <a:pt x="68" y="12"/>
                    </a:lnTo>
                    <a:lnTo>
                      <a:pt x="70" y="12"/>
                    </a:lnTo>
                    <a:lnTo>
                      <a:pt x="70" y="12"/>
                    </a:lnTo>
                    <a:lnTo>
                      <a:pt x="71" y="14"/>
                    </a:lnTo>
                    <a:lnTo>
                      <a:pt x="71" y="14"/>
                    </a:lnTo>
                    <a:lnTo>
                      <a:pt x="71" y="14"/>
                    </a:lnTo>
                    <a:lnTo>
                      <a:pt x="71" y="14"/>
                    </a:lnTo>
                    <a:lnTo>
                      <a:pt x="73" y="14"/>
                    </a:lnTo>
                    <a:lnTo>
                      <a:pt x="73" y="14"/>
                    </a:lnTo>
                    <a:lnTo>
                      <a:pt x="75" y="14"/>
                    </a:lnTo>
                    <a:lnTo>
                      <a:pt x="75" y="14"/>
                    </a:lnTo>
                    <a:lnTo>
                      <a:pt x="77" y="14"/>
                    </a:lnTo>
                    <a:lnTo>
                      <a:pt x="77" y="14"/>
                    </a:lnTo>
                    <a:lnTo>
                      <a:pt x="77" y="14"/>
                    </a:lnTo>
                    <a:lnTo>
                      <a:pt x="77" y="14"/>
                    </a:lnTo>
                    <a:lnTo>
                      <a:pt x="78" y="12"/>
                    </a:lnTo>
                    <a:lnTo>
                      <a:pt x="80" y="12"/>
                    </a:lnTo>
                    <a:lnTo>
                      <a:pt x="80" y="12"/>
                    </a:lnTo>
                    <a:lnTo>
                      <a:pt x="82" y="10"/>
                    </a:lnTo>
                    <a:lnTo>
                      <a:pt x="82" y="10"/>
                    </a:lnTo>
                    <a:lnTo>
                      <a:pt x="83" y="10"/>
                    </a:lnTo>
                    <a:lnTo>
                      <a:pt x="83" y="10"/>
                    </a:lnTo>
                    <a:lnTo>
                      <a:pt x="83" y="9"/>
                    </a:lnTo>
                    <a:lnTo>
                      <a:pt x="83" y="9"/>
                    </a:lnTo>
                    <a:lnTo>
                      <a:pt x="85" y="9"/>
                    </a:lnTo>
                    <a:lnTo>
                      <a:pt x="85" y="9"/>
                    </a:lnTo>
                    <a:lnTo>
                      <a:pt x="85" y="7"/>
                    </a:lnTo>
                    <a:lnTo>
                      <a:pt x="85" y="7"/>
                    </a:lnTo>
                    <a:lnTo>
                      <a:pt x="85" y="7"/>
                    </a:lnTo>
                    <a:lnTo>
                      <a:pt x="85" y="7"/>
                    </a:lnTo>
                    <a:lnTo>
                      <a:pt x="89" y="5"/>
                    </a:lnTo>
                    <a:lnTo>
                      <a:pt x="89" y="5"/>
                    </a:lnTo>
                    <a:lnTo>
                      <a:pt x="89" y="4"/>
                    </a:lnTo>
                    <a:lnTo>
                      <a:pt x="89" y="4"/>
                    </a:lnTo>
                    <a:lnTo>
                      <a:pt x="90" y="4"/>
                    </a:lnTo>
                    <a:lnTo>
                      <a:pt x="94" y="0"/>
                    </a:lnTo>
                    <a:lnTo>
                      <a:pt x="99" y="2"/>
                    </a:lnTo>
                    <a:lnTo>
                      <a:pt x="95" y="5"/>
                    </a:lnTo>
                    <a:lnTo>
                      <a:pt x="95" y="10"/>
                    </a:lnTo>
                    <a:lnTo>
                      <a:pt x="94" y="14"/>
                    </a:lnTo>
                    <a:lnTo>
                      <a:pt x="87" y="21"/>
                    </a:lnTo>
                    <a:lnTo>
                      <a:pt x="83" y="22"/>
                    </a:lnTo>
                    <a:lnTo>
                      <a:pt x="80" y="24"/>
                    </a:lnTo>
                    <a:lnTo>
                      <a:pt x="75" y="24"/>
                    </a:lnTo>
                    <a:lnTo>
                      <a:pt x="66" y="22"/>
                    </a:lnTo>
                    <a:lnTo>
                      <a:pt x="63" y="22"/>
                    </a:lnTo>
                    <a:lnTo>
                      <a:pt x="61" y="21"/>
                    </a:lnTo>
                    <a:lnTo>
                      <a:pt x="27" y="21"/>
                    </a:lnTo>
                    <a:lnTo>
                      <a:pt x="22" y="26"/>
                    </a:lnTo>
                    <a:lnTo>
                      <a:pt x="20" y="31"/>
                    </a:lnTo>
                    <a:lnTo>
                      <a:pt x="20" y="36"/>
                    </a:lnTo>
                    <a:lnTo>
                      <a:pt x="22" y="40"/>
                    </a:lnTo>
                    <a:lnTo>
                      <a:pt x="25" y="40"/>
                    </a:lnTo>
                    <a:lnTo>
                      <a:pt x="25" y="41"/>
                    </a:lnTo>
                    <a:lnTo>
                      <a:pt x="25" y="41"/>
                    </a:lnTo>
                    <a:lnTo>
                      <a:pt x="27" y="43"/>
                    </a:lnTo>
                    <a:lnTo>
                      <a:pt x="27" y="43"/>
                    </a:lnTo>
                    <a:lnTo>
                      <a:pt x="27" y="43"/>
                    </a:lnTo>
                    <a:lnTo>
                      <a:pt x="27" y="45"/>
                    </a:lnTo>
                    <a:lnTo>
                      <a:pt x="27" y="45"/>
                    </a:lnTo>
                    <a:lnTo>
                      <a:pt x="29" y="45"/>
                    </a:lnTo>
                    <a:lnTo>
                      <a:pt x="29" y="45"/>
                    </a:lnTo>
                    <a:lnTo>
                      <a:pt x="29" y="47"/>
                    </a:lnTo>
                    <a:lnTo>
                      <a:pt x="29" y="48"/>
                    </a:lnTo>
                    <a:lnTo>
                      <a:pt x="29" y="48"/>
                    </a:lnTo>
                    <a:lnTo>
                      <a:pt x="30" y="47"/>
                    </a:lnTo>
                    <a:lnTo>
                      <a:pt x="34" y="47"/>
                    </a:lnTo>
                    <a:lnTo>
                      <a:pt x="34" y="47"/>
                    </a:lnTo>
                    <a:lnTo>
                      <a:pt x="35" y="47"/>
                    </a:lnTo>
                    <a:lnTo>
                      <a:pt x="35" y="47"/>
                    </a:lnTo>
                    <a:lnTo>
                      <a:pt x="35" y="45"/>
                    </a:lnTo>
                    <a:lnTo>
                      <a:pt x="35" y="45"/>
                    </a:lnTo>
                    <a:lnTo>
                      <a:pt x="37" y="43"/>
                    </a:lnTo>
                    <a:lnTo>
                      <a:pt x="37" y="43"/>
                    </a:lnTo>
                    <a:lnTo>
                      <a:pt x="37" y="43"/>
                    </a:lnTo>
                    <a:lnTo>
                      <a:pt x="42" y="38"/>
                    </a:lnTo>
                    <a:lnTo>
                      <a:pt x="46" y="40"/>
                    </a:lnTo>
                    <a:lnTo>
                      <a:pt x="47" y="40"/>
                    </a:lnTo>
                    <a:lnTo>
                      <a:pt x="47" y="40"/>
                    </a:lnTo>
                    <a:lnTo>
                      <a:pt x="47" y="40"/>
                    </a:lnTo>
                    <a:lnTo>
                      <a:pt x="49" y="40"/>
                    </a:lnTo>
                    <a:lnTo>
                      <a:pt x="49" y="40"/>
                    </a:lnTo>
                    <a:lnTo>
                      <a:pt x="51" y="38"/>
                    </a:lnTo>
                    <a:lnTo>
                      <a:pt x="51" y="38"/>
                    </a:lnTo>
                    <a:lnTo>
                      <a:pt x="53" y="36"/>
                    </a:lnTo>
                    <a:lnTo>
                      <a:pt x="53" y="36"/>
                    </a:lnTo>
                    <a:lnTo>
                      <a:pt x="53" y="36"/>
                    </a:lnTo>
                    <a:lnTo>
                      <a:pt x="53" y="36"/>
                    </a:lnTo>
                    <a:lnTo>
                      <a:pt x="56" y="38"/>
                    </a:lnTo>
                    <a:lnTo>
                      <a:pt x="56" y="38"/>
                    </a:lnTo>
                    <a:lnTo>
                      <a:pt x="56" y="38"/>
                    </a:lnTo>
                    <a:lnTo>
                      <a:pt x="58" y="38"/>
                    </a:lnTo>
                    <a:lnTo>
                      <a:pt x="59" y="38"/>
                    </a:lnTo>
                    <a:lnTo>
                      <a:pt x="59" y="38"/>
                    </a:lnTo>
                    <a:lnTo>
                      <a:pt x="59" y="38"/>
                    </a:lnTo>
                    <a:lnTo>
                      <a:pt x="59" y="38"/>
                    </a:lnTo>
                    <a:lnTo>
                      <a:pt x="63" y="36"/>
                    </a:lnTo>
                    <a:lnTo>
                      <a:pt x="63" y="36"/>
                    </a:lnTo>
                    <a:lnTo>
                      <a:pt x="63" y="35"/>
                    </a:lnTo>
                    <a:lnTo>
                      <a:pt x="63" y="35"/>
                    </a:lnTo>
                    <a:lnTo>
                      <a:pt x="66" y="35"/>
                    </a:lnTo>
                    <a:lnTo>
                      <a:pt x="66" y="35"/>
                    </a:lnTo>
                    <a:lnTo>
                      <a:pt x="68" y="35"/>
                    </a:lnTo>
                    <a:lnTo>
                      <a:pt x="68" y="35"/>
                    </a:lnTo>
                    <a:lnTo>
                      <a:pt x="68" y="35"/>
                    </a:lnTo>
                    <a:lnTo>
                      <a:pt x="68" y="35"/>
                    </a:lnTo>
                    <a:lnTo>
                      <a:pt x="70" y="36"/>
                    </a:lnTo>
                    <a:lnTo>
                      <a:pt x="70" y="38"/>
                    </a:lnTo>
                    <a:lnTo>
                      <a:pt x="70" y="40"/>
                    </a:lnTo>
                    <a:lnTo>
                      <a:pt x="70" y="43"/>
                    </a:lnTo>
                    <a:lnTo>
                      <a:pt x="68" y="43"/>
                    </a:lnTo>
                    <a:lnTo>
                      <a:pt x="68" y="43"/>
                    </a:lnTo>
                    <a:lnTo>
                      <a:pt x="66" y="43"/>
                    </a:lnTo>
                    <a:lnTo>
                      <a:pt x="66" y="43"/>
                    </a:lnTo>
                    <a:lnTo>
                      <a:pt x="66" y="43"/>
                    </a:lnTo>
                    <a:lnTo>
                      <a:pt x="65" y="43"/>
                    </a:lnTo>
                    <a:lnTo>
                      <a:pt x="65" y="41"/>
                    </a:lnTo>
                    <a:lnTo>
                      <a:pt x="65" y="43"/>
                    </a:lnTo>
                    <a:lnTo>
                      <a:pt x="63" y="43"/>
                    </a:lnTo>
                    <a:lnTo>
                      <a:pt x="63" y="43"/>
                    </a:lnTo>
                    <a:lnTo>
                      <a:pt x="61" y="45"/>
                    </a:lnTo>
                    <a:lnTo>
                      <a:pt x="61" y="45"/>
                    </a:lnTo>
                    <a:lnTo>
                      <a:pt x="61" y="45"/>
                    </a:lnTo>
                    <a:lnTo>
                      <a:pt x="59" y="45"/>
                    </a:lnTo>
                    <a:lnTo>
                      <a:pt x="59" y="45"/>
                    </a:lnTo>
                    <a:lnTo>
                      <a:pt x="59" y="45"/>
                    </a:lnTo>
                    <a:lnTo>
                      <a:pt x="59" y="47"/>
                    </a:lnTo>
                    <a:lnTo>
                      <a:pt x="59" y="47"/>
                    </a:lnTo>
                    <a:lnTo>
                      <a:pt x="58" y="47"/>
                    </a:lnTo>
                    <a:lnTo>
                      <a:pt x="58" y="47"/>
                    </a:lnTo>
                    <a:lnTo>
                      <a:pt x="58" y="48"/>
                    </a:lnTo>
                    <a:lnTo>
                      <a:pt x="58" y="48"/>
                    </a:lnTo>
                    <a:lnTo>
                      <a:pt x="58" y="48"/>
                    </a:lnTo>
                    <a:lnTo>
                      <a:pt x="58" y="50"/>
                    </a:lnTo>
                    <a:lnTo>
                      <a:pt x="58" y="50"/>
                    </a:lnTo>
                    <a:lnTo>
                      <a:pt x="56" y="50"/>
                    </a:lnTo>
                    <a:lnTo>
                      <a:pt x="56" y="50"/>
                    </a:lnTo>
                    <a:lnTo>
                      <a:pt x="56" y="50"/>
                    </a:lnTo>
                    <a:lnTo>
                      <a:pt x="56" y="50"/>
                    </a:lnTo>
                    <a:lnTo>
                      <a:pt x="54" y="52"/>
                    </a:lnTo>
                    <a:lnTo>
                      <a:pt x="54" y="52"/>
                    </a:lnTo>
                    <a:lnTo>
                      <a:pt x="54" y="52"/>
                    </a:lnTo>
                    <a:lnTo>
                      <a:pt x="51" y="53"/>
                    </a:lnTo>
                    <a:lnTo>
                      <a:pt x="49" y="52"/>
                    </a:lnTo>
                    <a:lnTo>
                      <a:pt x="51" y="53"/>
                    </a:lnTo>
                    <a:lnTo>
                      <a:pt x="51" y="53"/>
                    </a:lnTo>
                    <a:lnTo>
                      <a:pt x="49" y="53"/>
                    </a:lnTo>
                    <a:lnTo>
                      <a:pt x="49" y="53"/>
                    </a:lnTo>
                    <a:lnTo>
                      <a:pt x="47" y="53"/>
                    </a:lnTo>
                    <a:lnTo>
                      <a:pt x="47" y="53"/>
                    </a:lnTo>
                    <a:lnTo>
                      <a:pt x="47" y="55"/>
                    </a:lnTo>
                    <a:lnTo>
                      <a:pt x="47" y="55"/>
                    </a:lnTo>
                    <a:lnTo>
                      <a:pt x="46" y="57"/>
                    </a:lnTo>
                    <a:lnTo>
                      <a:pt x="44" y="57"/>
                    </a:lnTo>
                    <a:lnTo>
                      <a:pt x="42" y="57"/>
                    </a:lnTo>
                    <a:lnTo>
                      <a:pt x="51" y="65"/>
                    </a:lnTo>
                    <a:lnTo>
                      <a:pt x="54" y="71"/>
                    </a:lnTo>
                    <a:lnTo>
                      <a:pt x="54" y="81"/>
                    </a:lnTo>
                    <a:lnTo>
                      <a:pt x="58" y="84"/>
                    </a:lnTo>
                    <a:lnTo>
                      <a:pt x="58" y="84"/>
                    </a:lnTo>
                    <a:lnTo>
                      <a:pt x="58" y="84"/>
                    </a:lnTo>
                    <a:lnTo>
                      <a:pt x="59" y="88"/>
                    </a:lnTo>
                    <a:lnTo>
                      <a:pt x="59" y="88"/>
                    </a:lnTo>
                    <a:lnTo>
                      <a:pt x="61" y="88"/>
                    </a:lnTo>
                    <a:lnTo>
                      <a:pt x="61" y="88"/>
                    </a:lnTo>
                    <a:lnTo>
                      <a:pt x="63" y="88"/>
                    </a:lnTo>
                    <a:lnTo>
                      <a:pt x="63" y="89"/>
                    </a:lnTo>
                    <a:lnTo>
                      <a:pt x="63" y="89"/>
                    </a:lnTo>
                    <a:lnTo>
                      <a:pt x="63" y="91"/>
                    </a:lnTo>
                    <a:lnTo>
                      <a:pt x="61" y="93"/>
                    </a:lnTo>
                    <a:lnTo>
                      <a:pt x="59" y="95"/>
                    </a:lnTo>
                    <a:lnTo>
                      <a:pt x="53" y="95"/>
                    </a:lnTo>
                    <a:lnTo>
                      <a:pt x="51" y="96"/>
                    </a:lnTo>
                    <a:lnTo>
                      <a:pt x="47" y="100"/>
                    </a:lnTo>
                    <a:lnTo>
                      <a:pt x="44" y="101"/>
                    </a:lnTo>
                    <a:lnTo>
                      <a:pt x="41" y="98"/>
                    </a:lnTo>
                    <a:lnTo>
                      <a:pt x="41" y="93"/>
                    </a:lnTo>
                    <a:lnTo>
                      <a:pt x="41" y="89"/>
                    </a:lnTo>
                    <a:lnTo>
                      <a:pt x="41" y="88"/>
                    </a:lnTo>
                    <a:lnTo>
                      <a:pt x="34" y="86"/>
                    </a:lnTo>
                    <a:lnTo>
                      <a:pt x="30" y="83"/>
                    </a:lnTo>
                    <a:lnTo>
                      <a:pt x="30" y="77"/>
                    </a:lnTo>
                    <a:lnTo>
                      <a:pt x="32" y="72"/>
                    </a:lnTo>
                    <a:lnTo>
                      <a:pt x="32" y="69"/>
                    </a:lnTo>
                    <a:lnTo>
                      <a:pt x="30" y="69"/>
                    </a:lnTo>
                    <a:lnTo>
                      <a:pt x="25" y="72"/>
                    </a:lnTo>
                    <a:lnTo>
                      <a:pt x="25" y="89"/>
                    </a:lnTo>
                    <a:lnTo>
                      <a:pt x="27" y="93"/>
                    </a:lnTo>
                    <a:lnTo>
                      <a:pt x="27" y="93"/>
                    </a:lnTo>
                    <a:lnTo>
                      <a:pt x="27" y="95"/>
                    </a:lnTo>
                    <a:lnTo>
                      <a:pt x="25" y="96"/>
                    </a:lnTo>
                    <a:lnTo>
                      <a:pt x="25" y="96"/>
                    </a:lnTo>
                    <a:lnTo>
                      <a:pt x="24" y="98"/>
                    </a:lnTo>
                    <a:lnTo>
                      <a:pt x="24" y="98"/>
                    </a:lnTo>
                    <a:lnTo>
                      <a:pt x="25" y="98"/>
                    </a:lnTo>
                    <a:lnTo>
                      <a:pt x="25" y="103"/>
                    </a:lnTo>
                    <a:lnTo>
                      <a:pt x="25" y="103"/>
                    </a:lnTo>
                    <a:lnTo>
                      <a:pt x="27" y="110"/>
                    </a:lnTo>
                    <a:lnTo>
                      <a:pt x="27" y="110"/>
                    </a:lnTo>
                    <a:lnTo>
                      <a:pt x="25" y="112"/>
                    </a:lnTo>
                    <a:lnTo>
                      <a:pt x="24" y="113"/>
                    </a:lnTo>
                    <a:lnTo>
                      <a:pt x="24" y="113"/>
                    </a:lnTo>
                    <a:lnTo>
                      <a:pt x="22" y="113"/>
                    </a:lnTo>
                    <a:lnTo>
                      <a:pt x="20" y="113"/>
                    </a:lnTo>
                    <a:lnTo>
                      <a:pt x="20" y="113"/>
                    </a:lnTo>
                    <a:lnTo>
                      <a:pt x="18" y="113"/>
                    </a:lnTo>
                    <a:lnTo>
                      <a:pt x="18" y="113"/>
                    </a:lnTo>
                    <a:lnTo>
                      <a:pt x="17" y="113"/>
                    </a:lnTo>
                    <a:lnTo>
                      <a:pt x="15" y="11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43" name="Freeform 125"/>
              <p:cNvSpPr>
                <a:spLocks/>
              </p:cNvSpPr>
              <p:nvPr/>
            </p:nvSpPr>
            <p:spPr bwMode="auto">
              <a:xfrm>
                <a:off x="4548" y="2717"/>
                <a:ext cx="9" cy="8"/>
              </a:xfrm>
              <a:custGeom>
                <a:avLst/>
                <a:gdLst>
                  <a:gd name="T0" fmla="*/ 4 w 9"/>
                  <a:gd name="T1" fmla="*/ 8 h 8"/>
                  <a:gd name="T2" fmla="*/ 4 w 9"/>
                  <a:gd name="T3" fmla="*/ 8 h 8"/>
                  <a:gd name="T4" fmla="*/ 4 w 9"/>
                  <a:gd name="T5" fmla="*/ 8 h 8"/>
                  <a:gd name="T6" fmla="*/ 2 w 9"/>
                  <a:gd name="T7" fmla="*/ 6 h 8"/>
                  <a:gd name="T8" fmla="*/ 2 w 9"/>
                  <a:gd name="T9" fmla="*/ 6 h 8"/>
                  <a:gd name="T10" fmla="*/ 0 w 9"/>
                  <a:gd name="T11" fmla="*/ 6 h 8"/>
                  <a:gd name="T12" fmla="*/ 0 w 9"/>
                  <a:gd name="T13" fmla="*/ 5 h 8"/>
                  <a:gd name="T14" fmla="*/ 0 w 9"/>
                  <a:gd name="T15" fmla="*/ 5 h 8"/>
                  <a:gd name="T16" fmla="*/ 2 w 9"/>
                  <a:gd name="T17" fmla="*/ 3 h 8"/>
                  <a:gd name="T18" fmla="*/ 4 w 9"/>
                  <a:gd name="T19" fmla="*/ 3 h 8"/>
                  <a:gd name="T20" fmla="*/ 4 w 9"/>
                  <a:gd name="T21" fmla="*/ 3 h 8"/>
                  <a:gd name="T22" fmla="*/ 4 w 9"/>
                  <a:gd name="T23" fmla="*/ 1 h 8"/>
                  <a:gd name="T24" fmla="*/ 6 w 9"/>
                  <a:gd name="T25" fmla="*/ 1 h 8"/>
                  <a:gd name="T26" fmla="*/ 6 w 9"/>
                  <a:gd name="T27" fmla="*/ 1 h 8"/>
                  <a:gd name="T28" fmla="*/ 6 w 9"/>
                  <a:gd name="T29" fmla="*/ 0 h 8"/>
                  <a:gd name="T30" fmla="*/ 6 w 9"/>
                  <a:gd name="T31" fmla="*/ 0 h 8"/>
                  <a:gd name="T32" fmla="*/ 7 w 9"/>
                  <a:gd name="T33" fmla="*/ 0 h 8"/>
                  <a:gd name="T34" fmla="*/ 7 w 9"/>
                  <a:gd name="T35" fmla="*/ 0 h 8"/>
                  <a:gd name="T36" fmla="*/ 9 w 9"/>
                  <a:gd name="T37" fmla="*/ 0 h 8"/>
                  <a:gd name="T38" fmla="*/ 9 w 9"/>
                  <a:gd name="T39" fmla="*/ 0 h 8"/>
                  <a:gd name="T40" fmla="*/ 9 w 9"/>
                  <a:gd name="T41" fmla="*/ 1 h 8"/>
                  <a:gd name="T42" fmla="*/ 9 w 9"/>
                  <a:gd name="T43" fmla="*/ 1 h 8"/>
                  <a:gd name="T44" fmla="*/ 9 w 9"/>
                  <a:gd name="T45" fmla="*/ 5 h 8"/>
                  <a:gd name="T46" fmla="*/ 9 w 9"/>
                  <a:gd name="T47" fmla="*/ 5 h 8"/>
                  <a:gd name="T48" fmla="*/ 9 w 9"/>
                  <a:gd name="T49" fmla="*/ 5 h 8"/>
                  <a:gd name="T50" fmla="*/ 9 w 9"/>
                  <a:gd name="T51" fmla="*/ 5 h 8"/>
                  <a:gd name="T52" fmla="*/ 7 w 9"/>
                  <a:gd name="T53" fmla="*/ 6 h 8"/>
                  <a:gd name="T54" fmla="*/ 7 w 9"/>
                  <a:gd name="T55" fmla="*/ 6 h 8"/>
                  <a:gd name="T56" fmla="*/ 4 w 9"/>
                  <a:gd name="T57" fmla="*/ 8 h 8"/>
                  <a:gd name="T58" fmla="*/ 4 w 9"/>
                  <a:gd name="T5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 h="8">
                    <a:moveTo>
                      <a:pt x="4" y="8"/>
                    </a:moveTo>
                    <a:lnTo>
                      <a:pt x="4" y="8"/>
                    </a:lnTo>
                    <a:lnTo>
                      <a:pt x="4" y="8"/>
                    </a:lnTo>
                    <a:lnTo>
                      <a:pt x="2" y="6"/>
                    </a:lnTo>
                    <a:lnTo>
                      <a:pt x="2" y="6"/>
                    </a:lnTo>
                    <a:lnTo>
                      <a:pt x="0" y="6"/>
                    </a:lnTo>
                    <a:lnTo>
                      <a:pt x="0" y="5"/>
                    </a:lnTo>
                    <a:lnTo>
                      <a:pt x="0" y="5"/>
                    </a:lnTo>
                    <a:lnTo>
                      <a:pt x="2" y="3"/>
                    </a:lnTo>
                    <a:lnTo>
                      <a:pt x="4" y="3"/>
                    </a:lnTo>
                    <a:lnTo>
                      <a:pt x="4" y="3"/>
                    </a:lnTo>
                    <a:lnTo>
                      <a:pt x="4" y="1"/>
                    </a:lnTo>
                    <a:lnTo>
                      <a:pt x="6" y="1"/>
                    </a:lnTo>
                    <a:lnTo>
                      <a:pt x="6" y="1"/>
                    </a:lnTo>
                    <a:lnTo>
                      <a:pt x="6" y="0"/>
                    </a:lnTo>
                    <a:lnTo>
                      <a:pt x="6" y="0"/>
                    </a:lnTo>
                    <a:lnTo>
                      <a:pt x="7" y="0"/>
                    </a:lnTo>
                    <a:lnTo>
                      <a:pt x="7" y="0"/>
                    </a:lnTo>
                    <a:lnTo>
                      <a:pt x="9" y="0"/>
                    </a:lnTo>
                    <a:lnTo>
                      <a:pt x="9" y="0"/>
                    </a:lnTo>
                    <a:lnTo>
                      <a:pt x="9" y="1"/>
                    </a:lnTo>
                    <a:lnTo>
                      <a:pt x="9" y="1"/>
                    </a:lnTo>
                    <a:lnTo>
                      <a:pt x="9" y="5"/>
                    </a:lnTo>
                    <a:lnTo>
                      <a:pt x="9" y="5"/>
                    </a:lnTo>
                    <a:lnTo>
                      <a:pt x="9" y="5"/>
                    </a:lnTo>
                    <a:lnTo>
                      <a:pt x="9" y="5"/>
                    </a:lnTo>
                    <a:lnTo>
                      <a:pt x="7" y="6"/>
                    </a:lnTo>
                    <a:lnTo>
                      <a:pt x="7" y="6"/>
                    </a:lnTo>
                    <a:lnTo>
                      <a:pt x="4" y="8"/>
                    </a:lnTo>
                    <a:lnTo>
                      <a:pt x="4" y="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44" name="Freeform 126"/>
              <p:cNvSpPr>
                <a:spLocks/>
              </p:cNvSpPr>
              <p:nvPr/>
            </p:nvSpPr>
            <p:spPr bwMode="auto">
              <a:xfrm>
                <a:off x="4336" y="2528"/>
                <a:ext cx="112" cy="87"/>
              </a:xfrm>
              <a:custGeom>
                <a:avLst/>
                <a:gdLst>
                  <a:gd name="T0" fmla="*/ 48 w 112"/>
                  <a:gd name="T1" fmla="*/ 19 h 87"/>
                  <a:gd name="T2" fmla="*/ 58 w 112"/>
                  <a:gd name="T3" fmla="*/ 7 h 87"/>
                  <a:gd name="T4" fmla="*/ 64 w 112"/>
                  <a:gd name="T5" fmla="*/ 7 h 87"/>
                  <a:gd name="T6" fmla="*/ 70 w 112"/>
                  <a:gd name="T7" fmla="*/ 13 h 87"/>
                  <a:gd name="T8" fmla="*/ 77 w 112"/>
                  <a:gd name="T9" fmla="*/ 13 h 87"/>
                  <a:gd name="T10" fmla="*/ 81 w 112"/>
                  <a:gd name="T11" fmla="*/ 10 h 87"/>
                  <a:gd name="T12" fmla="*/ 84 w 112"/>
                  <a:gd name="T13" fmla="*/ 13 h 87"/>
                  <a:gd name="T14" fmla="*/ 82 w 112"/>
                  <a:gd name="T15" fmla="*/ 15 h 87"/>
                  <a:gd name="T16" fmla="*/ 82 w 112"/>
                  <a:gd name="T17" fmla="*/ 19 h 87"/>
                  <a:gd name="T18" fmla="*/ 86 w 112"/>
                  <a:gd name="T19" fmla="*/ 19 h 87"/>
                  <a:gd name="T20" fmla="*/ 93 w 112"/>
                  <a:gd name="T21" fmla="*/ 17 h 87"/>
                  <a:gd name="T22" fmla="*/ 98 w 112"/>
                  <a:gd name="T23" fmla="*/ 22 h 87"/>
                  <a:gd name="T24" fmla="*/ 98 w 112"/>
                  <a:gd name="T25" fmla="*/ 31 h 87"/>
                  <a:gd name="T26" fmla="*/ 101 w 112"/>
                  <a:gd name="T27" fmla="*/ 31 h 87"/>
                  <a:gd name="T28" fmla="*/ 106 w 112"/>
                  <a:gd name="T29" fmla="*/ 36 h 87"/>
                  <a:gd name="T30" fmla="*/ 106 w 112"/>
                  <a:gd name="T31" fmla="*/ 44 h 87"/>
                  <a:gd name="T32" fmla="*/ 112 w 112"/>
                  <a:gd name="T33" fmla="*/ 50 h 87"/>
                  <a:gd name="T34" fmla="*/ 106 w 112"/>
                  <a:gd name="T35" fmla="*/ 53 h 87"/>
                  <a:gd name="T36" fmla="*/ 101 w 112"/>
                  <a:gd name="T37" fmla="*/ 67 h 87"/>
                  <a:gd name="T38" fmla="*/ 96 w 112"/>
                  <a:gd name="T39" fmla="*/ 67 h 87"/>
                  <a:gd name="T40" fmla="*/ 96 w 112"/>
                  <a:gd name="T41" fmla="*/ 75 h 87"/>
                  <a:gd name="T42" fmla="*/ 88 w 112"/>
                  <a:gd name="T43" fmla="*/ 75 h 87"/>
                  <a:gd name="T44" fmla="*/ 88 w 112"/>
                  <a:gd name="T45" fmla="*/ 82 h 87"/>
                  <a:gd name="T46" fmla="*/ 81 w 112"/>
                  <a:gd name="T47" fmla="*/ 84 h 87"/>
                  <a:gd name="T48" fmla="*/ 74 w 112"/>
                  <a:gd name="T49" fmla="*/ 84 h 87"/>
                  <a:gd name="T50" fmla="*/ 74 w 112"/>
                  <a:gd name="T51" fmla="*/ 80 h 87"/>
                  <a:gd name="T52" fmla="*/ 69 w 112"/>
                  <a:gd name="T53" fmla="*/ 80 h 87"/>
                  <a:gd name="T54" fmla="*/ 67 w 112"/>
                  <a:gd name="T55" fmla="*/ 79 h 87"/>
                  <a:gd name="T56" fmla="*/ 62 w 112"/>
                  <a:gd name="T57" fmla="*/ 84 h 87"/>
                  <a:gd name="T58" fmla="*/ 53 w 112"/>
                  <a:gd name="T59" fmla="*/ 84 h 87"/>
                  <a:gd name="T60" fmla="*/ 48 w 112"/>
                  <a:gd name="T61" fmla="*/ 87 h 87"/>
                  <a:gd name="T62" fmla="*/ 48 w 112"/>
                  <a:gd name="T63" fmla="*/ 77 h 87"/>
                  <a:gd name="T64" fmla="*/ 46 w 112"/>
                  <a:gd name="T65" fmla="*/ 77 h 87"/>
                  <a:gd name="T66" fmla="*/ 40 w 112"/>
                  <a:gd name="T67" fmla="*/ 77 h 87"/>
                  <a:gd name="T68" fmla="*/ 33 w 112"/>
                  <a:gd name="T69" fmla="*/ 77 h 87"/>
                  <a:gd name="T70" fmla="*/ 31 w 112"/>
                  <a:gd name="T71" fmla="*/ 75 h 87"/>
                  <a:gd name="T72" fmla="*/ 24 w 112"/>
                  <a:gd name="T73" fmla="*/ 75 h 87"/>
                  <a:gd name="T74" fmla="*/ 26 w 112"/>
                  <a:gd name="T75" fmla="*/ 68 h 87"/>
                  <a:gd name="T76" fmla="*/ 19 w 112"/>
                  <a:gd name="T77" fmla="*/ 63 h 87"/>
                  <a:gd name="T78" fmla="*/ 19 w 112"/>
                  <a:gd name="T79" fmla="*/ 48 h 87"/>
                  <a:gd name="T80" fmla="*/ 19 w 112"/>
                  <a:gd name="T81" fmla="*/ 46 h 87"/>
                  <a:gd name="T82" fmla="*/ 16 w 112"/>
                  <a:gd name="T83" fmla="*/ 50 h 87"/>
                  <a:gd name="T84" fmla="*/ 12 w 112"/>
                  <a:gd name="T85" fmla="*/ 44 h 87"/>
                  <a:gd name="T86" fmla="*/ 12 w 112"/>
                  <a:gd name="T87" fmla="*/ 43 h 87"/>
                  <a:gd name="T88" fmla="*/ 9 w 112"/>
                  <a:gd name="T89" fmla="*/ 39 h 87"/>
                  <a:gd name="T90" fmla="*/ 9 w 112"/>
                  <a:gd name="T91" fmla="*/ 32 h 87"/>
                  <a:gd name="T92" fmla="*/ 5 w 112"/>
                  <a:gd name="T93" fmla="*/ 29 h 87"/>
                  <a:gd name="T94" fmla="*/ 5 w 112"/>
                  <a:gd name="T95" fmla="*/ 24 h 87"/>
                  <a:gd name="T96" fmla="*/ 0 w 112"/>
                  <a:gd name="T97" fmla="*/ 19 h 87"/>
                  <a:gd name="T98" fmla="*/ 7 w 112"/>
                  <a:gd name="T99" fmla="*/ 13 h 87"/>
                  <a:gd name="T100" fmla="*/ 7 w 112"/>
                  <a:gd name="T101" fmla="*/ 7 h 87"/>
                  <a:gd name="T102" fmla="*/ 11 w 112"/>
                  <a:gd name="T103" fmla="*/ 3 h 87"/>
                  <a:gd name="T104" fmla="*/ 14 w 112"/>
                  <a:gd name="T105" fmla="*/ 0 h 87"/>
                  <a:gd name="T106" fmla="*/ 14 w 112"/>
                  <a:gd name="T107" fmla="*/ 5 h 87"/>
                  <a:gd name="T108" fmla="*/ 24 w 112"/>
                  <a:gd name="T109" fmla="*/ 15 h 87"/>
                  <a:gd name="T110" fmla="*/ 35 w 112"/>
                  <a:gd name="T111" fmla="*/ 19 h 87"/>
                  <a:gd name="T112" fmla="*/ 48 w 112"/>
                  <a:gd name="T113"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 h="87">
                    <a:moveTo>
                      <a:pt x="48" y="19"/>
                    </a:moveTo>
                    <a:lnTo>
                      <a:pt x="58" y="7"/>
                    </a:lnTo>
                    <a:lnTo>
                      <a:pt x="64" y="7"/>
                    </a:lnTo>
                    <a:lnTo>
                      <a:pt x="70" y="13"/>
                    </a:lnTo>
                    <a:lnTo>
                      <a:pt x="77" y="13"/>
                    </a:lnTo>
                    <a:lnTo>
                      <a:pt x="81" y="10"/>
                    </a:lnTo>
                    <a:lnTo>
                      <a:pt x="84" y="13"/>
                    </a:lnTo>
                    <a:lnTo>
                      <a:pt x="82" y="15"/>
                    </a:lnTo>
                    <a:lnTo>
                      <a:pt x="82" y="19"/>
                    </a:lnTo>
                    <a:lnTo>
                      <a:pt x="86" y="19"/>
                    </a:lnTo>
                    <a:lnTo>
                      <a:pt x="93" y="17"/>
                    </a:lnTo>
                    <a:lnTo>
                      <a:pt x="98" y="22"/>
                    </a:lnTo>
                    <a:lnTo>
                      <a:pt x="98" y="31"/>
                    </a:lnTo>
                    <a:lnTo>
                      <a:pt x="101" y="31"/>
                    </a:lnTo>
                    <a:lnTo>
                      <a:pt x="106" y="36"/>
                    </a:lnTo>
                    <a:lnTo>
                      <a:pt x="106" y="44"/>
                    </a:lnTo>
                    <a:lnTo>
                      <a:pt x="112" y="50"/>
                    </a:lnTo>
                    <a:lnTo>
                      <a:pt x="106" y="53"/>
                    </a:lnTo>
                    <a:lnTo>
                      <a:pt x="101" y="67"/>
                    </a:lnTo>
                    <a:lnTo>
                      <a:pt x="96" y="67"/>
                    </a:lnTo>
                    <a:lnTo>
                      <a:pt x="96" y="75"/>
                    </a:lnTo>
                    <a:lnTo>
                      <a:pt x="88" y="75"/>
                    </a:lnTo>
                    <a:lnTo>
                      <a:pt x="88" y="82"/>
                    </a:lnTo>
                    <a:lnTo>
                      <a:pt x="81" y="84"/>
                    </a:lnTo>
                    <a:lnTo>
                      <a:pt x="74" y="84"/>
                    </a:lnTo>
                    <a:lnTo>
                      <a:pt x="74" y="80"/>
                    </a:lnTo>
                    <a:lnTo>
                      <a:pt x="69" y="80"/>
                    </a:lnTo>
                    <a:lnTo>
                      <a:pt x="67" y="79"/>
                    </a:lnTo>
                    <a:lnTo>
                      <a:pt x="62" y="84"/>
                    </a:lnTo>
                    <a:lnTo>
                      <a:pt x="53" y="84"/>
                    </a:lnTo>
                    <a:lnTo>
                      <a:pt x="48" y="87"/>
                    </a:lnTo>
                    <a:lnTo>
                      <a:pt x="48" y="77"/>
                    </a:lnTo>
                    <a:lnTo>
                      <a:pt x="46" y="77"/>
                    </a:lnTo>
                    <a:lnTo>
                      <a:pt x="40" y="77"/>
                    </a:lnTo>
                    <a:lnTo>
                      <a:pt x="33" y="77"/>
                    </a:lnTo>
                    <a:lnTo>
                      <a:pt x="31" y="75"/>
                    </a:lnTo>
                    <a:lnTo>
                      <a:pt x="24" y="75"/>
                    </a:lnTo>
                    <a:lnTo>
                      <a:pt x="26" y="68"/>
                    </a:lnTo>
                    <a:lnTo>
                      <a:pt x="19" y="63"/>
                    </a:lnTo>
                    <a:lnTo>
                      <a:pt x="19" y="48"/>
                    </a:lnTo>
                    <a:lnTo>
                      <a:pt x="19" y="46"/>
                    </a:lnTo>
                    <a:lnTo>
                      <a:pt x="16" y="50"/>
                    </a:lnTo>
                    <a:lnTo>
                      <a:pt x="12" y="44"/>
                    </a:lnTo>
                    <a:lnTo>
                      <a:pt x="12" y="43"/>
                    </a:lnTo>
                    <a:lnTo>
                      <a:pt x="9" y="39"/>
                    </a:lnTo>
                    <a:lnTo>
                      <a:pt x="9" y="32"/>
                    </a:lnTo>
                    <a:lnTo>
                      <a:pt x="5" y="29"/>
                    </a:lnTo>
                    <a:lnTo>
                      <a:pt x="5" y="24"/>
                    </a:lnTo>
                    <a:lnTo>
                      <a:pt x="0" y="19"/>
                    </a:lnTo>
                    <a:lnTo>
                      <a:pt x="7" y="13"/>
                    </a:lnTo>
                    <a:lnTo>
                      <a:pt x="7" y="7"/>
                    </a:lnTo>
                    <a:lnTo>
                      <a:pt x="11" y="3"/>
                    </a:lnTo>
                    <a:lnTo>
                      <a:pt x="14" y="0"/>
                    </a:lnTo>
                    <a:lnTo>
                      <a:pt x="14" y="5"/>
                    </a:lnTo>
                    <a:lnTo>
                      <a:pt x="24" y="15"/>
                    </a:lnTo>
                    <a:lnTo>
                      <a:pt x="35" y="19"/>
                    </a:lnTo>
                    <a:lnTo>
                      <a:pt x="48" y="19"/>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45" name="Freeform 127"/>
              <p:cNvSpPr>
                <a:spLocks/>
              </p:cNvSpPr>
              <p:nvPr/>
            </p:nvSpPr>
            <p:spPr bwMode="auto">
              <a:xfrm>
                <a:off x="4336" y="2528"/>
                <a:ext cx="112" cy="87"/>
              </a:xfrm>
              <a:custGeom>
                <a:avLst/>
                <a:gdLst>
                  <a:gd name="T0" fmla="*/ 48 w 112"/>
                  <a:gd name="T1" fmla="*/ 19 h 87"/>
                  <a:gd name="T2" fmla="*/ 58 w 112"/>
                  <a:gd name="T3" fmla="*/ 7 h 87"/>
                  <a:gd name="T4" fmla="*/ 64 w 112"/>
                  <a:gd name="T5" fmla="*/ 7 h 87"/>
                  <a:gd name="T6" fmla="*/ 70 w 112"/>
                  <a:gd name="T7" fmla="*/ 13 h 87"/>
                  <a:gd name="T8" fmla="*/ 77 w 112"/>
                  <a:gd name="T9" fmla="*/ 13 h 87"/>
                  <a:gd name="T10" fmla="*/ 81 w 112"/>
                  <a:gd name="T11" fmla="*/ 10 h 87"/>
                  <a:gd name="T12" fmla="*/ 84 w 112"/>
                  <a:gd name="T13" fmla="*/ 13 h 87"/>
                  <a:gd name="T14" fmla="*/ 82 w 112"/>
                  <a:gd name="T15" fmla="*/ 15 h 87"/>
                  <a:gd name="T16" fmla="*/ 82 w 112"/>
                  <a:gd name="T17" fmla="*/ 19 h 87"/>
                  <a:gd name="T18" fmla="*/ 86 w 112"/>
                  <a:gd name="T19" fmla="*/ 19 h 87"/>
                  <a:gd name="T20" fmla="*/ 93 w 112"/>
                  <a:gd name="T21" fmla="*/ 17 h 87"/>
                  <a:gd name="T22" fmla="*/ 98 w 112"/>
                  <a:gd name="T23" fmla="*/ 22 h 87"/>
                  <a:gd name="T24" fmla="*/ 98 w 112"/>
                  <a:gd name="T25" fmla="*/ 31 h 87"/>
                  <a:gd name="T26" fmla="*/ 101 w 112"/>
                  <a:gd name="T27" fmla="*/ 31 h 87"/>
                  <a:gd name="T28" fmla="*/ 106 w 112"/>
                  <a:gd name="T29" fmla="*/ 36 h 87"/>
                  <a:gd name="T30" fmla="*/ 106 w 112"/>
                  <a:gd name="T31" fmla="*/ 44 h 87"/>
                  <a:gd name="T32" fmla="*/ 112 w 112"/>
                  <a:gd name="T33" fmla="*/ 50 h 87"/>
                  <a:gd name="T34" fmla="*/ 106 w 112"/>
                  <a:gd name="T35" fmla="*/ 53 h 87"/>
                  <a:gd name="T36" fmla="*/ 101 w 112"/>
                  <a:gd name="T37" fmla="*/ 67 h 87"/>
                  <a:gd name="T38" fmla="*/ 96 w 112"/>
                  <a:gd name="T39" fmla="*/ 67 h 87"/>
                  <a:gd name="T40" fmla="*/ 96 w 112"/>
                  <a:gd name="T41" fmla="*/ 75 h 87"/>
                  <a:gd name="T42" fmla="*/ 88 w 112"/>
                  <a:gd name="T43" fmla="*/ 75 h 87"/>
                  <a:gd name="T44" fmla="*/ 88 w 112"/>
                  <a:gd name="T45" fmla="*/ 82 h 87"/>
                  <a:gd name="T46" fmla="*/ 81 w 112"/>
                  <a:gd name="T47" fmla="*/ 84 h 87"/>
                  <a:gd name="T48" fmla="*/ 74 w 112"/>
                  <a:gd name="T49" fmla="*/ 84 h 87"/>
                  <a:gd name="T50" fmla="*/ 74 w 112"/>
                  <a:gd name="T51" fmla="*/ 80 h 87"/>
                  <a:gd name="T52" fmla="*/ 69 w 112"/>
                  <a:gd name="T53" fmla="*/ 80 h 87"/>
                  <a:gd name="T54" fmla="*/ 67 w 112"/>
                  <a:gd name="T55" fmla="*/ 79 h 87"/>
                  <a:gd name="T56" fmla="*/ 62 w 112"/>
                  <a:gd name="T57" fmla="*/ 84 h 87"/>
                  <a:gd name="T58" fmla="*/ 53 w 112"/>
                  <a:gd name="T59" fmla="*/ 84 h 87"/>
                  <a:gd name="T60" fmla="*/ 48 w 112"/>
                  <a:gd name="T61" fmla="*/ 87 h 87"/>
                  <a:gd name="T62" fmla="*/ 48 w 112"/>
                  <a:gd name="T63" fmla="*/ 77 h 87"/>
                  <a:gd name="T64" fmla="*/ 46 w 112"/>
                  <a:gd name="T65" fmla="*/ 77 h 87"/>
                  <a:gd name="T66" fmla="*/ 40 w 112"/>
                  <a:gd name="T67" fmla="*/ 77 h 87"/>
                  <a:gd name="T68" fmla="*/ 33 w 112"/>
                  <a:gd name="T69" fmla="*/ 77 h 87"/>
                  <a:gd name="T70" fmla="*/ 31 w 112"/>
                  <a:gd name="T71" fmla="*/ 75 h 87"/>
                  <a:gd name="T72" fmla="*/ 24 w 112"/>
                  <a:gd name="T73" fmla="*/ 75 h 87"/>
                  <a:gd name="T74" fmla="*/ 26 w 112"/>
                  <a:gd name="T75" fmla="*/ 68 h 87"/>
                  <a:gd name="T76" fmla="*/ 19 w 112"/>
                  <a:gd name="T77" fmla="*/ 63 h 87"/>
                  <a:gd name="T78" fmla="*/ 19 w 112"/>
                  <a:gd name="T79" fmla="*/ 48 h 87"/>
                  <a:gd name="T80" fmla="*/ 19 w 112"/>
                  <a:gd name="T81" fmla="*/ 46 h 87"/>
                  <a:gd name="T82" fmla="*/ 16 w 112"/>
                  <a:gd name="T83" fmla="*/ 50 h 87"/>
                  <a:gd name="T84" fmla="*/ 12 w 112"/>
                  <a:gd name="T85" fmla="*/ 44 h 87"/>
                  <a:gd name="T86" fmla="*/ 12 w 112"/>
                  <a:gd name="T87" fmla="*/ 43 h 87"/>
                  <a:gd name="T88" fmla="*/ 9 w 112"/>
                  <a:gd name="T89" fmla="*/ 39 h 87"/>
                  <a:gd name="T90" fmla="*/ 9 w 112"/>
                  <a:gd name="T91" fmla="*/ 32 h 87"/>
                  <a:gd name="T92" fmla="*/ 5 w 112"/>
                  <a:gd name="T93" fmla="*/ 29 h 87"/>
                  <a:gd name="T94" fmla="*/ 5 w 112"/>
                  <a:gd name="T95" fmla="*/ 24 h 87"/>
                  <a:gd name="T96" fmla="*/ 0 w 112"/>
                  <a:gd name="T97" fmla="*/ 19 h 87"/>
                  <a:gd name="T98" fmla="*/ 7 w 112"/>
                  <a:gd name="T99" fmla="*/ 13 h 87"/>
                  <a:gd name="T100" fmla="*/ 7 w 112"/>
                  <a:gd name="T101" fmla="*/ 7 h 87"/>
                  <a:gd name="T102" fmla="*/ 11 w 112"/>
                  <a:gd name="T103" fmla="*/ 3 h 87"/>
                  <a:gd name="T104" fmla="*/ 14 w 112"/>
                  <a:gd name="T105" fmla="*/ 0 h 87"/>
                  <a:gd name="T106" fmla="*/ 14 w 112"/>
                  <a:gd name="T107" fmla="*/ 5 h 87"/>
                  <a:gd name="T108" fmla="*/ 24 w 112"/>
                  <a:gd name="T109" fmla="*/ 15 h 87"/>
                  <a:gd name="T110" fmla="*/ 35 w 112"/>
                  <a:gd name="T111" fmla="*/ 19 h 87"/>
                  <a:gd name="T112" fmla="*/ 48 w 112"/>
                  <a:gd name="T113"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 h="87">
                    <a:moveTo>
                      <a:pt x="48" y="19"/>
                    </a:moveTo>
                    <a:lnTo>
                      <a:pt x="58" y="7"/>
                    </a:lnTo>
                    <a:lnTo>
                      <a:pt x="64" y="7"/>
                    </a:lnTo>
                    <a:lnTo>
                      <a:pt x="70" y="13"/>
                    </a:lnTo>
                    <a:lnTo>
                      <a:pt x="77" y="13"/>
                    </a:lnTo>
                    <a:lnTo>
                      <a:pt x="81" y="10"/>
                    </a:lnTo>
                    <a:lnTo>
                      <a:pt x="84" y="13"/>
                    </a:lnTo>
                    <a:lnTo>
                      <a:pt x="82" y="15"/>
                    </a:lnTo>
                    <a:lnTo>
                      <a:pt x="82" y="19"/>
                    </a:lnTo>
                    <a:lnTo>
                      <a:pt x="86" y="19"/>
                    </a:lnTo>
                    <a:lnTo>
                      <a:pt x="93" y="17"/>
                    </a:lnTo>
                    <a:lnTo>
                      <a:pt x="98" y="22"/>
                    </a:lnTo>
                    <a:lnTo>
                      <a:pt x="98" y="31"/>
                    </a:lnTo>
                    <a:lnTo>
                      <a:pt x="101" y="31"/>
                    </a:lnTo>
                    <a:lnTo>
                      <a:pt x="106" y="36"/>
                    </a:lnTo>
                    <a:lnTo>
                      <a:pt x="106" y="44"/>
                    </a:lnTo>
                    <a:lnTo>
                      <a:pt x="112" y="50"/>
                    </a:lnTo>
                    <a:lnTo>
                      <a:pt x="106" y="53"/>
                    </a:lnTo>
                    <a:lnTo>
                      <a:pt x="101" y="67"/>
                    </a:lnTo>
                    <a:lnTo>
                      <a:pt x="96" y="67"/>
                    </a:lnTo>
                    <a:lnTo>
                      <a:pt x="96" y="75"/>
                    </a:lnTo>
                    <a:lnTo>
                      <a:pt x="88" y="75"/>
                    </a:lnTo>
                    <a:lnTo>
                      <a:pt x="88" y="82"/>
                    </a:lnTo>
                    <a:lnTo>
                      <a:pt x="81" y="84"/>
                    </a:lnTo>
                    <a:lnTo>
                      <a:pt x="74" y="84"/>
                    </a:lnTo>
                    <a:lnTo>
                      <a:pt x="74" y="80"/>
                    </a:lnTo>
                    <a:lnTo>
                      <a:pt x="69" y="80"/>
                    </a:lnTo>
                    <a:lnTo>
                      <a:pt x="67" y="79"/>
                    </a:lnTo>
                    <a:lnTo>
                      <a:pt x="62" y="84"/>
                    </a:lnTo>
                    <a:lnTo>
                      <a:pt x="53" y="84"/>
                    </a:lnTo>
                    <a:lnTo>
                      <a:pt x="48" y="87"/>
                    </a:lnTo>
                    <a:lnTo>
                      <a:pt x="48" y="77"/>
                    </a:lnTo>
                    <a:lnTo>
                      <a:pt x="46" y="77"/>
                    </a:lnTo>
                    <a:lnTo>
                      <a:pt x="40" y="77"/>
                    </a:lnTo>
                    <a:lnTo>
                      <a:pt x="33" y="77"/>
                    </a:lnTo>
                    <a:lnTo>
                      <a:pt x="31" y="75"/>
                    </a:lnTo>
                    <a:lnTo>
                      <a:pt x="24" y="75"/>
                    </a:lnTo>
                    <a:lnTo>
                      <a:pt x="26" y="68"/>
                    </a:lnTo>
                    <a:lnTo>
                      <a:pt x="19" y="63"/>
                    </a:lnTo>
                    <a:lnTo>
                      <a:pt x="19" y="48"/>
                    </a:lnTo>
                    <a:lnTo>
                      <a:pt x="19" y="46"/>
                    </a:lnTo>
                    <a:lnTo>
                      <a:pt x="16" y="50"/>
                    </a:lnTo>
                    <a:lnTo>
                      <a:pt x="12" y="44"/>
                    </a:lnTo>
                    <a:lnTo>
                      <a:pt x="12" y="43"/>
                    </a:lnTo>
                    <a:lnTo>
                      <a:pt x="9" y="39"/>
                    </a:lnTo>
                    <a:lnTo>
                      <a:pt x="9" y="32"/>
                    </a:lnTo>
                    <a:lnTo>
                      <a:pt x="5" y="29"/>
                    </a:lnTo>
                    <a:lnTo>
                      <a:pt x="5" y="24"/>
                    </a:lnTo>
                    <a:lnTo>
                      <a:pt x="0" y="19"/>
                    </a:lnTo>
                    <a:lnTo>
                      <a:pt x="7" y="13"/>
                    </a:lnTo>
                    <a:lnTo>
                      <a:pt x="7" y="7"/>
                    </a:lnTo>
                    <a:lnTo>
                      <a:pt x="11" y="3"/>
                    </a:lnTo>
                    <a:lnTo>
                      <a:pt x="14" y="0"/>
                    </a:lnTo>
                    <a:lnTo>
                      <a:pt x="14" y="5"/>
                    </a:lnTo>
                    <a:lnTo>
                      <a:pt x="24" y="15"/>
                    </a:lnTo>
                    <a:lnTo>
                      <a:pt x="35" y="19"/>
                    </a:lnTo>
                    <a:lnTo>
                      <a:pt x="48" y="19"/>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46" name="Freeform 128"/>
              <p:cNvSpPr>
                <a:spLocks/>
              </p:cNvSpPr>
              <p:nvPr/>
            </p:nvSpPr>
            <p:spPr bwMode="auto">
              <a:xfrm>
                <a:off x="4413" y="2492"/>
                <a:ext cx="81" cy="130"/>
              </a:xfrm>
              <a:custGeom>
                <a:avLst/>
                <a:gdLst>
                  <a:gd name="T0" fmla="*/ 11 w 81"/>
                  <a:gd name="T1" fmla="*/ 125 h 130"/>
                  <a:gd name="T2" fmla="*/ 9 w 81"/>
                  <a:gd name="T3" fmla="*/ 116 h 130"/>
                  <a:gd name="T4" fmla="*/ 16 w 81"/>
                  <a:gd name="T5" fmla="*/ 110 h 130"/>
                  <a:gd name="T6" fmla="*/ 23 w 81"/>
                  <a:gd name="T7" fmla="*/ 99 h 130"/>
                  <a:gd name="T8" fmla="*/ 31 w 81"/>
                  <a:gd name="T9" fmla="*/ 86 h 130"/>
                  <a:gd name="T10" fmla="*/ 26 w 81"/>
                  <a:gd name="T11" fmla="*/ 74 h 130"/>
                  <a:gd name="T12" fmla="*/ 19 w 81"/>
                  <a:gd name="T13" fmla="*/ 70 h 130"/>
                  <a:gd name="T14" fmla="*/ 16 w 81"/>
                  <a:gd name="T15" fmla="*/ 56 h 130"/>
                  <a:gd name="T16" fmla="*/ 0 w 81"/>
                  <a:gd name="T17" fmla="*/ 58 h 130"/>
                  <a:gd name="T18" fmla="*/ 7 w 81"/>
                  <a:gd name="T19" fmla="*/ 46 h 130"/>
                  <a:gd name="T20" fmla="*/ 16 w 81"/>
                  <a:gd name="T21" fmla="*/ 37 h 130"/>
                  <a:gd name="T22" fmla="*/ 21 w 81"/>
                  <a:gd name="T23" fmla="*/ 27 h 130"/>
                  <a:gd name="T24" fmla="*/ 26 w 81"/>
                  <a:gd name="T25" fmla="*/ 19 h 130"/>
                  <a:gd name="T26" fmla="*/ 29 w 81"/>
                  <a:gd name="T27" fmla="*/ 0 h 130"/>
                  <a:gd name="T28" fmla="*/ 60 w 81"/>
                  <a:gd name="T29" fmla="*/ 7 h 130"/>
                  <a:gd name="T30" fmla="*/ 53 w 81"/>
                  <a:gd name="T31" fmla="*/ 12 h 130"/>
                  <a:gd name="T32" fmla="*/ 62 w 81"/>
                  <a:gd name="T33" fmla="*/ 24 h 130"/>
                  <a:gd name="T34" fmla="*/ 64 w 81"/>
                  <a:gd name="T35" fmla="*/ 34 h 130"/>
                  <a:gd name="T36" fmla="*/ 69 w 81"/>
                  <a:gd name="T37" fmla="*/ 41 h 130"/>
                  <a:gd name="T38" fmla="*/ 72 w 81"/>
                  <a:gd name="T39" fmla="*/ 44 h 130"/>
                  <a:gd name="T40" fmla="*/ 79 w 81"/>
                  <a:gd name="T41" fmla="*/ 48 h 130"/>
                  <a:gd name="T42" fmla="*/ 81 w 81"/>
                  <a:gd name="T43" fmla="*/ 48 h 130"/>
                  <a:gd name="T44" fmla="*/ 81 w 81"/>
                  <a:gd name="T45" fmla="*/ 49 h 130"/>
                  <a:gd name="T46" fmla="*/ 77 w 81"/>
                  <a:gd name="T47" fmla="*/ 53 h 130"/>
                  <a:gd name="T48" fmla="*/ 65 w 81"/>
                  <a:gd name="T49" fmla="*/ 53 h 130"/>
                  <a:gd name="T50" fmla="*/ 58 w 81"/>
                  <a:gd name="T51" fmla="*/ 63 h 130"/>
                  <a:gd name="T52" fmla="*/ 58 w 81"/>
                  <a:gd name="T53" fmla="*/ 72 h 130"/>
                  <a:gd name="T54" fmla="*/ 55 w 81"/>
                  <a:gd name="T55" fmla="*/ 84 h 130"/>
                  <a:gd name="T56" fmla="*/ 48 w 81"/>
                  <a:gd name="T57" fmla="*/ 86 h 130"/>
                  <a:gd name="T58" fmla="*/ 43 w 81"/>
                  <a:gd name="T59" fmla="*/ 92 h 130"/>
                  <a:gd name="T60" fmla="*/ 41 w 81"/>
                  <a:gd name="T61" fmla="*/ 99 h 130"/>
                  <a:gd name="T62" fmla="*/ 41 w 81"/>
                  <a:gd name="T63" fmla="*/ 106 h 130"/>
                  <a:gd name="T64" fmla="*/ 38 w 81"/>
                  <a:gd name="T65" fmla="*/ 113 h 130"/>
                  <a:gd name="T66" fmla="*/ 28 w 81"/>
                  <a:gd name="T67" fmla="*/ 125 h 130"/>
                  <a:gd name="T68" fmla="*/ 19 w 81"/>
                  <a:gd name="T69"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130">
                    <a:moveTo>
                      <a:pt x="12" y="130"/>
                    </a:moveTo>
                    <a:lnTo>
                      <a:pt x="11" y="125"/>
                    </a:lnTo>
                    <a:lnTo>
                      <a:pt x="11" y="120"/>
                    </a:lnTo>
                    <a:lnTo>
                      <a:pt x="9" y="116"/>
                    </a:lnTo>
                    <a:lnTo>
                      <a:pt x="9" y="110"/>
                    </a:lnTo>
                    <a:lnTo>
                      <a:pt x="16" y="110"/>
                    </a:lnTo>
                    <a:lnTo>
                      <a:pt x="16" y="99"/>
                    </a:lnTo>
                    <a:lnTo>
                      <a:pt x="23" y="99"/>
                    </a:lnTo>
                    <a:lnTo>
                      <a:pt x="28" y="89"/>
                    </a:lnTo>
                    <a:lnTo>
                      <a:pt x="31" y="86"/>
                    </a:lnTo>
                    <a:lnTo>
                      <a:pt x="26" y="82"/>
                    </a:lnTo>
                    <a:lnTo>
                      <a:pt x="26" y="74"/>
                    </a:lnTo>
                    <a:lnTo>
                      <a:pt x="23" y="70"/>
                    </a:lnTo>
                    <a:lnTo>
                      <a:pt x="19" y="70"/>
                    </a:lnTo>
                    <a:lnTo>
                      <a:pt x="19" y="60"/>
                    </a:lnTo>
                    <a:lnTo>
                      <a:pt x="16" y="56"/>
                    </a:lnTo>
                    <a:lnTo>
                      <a:pt x="9" y="58"/>
                    </a:lnTo>
                    <a:lnTo>
                      <a:pt x="0" y="58"/>
                    </a:lnTo>
                    <a:lnTo>
                      <a:pt x="4" y="49"/>
                    </a:lnTo>
                    <a:lnTo>
                      <a:pt x="7" y="46"/>
                    </a:lnTo>
                    <a:lnTo>
                      <a:pt x="11" y="43"/>
                    </a:lnTo>
                    <a:lnTo>
                      <a:pt x="16" y="37"/>
                    </a:lnTo>
                    <a:lnTo>
                      <a:pt x="16" y="32"/>
                    </a:lnTo>
                    <a:lnTo>
                      <a:pt x="21" y="27"/>
                    </a:lnTo>
                    <a:lnTo>
                      <a:pt x="21" y="19"/>
                    </a:lnTo>
                    <a:lnTo>
                      <a:pt x="26" y="19"/>
                    </a:lnTo>
                    <a:lnTo>
                      <a:pt x="29" y="13"/>
                    </a:lnTo>
                    <a:lnTo>
                      <a:pt x="29" y="0"/>
                    </a:lnTo>
                    <a:lnTo>
                      <a:pt x="69" y="0"/>
                    </a:lnTo>
                    <a:lnTo>
                      <a:pt x="60" y="7"/>
                    </a:lnTo>
                    <a:lnTo>
                      <a:pt x="65" y="12"/>
                    </a:lnTo>
                    <a:lnTo>
                      <a:pt x="53" y="12"/>
                    </a:lnTo>
                    <a:lnTo>
                      <a:pt x="53" y="15"/>
                    </a:lnTo>
                    <a:lnTo>
                      <a:pt x="62" y="24"/>
                    </a:lnTo>
                    <a:lnTo>
                      <a:pt x="67" y="32"/>
                    </a:lnTo>
                    <a:lnTo>
                      <a:pt x="64" y="34"/>
                    </a:lnTo>
                    <a:lnTo>
                      <a:pt x="67" y="37"/>
                    </a:lnTo>
                    <a:lnTo>
                      <a:pt x="69" y="41"/>
                    </a:lnTo>
                    <a:lnTo>
                      <a:pt x="72" y="44"/>
                    </a:lnTo>
                    <a:lnTo>
                      <a:pt x="72" y="44"/>
                    </a:lnTo>
                    <a:lnTo>
                      <a:pt x="76" y="46"/>
                    </a:lnTo>
                    <a:lnTo>
                      <a:pt x="79" y="48"/>
                    </a:lnTo>
                    <a:lnTo>
                      <a:pt x="79" y="48"/>
                    </a:lnTo>
                    <a:lnTo>
                      <a:pt x="81" y="48"/>
                    </a:lnTo>
                    <a:lnTo>
                      <a:pt x="81" y="49"/>
                    </a:lnTo>
                    <a:lnTo>
                      <a:pt x="81" y="49"/>
                    </a:lnTo>
                    <a:lnTo>
                      <a:pt x="81" y="51"/>
                    </a:lnTo>
                    <a:lnTo>
                      <a:pt x="77" y="53"/>
                    </a:lnTo>
                    <a:lnTo>
                      <a:pt x="70" y="53"/>
                    </a:lnTo>
                    <a:lnTo>
                      <a:pt x="65" y="53"/>
                    </a:lnTo>
                    <a:lnTo>
                      <a:pt x="58" y="60"/>
                    </a:lnTo>
                    <a:lnTo>
                      <a:pt x="58" y="63"/>
                    </a:lnTo>
                    <a:lnTo>
                      <a:pt x="57" y="68"/>
                    </a:lnTo>
                    <a:lnTo>
                      <a:pt x="58" y="72"/>
                    </a:lnTo>
                    <a:lnTo>
                      <a:pt x="62" y="77"/>
                    </a:lnTo>
                    <a:lnTo>
                      <a:pt x="55" y="84"/>
                    </a:lnTo>
                    <a:lnTo>
                      <a:pt x="50" y="84"/>
                    </a:lnTo>
                    <a:lnTo>
                      <a:pt x="48" y="86"/>
                    </a:lnTo>
                    <a:lnTo>
                      <a:pt x="46" y="89"/>
                    </a:lnTo>
                    <a:lnTo>
                      <a:pt x="43" y="92"/>
                    </a:lnTo>
                    <a:lnTo>
                      <a:pt x="41" y="96"/>
                    </a:lnTo>
                    <a:lnTo>
                      <a:pt x="41" y="99"/>
                    </a:lnTo>
                    <a:lnTo>
                      <a:pt x="45" y="103"/>
                    </a:lnTo>
                    <a:lnTo>
                      <a:pt x="41" y="106"/>
                    </a:lnTo>
                    <a:lnTo>
                      <a:pt x="41" y="110"/>
                    </a:lnTo>
                    <a:lnTo>
                      <a:pt x="38" y="113"/>
                    </a:lnTo>
                    <a:lnTo>
                      <a:pt x="36" y="118"/>
                    </a:lnTo>
                    <a:lnTo>
                      <a:pt x="28" y="125"/>
                    </a:lnTo>
                    <a:lnTo>
                      <a:pt x="23" y="125"/>
                    </a:lnTo>
                    <a:lnTo>
                      <a:pt x="19" y="130"/>
                    </a:lnTo>
                    <a:lnTo>
                      <a:pt x="12" y="13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47" name="Freeform 129"/>
              <p:cNvSpPr>
                <a:spLocks/>
              </p:cNvSpPr>
              <p:nvPr/>
            </p:nvSpPr>
            <p:spPr bwMode="auto">
              <a:xfrm>
                <a:off x="4350" y="2450"/>
                <a:ext cx="147" cy="97"/>
              </a:xfrm>
              <a:custGeom>
                <a:avLst/>
                <a:gdLst>
                  <a:gd name="T0" fmla="*/ 0 w 147"/>
                  <a:gd name="T1" fmla="*/ 83 h 97"/>
                  <a:gd name="T2" fmla="*/ 3 w 147"/>
                  <a:gd name="T3" fmla="*/ 79 h 97"/>
                  <a:gd name="T4" fmla="*/ 21 w 147"/>
                  <a:gd name="T5" fmla="*/ 85 h 97"/>
                  <a:gd name="T6" fmla="*/ 24 w 147"/>
                  <a:gd name="T7" fmla="*/ 83 h 97"/>
                  <a:gd name="T8" fmla="*/ 24 w 147"/>
                  <a:gd name="T9" fmla="*/ 74 h 97"/>
                  <a:gd name="T10" fmla="*/ 26 w 147"/>
                  <a:gd name="T11" fmla="*/ 73 h 97"/>
                  <a:gd name="T12" fmla="*/ 27 w 147"/>
                  <a:gd name="T13" fmla="*/ 71 h 97"/>
                  <a:gd name="T14" fmla="*/ 27 w 147"/>
                  <a:gd name="T15" fmla="*/ 71 h 97"/>
                  <a:gd name="T16" fmla="*/ 26 w 147"/>
                  <a:gd name="T17" fmla="*/ 69 h 97"/>
                  <a:gd name="T18" fmla="*/ 31 w 147"/>
                  <a:gd name="T19" fmla="*/ 64 h 97"/>
                  <a:gd name="T20" fmla="*/ 50 w 147"/>
                  <a:gd name="T21" fmla="*/ 61 h 97"/>
                  <a:gd name="T22" fmla="*/ 62 w 147"/>
                  <a:gd name="T23" fmla="*/ 50 h 97"/>
                  <a:gd name="T24" fmla="*/ 67 w 147"/>
                  <a:gd name="T25" fmla="*/ 42 h 97"/>
                  <a:gd name="T26" fmla="*/ 68 w 147"/>
                  <a:gd name="T27" fmla="*/ 40 h 97"/>
                  <a:gd name="T28" fmla="*/ 77 w 147"/>
                  <a:gd name="T29" fmla="*/ 35 h 97"/>
                  <a:gd name="T30" fmla="*/ 87 w 147"/>
                  <a:gd name="T31" fmla="*/ 31 h 97"/>
                  <a:gd name="T32" fmla="*/ 87 w 147"/>
                  <a:gd name="T33" fmla="*/ 24 h 97"/>
                  <a:gd name="T34" fmla="*/ 92 w 147"/>
                  <a:gd name="T35" fmla="*/ 23 h 97"/>
                  <a:gd name="T36" fmla="*/ 96 w 147"/>
                  <a:gd name="T37" fmla="*/ 18 h 97"/>
                  <a:gd name="T38" fmla="*/ 103 w 147"/>
                  <a:gd name="T39" fmla="*/ 9 h 97"/>
                  <a:gd name="T40" fmla="*/ 109 w 147"/>
                  <a:gd name="T41" fmla="*/ 0 h 97"/>
                  <a:gd name="T42" fmla="*/ 118 w 147"/>
                  <a:gd name="T43" fmla="*/ 7 h 97"/>
                  <a:gd name="T44" fmla="*/ 123 w 147"/>
                  <a:gd name="T45" fmla="*/ 12 h 97"/>
                  <a:gd name="T46" fmla="*/ 123 w 147"/>
                  <a:gd name="T47" fmla="*/ 16 h 97"/>
                  <a:gd name="T48" fmla="*/ 128 w 147"/>
                  <a:gd name="T49" fmla="*/ 19 h 97"/>
                  <a:gd name="T50" fmla="*/ 130 w 147"/>
                  <a:gd name="T51" fmla="*/ 21 h 97"/>
                  <a:gd name="T52" fmla="*/ 130 w 147"/>
                  <a:gd name="T53" fmla="*/ 19 h 97"/>
                  <a:gd name="T54" fmla="*/ 137 w 147"/>
                  <a:gd name="T55" fmla="*/ 21 h 97"/>
                  <a:gd name="T56" fmla="*/ 140 w 147"/>
                  <a:gd name="T57" fmla="*/ 24 h 97"/>
                  <a:gd name="T58" fmla="*/ 144 w 147"/>
                  <a:gd name="T59" fmla="*/ 26 h 97"/>
                  <a:gd name="T60" fmla="*/ 145 w 147"/>
                  <a:gd name="T61" fmla="*/ 26 h 97"/>
                  <a:gd name="T62" fmla="*/ 147 w 147"/>
                  <a:gd name="T63" fmla="*/ 28 h 97"/>
                  <a:gd name="T64" fmla="*/ 145 w 147"/>
                  <a:gd name="T65" fmla="*/ 31 h 97"/>
                  <a:gd name="T66" fmla="*/ 133 w 147"/>
                  <a:gd name="T67" fmla="*/ 35 h 97"/>
                  <a:gd name="T68" fmla="*/ 132 w 147"/>
                  <a:gd name="T69" fmla="*/ 37 h 97"/>
                  <a:gd name="T70" fmla="*/ 137 w 147"/>
                  <a:gd name="T71" fmla="*/ 40 h 97"/>
                  <a:gd name="T72" fmla="*/ 133 w 147"/>
                  <a:gd name="T73" fmla="*/ 42 h 97"/>
                  <a:gd name="T74" fmla="*/ 125 w 147"/>
                  <a:gd name="T75" fmla="*/ 45 h 97"/>
                  <a:gd name="T76" fmla="*/ 89 w 147"/>
                  <a:gd name="T77" fmla="*/ 64 h 97"/>
                  <a:gd name="T78" fmla="*/ 80 w 147"/>
                  <a:gd name="T79" fmla="*/ 76 h 97"/>
                  <a:gd name="T80" fmla="*/ 67 w 147"/>
                  <a:gd name="T81" fmla="*/ 88 h 97"/>
                  <a:gd name="T82" fmla="*/ 50 w 147"/>
                  <a:gd name="T83" fmla="*/ 85 h 97"/>
                  <a:gd name="T84" fmla="*/ 19 w 147"/>
                  <a:gd name="T8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7" h="97">
                    <a:moveTo>
                      <a:pt x="19" y="97"/>
                    </a:moveTo>
                    <a:lnTo>
                      <a:pt x="10" y="93"/>
                    </a:lnTo>
                    <a:lnTo>
                      <a:pt x="0" y="83"/>
                    </a:lnTo>
                    <a:lnTo>
                      <a:pt x="0" y="78"/>
                    </a:lnTo>
                    <a:lnTo>
                      <a:pt x="2" y="76"/>
                    </a:lnTo>
                    <a:lnTo>
                      <a:pt x="3" y="79"/>
                    </a:lnTo>
                    <a:lnTo>
                      <a:pt x="10" y="81"/>
                    </a:lnTo>
                    <a:lnTo>
                      <a:pt x="15" y="83"/>
                    </a:lnTo>
                    <a:lnTo>
                      <a:pt x="21" y="85"/>
                    </a:lnTo>
                    <a:lnTo>
                      <a:pt x="22" y="85"/>
                    </a:lnTo>
                    <a:lnTo>
                      <a:pt x="24" y="85"/>
                    </a:lnTo>
                    <a:lnTo>
                      <a:pt x="24" y="83"/>
                    </a:lnTo>
                    <a:lnTo>
                      <a:pt x="22" y="81"/>
                    </a:lnTo>
                    <a:lnTo>
                      <a:pt x="24" y="78"/>
                    </a:lnTo>
                    <a:lnTo>
                      <a:pt x="24" y="74"/>
                    </a:lnTo>
                    <a:lnTo>
                      <a:pt x="24" y="74"/>
                    </a:lnTo>
                    <a:lnTo>
                      <a:pt x="24" y="74"/>
                    </a:lnTo>
                    <a:lnTo>
                      <a:pt x="26" y="73"/>
                    </a:lnTo>
                    <a:lnTo>
                      <a:pt x="26" y="73"/>
                    </a:lnTo>
                    <a:lnTo>
                      <a:pt x="26" y="73"/>
                    </a:lnTo>
                    <a:lnTo>
                      <a:pt x="27" y="71"/>
                    </a:lnTo>
                    <a:lnTo>
                      <a:pt x="27" y="71"/>
                    </a:lnTo>
                    <a:lnTo>
                      <a:pt x="27" y="71"/>
                    </a:lnTo>
                    <a:lnTo>
                      <a:pt x="27" y="71"/>
                    </a:lnTo>
                    <a:lnTo>
                      <a:pt x="26" y="69"/>
                    </a:lnTo>
                    <a:lnTo>
                      <a:pt x="26" y="69"/>
                    </a:lnTo>
                    <a:lnTo>
                      <a:pt x="26" y="69"/>
                    </a:lnTo>
                    <a:lnTo>
                      <a:pt x="27" y="67"/>
                    </a:lnTo>
                    <a:lnTo>
                      <a:pt x="29" y="67"/>
                    </a:lnTo>
                    <a:lnTo>
                      <a:pt x="31" y="64"/>
                    </a:lnTo>
                    <a:lnTo>
                      <a:pt x="36" y="64"/>
                    </a:lnTo>
                    <a:lnTo>
                      <a:pt x="43" y="62"/>
                    </a:lnTo>
                    <a:lnTo>
                      <a:pt x="50" y="61"/>
                    </a:lnTo>
                    <a:lnTo>
                      <a:pt x="53" y="57"/>
                    </a:lnTo>
                    <a:lnTo>
                      <a:pt x="58" y="54"/>
                    </a:lnTo>
                    <a:lnTo>
                      <a:pt x="62" y="50"/>
                    </a:lnTo>
                    <a:lnTo>
                      <a:pt x="63" y="45"/>
                    </a:lnTo>
                    <a:lnTo>
                      <a:pt x="67" y="42"/>
                    </a:lnTo>
                    <a:lnTo>
                      <a:pt x="67" y="42"/>
                    </a:lnTo>
                    <a:lnTo>
                      <a:pt x="67" y="40"/>
                    </a:lnTo>
                    <a:lnTo>
                      <a:pt x="68" y="40"/>
                    </a:lnTo>
                    <a:lnTo>
                      <a:pt x="68" y="40"/>
                    </a:lnTo>
                    <a:lnTo>
                      <a:pt x="68" y="38"/>
                    </a:lnTo>
                    <a:lnTo>
                      <a:pt x="72" y="38"/>
                    </a:lnTo>
                    <a:lnTo>
                      <a:pt x="77" y="35"/>
                    </a:lnTo>
                    <a:lnTo>
                      <a:pt x="80" y="33"/>
                    </a:lnTo>
                    <a:lnTo>
                      <a:pt x="82" y="31"/>
                    </a:lnTo>
                    <a:lnTo>
                      <a:pt x="87" y="31"/>
                    </a:lnTo>
                    <a:lnTo>
                      <a:pt x="87" y="31"/>
                    </a:lnTo>
                    <a:lnTo>
                      <a:pt x="89" y="30"/>
                    </a:lnTo>
                    <a:lnTo>
                      <a:pt x="87" y="24"/>
                    </a:lnTo>
                    <a:lnTo>
                      <a:pt x="91" y="24"/>
                    </a:lnTo>
                    <a:lnTo>
                      <a:pt x="92" y="23"/>
                    </a:lnTo>
                    <a:lnTo>
                      <a:pt x="92" y="23"/>
                    </a:lnTo>
                    <a:lnTo>
                      <a:pt x="94" y="19"/>
                    </a:lnTo>
                    <a:lnTo>
                      <a:pt x="94" y="19"/>
                    </a:lnTo>
                    <a:lnTo>
                      <a:pt x="96" y="18"/>
                    </a:lnTo>
                    <a:lnTo>
                      <a:pt x="98" y="18"/>
                    </a:lnTo>
                    <a:lnTo>
                      <a:pt x="98" y="14"/>
                    </a:lnTo>
                    <a:lnTo>
                      <a:pt x="103" y="9"/>
                    </a:lnTo>
                    <a:lnTo>
                      <a:pt x="104" y="6"/>
                    </a:lnTo>
                    <a:lnTo>
                      <a:pt x="108" y="2"/>
                    </a:lnTo>
                    <a:lnTo>
                      <a:pt x="109" y="0"/>
                    </a:lnTo>
                    <a:lnTo>
                      <a:pt x="109" y="4"/>
                    </a:lnTo>
                    <a:lnTo>
                      <a:pt x="113" y="0"/>
                    </a:lnTo>
                    <a:lnTo>
                      <a:pt x="118" y="7"/>
                    </a:lnTo>
                    <a:lnTo>
                      <a:pt x="118" y="6"/>
                    </a:lnTo>
                    <a:lnTo>
                      <a:pt x="123" y="9"/>
                    </a:lnTo>
                    <a:lnTo>
                      <a:pt x="123" y="12"/>
                    </a:lnTo>
                    <a:lnTo>
                      <a:pt x="123" y="12"/>
                    </a:lnTo>
                    <a:lnTo>
                      <a:pt x="123" y="14"/>
                    </a:lnTo>
                    <a:lnTo>
                      <a:pt x="123" y="16"/>
                    </a:lnTo>
                    <a:lnTo>
                      <a:pt x="125" y="16"/>
                    </a:lnTo>
                    <a:lnTo>
                      <a:pt x="128" y="16"/>
                    </a:lnTo>
                    <a:lnTo>
                      <a:pt x="128" y="19"/>
                    </a:lnTo>
                    <a:lnTo>
                      <a:pt x="128" y="19"/>
                    </a:lnTo>
                    <a:lnTo>
                      <a:pt x="130" y="21"/>
                    </a:lnTo>
                    <a:lnTo>
                      <a:pt x="130" y="21"/>
                    </a:lnTo>
                    <a:lnTo>
                      <a:pt x="130" y="21"/>
                    </a:lnTo>
                    <a:lnTo>
                      <a:pt x="132" y="19"/>
                    </a:lnTo>
                    <a:lnTo>
                      <a:pt x="130" y="19"/>
                    </a:lnTo>
                    <a:lnTo>
                      <a:pt x="135" y="19"/>
                    </a:lnTo>
                    <a:lnTo>
                      <a:pt x="137" y="21"/>
                    </a:lnTo>
                    <a:lnTo>
                      <a:pt x="137" y="21"/>
                    </a:lnTo>
                    <a:lnTo>
                      <a:pt x="137" y="21"/>
                    </a:lnTo>
                    <a:lnTo>
                      <a:pt x="139" y="23"/>
                    </a:lnTo>
                    <a:lnTo>
                      <a:pt x="140" y="24"/>
                    </a:lnTo>
                    <a:lnTo>
                      <a:pt x="140" y="24"/>
                    </a:lnTo>
                    <a:lnTo>
                      <a:pt x="144" y="24"/>
                    </a:lnTo>
                    <a:lnTo>
                      <a:pt x="144" y="26"/>
                    </a:lnTo>
                    <a:lnTo>
                      <a:pt x="144" y="26"/>
                    </a:lnTo>
                    <a:lnTo>
                      <a:pt x="144" y="26"/>
                    </a:lnTo>
                    <a:lnTo>
                      <a:pt x="145" y="26"/>
                    </a:lnTo>
                    <a:lnTo>
                      <a:pt x="145" y="26"/>
                    </a:lnTo>
                    <a:lnTo>
                      <a:pt x="147" y="28"/>
                    </a:lnTo>
                    <a:lnTo>
                      <a:pt x="147" y="28"/>
                    </a:lnTo>
                    <a:lnTo>
                      <a:pt x="147" y="30"/>
                    </a:lnTo>
                    <a:lnTo>
                      <a:pt x="145" y="31"/>
                    </a:lnTo>
                    <a:lnTo>
                      <a:pt x="145" y="31"/>
                    </a:lnTo>
                    <a:lnTo>
                      <a:pt x="144" y="33"/>
                    </a:lnTo>
                    <a:lnTo>
                      <a:pt x="142" y="35"/>
                    </a:lnTo>
                    <a:lnTo>
                      <a:pt x="133" y="35"/>
                    </a:lnTo>
                    <a:lnTo>
                      <a:pt x="132" y="35"/>
                    </a:lnTo>
                    <a:lnTo>
                      <a:pt x="132" y="37"/>
                    </a:lnTo>
                    <a:lnTo>
                      <a:pt x="132" y="37"/>
                    </a:lnTo>
                    <a:lnTo>
                      <a:pt x="133" y="38"/>
                    </a:lnTo>
                    <a:lnTo>
                      <a:pt x="133" y="38"/>
                    </a:lnTo>
                    <a:lnTo>
                      <a:pt x="137" y="40"/>
                    </a:lnTo>
                    <a:lnTo>
                      <a:pt x="137" y="40"/>
                    </a:lnTo>
                    <a:lnTo>
                      <a:pt x="135" y="42"/>
                    </a:lnTo>
                    <a:lnTo>
                      <a:pt x="133" y="42"/>
                    </a:lnTo>
                    <a:lnTo>
                      <a:pt x="132" y="43"/>
                    </a:lnTo>
                    <a:lnTo>
                      <a:pt x="127" y="45"/>
                    </a:lnTo>
                    <a:lnTo>
                      <a:pt x="125" y="45"/>
                    </a:lnTo>
                    <a:lnTo>
                      <a:pt x="94" y="45"/>
                    </a:lnTo>
                    <a:lnTo>
                      <a:pt x="94" y="57"/>
                    </a:lnTo>
                    <a:lnTo>
                      <a:pt x="89" y="64"/>
                    </a:lnTo>
                    <a:lnTo>
                      <a:pt x="87" y="64"/>
                    </a:lnTo>
                    <a:lnTo>
                      <a:pt x="87" y="71"/>
                    </a:lnTo>
                    <a:lnTo>
                      <a:pt x="80" y="76"/>
                    </a:lnTo>
                    <a:lnTo>
                      <a:pt x="80" y="81"/>
                    </a:lnTo>
                    <a:lnTo>
                      <a:pt x="70" y="91"/>
                    </a:lnTo>
                    <a:lnTo>
                      <a:pt x="67" y="88"/>
                    </a:lnTo>
                    <a:lnTo>
                      <a:pt x="63" y="91"/>
                    </a:lnTo>
                    <a:lnTo>
                      <a:pt x="56" y="91"/>
                    </a:lnTo>
                    <a:lnTo>
                      <a:pt x="50" y="85"/>
                    </a:lnTo>
                    <a:lnTo>
                      <a:pt x="44" y="85"/>
                    </a:lnTo>
                    <a:lnTo>
                      <a:pt x="34" y="97"/>
                    </a:lnTo>
                    <a:lnTo>
                      <a:pt x="19" y="9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48" name="Freeform 130"/>
              <p:cNvSpPr>
                <a:spLocks/>
              </p:cNvSpPr>
              <p:nvPr/>
            </p:nvSpPr>
            <p:spPr bwMode="auto">
              <a:xfrm>
                <a:off x="4535" y="2409"/>
                <a:ext cx="72" cy="67"/>
              </a:xfrm>
              <a:custGeom>
                <a:avLst/>
                <a:gdLst>
                  <a:gd name="T0" fmla="*/ 49 w 72"/>
                  <a:gd name="T1" fmla="*/ 60 h 67"/>
                  <a:gd name="T2" fmla="*/ 48 w 72"/>
                  <a:gd name="T3" fmla="*/ 60 h 67"/>
                  <a:gd name="T4" fmla="*/ 44 w 72"/>
                  <a:gd name="T5" fmla="*/ 62 h 67"/>
                  <a:gd name="T6" fmla="*/ 37 w 72"/>
                  <a:gd name="T7" fmla="*/ 59 h 67"/>
                  <a:gd name="T8" fmla="*/ 32 w 72"/>
                  <a:gd name="T9" fmla="*/ 40 h 67"/>
                  <a:gd name="T10" fmla="*/ 32 w 72"/>
                  <a:gd name="T11" fmla="*/ 36 h 67"/>
                  <a:gd name="T12" fmla="*/ 31 w 72"/>
                  <a:gd name="T13" fmla="*/ 35 h 67"/>
                  <a:gd name="T14" fmla="*/ 27 w 72"/>
                  <a:gd name="T15" fmla="*/ 33 h 67"/>
                  <a:gd name="T16" fmla="*/ 25 w 72"/>
                  <a:gd name="T17" fmla="*/ 35 h 67"/>
                  <a:gd name="T18" fmla="*/ 25 w 72"/>
                  <a:gd name="T19" fmla="*/ 38 h 67"/>
                  <a:gd name="T20" fmla="*/ 24 w 72"/>
                  <a:gd name="T21" fmla="*/ 38 h 67"/>
                  <a:gd name="T22" fmla="*/ 22 w 72"/>
                  <a:gd name="T23" fmla="*/ 38 h 67"/>
                  <a:gd name="T24" fmla="*/ 20 w 72"/>
                  <a:gd name="T25" fmla="*/ 36 h 67"/>
                  <a:gd name="T26" fmla="*/ 17 w 72"/>
                  <a:gd name="T27" fmla="*/ 36 h 67"/>
                  <a:gd name="T28" fmla="*/ 15 w 72"/>
                  <a:gd name="T29" fmla="*/ 38 h 67"/>
                  <a:gd name="T30" fmla="*/ 13 w 72"/>
                  <a:gd name="T31" fmla="*/ 36 h 67"/>
                  <a:gd name="T32" fmla="*/ 12 w 72"/>
                  <a:gd name="T33" fmla="*/ 33 h 67"/>
                  <a:gd name="T34" fmla="*/ 10 w 72"/>
                  <a:gd name="T35" fmla="*/ 38 h 67"/>
                  <a:gd name="T36" fmla="*/ 5 w 72"/>
                  <a:gd name="T37" fmla="*/ 45 h 67"/>
                  <a:gd name="T38" fmla="*/ 0 w 72"/>
                  <a:gd name="T39" fmla="*/ 40 h 67"/>
                  <a:gd name="T40" fmla="*/ 3 w 72"/>
                  <a:gd name="T41" fmla="*/ 33 h 67"/>
                  <a:gd name="T42" fmla="*/ 3 w 72"/>
                  <a:gd name="T43" fmla="*/ 31 h 67"/>
                  <a:gd name="T44" fmla="*/ 5 w 72"/>
                  <a:gd name="T45" fmla="*/ 28 h 67"/>
                  <a:gd name="T46" fmla="*/ 15 w 72"/>
                  <a:gd name="T47" fmla="*/ 26 h 67"/>
                  <a:gd name="T48" fmla="*/ 15 w 72"/>
                  <a:gd name="T49" fmla="*/ 24 h 67"/>
                  <a:gd name="T50" fmla="*/ 19 w 72"/>
                  <a:gd name="T51" fmla="*/ 21 h 67"/>
                  <a:gd name="T52" fmla="*/ 31 w 72"/>
                  <a:gd name="T53" fmla="*/ 21 h 67"/>
                  <a:gd name="T54" fmla="*/ 32 w 72"/>
                  <a:gd name="T55" fmla="*/ 24 h 67"/>
                  <a:gd name="T56" fmla="*/ 34 w 72"/>
                  <a:gd name="T57" fmla="*/ 24 h 67"/>
                  <a:gd name="T58" fmla="*/ 39 w 72"/>
                  <a:gd name="T59" fmla="*/ 19 h 67"/>
                  <a:gd name="T60" fmla="*/ 44 w 72"/>
                  <a:gd name="T61" fmla="*/ 17 h 67"/>
                  <a:gd name="T62" fmla="*/ 44 w 72"/>
                  <a:gd name="T63" fmla="*/ 14 h 67"/>
                  <a:gd name="T64" fmla="*/ 49 w 72"/>
                  <a:gd name="T65" fmla="*/ 11 h 67"/>
                  <a:gd name="T66" fmla="*/ 55 w 72"/>
                  <a:gd name="T67" fmla="*/ 11 h 67"/>
                  <a:gd name="T68" fmla="*/ 53 w 72"/>
                  <a:gd name="T69" fmla="*/ 7 h 67"/>
                  <a:gd name="T70" fmla="*/ 53 w 72"/>
                  <a:gd name="T71" fmla="*/ 4 h 67"/>
                  <a:gd name="T72" fmla="*/ 55 w 72"/>
                  <a:gd name="T73" fmla="*/ 2 h 67"/>
                  <a:gd name="T74" fmla="*/ 56 w 72"/>
                  <a:gd name="T75" fmla="*/ 0 h 67"/>
                  <a:gd name="T76" fmla="*/ 65 w 72"/>
                  <a:gd name="T77" fmla="*/ 9 h 67"/>
                  <a:gd name="T78" fmla="*/ 66 w 72"/>
                  <a:gd name="T79" fmla="*/ 19 h 67"/>
                  <a:gd name="T80" fmla="*/ 70 w 72"/>
                  <a:gd name="T81" fmla="*/ 23 h 67"/>
                  <a:gd name="T82" fmla="*/ 72 w 72"/>
                  <a:gd name="T83" fmla="*/ 38 h 67"/>
                  <a:gd name="T84" fmla="*/ 72 w 72"/>
                  <a:gd name="T85" fmla="*/ 43 h 67"/>
                  <a:gd name="T86" fmla="*/ 68 w 72"/>
                  <a:gd name="T87" fmla="*/ 50 h 67"/>
                  <a:gd name="T88" fmla="*/ 68 w 72"/>
                  <a:gd name="T89" fmla="*/ 55 h 67"/>
                  <a:gd name="T90" fmla="*/ 63 w 72"/>
                  <a:gd name="T91" fmla="*/ 55 h 67"/>
                  <a:gd name="T92" fmla="*/ 63 w 72"/>
                  <a:gd name="T93" fmla="*/ 53 h 67"/>
                  <a:gd name="T94" fmla="*/ 61 w 72"/>
                  <a:gd name="T95" fmla="*/ 47 h 67"/>
                  <a:gd name="T96" fmla="*/ 58 w 72"/>
                  <a:gd name="T97" fmla="*/ 41 h 67"/>
                  <a:gd name="T98" fmla="*/ 56 w 72"/>
                  <a:gd name="T99" fmla="*/ 47 h 67"/>
                  <a:gd name="T100" fmla="*/ 58 w 72"/>
                  <a:gd name="T101" fmla="*/ 52 h 67"/>
                  <a:gd name="T102" fmla="*/ 58 w 72"/>
                  <a:gd name="T103" fmla="*/ 60 h 67"/>
                  <a:gd name="T104" fmla="*/ 49 w 72"/>
                  <a:gd name="T105" fmla="*/ 6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67">
                    <a:moveTo>
                      <a:pt x="49" y="65"/>
                    </a:moveTo>
                    <a:lnTo>
                      <a:pt x="49" y="62"/>
                    </a:lnTo>
                    <a:lnTo>
                      <a:pt x="49" y="60"/>
                    </a:lnTo>
                    <a:lnTo>
                      <a:pt x="49" y="60"/>
                    </a:lnTo>
                    <a:lnTo>
                      <a:pt x="49" y="60"/>
                    </a:lnTo>
                    <a:lnTo>
                      <a:pt x="48" y="60"/>
                    </a:lnTo>
                    <a:lnTo>
                      <a:pt x="48" y="60"/>
                    </a:lnTo>
                    <a:lnTo>
                      <a:pt x="44" y="62"/>
                    </a:lnTo>
                    <a:lnTo>
                      <a:pt x="44" y="62"/>
                    </a:lnTo>
                    <a:lnTo>
                      <a:pt x="41" y="60"/>
                    </a:lnTo>
                    <a:lnTo>
                      <a:pt x="39" y="60"/>
                    </a:lnTo>
                    <a:lnTo>
                      <a:pt x="37" y="59"/>
                    </a:lnTo>
                    <a:lnTo>
                      <a:pt x="36" y="57"/>
                    </a:lnTo>
                    <a:lnTo>
                      <a:pt x="32" y="53"/>
                    </a:lnTo>
                    <a:lnTo>
                      <a:pt x="32" y="40"/>
                    </a:lnTo>
                    <a:lnTo>
                      <a:pt x="34" y="40"/>
                    </a:lnTo>
                    <a:lnTo>
                      <a:pt x="34" y="40"/>
                    </a:lnTo>
                    <a:lnTo>
                      <a:pt x="32" y="36"/>
                    </a:lnTo>
                    <a:lnTo>
                      <a:pt x="31" y="36"/>
                    </a:lnTo>
                    <a:lnTo>
                      <a:pt x="31" y="36"/>
                    </a:lnTo>
                    <a:lnTo>
                      <a:pt x="31" y="35"/>
                    </a:lnTo>
                    <a:lnTo>
                      <a:pt x="29" y="35"/>
                    </a:lnTo>
                    <a:lnTo>
                      <a:pt x="27" y="33"/>
                    </a:lnTo>
                    <a:lnTo>
                      <a:pt x="27" y="33"/>
                    </a:lnTo>
                    <a:lnTo>
                      <a:pt x="25" y="33"/>
                    </a:lnTo>
                    <a:lnTo>
                      <a:pt x="25" y="35"/>
                    </a:lnTo>
                    <a:lnTo>
                      <a:pt x="25" y="35"/>
                    </a:lnTo>
                    <a:lnTo>
                      <a:pt x="27" y="38"/>
                    </a:lnTo>
                    <a:lnTo>
                      <a:pt x="27" y="38"/>
                    </a:lnTo>
                    <a:lnTo>
                      <a:pt x="25" y="38"/>
                    </a:lnTo>
                    <a:lnTo>
                      <a:pt x="25" y="38"/>
                    </a:lnTo>
                    <a:lnTo>
                      <a:pt x="24" y="38"/>
                    </a:lnTo>
                    <a:lnTo>
                      <a:pt x="24" y="38"/>
                    </a:lnTo>
                    <a:lnTo>
                      <a:pt x="22" y="40"/>
                    </a:lnTo>
                    <a:lnTo>
                      <a:pt x="22" y="40"/>
                    </a:lnTo>
                    <a:lnTo>
                      <a:pt x="22" y="38"/>
                    </a:lnTo>
                    <a:lnTo>
                      <a:pt x="20" y="38"/>
                    </a:lnTo>
                    <a:lnTo>
                      <a:pt x="20" y="36"/>
                    </a:lnTo>
                    <a:lnTo>
                      <a:pt x="20" y="36"/>
                    </a:lnTo>
                    <a:lnTo>
                      <a:pt x="19" y="35"/>
                    </a:lnTo>
                    <a:lnTo>
                      <a:pt x="19" y="35"/>
                    </a:lnTo>
                    <a:lnTo>
                      <a:pt x="17" y="36"/>
                    </a:lnTo>
                    <a:lnTo>
                      <a:pt x="17" y="36"/>
                    </a:lnTo>
                    <a:lnTo>
                      <a:pt x="15" y="38"/>
                    </a:lnTo>
                    <a:lnTo>
                      <a:pt x="15" y="38"/>
                    </a:lnTo>
                    <a:lnTo>
                      <a:pt x="13" y="36"/>
                    </a:lnTo>
                    <a:lnTo>
                      <a:pt x="13" y="36"/>
                    </a:lnTo>
                    <a:lnTo>
                      <a:pt x="13" y="36"/>
                    </a:lnTo>
                    <a:lnTo>
                      <a:pt x="13" y="36"/>
                    </a:lnTo>
                    <a:lnTo>
                      <a:pt x="13" y="35"/>
                    </a:lnTo>
                    <a:lnTo>
                      <a:pt x="12" y="33"/>
                    </a:lnTo>
                    <a:lnTo>
                      <a:pt x="10" y="36"/>
                    </a:lnTo>
                    <a:lnTo>
                      <a:pt x="10" y="38"/>
                    </a:lnTo>
                    <a:lnTo>
                      <a:pt x="10" y="38"/>
                    </a:lnTo>
                    <a:lnTo>
                      <a:pt x="8" y="40"/>
                    </a:lnTo>
                    <a:lnTo>
                      <a:pt x="7" y="43"/>
                    </a:lnTo>
                    <a:lnTo>
                      <a:pt x="5" y="45"/>
                    </a:lnTo>
                    <a:lnTo>
                      <a:pt x="3" y="45"/>
                    </a:lnTo>
                    <a:lnTo>
                      <a:pt x="0" y="41"/>
                    </a:lnTo>
                    <a:lnTo>
                      <a:pt x="0" y="40"/>
                    </a:lnTo>
                    <a:lnTo>
                      <a:pt x="1" y="36"/>
                    </a:lnTo>
                    <a:lnTo>
                      <a:pt x="3" y="35"/>
                    </a:lnTo>
                    <a:lnTo>
                      <a:pt x="3" y="33"/>
                    </a:lnTo>
                    <a:lnTo>
                      <a:pt x="3" y="33"/>
                    </a:lnTo>
                    <a:lnTo>
                      <a:pt x="3" y="31"/>
                    </a:lnTo>
                    <a:lnTo>
                      <a:pt x="3" y="31"/>
                    </a:lnTo>
                    <a:lnTo>
                      <a:pt x="5" y="29"/>
                    </a:lnTo>
                    <a:lnTo>
                      <a:pt x="5" y="28"/>
                    </a:lnTo>
                    <a:lnTo>
                      <a:pt x="5" y="28"/>
                    </a:lnTo>
                    <a:lnTo>
                      <a:pt x="7" y="26"/>
                    </a:lnTo>
                    <a:lnTo>
                      <a:pt x="8" y="26"/>
                    </a:lnTo>
                    <a:lnTo>
                      <a:pt x="15" y="26"/>
                    </a:lnTo>
                    <a:lnTo>
                      <a:pt x="17" y="24"/>
                    </a:lnTo>
                    <a:lnTo>
                      <a:pt x="17" y="24"/>
                    </a:lnTo>
                    <a:lnTo>
                      <a:pt x="15" y="24"/>
                    </a:lnTo>
                    <a:lnTo>
                      <a:pt x="15" y="24"/>
                    </a:lnTo>
                    <a:lnTo>
                      <a:pt x="17" y="23"/>
                    </a:lnTo>
                    <a:lnTo>
                      <a:pt x="19" y="21"/>
                    </a:lnTo>
                    <a:lnTo>
                      <a:pt x="24" y="19"/>
                    </a:lnTo>
                    <a:lnTo>
                      <a:pt x="29" y="19"/>
                    </a:lnTo>
                    <a:lnTo>
                      <a:pt x="31" y="21"/>
                    </a:lnTo>
                    <a:lnTo>
                      <a:pt x="32" y="23"/>
                    </a:lnTo>
                    <a:lnTo>
                      <a:pt x="32" y="24"/>
                    </a:lnTo>
                    <a:lnTo>
                      <a:pt x="32" y="24"/>
                    </a:lnTo>
                    <a:lnTo>
                      <a:pt x="34" y="24"/>
                    </a:lnTo>
                    <a:lnTo>
                      <a:pt x="34" y="24"/>
                    </a:lnTo>
                    <a:lnTo>
                      <a:pt x="34" y="24"/>
                    </a:lnTo>
                    <a:lnTo>
                      <a:pt x="37" y="23"/>
                    </a:lnTo>
                    <a:lnTo>
                      <a:pt x="37" y="19"/>
                    </a:lnTo>
                    <a:lnTo>
                      <a:pt x="39" y="19"/>
                    </a:lnTo>
                    <a:lnTo>
                      <a:pt x="43" y="19"/>
                    </a:lnTo>
                    <a:lnTo>
                      <a:pt x="44" y="17"/>
                    </a:lnTo>
                    <a:lnTo>
                      <a:pt x="44" y="17"/>
                    </a:lnTo>
                    <a:lnTo>
                      <a:pt x="43" y="16"/>
                    </a:lnTo>
                    <a:lnTo>
                      <a:pt x="43" y="16"/>
                    </a:lnTo>
                    <a:lnTo>
                      <a:pt x="44" y="14"/>
                    </a:lnTo>
                    <a:lnTo>
                      <a:pt x="46" y="14"/>
                    </a:lnTo>
                    <a:lnTo>
                      <a:pt x="49" y="14"/>
                    </a:lnTo>
                    <a:lnTo>
                      <a:pt x="49" y="11"/>
                    </a:lnTo>
                    <a:lnTo>
                      <a:pt x="55" y="11"/>
                    </a:lnTo>
                    <a:lnTo>
                      <a:pt x="55" y="11"/>
                    </a:lnTo>
                    <a:lnTo>
                      <a:pt x="55" y="11"/>
                    </a:lnTo>
                    <a:lnTo>
                      <a:pt x="55" y="9"/>
                    </a:lnTo>
                    <a:lnTo>
                      <a:pt x="55" y="9"/>
                    </a:lnTo>
                    <a:lnTo>
                      <a:pt x="53" y="7"/>
                    </a:lnTo>
                    <a:lnTo>
                      <a:pt x="53" y="7"/>
                    </a:lnTo>
                    <a:lnTo>
                      <a:pt x="53" y="4"/>
                    </a:lnTo>
                    <a:lnTo>
                      <a:pt x="53" y="4"/>
                    </a:lnTo>
                    <a:lnTo>
                      <a:pt x="53" y="4"/>
                    </a:lnTo>
                    <a:lnTo>
                      <a:pt x="53" y="4"/>
                    </a:lnTo>
                    <a:lnTo>
                      <a:pt x="55" y="2"/>
                    </a:lnTo>
                    <a:lnTo>
                      <a:pt x="56" y="0"/>
                    </a:lnTo>
                    <a:lnTo>
                      <a:pt x="56" y="0"/>
                    </a:lnTo>
                    <a:lnTo>
                      <a:pt x="56" y="0"/>
                    </a:lnTo>
                    <a:lnTo>
                      <a:pt x="60" y="4"/>
                    </a:lnTo>
                    <a:lnTo>
                      <a:pt x="61" y="4"/>
                    </a:lnTo>
                    <a:lnTo>
                      <a:pt x="65" y="9"/>
                    </a:lnTo>
                    <a:lnTo>
                      <a:pt x="70" y="14"/>
                    </a:lnTo>
                    <a:lnTo>
                      <a:pt x="68" y="17"/>
                    </a:lnTo>
                    <a:lnTo>
                      <a:pt x="66" y="19"/>
                    </a:lnTo>
                    <a:lnTo>
                      <a:pt x="68" y="21"/>
                    </a:lnTo>
                    <a:lnTo>
                      <a:pt x="68" y="23"/>
                    </a:lnTo>
                    <a:lnTo>
                      <a:pt x="70" y="23"/>
                    </a:lnTo>
                    <a:lnTo>
                      <a:pt x="70" y="31"/>
                    </a:lnTo>
                    <a:lnTo>
                      <a:pt x="72" y="35"/>
                    </a:lnTo>
                    <a:lnTo>
                      <a:pt x="72" y="38"/>
                    </a:lnTo>
                    <a:lnTo>
                      <a:pt x="72" y="38"/>
                    </a:lnTo>
                    <a:lnTo>
                      <a:pt x="72" y="41"/>
                    </a:lnTo>
                    <a:lnTo>
                      <a:pt x="72" y="43"/>
                    </a:lnTo>
                    <a:lnTo>
                      <a:pt x="68" y="45"/>
                    </a:lnTo>
                    <a:lnTo>
                      <a:pt x="66" y="47"/>
                    </a:lnTo>
                    <a:lnTo>
                      <a:pt x="68" y="50"/>
                    </a:lnTo>
                    <a:lnTo>
                      <a:pt x="68" y="53"/>
                    </a:lnTo>
                    <a:lnTo>
                      <a:pt x="68" y="55"/>
                    </a:lnTo>
                    <a:lnTo>
                      <a:pt x="68" y="55"/>
                    </a:lnTo>
                    <a:lnTo>
                      <a:pt x="65" y="57"/>
                    </a:lnTo>
                    <a:lnTo>
                      <a:pt x="65" y="57"/>
                    </a:lnTo>
                    <a:lnTo>
                      <a:pt x="63" y="55"/>
                    </a:lnTo>
                    <a:lnTo>
                      <a:pt x="63" y="55"/>
                    </a:lnTo>
                    <a:lnTo>
                      <a:pt x="63" y="53"/>
                    </a:lnTo>
                    <a:lnTo>
                      <a:pt x="63" y="53"/>
                    </a:lnTo>
                    <a:lnTo>
                      <a:pt x="61" y="50"/>
                    </a:lnTo>
                    <a:lnTo>
                      <a:pt x="61" y="50"/>
                    </a:lnTo>
                    <a:lnTo>
                      <a:pt x="61" y="47"/>
                    </a:lnTo>
                    <a:lnTo>
                      <a:pt x="61" y="45"/>
                    </a:lnTo>
                    <a:lnTo>
                      <a:pt x="60" y="43"/>
                    </a:lnTo>
                    <a:lnTo>
                      <a:pt x="58" y="41"/>
                    </a:lnTo>
                    <a:lnTo>
                      <a:pt x="58" y="43"/>
                    </a:lnTo>
                    <a:lnTo>
                      <a:pt x="58" y="45"/>
                    </a:lnTo>
                    <a:lnTo>
                      <a:pt x="56" y="47"/>
                    </a:lnTo>
                    <a:lnTo>
                      <a:pt x="56" y="48"/>
                    </a:lnTo>
                    <a:lnTo>
                      <a:pt x="55" y="48"/>
                    </a:lnTo>
                    <a:lnTo>
                      <a:pt x="58" y="52"/>
                    </a:lnTo>
                    <a:lnTo>
                      <a:pt x="58" y="53"/>
                    </a:lnTo>
                    <a:lnTo>
                      <a:pt x="60" y="59"/>
                    </a:lnTo>
                    <a:lnTo>
                      <a:pt x="58" y="60"/>
                    </a:lnTo>
                    <a:lnTo>
                      <a:pt x="56" y="64"/>
                    </a:lnTo>
                    <a:lnTo>
                      <a:pt x="53" y="67"/>
                    </a:lnTo>
                    <a:lnTo>
                      <a:pt x="49" y="6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49" name="Freeform 131"/>
              <p:cNvSpPr>
                <a:spLocks/>
              </p:cNvSpPr>
              <p:nvPr/>
            </p:nvSpPr>
            <p:spPr bwMode="auto">
              <a:xfrm>
                <a:off x="4518" y="2468"/>
                <a:ext cx="12" cy="5"/>
              </a:xfrm>
              <a:custGeom>
                <a:avLst/>
                <a:gdLst>
                  <a:gd name="T0" fmla="*/ 5 w 12"/>
                  <a:gd name="T1" fmla="*/ 5 h 5"/>
                  <a:gd name="T2" fmla="*/ 0 w 12"/>
                  <a:gd name="T3" fmla="*/ 0 h 5"/>
                  <a:gd name="T4" fmla="*/ 5 w 12"/>
                  <a:gd name="T5" fmla="*/ 0 h 5"/>
                  <a:gd name="T6" fmla="*/ 10 w 12"/>
                  <a:gd name="T7" fmla="*/ 0 h 5"/>
                  <a:gd name="T8" fmla="*/ 12 w 12"/>
                  <a:gd name="T9" fmla="*/ 1 h 5"/>
                  <a:gd name="T10" fmla="*/ 10 w 12"/>
                  <a:gd name="T11" fmla="*/ 5 h 5"/>
                  <a:gd name="T12" fmla="*/ 5 w 1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2" h="5">
                    <a:moveTo>
                      <a:pt x="5" y="5"/>
                    </a:moveTo>
                    <a:lnTo>
                      <a:pt x="0" y="0"/>
                    </a:lnTo>
                    <a:lnTo>
                      <a:pt x="5" y="0"/>
                    </a:lnTo>
                    <a:lnTo>
                      <a:pt x="10" y="0"/>
                    </a:lnTo>
                    <a:lnTo>
                      <a:pt x="12" y="1"/>
                    </a:lnTo>
                    <a:lnTo>
                      <a:pt x="10" y="5"/>
                    </a:lnTo>
                    <a:lnTo>
                      <a:pt x="5" y="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50" name="Freeform 132"/>
              <p:cNvSpPr>
                <a:spLocks/>
              </p:cNvSpPr>
              <p:nvPr/>
            </p:nvSpPr>
            <p:spPr bwMode="auto">
              <a:xfrm>
                <a:off x="4535" y="2456"/>
                <a:ext cx="7" cy="6"/>
              </a:xfrm>
              <a:custGeom>
                <a:avLst/>
                <a:gdLst>
                  <a:gd name="T0" fmla="*/ 5 w 7"/>
                  <a:gd name="T1" fmla="*/ 6 h 6"/>
                  <a:gd name="T2" fmla="*/ 5 w 7"/>
                  <a:gd name="T3" fmla="*/ 6 h 6"/>
                  <a:gd name="T4" fmla="*/ 1 w 7"/>
                  <a:gd name="T5" fmla="*/ 5 h 6"/>
                  <a:gd name="T6" fmla="*/ 0 w 7"/>
                  <a:gd name="T7" fmla="*/ 5 h 6"/>
                  <a:gd name="T8" fmla="*/ 0 w 7"/>
                  <a:gd name="T9" fmla="*/ 0 h 6"/>
                  <a:gd name="T10" fmla="*/ 7 w 7"/>
                  <a:gd name="T11" fmla="*/ 0 h 6"/>
                  <a:gd name="T12" fmla="*/ 7 w 7"/>
                  <a:gd name="T13" fmla="*/ 1 h 6"/>
                  <a:gd name="T14" fmla="*/ 7 w 7"/>
                  <a:gd name="T15" fmla="*/ 1 h 6"/>
                  <a:gd name="T16" fmla="*/ 7 w 7"/>
                  <a:gd name="T17" fmla="*/ 5 h 6"/>
                  <a:gd name="T18" fmla="*/ 7 w 7"/>
                  <a:gd name="T19" fmla="*/ 5 h 6"/>
                  <a:gd name="T20" fmla="*/ 7 w 7"/>
                  <a:gd name="T21" fmla="*/ 6 h 6"/>
                  <a:gd name="T22" fmla="*/ 5 w 7"/>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5" y="6"/>
                    </a:moveTo>
                    <a:lnTo>
                      <a:pt x="5" y="6"/>
                    </a:lnTo>
                    <a:lnTo>
                      <a:pt x="1" y="5"/>
                    </a:lnTo>
                    <a:lnTo>
                      <a:pt x="0" y="5"/>
                    </a:lnTo>
                    <a:lnTo>
                      <a:pt x="0" y="0"/>
                    </a:lnTo>
                    <a:lnTo>
                      <a:pt x="7" y="0"/>
                    </a:lnTo>
                    <a:lnTo>
                      <a:pt x="7" y="1"/>
                    </a:lnTo>
                    <a:lnTo>
                      <a:pt x="7" y="1"/>
                    </a:lnTo>
                    <a:lnTo>
                      <a:pt x="7" y="5"/>
                    </a:lnTo>
                    <a:lnTo>
                      <a:pt x="7" y="5"/>
                    </a:lnTo>
                    <a:lnTo>
                      <a:pt x="7" y="6"/>
                    </a:lnTo>
                    <a:lnTo>
                      <a:pt x="5" y="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51" name="Freeform 133"/>
              <p:cNvSpPr>
                <a:spLocks/>
              </p:cNvSpPr>
              <p:nvPr/>
            </p:nvSpPr>
            <p:spPr bwMode="auto">
              <a:xfrm>
                <a:off x="4588" y="2399"/>
                <a:ext cx="5" cy="10"/>
              </a:xfrm>
              <a:custGeom>
                <a:avLst/>
                <a:gdLst>
                  <a:gd name="T0" fmla="*/ 2 w 5"/>
                  <a:gd name="T1" fmla="*/ 10 h 10"/>
                  <a:gd name="T2" fmla="*/ 0 w 5"/>
                  <a:gd name="T3" fmla="*/ 7 h 10"/>
                  <a:gd name="T4" fmla="*/ 2 w 5"/>
                  <a:gd name="T5" fmla="*/ 5 h 10"/>
                  <a:gd name="T6" fmla="*/ 5 w 5"/>
                  <a:gd name="T7" fmla="*/ 0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lnTo>
                      <a:pt x="0" y="7"/>
                    </a:lnTo>
                    <a:lnTo>
                      <a:pt x="2" y="5"/>
                    </a:lnTo>
                    <a:lnTo>
                      <a:pt x="5" y="0"/>
                    </a:lnTo>
                    <a:lnTo>
                      <a:pt x="5" y="10"/>
                    </a:lnTo>
                    <a:lnTo>
                      <a:pt x="2"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52" name="Freeform 134"/>
              <p:cNvSpPr>
                <a:spLocks/>
              </p:cNvSpPr>
              <p:nvPr/>
            </p:nvSpPr>
            <p:spPr bwMode="auto">
              <a:xfrm>
                <a:off x="4596" y="2404"/>
                <a:ext cx="7" cy="9"/>
              </a:xfrm>
              <a:custGeom>
                <a:avLst/>
                <a:gdLst>
                  <a:gd name="T0" fmla="*/ 0 w 7"/>
                  <a:gd name="T1" fmla="*/ 0 h 9"/>
                  <a:gd name="T2" fmla="*/ 7 w 7"/>
                  <a:gd name="T3" fmla="*/ 7 h 9"/>
                  <a:gd name="T4" fmla="*/ 0 w 7"/>
                  <a:gd name="T5" fmla="*/ 9 h 9"/>
                  <a:gd name="T6" fmla="*/ 0 w 7"/>
                  <a:gd name="T7" fmla="*/ 0 h 9"/>
                </a:gdLst>
                <a:ahLst/>
                <a:cxnLst>
                  <a:cxn ang="0">
                    <a:pos x="T0" y="T1"/>
                  </a:cxn>
                  <a:cxn ang="0">
                    <a:pos x="T2" y="T3"/>
                  </a:cxn>
                  <a:cxn ang="0">
                    <a:pos x="T4" y="T5"/>
                  </a:cxn>
                  <a:cxn ang="0">
                    <a:pos x="T6" y="T7"/>
                  </a:cxn>
                </a:cxnLst>
                <a:rect l="0" t="0" r="r" b="b"/>
                <a:pathLst>
                  <a:path w="7" h="9">
                    <a:moveTo>
                      <a:pt x="0" y="0"/>
                    </a:moveTo>
                    <a:lnTo>
                      <a:pt x="7" y="7"/>
                    </a:lnTo>
                    <a:lnTo>
                      <a:pt x="0" y="9"/>
                    </a:lnTo>
                    <a:lnTo>
                      <a:pt x="0" y="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53" name="Freeform 135"/>
              <p:cNvSpPr>
                <a:spLocks/>
              </p:cNvSpPr>
              <p:nvPr/>
            </p:nvSpPr>
            <p:spPr bwMode="auto">
              <a:xfrm>
                <a:off x="4562" y="2404"/>
                <a:ext cx="16" cy="12"/>
              </a:xfrm>
              <a:custGeom>
                <a:avLst/>
                <a:gdLst>
                  <a:gd name="T0" fmla="*/ 0 w 16"/>
                  <a:gd name="T1" fmla="*/ 9 h 12"/>
                  <a:gd name="T2" fmla="*/ 0 w 16"/>
                  <a:gd name="T3" fmla="*/ 5 h 12"/>
                  <a:gd name="T4" fmla="*/ 4 w 16"/>
                  <a:gd name="T5" fmla="*/ 4 h 12"/>
                  <a:gd name="T6" fmla="*/ 4 w 16"/>
                  <a:gd name="T7" fmla="*/ 0 h 12"/>
                  <a:gd name="T8" fmla="*/ 9 w 16"/>
                  <a:gd name="T9" fmla="*/ 0 h 12"/>
                  <a:gd name="T10" fmla="*/ 12 w 16"/>
                  <a:gd name="T11" fmla="*/ 0 h 12"/>
                  <a:gd name="T12" fmla="*/ 16 w 16"/>
                  <a:gd name="T13" fmla="*/ 2 h 12"/>
                  <a:gd name="T14" fmla="*/ 16 w 16"/>
                  <a:gd name="T15" fmla="*/ 10 h 12"/>
                  <a:gd name="T16" fmla="*/ 10 w 16"/>
                  <a:gd name="T17" fmla="*/ 10 h 12"/>
                  <a:gd name="T18" fmla="*/ 10 w 16"/>
                  <a:gd name="T19" fmla="*/ 9 h 12"/>
                  <a:gd name="T20" fmla="*/ 9 w 16"/>
                  <a:gd name="T21" fmla="*/ 12 h 12"/>
                  <a:gd name="T22" fmla="*/ 4 w 16"/>
                  <a:gd name="T23" fmla="*/ 12 h 12"/>
                  <a:gd name="T24" fmla="*/ 0 w 16"/>
                  <a:gd name="T2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2">
                    <a:moveTo>
                      <a:pt x="0" y="9"/>
                    </a:moveTo>
                    <a:lnTo>
                      <a:pt x="0" y="5"/>
                    </a:lnTo>
                    <a:lnTo>
                      <a:pt x="4" y="4"/>
                    </a:lnTo>
                    <a:lnTo>
                      <a:pt x="4" y="0"/>
                    </a:lnTo>
                    <a:lnTo>
                      <a:pt x="9" y="0"/>
                    </a:lnTo>
                    <a:lnTo>
                      <a:pt x="12" y="0"/>
                    </a:lnTo>
                    <a:lnTo>
                      <a:pt x="16" y="2"/>
                    </a:lnTo>
                    <a:lnTo>
                      <a:pt x="16" y="10"/>
                    </a:lnTo>
                    <a:lnTo>
                      <a:pt x="10" y="10"/>
                    </a:lnTo>
                    <a:lnTo>
                      <a:pt x="10" y="9"/>
                    </a:lnTo>
                    <a:lnTo>
                      <a:pt x="9" y="12"/>
                    </a:lnTo>
                    <a:lnTo>
                      <a:pt x="4" y="12"/>
                    </a:lnTo>
                    <a:lnTo>
                      <a:pt x="0"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54" name="Freeform 136"/>
              <p:cNvSpPr>
                <a:spLocks/>
              </p:cNvSpPr>
              <p:nvPr/>
            </p:nvSpPr>
            <p:spPr bwMode="auto">
              <a:xfrm>
                <a:off x="4557" y="2387"/>
                <a:ext cx="14" cy="29"/>
              </a:xfrm>
              <a:custGeom>
                <a:avLst/>
                <a:gdLst>
                  <a:gd name="T0" fmla="*/ 0 w 14"/>
                  <a:gd name="T1" fmla="*/ 26 h 29"/>
                  <a:gd name="T2" fmla="*/ 0 w 14"/>
                  <a:gd name="T3" fmla="*/ 24 h 29"/>
                  <a:gd name="T4" fmla="*/ 0 w 14"/>
                  <a:gd name="T5" fmla="*/ 22 h 29"/>
                  <a:gd name="T6" fmla="*/ 0 w 14"/>
                  <a:gd name="T7" fmla="*/ 19 h 29"/>
                  <a:gd name="T8" fmla="*/ 2 w 14"/>
                  <a:gd name="T9" fmla="*/ 19 h 29"/>
                  <a:gd name="T10" fmla="*/ 2 w 14"/>
                  <a:gd name="T11" fmla="*/ 15 h 29"/>
                  <a:gd name="T12" fmla="*/ 3 w 14"/>
                  <a:gd name="T13" fmla="*/ 12 h 29"/>
                  <a:gd name="T14" fmla="*/ 5 w 14"/>
                  <a:gd name="T15" fmla="*/ 8 h 29"/>
                  <a:gd name="T16" fmla="*/ 5 w 14"/>
                  <a:gd name="T17" fmla="*/ 8 h 29"/>
                  <a:gd name="T18" fmla="*/ 5 w 14"/>
                  <a:gd name="T19" fmla="*/ 8 h 29"/>
                  <a:gd name="T20" fmla="*/ 7 w 14"/>
                  <a:gd name="T21" fmla="*/ 7 h 29"/>
                  <a:gd name="T22" fmla="*/ 7 w 14"/>
                  <a:gd name="T23" fmla="*/ 7 h 29"/>
                  <a:gd name="T24" fmla="*/ 7 w 14"/>
                  <a:gd name="T25" fmla="*/ 5 h 29"/>
                  <a:gd name="T26" fmla="*/ 9 w 14"/>
                  <a:gd name="T27" fmla="*/ 3 h 29"/>
                  <a:gd name="T28" fmla="*/ 12 w 14"/>
                  <a:gd name="T29" fmla="*/ 0 h 29"/>
                  <a:gd name="T30" fmla="*/ 12 w 14"/>
                  <a:gd name="T31" fmla="*/ 5 h 29"/>
                  <a:gd name="T32" fmla="*/ 14 w 14"/>
                  <a:gd name="T33" fmla="*/ 10 h 29"/>
                  <a:gd name="T34" fmla="*/ 12 w 14"/>
                  <a:gd name="T35" fmla="*/ 12 h 29"/>
                  <a:gd name="T36" fmla="*/ 12 w 14"/>
                  <a:gd name="T37" fmla="*/ 15 h 29"/>
                  <a:gd name="T38" fmla="*/ 7 w 14"/>
                  <a:gd name="T39" fmla="*/ 21 h 29"/>
                  <a:gd name="T40" fmla="*/ 5 w 14"/>
                  <a:gd name="T41" fmla="*/ 24 h 29"/>
                  <a:gd name="T42" fmla="*/ 0 w 14"/>
                  <a:gd name="T43" fmla="*/ 29 h 29"/>
                  <a:gd name="T44" fmla="*/ 0 w 14"/>
                  <a:gd name="T45"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9">
                    <a:moveTo>
                      <a:pt x="0" y="26"/>
                    </a:moveTo>
                    <a:lnTo>
                      <a:pt x="0" y="24"/>
                    </a:lnTo>
                    <a:lnTo>
                      <a:pt x="0" y="22"/>
                    </a:lnTo>
                    <a:lnTo>
                      <a:pt x="0" y="19"/>
                    </a:lnTo>
                    <a:lnTo>
                      <a:pt x="2" y="19"/>
                    </a:lnTo>
                    <a:lnTo>
                      <a:pt x="2" y="15"/>
                    </a:lnTo>
                    <a:lnTo>
                      <a:pt x="3" y="12"/>
                    </a:lnTo>
                    <a:lnTo>
                      <a:pt x="5" y="8"/>
                    </a:lnTo>
                    <a:lnTo>
                      <a:pt x="5" y="8"/>
                    </a:lnTo>
                    <a:lnTo>
                      <a:pt x="5" y="8"/>
                    </a:lnTo>
                    <a:lnTo>
                      <a:pt x="7" y="7"/>
                    </a:lnTo>
                    <a:lnTo>
                      <a:pt x="7" y="7"/>
                    </a:lnTo>
                    <a:lnTo>
                      <a:pt x="7" y="5"/>
                    </a:lnTo>
                    <a:lnTo>
                      <a:pt x="9" y="3"/>
                    </a:lnTo>
                    <a:lnTo>
                      <a:pt x="12" y="0"/>
                    </a:lnTo>
                    <a:lnTo>
                      <a:pt x="12" y="5"/>
                    </a:lnTo>
                    <a:lnTo>
                      <a:pt x="14" y="10"/>
                    </a:lnTo>
                    <a:lnTo>
                      <a:pt x="12" y="12"/>
                    </a:lnTo>
                    <a:lnTo>
                      <a:pt x="12" y="15"/>
                    </a:lnTo>
                    <a:lnTo>
                      <a:pt x="7" y="21"/>
                    </a:lnTo>
                    <a:lnTo>
                      <a:pt x="5" y="24"/>
                    </a:lnTo>
                    <a:lnTo>
                      <a:pt x="0" y="29"/>
                    </a:lnTo>
                    <a:lnTo>
                      <a:pt x="0" y="2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55" name="Freeform 137"/>
              <p:cNvSpPr>
                <a:spLocks/>
              </p:cNvSpPr>
              <p:nvPr/>
            </p:nvSpPr>
            <p:spPr bwMode="auto">
              <a:xfrm>
                <a:off x="4542" y="2390"/>
                <a:ext cx="18" cy="33"/>
              </a:xfrm>
              <a:custGeom>
                <a:avLst/>
                <a:gdLst>
                  <a:gd name="T0" fmla="*/ 10 w 18"/>
                  <a:gd name="T1" fmla="*/ 31 h 33"/>
                  <a:gd name="T2" fmla="*/ 6 w 18"/>
                  <a:gd name="T3" fmla="*/ 31 h 33"/>
                  <a:gd name="T4" fmla="*/ 3 w 18"/>
                  <a:gd name="T5" fmla="*/ 28 h 33"/>
                  <a:gd name="T6" fmla="*/ 0 w 18"/>
                  <a:gd name="T7" fmla="*/ 26 h 33"/>
                  <a:gd name="T8" fmla="*/ 0 w 18"/>
                  <a:gd name="T9" fmla="*/ 16 h 33"/>
                  <a:gd name="T10" fmla="*/ 5 w 18"/>
                  <a:gd name="T11" fmla="*/ 16 h 33"/>
                  <a:gd name="T12" fmla="*/ 6 w 18"/>
                  <a:gd name="T13" fmla="*/ 16 h 33"/>
                  <a:gd name="T14" fmla="*/ 8 w 18"/>
                  <a:gd name="T15" fmla="*/ 12 h 33"/>
                  <a:gd name="T16" fmla="*/ 8 w 18"/>
                  <a:gd name="T17" fmla="*/ 9 h 33"/>
                  <a:gd name="T18" fmla="*/ 8 w 18"/>
                  <a:gd name="T19" fmla="*/ 4 h 33"/>
                  <a:gd name="T20" fmla="*/ 12 w 18"/>
                  <a:gd name="T21" fmla="*/ 0 h 33"/>
                  <a:gd name="T22" fmla="*/ 13 w 18"/>
                  <a:gd name="T23" fmla="*/ 0 h 33"/>
                  <a:gd name="T24" fmla="*/ 18 w 18"/>
                  <a:gd name="T25" fmla="*/ 2 h 33"/>
                  <a:gd name="T26" fmla="*/ 18 w 18"/>
                  <a:gd name="T27" fmla="*/ 4 h 33"/>
                  <a:gd name="T28" fmla="*/ 18 w 18"/>
                  <a:gd name="T29" fmla="*/ 5 h 33"/>
                  <a:gd name="T30" fmla="*/ 18 w 18"/>
                  <a:gd name="T31" fmla="*/ 5 h 33"/>
                  <a:gd name="T32" fmla="*/ 17 w 18"/>
                  <a:gd name="T33" fmla="*/ 9 h 33"/>
                  <a:gd name="T34" fmla="*/ 17 w 18"/>
                  <a:gd name="T35" fmla="*/ 11 h 33"/>
                  <a:gd name="T36" fmla="*/ 17 w 18"/>
                  <a:gd name="T37" fmla="*/ 12 h 33"/>
                  <a:gd name="T38" fmla="*/ 17 w 18"/>
                  <a:gd name="T39" fmla="*/ 12 h 33"/>
                  <a:gd name="T40" fmla="*/ 15 w 18"/>
                  <a:gd name="T41" fmla="*/ 12 h 33"/>
                  <a:gd name="T42" fmla="*/ 15 w 18"/>
                  <a:gd name="T43" fmla="*/ 16 h 33"/>
                  <a:gd name="T44" fmla="*/ 13 w 18"/>
                  <a:gd name="T45" fmla="*/ 19 h 33"/>
                  <a:gd name="T46" fmla="*/ 13 w 18"/>
                  <a:gd name="T47" fmla="*/ 21 h 33"/>
                  <a:gd name="T48" fmla="*/ 15 w 18"/>
                  <a:gd name="T49" fmla="*/ 24 h 33"/>
                  <a:gd name="T50" fmla="*/ 15 w 18"/>
                  <a:gd name="T51" fmla="*/ 30 h 33"/>
                  <a:gd name="T52" fmla="*/ 12 w 18"/>
                  <a:gd name="T53" fmla="*/ 33 h 33"/>
                  <a:gd name="T54" fmla="*/ 10 w 18"/>
                  <a:gd name="T55"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33">
                    <a:moveTo>
                      <a:pt x="10" y="31"/>
                    </a:moveTo>
                    <a:lnTo>
                      <a:pt x="6" y="31"/>
                    </a:lnTo>
                    <a:lnTo>
                      <a:pt x="3" y="28"/>
                    </a:lnTo>
                    <a:lnTo>
                      <a:pt x="0" y="26"/>
                    </a:lnTo>
                    <a:lnTo>
                      <a:pt x="0" y="16"/>
                    </a:lnTo>
                    <a:lnTo>
                      <a:pt x="5" y="16"/>
                    </a:lnTo>
                    <a:lnTo>
                      <a:pt x="6" y="16"/>
                    </a:lnTo>
                    <a:lnTo>
                      <a:pt x="8" y="12"/>
                    </a:lnTo>
                    <a:lnTo>
                      <a:pt x="8" y="9"/>
                    </a:lnTo>
                    <a:lnTo>
                      <a:pt x="8" y="4"/>
                    </a:lnTo>
                    <a:lnTo>
                      <a:pt x="12" y="0"/>
                    </a:lnTo>
                    <a:lnTo>
                      <a:pt x="13" y="0"/>
                    </a:lnTo>
                    <a:lnTo>
                      <a:pt x="18" y="2"/>
                    </a:lnTo>
                    <a:lnTo>
                      <a:pt x="18" y="4"/>
                    </a:lnTo>
                    <a:lnTo>
                      <a:pt x="18" y="5"/>
                    </a:lnTo>
                    <a:lnTo>
                      <a:pt x="18" y="5"/>
                    </a:lnTo>
                    <a:lnTo>
                      <a:pt x="17" y="9"/>
                    </a:lnTo>
                    <a:lnTo>
                      <a:pt x="17" y="11"/>
                    </a:lnTo>
                    <a:lnTo>
                      <a:pt x="17" y="12"/>
                    </a:lnTo>
                    <a:lnTo>
                      <a:pt x="17" y="12"/>
                    </a:lnTo>
                    <a:lnTo>
                      <a:pt x="15" y="12"/>
                    </a:lnTo>
                    <a:lnTo>
                      <a:pt x="15" y="16"/>
                    </a:lnTo>
                    <a:lnTo>
                      <a:pt x="13" y="19"/>
                    </a:lnTo>
                    <a:lnTo>
                      <a:pt x="13" y="21"/>
                    </a:lnTo>
                    <a:lnTo>
                      <a:pt x="15" y="24"/>
                    </a:lnTo>
                    <a:lnTo>
                      <a:pt x="15" y="30"/>
                    </a:lnTo>
                    <a:lnTo>
                      <a:pt x="12" y="33"/>
                    </a:lnTo>
                    <a:lnTo>
                      <a:pt x="10" y="3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56" name="Freeform 138"/>
              <p:cNvSpPr>
                <a:spLocks/>
              </p:cNvSpPr>
              <p:nvPr/>
            </p:nvSpPr>
            <p:spPr bwMode="auto">
              <a:xfrm>
                <a:off x="4465" y="2383"/>
                <a:ext cx="39" cy="50"/>
              </a:xfrm>
              <a:custGeom>
                <a:avLst/>
                <a:gdLst>
                  <a:gd name="T0" fmla="*/ 0 w 39"/>
                  <a:gd name="T1" fmla="*/ 47 h 50"/>
                  <a:gd name="T2" fmla="*/ 1 w 39"/>
                  <a:gd name="T3" fmla="*/ 42 h 50"/>
                  <a:gd name="T4" fmla="*/ 5 w 39"/>
                  <a:gd name="T5" fmla="*/ 38 h 50"/>
                  <a:gd name="T6" fmla="*/ 10 w 39"/>
                  <a:gd name="T7" fmla="*/ 33 h 50"/>
                  <a:gd name="T8" fmla="*/ 12 w 39"/>
                  <a:gd name="T9" fmla="*/ 33 h 50"/>
                  <a:gd name="T10" fmla="*/ 13 w 39"/>
                  <a:gd name="T11" fmla="*/ 33 h 50"/>
                  <a:gd name="T12" fmla="*/ 15 w 39"/>
                  <a:gd name="T13" fmla="*/ 31 h 50"/>
                  <a:gd name="T14" fmla="*/ 18 w 39"/>
                  <a:gd name="T15" fmla="*/ 30 h 50"/>
                  <a:gd name="T16" fmla="*/ 18 w 39"/>
                  <a:gd name="T17" fmla="*/ 25 h 50"/>
                  <a:gd name="T18" fmla="*/ 25 w 39"/>
                  <a:gd name="T19" fmla="*/ 19 h 50"/>
                  <a:gd name="T20" fmla="*/ 27 w 39"/>
                  <a:gd name="T21" fmla="*/ 18 h 50"/>
                  <a:gd name="T22" fmla="*/ 29 w 39"/>
                  <a:gd name="T23" fmla="*/ 14 h 50"/>
                  <a:gd name="T24" fmla="*/ 30 w 39"/>
                  <a:gd name="T25" fmla="*/ 12 h 50"/>
                  <a:gd name="T26" fmla="*/ 32 w 39"/>
                  <a:gd name="T27" fmla="*/ 11 h 50"/>
                  <a:gd name="T28" fmla="*/ 32 w 39"/>
                  <a:gd name="T29" fmla="*/ 7 h 50"/>
                  <a:gd name="T30" fmla="*/ 36 w 39"/>
                  <a:gd name="T31" fmla="*/ 0 h 50"/>
                  <a:gd name="T32" fmla="*/ 37 w 39"/>
                  <a:gd name="T33" fmla="*/ 2 h 50"/>
                  <a:gd name="T34" fmla="*/ 37 w 39"/>
                  <a:gd name="T35" fmla="*/ 2 h 50"/>
                  <a:gd name="T36" fmla="*/ 37 w 39"/>
                  <a:gd name="T37" fmla="*/ 9 h 50"/>
                  <a:gd name="T38" fmla="*/ 37 w 39"/>
                  <a:gd name="T39" fmla="*/ 12 h 50"/>
                  <a:gd name="T40" fmla="*/ 39 w 39"/>
                  <a:gd name="T41" fmla="*/ 16 h 50"/>
                  <a:gd name="T42" fmla="*/ 36 w 39"/>
                  <a:gd name="T43" fmla="*/ 19 h 50"/>
                  <a:gd name="T44" fmla="*/ 34 w 39"/>
                  <a:gd name="T45" fmla="*/ 21 h 50"/>
                  <a:gd name="T46" fmla="*/ 32 w 39"/>
                  <a:gd name="T47" fmla="*/ 23 h 50"/>
                  <a:gd name="T48" fmla="*/ 29 w 39"/>
                  <a:gd name="T49" fmla="*/ 25 h 50"/>
                  <a:gd name="T50" fmla="*/ 27 w 39"/>
                  <a:gd name="T51" fmla="*/ 28 h 50"/>
                  <a:gd name="T52" fmla="*/ 25 w 39"/>
                  <a:gd name="T53" fmla="*/ 28 h 50"/>
                  <a:gd name="T54" fmla="*/ 25 w 39"/>
                  <a:gd name="T55" fmla="*/ 31 h 50"/>
                  <a:gd name="T56" fmla="*/ 24 w 39"/>
                  <a:gd name="T57" fmla="*/ 31 h 50"/>
                  <a:gd name="T58" fmla="*/ 20 w 39"/>
                  <a:gd name="T59" fmla="*/ 35 h 50"/>
                  <a:gd name="T60" fmla="*/ 20 w 39"/>
                  <a:gd name="T61" fmla="*/ 37 h 50"/>
                  <a:gd name="T62" fmla="*/ 15 w 39"/>
                  <a:gd name="T63" fmla="*/ 40 h 50"/>
                  <a:gd name="T64" fmla="*/ 15 w 39"/>
                  <a:gd name="T65" fmla="*/ 40 h 50"/>
                  <a:gd name="T66" fmla="*/ 13 w 39"/>
                  <a:gd name="T67" fmla="*/ 45 h 50"/>
                  <a:gd name="T68" fmla="*/ 8 w 39"/>
                  <a:gd name="T69" fmla="*/ 45 h 50"/>
                  <a:gd name="T70" fmla="*/ 3 w 39"/>
                  <a:gd name="T71" fmla="*/ 49 h 50"/>
                  <a:gd name="T72" fmla="*/ 0 w 39"/>
                  <a:gd name="T73" fmla="*/ 50 h 50"/>
                  <a:gd name="T74" fmla="*/ 0 w 39"/>
                  <a:gd name="T75"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50">
                    <a:moveTo>
                      <a:pt x="0" y="47"/>
                    </a:moveTo>
                    <a:lnTo>
                      <a:pt x="1" y="42"/>
                    </a:lnTo>
                    <a:lnTo>
                      <a:pt x="5" y="38"/>
                    </a:lnTo>
                    <a:lnTo>
                      <a:pt x="10" y="33"/>
                    </a:lnTo>
                    <a:lnTo>
                      <a:pt x="12" y="33"/>
                    </a:lnTo>
                    <a:lnTo>
                      <a:pt x="13" y="33"/>
                    </a:lnTo>
                    <a:lnTo>
                      <a:pt x="15" y="31"/>
                    </a:lnTo>
                    <a:lnTo>
                      <a:pt x="18" y="30"/>
                    </a:lnTo>
                    <a:lnTo>
                      <a:pt x="18" y="25"/>
                    </a:lnTo>
                    <a:lnTo>
                      <a:pt x="25" y="19"/>
                    </a:lnTo>
                    <a:lnTo>
                      <a:pt x="27" y="18"/>
                    </a:lnTo>
                    <a:lnTo>
                      <a:pt x="29" y="14"/>
                    </a:lnTo>
                    <a:lnTo>
                      <a:pt x="30" y="12"/>
                    </a:lnTo>
                    <a:lnTo>
                      <a:pt x="32" y="11"/>
                    </a:lnTo>
                    <a:lnTo>
                      <a:pt x="32" y="7"/>
                    </a:lnTo>
                    <a:lnTo>
                      <a:pt x="36" y="0"/>
                    </a:lnTo>
                    <a:lnTo>
                      <a:pt x="37" y="2"/>
                    </a:lnTo>
                    <a:lnTo>
                      <a:pt x="37" y="2"/>
                    </a:lnTo>
                    <a:lnTo>
                      <a:pt x="37" y="9"/>
                    </a:lnTo>
                    <a:lnTo>
                      <a:pt x="37" y="12"/>
                    </a:lnTo>
                    <a:lnTo>
                      <a:pt x="39" y="16"/>
                    </a:lnTo>
                    <a:lnTo>
                      <a:pt x="36" y="19"/>
                    </a:lnTo>
                    <a:lnTo>
                      <a:pt x="34" y="21"/>
                    </a:lnTo>
                    <a:lnTo>
                      <a:pt x="32" y="23"/>
                    </a:lnTo>
                    <a:lnTo>
                      <a:pt x="29" y="25"/>
                    </a:lnTo>
                    <a:lnTo>
                      <a:pt x="27" y="28"/>
                    </a:lnTo>
                    <a:lnTo>
                      <a:pt x="25" y="28"/>
                    </a:lnTo>
                    <a:lnTo>
                      <a:pt x="25" y="31"/>
                    </a:lnTo>
                    <a:lnTo>
                      <a:pt x="24" y="31"/>
                    </a:lnTo>
                    <a:lnTo>
                      <a:pt x="20" y="35"/>
                    </a:lnTo>
                    <a:lnTo>
                      <a:pt x="20" y="37"/>
                    </a:lnTo>
                    <a:lnTo>
                      <a:pt x="15" y="40"/>
                    </a:lnTo>
                    <a:lnTo>
                      <a:pt x="15" y="40"/>
                    </a:lnTo>
                    <a:lnTo>
                      <a:pt x="13" y="45"/>
                    </a:lnTo>
                    <a:lnTo>
                      <a:pt x="8" y="45"/>
                    </a:lnTo>
                    <a:lnTo>
                      <a:pt x="3" y="49"/>
                    </a:lnTo>
                    <a:lnTo>
                      <a:pt x="0" y="50"/>
                    </a:lnTo>
                    <a:lnTo>
                      <a:pt x="0" y="4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57" name="Freeform 139"/>
              <p:cNvSpPr>
                <a:spLocks/>
              </p:cNvSpPr>
              <p:nvPr/>
            </p:nvSpPr>
            <p:spPr bwMode="auto">
              <a:xfrm>
                <a:off x="4572" y="2385"/>
                <a:ext cx="14" cy="24"/>
              </a:xfrm>
              <a:custGeom>
                <a:avLst/>
                <a:gdLst>
                  <a:gd name="T0" fmla="*/ 7 w 14"/>
                  <a:gd name="T1" fmla="*/ 19 h 24"/>
                  <a:gd name="T2" fmla="*/ 7 w 14"/>
                  <a:gd name="T3" fmla="*/ 10 h 24"/>
                  <a:gd name="T4" fmla="*/ 6 w 14"/>
                  <a:gd name="T5" fmla="*/ 10 h 24"/>
                  <a:gd name="T6" fmla="*/ 0 w 14"/>
                  <a:gd name="T7" fmla="*/ 9 h 24"/>
                  <a:gd name="T8" fmla="*/ 0 w 14"/>
                  <a:gd name="T9" fmla="*/ 2 h 24"/>
                  <a:gd name="T10" fmla="*/ 2 w 14"/>
                  <a:gd name="T11" fmla="*/ 0 h 24"/>
                  <a:gd name="T12" fmla="*/ 11 w 14"/>
                  <a:gd name="T13" fmla="*/ 0 h 24"/>
                  <a:gd name="T14" fmla="*/ 11 w 14"/>
                  <a:gd name="T15" fmla="*/ 4 h 24"/>
                  <a:gd name="T16" fmla="*/ 11 w 14"/>
                  <a:gd name="T17" fmla="*/ 4 h 24"/>
                  <a:gd name="T18" fmla="*/ 12 w 14"/>
                  <a:gd name="T19" fmla="*/ 4 h 24"/>
                  <a:gd name="T20" fmla="*/ 12 w 14"/>
                  <a:gd name="T21" fmla="*/ 7 h 24"/>
                  <a:gd name="T22" fmla="*/ 12 w 14"/>
                  <a:gd name="T23" fmla="*/ 10 h 24"/>
                  <a:gd name="T24" fmla="*/ 14 w 14"/>
                  <a:gd name="T25" fmla="*/ 17 h 24"/>
                  <a:gd name="T26" fmla="*/ 7 w 14"/>
                  <a:gd name="T27" fmla="*/ 24 h 24"/>
                  <a:gd name="T28" fmla="*/ 7 w 14"/>
                  <a:gd name="T29"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4">
                    <a:moveTo>
                      <a:pt x="7" y="19"/>
                    </a:moveTo>
                    <a:lnTo>
                      <a:pt x="7" y="10"/>
                    </a:lnTo>
                    <a:lnTo>
                      <a:pt x="6" y="10"/>
                    </a:lnTo>
                    <a:lnTo>
                      <a:pt x="0" y="9"/>
                    </a:lnTo>
                    <a:lnTo>
                      <a:pt x="0" y="2"/>
                    </a:lnTo>
                    <a:lnTo>
                      <a:pt x="2" y="0"/>
                    </a:lnTo>
                    <a:lnTo>
                      <a:pt x="11" y="0"/>
                    </a:lnTo>
                    <a:lnTo>
                      <a:pt x="11" y="4"/>
                    </a:lnTo>
                    <a:lnTo>
                      <a:pt x="11" y="4"/>
                    </a:lnTo>
                    <a:lnTo>
                      <a:pt x="12" y="4"/>
                    </a:lnTo>
                    <a:lnTo>
                      <a:pt x="12" y="7"/>
                    </a:lnTo>
                    <a:lnTo>
                      <a:pt x="12" y="10"/>
                    </a:lnTo>
                    <a:lnTo>
                      <a:pt x="14" y="17"/>
                    </a:lnTo>
                    <a:lnTo>
                      <a:pt x="7" y="24"/>
                    </a:lnTo>
                    <a:lnTo>
                      <a:pt x="7" y="1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58" name="Freeform 140"/>
              <p:cNvSpPr>
                <a:spLocks/>
              </p:cNvSpPr>
              <p:nvPr/>
            </p:nvSpPr>
            <p:spPr bwMode="auto">
              <a:xfrm>
                <a:off x="4571" y="2366"/>
                <a:ext cx="22" cy="26"/>
              </a:xfrm>
              <a:custGeom>
                <a:avLst/>
                <a:gdLst>
                  <a:gd name="T0" fmla="*/ 17 w 22"/>
                  <a:gd name="T1" fmla="*/ 26 h 26"/>
                  <a:gd name="T2" fmla="*/ 13 w 22"/>
                  <a:gd name="T3" fmla="*/ 26 h 26"/>
                  <a:gd name="T4" fmla="*/ 12 w 22"/>
                  <a:gd name="T5" fmla="*/ 23 h 26"/>
                  <a:gd name="T6" fmla="*/ 10 w 22"/>
                  <a:gd name="T7" fmla="*/ 21 h 26"/>
                  <a:gd name="T8" fmla="*/ 8 w 22"/>
                  <a:gd name="T9" fmla="*/ 17 h 26"/>
                  <a:gd name="T10" fmla="*/ 8 w 22"/>
                  <a:gd name="T11" fmla="*/ 16 h 26"/>
                  <a:gd name="T12" fmla="*/ 5 w 22"/>
                  <a:gd name="T13" fmla="*/ 12 h 26"/>
                  <a:gd name="T14" fmla="*/ 5 w 22"/>
                  <a:gd name="T15" fmla="*/ 12 h 26"/>
                  <a:gd name="T16" fmla="*/ 1 w 22"/>
                  <a:gd name="T17" fmla="*/ 9 h 26"/>
                  <a:gd name="T18" fmla="*/ 1 w 22"/>
                  <a:gd name="T19" fmla="*/ 9 h 26"/>
                  <a:gd name="T20" fmla="*/ 1 w 22"/>
                  <a:gd name="T21" fmla="*/ 9 h 26"/>
                  <a:gd name="T22" fmla="*/ 1 w 22"/>
                  <a:gd name="T23" fmla="*/ 9 h 26"/>
                  <a:gd name="T24" fmla="*/ 1 w 22"/>
                  <a:gd name="T25" fmla="*/ 9 h 26"/>
                  <a:gd name="T26" fmla="*/ 0 w 22"/>
                  <a:gd name="T27" fmla="*/ 7 h 26"/>
                  <a:gd name="T28" fmla="*/ 0 w 22"/>
                  <a:gd name="T29" fmla="*/ 7 h 26"/>
                  <a:gd name="T30" fmla="*/ 0 w 22"/>
                  <a:gd name="T31" fmla="*/ 5 h 26"/>
                  <a:gd name="T32" fmla="*/ 0 w 22"/>
                  <a:gd name="T33" fmla="*/ 4 h 26"/>
                  <a:gd name="T34" fmla="*/ 0 w 22"/>
                  <a:gd name="T35" fmla="*/ 2 h 26"/>
                  <a:gd name="T36" fmla="*/ 1 w 22"/>
                  <a:gd name="T37" fmla="*/ 0 h 26"/>
                  <a:gd name="T38" fmla="*/ 13 w 22"/>
                  <a:gd name="T39" fmla="*/ 0 h 26"/>
                  <a:gd name="T40" fmla="*/ 20 w 22"/>
                  <a:gd name="T41" fmla="*/ 7 h 26"/>
                  <a:gd name="T42" fmla="*/ 20 w 22"/>
                  <a:gd name="T43" fmla="*/ 16 h 26"/>
                  <a:gd name="T44" fmla="*/ 20 w 22"/>
                  <a:gd name="T45" fmla="*/ 16 h 26"/>
                  <a:gd name="T46" fmla="*/ 20 w 22"/>
                  <a:gd name="T47" fmla="*/ 19 h 26"/>
                  <a:gd name="T48" fmla="*/ 20 w 22"/>
                  <a:gd name="T49" fmla="*/ 19 h 26"/>
                  <a:gd name="T50" fmla="*/ 22 w 22"/>
                  <a:gd name="T51" fmla="*/ 21 h 26"/>
                  <a:gd name="T52" fmla="*/ 22 w 22"/>
                  <a:gd name="T53" fmla="*/ 23 h 26"/>
                  <a:gd name="T54" fmla="*/ 22 w 22"/>
                  <a:gd name="T55" fmla="*/ 26 h 26"/>
                  <a:gd name="T56" fmla="*/ 17 w 22"/>
                  <a:gd name="T5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26">
                    <a:moveTo>
                      <a:pt x="17" y="26"/>
                    </a:moveTo>
                    <a:lnTo>
                      <a:pt x="13" y="26"/>
                    </a:lnTo>
                    <a:lnTo>
                      <a:pt x="12" y="23"/>
                    </a:lnTo>
                    <a:lnTo>
                      <a:pt x="10" y="21"/>
                    </a:lnTo>
                    <a:lnTo>
                      <a:pt x="8" y="17"/>
                    </a:lnTo>
                    <a:lnTo>
                      <a:pt x="8" y="16"/>
                    </a:lnTo>
                    <a:lnTo>
                      <a:pt x="5" y="12"/>
                    </a:lnTo>
                    <a:lnTo>
                      <a:pt x="5" y="12"/>
                    </a:lnTo>
                    <a:lnTo>
                      <a:pt x="1" y="9"/>
                    </a:lnTo>
                    <a:lnTo>
                      <a:pt x="1" y="9"/>
                    </a:lnTo>
                    <a:lnTo>
                      <a:pt x="1" y="9"/>
                    </a:lnTo>
                    <a:lnTo>
                      <a:pt x="1" y="9"/>
                    </a:lnTo>
                    <a:lnTo>
                      <a:pt x="1" y="9"/>
                    </a:lnTo>
                    <a:lnTo>
                      <a:pt x="0" y="7"/>
                    </a:lnTo>
                    <a:lnTo>
                      <a:pt x="0" y="7"/>
                    </a:lnTo>
                    <a:lnTo>
                      <a:pt x="0" y="5"/>
                    </a:lnTo>
                    <a:lnTo>
                      <a:pt x="0" y="4"/>
                    </a:lnTo>
                    <a:lnTo>
                      <a:pt x="0" y="2"/>
                    </a:lnTo>
                    <a:lnTo>
                      <a:pt x="1" y="0"/>
                    </a:lnTo>
                    <a:lnTo>
                      <a:pt x="13" y="0"/>
                    </a:lnTo>
                    <a:lnTo>
                      <a:pt x="20" y="7"/>
                    </a:lnTo>
                    <a:lnTo>
                      <a:pt x="20" y="16"/>
                    </a:lnTo>
                    <a:lnTo>
                      <a:pt x="20" y="16"/>
                    </a:lnTo>
                    <a:lnTo>
                      <a:pt x="20" y="19"/>
                    </a:lnTo>
                    <a:lnTo>
                      <a:pt x="20" y="19"/>
                    </a:lnTo>
                    <a:lnTo>
                      <a:pt x="22" y="21"/>
                    </a:lnTo>
                    <a:lnTo>
                      <a:pt x="22" y="23"/>
                    </a:lnTo>
                    <a:lnTo>
                      <a:pt x="22" y="26"/>
                    </a:lnTo>
                    <a:lnTo>
                      <a:pt x="17" y="2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59" name="Freeform 141"/>
              <p:cNvSpPr>
                <a:spLocks/>
              </p:cNvSpPr>
              <p:nvPr/>
            </p:nvSpPr>
            <p:spPr bwMode="auto">
              <a:xfrm>
                <a:off x="4535" y="2377"/>
                <a:ext cx="20" cy="25"/>
              </a:xfrm>
              <a:custGeom>
                <a:avLst/>
                <a:gdLst>
                  <a:gd name="T0" fmla="*/ 3 w 20"/>
                  <a:gd name="T1" fmla="*/ 25 h 25"/>
                  <a:gd name="T2" fmla="*/ 3 w 20"/>
                  <a:gd name="T3" fmla="*/ 25 h 25"/>
                  <a:gd name="T4" fmla="*/ 0 w 20"/>
                  <a:gd name="T5" fmla="*/ 24 h 25"/>
                  <a:gd name="T6" fmla="*/ 0 w 20"/>
                  <a:gd name="T7" fmla="*/ 24 h 25"/>
                  <a:gd name="T8" fmla="*/ 0 w 20"/>
                  <a:gd name="T9" fmla="*/ 17 h 25"/>
                  <a:gd name="T10" fmla="*/ 0 w 20"/>
                  <a:gd name="T11" fmla="*/ 17 h 25"/>
                  <a:gd name="T12" fmla="*/ 0 w 20"/>
                  <a:gd name="T13" fmla="*/ 15 h 25"/>
                  <a:gd name="T14" fmla="*/ 1 w 20"/>
                  <a:gd name="T15" fmla="*/ 13 h 25"/>
                  <a:gd name="T16" fmla="*/ 3 w 20"/>
                  <a:gd name="T17" fmla="*/ 12 h 25"/>
                  <a:gd name="T18" fmla="*/ 3 w 20"/>
                  <a:gd name="T19" fmla="*/ 8 h 25"/>
                  <a:gd name="T20" fmla="*/ 3 w 20"/>
                  <a:gd name="T21" fmla="*/ 8 h 25"/>
                  <a:gd name="T22" fmla="*/ 1 w 20"/>
                  <a:gd name="T23" fmla="*/ 6 h 25"/>
                  <a:gd name="T24" fmla="*/ 1 w 20"/>
                  <a:gd name="T25" fmla="*/ 6 h 25"/>
                  <a:gd name="T26" fmla="*/ 1 w 20"/>
                  <a:gd name="T27" fmla="*/ 5 h 25"/>
                  <a:gd name="T28" fmla="*/ 1 w 20"/>
                  <a:gd name="T29" fmla="*/ 1 h 25"/>
                  <a:gd name="T30" fmla="*/ 1 w 20"/>
                  <a:gd name="T31" fmla="*/ 1 h 25"/>
                  <a:gd name="T32" fmla="*/ 7 w 20"/>
                  <a:gd name="T33" fmla="*/ 0 h 25"/>
                  <a:gd name="T34" fmla="*/ 8 w 20"/>
                  <a:gd name="T35" fmla="*/ 3 h 25"/>
                  <a:gd name="T36" fmla="*/ 8 w 20"/>
                  <a:gd name="T37" fmla="*/ 3 h 25"/>
                  <a:gd name="T38" fmla="*/ 12 w 20"/>
                  <a:gd name="T39" fmla="*/ 3 h 25"/>
                  <a:gd name="T40" fmla="*/ 12 w 20"/>
                  <a:gd name="T41" fmla="*/ 3 h 25"/>
                  <a:gd name="T42" fmla="*/ 13 w 20"/>
                  <a:gd name="T43" fmla="*/ 5 h 25"/>
                  <a:gd name="T44" fmla="*/ 15 w 20"/>
                  <a:gd name="T45" fmla="*/ 6 h 25"/>
                  <a:gd name="T46" fmla="*/ 17 w 20"/>
                  <a:gd name="T47" fmla="*/ 6 h 25"/>
                  <a:gd name="T48" fmla="*/ 17 w 20"/>
                  <a:gd name="T49" fmla="*/ 6 h 25"/>
                  <a:gd name="T50" fmla="*/ 19 w 20"/>
                  <a:gd name="T51" fmla="*/ 6 h 25"/>
                  <a:gd name="T52" fmla="*/ 20 w 20"/>
                  <a:gd name="T53" fmla="*/ 8 h 25"/>
                  <a:gd name="T54" fmla="*/ 20 w 20"/>
                  <a:gd name="T55" fmla="*/ 13 h 25"/>
                  <a:gd name="T56" fmla="*/ 20 w 20"/>
                  <a:gd name="T57" fmla="*/ 13 h 25"/>
                  <a:gd name="T58" fmla="*/ 19 w 20"/>
                  <a:gd name="T59" fmla="*/ 15 h 25"/>
                  <a:gd name="T60" fmla="*/ 17 w 20"/>
                  <a:gd name="T61" fmla="*/ 17 h 25"/>
                  <a:gd name="T62" fmla="*/ 13 w 20"/>
                  <a:gd name="T63" fmla="*/ 18 h 25"/>
                  <a:gd name="T64" fmla="*/ 12 w 20"/>
                  <a:gd name="T65" fmla="*/ 20 h 25"/>
                  <a:gd name="T66" fmla="*/ 10 w 20"/>
                  <a:gd name="T67" fmla="*/ 20 h 25"/>
                  <a:gd name="T68" fmla="*/ 7 w 20"/>
                  <a:gd name="T69" fmla="*/ 20 h 25"/>
                  <a:gd name="T70" fmla="*/ 5 w 20"/>
                  <a:gd name="T71" fmla="*/ 24 h 25"/>
                  <a:gd name="T72" fmla="*/ 5 w 20"/>
                  <a:gd name="T73" fmla="*/ 24 h 25"/>
                  <a:gd name="T74" fmla="*/ 3 w 20"/>
                  <a:gd name="T7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5">
                    <a:moveTo>
                      <a:pt x="3" y="25"/>
                    </a:moveTo>
                    <a:lnTo>
                      <a:pt x="3" y="25"/>
                    </a:lnTo>
                    <a:lnTo>
                      <a:pt x="0" y="24"/>
                    </a:lnTo>
                    <a:lnTo>
                      <a:pt x="0" y="24"/>
                    </a:lnTo>
                    <a:lnTo>
                      <a:pt x="0" y="17"/>
                    </a:lnTo>
                    <a:lnTo>
                      <a:pt x="0" y="17"/>
                    </a:lnTo>
                    <a:lnTo>
                      <a:pt x="0" y="15"/>
                    </a:lnTo>
                    <a:lnTo>
                      <a:pt x="1" y="13"/>
                    </a:lnTo>
                    <a:lnTo>
                      <a:pt x="3" y="12"/>
                    </a:lnTo>
                    <a:lnTo>
                      <a:pt x="3" y="8"/>
                    </a:lnTo>
                    <a:lnTo>
                      <a:pt x="3" y="8"/>
                    </a:lnTo>
                    <a:lnTo>
                      <a:pt x="1" y="6"/>
                    </a:lnTo>
                    <a:lnTo>
                      <a:pt x="1" y="6"/>
                    </a:lnTo>
                    <a:lnTo>
                      <a:pt x="1" y="5"/>
                    </a:lnTo>
                    <a:lnTo>
                      <a:pt x="1" y="1"/>
                    </a:lnTo>
                    <a:lnTo>
                      <a:pt x="1" y="1"/>
                    </a:lnTo>
                    <a:lnTo>
                      <a:pt x="7" y="0"/>
                    </a:lnTo>
                    <a:lnTo>
                      <a:pt x="8" y="3"/>
                    </a:lnTo>
                    <a:lnTo>
                      <a:pt x="8" y="3"/>
                    </a:lnTo>
                    <a:lnTo>
                      <a:pt x="12" y="3"/>
                    </a:lnTo>
                    <a:lnTo>
                      <a:pt x="12" y="3"/>
                    </a:lnTo>
                    <a:lnTo>
                      <a:pt x="13" y="5"/>
                    </a:lnTo>
                    <a:lnTo>
                      <a:pt x="15" y="6"/>
                    </a:lnTo>
                    <a:lnTo>
                      <a:pt x="17" y="6"/>
                    </a:lnTo>
                    <a:lnTo>
                      <a:pt x="17" y="6"/>
                    </a:lnTo>
                    <a:lnTo>
                      <a:pt x="19" y="6"/>
                    </a:lnTo>
                    <a:lnTo>
                      <a:pt x="20" y="8"/>
                    </a:lnTo>
                    <a:lnTo>
                      <a:pt x="20" y="13"/>
                    </a:lnTo>
                    <a:lnTo>
                      <a:pt x="20" y="13"/>
                    </a:lnTo>
                    <a:lnTo>
                      <a:pt x="19" y="15"/>
                    </a:lnTo>
                    <a:lnTo>
                      <a:pt x="17" y="17"/>
                    </a:lnTo>
                    <a:lnTo>
                      <a:pt x="13" y="18"/>
                    </a:lnTo>
                    <a:lnTo>
                      <a:pt x="12" y="20"/>
                    </a:lnTo>
                    <a:lnTo>
                      <a:pt x="10" y="20"/>
                    </a:lnTo>
                    <a:lnTo>
                      <a:pt x="7" y="20"/>
                    </a:lnTo>
                    <a:lnTo>
                      <a:pt x="5" y="24"/>
                    </a:lnTo>
                    <a:lnTo>
                      <a:pt x="5" y="24"/>
                    </a:lnTo>
                    <a:lnTo>
                      <a:pt x="3" y="25"/>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60" name="Freeform 142"/>
              <p:cNvSpPr>
                <a:spLocks/>
              </p:cNvSpPr>
              <p:nvPr/>
            </p:nvSpPr>
            <p:spPr bwMode="auto">
              <a:xfrm>
                <a:off x="4535" y="2377"/>
                <a:ext cx="20" cy="25"/>
              </a:xfrm>
              <a:custGeom>
                <a:avLst/>
                <a:gdLst>
                  <a:gd name="T0" fmla="*/ 3 w 20"/>
                  <a:gd name="T1" fmla="*/ 25 h 25"/>
                  <a:gd name="T2" fmla="*/ 3 w 20"/>
                  <a:gd name="T3" fmla="*/ 25 h 25"/>
                  <a:gd name="T4" fmla="*/ 0 w 20"/>
                  <a:gd name="T5" fmla="*/ 24 h 25"/>
                  <a:gd name="T6" fmla="*/ 0 w 20"/>
                  <a:gd name="T7" fmla="*/ 24 h 25"/>
                  <a:gd name="T8" fmla="*/ 0 w 20"/>
                  <a:gd name="T9" fmla="*/ 17 h 25"/>
                  <a:gd name="T10" fmla="*/ 0 w 20"/>
                  <a:gd name="T11" fmla="*/ 17 h 25"/>
                  <a:gd name="T12" fmla="*/ 0 w 20"/>
                  <a:gd name="T13" fmla="*/ 15 h 25"/>
                  <a:gd name="T14" fmla="*/ 1 w 20"/>
                  <a:gd name="T15" fmla="*/ 13 h 25"/>
                  <a:gd name="T16" fmla="*/ 3 w 20"/>
                  <a:gd name="T17" fmla="*/ 12 h 25"/>
                  <a:gd name="T18" fmla="*/ 3 w 20"/>
                  <a:gd name="T19" fmla="*/ 8 h 25"/>
                  <a:gd name="T20" fmla="*/ 3 w 20"/>
                  <a:gd name="T21" fmla="*/ 8 h 25"/>
                  <a:gd name="T22" fmla="*/ 1 w 20"/>
                  <a:gd name="T23" fmla="*/ 6 h 25"/>
                  <a:gd name="T24" fmla="*/ 1 w 20"/>
                  <a:gd name="T25" fmla="*/ 6 h 25"/>
                  <a:gd name="T26" fmla="*/ 1 w 20"/>
                  <a:gd name="T27" fmla="*/ 5 h 25"/>
                  <a:gd name="T28" fmla="*/ 1 w 20"/>
                  <a:gd name="T29" fmla="*/ 1 h 25"/>
                  <a:gd name="T30" fmla="*/ 1 w 20"/>
                  <a:gd name="T31" fmla="*/ 1 h 25"/>
                  <a:gd name="T32" fmla="*/ 7 w 20"/>
                  <a:gd name="T33" fmla="*/ 0 h 25"/>
                  <a:gd name="T34" fmla="*/ 8 w 20"/>
                  <a:gd name="T35" fmla="*/ 3 h 25"/>
                  <a:gd name="T36" fmla="*/ 8 w 20"/>
                  <a:gd name="T37" fmla="*/ 3 h 25"/>
                  <a:gd name="T38" fmla="*/ 12 w 20"/>
                  <a:gd name="T39" fmla="*/ 3 h 25"/>
                  <a:gd name="T40" fmla="*/ 12 w 20"/>
                  <a:gd name="T41" fmla="*/ 3 h 25"/>
                  <a:gd name="T42" fmla="*/ 13 w 20"/>
                  <a:gd name="T43" fmla="*/ 5 h 25"/>
                  <a:gd name="T44" fmla="*/ 15 w 20"/>
                  <a:gd name="T45" fmla="*/ 6 h 25"/>
                  <a:gd name="T46" fmla="*/ 17 w 20"/>
                  <a:gd name="T47" fmla="*/ 6 h 25"/>
                  <a:gd name="T48" fmla="*/ 17 w 20"/>
                  <a:gd name="T49" fmla="*/ 6 h 25"/>
                  <a:gd name="T50" fmla="*/ 19 w 20"/>
                  <a:gd name="T51" fmla="*/ 6 h 25"/>
                  <a:gd name="T52" fmla="*/ 20 w 20"/>
                  <a:gd name="T53" fmla="*/ 8 h 25"/>
                  <a:gd name="T54" fmla="*/ 20 w 20"/>
                  <a:gd name="T55" fmla="*/ 13 h 25"/>
                  <a:gd name="T56" fmla="*/ 20 w 20"/>
                  <a:gd name="T57" fmla="*/ 13 h 25"/>
                  <a:gd name="T58" fmla="*/ 19 w 20"/>
                  <a:gd name="T59" fmla="*/ 15 h 25"/>
                  <a:gd name="T60" fmla="*/ 17 w 20"/>
                  <a:gd name="T61" fmla="*/ 17 h 25"/>
                  <a:gd name="T62" fmla="*/ 13 w 20"/>
                  <a:gd name="T63" fmla="*/ 18 h 25"/>
                  <a:gd name="T64" fmla="*/ 12 w 20"/>
                  <a:gd name="T65" fmla="*/ 20 h 25"/>
                  <a:gd name="T66" fmla="*/ 10 w 20"/>
                  <a:gd name="T67" fmla="*/ 20 h 25"/>
                  <a:gd name="T68" fmla="*/ 7 w 20"/>
                  <a:gd name="T69" fmla="*/ 20 h 25"/>
                  <a:gd name="T70" fmla="*/ 5 w 20"/>
                  <a:gd name="T71" fmla="*/ 24 h 25"/>
                  <a:gd name="T72" fmla="*/ 5 w 20"/>
                  <a:gd name="T73" fmla="*/ 24 h 25"/>
                  <a:gd name="T74" fmla="*/ 3 w 20"/>
                  <a:gd name="T7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5">
                    <a:moveTo>
                      <a:pt x="3" y="25"/>
                    </a:moveTo>
                    <a:lnTo>
                      <a:pt x="3" y="25"/>
                    </a:lnTo>
                    <a:lnTo>
                      <a:pt x="0" y="24"/>
                    </a:lnTo>
                    <a:lnTo>
                      <a:pt x="0" y="24"/>
                    </a:lnTo>
                    <a:lnTo>
                      <a:pt x="0" y="17"/>
                    </a:lnTo>
                    <a:lnTo>
                      <a:pt x="0" y="17"/>
                    </a:lnTo>
                    <a:lnTo>
                      <a:pt x="0" y="15"/>
                    </a:lnTo>
                    <a:lnTo>
                      <a:pt x="1" y="13"/>
                    </a:lnTo>
                    <a:lnTo>
                      <a:pt x="3" y="12"/>
                    </a:lnTo>
                    <a:lnTo>
                      <a:pt x="3" y="8"/>
                    </a:lnTo>
                    <a:lnTo>
                      <a:pt x="3" y="8"/>
                    </a:lnTo>
                    <a:lnTo>
                      <a:pt x="1" y="6"/>
                    </a:lnTo>
                    <a:lnTo>
                      <a:pt x="1" y="6"/>
                    </a:lnTo>
                    <a:lnTo>
                      <a:pt x="1" y="5"/>
                    </a:lnTo>
                    <a:lnTo>
                      <a:pt x="1" y="1"/>
                    </a:lnTo>
                    <a:lnTo>
                      <a:pt x="1" y="1"/>
                    </a:lnTo>
                    <a:lnTo>
                      <a:pt x="7" y="0"/>
                    </a:lnTo>
                    <a:lnTo>
                      <a:pt x="8" y="3"/>
                    </a:lnTo>
                    <a:lnTo>
                      <a:pt x="8" y="3"/>
                    </a:lnTo>
                    <a:lnTo>
                      <a:pt x="12" y="3"/>
                    </a:lnTo>
                    <a:lnTo>
                      <a:pt x="12" y="3"/>
                    </a:lnTo>
                    <a:lnTo>
                      <a:pt x="13" y="5"/>
                    </a:lnTo>
                    <a:lnTo>
                      <a:pt x="15" y="6"/>
                    </a:lnTo>
                    <a:lnTo>
                      <a:pt x="17" y="6"/>
                    </a:lnTo>
                    <a:lnTo>
                      <a:pt x="17" y="6"/>
                    </a:lnTo>
                    <a:lnTo>
                      <a:pt x="19" y="6"/>
                    </a:lnTo>
                    <a:lnTo>
                      <a:pt x="20" y="8"/>
                    </a:lnTo>
                    <a:lnTo>
                      <a:pt x="20" y="13"/>
                    </a:lnTo>
                    <a:lnTo>
                      <a:pt x="20" y="13"/>
                    </a:lnTo>
                    <a:lnTo>
                      <a:pt x="19" y="15"/>
                    </a:lnTo>
                    <a:lnTo>
                      <a:pt x="17" y="17"/>
                    </a:lnTo>
                    <a:lnTo>
                      <a:pt x="13" y="18"/>
                    </a:lnTo>
                    <a:lnTo>
                      <a:pt x="12" y="20"/>
                    </a:lnTo>
                    <a:lnTo>
                      <a:pt x="10" y="20"/>
                    </a:lnTo>
                    <a:lnTo>
                      <a:pt x="7" y="20"/>
                    </a:lnTo>
                    <a:lnTo>
                      <a:pt x="5" y="24"/>
                    </a:lnTo>
                    <a:lnTo>
                      <a:pt x="5" y="24"/>
                    </a:lnTo>
                    <a:lnTo>
                      <a:pt x="3" y="25"/>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61" name="Freeform 143"/>
              <p:cNvSpPr>
                <a:spLocks/>
              </p:cNvSpPr>
              <p:nvPr/>
            </p:nvSpPr>
            <p:spPr bwMode="auto">
              <a:xfrm>
                <a:off x="4554" y="2363"/>
                <a:ext cx="15" cy="17"/>
              </a:xfrm>
              <a:custGeom>
                <a:avLst/>
                <a:gdLst>
                  <a:gd name="T0" fmla="*/ 8 w 15"/>
                  <a:gd name="T1" fmla="*/ 14 h 17"/>
                  <a:gd name="T2" fmla="*/ 8 w 15"/>
                  <a:gd name="T3" fmla="*/ 14 h 17"/>
                  <a:gd name="T4" fmla="*/ 8 w 15"/>
                  <a:gd name="T5" fmla="*/ 14 h 17"/>
                  <a:gd name="T6" fmla="*/ 6 w 15"/>
                  <a:gd name="T7" fmla="*/ 14 h 17"/>
                  <a:gd name="T8" fmla="*/ 0 w 15"/>
                  <a:gd name="T9" fmla="*/ 14 h 17"/>
                  <a:gd name="T10" fmla="*/ 3 w 15"/>
                  <a:gd name="T11" fmla="*/ 5 h 17"/>
                  <a:gd name="T12" fmla="*/ 3 w 15"/>
                  <a:gd name="T13" fmla="*/ 5 h 17"/>
                  <a:gd name="T14" fmla="*/ 0 w 15"/>
                  <a:gd name="T15" fmla="*/ 3 h 17"/>
                  <a:gd name="T16" fmla="*/ 1 w 15"/>
                  <a:gd name="T17" fmla="*/ 0 h 17"/>
                  <a:gd name="T18" fmla="*/ 6 w 15"/>
                  <a:gd name="T19" fmla="*/ 2 h 17"/>
                  <a:gd name="T20" fmla="*/ 15 w 15"/>
                  <a:gd name="T21" fmla="*/ 12 h 17"/>
                  <a:gd name="T22" fmla="*/ 15 w 15"/>
                  <a:gd name="T23" fmla="*/ 12 h 17"/>
                  <a:gd name="T24" fmla="*/ 15 w 15"/>
                  <a:gd name="T25" fmla="*/ 12 h 17"/>
                  <a:gd name="T26" fmla="*/ 15 w 15"/>
                  <a:gd name="T27" fmla="*/ 14 h 17"/>
                  <a:gd name="T28" fmla="*/ 13 w 15"/>
                  <a:gd name="T29" fmla="*/ 15 h 17"/>
                  <a:gd name="T30" fmla="*/ 8 w 15"/>
                  <a:gd name="T31" fmla="*/ 17 h 17"/>
                  <a:gd name="T32" fmla="*/ 8 w 15"/>
                  <a:gd name="T3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7">
                    <a:moveTo>
                      <a:pt x="8" y="14"/>
                    </a:moveTo>
                    <a:lnTo>
                      <a:pt x="8" y="14"/>
                    </a:lnTo>
                    <a:lnTo>
                      <a:pt x="8" y="14"/>
                    </a:lnTo>
                    <a:lnTo>
                      <a:pt x="6" y="14"/>
                    </a:lnTo>
                    <a:lnTo>
                      <a:pt x="0" y="14"/>
                    </a:lnTo>
                    <a:lnTo>
                      <a:pt x="3" y="5"/>
                    </a:lnTo>
                    <a:lnTo>
                      <a:pt x="3" y="5"/>
                    </a:lnTo>
                    <a:lnTo>
                      <a:pt x="0" y="3"/>
                    </a:lnTo>
                    <a:lnTo>
                      <a:pt x="1" y="0"/>
                    </a:lnTo>
                    <a:lnTo>
                      <a:pt x="6" y="2"/>
                    </a:lnTo>
                    <a:lnTo>
                      <a:pt x="15" y="12"/>
                    </a:lnTo>
                    <a:lnTo>
                      <a:pt x="15" y="12"/>
                    </a:lnTo>
                    <a:lnTo>
                      <a:pt x="15" y="12"/>
                    </a:lnTo>
                    <a:lnTo>
                      <a:pt x="15" y="14"/>
                    </a:lnTo>
                    <a:lnTo>
                      <a:pt x="13" y="15"/>
                    </a:lnTo>
                    <a:lnTo>
                      <a:pt x="8" y="17"/>
                    </a:lnTo>
                    <a:lnTo>
                      <a:pt x="8"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62" name="Freeform 144"/>
              <p:cNvSpPr>
                <a:spLocks/>
              </p:cNvSpPr>
              <p:nvPr/>
            </p:nvSpPr>
            <p:spPr bwMode="auto">
              <a:xfrm>
                <a:off x="4504" y="2272"/>
                <a:ext cx="67" cy="99"/>
              </a:xfrm>
              <a:custGeom>
                <a:avLst/>
                <a:gdLst>
                  <a:gd name="T0" fmla="*/ 60 w 67"/>
                  <a:gd name="T1" fmla="*/ 93 h 99"/>
                  <a:gd name="T2" fmla="*/ 51 w 67"/>
                  <a:gd name="T3" fmla="*/ 84 h 99"/>
                  <a:gd name="T4" fmla="*/ 46 w 67"/>
                  <a:gd name="T5" fmla="*/ 81 h 99"/>
                  <a:gd name="T6" fmla="*/ 41 w 67"/>
                  <a:gd name="T7" fmla="*/ 77 h 99"/>
                  <a:gd name="T8" fmla="*/ 44 w 67"/>
                  <a:gd name="T9" fmla="*/ 84 h 99"/>
                  <a:gd name="T10" fmla="*/ 41 w 67"/>
                  <a:gd name="T11" fmla="*/ 87 h 99"/>
                  <a:gd name="T12" fmla="*/ 39 w 67"/>
                  <a:gd name="T13" fmla="*/ 82 h 99"/>
                  <a:gd name="T14" fmla="*/ 32 w 67"/>
                  <a:gd name="T15" fmla="*/ 77 h 99"/>
                  <a:gd name="T16" fmla="*/ 27 w 67"/>
                  <a:gd name="T17" fmla="*/ 77 h 99"/>
                  <a:gd name="T18" fmla="*/ 19 w 67"/>
                  <a:gd name="T19" fmla="*/ 81 h 99"/>
                  <a:gd name="T20" fmla="*/ 19 w 67"/>
                  <a:gd name="T21" fmla="*/ 79 h 99"/>
                  <a:gd name="T22" fmla="*/ 15 w 67"/>
                  <a:gd name="T23" fmla="*/ 75 h 99"/>
                  <a:gd name="T24" fmla="*/ 14 w 67"/>
                  <a:gd name="T25" fmla="*/ 74 h 99"/>
                  <a:gd name="T26" fmla="*/ 12 w 67"/>
                  <a:gd name="T27" fmla="*/ 69 h 99"/>
                  <a:gd name="T28" fmla="*/ 12 w 67"/>
                  <a:gd name="T29" fmla="*/ 63 h 99"/>
                  <a:gd name="T30" fmla="*/ 14 w 67"/>
                  <a:gd name="T31" fmla="*/ 67 h 99"/>
                  <a:gd name="T32" fmla="*/ 12 w 67"/>
                  <a:gd name="T33" fmla="*/ 69 h 99"/>
                  <a:gd name="T34" fmla="*/ 2 w 67"/>
                  <a:gd name="T35" fmla="*/ 60 h 99"/>
                  <a:gd name="T36" fmla="*/ 2 w 67"/>
                  <a:gd name="T37" fmla="*/ 50 h 99"/>
                  <a:gd name="T38" fmla="*/ 0 w 67"/>
                  <a:gd name="T39" fmla="*/ 43 h 99"/>
                  <a:gd name="T40" fmla="*/ 3 w 67"/>
                  <a:gd name="T41" fmla="*/ 38 h 99"/>
                  <a:gd name="T42" fmla="*/ 7 w 67"/>
                  <a:gd name="T43" fmla="*/ 39 h 99"/>
                  <a:gd name="T44" fmla="*/ 9 w 67"/>
                  <a:gd name="T45" fmla="*/ 36 h 99"/>
                  <a:gd name="T46" fmla="*/ 10 w 67"/>
                  <a:gd name="T47" fmla="*/ 12 h 99"/>
                  <a:gd name="T48" fmla="*/ 20 w 67"/>
                  <a:gd name="T49" fmla="*/ 0 h 99"/>
                  <a:gd name="T50" fmla="*/ 29 w 67"/>
                  <a:gd name="T51" fmla="*/ 7 h 99"/>
                  <a:gd name="T52" fmla="*/ 31 w 67"/>
                  <a:gd name="T53" fmla="*/ 7 h 99"/>
                  <a:gd name="T54" fmla="*/ 38 w 67"/>
                  <a:gd name="T55" fmla="*/ 8 h 99"/>
                  <a:gd name="T56" fmla="*/ 38 w 67"/>
                  <a:gd name="T57" fmla="*/ 15 h 99"/>
                  <a:gd name="T58" fmla="*/ 39 w 67"/>
                  <a:gd name="T59" fmla="*/ 24 h 99"/>
                  <a:gd name="T60" fmla="*/ 41 w 67"/>
                  <a:gd name="T61" fmla="*/ 32 h 99"/>
                  <a:gd name="T62" fmla="*/ 34 w 67"/>
                  <a:gd name="T63" fmla="*/ 43 h 99"/>
                  <a:gd name="T64" fmla="*/ 29 w 67"/>
                  <a:gd name="T65" fmla="*/ 46 h 99"/>
                  <a:gd name="T66" fmla="*/ 27 w 67"/>
                  <a:gd name="T67" fmla="*/ 50 h 99"/>
                  <a:gd name="T68" fmla="*/ 29 w 67"/>
                  <a:gd name="T69" fmla="*/ 63 h 99"/>
                  <a:gd name="T70" fmla="*/ 36 w 67"/>
                  <a:gd name="T71" fmla="*/ 74 h 99"/>
                  <a:gd name="T72" fmla="*/ 39 w 67"/>
                  <a:gd name="T73" fmla="*/ 70 h 99"/>
                  <a:gd name="T74" fmla="*/ 50 w 67"/>
                  <a:gd name="T75" fmla="*/ 70 h 99"/>
                  <a:gd name="T76" fmla="*/ 51 w 67"/>
                  <a:gd name="T77" fmla="*/ 75 h 99"/>
                  <a:gd name="T78" fmla="*/ 62 w 67"/>
                  <a:gd name="T79" fmla="*/ 75 h 99"/>
                  <a:gd name="T80" fmla="*/ 58 w 67"/>
                  <a:gd name="T81" fmla="*/ 82 h 99"/>
                  <a:gd name="T82" fmla="*/ 60 w 67"/>
                  <a:gd name="T83" fmla="*/ 86 h 99"/>
                  <a:gd name="T84" fmla="*/ 67 w 67"/>
                  <a:gd name="T8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 h="99">
                    <a:moveTo>
                      <a:pt x="60" y="96"/>
                    </a:moveTo>
                    <a:lnTo>
                      <a:pt x="60" y="94"/>
                    </a:lnTo>
                    <a:lnTo>
                      <a:pt x="60" y="93"/>
                    </a:lnTo>
                    <a:lnTo>
                      <a:pt x="56" y="93"/>
                    </a:lnTo>
                    <a:lnTo>
                      <a:pt x="51" y="87"/>
                    </a:lnTo>
                    <a:lnTo>
                      <a:pt x="51" y="84"/>
                    </a:lnTo>
                    <a:lnTo>
                      <a:pt x="48" y="82"/>
                    </a:lnTo>
                    <a:lnTo>
                      <a:pt x="48" y="82"/>
                    </a:lnTo>
                    <a:lnTo>
                      <a:pt x="46" y="81"/>
                    </a:lnTo>
                    <a:lnTo>
                      <a:pt x="44" y="81"/>
                    </a:lnTo>
                    <a:lnTo>
                      <a:pt x="43" y="77"/>
                    </a:lnTo>
                    <a:lnTo>
                      <a:pt x="41" y="77"/>
                    </a:lnTo>
                    <a:lnTo>
                      <a:pt x="41" y="79"/>
                    </a:lnTo>
                    <a:lnTo>
                      <a:pt x="43" y="81"/>
                    </a:lnTo>
                    <a:lnTo>
                      <a:pt x="44" y="84"/>
                    </a:lnTo>
                    <a:lnTo>
                      <a:pt x="43" y="87"/>
                    </a:lnTo>
                    <a:lnTo>
                      <a:pt x="41" y="87"/>
                    </a:lnTo>
                    <a:lnTo>
                      <a:pt x="41" y="87"/>
                    </a:lnTo>
                    <a:lnTo>
                      <a:pt x="39" y="86"/>
                    </a:lnTo>
                    <a:lnTo>
                      <a:pt x="39" y="84"/>
                    </a:lnTo>
                    <a:lnTo>
                      <a:pt x="39" y="82"/>
                    </a:lnTo>
                    <a:lnTo>
                      <a:pt x="36" y="81"/>
                    </a:lnTo>
                    <a:lnTo>
                      <a:pt x="34" y="79"/>
                    </a:lnTo>
                    <a:lnTo>
                      <a:pt x="32" y="77"/>
                    </a:lnTo>
                    <a:lnTo>
                      <a:pt x="27" y="77"/>
                    </a:lnTo>
                    <a:lnTo>
                      <a:pt x="27" y="77"/>
                    </a:lnTo>
                    <a:lnTo>
                      <a:pt x="27" y="77"/>
                    </a:lnTo>
                    <a:lnTo>
                      <a:pt x="26" y="79"/>
                    </a:lnTo>
                    <a:lnTo>
                      <a:pt x="24" y="81"/>
                    </a:lnTo>
                    <a:lnTo>
                      <a:pt x="19" y="81"/>
                    </a:lnTo>
                    <a:lnTo>
                      <a:pt x="19" y="79"/>
                    </a:lnTo>
                    <a:lnTo>
                      <a:pt x="19" y="79"/>
                    </a:lnTo>
                    <a:lnTo>
                      <a:pt x="19" y="79"/>
                    </a:lnTo>
                    <a:lnTo>
                      <a:pt x="19" y="79"/>
                    </a:lnTo>
                    <a:lnTo>
                      <a:pt x="17" y="79"/>
                    </a:lnTo>
                    <a:lnTo>
                      <a:pt x="15" y="75"/>
                    </a:lnTo>
                    <a:lnTo>
                      <a:pt x="15" y="75"/>
                    </a:lnTo>
                    <a:lnTo>
                      <a:pt x="14" y="74"/>
                    </a:lnTo>
                    <a:lnTo>
                      <a:pt x="14" y="74"/>
                    </a:lnTo>
                    <a:lnTo>
                      <a:pt x="12" y="72"/>
                    </a:lnTo>
                    <a:lnTo>
                      <a:pt x="12" y="70"/>
                    </a:lnTo>
                    <a:lnTo>
                      <a:pt x="12" y="69"/>
                    </a:lnTo>
                    <a:lnTo>
                      <a:pt x="15" y="65"/>
                    </a:lnTo>
                    <a:lnTo>
                      <a:pt x="14" y="63"/>
                    </a:lnTo>
                    <a:lnTo>
                      <a:pt x="12" y="63"/>
                    </a:lnTo>
                    <a:lnTo>
                      <a:pt x="12" y="65"/>
                    </a:lnTo>
                    <a:lnTo>
                      <a:pt x="12" y="65"/>
                    </a:lnTo>
                    <a:lnTo>
                      <a:pt x="14" y="67"/>
                    </a:lnTo>
                    <a:lnTo>
                      <a:pt x="12" y="69"/>
                    </a:lnTo>
                    <a:lnTo>
                      <a:pt x="12" y="69"/>
                    </a:lnTo>
                    <a:lnTo>
                      <a:pt x="12" y="69"/>
                    </a:lnTo>
                    <a:lnTo>
                      <a:pt x="9" y="67"/>
                    </a:lnTo>
                    <a:lnTo>
                      <a:pt x="7" y="65"/>
                    </a:lnTo>
                    <a:lnTo>
                      <a:pt x="2" y="60"/>
                    </a:lnTo>
                    <a:lnTo>
                      <a:pt x="3" y="55"/>
                    </a:lnTo>
                    <a:lnTo>
                      <a:pt x="2" y="50"/>
                    </a:lnTo>
                    <a:lnTo>
                      <a:pt x="2" y="50"/>
                    </a:lnTo>
                    <a:lnTo>
                      <a:pt x="0" y="46"/>
                    </a:lnTo>
                    <a:lnTo>
                      <a:pt x="0" y="46"/>
                    </a:lnTo>
                    <a:lnTo>
                      <a:pt x="0" y="43"/>
                    </a:lnTo>
                    <a:lnTo>
                      <a:pt x="0" y="43"/>
                    </a:lnTo>
                    <a:lnTo>
                      <a:pt x="2" y="34"/>
                    </a:lnTo>
                    <a:lnTo>
                      <a:pt x="3" y="38"/>
                    </a:lnTo>
                    <a:lnTo>
                      <a:pt x="3" y="38"/>
                    </a:lnTo>
                    <a:lnTo>
                      <a:pt x="3" y="39"/>
                    </a:lnTo>
                    <a:lnTo>
                      <a:pt x="7" y="39"/>
                    </a:lnTo>
                    <a:lnTo>
                      <a:pt x="9" y="38"/>
                    </a:lnTo>
                    <a:lnTo>
                      <a:pt x="9" y="38"/>
                    </a:lnTo>
                    <a:lnTo>
                      <a:pt x="9" y="36"/>
                    </a:lnTo>
                    <a:lnTo>
                      <a:pt x="9" y="22"/>
                    </a:lnTo>
                    <a:lnTo>
                      <a:pt x="10" y="15"/>
                    </a:lnTo>
                    <a:lnTo>
                      <a:pt x="10" y="12"/>
                    </a:lnTo>
                    <a:lnTo>
                      <a:pt x="10" y="7"/>
                    </a:lnTo>
                    <a:lnTo>
                      <a:pt x="14" y="3"/>
                    </a:lnTo>
                    <a:lnTo>
                      <a:pt x="20" y="0"/>
                    </a:lnTo>
                    <a:lnTo>
                      <a:pt x="26" y="5"/>
                    </a:lnTo>
                    <a:lnTo>
                      <a:pt x="29" y="7"/>
                    </a:lnTo>
                    <a:lnTo>
                      <a:pt x="29" y="7"/>
                    </a:lnTo>
                    <a:lnTo>
                      <a:pt x="29" y="7"/>
                    </a:lnTo>
                    <a:lnTo>
                      <a:pt x="31" y="7"/>
                    </a:lnTo>
                    <a:lnTo>
                      <a:pt x="31" y="7"/>
                    </a:lnTo>
                    <a:lnTo>
                      <a:pt x="36" y="5"/>
                    </a:lnTo>
                    <a:lnTo>
                      <a:pt x="38" y="3"/>
                    </a:lnTo>
                    <a:lnTo>
                      <a:pt x="38" y="8"/>
                    </a:lnTo>
                    <a:lnTo>
                      <a:pt x="38" y="14"/>
                    </a:lnTo>
                    <a:lnTo>
                      <a:pt x="38" y="15"/>
                    </a:lnTo>
                    <a:lnTo>
                      <a:pt x="38" y="15"/>
                    </a:lnTo>
                    <a:lnTo>
                      <a:pt x="38" y="19"/>
                    </a:lnTo>
                    <a:lnTo>
                      <a:pt x="38" y="19"/>
                    </a:lnTo>
                    <a:lnTo>
                      <a:pt x="39" y="24"/>
                    </a:lnTo>
                    <a:lnTo>
                      <a:pt x="41" y="26"/>
                    </a:lnTo>
                    <a:lnTo>
                      <a:pt x="44" y="27"/>
                    </a:lnTo>
                    <a:lnTo>
                      <a:pt x="41" y="32"/>
                    </a:lnTo>
                    <a:lnTo>
                      <a:pt x="38" y="36"/>
                    </a:lnTo>
                    <a:lnTo>
                      <a:pt x="38" y="39"/>
                    </a:lnTo>
                    <a:lnTo>
                      <a:pt x="34" y="43"/>
                    </a:lnTo>
                    <a:lnTo>
                      <a:pt x="32" y="43"/>
                    </a:lnTo>
                    <a:lnTo>
                      <a:pt x="31" y="44"/>
                    </a:lnTo>
                    <a:lnTo>
                      <a:pt x="29" y="46"/>
                    </a:lnTo>
                    <a:lnTo>
                      <a:pt x="29" y="50"/>
                    </a:lnTo>
                    <a:lnTo>
                      <a:pt x="27" y="50"/>
                    </a:lnTo>
                    <a:lnTo>
                      <a:pt x="27" y="50"/>
                    </a:lnTo>
                    <a:lnTo>
                      <a:pt x="26" y="50"/>
                    </a:lnTo>
                    <a:lnTo>
                      <a:pt x="26" y="58"/>
                    </a:lnTo>
                    <a:lnTo>
                      <a:pt x="29" y="63"/>
                    </a:lnTo>
                    <a:lnTo>
                      <a:pt x="31" y="70"/>
                    </a:lnTo>
                    <a:lnTo>
                      <a:pt x="34" y="72"/>
                    </a:lnTo>
                    <a:lnTo>
                      <a:pt x="36" y="74"/>
                    </a:lnTo>
                    <a:lnTo>
                      <a:pt x="38" y="72"/>
                    </a:lnTo>
                    <a:lnTo>
                      <a:pt x="38" y="72"/>
                    </a:lnTo>
                    <a:lnTo>
                      <a:pt x="39" y="70"/>
                    </a:lnTo>
                    <a:lnTo>
                      <a:pt x="41" y="69"/>
                    </a:lnTo>
                    <a:lnTo>
                      <a:pt x="43" y="69"/>
                    </a:lnTo>
                    <a:lnTo>
                      <a:pt x="50" y="70"/>
                    </a:lnTo>
                    <a:lnTo>
                      <a:pt x="50" y="74"/>
                    </a:lnTo>
                    <a:lnTo>
                      <a:pt x="51" y="75"/>
                    </a:lnTo>
                    <a:lnTo>
                      <a:pt x="51" y="75"/>
                    </a:lnTo>
                    <a:lnTo>
                      <a:pt x="51" y="70"/>
                    </a:lnTo>
                    <a:lnTo>
                      <a:pt x="58" y="75"/>
                    </a:lnTo>
                    <a:lnTo>
                      <a:pt x="62" y="75"/>
                    </a:lnTo>
                    <a:lnTo>
                      <a:pt x="62" y="81"/>
                    </a:lnTo>
                    <a:lnTo>
                      <a:pt x="58" y="81"/>
                    </a:lnTo>
                    <a:lnTo>
                      <a:pt x="58" y="82"/>
                    </a:lnTo>
                    <a:lnTo>
                      <a:pt x="60" y="84"/>
                    </a:lnTo>
                    <a:lnTo>
                      <a:pt x="60" y="86"/>
                    </a:lnTo>
                    <a:lnTo>
                      <a:pt x="60" y="86"/>
                    </a:lnTo>
                    <a:lnTo>
                      <a:pt x="63" y="87"/>
                    </a:lnTo>
                    <a:lnTo>
                      <a:pt x="67" y="91"/>
                    </a:lnTo>
                    <a:lnTo>
                      <a:pt x="67" y="99"/>
                    </a:lnTo>
                    <a:lnTo>
                      <a:pt x="60" y="9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63" name="Freeform 145"/>
              <p:cNvSpPr>
                <a:spLocks/>
              </p:cNvSpPr>
              <p:nvPr/>
            </p:nvSpPr>
            <p:spPr bwMode="auto">
              <a:xfrm>
                <a:off x="4567" y="2342"/>
                <a:ext cx="7" cy="12"/>
              </a:xfrm>
              <a:custGeom>
                <a:avLst/>
                <a:gdLst>
                  <a:gd name="T0" fmla="*/ 0 w 7"/>
                  <a:gd name="T1" fmla="*/ 9 h 12"/>
                  <a:gd name="T2" fmla="*/ 2 w 7"/>
                  <a:gd name="T3" fmla="*/ 7 h 12"/>
                  <a:gd name="T4" fmla="*/ 4 w 7"/>
                  <a:gd name="T5" fmla="*/ 0 h 12"/>
                  <a:gd name="T6" fmla="*/ 7 w 7"/>
                  <a:gd name="T7" fmla="*/ 7 h 12"/>
                  <a:gd name="T8" fmla="*/ 7 w 7"/>
                  <a:gd name="T9" fmla="*/ 11 h 12"/>
                  <a:gd name="T10" fmla="*/ 4 w 7"/>
                  <a:gd name="T11" fmla="*/ 12 h 12"/>
                  <a:gd name="T12" fmla="*/ 0 w 7"/>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0" y="9"/>
                    </a:moveTo>
                    <a:lnTo>
                      <a:pt x="2" y="7"/>
                    </a:lnTo>
                    <a:lnTo>
                      <a:pt x="4" y="0"/>
                    </a:lnTo>
                    <a:lnTo>
                      <a:pt x="7" y="7"/>
                    </a:lnTo>
                    <a:lnTo>
                      <a:pt x="7" y="11"/>
                    </a:lnTo>
                    <a:lnTo>
                      <a:pt x="4" y="12"/>
                    </a:lnTo>
                    <a:lnTo>
                      <a:pt x="0"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64" name="Freeform 146"/>
              <p:cNvSpPr>
                <a:spLocks/>
              </p:cNvSpPr>
              <p:nvPr/>
            </p:nvSpPr>
            <p:spPr bwMode="auto">
              <a:xfrm>
                <a:off x="4533" y="2351"/>
                <a:ext cx="9" cy="10"/>
              </a:xfrm>
              <a:custGeom>
                <a:avLst/>
                <a:gdLst>
                  <a:gd name="T0" fmla="*/ 0 w 9"/>
                  <a:gd name="T1" fmla="*/ 5 h 10"/>
                  <a:gd name="T2" fmla="*/ 5 w 9"/>
                  <a:gd name="T3" fmla="*/ 0 h 10"/>
                  <a:gd name="T4" fmla="*/ 9 w 9"/>
                  <a:gd name="T5" fmla="*/ 5 h 10"/>
                  <a:gd name="T6" fmla="*/ 3 w 9"/>
                  <a:gd name="T7" fmla="*/ 10 h 10"/>
                  <a:gd name="T8" fmla="*/ 0 w 9"/>
                  <a:gd name="T9" fmla="*/ 5 h 10"/>
                </a:gdLst>
                <a:ahLst/>
                <a:cxnLst>
                  <a:cxn ang="0">
                    <a:pos x="T0" y="T1"/>
                  </a:cxn>
                  <a:cxn ang="0">
                    <a:pos x="T2" y="T3"/>
                  </a:cxn>
                  <a:cxn ang="0">
                    <a:pos x="T4" y="T5"/>
                  </a:cxn>
                  <a:cxn ang="0">
                    <a:pos x="T6" y="T7"/>
                  </a:cxn>
                  <a:cxn ang="0">
                    <a:pos x="T8" y="T9"/>
                  </a:cxn>
                </a:cxnLst>
                <a:rect l="0" t="0" r="r" b="b"/>
                <a:pathLst>
                  <a:path w="9" h="10">
                    <a:moveTo>
                      <a:pt x="0" y="5"/>
                    </a:moveTo>
                    <a:lnTo>
                      <a:pt x="5" y="0"/>
                    </a:lnTo>
                    <a:lnTo>
                      <a:pt x="9" y="5"/>
                    </a:lnTo>
                    <a:lnTo>
                      <a:pt x="3" y="10"/>
                    </a:lnTo>
                    <a:lnTo>
                      <a:pt x="0" y="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65" name="Freeform 147"/>
              <p:cNvSpPr>
                <a:spLocks/>
              </p:cNvSpPr>
              <p:nvPr/>
            </p:nvSpPr>
            <p:spPr bwMode="auto">
              <a:xfrm>
                <a:off x="4509" y="2353"/>
                <a:ext cx="22" cy="20"/>
              </a:xfrm>
              <a:custGeom>
                <a:avLst/>
                <a:gdLst>
                  <a:gd name="T0" fmla="*/ 14 w 22"/>
                  <a:gd name="T1" fmla="*/ 17 h 20"/>
                  <a:gd name="T2" fmla="*/ 9 w 22"/>
                  <a:gd name="T3" fmla="*/ 13 h 20"/>
                  <a:gd name="T4" fmla="*/ 9 w 22"/>
                  <a:gd name="T5" fmla="*/ 8 h 20"/>
                  <a:gd name="T6" fmla="*/ 7 w 22"/>
                  <a:gd name="T7" fmla="*/ 6 h 20"/>
                  <a:gd name="T8" fmla="*/ 0 w 22"/>
                  <a:gd name="T9" fmla="*/ 0 h 20"/>
                  <a:gd name="T10" fmla="*/ 9 w 22"/>
                  <a:gd name="T11" fmla="*/ 0 h 20"/>
                  <a:gd name="T12" fmla="*/ 14 w 22"/>
                  <a:gd name="T13" fmla="*/ 0 h 20"/>
                  <a:gd name="T14" fmla="*/ 19 w 22"/>
                  <a:gd name="T15" fmla="*/ 3 h 20"/>
                  <a:gd name="T16" fmla="*/ 22 w 22"/>
                  <a:gd name="T17" fmla="*/ 6 h 20"/>
                  <a:gd name="T18" fmla="*/ 22 w 22"/>
                  <a:gd name="T19" fmla="*/ 13 h 20"/>
                  <a:gd name="T20" fmla="*/ 19 w 22"/>
                  <a:gd name="T21" fmla="*/ 17 h 20"/>
                  <a:gd name="T22" fmla="*/ 17 w 22"/>
                  <a:gd name="T23" fmla="*/ 20 h 20"/>
                  <a:gd name="T24" fmla="*/ 14 w 22"/>
                  <a:gd name="T25"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0">
                    <a:moveTo>
                      <a:pt x="14" y="17"/>
                    </a:moveTo>
                    <a:lnTo>
                      <a:pt x="9" y="13"/>
                    </a:lnTo>
                    <a:lnTo>
                      <a:pt x="9" y="8"/>
                    </a:lnTo>
                    <a:lnTo>
                      <a:pt x="7" y="6"/>
                    </a:lnTo>
                    <a:lnTo>
                      <a:pt x="0" y="0"/>
                    </a:lnTo>
                    <a:lnTo>
                      <a:pt x="9" y="0"/>
                    </a:lnTo>
                    <a:lnTo>
                      <a:pt x="14" y="0"/>
                    </a:lnTo>
                    <a:lnTo>
                      <a:pt x="19" y="3"/>
                    </a:lnTo>
                    <a:lnTo>
                      <a:pt x="22" y="6"/>
                    </a:lnTo>
                    <a:lnTo>
                      <a:pt x="22" y="13"/>
                    </a:lnTo>
                    <a:lnTo>
                      <a:pt x="19" y="17"/>
                    </a:lnTo>
                    <a:lnTo>
                      <a:pt x="17" y="20"/>
                    </a:lnTo>
                    <a:lnTo>
                      <a:pt x="14" y="1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66" name="Freeform 148"/>
              <p:cNvSpPr>
                <a:spLocks/>
              </p:cNvSpPr>
              <p:nvPr/>
            </p:nvSpPr>
            <p:spPr bwMode="auto">
              <a:xfrm>
                <a:off x="4507" y="2371"/>
                <a:ext cx="6" cy="7"/>
              </a:xfrm>
              <a:custGeom>
                <a:avLst/>
                <a:gdLst>
                  <a:gd name="T0" fmla="*/ 0 w 6"/>
                  <a:gd name="T1" fmla="*/ 0 h 7"/>
                  <a:gd name="T2" fmla="*/ 6 w 6"/>
                  <a:gd name="T3" fmla="*/ 0 h 7"/>
                  <a:gd name="T4" fmla="*/ 6 w 6"/>
                  <a:gd name="T5" fmla="*/ 6 h 7"/>
                  <a:gd name="T6" fmla="*/ 0 w 6"/>
                  <a:gd name="T7" fmla="*/ 7 h 7"/>
                  <a:gd name="T8" fmla="*/ 0 w 6"/>
                  <a:gd name="T9" fmla="*/ 0 h 7"/>
                </a:gdLst>
                <a:ahLst/>
                <a:cxnLst>
                  <a:cxn ang="0">
                    <a:pos x="T0" y="T1"/>
                  </a:cxn>
                  <a:cxn ang="0">
                    <a:pos x="T2" y="T3"/>
                  </a:cxn>
                  <a:cxn ang="0">
                    <a:pos x="T4" y="T5"/>
                  </a:cxn>
                  <a:cxn ang="0">
                    <a:pos x="T6" y="T7"/>
                  </a:cxn>
                  <a:cxn ang="0">
                    <a:pos x="T8" y="T9"/>
                  </a:cxn>
                </a:cxnLst>
                <a:rect l="0" t="0" r="r" b="b"/>
                <a:pathLst>
                  <a:path w="6" h="7">
                    <a:moveTo>
                      <a:pt x="0" y="0"/>
                    </a:moveTo>
                    <a:lnTo>
                      <a:pt x="6" y="0"/>
                    </a:lnTo>
                    <a:lnTo>
                      <a:pt x="6" y="6"/>
                    </a:lnTo>
                    <a:lnTo>
                      <a:pt x="0" y="7"/>
                    </a:lnTo>
                    <a:lnTo>
                      <a:pt x="0" y="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67" name="Freeform 149"/>
              <p:cNvSpPr>
                <a:spLocks/>
              </p:cNvSpPr>
              <p:nvPr/>
            </p:nvSpPr>
            <p:spPr bwMode="auto">
              <a:xfrm>
                <a:off x="4288" y="2644"/>
                <a:ext cx="139" cy="49"/>
              </a:xfrm>
              <a:custGeom>
                <a:avLst/>
                <a:gdLst>
                  <a:gd name="T0" fmla="*/ 134 w 139"/>
                  <a:gd name="T1" fmla="*/ 45 h 49"/>
                  <a:gd name="T2" fmla="*/ 125 w 139"/>
                  <a:gd name="T3" fmla="*/ 45 h 49"/>
                  <a:gd name="T4" fmla="*/ 122 w 139"/>
                  <a:gd name="T5" fmla="*/ 42 h 49"/>
                  <a:gd name="T6" fmla="*/ 118 w 139"/>
                  <a:gd name="T7" fmla="*/ 40 h 49"/>
                  <a:gd name="T8" fmla="*/ 117 w 139"/>
                  <a:gd name="T9" fmla="*/ 40 h 49"/>
                  <a:gd name="T10" fmla="*/ 110 w 139"/>
                  <a:gd name="T11" fmla="*/ 43 h 49"/>
                  <a:gd name="T12" fmla="*/ 108 w 139"/>
                  <a:gd name="T13" fmla="*/ 42 h 49"/>
                  <a:gd name="T14" fmla="*/ 103 w 139"/>
                  <a:gd name="T15" fmla="*/ 42 h 49"/>
                  <a:gd name="T16" fmla="*/ 101 w 139"/>
                  <a:gd name="T17" fmla="*/ 42 h 49"/>
                  <a:gd name="T18" fmla="*/ 93 w 139"/>
                  <a:gd name="T19" fmla="*/ 38 h 49"/>
                  <a:gd name="T20" fmla="*/ 89 w 139"/>
                  <a:gd name="T21" fmla="*/ 38 h 49"/>
                  <a:gd name="T22" fmla="*/ 77 w 139"/>
                  <a:gd name="T23" fmla="*/ 38 h 49"/>
                  <a:gd name="T24" fmla="*/ 69 w 139"/>
                  <a:gd name="T25" fmla="*/ 33 h 49"/>
                  <a:gd name="T26" fmla="*/ 65 w 139"/>
                  <a:gd name="T27" fmla="*/ 33 h 49"/>
                  <a:gd name="T28" fmla="*/ 60 w 139"/>
                  <a:gd name="T29" fmla="*/ 31 h 49"/>
                  <a:gd name="T30" fmla="*/ 55 w 139"/>
                  <a:gd name="T31" fmla="*/ 31 h 49"/>
                  <a:gd name="T32" fmla="*/ 48 w 139"/>
                  <a:gd name="T33" fmla="*/ 33 h 49"/>
                  <a:gd name="T34" fmla="*/ 40 w 139"/>
                  <a:gd name="T35" fmla="*/ 33 h 49"/>
                  <a:gd name="T36" fmla="*/ 35 w 139"/>
                  <a:gd name="T37" fmla="*/ 30 h 49"/>
                  <a:gd name="T38" fmla="*/ 31 w 139"/>
                  <a:gd name="T39" fmla="*/ 30 h 49"/>
                  <a:gd name="T40" fmla="*/ 26 w 139"/>
                  <a:gd name="T41" fmla="*/ 30 h 49"/>
                  <a:gd name="T42" fmla="*/ 23 w 139"/>
                  <a:gd name="T43" fmla="*/ 26 h 49"/>
                  <a:gd name="T44" fmla="*/ 18 w 139"/>
                  <a:gd name="T45" fmla="*/ 26 h 49"/>
                  <a:gd name="T46" fmla="*/ 14 w 139"/>
                  <a:gd name="T47" fmla="*/ 23 h 49"/>
                  <a:gd name="T48" fmla="*/ 14 w 139"/>
                  <a:gd name="T49" fmla="*/ 19 h 49"/>
                  <a:gd name="T50" fmla="*/ 12 w 139"/>
                  <a:gd name="T51" fmla="*/ 18 h 49"/>
                  <a:gd name="T52" fmla="*/ 9 w 139"/>
                  <a:gd name="T53" fmla="*/ 18 h 49"/>
                  <a:gd name="T54" fmla="*/ 0 w 139"/>
                  <a:gd name="T55" fmla="*/ 18 h 49"/>
                  <a:gd name="T56" fmla="*/ 2 w 139"/>
                  <a:gd name="T57" fmla="*/ 11 h 49"/>
                  <a:gd name="T58" fmla="*/ 11 w 139"/>
                  <a:gd name="T59" fmla="*/ 2 h 49"/>
                  <a:gd name="T60" fmla="*/ 16 w 139"/>
                  <a:gd name="T61" fmla="*/ 2 h 49"/>
                  <a:gd name="T62" fmla="*/ 21 w 139"/>
                  <a:gd name="T63" fmla="*/ 4 h 49"/>
                  <a:gd name="T64" fmla="*/ 23 w 139"/>
                  <a:gd name="T65" fmla="*/ 4 h 49"/>
                  <a:gd name="T66" fmla="*/ 26 w 139"/>
                  <a:gd name="T67" fmla="*/ 0 h 49"/>
                  <a:gd name="T68" fmla="*/ 29 w 139"/>
                  <a:gd name="T69" fmla="*/ 4 h 49"/>
                  <a:gd name="T70" fmla="*/ 33 w 139"/>
                  <a:gd name="T71" fmla="*/ 4 h 49"/>
                  <a:gd name="T72" fmla="*/ 36 w 139"/>
                  <a:gd name="T73" fmla="*/ 7 h 49"/>
                  <a:gd name="T74" fmla="*/ 45 w 139"/>
                  <a:gd name="T75" fmla="*/ 7 h 49"/>
                  <a:gd name="T76" fmla="*/ 48 w 139"/>
                  <a:gd name="T77" fmla="*/ 13 h 49"/>
                  <a:gd name="T78" fmla="*/ 52 w 139"/>
                  <a:gd name="T79" fmla="*/ 16 h 49"/>
                  <a:gd name="T80" fmla="*/ 64 w 139"/>
                  <a:gd name="T81" fmla="*/ 16 h 49"/>
                  <a:gd name="T82" fmla="*/ 76 w 139"/>
                  <a:gd name="T83" fmla="*/ 18 h 49"/>
                  <a:gd name="T84" fmla="*/ 77 w 139"/>
                  <a:gd name="T85" fmla="*/ 18 h 49"/>
                  <a:gd name="T86" fmla="*/ 77 w 139"/>
                  <a:gd name="T87" fmla="*/ 14 h 49"/>
                  <a:gd name="T88" fmla="*/ 83 w 139"/>
                  <a:gd name="T89" fmla="*/ 7 h 49"/>
                  <a:gd name="T90" fmla="*/ 88 w 139"/>
                  <a:gd name="T91" fmla="*/ 13 h 49"/>
                  <a:gd name="T92" fmla="*/ 94 w 139"/>
                  <a:gd name="T93" fmla="*/ 13 h 49"/>
                  <a:gd name="T94" fmla="*/ 98 w 139"/>
                  <a:gd name="T95" fmla="*/ 16 h 49"/>
                  <a:gd name="T96" fmla="*/ 103 w 139"/>
                  <a:gd name="T97" fmla="*/ 16 h 49"/>
                  <a:gd name="T98" fmla="*/ 112 w 139"/>
                  <a:gd name="T99" fmla="*/ 23 h 49"/>
                  <a:gd name="T100" fmla="*/ 113 w 139"/>
                  <a:gd name="T101" fmla="*/ 28 h 49"/>
                  <a:gd name="T102" fmla="*/ 117 w 139"/>
                  <a:gd name="T103" fmla="*/ 31 h 49"/>
                  <a:gd name="T104" fmla="*/ 139 w 139"/>
                  <a:gd name="T105" fmla="*/ 31 h 49"/>
                  <a:gd name="T106" fmla="*/ 139 w 139"/>
                  <a:gd name="T107" fmla="*/ 49 h 49"/>
                  <a:gd name="T108" fmla="*/ 134 w 139"/>
                  <a:gd name="T109"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49">
                    <a:moveTo>
                      <a:pt x="134" y="45"/>
                    </a:moveTo>
                    <a:lnTo>
                      <a:pt x="125" y="45"/>
                    </a:lnTo>
                    <a:lnTo>
                      <a:pt x="122" y="42"/>
                    </a:lnTo>
                    <a:lnTo>
                      <a:pt x="118" y="40"/>
                    </a:lnTo>
                    <a:lnTo>
                      <a:pt x="117" y="40"/>
                    </a:lnTo>
                    <a:lnTo>
                      <a:pt x="110" y="43"/>
                    </a:lnTo>
                    <a:lnTo>
                      <a:pt x="108" y="42"/>
                    </a:lnTo>
                    <a:lnTo>
                      <a:pt x="103" y="42"/>
                    </a:lnTo>
                    <a:lnTo>
                      <a:pt x="101" y="42"/>
                    </a:lnTo>
                    <a:lnTo>
                      <a:pt x="93" y="38"/>
                    </a:lnTo>
                    <a:lnTo>
                      <a:pt x="89" y="38"/>
                    </a:lnTo>
                    <a:lnTo>
                      <a:pt x="77" y="38"/>
                    </a:lnTo>
                    <a:lnTo>
                      <a:pt x="69" y="33"/>
                    </a:lnTo>
                    <a:lnTo>
                      <a:pt x="65" y="33"/>
                    </a:lnTo>
                    <a:lnTo>
                      <a:pt x="60" y="31"/>
                    </a:lnTo>
                    <a:lnTo>
                      <a:pt x="55" y="31"/>
                    </a:lnTo>
                    <a:lnTo>
                      <a:pt x="48" y="33"/>
                    </a:lnTo>
                    <a:lnTo>
                      <a:pt x="40" y="33"/>
                    </a:lnTo>
                    <a:lnTo>
                      <a:pt x="35" y="30"/>
                    </a:lnTo>
                    <a:lnTo>
                      <a:pt x="31" y="30"/>
                    </a:lnTo>
                    <a:lnTo>
                      <a:pt x="26" y="30"/>
                    </a:lnTo>
                    <a:lnTo>
                      <a:pt x="23" y="26"/>
                    </a:lnTo>
                    <a:lnTo>
                      <a:pt x="18" y="26"/>
                    </a:lnTo>
                    <a:lnTo>
                      <a:pt x="14" y="23"/>
                    </a:lnTo>
                    <a:lnTo>
                      <a:pt x="14" y="19"/>
                    </a:lnTo>
                    <a:lnTo>
                      <a:pt x="12" y="18"/>
                    </a:lnTo>
                    <a:lnTo>
                      <a:pt x="9" y="18"/>
                    </a:lnTo>
                    <a:lnTo>
                      <a:pt x="0" y="18"/>
                    </a:lnTo>
                    <a:lnTo>
                      <a:pt x="2" y="11"/>
                    </a:lnTo>
                    <a:lnTo>
                      <a:pt x="11" y="2"/>
                    </a:lnTo>
                    <a:lnTo>
                      <a:pt x="16" y="2"/>
                    </a:lnTo>
                    <a:lnTo>
                      <a:pt x="21" y="4"/>
                    </a:lnTo>
                    <a:lnTo>
                      <a:pt x="23" y="4"/>
                    </a:lnTo>
                    <a:lnTo>
                      <a:pt x="26" y="0"/>
                    </a:lnTo>
                    <a:lnTo>
                      <a:pt x="29" y="4"/>
                    </a:lnTo>
                    <a:lnTo>
                      <a:pt x="33" y="4"/>
                    </a:lnTo>
                    <a:lnTo>
                      <a:pt x="36" y="7"/>
                    </a:lnTo>
                    <a:lnTo>
                      <a:pt x="45" y="7"/>
                    </a:lnTo>
                    <a:lnTo>
                      <a:pt x="48" y="13"/>
                    </a:lnTo>
                    <a:lnTo>
                      <a:pt x="52" y="16"/>
                    </a:lnTo>
                    <a:lnTo>
                      <a:pt x="64" y="16"/>
                    </a:lnTo>
                    <a:lnTo>
                      <a:pt x="76" y="18"/>
                    </a:lnTo>
                    <a:lnTo>
                      <a:pt x="77" y="18"/>
                    </a:lnTo>
                    <a:lnTo>
                      <a:pt x="77" y="14"/>
                    </a:lnTo>
                    <a:lnTo>
                      <a:pt x="83" y="7"/>
                    </a:lnTo>
                    <a:lnTo>
                      <a:pt x="88" y="13"/>
                    </a:lnTo>
                    <a:lnTo>
                      <a:pt x="94" y="13"/>
                    </a:lnTo>
                    <a:lnTo>
                      <a:pt x="98" y="16"/>
                    </a:lnTo>
                    <a:lnTo>
                      <a:pt x="103" y="16"/>
                    </a:lnTo>
                    <a:lnTo>
                      <a:pt x="112" y="23"/>
                    </a:lnTo>
                    <a:lnTo>
                      <a:pt x="113" y="28"/>
                    </a:lnTo>
                    <a:lnTo>
                      <a:pt x="117" y="31"/>
                    </a:lnTo>
                    <a:lnTo>
                      <a:pt x="139" y="31"/>
                    </a:lnTo>
                    <a:lnTo>
                      <a:pt x="139" y="49"/>
                    </a:lnTo>
                    <a:lnTo>
                      <a:pt x="134" y="4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68" name="Freeform 150"/>
              <p:cNvSpPr>
                <a:spLocks/>
              </p:cNvSpPr>
              <p:nvPr/>
            </p:nvSpPr>
            <p:spPr bwMode="auto">
              <a:xfrm>
                <a:off x="4398" y="2662"/>
                <a:ext cx="22" cy="7"/>
              </a:xfrm>
              <a:custGeom>
                <a:avLst/>
                <a:gdLst>
                  <a:gd name="T0" fmla="*/ 8 w 22"/>
                  <a:gd name="T1" fmla="*/ 7 h 7"/>
                  <a:gd name="T2" fmla="*/ 2 w 22"/>
                  <a:gd name="T3" fmla="*/ 5 h 7"/>
                  <a:gd name="T4" fmla="*/ 0 w 22"/>
                  <a:gd name="T5" fmla="*/ 3 h 7"/>
                  <a:gd name="T6" fmla="*/ 3 w 22"/>
                  <a:gd name="T7" fmla="*/ 0 h 7"/>
                  <a:gd name="T8" fmla="*/ 8 w 22"/>
                  <a:gd name="T9" fmla="*/ 0 h 7"/>
                  <a:gd name="T10" fmla="*/ 19 w 22"/>
                  <a:gd name="T11" fmla="*/ 0 h 7"/>
                  <a:gd name="T12" fmla="*/ 22 w 22"/>
                  <a:gd name="T13" fmla="*/ 3 h 7"/>
                  <a:gd name="T14" fmla="*/ 19 w 22"/>
                  <a:gd name="T15" fmla="*/ 3 h 7"/>
                  <a:gd name="T16" fmla="*/ 17 w 22"/>
                  <a:gd name="T17" fmla="*/ 5 h 7"/>
                  <a:gd name="T18" fmla="*/ 12 w 22"/>
                  <a:gd name="T19" fmla="*/ 7 h 7"/>
                  <a:gd name="T20" fmla="*/ 8 w 22"/>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7">
                    <a:moveTo>
                      <a:pt x="8" y="7"/>
                    </a:moveTo>
                    <a:lnTo>
                      <a:pt x="2" y="5"/>
                    </a:lnTo>
                    <a:lnTo>
                      <a:pt x="0" y="3"/>
                    </a:lnTo>
                    <a:lnTo>
                      <a:pt x="3" y="0"/>
                    </a:lnTo>
                    <a:lnTo>
                      <a:pt x="8" y="0"/>
                    </a:lnTo>
                    <a:lnTo>
                      <a:pt x="19" y="0"/>
                    </a:lnTo>
                    <a:lnTo>
                      <a:pt x="22" y="3"/>
                    </a:lnTo>
                    <a:lnTo>
                      <a:pt x="19" y="3"/>
                    </a:lnTo>
                    <a:lnTo>
                      <a:pt x="17" y="5"/>
                    </a:lnTo>
                    <a:lnTo>
                      <a:pt x="12" y="7"/>
                    </a:lnTo>
                    <a:lnTo>
                      <a:pt x="8"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69" name="Freeform 151"/>
              <p:cNvSpPr>
                <a:spLocks/>
              </p:cNvSpPr>
              <p:nvPr/>
            </p:nvSpPr>
            <p:spPr bwMode="auto">
              <a:xfrm>
                <a:off x="4133" y="2473"/>
                <a:ext cx="167" cy="177"/>
              </a:xfrm>
              <a:custGeom>
                <a:avLst/>
                <a:gdLst>
                  <a:gd name="T0" fmla="*/ 131 w 167"/>
                  <a:gd name="T1" fmla="*/ 163 h 177"/>
                  <a:gd name="T2" fmla="*/ 131 w 167"/>
                  <a:gd name="T3" fmla="*/ 163 h 177"/>
                  <a:gd name="T4" fmla="*/ 130 w 167"/>
                  <a:gd name="T5" fmla="*/ 161 h 177"/>
                  <a:gd name="T6" fmla="*/ 125 w 167"/>
                  <a:gd name="T7" fmla="*/ 159 h 177"/>
                  <a:gd name="T8" fmla="*/ 118 w 167"/>
                  <a:gd name="T9" fmla="*/ 154 h 177"/>
                  <a:gd name="T10" fmla="*/ 109 w 167"/>
                  <a:gd name="T11" fmla="*/ 142 h 177"/>
                  <a:gd name="T12" fmla="*/ 111 w 167"/>
                  <a:gd name="T13" fmla="*/ 142 h 177"/>
                  <a:gd name="T14" fmla="*/ 109 w 167"/>
                  <a:gd name="T15" fmla="*/ 142 h 177"/>
                  <a:gd name="T16" fmla="*/ 99 w 167"/>
                  <a:gd name="T17" fmla="*/ 135 h 177"/>
                  <a:gd name="T18" fmla="*/ 92 w 167"/>
                  <a:gd name="T19" fmla="*/ 130 h 177"/>
                  <a:gd name="T20" fmla="*/ 89 w 167"/>
                  <a:gd name="T21" fmla="*/ 120 h 177"/>
                  <a:gd name="T22" fmla="*/ 85 w 167"/>
                  <a:gd name="T23" fmla="*/ 113 h 177"/>
                  <a:gd name="T24" fmla="*/ 78 w 167"/>
                  <a:gd name="T25" fmla="*/ 103 h 177"/>
                  <a:gd name="T26" fmla="*/ 77 w 167"/>
                  <a:gd name="T27" fmla="*/ 98 h 177"/>
                  <a:gd name="T28" fmla="*/ 68 w 167"/>
                  <a:gd name="T29" fmla="*/ 87 h 177"/>
                  <a:gd name="T30" fmla="*/ 70 w 167"/>
                  <a:gd name="T31" fmla="*/ 87 h 177"/>
                  <a:gd name="T32" fmla="*/ 72 w 167"/>
                  <a:gd name="T33" fmla="*/ 86 h 177"/>
                  <a:gd name="T34" fmla="*/ 70 w 167"/>
                  <a:gd name="T35" fmla="*/ 86 h 177"/>
                  <a:gd name="T36" fmla="*/ 63 w 167"/>
                  <a:gd name="T37" fmla="*/ 82 h 177"/>
                  <a:gd name="T38" fmla="*/ 61 w 167"/>
                  <a:gd name="T39" fmla="*/ 80 h 177"/>
                  <a:gd name="T40" fmla="*/ 61 w 167"/>
                  <a:gd name="T41" fmla="*/ 82 h 177"/>
                  <a:gd name="T42" fmla="*/ 58 w 167"/>
                  <a:gd name="T43" fmla="*/ 80 h 177"/>
                  <a:gd name="T44" fmla="*/ 58 w 167"/>
                  <a:gd name="T45" fmla="*/ 77 h 177"/>
                  <a:gd name="T46" fmla="*/ 60 w 167"/>
                  <a:gd name="T47" fmla="*/ 72 h 177"/>
                  <a:gd name="T48" fmla="*/ 58 w 167"/>
                  <a:gd name="T49" fmla="*/ 70 h 177"/>
                  <a:gd name="T50" fmla="*/ 56 w 167"/>
                  <a:gd name="T51" fmla="*/ 67 h 177"/>
                  <a:gd name="T52" fmla="*/ 48 w 167"/>
                  <a:gd name="T53" fmla="*/ 56 h 177"/>
                  <a:gd name="T54" fmla="*/ 42 w 167"/>
                  <a:gd name="T55" fmla="*/ 53 h 177"/>
                  <a:gd name="T56" fmla="*/ 39 w 167"/>
                  <a:gd name="T57" fmla="*/ 44 h 177"/>
                  <a:gd name="T58" fmla="*/ 29 w 167"/>
                  <a:gd name="T59" fmla="*/ 32 h 177"/>
                  <a:gd name="T60" fmla="*/ 24 w 167"/>
                  <a:gd name="T61" fmla="*/ 31 h 177"/>
                  <a:gd name="T62" fmla="*/ 13 w 167"/>
                  <a:gd name="T63" fmla="*/ 20 h 177"/>
                  <a:gd name="T64" fmla="*/ 0 w 167"/>
                  <a:gd name="T65" fmla="*/ 8 h 177"/>
                  <a:gd name="T66" fmla="*/ 13 w 167"/>
                  <a:gd name="T67" fmla="*/ 0 h 177"/>
                  <a:gd name="T68" fmla="*/ 25 w 167"/>
                  <a:gd name="T69" fmla="*/ 5 h 177"/>
                  <a:gd name="T70" fmla="*/ 37 w 167"/>
                  <a:gd name="T71" fmla="*/ 5 h 177"/>
                  <a:gd name="T72" fmla="*/ 51 w 167"/>
                  <a:gd name="T73" fmla="*/ 22 h 177"/>
                  <a:gd name="T74" fmla="*/ 58 w 167"/>
                  <a:gd name="T75" fmla="*/ 31 h 177"/>
                  <a:gd name="T76" fmla="*/ 70 w 167"/>
                  <a:gd name="T77" fmla="*/ 39 h 177"/>
                  <a:gd name="T78" fmla="*/ 78 w 167"/>
                  <a:gd name="T79" fmla="*/ 46 h 177"/>
                  <a:gd name="T80" fmla="*/ 84 w 167"/>
                  <a:gd name="T81" fmla="*/ 51 h 177"/>
                  <a:gd name="T82" fmla="*/ 85 w 167"/>
                  <a:gd name="T83" fmla="*/ 50 h 177"/>
                  <a:gd name="T84" fmla="*/ 96 w 167"/>
                  <a:gd name="T85" fmla="*/ 55 h 177"/>
                  <a:gd name="T86" fmla="*/ 107 w 167"/>
                  <a:gd name="T87" fmla="*/ 70 h 177"/>
                  <a:gd name="T88" fmla="*/ 119 w 167"/>
                  <a:gd name="T89" fmla="*/ 74 h 177"/>
                  <a:gd name="T90" fmla="*/ 121 w 167"/>
                  <a:gd name="T91" fmla="*/ 79 h 177"/>
                  <a:gd name="T92" fmla="*/ 133 w 167"/>
                  <a:gd name="T93" fmla="*/ 86 h 177"/>
                  <a:gd name="T94" fmla="*/ 128 w 167"/>
                  <a:gd name="T95" fmla="*/ 94 h 177"/>
                  <a:gd name="T96" fmla="*/ 131 w 167"/>
                  <a:gd name="T97" fmla="*/ 103 h 177"/>
                  <a:gd name="T98" fmla="*/ 142 w 167"/>
                  <a:gd name="T99" fmla="*/ 108 h 177"/>
                  <a:gd name="T100" fmla="*/ 147 w 167"/>
                  <a:gd name="T101" fmla="*/ 113 h 177"/>
                  <a:gd name="T102" fmla="*/ 147 w 167"/>
                  <a:gd name="T103" fmla="*/ 120 h 177"/>
                  <a:gd name="T104" fmla="*/ 150 w 167"/>
                  <a:gd name="T105" fmla="*/ 120 h 177"/>
                  <a:gd name="T106" fmla="*/ 164 w 167"/>
                  <a:gd name="T107" fmla="*/ 129 h 177"/>
                  <a:gd name="T108" fmla="*/ 164 w 167"/>
                  <a:gd name="T109" fmla="*/ 137 h 177"/>
                  <a:gd name="T110" fmla="*/ 162 w 167"/>
                  <a:gd name="T111" fmla="*/ 158 h 177"/>
                  <a:gd name="T112" fmla="*/ 162 w 167"/>
                  <a:gd name="T113" fmla="*/ 175 h 177"/>
                  <a:gd name="T114" fmla="*/ 155 w 167"/>
                  <a:gd name="T115" fmla="*/ 171 h 177"/>
                  <a:gd name="T116" fmla="*/ 147 w 167"/>
                  <a:gd name="T117" fmla="*/ 171 h 177"/>
                  <a:gd name="T118" fmla="*/ 145 w 167"/>
                  <a:gd name="T119"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 h="177">
                    <a:moveTo>
                      <a:pt x="140" y="171"/>
                    </a:moveTo>
                    <a:lnTo>
                      <a:pt x="131" y="163"/>
                    </a:lnTo>
                    <a:lnTo>
                      <a:pt x="131" y="163"/>
                    </a:lnTo>
                    <a:lnTo>
                      <a:pt x="131" y="163"/>
                    </a:lnTo>
                    <a:lnTo>
                      <a:pt x="131" y="161"/>
                    </a:lnTo>
                    <a:lnTo>
                      <a:pt x="130" y="161"/>
                    </a:lnTo>
                    <a:lnTo>
                      <a:pt x="130" y="161"/>
                    </a:lnTo>
                    <a:lnTo>
                      <a:pt x="125" y="159"/>
                    </a:lnTo>
                    <a:lnTo>
                      <a:pt x="123" y="158"/>
                    </a:lnTo>
                    <a:lnTo>
                      <a:pt x="118" y="154"/>
                    </a:lnTo>
                    <a:lnTo>
                      <a:pt x="107" y="144"/>
                    </a:lnTo>
                    <a:lnTo>
                      <a:pt x="109" y="142"/>
                    </a:lnTo>
                    <a:lnTo>
                      <a:pt x="109" y="142"/>
                    </a:lnTo>
                    <a:lnTo>
                      <a:pt x="111" y="142"/>
                    </a:lnTo>
                    <a:lnTo>
                      <a:pt x="111" y="142"/>
                    </a:lnTo>
                    <a:lnTo>
                      <a:pt x="109" y="142"/>
                    </a:lnTo>
                    <a:lnTo>
                      <a:pt x="102" y="139"/>
                    </a:lnTo>
                    <a:lnTo>
                      <a:pt x="99" y="135"/>
                    </a:lnTo>
                    <a:lnTo>
                      <a:pt x="96" y="132"/>
                    </a:lnTo>
                    <a:lnTo>
                      <a:pt x="92" y="130"/>
                    </a:lnTo>
                    <a:lnTo>
                      <a:pt x="92" y="125"/>
                    </a:lnTo>
                    <a:lnTo>
                      <a:pt x="89" y="120"/>
                    </a:lnTo>
                    <a:lnTo>
                      <a:pt x="89" y="118"/>
                    </a:lnTo>
                    <a:lnTo>
                      <a:pt x="85" y="113"/>
                    </a:lnTo>
                    <a:lnTo>
                      <a:pt x="82" y="106"/>
                    </a:lnTo>
                    <a:lnTo>
                      <a:pt x="78" y="103"/>
                    </a:lnTo>
                    <a:lnTo>
                      <a:pt x="78" y="99"/>
                    </a:lnTo>
                    <a:lnTo>
                      <a:pt x="77" y="98"/>
                    </a:lnTo>
                    <a:lnTo>
                      <a:pt x="73" y="93"/>
                    </a:lnTo>
                    <a:lnTo>
                      <a:pt x="68" y="87"/>
                    </a:lnTo>
                    <a:lnTo>
                      <a:pt x="70" y="87"/>
                    </a:lnTo>
                    <a:lnTo>
                      <a:pt x="70" y="87"/>
                    </a:lnTo>
                    <a:lnTo>
                      <a:pt x="72" y="86"/>
                    </a:lnTo>
                    <a:lnTo>
                      <a:pt x="72" y="86"/>
                    </a:lnTo>
                    <a:lnTo>
                      <a:pt x="70" y="86"/>
                    </a:lnTo>
                    <a:lnTo>
                      <a:pt x="70" y="86"/>
                    </a:lnTo>
                    <a:lnTo>
                      <a:pt x="65" y="84"/>
                    </a:lnTo>
                    <a:lnTo>
                      <a:pt x="63" y="82"/>
                    </a:lnTo>
                    <a:lnTo>
                      <a:pt x="61" y="80"/>
                    </a:lnTo>
                    <a:lnTo>
                      <a:pt x="61" y="80"/>
                    </a:lnTo>
                    <a:lnTo>
                      <a:pt x="61" y="82"/>
                    </a:lnTo>
                    <a:lnTo>
                      <a:pt x="61" y="82"/>
                    </a:lnTo>
                    <a:lnTo>
                      <a:pt x="60" y="80"/>
                    </a:lnTo>
                    <a:lnTo>
                      <a:pt x="58" y="80"/>
                    </a:lnTo>
                    <a:lnTo>
                      <a:pt x="58" y="80"/>
                    </a:lnTo>
                    <a:lnTo>
                      <a:pt x="58" y="77"/>
                    </a:lnTo>
                    <a:lnTo>
                      <a:pt x="58" y="77"/>
                    </a:lnTo>
                    <a:lnTo>
                      <a:pt x="60" y="72"/>
                    </a:lnTo>
                    <a:lnTo>
                      <a:pt x="60" y="72"/>
                    </a:lnTo>
                    <a:lnTo>
                      <a:pt x="58" y="70"/>
                    </a:lnTo>
                    <a:lnTo>
                      <a:pt x="58" y="70"/>
                    </a:lnTo>
                    <a:lnTo>
                      <a:pt x="56" y="67"/>
                    </a:lnTo>
                    <a:lnTo>
                      <a:pt x="56" y="65"/>
                    </a:lnTo>
                    <a:lnTo>
                      <a:pt x="48" y="56"/>
                    </a:lnTo>
                    <a:lnTo>
                      <a:pt x="44" y="53"/>
                    </a:lnTo>
                    <a:lnTo>
                      <a:pt x="42" y="53"/>
                    </a:lnTo>
                    <a:lnTo>
                      <a:pt x="39" y="50"/>
                    </a:lnTo>
                    <a:lnTo>
                      <a:pt x="39" y="44"/>
                    </a:lnTo>
                    <a:lnTo>
                      <a:pt x="32" y="38"/>
                    </a:lnTo>
                    <a:lnTo>
                      <a:pt x="29" y="32"/>
                    </a:lnTo>
                    <a:lnTo>
                      <a:pt x="27" y="31"/>
                    </a:lnTo>
                    <a:lnTo>
                      <a:pt x="24" y="31"/>
                    </a:lnTo>
                    <a:lnTo>
                      <a:pt x="13" y="20"/>
                    </a:lnTo>
                    <a:lnTo>
                      <a:pt x="13" y="20"/>
                    </a:lnTo>
                    <a:lnTo>
                      <a:pt x="8" y="17"/>
                    </a:lnTo>
                    <a:lnTo>
                      <a:pt x="0" y="8"/>
                    </a:lnTo>
                    <a:lnTo>
                      <a:pt x="0" y="0"/>
                    </a:lnTo>
                    <a:lnTo>
                      <a:pt x="13" y="0"/>
                    </a:lnTo>
                    <a:lnTo>
                      <a:pt x="17" y="5"/>
                    </a:lnTo>
                    <a:lnTo>
                      <a:pt x="25" y="5"/>
                    </a:lnTo>
                    <a:lnTo>
                      <a:pt x="31" y="5"/>
                    </a:lnTo>
                    <a:lnTo>
                      <a:pt x="37" y="5"/>
                    </a:lnTo>
                    <a:lnTo>
                      <a:pt x="51" y="19"/>
                    </a:lnTo>
                    <a:lnTo>
                      <a:pt x="51" y="22"/>
                    </a:lnTo>
                    <a:lnTo>
                      <a:pt x="53" y="26"/>
                    </a:lnTo>
                    <a:lnTo>
                      <a:pt x="58" y="31"/>
                    </a:lnTo>
                    <a:lnTo>
                      <a:pt x="61" y="31"/>
                    </a:lnTo>
                    <a:lnTo>
                      <a:pt x="70" y="39"/>
                    </a:lnTo>
                    <a:lnTo>
                      <a:pt x="77" y="44"/>
                    </a:lnTo>
                    <a:lnTo>
                      <a:pt x="78" y="46"/>
                    </a:lnTo>
                    <a:lnTo>
                      <a:pt x="82" y="46"/>
                    </a:lnTo>
                    <a:lnTo>
                      <a:pt x="84" y="51"/>
                    </a:lnTo>
                    <a:lnTo>
                      <a:pt x="85" y="53"/>
                    </a:lnTo>
                    <a:lnTo>
                      <a:pt x="85" y="50"/>
                    </a:lnTo>
                    <a:lnTo>
                      <a:pt x="90" y="50"/>
                    </a:lnTo>
                    <a:lnTo>
                      <a:pt x="96" y="55"/>
                    </a:lnTo>
                    <a:lnTo>
                      <a:pt x="107" y="67"/>
                    </a:lnTo>
                    <a:lnTo>
                      <a:pt x="107" y="70"/>
                    </a:lnTo>
                    <a:lnTo>
                      <a:pt x="113" y="75"/>
                    </a:lnTo>
                    <a:lnTo>
                      <a:pt x="119" y="74"/>
                    </a:lnTo>
                    <a:lnTo>
                      <a:pt x="121" y="79"/>
                    </a:lnTo>
                    <a:lnTo>
                      <a:pt x="121" y="79"/>
                    </a:lnTo>
                    <a:lnTo>
                      <a:pt x="126" y="79"/>
                    </a:lnTo>
                    <a:lnTo>
                      <a:pt x="133" y="86"/>
                    </a:lnTo>
                    <a:lnTo>
                      <a:pt x="128" y="91"/>
                    </a:lnTo>
                    <a:lnTo>
                      <a:pt x="128" y="94"/>
                    </a:lnTo>
                    <a:lnTo>
                      <a:pt x="128" y="98"/>
                    </a:lnTo>
                    <a:lnTo>
                      <a:pt x="131" y="103"/>
                    </a:lnTo>
                    <a:lnTo>
                      <a:pt x="142" y="103"/>
                    </a:lnTo>
                    <a:lnTo>
                      <a:pt x="142" y="108"/>
                    </a:lnTo>
                    <a:lnTo>
                      <a:pt x="143" y="110"/>
                    </a:lnTo>
                    <a:lnTo>
                      <a:pt x="147" y="113"/>
                    </a:lnTo>
                    <a:lnTo>
                      <a:pt x="150" y="118"/>
                    </a:lnTo>
                    <a:lnTo>
                      <a:pt x="147" y="120"/>
                    </a:lnTo>
                    <a:lnTo>
                      <a:pt x="147" y="122"/>
                    </a:lnTo>
                    <a:lnTo>
                      <a:pt x="150" y="120"/>
                    </a:lnTo>
                    <a:lnTo>
                      <a:pt x="155" y="120"/>
                    </a:lnTo>
                    <a:lnTo>
                      <a:pt x="164" y="129"/>
                    </a:lnTo>
                    <a:lnTo>
                      <a:pt x="167" y="134"/>
                    </a:lnTo>
                    <a:lnTo>
                      <a:pt x="164" y="137"/>
                    </a:lnTo>
                    <a:lnTo>
                      <a:pt x="162" y="144"/>
                    </a:lnTo>
                    <a:lnTo>
                      <a:pt x="162" y="158"/>
                    </a:lnTo>
                    <a:lnTo>
                      <a:pt x="164" y="165"/>
                    </a:lnTo>
                    <a:lnTo>
                      <a:pt x="162" y="175"/>
                    </a:lnTo>
                    <a:lnTo>
                      <a:pt x="159" y="175"/>
                    </a:lnTo>
                    <a:lnTo>
                      <a:pt x="155" y="171"/>
                    </a:lnTo>
                    <a:lnTo>
                      <a:pt x="154" y="171"/>
                    </a:lnTo>
                    <a:lnTo>
                      <a:pt x="147" y="171"/>
                    </a:lnTo>
                    <a:lnTo>
                      <a:pt x="145" y="171"/>
                    </a:lnTo>
                    <a:lnTo>
                      <a:pt x="145" y="177"/>
                    </a:lnTo>
                    <a:lnTo>
                      <a:pt x="140" y="17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70" name="Freeform 152"/>
              <p:cNvSpPr>
                <a:spLocks/>
              </p:cNvSpPr>
              <p:nvPr/>
            </p:nvSpPr>
            <p:spPr bwMode="auto">
              <a:xfrm>
                <a:off x="4285" y="2579"/>
                <a:ext cx="24" cy="26"/>
              </a:xfrm>
              <a:custGeom>
                <a:avLst/>
                <a:gdLst>
                  <a:gd name="T0" fmla="*/ 21 w 24"/>
                  <a:gd name="T1" fmla="*/ 26 h 26"/>
                  <a:gd name="T2" fmla="*/ 21 w 24"/>
                  <a:gd name="T3" fmla="*/ 26 h 26"/>
                  <a:gd name="T4" fmla="*/ 14 w 24"/>
                  <a:gd name="T5" fmla="*/ 24 h 26"/>
                  <a:gd name="T6" fmla="*/ 14 w 24"/>
                  <a:gd name="T7" fmla="*/ 23 h 26"/>
                  <a:gd name="T8" fmla="*/ 14 w 24"/>
                  <a:gd name="T9" fmla="*/ 23 h 26"/>
                  <a:gd name="T10" fmla="*/ 14 w 24"/>
                  <a:gd name="T11" fmla="*/ 23 h 26"/>
                  <a:gd name="T12" fmla="*/ 14 w 24"/>
                  <a:gd name="T13" fmla="*/ 23 h 26"/>
                  <a:gd name="T14" fmla="*/ 14 w 24"/>
                  <a:gd name="T15" fmla="*/ 23 h 26"/>
                  <a:gd name="T16" fmla="*/ 12 w 24"/>
                  <a:gd name="T17" fmla="*/ 21 h 26"/>
                  <a:gd name="T18" fmla="*/ 12 w 24"/>
                  <a:gd name="T19" fmla="*/ 21 h 26"/>
                  <a:gd name="T20" fmla="*/ 12 w 24"/>
                  <a:gd name="T21" fmla="*/ 19 h 26"/>
                  <a:gd name="T22" fmla="*/ 12 w 24"/>
                  <a:gd name="T23" fmla="*/ 19 h 26"/>
                  <a:gd name="T24" fmla="*/ 10 w 24"/>
                  <a:gd name="T25" fmla="*/ 19 h 26"/>
                  <a:gd name="T26" fmla="*/ 10 w 24"/>
                  <a:gd name="T27" fmla="*/ 17 h 26"/>
                  <a:gd name="T28" fmla="*/ 10 w 24"/>
                  <a:gd name="T29" fmla="*/ 17 h 26"/>
                  <a:gd name="T30" fmla="*/ 10 w 24"/>
                  <a:gd name="T31" fmla="*/ 16 h 26"/>
                  <a:gd name="T32" fmla="*/ 10 w 24"/>
                  <a:gd name="T33" fmla="*/ 16 h 26"/>
                  <a:gd name="T34" fmla="*/ 10 w 24"/>
                  <a:gd name="T35" fmla="*/ 16 h 26"/>
                  <a:gd name="T36" fmla="*/ 10 w 24"/>
                  <a:gd name="T37" fmla="*/ 16 h 26"/>
                  <a:gd name="T38" fmla="*/ 7 w 24"/>
                  <a:gd name="T39" fmla="*/ 12 h 26"/>
                  <a:gd name="T40" fmla="*/ 7 w 24"/>
                  <a:gd name="T41" fmla="*/ 12 h 26"/>
                  <a:gd name="T42" fmla="*/ 7 w 24"/>
                  <a:gd name="T43" fmla="*/ 12 h 26"/>
                  <a:gd name="T44" fmla="*/ 3 w 24"/>
                  <a:gd name="T45" fmla="*/ 12 h 26"/>
                  <a:gd name="T46" fmla="*/ 3 w 24"/>
                  <a:gd name="T47" fmla="*/ 12 h 26"/>
                  <a:gd name="T48" fmla="*/ 2 w 24"/>
                  <a:gd name="T49" fmla="*/ 11 h 26"/>
                  <a:gd name="T50" fmla="*/ 2 w 24"/>
                  <a:gd name="T51" fmla="*/ 11 h 26"/>
                  <a:gd name="T52" fmla="*/ 0 w 24"/>
                  <a:gd name="T53" fmla="*/ 9 h 26"/>
                  <a:gd name="T54" fmla="*/ 0 w 24"/>
                  <a:gd name="T55" fmla="*/ 9 h 26"/>
                  <a:gd name="T56" fmla="*/ 0 w 24"/>
                  <a:gd name="T57" fmla="*/ 4 h 26"/>
                  <a:gd name="T58" fmla="*/ 0 w 24"/>
                  <a:gd name="T59" fmla="*/ 4 h 26"/>
                  <a:gd name="T60" fmla="*/ 2 w 24"/>
                  <a:gd name="T61" fmla="*/ 4 h 26"/>
                  <a:gd name="T62" fmla="*/ 2 w 24"/>
                  <a:gd name="T63" fmla="*/ 4 h 26"/>
                  <a:gd name="T64" fmla="*/ 3 w 24"/>
                  <a:gd name="T65" fmla="*/ 2 h 26"/>
                  <a:gd name="T66" fmla="*/ 5 w 24"/>
                  <a:gd name="T67" fmla="*/ 0 h 26"/>
                  <a:gd name="T68" fmla="*/ 12 w 24"/>
                  <a:gd name="T69" fmla="*/ 0 h 26"/>
                  <a:gd name="T70" fmla="*/ 15 w 24"/>
                  <a:gd name="T71" fmla="*/ 4 h 26"/>
                  <a:gd name="T72" fmla="*/ 15 w 24"/>
                  <a:gd name="T73" fmla="*/ 11 h 26"/>
                  <a:gd name="T74" fmla="*/ 15 w 24"/>
                  <a:gd name="T75" fmla="*/ 11 h 26"/>
                  <a:gd name="T76" fmla="*/ 17 w 24"/>
                  <a:gd name="T77" fmla="*/ 12 h 26"/>
                  <a:gd name="T78" fmla="*/ 17 w 24"/>
                  <a:gd name="T79" fmla="*/ 12 h 26"/>
                  <a:gd name="T80" fmla="*/ 19 w 24"/>
                  <a:gd name="T81" fmla="*/ 14 h 26"/>
                  <a:gd name="T82" fmla="*/ 19 w 24"/>
                  <a:gd name="T83" fmla="*/ 14 h 26"/>
                  <a:gd name="T84" fmla="*/ 22 w 24"/>
                  <a:gd name="T85" fmla="*/ 16 h 26"/>
                  <a:gd name="T86" fmla="*/ 24 w 24"/>
                  <a:gd name="T87" fmla="*/ 19 h 26"/>
                  <a:gd name="T88" fmla="*/ 24 w 24"/>
                  <a:gd name="T89" fmla="*/ 19 h 26"/>
                  <a:gd name="T90" fmla="*/ 22 w 24"/>
                  <a:gd name="T91" fmla="*/ 23 h 26"/>
                  <a:gd name="T92" fmla="*/ 21 w 24"/>
                  <a:gd name="T93" fmla="*/ 26 h 26"/>
                  <a:gd name="T94" fmla="*/ 21 w 24"/>
                  <a:gd name="T9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 h="26">
                    <a:moveTo>
                      <a:pt x="21" y="26"/>
                    </a:moveTo>
                    <a:lnTo>
                      <a:pt x="21" y="26"/>
                    </a:lnTo>
                    <a:lnTo>
                      <a:pt x="14" y="24"/>
                    </a:lnTo>
                    <a:lnTo>
                      <a:pt x="14" y="23"/>
                    </a:lnTo>
                    <a:lnTo>
                      <a:pt x="14" y="23"/>
                    </a:lnTo>
                    <a:lnTo>
                      <a:pt x="14" y="23"/>
                    </a:lnTo>
                    <a:lnTo>
                      <a:pt x="14" y="23"/>
                    </a:lnTo>
                    <a:lnTo>
                      <a:pt x="14" y="23"/>
                    </a:lnTo>
                    <a:lnTo>
                      <a:pt x="12" y="21"/>
                    </a:lnTo>
                    <a:lnTo>
                      <a:pt x="12" y="21"/>
                    </a:lnTo>
                    <a:lnTo>
                      <a:pt x="12" y="19"/>
                    </a:lnTo>
                    <a:lnTo>
                      <a:pt x="12" y="19"/>
                    </a:lnTo>
                    <a:lnTo>
                      <a:pt x="10" y="19"/>
                    </a:lnTo>
                    <a:lnTo>
                      <a:pt x="10" y="17"/>
                    </a:lnTo>
                    <a:lnTo>
                      <a:pt x="10" y="17"/>
                    </a:lnTo>
                    <a:lnTo>
                      <a:pt x="10" y="16"/>
                    </a:lnTo>
                    <a:lnTo>
                      <a:pt x="10" y="16"/>
                    </a:lnTo>
                    <a:lnTo>
                      <a:pt x="10" y="16"/>
                    </a:lnTo>
                    <a:lnTo>
                      <a:pt x="10" y="16"/>
                    </a:lnTo>
                    <a:lnTo>
                      <a:pt x="7" y="12"/>
                    </a:lnTo>
                    <a:lnTo>
                      <a:pt x="7" y="12"/>
                    </a:lnTo>
                    <a:lnTo>
                      <a:pt x="7" y="12"/>
                    </a:lnTo>
                    <a:lnTo>
                      <a:pt x="3" y="12"/>
                    </a:lnTo>
                    <a:lnTo>
                      <a:pt x="3" y="12"/>
                    </a:lnTo>
                    <a:lnTo>
                      <a:pt x="2" y="11"/>
                    </a:lnTo>
                    <a:lnTo>
                      <a:pt x="2" y="11"/>
                    </a:lnTo>
                    <a:lnTo>
                      <a:pt x="0" y="9"/>
                    </a:lnTo>
                    <a:lnTo>
                      <a:pt x="0" y="9"/>
                    </a:lnTo>
                    <a:lnTo>
                      <a:pt x="0" y="4"/>
                    </a:lnTo>
                    <a:lnTo>
                      <a:pt x="0" y="4"/>
                    </a:lnTo>
                    <a:lnTo>
                      <a:pt x="2" y="4"/>
                    </a:lnTo>
                    <a:lnTo>
                      <a:pt x="2" y="4"/>
                    </a:lnTo>
                    <a:lnTo>
                      <a:pt x="3" y="2"/>
                    </a:lnTo>
                    <a:lnTo>
                      <a:pt x="5" y="0"/>
                    </a:lnTo>
                    <a:lnTo>
                      <a:pt x="12" y="0"/>
                    </a:lnTo>
                    <a:lnTo>
                      <a:pt x="15" y="4"/>
                    </a:lnTo>
                    <a:lnTo>
                      <a:pt x="15" y="11"/>
                    </a:lnTo>
                    <a:lnTo>
                      <a:pt x="15" y="11"/>
                    </a:lnTo>
                    <a:lnTo>
                      <a:pt x="17" y="12"/>
                    </a:lnTo>
                    <a:lnTo>
                      <a:pt x="17" y="12"/>
                    </a:lnTo>
                    <a:lnTo>
                      <a:pt x="19" y="14"/>
                    </a:lnTo>
                    <a:lnTo>
                      <a:pt x="19" y="14"/>
                    </a:lnTo>
                    <a:lnTo>
                      <a:pt x="22" y="16"/>
                    </a:lnTo>
                    <a:lnTo>
                      <a:pt x="24" y="19"/>
                    </a:lnTo>
                    <a:lnTo>
                      <a:pt x="24" y="19"/>
                    </a:lnTo>
                    <a:lnTo>
                      <a:pt x="22" y="23"/>
                    </a:lnTo>
                    <a:lnTo>
                      <a:pt x="21" y="26"/>
                    </a:lnTo>
                    <a:lnTo>
                      <a:pt x="21" y="2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71" name="Freeform 153"/>
              <p:cNvSpPr>
                <a:spLocks/>
              </p:cNvSpPr>
              <p:nvPr/>
            </p:nvSpPr>
            <p:spPr bwMode="auto">
              <a:xfrm>
                <a:off x="4321" y="2596"/>
                <a:ext cx="14" cy="9"/>
              </a:xfrm>
              <a:custGeom>
                <a:avLst/>
                <a:gdLst>
                  <a:gd name="T0" fmla="*/ 0 w 14"/>
                  <a:gd name="T1" fmla="*/ 9 h 9"/>
                  <a:gd name="T2" fmla="*/ 0 w 14"/>
                  <a:gd name="T3" fmla="*/ 0 h 9"/>
                  <a:gd name="T4" fmla="*/ 8 w 14"/>
                  <a:gd name="T5" fmla="*/ 0 h 9"/>
                  <a:gd name="T6" fmla="*/ 14 w 14"/>
                  <a:gd name="T7" fmla="*/ 9 h 9"/>
                  <a:gd name="T8" fmla="*/ 0 w 14"/>
                  <a:gd name="T9" fmla="*/ 9 h 9"/>
                </a:gdLst>
                <a:ahLst/>
                <a:cxnLst>
                  <a:cxn ang="0">
                    <a:pos x="T0" y="T1"/>
                  </a:cxn>
                  <a:cxn ang="0">
                    <a:pos x="T2" y="T3"/>
                  </a:cxn>
                  <a:cxn ang="0">
                    <a:pos x="T4" y="T5"/>
                  </a:cxn>
                  <a:cxn ang="0">
                    <a:pos x="T6" y="T7"/>
                  </a:cxn>
                  <a:cxn ang="0">
                    <a:pos x="T8" y="T9"/>
                  </a:cxn>
                </a:cxnLst>
                <a:rect l="0" t="0" r="r" b="b"/>
                <a:pathLst>
                  <a:path w="14" h="9">
                    <a:moveTo>
                      <a:pt x="0" y="9"/>
                    </a:moveTo>
                    <a:lnTo>
                      <a:pt x="0" y="0"/>
                    </a:lnTo>
                    <a:lnTo>
                      <a:pt x="8" y="0"/>
                    </a:lnTo>
                    <a:lnTo>
                      <a:pt x="14" y="9"/>
                    </a:lnTo>
                    <a:lnTo>
                      <a:pt x="0"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72" name="Freeform 154"/>
              <p:cNvSpPr>
                <a:spLocks/>
              </p:cNvSpPr>
              <p:nvPr/>
            </p:nvSpPr>
            <p:spPr bwMode="auto">
              <a:xfrm>
                <a:off x="4187" y="2572"/>
                <a:ext cx="14" cy="12"/>
              </a:xfrm>
              <a:custGeom>
                <a:avLst/>
                <a:gdLst>
                  <a:gd name="T0" fmla="*/ 6 w 14"/>
                  <a:gd name="T1" fmla="*/ 12 h 12"/>
                  <a:gd name="T2" fmla="*/ 0 w 14"/>
                  <a:gd name="T3" fmla="*/ 11 h 12"/>
                  <a:gd name="T4" fmla="*/ 0 w 14"/>
                  <a:gd name="T5" fmla="*/ 11 h 12"/>
                  <a:gd name="T6" fmla="*/ 0 w 14"/>
                  <a:gd name="T7" fmla="*/ 6 h 12"/>
                  <a:gd name="T8" fmla="*/ 0 w 14"/>
                  <a:gd name="T9" fmla="*/ 0 h 12"/>
                  <a:gd name="T10" fmla="*/ 6 w 14"/>
                  <a:gd name="T11" fmla="*/ 0 h 12"/>
                  <a:gd name="T12" fmla="*/ 7 w 14"/>
                  <a:gd name="T13" fmla="*/ 7 h 12"/>
                  <a:gd name="T14" fmla="*/ 14 w 14"/>
                  <a:gd name="T15" fmla="*/ 12 h 12"/>
                  <a:gd name="T16" fmla="*/ 6 w 14"/>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6" y="12"/>
                    </a:moveTo>
                    <a:lnTo>
                      <a:pt x="0" y="11"/>
                    </a:lnTo>
                    <a:lnTo>
                      <a:pt x="0" y="11"/>
                    </a:lnTo>
                    <a:lnTo>
                      <a:pt x="0" y="6"/>
                    </a:lnTo>
                    <a:lnTo>
                      <a:pt x="0" y="0"/>
                    </a:lnTo>
                    <a:lnTo>
                      <a:pt x="6" y="0"/>
                    </a:lnTo>
                    <a:lnTo>
                      <a:pt x="7" y="7"/>
                    </a:lnTo>
                    <a:lnTo>
                      <a:pt x="14" y="12"/>
                    </a:lnTo>
                    <a:lnTo>
                      <a:pt x="6" y="1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73" name="Rectangle 155"/>
              <p:cNvSpPr>
                <a:spLocks noChangeArrowheads="1"/>
              </p:cNvSpPr>
              <p:nvPr/>
            </p:nvSpPr>
            <p:spPr bwMode="auto">
              <a:xfrm>
                <a:off x="4271" y="2562"/>
                <a:ext cx="5" cy="5"/>
              </a:xfrm>
              <a:prstGeom prst="rect">
                <a:avLst/>
              </a:prstGeom>
              <a:solidFill>
                <a:srgbClr val="DFDFDC"/>
              </a:solidFill>
              <a:ln w="476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74" name="Freeform 156"/>
              <p:cNvSpPr>
                <a:spLocks/>
              </p:cNvSpPr>
              <p:nvPr/>
            </p:nvSpPr>
            <p:spPr bwMode="auto">
              <a:xfrm>
                <a:off x="4162" y="2535"/>
                <a:ext cx="17" cy="17"/>
              </a:xfrm>
              <a:custGeom>
                <a:avLst/>
                <a:gdLst>
                  <a:gd name="T0" fmla="*/ 10 w 17"/>
                  <a:gd name="T1" fmla="*/ 15 h 17"/>
                  <a:gd name="T2" fmla="*/ 0 w 17"/>
                  <a:gd name="T3" fmla="*/ 5 h 17"/>
                  <a:gd name="T4" fmla="*/ 7 w 17"/>
                  <a:gd name="T5" fmla="*/ 0 h 17"/>
                  <a:gd name="T6" fmla="*/ 17 w 17"/>
                  <a:gd name="T7" fmla="*/ 8 h 17"/>
                  <a:gd name="T8" fmla="*/ 17 w 17"/>
                  <a:gd name="T9" fmla="*/ 17 h 17"/>
                  <a:gd name="T10" fmla="*/ 10 w 17"/>
                  <a:gd name="T11" fmla="*/ 15 h 17"/>
                </a:gdLst>
                <a:ahLst/>
                <a:cxnLst>
                  <a:cxn ang="0">
                    <a:pos x="T0" y="T1"/>
                  </a:cxn>
                  <a:cxn ang="0">
                    <a:pos x="T2" y="T3"/>
                  </a:cxn>
                  <a:cxn ang="0">
                    <a:pos x="T4" y="T5"/>
                  </a:cxn>
                  <a:cxn ang="0">
                    <a:pos x="T6" y="T7"/>
                  </a:cxn>
                  <a:cxn ang="0">
                    <a:pos x="T8" y="T9"/>
                  </a:cxn>
                  <a:cxn ang="0">
                    <a:pos x="T10" y="T11"/>
                  </a:cxn>
                </a:cxnLst>
                <a:rect l="0" t="0" r="r" b="b"/>
                <a:pathLst>
                  <a:path w="17" h="17">
                    <a:moveTo>
                      <a:pt x="10" y="15"/>
                    </a:moveTo>
                    <a:lnTo>
                      <a:pt x="0" y="5"/>
                    </a:lnTo>
                    <a:lnTo>
                      <a:pt x="7" y="0"/>
                    </a:lnTo>
                    <a:lnTo>
                      <a:pt x="17" y="8"/>
                    </a:lnTo>
                    <a:lnTo>
                      <a:pt x="17" y="17"/>
                    </a:lnTo>
                    <a:lnTo>
                      <a:pt x="10" y="1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75" name="Freeform 157"/>
              <p:cNvSpPr>
                <a:spLocks/>
              </p:cNvSpPr>
              <p:nvPr/>
            </p:nvSpPr>
            <p:spPr bwMode="auto">
              <a:xfrm>
                <a:off x="4141" y="2511"/>
                <a:ext cx="12" cy="13"/>
              </a:xfrm>
              <a:custGeom>
                <a:avLst/>
                <a:gdLst>
                  <a:gd name="T0" fmla="*/ 0 w 12"/>
                  <a:gd name="T1" fmla="*/ 8 h 13"/>
                  <a:gd name="T2" fmla="*/ 0 w 12"/>
                  <a:gd name="T3" fmla="*/ 0 h 13"/>
                  <a:gd name="T4" fmla="*/ 12 w 12"/>
                  <a:gd name="T5" fmla="*/ 12 h 13"/>
                  <a:gd name="T6" fmla="*/ 11 w 12"/>
                  <a:gd name="T7" fmla="*/ 13 h 13"/>
                  <a:gd name="T8" fmla="*/ 0 w 12"/>
                  <a:gd name="T9" fmla="*/ 8 h 13"/>
                </a:gdLst>
                <a:ahLst/>
                <a:cxnLst>
                  <a:cxn ang="0">
                    <a:pos x="T0" y="T1"/>
                  </a:cxn>
                  <a:cxn ang="0">
                    <a:pos x="T2" y="T3"/>
                  </a:cxn>
                  <a:cxn ang="0">
                    <a:pos x="T4" y="T5"/>
                  </a:cxn>
                  <a:cxn ang="0">
                    <a:pos x="T6" y="T7"/>
                  </a:cxn>
                  <a:cxn ang="0">
                    <a:pos x="T8" y="T9"/>
                  </a:cxn>
                </a:cxnLst>
                <a:rect l="0" t="0" r="r" b="b"/>
                <a:pathLst>
                  <a:path w="12" h="13">
                    <a:moveTo>
                      <a:pt x="0" y="8"/>
                    </a:moveTo>
                    <a:lnTo>
                      <a:pt x="0" y="0"/>
                    </a:lnTo>
                    <a:lnTo>
                      <a:pt x="12" y="12"/>
                    </a:lnTo>
                    <a:lnTo>
                      <a:pt x="11" y="13"/>
                    </a:lnTo>
                    <a:lnTo>
                      <a:pt x="0" y="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76" name="Freeform 158"/>
              <p:cNvSpPr>
                <a:spLocks/>
              </p:cNvSpPr>
              <p:nvPr/>
            </p:nvSpPr>
            <p:spPr bwMode="auto">
              <a:xfrm>
                <a:off x="1662" y="2703"/>
                <a:ext cx="183" cy="208"/>
              </a:xfrm>
              <a:custGeom>
                <a:avLst/>
                <a:gdLst>
                  <a:gd name="T0" fmla="*/ 75 w 183"/>
                  <a:gd name="T1" fmla="*/ 196 h 208"/>
                  <a:gd name="T2" fmla="*/ 60 w 183"/>
                  <a:gd name="T3" fmla="*/ 194 h 208"/>
                  <a:gd name="T4" fmla="*/ 48 w 183"/>
                  <a:gd name="T5" fmla="*/ 194 h 208"/>
                  <a:gd name="T6" fmla="*/ 41 w 183"/>
                  <a:gd name="T7" fmla="*/ 204 h 208"/>
                  <a:gd name="T8" fmla="*/ 28 w 183"/>
                  <a:gd name="T9" fmla="*/ 208 h 208"/>
                  <a:gd name="T10" fmla="*/ 26 w 183"/>
                  <a:gd name="T11" fmla="*/ 194 h 208"/>
                  <a:gd name="T12" fmla="*/ 21 w 183"/>
                  <a:gd name="T13" fmla="*/ 182 h 208"/>
                  <a:gd name="T14" fmla="*/ 17 w 183"/>
                  <a:gd name="T15" fmla="*/ 172 h 208"/>
                  <a:gd name="T16" fmla="*/ 17 w 183"/>
                  <a:gd name="T17" fmla="*/ 160 h 208"/>
                  <a:gd name="T18" fmla="*/ 16 w 183"/>
                  <a:gd name="T19" fmla="*/ 158 h 208"/>
                  <a:gd name="T20" fmla="*/ 14 w 183"/>
                  <a:gd name="T21" fmla="*/ 154 h 208"/>
                  <a:gd name="T22" fmla="*/ 12 w 183"/>
                  <a:gd name="T23" fmla="*/ 146 h 208"/>
                  <a:gd name="T24" fmla="*/ 9 w 183"/>
                  <a:gd name="T25" fmla="*/ 132 h 208"/>
                  <a:gd name="T26" fmla="*/ 2 w 183"/>
                  <a:gd name="T27" fmla="*/ 125 h 208"/>
                  <a:gd name="T28" fmla="*/ 2 w 183"/>
                  <a:gd name="T29" fmla="*/ 115 h 208"/>
                  <a:gd name="T30" fmla="*/ 5 w 183"/>
                  <a:gd name="T31" fmla="*/ 99 h 208"/>
                  <a:gd name="T32" fmla="*/ 5 w 183"/>
                  <a:gd name="T33" fmla="*/ 87 h 208"/>
                  <a:gd name="T34" fmla="*/ 5 w 183"/>
                  <a:gd name="T35" fmla="*/ 77 h 208"/>
                  <a:gd name="T36" fmla="*/ 9 w 183"/>
                  <a:gd name="T37" fmla="*/ 63 h 208"/>
                  <a:gd name="T38" fmla="*/ 10 w 183"/>
                  <a:gd name="T39" fmla="*/ 50 h 208"/>
                  <a:gd name="T40" fmla="*/ 10 w 183"/>
                  <a:gd name="T41" fmla="*/ 36 h 208"/>
                  <a:gd name="T42" fmla="*/ 26 w 183"/>
                  <a:gd name="T43" fmla="*/ 15 h 208"/>
                  <a:gd name="T44" fmla="*/ 38 w 183"/>
                  <a:gd name="T45" fmla="*/ 10 h 208"/>
                  <a:gd name="T46" fmla="*/ 58 w 183"/>
                  <a:gd name="T47" fmla="*/ 0 h 208"/>
                  <a:gd name="T48" fmla="*/ 69 w 183"/>
                  <a:gd name="T49" fmla="*/ 12 h 208"/>
                  <a:gd name="T50" fmla="*/ 67 w 183"/>
                  <a:gd name="T51" fmla="*/ 15 h 208"/>
                  <a:gd name="T52" fmla="*/ 69 w 183"/>
                  <a:gd name="T53" fmla="*/ 20 h 208"/>
                  <a:gd name="T54" fmla="*/ 82 w 183"/>
                  <a:gd name="T55" fmla="*/ 43 h 208"/>
                  <a:gd name="T56" fmla="*/ 86 w 183"/>
                  <a:gd name="T57" fmla="*/ 45 h 208"/>
                  <a:gd name="T58" fmla="*/ 91 w 183"/>
                  <a:gd name="T59" fmla="*/ 43 h 208"/>
                  <a:gd name="T60" fmla="*/ 99 w 183"/>
                  <a:gd name="T61" fmla="*/ 45 h 208"/>
                  <a:gd name="T62" fmla="*/ 106 w 183"/>
                  <a:gd name="T63" fmla="*/ 50 h 208"/>
                  <a:gd name="T64" fmla="*/ 113 w 183"/>
                  <a:gd name="T65" fmla="*/ 53 h 208"/>
                  <a:gd name="T66" fmla="*/ 120 w 183"/>
                  <a:gd name="T67" fmla="*/ 58 h 208"/>
                  <a:gd name="T68" fmla="*/ 134 w 183"/>
                  <a:gd name="T69" fmla="*/ 60 h 208"/>
                  <a:gd name="T70" fmla="*/ 140 w 183"/>
                  <a:gd name="T71" fmla="*/ 65 h 208"/>
                  <a:gd name="T72" fmla="*/ 140 w 183"/>
                  <a:gd name="T73" fmla="*/ 70 h 208"/>
                  <a:gd name="T74" fmla="*/ 142 w 183"/>
                  <a:gd name="T75" fmla="*/ 75 h 208"/>
                  <a:gd name="T76" fmla="*/ 142 w 183"/>
                  <a:gd name="T77" fmla="*/ 82 h 208"/>
                  <a:gd name="T78" fmla="*/ 140 w 183"/>
                  <a:gd name="T79" fmla="*/ 86 h 208"/>
                  <a:gd name="T80" fmla="*/ 142 w 183"/>
                  <a:gd name="T81" fmla="*/ 89 h 208"/>
                  <a:gd name="T82" fmla="*/ 171 w 183"/>
                  <a:gd name="T83" fmla="*/ 101 h 208"/>
                  <a:gd name="T84" fmla="*/ 170 w 183"/>
                  <a:gd name="T85" fmla="*/ 113 h 208"/>
                  <a:gd name="T86" fmla="*/ 175 w 183"/>
                  <a:gd name="T87" fmla="*/ 118 h 208"/>
                  <a:gd name="T88" fmla="*/ 182 w 183"/>
                  <a:gd name="T89" fmla="*/ 125 h 208"/>
                  <a:gd name="T90" fmla="*/ 183 w 183"/>
                  <a:gd name="T91" fmla="*/ 132 h 208"/>
                  <a:gd name="T92" fmla="*/ 180 w 183"/>
                  <a:gd name="T93" fmla="*/ 148 h 208"/>
                  <a:gd name="T94" fmla="*/ 161 w 183"/>
                  <a:gd name="T95" fmla="*/ 151 h 208"/>
                  <a:gd name="T96" fmla="*/ 156 w 183"/>
                  <a:gd name="T97" fmla="*/ 149 h 208"/>
                  <a:gd name="T98" fmla="*/ 146 w 183"/>
                  <a:gd name="T99" fmla="*/ 151 h 208"/>
                  <a:gd name="T100" fmla="*/ 135 w 183"/>
                  <a:gd name="T101" fmla="*/ 153 h 208"/>
                  <a:gd name="T102" fmla="*/ 129 w 183"/>
                  <a:gd name="T103" fmla="*/ 154 h 208"/>
                  <a:gd name="T104" fmla="*/ 120 w 183"/>
                  <a:gd name="T105" fmla="*/ 158 h 208"/>
                  <a:gd name="T106" fmla="*/ 113 w 183"/>
                  <a:gd name="T107" fmla="*/ 172 h 208"/>
                  <a:gd name="T108" fmla="*/ 113 w 183"/>
                  <a:gd name="T109" fmla="*/ 175 h 208"/>
                  <a:gd name="T110" fmla="*/ 108 w 183"/>
                  <a:gd name="T111" fmla="*/ 191 h 208"/>
                  <a:gd name="T112" fmla="*/ 91 w 183"/>
                  <a:gd name="T113" fmla="*/ 192 h 208"/>
                  <a:gd name="T114" fmla="*/ 79 w 183"/>
                  <a:gd name="T115" fmla="*/ 20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3" h="208">
                    <a:moveTo>
                      <a:pt x="79" y="206"/>
                    </a:moveTo>
                    <a:lnTo>
                      <a:pt x="79" y="206"/>
                    </a:lnTo>
                    <a:lnTo>
                      <a:pt x="75" y="196"/>
                    </a:lnTo>
                    <a:lnTo>
                      <a:pt x="75" y="196"/>
                    </a:lnTo>
                    <a:lnTo>
                      <a:pt x="60" y="194"/>
                    </a:lnTo>
                    <a:lnTo>
                      <a:pt x="60" y="194"/>
                    </a:lnTo>
                    <a:lnTo>
                      <a:pt x="53" y="191"/>
                    </a:lnTo>
                    <a:lnTo>
                      <a:pt x="50" y="194"/>
                    </a:lnTo>
                    <a:lnTo>
                      <a:pt x="48" y="194"/>
                    </a:lnTo>
                    <a:lnTo>
                      <a:pt x="45" y="199"/>
                    </a:lnTo>
                    <a:lnTo>
                      <a:pt x="43" y="201"/>
                    </a:lnTo>
                    <a:lnTo>
                      <a:pt x="41" y="204"/>
                    </a:lnTo>
                    <a:lnTo>
                      <a:pt x="38" y="208"/>
                    </a:lnTo>
                    <a:lnTo>
                      <a:pt x="31" y="208"/>
                    </a:lnTo>
                    <a:lnTo>
                      <a:pt x="28" y="208"/>
                    </a:lnTo>
                    <a:lnTo>
                      <a:pt x="26" y="203"/>
                    </a:lnTo>
                    <a:lnTo>
                      <a:pt x="26" y="197"/>
                    </a:lnTo>
                    <a:lnTo>
                      <a:pt x="26" y="194"/>
                    </a:lnTo>
                    <a:lnTo>
                      <a:pt x="24" y="192"/>
                    </a:lnTo>
                    <a:lnTo>
                      <a:pt x="22" y="187"/>
                    </a:lnTo>
                    <a:lnTo>
                      <a:pt x="21" y="182"/>
                    </a:lnTo>
                    <a:lnTo>
                      <a:pt x="19" y="178"/>
                    </a:lnTo>
                    <a:lnTo>
                      <a:pt x="17" y="175"/>
                    </a:lnTo>
                    <a:lnTo>
                      <a:pt x="17" y="172"/>
                    </a:lnTo>
                    <a:lnTo>
                      <a:pt x="14" y="168"/>
                    </a:lnTo>
                    <a:lnTo>
                      <a:pt x="14" y="161"/>
                    </a:lnTo>
                    <a:lnTo>
                      <a:pt x="17" y="160"/>
                    </a:lnTo>
                    <a:lnTo>
                      <a:pt x="17" y="160"/>
                    </a:lnTo>
                    <a:lnTo>
                      <a:pt x="16" y="158"/>
                    </a:lnTo>
                    <a:lnTo>
                      <a:pt x="16" y="158"/>
                    </a:lnTo>
                    <a:lnTo>
                      <a:pt x="14" y="156"/>
                    </a:lnTo>
                    <a:lnTo>
                      <a:pt x="14" y="154"/>
                    </a:lnTo>
                    <a:lnTo>
                      <a:pt x="14" y="154"/>
                    </a:lnTo>
                    <a:lnTo>
                      <a:pt x="16" y="153"/>
                    </a:lnTo>
                    <a:lnTo>
                      <a:pt x="16" y="149"/>
                    </a:lnTo>
                    <a:lnTo>
                      <a:pt x="12" y="146"/>
                    </a:lnTo>
                    <a:lnTo>
                      <a:pt x="9" y="144"/>
                    </a:lnTo>
                    <a:lnTo>
                      <a:pt x="9" y="139"/>
                    </a:lnTo>
                    <a:lnTo>
                      <a:pt x="9" y="132"/>
                    </a:lnTo>
                    <a:lnTo>
                      <a:pt x="7" y="129"/>
                    </a:lnTo>
                    <a:lnTo>
                      <a:pt x="5" y="125"/>
                    </a:lnTo>
                    <a:lnTo>
                      <a:pt x="2" y="125"/>
                    </a:lnTo>
                    <a:lnTo>
                      <a:pt x="2" y="120"/>
                    </a:lnTo>
                    <a:lnTo>
                      <a:pt x="0" y="118"/>
                    </a:lnTo>
                    <a:lnTo>
                      <a:pt x="2" y="115"/>
                    </a:lnTo>
                    <a:lnTo>
                      <a:pt x="9" y="108"/>
                    </a:lnTo>
                    <a:lnTo>
                      <a:pt x="9" y="103"/>
                    </a:lnTo>
                    <a:lnTo>
                      <a:pt x="5" y="99"/>
                    </a:lnTo>
                    <a:lnTo>
                      <a:pt x="5" y="94"/>
                    </a:lnTo>
                    <a:lnTo>
                      <a:pt x="5" y="93"/>
                    </a:lnTo>
                    <a:lnTo>
                      <a:pt x="5" y="87"/>
                    </a:lnTo>
                    <a:lnTo>
                      <a:pt x="5" y="84"/>
                    </a:lnTo>
                    <a:lnTo>
                      <a:pt x="4" y="81"/>
                    </a:lnTo>
                    <a:lnTo>
                      <a:pt x="5" y="77"/>
                    </a:lnTo>
                    <a:lnTo>
                      <a:pt x="10" y="72"/>
                    </a:lnTo>
                    <a:lnTo>
                      <a:pt x="10" y="65"/>
                    </a:lnTo>
                    <a:lnTo>
                      <a:pt x="9" y="63"/>
                    </a:lnTo>
                    <a:lnTo>
                      <a:pt x="10" y="58"/>
                    </a:lnTo>
                    <a:lnTo>
                      <a:pt x="10" y="53"/>
                    </a:lnTo>
                    <a:lnTo>
                      <a:pt x="10" y="50"/>
                    </a:lnTo>
                    <a:lnTo>
                      <a:pt x="14" y="45"/>
                    </a:lnTo>
                    <a:lnTo>
                      <a:pt x="14" y="43"/>
                    </a:lnTo>
                    <a:lnTo>
                      <a:pt x="10" y="36"/>
                    </a:lnTo>
                    <a:lnTo>
                      <a:pt x="0" y="19"/>
                    </a:lnTo>
                    <a:lnTo>
                      <a:pt x="19" y="22"/>
                    </a:lnTo>
                    <a:lnTo>
                      <a:pt x="26" y="15"/>
                    </a:lnTo>
                    <a:lnTo>
                      <a:pt x="29" y="15"/>
                    </a:lnTo>
                    <a:lnTo>
                      <a:pt x="34" y="10"/>
                    </a:lnTo>
                    <a:lnTo>
                      <a:pt x="38" y="10"/>
                    </a:lnTo>
                    <a:lnTo>
                      <a:pt x="46" y="3"/>
                    </a:lnTo>
                    <a:lnTo>
                      <a:pt x="55" y="2"/>
                    </a:lnTo>
                    <a:lnTo>
                      <a:pt x="58" y="0"/>
                    </a:lnTo>
                    <a:lnTo>
                      <a:pt x="65" y="0"/>
                    </a:lnTo>
                    <a:lnTo>
                      <a:pt x="69" y="3"/>
                    </a:lnTo>
                    <a:lnTo>
                      <a:pt x="69" y="12"/>
                    </a:lnTo>
                    <a:lnTo>
                      <a:pt x="69" y="12"/>
                    </a:lnTo>
                    <a:lnTo>
                      <a:pt x="67" y="15"/>
                    </a:lnTo>
                    <a:lnTo>
                      <a:pt x="67" y="15"/>
                    </a:lnTo>
                    <a:lnTo>
                      <a:pt x="67" y="17"/>
                    </a:lnTo>
                    <a:lnTo>
                      <a:pt x="67" y="17"/>
                    </a:lnTo>
                    <a:lnTo>
                      <a:pt x="69" y="20"/>
                    </a:lnTo>
                    <a:lnTo>
                      <a:pt x="69" y="20"/>
                    </a:lnTo>
                    <a:lnTo>
                      <a:pt x="69" y="29"/>
                    </a:lnTo>
                    <a:lnTo>
                      <a:pt x="82" y="43"/>
                    </a:lnTo>
                    <a:lnTo>
                      <a:pt x="82" y="43"/>
                    </a:lnTo>
                    <a:lnTo>
                      <a:pt x="86" y="45"/>
                    </a:lnTo>
                    <a:lnTo>
                      <a:pt x="86" y="45"/>
                    </a:lnTo>
                    <a:lnTo>
                      <a:pt x="91" y="43"/>
                    </a:lnTo>
                    <a:lnTo>
                      <a:pt x="91" y="43"/>
                    </a:lnTo>
                    <a:lnTo>
                      <a:pt x="91" y="43"/>
                    </a:lnTo>
                    <a:lnTo>
                      <a:pt x="91" y="43"/>
                    </a:lnTo>
                    <a:lnTo>
                      <a:pt x="99" y="45"/>
                    </a:lnTo>
                    <a:lnTo>
                      <a:pt x="99" y="45"/>
                    </a:lnTo>
                    <a:lnTo>
                      <a:pt x="103" y="46"/>
                    </a:lnTo>
                    <a:lnTo>
                      <a:pt x="106" y="50"/>
                    </a:lnTo>
                    <a:lnTo>
                      <a:pt x="106" y="50"/>
                    </a:lnTo>
                    <a:lnTo>
                      <a:pt x="106" y="51"/>
                    </a:lnTo>
                    <a:lnTo>
                      <a:pt x="106" y="51"/>
                    </a:lnTo>
                    <a:lnTo>
                      <a:pt x="113" y="53"/>
                    </a:lnTo>
                    <a:lnTo>
                      <a:pt x="115" y="53"/>
                    </a:lnTo>
                    <a:lnTo>
                      <a:pt x="120" y="58"/>
                    </a:lnTo>
                    <a:lnTo>
                      <a:pt x="120" y="58"/>
                    </a:lnTo>
                    <a:lnTo>
                      <a:pt x="130" y="60"/>
                    </a:lnTo>
                    <a:lnTo>
                      <a:pt x="130" y="60"/>
                    </a:lnTo>
                    <a:lnTo>
                      <a:pt x="134" y="60"/>
                    </a:lnTo>
                    <a:lnTo>
                      <a:pt x="137" y="62"/>
                    </a:lnTo>
                    <a:lnTo>
                      <a:pt x="140" y="65"/>
                    </a:lnTo>
                    <a:lnTo>
                      <a:pt x="140" y="65"/>
                    </a:lnTo>
                    <a:lnTo>
                      <a:pt x="140" y="67"/>
                    </a:lnTo>
                    <a:lnTo>
                      <a:pt x="140" y="70"/>
                    </a:lnTo>
                    <a:lnTo>
                      <a:pt x="140" y="70"/>
                    </a:lnTo>
                    <a:lnTo>
                      <a:pt x="140" y="72"/>
                    </a:lnTo>
                    <a:lnTo>
                      <a:pt x="140" y="72"/>
                    </a:lnTo>
                    <a:lnTo>
                      <a:pt x="142" y="75"/>
                    </a:lnTo>
                    <a:lnTo>
                      <a:pt x="142" y="75"/>
                    </a:lnTo>
                    <a:lnTo>
                      <a:pt x="142" y="82"/>
                    </a:lnTo>
                    <a:lnTo>
                      <a:pt x="142" y="82"/>
                    </a:lnTo>
                    <a:lnTo>
                      <a:pt x="142" y="84"/>
                    </a:lnTo>
                    <a:lnTo>
                      <a:pt x="140" y="86"/>
                    </a:lnTo>
                    <a:lnTo>
                      <a:pt x="140" y="86"/>
                    </a:lnTo>
                    <a:lnTo>
                      <a:pt x="140" y="86"/>
                    </a:lnTo>
                    <a:lnTo>
                      <a:pt x="140" y="86"/>
                    </a:lnTo>
                    <a:lnTo>
                      <a:pt x="142" y="89"/>
                    </a:lnTo>
                    <a:lnTo>
                      <a:pt x="144" y="89"/>
                    </a:lnTo>
                    <a:lnTo>
                      <a:pt x="146" y="101"/>
                    </a:lnTo>
                    <a:lnTo>
                      <a:pt x="171" y="101"/>
                    </a:lnTo>
                    <a:lnTo>
                      <a:pt x="170" y="110"/>
                    </a:lnTo>
                    <a:lnTo>
                      <a:pt x="170" y="113"/>
                    </a:lnTo>
                    <a:lnTo>
                      <a:pt x="170" y="113"/>
                    </a:lnTo>
                    <a:lnTo>
                      <a:pt x="171" y="118"/>
                    </a:lnTo>
                    <a:lnTo>
                      <a:pt x="171" y="118"/>
                    </a:lnTo>
                    <a:lnTo>
                      <a:pt x="175" y="118"/>
                    </a:lnTo>
                    <a:lnTo>
                      <a:pt x="175" y="118"/>
                    </a:lnTo>
                    <a:lnTo>
                      <a:pt x="180" y="122"/>
                    </a:lnTo>
                    <a:lnTo>
                      <a:pt x="182" y="125"/>
                    </a:lnTo>
                    <a:lnTo>
                      <a:pt x="182" y="125"/>
                    </a:lnTo>
                    <a:lnTo>
                      <a:pt x="183" y="132"/>
                    </a:lnTo>
                    <a:lnTo>
                      <a:pt x="183" y="132"/>
                    </a:lnTo>
                    <a:lnTo>
                      <a:pt x="183" y="136"/>
                    </a:lnTo>
                    <a:lnTo>
                      <a:pt x="182" y="142"/>
                    </a:lnTo>
                    <a:lnTo>
                      <a:pt x="180" y="148"/>
                    </a:lnTo>
                    <a:lnTo>
                      <a:pt x="175" y="160"/>
                    </a:lnTo>
                    <a:lnTo>
                      <a:pt x="161" y="151"/>
                    </a:lnTo>
                    <a:lnTo>
                      <a:pt x="161" y="151"/>
                    </a:lnTo>
                    <a:lnTo>
                      <a:pt x="158" y="149"/>
                    </a:lnTo>
                    <a:lnTo>
                      <a:pt x="158" y="149"/>
                    </a:lnTo>
                    <a:lnTo>
                      <a:pt x="156" y="149"/>
                    </a:lnTo>
                    <a:lnTo>
                      <a:pt x="156" y="149"/>
                    </a:lnTo>
                    <a:lnTo>
                      <a:pt x="146" y="151"/>
                    </a:lnTo>
                    <a:lnTo>
                      <a:pt x="146" y="151"/>
                    </a:lnTo>
                    <a:lnTo>
                      <a:pt x="140" y="151"/>
                    </a:lnTo>
                    <a:lnTo>
                      <a:pt x="140" y="151"/>
                    </a:lnTo>
                    <a:lnTo>
                      <a:pt x="135" y="153"/>
                    </a:lnTo>
                    <a:lnTo>
                      <a:pt x="135" y="153"/>
                    </a:lnTo>
                    <a:lnTo>
                      <a:pt x="129" y="154"/>
                    </a:lnTo>
                    <a:lnTo>
                      <a:pt x="129" y="154"/>
                    </a:lnTo>
                    <a:lnTo>
                      <a:pt x="123" y="156"/>
                    </a:lnTo>
                    <a:lnTo>
                      <a:pt x="120" y="158"/>
                    </a:lnTo>
                    <a:lnTo>
                      <a:pt x="120" y="158"/>
                    </a:lnTo>
                    <a:lnTo>
                      <a:pt x="117" y="165"/>
                    </a:lnTo>
                    <a:lnTo>
                      <a:pt x="117" y="165"/>
                    </a:lnTo>
                    <a:lnTo>
                      <a:pt x="113" y="172"/>
                    </a:lnTo>
                    <a:lnTo>
                      <a:pt x="113" y="172"/>
                    </a:lnTo>
                    <a:lnTo>
                      <a:pt x="113" y="175"/>
                    </a:lnTo>
                    <a:lnTo>
                      <a:pt x="113" y="175"/>
                    </a:lnTo>
                    <a:lnTo>
                      <a:pt x="113" y="177"/>
                    </a:lnTo>
                    <a:lnTo>
                      <a:pt x="113" y="177"/>
                    </a:lnTo>
                    <a:lnTo>
                      <a:pt x="108" y="191"/>
                    </a:lnTo>
                    <a:lnTo>
                      <a:pt x="108" y="191"/>
                    </a:lnTo>
                    <a:lnTo>
                      <a:pt x="105" y="192"/>
                    </a:lnTo>
                    <a:lnTo>
                      <a:pt x="91" y="192"/>
                    </a:lnTo>
                    <a:lnTo>
                      <a:pt x="89" y="192"/>
                    </a:lnTo>
                    <a:lnTo>
                      <a:pt x="81" y="208"/>
                    </a:lnTo>
                    <a:lnTo>
                      <a:pt x="79" y="20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77" name="Freeform 159"/>
              <p:cNvSpPr>
                <a:spLocks noEditPoints="1"/>
              </p:cNvSpPr>
              <p:nvPr/>
            </p:nvSpPr>
            <p:spPr bwMode="auto">
              <a:xfrm>
                <a:off x="3407" y="1626"/>
                <a:ext cx="620" cy="287"/>
              </a:xfrm>
              <a:custGeom>
                <a:avLst/>
                <a:gdLst>
                  <a:gd name="T0" fmla="*/ 303 w 620"/>
                  <a:gd name="T1" fmla="*/ 278 h 287"/>
                  <a:gd name="T2" fmla="*/ 289 w 620"/>
                  <a:gd name="T3" fmla="*/ 259 h 287"/>
                  <a:gd name="T4" fmla="*/ 279 w 620"/>
                  <a:gd name="T5" fmla="*/ 235 h 287"/>
                  <a:gd name="T6" fmla="*/ 264 w 620"/>
                  <a:gd name="T7" fmla="*/ 234 h 287"/>
                  <a:gd name="T8" fmla="*/ 178 w 620"/>
                  <a:gd name="T9" fmla="*/ 196 h 287"/>
                  <a:gd name="T10" fmla="*/ 120 w 620"/>
                  <a:gd name="T11" fmla="*/ 261 h 287"/>
                  <a:gd name="T12" fmla="*/ 98 w 620"/>
                  <a:gd name="T13" fmla="*/ 259 h 287"/>
                  <a:gd name="T14" fmla="*/ 89 w 620"/>
                  <a:gd name="T15" fmla="*/ 251 h 287"/>
                  <a:gd name="T16" fmla="*/ 72 w 620"/>
                  <a:gd name="T17" fmla="*/ 242 h 287"/>
                  <a:gd name="T18" fmla="*/ 65 w 620"/>
                  <a:gd name="T19" fmla="*/ 230 h 287"/>
                  <a:gd name="T20" fmla="*/ 55 w 620"/>
                  <a:gd name="T21" fmla="*/ 220 h 287"/>
                  <a:gd name="T22" fmla="*/ 65 w 620"/>
                  <a:gd name="T23" fmla="*/ 213 h 287"/>
                  <a:gd name="T24" fmla="*/ 67 w 620"/>
                  <a:gd name="T25" fmla="*/ 204 h 287"/>
                  <a:gd name="T26" fmla="*/ 89 w 620"/>
                  <a:gd name="T27" fmla="*/ 199 h 287"/>
                  <a:gd name="T28" fmla="*/ 101 w 620"/>
                  <a:gd name="T29" fmla="*/ 201 h 287"/>
                  <a:gd name="T30" fmla="*/ 98 w 620"/>
                  <a:gd name="T31" fmla="*/ 187 h 287"/>
                  <a:gd name="T32" fmla="*/ 88 w 620"/>
                  <a:gd name="T33" fmla="*/ 172 h 287"/>
                  <a:gd name="T34" fmla="*/ 70 w 620"/>
                  <a:gd name="T35" fmla="*/ 168 h 287"/>
                  <a:gd name="T36" fmla="*/ 58 w 620"/>
                  <a:gd name="T37" fmla="*/ 174 h 287"/>
                  <a:gd name="T38" fmla="*/ 33 w 620"/>
                  <a:gd name="T39" fmla="*/ 179 h 287"/>
                  <a:gd name="T40" fmla="*/ 0 w 620"/>
                  <a:gd name="T41" fmla="*/ 137 h 287"/>
                  <a:gd name="T42" fmla="*/ 11 w 620"/>
                  <a:gd name="T43" fmla="*/ 98 h 287"/>
                  <a:gd name="T44" fmla="*/ 35 w 620"/>
                  <a:gd name="T45" fmla="*/ 107 h 287"/>
                  <a:gd name="T46" fmla="*/ 52 w 620"/>
                  <a:gd name="T47" fmla="*/ 84 h 287"/>
                  <a:gd name="T48" fmla="*/ 93 w 620"/>
                  <a:gd name="T49" fmla="*/ 81 h 287"/>
                  <a:gd name="T50" fmla="*/ 144 w 620"/>
                  <a:gd name="T51" fmla="*/ 88 h 287"/>
                  <a:gd name="T52" fmla="*/ 202 w 620"/>
                  <a:gd name="T53" fmla="*/ 91 h 287"/>
                  <a:gd name="T54" fmla="*/ 206 w 620"/>
                  <a:gd name="T55" fmla="*/ 76 h 287"/>
                  <a:gd name="T56" fmla="*/ 216 w 620"/>
                  <a:gd name="T57" fmla="*/ 33 h 287"/>
                  <a:gd name="T58" fmla="*/ 221 w 620"/>
                  <a:gd name="T59" fmla="*/ 28 h 287"/>
                  <a:gd name="T60" fmla="*/ 277 w 620"/>
                  <a:gd name="T61" fmla="*/ 16 h 287"/>
                  <a:gd name="T62" fmla="*/ 327 w 620"/>
                  <a:gd name="T63" fmla="*/ 0 h 287"/>
                  <a:gd name="T64" fmla="*/ 370 w 620"/>
                  <a:gd name="T65" fmla="*/ 17 h 287"/>
                  <a:gd name="T66" fmla="*/ 387 w 620"/>
                  <a:gd name="T67" fmla="*/ 21 h 287"/>
                  <a:gd name="T68" fmla="*/ 406 w 620"/>
                  <a:gd name="T69" fmla="*/ 33 h 287"/>
                  <a:gd name="T70" fmla="*/ 435 w 620"/>
                  <a:gd name="T71" fmla="*/ 26 h 287"/>
                  <a:gd name="T72" fmla="*/ 469 w 620"/>
                  <a:gd name="T73" fmla="*/ 40 h 287"/>
                  <a:gd name="T74" fmla="*/ 522 w 620"/>
                  <a:gd name="T75" fmla="*/ 88 h 287"/>
                  <a:gd name="T76" fmla="*/ 565 w 620"/>
                  <a:gd name="T77" fmla="*/ 101 h 287"/>
                  <a:gd name="T78" fmla="*/ 601 w 620"/>
                  <a:gd name="T79" fmla="*/ 113 h 287"/>
                  <a:gd name="T80" fmla="*/ 603 w 620"/>
                  <a:gd name="T81" fmla="*/ 136 h 287"/>
                  <a:gd name="T82" fmla="*/ 587 w 620"/>
                  <a:gd name="T83" fmla="*/ 163 h 287"/>
                  <a:gd name="T84" fmla="*/ 558 w 620"/>
                  <a:gd name="T85" fmla="*/ 168 h 287"/>
                  <a:gd name="T86" fmla="*/ 539 w 620"/>
                  <a:gd name="T87" fmla="*/ 187 h 287"/>
                  <a:gd name="T88" fmla="*/ 520 w 620"/>
                  <a:gd name="T89" fmla="*/ 201 h 287"/>
                  <a:gd name="T90" fmla="*/ 507 w 620"/>
                  <a:gd name="T91" fmla="*/ 213 h 287"/>
                  <a:gd name="T92" fmla="*/ 512 w 620"/>
                  <a:gd name="T93" fmla="*/ 246 h 287"/>
                  <a:gd name="T94" fmla="*/ 491 w 620"/>
                  <a:gd name="T95" fmla="*/ 253 h 287"/>
                  <a:gd name="T96" fmla="*/ 457 w 620"/>
                  <a:gd name="T97" fmla="*/ 244 h 287"/>
                  <a:gd name="T98" fmla="*/ 425 w 620"/>
                  <a:gd name="T99" fmla="*/ 242 h 287"/>
                  <a:gd name="T100" fmla="*/ 399 w 620"/>
                  <a:gd name="T101" fmla="*/ 251 h 287"/>
                  <a:gd name="T102" fmla="*/ 365 w 620"/>
                  <a:gd name="T103" fmla="*/ 256 h 287"/>
                  <a:gd name="T104" fmla="*/ 336 w 620"/>
                  <a:gd name="T105" fmla="*/ 275 h 287"/>
                  <a:gd name="T106" fmla="*/ 101 w 620"/>
                  <a:gd name="T107" fmla="*/ 213 h 287"/>
                  <a:gd name="T108" fmla="*/ 101 w 620"/>
                  <a:gd name="T109" fmla="*/ 213 h 287"/>
                  <a:gd name="T110" fmla="*/ 112 w 620"/>
                  <a:gd name="T111" fmla="*/ 19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0" h="287">
                    <a:moveTo>
                      <a:pt x="322" y="285"/>
                    </a:moveTo>
                    <a:lnTo>
                      <a:pt x="322" y="282"/>
                    </a:lnTo>
                    <a:lnTo>
                      <a:pt x="322" y="278"/>
                    </a:lnTo>
                    <a:lnTo>
                      <a:pt x="320" y="277"/>
                    </a:lnTo>
                    <a:lnTo>
                      <a:pt x="315" y="278"/>
                    </a:lnTo>
                    <a:lnTo>
                      <a:pt x="313" y="278"/>
                    </a:lnTo>
                    <a:lnTo>
                      <a:pt x="307" y="278"/>
                    </a:lnTo>
                    <a:lnTo>
                      <a:pt x="303" y="278"/>
                    </a:lnTo>
                    <a:lnTo>
                      <a:pt x="300" y="275"/>
                    </a:lnTo>
                    <a:lnTo>
                      <a:pt x="298" y="273"/>
                    </a:lnTo>
                    <a:lnTo>
                      <a:pt x="298" y="270"/>
                    </a:lnTo>
                    <a:lnTo>
                      <a:pt x="298" y="271"/>
                    </a:lnTo>
                    <a:lnTo>
                      <a:pt x="296" y="263"/>
                    </a:lnTo>
                    <a:lnTo>
                      <a:pt x="296" y="263"/>
                    </a:lnTo>
                    <a:lnTo>
                      <a:pt x="291" y="261"/>
                    </a:lnTo>
                    <a:lnTo>
                      <a:pt x="289" y="259"/>
                    </a:lnTo>
                    <a:lnTo>
                      <a:pt x="289" y="253"/>
                    </a:lnTo>
                    <a:lnTo>
                      <a:pt x="291" y="251"/>
                    </a:lnTo>
                    <a:lnTo>
                      <a:pt x="291" y="247"/>
                    </a:lnTo>
                    <a:lnTo>
                      <a:pt x="289" y="246"/>
                    </a:lnTo>
                    <a:lnTo>
                      <a:pt x="288" y="246"/>
                    </a:lnTo>
                    <a:lnTo>
                      <a:pt x="284" y="242"/>
                    </a:lnTo>
                    <a:lnTo>
                      <a:pt x="281" y="239"/>
                    </a:lnTo>
                    <a:lnTo>
                      <a:pt x="279" y="235"/>
                    </a:lnTo>
                    <a:lnTo>
                      <a:pt x="279" y="235"/>
                    </a:lnTo>
                    <a:lnTo>
                      <a:pt x="276" y="234"/>
                    </a:lnTo>
                    <a:lnTo>
                      <a:pt x="274" y="232"/>
                    </a:lnTo>
                    <a:lnTo>
                      <a:pt x="274" y="232"/>
                    </a:lnTo>
                    <a:lnTo>
                      <a:pt x="274" y="232"/>
                    </a:lnTo>
                    <a:lnTo>
                      <a:pt x="269" y="234"/>
                    </a:lnTo>
                    <a:lnTo>
                      <a:pt x="269" y="234"/>
                    </a:lnTo>
                    <a:lnTo>
                      <a:pt x="264" y="234"/>
                    </a:lnTo>
                    <a:lnTo>
                      <a:pt x="260" y="234"/>
                    </a:lnTo>
                    <a:lnTo>
                      <a:pt x="250" y="234"/>
                    </a:lnTo>
                    <a:lnTo>
                      <a:pt x="245" y="234"/>
                    </a:lnTo>
                    <a:lnTo>
                      <a:pt x="242" y="234"/>
                    </a:lnTo>
                    <a:lnTo>
                      <a:pt x="236" y="234"/>
                    </a:lnTo>
                    <a:lnTo>
                      <a:pt x="230" y="234"/>
                    </a:lnTo>
                    <a:lnTo>
                      <a:pt x="212" y="216"/>
                    </a:lnTo>
                    <a:lnTo>
                      <a:pt x="178" y="196"/>
                    </a:lnTo>
                    <a:lnTo>
                      <a:pt x="142" y="206"/>
                    </a:lnTo>
                    <a:lnTo>
                      <a:pt x="142" y="275"/>
                    </a:lnTo>
                    <a:lnTo>
                      <a:pt x="135" y="275"/>
                    </a:lnTo>
                    <a:lnTo>
                      <a:pt x="134" y="275"/>
                    </a:lnTo>
                    <a:lnTo>
                      <a:pt x="132" y="273"/>
                    </a:lnTo>
                    <a:lnTo>
                      <a:pt x="129" y="270"/>
                    </a:lnTo>
                    <a:lnTo>
                      <a:pt x="123" y="263"/>
                    </a:lnTo>
                    <a:lnTo>
                      <a:pt x="120" y="261"/>
                    </a:lnTo>
                    <a:lnTo>
                      <a:pt x="115" y="258"/>
                    </a:lnTo>
                    <a:lnTo>
                      <a:pt x="112" y="256"/>
                    </a:lnTo>
                    <a:lnTo>
                      <a:pt x="106" y="256"/>
                    </a:lnTo>
                    <a:lnTo>
                      <a:pt x="103" y="256"/>
                    </a:lnTo>
                    <a:lnTo>
                      <a:pt x="103" y="256"/>
                    </a:lnTo>
                    <a:lnTo>
                      <a:pt x="101" y="258"/>
                    </a:lnTo>
                    <a:lnTo>
                      <a:pt x="101" y="258"/>
                    </a:lnTo>
                    <a:lnTo>
                      <a:pt x="98" y="259"/>
                    </a:lnTo>
                    <a:lnTo>
                      <a:pt x="94" y="261"/>
                    </a:lnTo>
                    <a:lnTo>
                      <a:pt x="88" y="268"/>
                    </a:lnTo>
                    <a:lnTo>
                      <a:pt x="86" y="263"/>
                    </a:lnTo>
                    <a:lnTo>
                      <a:pt x="86" y="259"/>
                    </a:lnTo>
                    <a:lnTo>
                      <a:pt x="88" y="258"/>
                    </a:lnTo>
                    <a:lnTo>
                      <a:pt x="88" y="254"/>
                    </a:lnTo>
                    <a:lnTo>
                      <a:pt x="89" y="254"/>
                    </a:lnTo>
                    <a:lnTo>
                      <a:pt x="89" y="251"/>
                    </a:lnTo>
                    <a:lnTo>
                      <a:pt x="89" y="249"/>
                    </a:lnTo>
                    <a:lnTo>
                      <a:pt x="86" y="249"/>
                    </a:lnTo>
                    <a:lnTo>
                      <a:pt x="86" y="247"/>
                    </a:lnTo>
                    <a:lnTo>
                      <a:pt x="79" y="247"/>
                    </a:lnTo>
                    <a:lnTo>
                      <a:pt x="79" y="246"/>
                    </a:lnTo>
                    <a:lnTo>
                      <a:pt x="77" y="244"/>
                    </a:lnTo>
                    <a:lnTo>
                      <a:pt x="76" y="244"/>
                    </a:lnTo>
                    <a:lnTo>
                      <a:pt x="72" y="242"/>
                    </a:lnTo>
                    <a:lnTo>
                      <a:pt x="69" y="242"/>
                    </a:lnTo>
                    <a:lnTo>
                      <a:pt x="69" y="239"/>
                    </a:lnTo>
                    <a:lnTo>
                      <a:pt x="69" y="237"/>
                    </a:lnTo>
                    <a:lnTo>
                      <a:pt x="69" y="234"/>
                    </a:lnTo>
                    <a:lnTo>
                      <a:pt x="69" y="234"/>
                    </a:lnTo>
                    <a:lnTo>
                      <a:pt x="69" y="234"/>
                    </a:lnTo>
                    <a:lnTo>
                      <a:pt x="65" y="230"/>
                    </a:lnTo>
                    <a:lnTo>
                      <a:pt x="65" y="230"/>
                    </a:lnTo>
                    <a:lnTo>
                      <a:pt x="64" y="229"/>
                    </a:lnTo>
                    <a:lnTo>
                      <a:pt x="64" y="229"/>
                    </a:lnTo>
                    <a:lnTo>
                      <a:pt x="64" y="225"/>
                    </a:lnTo>
                    <a:lnTo>
                      <a:pt x="60" y="222"/>
                    </a:lnTo>
                    <a:lnTo>
                      <a:pt x="60" y="222"/>
                    </a:lnTo>
                    <a:lnTo>
                      <a:pt x="58" y="220"/>
                    </a:lnTo>
                    <a:lnTo>
                      <a:pt x="58" y="220"/>
                    </a:lnTo>
                    <a:lnTo>
                      <a:pt x="55" y="220"/>
                    </a:lnTo>
                    <a:lnTo>
                      <a:pt x="53" y="218"/>
                    </a:lnTo>
                    <a:lnTo>
                      <a:pt x="53" y="218"/>
                    </a:lnTo>
                    <a:lnTo>
                      <a:pt x="55" y="213"/>
                    </a:lnTo>
                    <a:lnTo>
                      <a:pt x="55" y="213"/>
                    </a:lnTo>
                    <a:lnTo>
                      <a:pt x="57" y="211"/>
                    </a:lnTo>
                    <a:lnTo>
                      <a:pt x="58" y="211"/>
                    </a:lnTo>
                    <a:lnTo>
                      <a:pt x="62" y="211"/>
                    </a:lnTo>
                    <a:lnTo>
                      <a:pt x="65" y="213"/>
                    </a:lnTo>
                    <a:lnTo>
                      <a:pt x="67" y="215"/>
                    </a:lnTo>
                    <a:lnTo>
                      <a:pt x="69" y="215"/>
                    </a:lnTo>
                    <a:lnTo>
                      <a:pt x="70" y="215"/>
                    </a:lnTo>
                    <a:lnTo>
                      <a:pt x="69" y="213"/>
                    </a:lnTo>
                    <a:lnTo>
                      <a:pt x="69" y="211"/>
                    </a:lnTo>
                    <a:lnTo>
                      <a:pt x="65" y="210"/>
                    </a:lnTo>
                    <a:lnTo>
                      <a:pt x="65" y="204"/>
                    </a:lnTo>
                    <a:lnTo>
                      <a:pt x="67" y="204"/>
                    </a:lnTo>
                    <a:lnTo>
                      <a:pt x="69" y="203"/>
                    </a:lnTo>
                    <a:lnTo>
                      <a:pt x="69" y="201"/>
                    </a:lnTo>
                    <a:lnTo>
                      <a:pt x="70" y="199"/>
                    </a:lnTo>
                    <a:lnTo>
                      <a:pt x="72" y="199"/>
                    </a:lnTo>
                    <a:lnTo>
                      <a:pt x="74" y="198"/>
                    </a:lnTo>
                    <a:lnTo>
                      <a:pt x="79" y="198"/>
                    </a:lnTo>
                    <a:lnTo>
                      <a:pt x="86" y="198"/>
                    </a:lnTo>
                    <a:lnTo>
                      <a:pt x="89" y="199"/>
                    </a:lnTo>
                    <a:lnTo>
                      <a:pt x="91" y="199"/>
                    </a:lnTo>
                    <a:lnTo>
                      <a:pt x="94" y="201"/>
                    </a:lnTo>
                    <a:lnTo>
                      <a:pt x="96" y="201"/>
                    </a:lnTo>
                    <a:lnTo>
                      <a:pt x="96" y="201"/>
                    </a:lnTo>
                    <a:lnTo>
                      <a:pt x="98" y="201"/>
                    </a:lnTo>
                    <a:lnTo>
                      <a:pt x="98" y="201"/>
                    </a:lnTo>
                    <a:lnTo>
                      <a:pt x="101" y="201"/>
                    </a:lnTo>
                    <a:lnTo>
                      <a:pt x="101" y="201"/>
                    </a:lnTo>
                    <a:lnTo>
                      <a:pt x="103" y="201"/>
                    </a:lnTo>
                    <a:lnTo>
                      <a:pt x="101" y="201"/>
                    </a:lnTo>
                    <a:lnTo>
                      <a:pt x="100" y="201"/>
                    </a:lnTo>
                    <a:lnTo>
                      <a:pt x="96" y="199"/>
                    </a:lnTo>
                    <a:lnTo>
                      <a:pt x="96" y="196"/>
                    </a:lnTo>
                    <a:lnTo>
                      <a:pt x="96" y="192"/>
                    </a:lnTo>
                    <a:lnTo>
                      <a:pt x="96" y="191"/>
                    </a:lnTo>
                    <a:lnTo>
                      <a:pt x="98" y="187"/>
                    </a:lnTo>
                    <a:lnTo>
                      <a:pt x="98" y="187"/>
                    </a:lnTo>
                    <a:lnTo>
                      <a:pt x="100" y="184"/>
                    </a:lnTo>
                    <a:lnTo>
                      <a:pt x="100" y="182"/>
                    </a:lnTo>
                    <a:lnTo>
                      <a:pt x="98" y="180"/>
                    </a:lnTo>
                    <a:lnTo>
                      <a:pt x="100" y="179"/>
                    </a:lnTo>
                    <a:lnTo>
                      <a:pt x="93" y="172"/>
                    </a:lnTo>
                    <a:lnTo>
                      <a:pt x="89" y="172"/>
                    </a:lnTo>
                    <a:lnTo>
                      <a:pt x="88" y="172"/>
                    </a:lnTo>
                    <a:lnTo>
                      <a:pt x="88" y="172"/>
                    </a:lnTo>
                    <a:lnTo>
                      <a:pt x="84" y="174"/>
                    </a:lnTo>
                    <a:lnTo>
                      <a:pt x="84" y="175"/>
                    </a:lnTo>
                    <a:lnTo>
                      <a:pt x="82" y="174"/>
                    </a:lnTo>
                    <a:lnTo>
                      <a:pt x="79" y="172"/>
                    </a:lnTo>
                    <a:lnTo>
                      <a:pt x="77" y="172"/>
                    </a:lnTo>
                    <a:lnTo>
                      <a:pt x="76" y="170"/>
                    </a:lnTo>
                    <a:lnTo>
                      <a:pt x="70" y="168"/>
                    </a:lnTo>
                    <a:lnTo>
                      <a:pt x="69" y="170"/>
                    </a:lnTo>
                    <a:lnTo>
                      <a:pt x="65" y="170"/>
                    </a:lnTo>
                    <a:lnTo>
                      <a:pt x="64" y="170"/>
                    </a:lnTo>
                    <a:lnTo>
                      <a:pt x="64" y="170"/>
                    </a:lnTo>
                    <a:lnTo>
                      <a:pt x="62" y="172"/>
                    </a:lnTo>
                    <a:lnTo>
                      <a:pt x="62" y="172"/>
                    </a:lnTo>
                    <a:lnTo>
                      <a:pt x="60" y="172"/>
                    </a:lnTo>
                    <a:lnTo>
                      <a:pt x="58" y="174"/>
                    </a:lnTo>
                    <a:lnTo>
                      <a:pt x="55" y="175"/>
                    </a:lnTo>
                    <a:lnTo>
                      <a:pt x="53" y="177"/>
                    </a:lnTo>
                    <a:lnTo>
                      <a:pt x="52" y="177"/>
                    </a:lnTo>
                    <a:lnTo>
                      <a:pt x="48" y="179"/>
                    </a:lnTo>
                    <a:lnTo>
                      <a:pt x="45" y="180"/>
                    </a:lnTo>
                    <a:lnTo>
                      <a:pt x="41" y="180"/>
                    </a:lnTo>
                    <a:lnTo>
                      <a:pt x="38" y="184"/>
                    </a:lnTo>
                    <a:lnTo>
                      <a:pt x="33" y="179"/>
                    </a:lnTo>
                    <a:lnTo>
                      <a:pt x="26" y="172"/>
                    </a:lnTo>
                    <a:lnTo>
                      <a:pt x="33" y="168"/>
                    </a:lnTo>
                    <a:lnTo>
                      <a:pt x="21" y="155"/>
                    </a:lnTo>
                    <a:lnTo>
                      <a:pt x="9" y="155"/>
                    </a:lnTo>
                    <a:lnTo>
                      <a:pt x="9" y="150"/>
                    </a:lnTo>
                    <a:lnTo>
                      <a:pt x="4" y="144"/>
                    </a:lnTo>
                    <a:lnTo>
                      <a:pt x="4" y="141"/>
                    </a:lnTo>
                    <a:lnTo>
                      <a:pt x="0" y="137"/>
                    </a:lnTo>
                    <a:lnTo>
                      <a:pt x="0" y="131"/>
                    </a:lnTo>
                    <a:lnTo>
                      <a:pt x="5" y="125"/>
                    </a:lnTo>
                    <a:lnTo>
                      <a:pt x="5" y="122"/>
                    </a:lnTo>
                    <a:lnTo>
                      <a:pt x="0" y="117"/>
                    </a:lnTo>
                    <a:lnTo>
                      <a:pt x="11" y="107"/>
                    </a:lnTo>
                    <a:lnTo>
                      <a:pt x="11" y="101"/>
                    </a:lnTo>
                    <a:lnTo>
                      <a:pt x="11" y="101"/>
                    </a:lnTo>
                    <a:lnTo>
                      <a:pt x="11" y="98"/>
                    </a:lnTo>
                    <a:lnTo>
                      <a:pt x="12" y="98"/>
                    </a:lnTo>
                    <a:lnTo>
                      <a:pt x="12" y="98"/>
                    </a:lnTo>
                    <a:lnTo>
                      <a:pt x="16" y="98"/>
                    </a:lnTo>
                    <a:lnTo>
                      <a:pt x="17" y="100"/>
                    </a:lnTo>
                    <a:lnTo>
                      <a:pt x="23" y="107"/>
                    </a:lnTo>
                    <a:lnTo>
                      <a:pt x="26" y="110"/>
                    </a:lnTo>
                    <a:lnTo>
                      <a:pt x="31" y="110"/>
                    </a:lnTo>
                    <a:lnTo>
                      <a:pt x="35" y="107"/>
                    </a:lnTo>
                    <a:lnTo>
                      <a:pt x="31" y="101"/>
                    </a:lnTo>
                    <a:lnTo>
                      <a:pt x="31" y="95"/>
                    </a:lnTo>
                    <a:lnTo>
                      <a:pt x="36" y="95"/>
                    </a:lnTo>
                    <a:lnTo>
                      <a:pt x="41" y="89"/>
                    </a:lnTo>
                    <a:lnTo>
                      <a:pt x="41" y="88"/>
                    </a:lnTo>
                    <a:lnTo>
                      <a:pt x="46" y="86"/>
                    </a:lnTo>
                    <a:lnTo>
                      <a:pt x="48" y="84"/>
                    </a:lnTo>
                    <a:lnTo>
                      <a:pt x="52" y="84"/>
                    </a:lnTo>
                    <a:lnTo>
                      <a:pt x="55" y="81"/>
                    </a:lnTo>
                    <a:lnTo>
                      <a:pt x="58" y="76"/>
                    </a:lnTo>
                    <a:lnTo>
                      <a:pt x="69" y="76"/>
                    </a:lnTo>
                    <a:lnTo>
                      <a:pt x="72" y="79"/>
                    </a:lnTo>
                    <a:lnTo>
                      <a:pt x="76" y="79"/>
                    </a:lnTo>
                    <a:lnTo>
                      <a:pt x="79" y="77"/>
                    </a:lnTo>
                    <a:lnTo>
                      <a:pt x="84" y="72"/>
                    </a:lnTo>
                    <a:lnTo>
                      <a:pt x="93" y="81"/>
                    </a:lnTo>
                    <a:lnTo>
                      <a:pt x="105" y="81"/>
                    </a:lnTo>
                    <a:lnTo>
                      <a:pt x="112" y="86"/>
                    </a:lnTo>
                    <a:lnTo>
                      <a:pt x="118" y="93"/>
                    </a:lnTo>
                    <a:lnTo>
                      <a:pt x="118" y="93"/>
                    </a:lnTo>
                    <a:lnTo>
                      <a:pt x="123" y="88"/>
                    </a:lnTo>
                    <a:lnTo>
                      <a:pt x="134" y="96"/>
                    </a:lnTo>
                    <a:lnTo>
                      <a:pt x="139" y="96"/>
                    </a:lnTo>
                    <a:lnTo>
                      <a:pt x="144" y="88"/>
                    </a:lnTo>
                    <a:lnTo>
                      <a:pt x="158" y="88"/>
                    </a:lnTo>
                    <a:lnTo>
                      <a:pt x="166" y="91"/>
                    </a:lnTo>
                    <a:lnTo>
                      <a:pt x="170" y="88"/>
                    </a:lnTo>
                    <a:lnTo>
                      <a:pt x="178" y="88"/>
                    </a:lnTo>
                    <a:lnTo>
                      <a:pt x="185" y="95"/>
                    </a:lnTo>
                    <a:lnTo>
                      <a:pt x="194" y="95"/>
                    </a:lnTo>
                    <a:lnTo>
                      <a:pt x="195" y="96"/>
                    </a:lnTo>
                    <a:lnTo>
                      <a:pt x="202" y="91"/>
                    </a:lnTo>
                    <a:lnTo>
                      <a:pt x="206" y="95"/>
                    </a:lnTo>
                    <a:lnTo>
                      <a:pt x="214" y="95"/>
                    </a:lnTo>
                    <a:lnTo>
                      <a:pt x="221" y="91"/>
                    </a:lnTo>
                    <a:lnTo>
                      <a:pt x="221" y="86"/>
                    </a:lnTo>
                    <a:lnTo>
                      <a:pt x="224" y="84"/>
                    </a:lnTo>
                    <a:lnTo>
                      <a:pt x="221" y="81"/>
                    </a:lnTo>
                    <a:lnTo>
                      <a:pt x="211" y="81"/>
                    </a:lnTo>
                    <a:lnTo>
                      <a:pt x="206" y="76"/>
                    </a:lnTo>
                    <a:lnTo>
                      <a:pt x="200" y="69"/>
                    </a:lnTo>
                    <a:lnTo>
                      <a:pt x="214" y="64"/>
                    </a:lnTo>
                    <a:lnTo>
                      <a:pt x="211" y="55"/>
                    </a:lnTo>
                    <a:lnTo>
                      <a:pt x="223" y="46"/>
                    </a:lnTo>
                    <a:lnTo>
                      <a:pt x="226" y="46"/>
                    </a:lnTo>
                    <a:lnTo>
                      <a:pt x="221" y="45"/>
                    </a:lnTo>
                    <a:lnTo>
                      <a:pt x="216" y="40"/>
                    </a:lnTo>
                    <a:lnTo>
                      <a:pt x="216" y="33"/>
                    </a:lnTo>
                    <a:lnTo>
                      <a:pt x="216" y="33"/>
                    </a:lnTo>
                    <a:lnTo>
                      <a:pt x="216" y="33"/>
                    </a:lnTo>
                    <a:lnTo>
                      <a:pt x="218" y="29"/>
                    </a:lnTo>
                    <a:lnTo>
                      <a:pt x="218" y="29"/>
                    </a:lnTo>
                    <a:lnTo>
                      <a:pt x="218" y="28"/>
                    </a:lnTo>
                    <a:lnTo>
                      <a:pt x="219" y="28"/>
                    </a:lnTo>
                    <a:lnTo>
                      <a:pt x="219" y="28"/>
                    </a:lnTo>
                    <a:lnTo>
                      <a:pt x="221" y="28"/>
                    </a:lnTo>
                    <a:lnTo>
                      <a:pt x="236" y="28"/>
                    </a:lnTo>
                    <a:lnTo>
                      <a:pt x="240" y="26"/>
                    </a:lnTo>
                    <a:lnTo>
                      <a:pt x="250" y="22"/>
                    </a:lnTo>
                    <a:lnTo>
                      <a:pt x="257" y="22"/>
                    </a:lnTo>
                    <a:lnTo>
                      <a:pt x="262" y="22"/>
                    </a:lnTo>
                    <a:lnTo>
                      <a:pt x="271" y="21"/>
                    </a:lnTo>
                    <a:lnTo>
                      <a:pt x="277" y="21"/>
                    </a:lnTo>
                    <a:lnTo>
                      <a:pt x="277" y="16"/>
                    </a:lnTo>
                    <a:lnTo>
                      <a:pt x="288" y="16"/>
                    </a:lnTo>
                    <a:lnTo>
                      <a:pt x="298" y="12"/>
                    </a:lnTo>
                    <a:lnTo>
                      <a:pt x="307" y="12"/>
                    </a:lnTo>
                    <a:lnTo>
                      <a:pt x="313" y="9"/>
                    </a:lnTo>
                    <a:lnTo>
                      <a:pt x="319" y="9"/>
                    </a:lnTo>
                    <a:lnTo>
                      <a:pt x="324" y="5"/>
                    </a:lnTo>
                    <a:lnTo>
                      <a:pt x="327" y="5"/>
                    </a:lnTo>
                    <a:lnTo>
                      <a:pt x="327" y="0"/>
                    </a:lnTo>
                    <a:lnTo>
                      <a:pt x="348" y="0"/>
                    </a:lnTo>
                    <a:lnTo>
                      <a:pt x="353" y="4"/>
                    </a:lnTo>
                    <a:lnTo>
                      <a:pt x="354" y="4"/>
                    </a:lnTo>
                    <a:lnTo>
                      <a:pt x="358" y="0"/>
                    </a:lnTo>
                    <a:lnTo>
                      <a:pt x="361" y="0"/>
                    </a:lnTo>
                    <a:lnTo>
                      <a:pt x="366" y="4"/>
                    </a:lnTo>
                    <a:lnTo>
                      <a:pt x="366" y="9"/>
                    </a:lnTo>
                    <a:lnTo>
                      <a:pt x="370" y="17"/>
                    </a:lnTo>
                    <a:lnTo>
                      <a:pt x="370" y="22"/>
                    </a:lnTo>
                    <a:lnTo>
                      <a:pt x="372" y="24"/>
                    </a:lnTo>
                    <a:lnTo>
                      <a:pt x="372" y="24"/>
                    </a:lnTo>
                    <a:lnTo>
                      <a:pt x="378" y="24"/>
                    </a:lnTo>
                    <a:lnTo>
                      <a:pt x="378" y="24"/>
                    </a:lnTo>
                    <a:lnTo>
                      <a:pt x="382" y="22"/>
                    </a:lnTo>
                    <a:lnTo>
                      <a:pt x="382" y="21"/>
                    </a:lnTo>
                    <a:lnTo>
                      <a:pt x="387" y="21"/>
                    </a:lnTo>
                    <a:lnTo>
                      <a:pt x="387" y="24"/>
                    </a:lnTo>
                    <a:lnTo>
                      <a:pt x="390" y="28"/>
                    </a:lnTo>
                    <a:lnTo>
                      <a:pt x="401" y="28"/>
                    </a:lnTo>
                    <a:lnTo>
                      <a:pt x="401" y="28"/>
                    </a:lnTo>
                    <a:lnTo>
                      <a:pt x="404" y="29"/>
                    </a:lnTo>
                    <a:lnTo>
                      <a:pt x="404" y="29"/>
                    </a:lnTo>
                    <a:lnTo>
                      <a:pt x="406" y="31"/>
                    </a:lnTo>
                    <a:lnTo>
                      <a:pt x="406" y="33"/>
                    </a:lnTo>
                    <a:lnTo>
                      <a:pt x="404" y="33"/>
                    </a:lnTo>
                    <a:lnTo>
                      <a:pt x="401" y="36"/>
                    </a:lnTo>
                    <a:lnTo>
                      <a:pt x="404" y="41"/>
                    </a:lnTo>
                    <a:lnTo>
                      <a:pt x="409" y="34"/>
                    </a:lnTo>
                    <a:lnTo>
                      <a:pt x="418" y="34"/>
                    </a:lnTo>
                    <a:lnTo>
                      <a:pt x="421" y="33"/>
                    </a:lnTo>
                    <a:lnTo>
                      <a:pt x="426" y="33"/>
                    </a:lnTo>
                    <a:lnTo>
                      <a:pt x="435" y="26"/>
                    </a:lnTo>
                    <a:lnTo>
                      <a:pt x="438" y="22"/>
                    </a:lnTo>
                    <a:lnTo>
                      <a:pt x="445" y="21"/>
                    </a:lnTo>
                    <a:lnTo>
                      <a:pt x="450" y="21"/>
                    </a:lnTo>
                    <a:lnTo>
                      <a:pt x="454" y="24"/>
                    </a:lnTo>
                    <a:lnTo>
                      <a:pt x="449" y="28"/>
                    </a:lnTo>
                    <a:lnTo>
                      <a:pt x="452" y="29"/>
                    </a:lnTo>
                    <a:lnTo>
                      <a:pt x="461" y="33"/>
                    </a:lnTo>
                    <a:lnTo>
                      <a:pt x="469" y="40"/>
                    </a:lnTo>
                    <a:lnTo>
                      <a:pt x="483" y="59"/>
                    </a:lnTo>
                    <a:lnTo>
                      <a:pt x="495" y="84"/>
                    </a:lnTo>
                    <a:lnTo>
                      <a:pt x="500" y="89"/>
                    </a:lnTo>
                    <a:lnTo>
                      <a:pt x="507" y="83"/>
                    </a:lnTo>
                    <a:lnTo>
                      <a:pt x="514" y="83"/>
                    </a:lnTo>
                    <a:lnTo>
                      <a:pt x="520" y="88"/>
                    </a:lnTo>
                    <a:lnTo>
                      <a:pt x="522" y="88"/>
                    </a:lnTo>
                    <a:lnTo>
                      <a:pt x="522" y="88"/>
                    </a:lnTo>
                    <a:lnTo>
                      <a:pt x="526" y="89"/>
                    </a:lnTo>
                    <a:lnTo>
                      <a:pt x="527" y="91"/>
                    </a:lnTo>
                    <a:lnTo>
                      <a:pt x="534" y="91"/>
                    </a:lnTo>
                    <a:lnTo>
                      <a:pt x="541" y="89"/>
                    </a:lnTo>
                    <a:lnTo>
                      <a:pt x="549" y="88"/>
                    </a:lnTo>
                    <a:lnTo>
                      <a:pt x="555" y="88"/>
                    </a:lnTo>
                    <a:lnTo>
                      <a:pt x="560" y="95"/>
                    </a:lnTo>
                    <a:lnTo>
                      <a:pt x="565" y="101"/>
                    </a:lnTo>
                    <a:lnTo>
                      <a:pt x="570" y="105"/>
                    </a:lnTo>
                    <a:lnTo>
                      <a:pt x="577" y="107"/>
                    </a:lnTo>
                    <a:lnTo>
                      <a:pt x="577" y="112"/>
                    </a:lnTo>
                    <a:lnTo>
                      <a:pt x="580" y="115"/>
                    </a:lnTo>
                    <a:lnTo>
                      <a:pt x="584" y="115"/>
                    </a:lnTo>
                    <a:lnTo>
                      <a:pt x="591" y="117"/>
                    </a:lnTo>
                    <a:lnTo>
                      <a:pt x="596" y="113"/>
                    </a:lnTo>
                    <a:lnTo>
                      <a:pt x="601" y="113"/>
                    </a:lnTo>
                    <a:lnTo>
                      <a:pt x="601" y="119"/>
                    </a:lnTo>
                    <a:lnTo>
                      <a:pt x="604" y="120"/>
                    </a:lnTo>
                    <a:lnTo>
                      <a:pt x="620" y="125"/>
                    </a:lnTo>
                    <a:lnTo>
                      <a:pt x="613" y="129"/>
                    </a:lnTo>
                    <a:lnTo>
                      <a:pt x="608" y="129"/>
                    </a:lnTo>
                    <a:lnTo>
                      <a:pt x="604" y="129"/>
                    </a:lnTo>
                    <a:lnTo>
                      <a:pt x="603" y="131"/>
                    </a:lnTo>
                    <a:lnTo>
                      <a:pt x="603" y="136"/>
                    </a:lnTo>
                    <a:lnTo>
                      <a:pt x="599" y="137"/>
                    </a:lnTo>
                    <a:lnTo>
                      <a:pt x="596" y="141"/>
                    </a:lnTo>
                    <a:lnTo>
                      <a:pt x="591" y="143"/>
                    </a:lnTo>
                    <a:lnTo>
                      <a:pt x="585" y="144"/>
                    </a:lnTo>
                    <a:lnTo>
                      <a:pt x="585" y="148"/>
                    </a:lnTo>
                    <a:lnTo>
                      <a:pt x="587" y="153"/>
                    </a:lnTo>
                    <a:lnTo>
                      <a:pt x="587" y="158"/>
                    </a:lnTo>
                    <a:lnTo>
                      <a:pt x="587" y="163"/>
                    </a:lnTo>
                    <a:lnTo>
                      <a:pt x="585" y="165"/>
                    </a:lnTo>
                    <a:lnTo>
                      <a:pt x="580" y="168"/>
                    </a:lnTo>
                    <a:lnTo>
                      <a:pt x="579" y="170"/>
                    </a:lnTo>
                    <a:lnTo>
                      <a:pt x="572" y="174"/>
                    </a:lnTo>
                    <a:lnTo>
                      <a:pt x="572" y="170"/>
                    </a:lnTo>
                    <a:lnTo>
                      <a:pt x="568" y="170"/>
                    </a:lnTo>
                    <a:lnTo>
                      <a:pt x="563" y="168"/>
                    </a:lnTo>
                    <a:lnTo>
                      <a:pt x="558" y="168"/>
                    </a:lnTo>
                    <a:lnTo>
                      <a:pt x="551" y="167"/>
                    </a:lnTo>
                    <a:lnTo>
                      <a:pt x="548" y="167"/>
                    </a:lnTo>
                    <a:lnTo>
                      <a:pt x="546" y="168"/>
                    </a:lnTo>
                    <a:lnTo>
                      <a:pt x="546" y="172"/>
                    </a:lnTo>
                    <a:lnTo>
                      <a:pt x="544" y="175"/>
                    </a:lnTo>
                    <a:lnTo>
                      <a:pt x="543" y="179"/>
                    </a:lnTo>
                    <a:lnTo>
                      <a:pt x="543" y="182"/>
                    </a:lnTo>
                    <a:lnTo>
                      <a:pt x="539" y="187"/>
                    </a:lnTo>
                    <a:lnTo>
                      <a:pt x="538" y="192"/>
                    </a:lnTo>
                    <a:lnTo>
                      <a:pt x="538" y="196"/>
                    </a:lnTo>
                    <a:lnTo>
                      <a:pt x="543" y="199"/>
                    </a:lnTo>
                    <a:lnTo>
                      <a:pt x="539" y="203"/>
                    </a:lnTo>
                    <a:lnTo>
                      <a:pt x="529" y="203"/>
                    </a:lnTo>
                    <a:lnTo>
                      <a:pt x="527" y="201"/>
                    </a:lnTo>
                    <a:lnTo>
                      <a:pt x="524" y="201"/>
                    </a:lnTo>
                    <a:lnTo>
                      <a:pt x="520" y="201"/>
                    </a:lnTo>
                    <a:lnTo>
                      <a:pt x="514" y="204"/>
                    </a:lnTo>
                    <a:lnTo>
                      <a:pt x="507" y="206"/>
                    </a:lnTo>
                    <a:lnTo>
                      <a:pt x="505" y="206"/>
                    </a:lnTo>
                    <a:lnTo>
                      <a:pt x="502" y="206"/>
                    </a:lnTo>
                    <a:lnTo>
                      <a:pt x="502" y="208"/>
                    </a:lnTo>
                    <a:lnTo>
                      <a:pt x="503" y="208"/>
                    </a:lnTo>
                    <a:lnTo>
                      <a:pt x="507" y="208"/>
                    </a:lnTo>
                    <a:lnTo>
                      <a:pt x="507" y="213"/>
                    </a:lnTo>
                    <a:lnTo>
                      <a:pt x="507" y="216"/>
                    </a:lnTo>
                    <a:lnTo>
                      <a:pt x="508" y="220"/>
                    </a:lnTo>
                    <a:lnTo>
                      <a:pt x="510" y="225"/>
                    </a:lnTo>
                    <a:lnTo>
                      <a:pt x="510" y="229"/>
                    </a:lnTo>
                    <a:lnTo>
                      <a:pt x="514" y="234"/>
                    </a:lnTo>
                    <a:lnTo>
                      <a:pt x="514" y="241"/>
                    </a:lnTo>
                    <a:lnTo>
                      <a:pt x="510" y="242"/>
                    </a:lnTo>
                    <a:lnTo>
                      <a:pt x="512" y="246"/>
                    </a:lnTo>
                    <a:lnTo>
                      <a:pt x="508" y="246"/>
                    </a:lnTo>
                    <a:lnTo>
                      <a:pt x="507" y="247"/>
                    </a:lnTo>
                    <a:lnTo>
                      <a:pt x="505" y="253"/>
                    </a:lnTo>
                    <a:lnTo>
                      <a:pt x="505" y="259"/>
                    </a:lnTo>
                    <a:lnTo>
                      <a:pt x="500" y="256"/>
                    </a:lnTo>
                    <a:lnTo>
                      <a:pt x="500" y="254"/>
                    </a:lnTo>
                    <a:lnTo>
                      <a:pt x="496" y="254"/>
                    </a:lnTo>
                    <a:lnTo>
                      <a:pt x="491" y="253"/>
                    </a:lnTo>
                    <a:lnTo>
                      <a:pt x="488" y="247"/>
                    </a:lnTo>
                    <a:lnTo>
                      <a:pt x="486" y="246"/>
                    </a:lnTo>
                    <a:lnTo>
                      <a:pt x="481" y="246"/>
                    </a:lnTo>
                    <a:lnTo>
                      <a:pt x="476" y="246"/>
                    </a:lnTo>
                    <a:lnTo>
                      <a:pt x="472" y="246"/>
                    </a:lnTo>
                    <a:lnTo>
                      <a:pt x="467" y="246"/>
                    </a:lnTo>
                    <a:lnTo>
                      <a:pt x="462" y="244"/>
                    </a:lnTo>
                    <a:lnTo>
                      <a:pt x="457" y="244"/>
                    </a:lnTo>
                    <a:lnTo>
                      <a:pt x="450" y="246"/>
                    </a:lnTo>
                    <a:lnTo>
                      <a:pt x="447" y="244"/>
                    </a:lnTo>
                    <a:lnTo>
                      <a:pt x="443" y="244"/>
                    </a:lnTo>
                    <a:lnTo>
                      <a:pt x="440" y="244"/>
                    </a:lnTo>
                    <a:lnTo>
                      <a:pt x="437" y="247"/>
                    </a:lnTo>
                    <a:lnTo>
                      <a:pt x="433" y="247"/>
                    </a:lnTo>
                    <a:lnTo>
                      <a:pt x="426" y="246"/>
                    </a:lnTo>
                    <a:lnTo>
                      <a:pt x="425" y="242"/>
                    </a:lnTo>
                    <a:lnTo>
                      <a:pt x="418" y="241"/>
                    </a:lnTo>
                    <a:lnTo>
                      <a:pt x="414" y="239"/>
                    </a:lnTo>
                    <a:lnTo>
                      <a:pt x="413" y="241"/>
                    </a:lnTo>
                    <a:lnTo>
                      <a:pt x="407" y="241"/>
                    </a:lnTo>
                    <a:lnTo>
                      <a:pt x="406" y="244"/>
                    </a:lnTo>
                    <a:lnTo>
                      <a:pt x="404" y="249"/>
                    </a:lnTo>
                    <a:lnTo>
                      <a:pt x="404" y="253"/>
                    </a:lnTo>
                    <a:lnTo>
                      <a:pt x="399" y="251"/>
                    </a:lnTo>
                    <a:lnTo>
                      <a:pt x="392" y="251"/>
                    </a:lnTo>
                    <a:lnTo>
                      <a:pt x="387" y="247"/>
                    </a:lnTo>
                    <a:lnTo>
                      <a:pt x="384" y="247"/>
                    </a:lnTo>
                    <a:lnTo>
                      <a:pt x="377" y="246"/>
                    </a:lnTo>
                    <a:lnTo>
                      <a:pt x="373" y="249"/>
                    </a:lnTo>
                    <a:lnTo>
                      <a:pt x="370" y="249"/>
                    </a:lnTo>
                    <a:lnTo>
                      <a:pt x="366" y="251"/>
                    </a:lnTo>
                    <a:lnTo>
                      <a:pt x="365" y="256"/>
                    </a:lnTo>
                    <a:lnTo>
                      <a:pt x="363" y="261"/>
                    </a:lnTo>
                    <a:lnTo>
                      <a:pt x="358" y="261"/>
                    </a:lnTo>
                    <a:lnTo>
                      <a:pt x="353" y="265"/>
                    </a:lnTo>
                    <a:lnTo>
                      <a:pt x="348" y="266"/>
                    </a:lnTo>
                    <a:lnTo>
                      <a:pt x="346" y="268"/>
                    </a:lnTo>
                    <a:lnTo>
                      <a:pt x="339" y="271"/>
                    </a:lnTo>
                    <a:lnTo>
                      <a:pt x="336" y="275"/>
                    </a:lnTo>
                    <a:lnTo>
                      <a:pt x="336" y="275"/>
                    </a:lnTo>
                    <a:lnTo>
                      <a:pt x="332" y="278"/>
                    </a:lnTo>
                    <a:lnTo>
                      <a:pt x="332" y="278"/>
                    </a:lnTo>
                    <a:lnTo>
                      <a:pt x="332" y="282"/>
                    </a:lnTo>
                    <a:lnTo>
                      <a:pt x="332" y="285"/>
                    </a:lnTo>
                    <a:lnTo>
                      <a:pt x="330" y="287"/>
                    </a:lnTo>
                    <a:lnTo>
                      <a:pt x="327" y="287"/>
                    </a:lnTo>
                    <a:lnTo>
                      <a:pt x="322" y="285"/>
                    </a:lnTo>
                    <a:close/>
                    <a:moveTo>
                      <a:pt x="101" y="213"/>
                    </a:moveTo>
                    <a:lnTo>
                      <a:pt x="101" y="213"/>
                    </a:lnTo>
                    <a:lnTo>
                      <a:pt x="101" y="213"/>
                    </a:lnTo>
                    <a:lnTo>
                      <a:pt x="100" y="215"/>
                    </a:lnTo>
                    <a:lnTo>
                      <a:pt x="100" y="215"/>
                    </a:lnTo>
                    <a:lnTo>
                      <a:pt x="101" y="215"/>
                    </a:lnTo>
                    <a:lnTo>
                      <a:pt x="101" y="213"/>
                    </a:lnTo>
                    <a:lnTo>
                      <a:pt x="101" y="211"/>
                    </a:lnTo>
                    <a:lnTo>
                      <a:pt x="101" y="213"/>
                    </a:lnTo>
                    <a:close/>
                    <a:moveTo>
                      <a:pt x="113" y="206"/>
                    </a:moveTo>
                    <a:lnTo>
                      <a:pt x="113" y="206"/>
                    </a:lnTo>
                    <a:lnTo>
                      <a:pt x="115" y="204"/>
                    </a:lnTo>
                    <a:lnTo>
                      <a:pt x="113" y="203"/>
                    </a:lnTo>
                    <a:lnTo>
                      <a:pt x="112" y="201"/>
                    </a:lnTo>
                    <a:lnTo>
                      <a:pt x="112" y="199"/>
                    </a:lnTo>
                    <a:lnTo>
                      <a:pt x="112" y="199"/>
                    </a:lnTo>
                    <a:lnTo>
                      <a:pt x="112" y="199"/>
                    </a:lnTo>
                    <a:lnTo>
                      <a:pt x="110" y="201"/>
                    </a:lnTo>
                    <a:lnTo>
                      <a:pt x="112" y="201"/>
                    </a:lnTo>
                    <a:lnTo>
                      <a:pt x="113" y="204"/>
                    </a:lnTo>
                    <a:lnTo>
                      <a:pt x="112" y="206"/>
                    </a:lnTo>
                    <a:lnTo>
                      <a:pt x="113" y="20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78" name="Freeform 160"/>
              <p:cNvSpPr>
                <a:spLocks/>
              </p:cNvSpPr>
              <p:nvPr/>
            </p:nvSpPr>
            <p:spPr bwMode="auto">
              <a:xfrm>
                <a:off x="3619" y="1971"/>
                <a:ext cx="255" cy="224"/>
              </a:xfrm>
              <a:custGeom>
                <a:avLst/>
                <a:gdLst>
                  <a:gd name="T0" fmla="*/ 100 w 255"/>
                  <a:gd name="T1" fmla="*/ 220 h 224"/>
                  <a:gd name="T2" fmla="*/ 95 w 255"/>
                  <a:gd name="T3" fmla="*/ 210 h 224"/>
                  <a:gd name="T4" fmla="*/ 91 w 255"/>
                  <a:gd name="T5" fmla="*/ 206 h 224"/>
                  <a:gd name="T6" fmla="*/ 84 w 255"/>
                  <a:gd name="T7" fmla="*/ 196 h 224"/>
                  <a:gd name="T8" fmla="*/ 67 w 255"/>
                  <a:gd name="T9" fmla="*/ 200 h 224"/>
                  <a:gd name="T10" fmla="*/ 45 w 255"/>
                  <a:gd name="T11" fmla="*/ 198 h 224"/>
                  <a:gd name="T12" fmla="*/ 24 w 255"/>
                  <a:gd name="T13" fmla="*/ 201 h 224"/>
                  <a:gd name="T14" fmla="*/ 19 w 255"/>
                  <a:gd name="T15" fmla="*/ 181 h 224"/>
                  <a:gd name="T16" fmla="*/ 35 w 255"/>
                  <a:gd name="T17" fmla="*/ 175 h 224"/>
                  <a:gd name="T18" fmla="*/ 33 w 255"/>
                  <a:gd name="T19" fmla="*/ 169 h 224"/>
                  <a:gd name="T20" fmla="*/ 30 w 255"/>
                  <a:gd name="T21" fmla="*/ 153 h 224"/>
                  <a:gd name="T22" fmla="*/ 21 w 255"/>
                  <a:gd name="T23" fmla="*/ 148 h 224"/>
                  <a:gd name="T24" fmla="*/ 7 w 255"/>
                  <a:gd name="T25" fmla="*/ 133 h 224"/>
                  <a:gd name="T26" fmla="*/ 4 w 255"/>
                  <a:gd name="T27" fmla="*/ 122 h 224"/>
                  <a:gd name="T28" fmla="*/ 31 w 255"/>
                  <a:gd name="T29" fmla="*/ 129 h 224"/>
                  <a:gd name="T30" fmla="*/ 64 w 255"/>
                  <a:gd name="T31" fmla="*/ 126 h 224"/>
                  <a:gd name="T32" fmla="*/ 81 w 255"/>
                  <a:gd name="T33" fmla="*/ 122 h 224"/>
                  <a:gd name="T34" fmla="*/ 89 w 255"/>
                  <a:gd name="T35" fmla="*/ 100 h 224"/>
                  <a:gd name="T36" fmla="*/ 103 w 255"/>
                  <a:gd name="T37" fmla="*/ 98 h 224"/>
                  <a:gd name="T38" fmla="*/ 108 w 255"/>
                  <a:gd name="T39" fmla="*/ 91 h 224"/>
                  <a:gd name="T40" fmla="*/ 125 w 255"/>
                  <a:gd name="T41" fmla="*/ 91 h 224"/>
                  <a:gd name="T42" fmla="*/ 127 w 255"/>
                  <a:gd name="T43" fmla="*/ 79 h 224"/>
                  <a:gd name="T44" fmla="*/ 139 w 255"/>
                  <a:gd name="T45" fmla="*/ 69 h 224"/>
                  <a:gd name="T46" fmla="*/ 136 w 255"/>
                  <a:gd name="T47" fmla="*/ 55 h 224"/>
                  <a:gd name="T48" fmla="*/ 153 w 255"/>
                  <a:gd name="T49" fmla="*/ 54 h 224"/>
                  <a:gd name="T50" fmla="*/ 153 w 255"/>
                  <a:gd name="T51" fmla="*/ 43 h 224"/>
                  <a:gd name="T52" fmla="*/ 160 w 255"/>
                  <a:gd name="T53" fmla="*/ 31 h 224"/>
                  <a:gd name="T54" fmla="*/ 163 w 255"/>
                  <a:gd name="T55" fmla="*/ 12 h 224"/>
                  <a:gd name="T56" fmla="*/ 184 w 255"/>
                  <a:gd name="T57" fmla="*/ 5 h 224"/>
                  <a:gd name="T58" fmla="*/ 202 w 255"/>
                  <a:gd name="T59" fmla="*/ 5 h 224"/>
                  <a:gd name="T60" fmla="*/ 219 w 255"/>
                  <a:gd name="T61" fmla="*/ 4 h 224"/>
                  <a:gd name="T62" fmla="*/ 230 w 255"/>
                  <a:gd name="T63" fmla="*/ 19 h 224"/>
                  <a:gd name="T64" fmla="*/ 243 w 255"/>
                  <a:gd name="T65" fmla="*/ 26 h 224"/>
                  <a:gd name="T66" fmla="*/ 245 w 255"/>
                  <a:gd name="T67" fmla="*/ 38 h 224"/>
                  <a:gd name="T68" fmla="*/ 231 w 255"/>
                  <a:gd name="T69" fmla="*/ 47 h 224"/>
                  <a:gd name="T70" fmla="*/ 209 w 255"/>
                  <a:gd name="T71" fmla="*/ 45 h 224"/>
                  <a:gd name="T72" fmla="*/ 197 w 255"/>
                  <a:gd name="T73" fmla="*/ 47 h 224"/>
                  <a:gd name="T74" fmla="*/ 202 w 255"/>
                  <a:gd name="T75" fmla="*/ 57 h 224"/>
                  <a:gd name="T76" fmla="*/ 201 w 255"/>
                  <a:gd name="T77" fmla="*/ 62 h 224"/>
                  <a:gd name="T78" fmla="*/ 201 w 255"/>
                  <a:gd name="T79" fmla="*/ 67 h 224"/>
                  <a:gd name="T80" fmla="*/ 213 w 255"/>
                  <a:gd name="T81" fmla="*/ 79 h 224"/>
                  <a:gd name="T82" fmla="*/ 211 w 255"/>
                  <a:gd name="T83" fmla="*/ 90 h 224"/>
                  <a:gd name="T84" fmla="*/ 204 w 255"/>
                  <a:gd name="T85" fmla="*/ 108 h 224"/>
                  <a:gd name="T86" fmla="*/ 199 w 255"/>
                  <a:gd name="T87" fmla="*/ 115 h 224"/>
                  <a:gd name="T88" fmla="*/ 190 w 255"/>
                  <a:gd name="T89" fmla="*/ 124 h 224"/>
                  <a:gd name="T90" fmla="*/ 177 w 255"/>
                  <a:gd name="T91" fmla="*/ 143 h 224"/>
                  <a:gd name="T92" fmla="*/ 165 w 255"/>
                  <a:gd name="T93" fmla="*/ 157 h 224"/>
                  <a:gd name="T94" fmla="*/ 149 w 255"/>
                  <a:gd name="T95" fmla="*/ 160 h 224"/>
                  <a:gd name="T96" fmla="*/ 144 w 255"/>
                  <a:gd name="T97" fmla="*/ 157 h 224"/>
                  <a:gd name="T98" fmla="*/ 136 w 255"/>
                  <a:gd name="T99" fmla="*/ 174 h 224"/>
                  <a:gd name="T100" fmla="*/ 146 w 255"/>
                  <a:gd name="T101" fmla="*/ 191 h 224"/>
                  <a:gd name="T102" fmla="*/ 154 w 255"/>
                  <a:gd name="T103" fmla="*/ 203 h 224"/>
                  <a:gd name="T104" fmla="*/ 148 w 255"/>
                  <a:gd name="T105" fmla="*/ 215 h 224"/>
                  <a:gd name="T106" fmla="*/ 139 w 255"/>
                  <a:gd name="T107" fmla="*/ 217 h 224"/>
                  <a:gd name="T108" fmla="*/ 122 w 255"/>
                  <a:gd name="T109" fmla="*/ 21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5" h="224">
                    <a:moveTo>
                      <a:pt x="112" y="224"/>
                    </a:moveTo>
                    <a:lnTo>
                      <a:pt x="112" y="224"/>
                    </a:lnTo>
                    <a:lnTo>
                      <a:pt x="105" y="224"/>
                    </a:lnTo>
                    <a:lnTo>
                      <a:pt x="105" y="224"/>
                    </a:lnTo>
                    <a:lnTo>
                      <a:pt x="103" y="222"/>
                    </a:lnTo>
                    <a:lnTo>
                      <a:pt x="100" y="220"/>
                    </a:lnTo>
                    <a:lnTo>
                      <a:pt x="100" y="220"/>
                    </a:lnTo>
                    <a:lnTo>
                      <a:pt x="98" y="218"/>
                    </a:lnTo>
                    <a:lnTo>
                      <a:pt x="98" y="217"/>
                    </a:lnTo>
                    <a:lnTo>
                      <a:pt x="98" y="217"/>
                    </a:lnTo>
                    <a:lnTo>
                      <a:pt x="96" y="215"/>
                    </a:lnTo>
                    <a:lnTo>
                      <a:pt x="95" y="213"/>
                    </a:lnTo>
                    <a:lnTo>
                      <a:pt x="95" y="210"/>
                    </a:lnTo>
                    <a:lnTo>
                      <a:pt x="95" y="210"/>
                    </a:lnTo>
                    <a:lnTo>
                      <a:pt x="95" y="210"/>
                    </a:lnTo>
                    <a:lnTo>
                      <a:pt x="95" y="210"/>
                    </a:lnTo>
                    <a:lnTo>
                      <a:pt x="95" y="208"/>
                    </a:lnTo>
                    <a:lnTo>
                      <a:pt x="95" y="208"/>
                    </a:lnTo>
                    <a:lnTo>
                      <a:pt x="95" y="208"/>
                    </a:lnTo>
                    <a:lnTo>
                      <a:pt x="95" y="208"/>
                    </a:lnTo>
                    <a:lnTo>
                      <a:pt x="91" y="206"/>
                    </a:lnTo>
                    <a:lnTo>
                      <a:pt x="91" y="205"/>
                    </a:lnTo>
                    <a:lnTo>
                      <a:pt x="89" y="205"/>
                    </a:lnTo>
                    <a:lnTo>
                      <a:pt x="88" y="205"/>
                    </a:lnTo>
                    <a:lnTo>
                      <a:pt x="88" y="200"/>
                    </a:lnTo>
                    <a:lnTo>
                      <a:pt x="88" y="198"/>
                    </a:lnTo>
                    <a:lnTo>
                      <a:pt x="86" y="198"/>
                    </a:lnTo>
                    <a:lnTo>
                      <a:pt x="84" y="196"/>
                    </a:lnTo>
                    <a:lnTo>
                      <a:pt x="83" y="196"/>
                    </a:lnTo>
                    <a:lnTo>
                      <a:pt x="81" y="196"/>
                    </a:lnTo>
                    <a:lnTo>
                      <a:pt x="81" y="198"/>
                    </a:lnTo>
                    <a:lnTo>
                      <a:pt x="77" y="198"/>
                    </a:lnTo>
                    <a:lnTo>
                      <a:pt x="76" y="198"/>
                    </a:lnTo>
                    <a:lnTo>
                      <a:pt x="72" y="198"/>
                    </a:lnTo>
                    <a:lnTo>
                      <a:pt x="67" y="200"/>
                    </a:lnTo>
                    <a:lnTo>
                      <a:pt x="59" y="200"/>
                    </a:lnTo>
                    <a:lnTo>
                      <a:pt x="55" y="200"/>
                    </a:lnTo>
                    <a:lnTo>
                      <a:pt x="53" y="198"/>
                    </a:lnTo>
                    <a:lnTo>
                      <a:pt x="52" y="198"/>
                    </a:lnTo>
                    <a:lnTo>
                      <a:pt x="50" y="200"/>
                    </a:lnTo>
                    <a:lnTo>
                      <a:pt x="47" y="200"/>
                    </a:lnTo>
                    <a:lnTo>
                      <a:pt x="45" y="198"/>
                    </a:lnTo>
                    <a:lnTo>
                      <a:pt x="43" y="198"/>
                    </a:lnTo>
                    <a:lnTo>
                      <a:pt x="42" y="200"/>
                    </a:lnTo>
                    <a:lnTo>
                      <a:pt x="38" y="200"/>
                    </a:lnTo>
                    <a:lnTo>
                      <a:pt x="33" y="201"/>
                    </a:lnTo>
                    <a:lnTo>
                      <a:pt x="30" y="201"/>
                    </a:lnTo>
                    <a:lnTo>
                      <a:pt x="26" y="200"/>
                    </a:lnTo>
                    <a:lnTo>
                      <a:pt x="24" y="201"/>
                    </a:lnTo>
                    <a:lnTo>
                      <a:pt x="19" y="201"/>
                    </a:lnTo>
                    <a:lnTo>
                      <a:pt x="18" y="201"/>
                    </a:lnTo>
                    <a:lnTo>
                      <a:pt x="11" y="201"/>
                    </a:lnTo>
                    <a:lnTo>
                      <a:pt x="12" y="191"/>
                    </a:lnTo>
                    <a:lnTo>
                      <a:pt x="14" y="187"/>
                    </a:lnTo>
                    <a:lnTo>
                      <a:pt x="16" y="184"/>
                    </a:lnTo>
                    <a:lnTo>
                      <a:pt x="19" y="181"/>
                    </a:lnTo>
                    <a:lnTo>
                      <a:pt x="21" y="181"/>
                    </a:lnTo>
                    <a:lnTo>
                      <a:pt x="23" y="179"/>
                    </a:lnTo>
                    <a:lnTo>
                      <a:pt x="24" y="177"/>
                    </a:lnTo>
                    <a:lnTo>
                      <a:pt x="26" y="175"/>
                    </a:lnTo>
                    <a:lnTo>
                      <a:pt x="30" y="175"/>
                    </a:lnTo>
                    <a:lnTo>
                      <a:pt x="33" y="175"/>
                    </a:lnTo>
                    <a:lnTo>
                      <a:pt x="35" y="175"/>
                    </a:lnTo>
                    <a:lnTo>
                      <a:pt x="35" y="174"/>
                    </a:lnTo>
                    <a:lnTo>
                      <a:pt x="35" y="174"/>
                    </a:lnTo>
                    <a:lnTo>
                      <a:pt x="35" y="170"/>
                    </a:lnTo>
                    <a:lnTo>
                      <a:pt x="35" y="170"/>
                    </a:lnTo>
                    <a:lnTo>
                      <a:pt x="36" y="169"/>
                    </a:lnTo>
                    <a:lnTo>
                      <a:pt x="36" y="169"/>
                    </a:lnTo>
                    <a:lnTo>
                      <a:pt x="33" y="169"/>
                    </a:lnTo>
                    <a:lnTo>
                      <a:pt x="33" y="169"/>
                    </a:lnTo>
                    <a:lnTo>
                      <a:pt x="31" y="169"/>
                    </a:lnTo>
                    <a:lnTo>
                      <a:pt x="30" y="167"/>
                    </a:lnTo>
                    <a:lnTo>
                      <a:pt x="30" y="160"/>
                    </a:lnTo>
                    <a:lnTo>
                      <a:pt x="30" y="157"/>
                    </a:lnTo>
                    <a:lnTo>
                      <a:pt x="30" y="155"/>
                    </a:lnTo>
                    <a:lnTo>
                      <a:pt x="30" y="153"/>
                    </a:lnTo>
                    <a:lnTo>
                      <a:pt x="30" y="153"/>
                    </a:lnTo>
                    <a:lnTo>
                      <a:pt x="24" y="150"/>
                    </a:lnTo>
                    <a:lnTo>
                      <a:pt x="24" y="150"/>
                    </a:lnTo>
                    <a:lnTo>
                      <a:pt x="24" y="150"/>
                    </a:lnTo>
                    <a:lnTo>
                      <a:pt x="23" y="150"/>
                    </a:lnTo>
                    <a:lnTo>
                      <a:pt x="23" y="150"/>
                    </a:lnTo>
                    <a:lnTo>
                      <a:pt x="21" y="148"/>
                    </a:lnTo>
                    <a:lnTo>
                      <a:pt x="21" y="148"/>
                    </a:lnTo>
                    <a:lnTo>
                      <a:pt x="21" y="148"/>
                    </a:lnTo>
                    <a:lnTo>
                      <a:pt x="18" y="146"/>
                    </a:lnTo>
                    <a:lnTo>
                      <a:pt x="14" y="145"/>
                    </a:lnTo>
                    <a:lnTo>
                      <a:pt x="12" y="141"/>
                    </a:lnTo>
                    <a:lnTo>
                      <a:pt x="9" y="138"/>
                    </a:lnTo>
                    <a:lnTo>
                      <a:pt x="7" y="133"/>
                    </a:lnTo>
                    <a:lnTo>
                      <a:pt x="6" y="131"/>
                    </a:lnTo>
                    <a:lnTo>
                      <a:pt x="4" y="129"/>
                    </a:lnTo>
                    <a:lnTo>
                      <a:pt x="2" y="127"/>
                    </a:lnTo>
                    <a:lnTo>
                      <a:pt x="0" y="124"/>
                    </a:lnTo>
                    <a:lnTo>
                      <a:pt x="0" y="122"/>
                    </a:lnTo>
                    <a:lnTo>
                      <a:pt x="4" y="122"/>
                    </a:lnTo>
                    <a:lnTo>
                      <a:pt x="4" y="122"/>
                    </a:lnTo>
                    <a:lnTo>
                      <a:pt x="6" y="124"/>
                    </a:lnTo>
                    <a:lnTo>
                      <a:pt x="6" y="124"/>
                    </a:lnTo>
                    <a:lnTo>
                      <a:pt x="23" y="129"/>
                    </a:lnTo>
                    <a:lnTo>
                      <a:pt x="23" y="129"/>
                    </a:lnTo>
                    <a:lnTo>
                      <a:pt x="26" y="129"/>
                    </a:lnTo>
                    <a:lnTo>
                      <a:pt x="26" y="129"/>
                    </a:lnTo>
                    <a:lnTo>
                      <a:pt x="31" y="129"/>
                    </a:lnTo>
                    <a:lnTo>
                      <a:pt x="36" y="129"/>
                    </a:lnTo>
                    <a:lnTo>
                      <a:pt x="42" y="129"/>
                    </a:lnTo>
                    <a:lnTo>
                      <a:pt x="48" y="131"/>
                    </a:lnTo>
                    <a:lnTo>
                      <a:pt x="52" y="129"/>
                    </a:lnTo>
                    <a:lnTo>
                      <a:pt x="55" y="127"/>
                    </a:lnTo>
                    <a:lnTo>
                      <a:pt x="59" y="127"/>
                    </a:lnTo>
                    <a:lnTo>
                      <a:pt x="64" y="126"/>
                    </a:lnTo>
                    <a:lnTo>
                      <a:pt x="67" y="126"/>
                    </a:lnTo>
                    <a:lnTo>
                      <a:pt x="71" y="126"/>
                    </a:lnTo>
                    <a:lnTo>
                      <a:pt x="74" y="126"/>
                    </a:lnTo>
                    <a:lnTo>
                      <a:pt x="77" y="124"/>
                    </a:lnTo>
                    <a:lnTo>
                      <a:pt x="77" y="124"/>
                    </a:lnTo>
                    <a:lnTo>
                      <a:pt x="81" y="122"/>
                    </a:lnTo>
                    <a:lnTo>
                      <a:pt x="81" y="122"/>
                    </a:lnTo>
                    <a:lnTo>
                      <a:pt x="83" y="121"/>
                    </a:lnTo>
                    <a:lnTo>
                      <a:pt x="83" y="108"/>
                    </a:lnTo>
                    <a:lnTo>
                      <a:pt x="84" y="105"/>
                    </a:lnTo>
                    <a:lnTo>
                      <a:pt x="86" y="105"/>
                    </a:lnTo>
                    <a:lnTo>
                      <a:pt x="86" y="103"/>
                    </a:lnTo>
                    <a:lnTo>
                      <a:pt x="88" y="102"/>
                    </a:lnTo>
                    <a:lnTo>
                      <a:pt x="89" y="100"/>
                    </a:lnTo>
                    <a:lnTo>
                      <a:pt x="91" y="100"/>
                    </a:lnTo>
                    <a:lnTo>
                      <a:pt x="93" y="98"/>
                    </a:lnTo>
                    <a:lnTo>
                      <a:pt x="95" y="100"/>
                    </a:lnTo>
                    <a:lnTo>
                      <a:pt x="98" y="100"/>
                    </a:lnTo>
                    <a:lnTo>
                      <a:pt x="100" y="100"/>
                    </a:lnTo>
                    <a:lnTo>
                      <a:pt x="101" y="100"/>
                    </a:lnTo>
                    <a:lnTo>
                      <a:pt x="103" y="98"/>
                    </a:lnTo>
                    <a:lnTo>
                      <a:pt x="101" y="98"/>
                    </a:lnTo>
                    <a:lnTo>
                      <a:pt x="101" y="95"/>
                    </a:lnTo>
                    <a:lnTo>
                      <a:pt x="105" y="93"/>
                    </a:lnTo>
                    <a:lnTo>
                      <a:pt x="105" y="93"/>
                    </a:lnTo>
                    <a:lnTo>
                      <a:pt x="107" y="93"/>
                    </a:lnTo>
                    <a:lnTo>
                      <a:pt x="107" y="93"/>
                    </a:lnTo>
                    <a:lnTo>
                      <a:pt x="108" y="91"/>
                    </a:lnTo>
                    <a:lnTo>
                      <a:pt x="108" y="91"/>
                    </a:lnTo>
                    <a:lnTo>
                      <a:pt x="115" y="91"/>
                    </a:lnTo>
                    <a:lnTo>
                      <a:pt x="118" y="91"/>
                    </a:lnTo>
                    <a:lnTo>
                      <a:pt x="120" y="93"/>
                    </a:lnTo>
                    <a:lnTo>
                      <a:pt x="122" y="93"/>
                    </a:lnTo>
                    <a:lnTo>
                      <a:pt x="124" y="93"/>
                    </a:lnTo>
                    <a:lnTo>
                      <a:pt x="125" y="91"/>
                    </a:lnTo>
                    <a:lnTo>
                      <a:pt x="125" y="90"/>
                    </a:lnTo>
                    <a:lnTo>
                      <a:pt x="127" y="90"/>
                    </a:lnTo>
                    <a:lnTo>
                      <a:pt x="127" y="88"/>
                    </a:lnTo>
                    <a:lnTo>
                      <a:pt x="127" y="86"/>
                    </a:lnTo>
                    <a:lnTo>
                      <a:pt x="127" y="84"/>
                    </a:lnTo>
                    <a:lnTo>
                      <a:pt x="127" y="81"/>
                    </a:lnTo>
                    <a:lnTo>
                      <a:pt x="127" y="79"/>
                    </a:lnTo>
                    <a:lnTo>
                      <a:pt x="129" y="78"/>
                    </a:lnTo>
                    <a:lnTo>
                      <a:pt x="129" y="76"/>
                    </a:lnTo>
                    <a:lnTo>
                      <a:pt x="129" y="74"/>
                    </a:lnTo>
                    <a:lnTo>
                      <a:pt x="130" y="71"/>
                    </a:lnTo>
                    <a:lnTo>
                      <a:pt x="132" y="69"/>
                    </a:lnTo>
                    <a:lnTo>
                      <a:pt x="137" y="69"/>
                    </a:lnTo>
                    <a:lnTo>
                      <a:pt x="139" y="69"/>
                    </a:lnTo>
                    <a:lnTo>
                      <a:pt x="141" y="67"/>
                    </a:lnTo>
                    <a:lnTo>
                      <a:pt x="141" y="64"/>
                    </a:lnTo>
                    <a:lnTo>
                      <a:pt x="141" y="62"/>
                    </a:lnTo>
                    <a:lnTo>
                      <a:pt x="139" y="60"/>
                    </a:lnTo>
                    <a:lnTo>
                      <a:pt x="137" y="60"/>
                    </a:lnTo>
                    <a:lnTo>
                      <a:pt x="136" y="59"/>
                    </a:lnTo>
                    <a:lnTo>
                      <a:pt x="136" y="55"/>
                    </a:lnTo>
                    <a:lnTo>
                      <a:pt x="139" y="52"/>
                    </a:lnTo>
                    <a:lnTo>
                      <a:pt x="141" y="54"/>
                    </a:lnTo>
                    <a:lnTo>
                      <a:pt x="142" y="54"/>
                    </a:lnTo>
                    <a:lnTo>
                      <a:pt x="146" y="54"/>
                    </a:lnTo>
                    <a:lnTo>
                      <a:pt x="153" y="54"/>
                    </a:lnTo>
                    <a:lnTo>
                      <a:pt x="153" y="54"/>
                    </a:lnTo>
                    <a:lnTo>
                      <a:pt x="153" y="54"/>
                    </a:lnTo>
                    <a:lnTo>
                      <a:pt x="153" y="54"/>
                    </a:lnTo>
                    <a:lnTo>
                      <a:pt x="153" y="54"/>
                    </a:lnTo>
                    <a:lnTo>
                      <a:pt x="154" y="50"/>
                    </a:lnTo>
                    <a:lnTo>
                      <a:pt x="154" y="48"/>
                    </a:lnTo>
                    <a:lnTo>
                      <a:pt x="153" y="48"/>
                    </a:lnTo>
                    <a:lnTo>
                      <a:pt x="153" y="47"/>
                    </a:lnTo>
                    <a:lnTo>
                      <a:pt x="153" y="43"/>
                    </a:lnTo>
                    <a:lnTo>
                      <a:pt x="154" y="42"/>
                    </a:lnTo>
                    <a:lnTo>
                      <a:pt x="154" y="42"/>
                    </a:lnTo>
                    <a:lnTo>
                      <a:pt x="158" y="38"/>
                    </a:lnTo>
                    <a:lnTo>
                      <a:pt x="160" y="36"/>
                    </a:lnTo>
                    <a:lnTo>
                      <a:pt x="161" y="36"/>
                    </a:lnTo>
                    <a:lnTo>
                      <a:pt x="160" y="35"/>
                    </a:lnTo>
                    <a:lnTo>
                      <a:pt x="160" y="31"/>
                    </a:lnTo>
                    <a:lnTo>
                      <a:pt x="160" y="28"/>
                    </a:lnTo>
                    <a:lnTo>
                      <a:pt x="160" y="24"/>
                    </a:lnTo>
                    <a:lnTo>
                      <a:pt x="158" y="23"/>
                    </a:lnTo>
                    <a:lnTo>
                      <a:pt x="156" y="21"/>
                    </a:lnTo>
                    <a:lnTo>
                      <a:pt x="156" y="17"/>
                    </a:lnTo>
                    <a:lnTo>
                      <a:pt x="161" y="14"/>
                    </a:lnTo>
                    <a:lnTo>
                      <a:pt x="163" y="12"/>
                    </a:lnTo>
                    <a:lnTo>
                      <a:pt x="166" y="11"/>
                    </a:lnTo>
                    <a:lnTo>
                      <a:pt x="170" y="9"/>
                    </a:lnTo>
                    <a:lnTo>
                      <a:pt x="172" y="7"/>
                    </a:lnTo>
                    <a:lnTo>
                      <a:pt x="175" y="5"/>
                    </a:lnTo>
                    <a:lnTo>
                      <a:pt x="177" y="5"/>
                    </a:lnTo>
                    <a:lnTo>
                      <a:pt x="180" y="5"/>
                    </a:lnTo>
                    <a:lnTo>
                      <a:pt x="184" y="5"/>
                    </a:lnTo>
                    <a:lnTo>
                      <a:pt x="187" y="4"/>
                    </a:lnTo>
                    <a:lnTo>
                      <a:pt x="190" y="4"/>
                    </a:lnTo>
                    <a:lnTo>
                      <a:pt x="195" y="5"/>
                    </a:lnTo>
                    <a:lnTo>
                      <a:pt x="199" y="5"/>
                    </a:lnTo>
                    <a:lnTo>
                      <a:pt x="199" y="5"/>
                    </a:lnTo>
                    <a:lnTo>
                      <a:pt x="202" y="5"/>
                    </a:lnTo>
                    <a:lnTo>
                      <a:pt x="202" y="5"/>
                    </a:lnTo>
                    <a:lnTo>
                      <a:pt x="204" y="4"/>
                    </a:lnTo>
                    <a:lnTo>
                      <a:pt x="206" y="0"/>
                    </a:lnTo>
                    <a:lnTo>
                      <a:pt x="209" y="2"/>
                    </a:lnTo>
                    <a:lnTo>
                      <a:pt x="213" y="2"/>
                    </a:lnTo>
                    <a:lnTo>
                      <a:pt x="216" y="2"/>
                    </a:lnTo>
                    <a:lnTo>
                      <a:pt x="218" y="4"/>
                    </a:lnTo>
                    <a:lnTo>
                      <a:pt x="219" y="4"/>
                    </a:lnTo>
                    <a:lnTo>
                      <a:pt x="223" y="5"/>
                    </a:lnTo>
                    <a:lnTo>
                      <a:pt x="225" y="7"/>
                    </a:lnTo>
                    <a:lnTo>
                      <a:pt x="226" y="9"/>
                    </a:lnTo>
                    <a:lnTo>
                      <a:pt x="228" y="11"/>
                    </a:lnTo>
                    <a:lnTo>
                      <a:pt x="230" y="12"/>
                    </a:lnTo>
                    <a:lnTo>
                      <a:pt x="230" y="16"/>
                    </a:lnTo>
                    <a:lnTo>
                      <a:pt x="230" y="19"/>
                    </a:lnTo>
                    <a:lnTo>
                      <a:pt x="230" y="21"/>
                    </a:lnTo>
                    <a:lnTo>
                      <a:pt x="231" y="23"/>
                    </a:lnTo>
                    <a:lnTo>
                      <a:pt x="235" y="23"/>
                    </a:lnTo>
                    <a:lnTo>
                      <a:pt x="235" y="23"/>
                    </a:lnTo>
                    <a:lnTo>
                      <a:pt x="240" y="24"/>
                    </a:lnTo>
                    <a:lnTo>
                      <a:pt x="242" y="26"/>
                    </a:lnTo>
                    <a:lnTo>
                      <a:pt x="243" y="26"/>
                    </a:lnTo>
                    <a:lnTo>
                      <a:pt x="245" y="26"/>
                    </a:lnTo>
                    <a:lnTo>
                      <a:pt x="249" y="28"/>
                    </a:lnTo>
                    <a:lnTo>
                      <a:pt x="255" y="29"/>
                    </a:lnTo>
                    <a:lnTo>
                      <a:pt x="250" y="35"/>
                    </a:lnTo>
                    <a:lnTo>
                      <a:pt x="245" y="36"/>
                    </a:lnTo>
                    <a:lnTo>
                      <a:pt x="245" y="36"/>
                    </a:lnTo>
                    <a:lnTo>
                      <a:pt x="245" y="38"/>
                    </a:lnTo>
                    <a:lnTo>
                      <a:pt x="245" y="40"/>
                    </a:lnTo>
                    <a:lnTo>
                      <a:pt x="243" y="43"/>
                    </a:lnTo>
                    <a:lnTo>
                      <a:pt x="240" y="43"/>
                    </a:lnTo>
                    <a:lnTo>
                      <a:pt x="237" y="43"/>
                    </a:lnTo>
                    <a:lnTo>
                      <a:pt x="235" y="43"/>
                    </a:lnTo>
                    <a:lnTo>
                      <a:pt x="233" y="45"/>
                    </a:lnTo>
                    <a:lnTo>
                      <a:pt x="231" y="47"/>
                    </a:lnTo>
                    <a:lnTo>
                      <a:pt x="228" y="47"/>
                    </a:lnTo>
                    <a:lnTo>
                      <a:pt x="225" y="47"/>
                    </a:lnTo>
                    <a:lnTo>
                      <a:pt x="223" y="47"/>
                    </a:lnTo>
                    <a:lnTo>
                      <a:pt x="218" y="47"/>
                    </a:lnTo>
                    <a:lnTo>
                      <a:pt x="216" y="45"/>
                    </a:lnTo>
                    <a:lnTo>
                      <a:pt x="213" y="45"/>
                    </a:lnTo>
                    <a:lnTo>
                      <a:pt x="209" y="45"/>
                    </a:lnTo>
                    <a:lnTo>
                      <a:pt x="206" y="43"/>
                    </a:lnTo>
                    <a:lnTo>
                      <a:pt x="204" y="43"/>
                    </a:lnTo>
                    <a:lnTo>
                      <a:pt x="204" y="43"/>
                    </a:lnTo>
                    <a:lnTo>
                      <a:pt x="201" y="45"/>
                    </a:lnTo>
                    <a:lnTo>
                      <a:pt x="199" y="45"/>
                    </a:lnTo>
                    <a:lnTo>
                      <a:pt x="197" y="47"/>
                    </a:lnTo>
                    <a:lnTo>
                      <a:pt x="197" y="47"/>
                    </a:lnTo>
                    <a:lnTo>
                      <a:pt x="197" y="48"/>
                    </a:lnTo>
                    <a:lnTo>
                      <a:pt x="197" y="48"/>
                    </a:lnTo>
                    <a:lnTo>
                      <a:pt x="199" y="50"/>
                    </a:lnTo>
                    <a:lnTo>
                      <a:pt x="201" y="52"/>
                    </a:lnTo>
                    <a:lnTo>
                      <a:pt x="201" y="54"/>
                    </a:lnTo>
                    <a:lnTo>
                      <a:pt x="202" y="54"/>
                    </a:lnTo>
                    <a:lnTo>
                      <a:pt x="202" y="57"/>
                    </a:lnTo>
                    <a:lnTo>
                      <a:pt x="201" y="60"/>
                    </a:lnTo>
                    <a:lnTo>
                      <a:pt x="201" y="60"/>
                    </a:lnTo>
                    <a:lnTo>
                      <a:pt x="201" y="60"/>
                    </a:lnTo>
                    <a:lnTo>
                      <a:pt x="201" y="60"/>
                    </a:lnTo>
                    <a:lnTo>
                      <a:pt x="201" y="60"/>
                    </a:lnTo>
                    <a:lnTo>
                      <a:pt x="201" y="60"/>
                    </a:lnTo>
                    <a:lnTo>
                      <a:pt x="201" y="62"/>
                    </a:lnTo>
                    <a:lnTo>
                      <a:pt x="201" y="62"/>
                    </a:lnTo>
                    <a:lnTo>
                      <a:pt x="202" y="64"/>
                    </a:lnTo>
                    <a:lnTo>
                      <a:pt x="202" y="64"/>
                    </a:lnTo>
                    <a:lnTo>
                      <a:pt x="202" y="66"/>
                    </a:lnTo>
                    <a:lnTo>
                      <a:pt x="202" y="66"/>
                    </a:lnTo>
                    <a:lnTo>
                      <a:pt x="201" y="67"/>
                    </a:lnTo>
                    <a:lnTo>
                      <a:pt x="201" y="67"/>
                    </a:lnTo>
                    <a:lnTo>
                      <a:pt x="204" y="71"/>
                    </a:lnTo>
                    <a:lnTo>
                      <a:pt x="206" y="74"/>
                    </a:lnTo>
                    <a:lnTo>
                      <a:pt x="206" y="74"/>
                    </a:lnTo>
                    <a:lnTo>
                      <a:pt x="209" y="76"/>
                    </a:lnTo>
                    <a:lnTo>
                      <a:pt x="211" y="78"/>
                    </a:lnTo>
                    <a:lnTo>
                      <a:pt x="211" y="79"/>
                    </a:lnTo>
                    <a:lnTo>
                      <a:pt x="213" y="79"/>
                    </a:lnTo>
                    <a:lnTo>
                      <a:pt x="216" y="79"/>
                    </a:lnTo>
                    <a:lnTo>
                      <a:pt x="218" y="81"/>
                    </a:lnTo>
                    <a:lnTo>
                      <a:pt x="219" y="83"/>
                    </a:lnTo>
                    <a:lnTo>
                      <a:pt x="219" y="86"/>
                    </a:lnTo>
                    <a:lnTo>
                      <a:pt x="216" y="88"/>
                    </a:lnTo>
                    <a:lnTo>
                      <a:pt x="213" y="88"/>
                    </a:lnTo>
                    <a:lnTo>
                      <a:pt x="211" y="90"/>
                    </a:lnTo>
                    <a:lnTo>
                      <a:pt x="209" y="91"/>
                    </a:lnTo>
                    <a:lnTo>
                      <a:pt x="207" y="93"/>
                    </a:lnTo>
                    <a:lnTo>
                      <a:pt x="209" y="95"/>
                    </a:lnTo>
                    <a:lnTo>
                      <a:pt x="207" y="100"/>
                    </a:lnTo>
                    <a:lnTo>
                      <a:pt x="207" y="102"/>
                    </a:lnTo>
                    <a:lnTo>
                      <a:pt x="207" y="105"/>
                    </a:lnTo>
                    <a:lnTo>
                      <a:pt x="204" y="108"/>
                    </a:lnTo>
                    <a:lnTo>
                      <a:pt x="204" y="108"/>
                    </a:lnTo>
                    <a:lnTo>
                      <a:pt x="202" y="110"/>
                    </a:lnTo>
                    <a:lnTo>
                      <a:pt x="201" y="112"/>
                    </a:lnTo>
                    <a:lnTo>
                      <a:pt x="199" y="114"/>
                    </a:lnTo>
                    <a:lnTo>
                      <a:pt x="199" y="115"/>
                    </a:lnTo>
                    <a:lnTo>
                      <a:pt x="199" y="115"/>
                    </a:lnTo>
                    <a:lnTo>
                      <a:pt x="199" y="115"/>
                    </a:lnTo>
                    <a:lnTo>
                      <a:pt x="199" y="115"/>
                    </a:lnTo>
                    <a:lnTo>
                      <a:pt x="199" y="117"/>
                    </a:lnTo>
                    <a:lnTo>
                      <a:pt x="199" y="119"/>
                    </a:lnTo>
                    <a:lnTo>
                      <a:pt x="199" y="119"/>
                    </a:lnTo>
                    <a:lnTo>
                      <a:pt x="194" y="122"/>
                    </a:lnTo>
                    <a:lnTo>
                      <a:pt x="192" y="124"/>
                    </a:lnTo>
                    <a:lnTo>
                      <a:pt x="190" y="124"/>
                    </a:lnTo>
                    <a:lnTo>
                      <a:pt x="189" y="129"/>
                    </a:lnTo>
                    <a:lnTo>
                      <a:pt x="189" y="129"/>
                    </a:lnTo>
                    <a:lnTo>
                      <a:pt x="184" y="139"/>
                    </a:lnTo>
                    <a:lnTo>
                      <a:pt x="184" y="139"/>
                    </a:lnTo>
                    <a:lnTo>
                      <a:pt x="178" y="141"/>
                    </a:lnTo>
                    <a:lnTo>
                      <a:pt x="178" y="141"/>
                    </a:lnTo>
                    <a:lnTo>
                      <a:pt x="177" y="143"/>
                    </a:lnTo>
                    <a:lnTo>
                      <a:pt x="177" y="143"/>
                    </a:lnTo>
                    <a:lnTo>
                      <a:pt x="173" y="150"/>
                    </a:lnTo>
                    <a:lnTo>
                      <a:pt x="170" y="153"/>
                    </a:lnTo>
                    <a:lnTo>
                      <a:pt x="170" y="153"/>
                    </a:lnTo>
                    <a:lnTo>
                      <a:pt x="166" y="157"/>
                    </a:lnTo>
                    <a:lnTo>
                      <a:pt x="165" y="157"/>
                    </a:lnTo>
                    <a:lnTo>
                      <a:pt x="165" y="157"/>
                    </a:lnTo>
                    <a:lnTo>
                      <a:pt x="165" y="157"/>
                    </a:lnTo>
                    <a:lnTo>
                      <a:pt x="165" y="157"/>
                    </a:lnTo>
                    <a:lnTo>
                      <a:pt x="160" y="158"/>
                    </a:lnTo>
                    <a:lnTo>
                      <a:pt x="158" y="158"/>
                    </a:lnTo>
                    <a:lnTo>
                      <a:pt x="156" y="160"/>
                    </a:lnTo>
                    <a:lnTo>
                      <a:pt x="153" y="160"/>
                    </a:lnTo>
                    <a:lnTo>
                      <a:pt x="149" y="160"/>
                    </a:lnTo>
                    <a:lnTo>
                      <a:pt x="148" y="158"/>
                    </a:lnTo>
                    <a:lnTo>
                      <a:pt x="148" y="157"/>
                    </a:lnTo>
                    <a:lnTo>
                      <a:pt x="148" y="157"/>
                    </a:lnTo>
                    <a:lnTo>
                      <a:pt x="146" y="155"/>
                    </a:lnTo>
                    <a:lnTo>
                      <a:pt x="146" y="155"/>
                    </a:lnTo>
                    <a:lnTo>
                      <a:pt x="144" y="157"/>
                    </a:lnTo>
                    <a:lnTo>
                      <a:pt x="144" y="157"/>
                    </a:lnTo>
                    <a:lnTo>
                      <a:pt x="142" y="158"/>
                    </a:lnTo>
                    <a:lnTo>
                      <a:pt x="141" y="160"/>
                    </a:lnTo>
                    <a:lnTo>
                      <a:pt x="139" y="163"/>
                    </a:lnTo>
                    <a:lnTo>
                      <a:pt x="134" y="169"/>
                    </a:lnTo>
                    <a:lnTo>
                      <a:pt x="134" y="170"/>
                    </a:lnTo>
                    <a:lnTo>
                      <a:pt x="134" y="174"/>
                    </a:lnTo>
                    <a:lnTo>
                      <a:pt x="136" y="174"/>
                    </a:lnTo>
                    <a:lnTo>
                      <a:pt x="139" y="175"/>
                    </a:lnTo>
                    <a:lnTo>
                      <a:pt x="142" y="177"/>
                    </a:lnTo>
                    <a:lnTo>
                      <a:pt x="142" y="181"/>
                    </a:lnTo>
                    <a:lnTo>
                      <a:pt x="142" y="184"/>
                    </a:lnTo>
                    <a:lnTo>
                      <a:pt x="142" y="187"/>
                    </a:lnTo>
                    <a:lnTo>
                      <a:pt x="144" y="191"/>
                    </a:lnTo>
                    <a:lnTo>
                      <a:pt x="146" y="191"/>
                    </a:lnTo>
                    <a:lnTo>
                      <a:pt x="146" y="191"/>
                    </a:lnTo>
                    <a:lnTo>
                      <a:pt x="149" y="193"/>
                    </a:lnTo>
                    <a:lnTo>
                      <a:pt x="151" y="193"/>
                    </a:lnTo>
                    <a:lnTo>
                      <a:pt x="151" y="196"/>
                    </a:lnTo>
                    <a:lnTo>
                      <a:pt x="151" y="200"/>
                    </a:lnTo>
                    <a:lnTo>
                      <a:pt x="153" y="201"/>
                    </a:lnTo>
                    <a:lnTo>
                      <a:pt x="154" y="203"/>
                    </a:lnTo>
                    <a:lnTo>
                      <a:pt x="156" y="206"/>
                    </a:lnTo>
                    <a:lnTo>
                      <a:pt x="156" y="210"/>
                    </a:lnTo>
                    <a:lnTo>
                      <a:pt x="154" y="215"/>
                    </a:lnTo>
                    <a:lnTo>
                      <a:pt x="148" y="217"/>
                    </a:lnTo>
                    <a:lnTo>
                      <a:pt x="148" y="215"/>
                    </a:lnTo>
                    <a:lnTo>
                      <a:pt x="148" y="215"/>
                    </a:lnTo>
                    <a:lnTo>
                      <a:pt x="148" y="215"/>
                    </a:lnTo>
                    <a:lnTo>
                      <a:pt x="148" y="215"/>
                    </a:lnTo>
                    <a:lnTo>
                      <a:pt x="148" y="215"/>
                    </a:lnTo>
                    <a:lnTo>
                      <a:pt x="148" y="215"/>
                    </a:lnTo>
                    <a:lnTo>
                      <a:pt x="146" y="213"/>
                    </a:lnTo>
                    <a:lnTo>
                      <a:pt x="144" y="213"/>
                    </a:lnTo>
                    <a:lnTo>
                      <a:pt x="141" y="217"/>
                    </a:lnTo>
                    <a:lnTo>
                      <a:pt x="139" y="217"/>
                    </a:lnTo>
                    <a:lnTo>
                      <a:pt x="137" y="217"/>
                    </a:lnTo>
                    <a:lnTo>
                      <a:pt x="132" y="217"/>
                    </a:lnTo>
                    <a:lnTo>
                      <a:pt x="132" y="215"/>
                    </a:lnTo>
                    <a:lnTo>
                      <a:pt x="129" y="217"/>
                    </a:lnTo>
                    <a:lnTo>
                      <a:pt x="125" y="215"/>
                    </a:lnTo>
                    <a:lnTo>
                      <a:pt x="124" y="215"/>
                    </a:lnTo>
                    <a:lnTo>
                      <a:pt x="122" y="215"/>
                    </a:lnTo>
                    <a:lnTo>
                      <a:pt x="120" y="217"/>
                    </a:lnTo>
                    <a:lnTo>
                      <a:pt x="120" y="218"/>
                    </a:lnTo>
                    <a:lnTo>
                      <a:pt x="120" y="222"/>
                    </a:lnTo>
                    <a:lnTo>
                      <a:pt x="115" y="222"/>
                    </a:lnTo>
                    <a:lnTo>
                      <a:pt x="112" y="224"/>
                    </a:lnTo>
                    <a:lnTo>
                      <a:pt x="112" y="22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79" name="Freeform 161"/>
              <p:cNvSpPr>
                <a:spLocks/>
              </p:cNvSpPr>
              <p:nvPr/>
            </p:nvSpPr>
            <p:spPr bwMode="auto">
              <a:xfrm>
                <a:off x="3811" y="1664"/>
                <a:ext cx="922" cy="586"/>
              </a:xfrm>
              <a:custGeom>
                <a:avLst/>
                <a:gdLst>
                  <a:gd name="T0" fmla="*/ 529 w 922"/>
                  <a:gd name="T1" fmla="*/ 565 h 586"/>
                  <a:gd name="T2" fmla="*/ 496 w 922"/>
                  <a:gd name="T3" fmla="*/ 548 h 586"/>
                  <a:gd name="T4" fmla="*/ 462 w 922"/>
                  <a:gd name="T5" fmla="*/ 549 h 586"/>
                  <a:gd name="T6" fmla="*/ 433 w 922"/>
                  <a:gd name="T7" fmla="*/ 551 h 586"/>
                  <a:gd name="T8" fmla="*/ 414 w 922"/>
                  <a:gd name="T9" fmla="*/ 572 h 586"/>
                  <a:gd name="T10" fmla="*/ 387 w 922"/>
                  <a:gd name="T11" fmla="*/ 548 h 586"/>
                  <a:gd name="T12" fmla="*/ 376 w 922"/>
                  <a:gd name="T13" fmla="*/ 525 h 586"/>
                  <a:gd name="T14" fmla="*/ 359 w 922"/>
                  <a:gd name="T15" fmla="*/ 513 h 586"/>
                  <a:gd name="T16" fmla="*/ 376 w 922"/>
                  <a:gd name="T17" fmla="*/ 486 h 586"/>
                  <a:gd name="T18" fmla="*/ 349 w 922"/>
                  <a:gd name="T19" fmla="*/ 457 h 586"/>
                  <a:gd name="T20" fmla="*/ 317 w 922"/>
                  <a:gd name="T21" fmla="*/ 443 h 586"/>
                  <a:gd name="T22" fmla="*/ 286 w 922"/>
                  <a:gd name="T23" fmla="*/ 465 h 586"/>
                  <a:gd name="T24" fmla="*/ 252 w 922"/>
                  <a:gd name="T25" fmla="*/ 458 h 586"/>
                  <a:gd name="T26" fmla="*/ 219 w 922"/>
                  <a:gd name="T27" fmla="*/ 465 h 586"/>
                  <a:gd name="T28" fmla="*/ 178 w 922"/>
                  <a:gd name="T29" fmla="*/ 458 h 586"/>
                  <a:gd name="T30" fmla="*/ 132 w 922"/>
                  <a:gd name="T31" fmla="*/ 429 h 586"/>
                  <a:gd name="T32" fmla="*/ 86 w 922"/>
                  <a:gd name="T33" fmla="*/ 410 h 586"/>
                  <a:gd name="T34" fmla="*/ 75 w 922"/>
                  <a:gd name="T35" fmla="*/ 385 h 586"/>
                  <a:gd name="T36" fmla="*/ 84 w 922"/>
                  <a:gd name="T37" fmla="*/ 376 h 586"/>
                  <a:gd name="T38" fmla="*/ 57 w 922"/>
                  <a:gd name="T39" fmla="*/ 338 h 586"/>
                  <a:gd name="T40" fmla="*/ 22 w 922"/>
                  <a:gd name="T41" fmla="*/ 312 h 586"/>
                  <a:gd name="T42" fmla="*/ 5 w 922"/>
                  <a:gd name="T43" fmla="*/ 285 h 586"/>
                  <a:gd name="T44" fmla="*/ 29 w 922"/>
                  <a:gd name="T45" fmla="*/ 245 h 586"/>
                  <a:gd name="T46" fmla="*/ 87 w 922"/>
                  <a:gd name="T47" fmla="*/ 225 h 586"/>
                  <a:gd name="T48" fmla="*/ 98 w 922"/>
                  <a:gd name="T49" fmla="*/ 173 h 586"/>
                  <a:gd name="T50" fmla="*/ 139 w 922"/>
                  <a:gd name="T51" fmla="*/ 136 h 586"/>
                  <a:gd name="T52" fmla="*/ 180 w 922"/>
                  <a:gd name="T53" fmla="*/ 105 h 586"/>
                  <a:gd name="T54" fmla="*/ 241 w 922"/>
                  <a:gd name="T55" fmla="*/ 110 h 586"/>
                  <a:gd name="T56" fmla="*/ 308 w 922"/>
                  <a:gd name="T57" fmla="*/ 172 h 586"/>
                  <a:gd name="T58" fmla="*/ 414 w 922"/>
                  <a:gd name="T59" fmla="*/ 211 h 586"/>
                  <a:gd name="T60" fmla="*/ 541 w 922"/>
                  <a:gd name="T61" fmla="*/ 211 h 586"/>
                  <a:gd name="T62" fmla="*/ 607 w 922"/>
                  <a:gd name="T63" fmla="*/ 166 h 586"/>
                  <a:gd name="T64" fmla="*/ 693 w 922"/>
                  <a:gd name="T65" fmla="*/ 134 h 586"/>
                  <a:gd name="T66" fmla="*/ 642 w 922"/>
                  <a:gd name="T67" fmla="*/ 81 h 586"/>
                  <a:gd name="T68" fmla="*/ 705 w 922"/>
                  <a:gd name="T69" fmla="*/ 24 h 586"/>
                  <a:gd name="T70" fmla="*/ 768 w 922"/>
                  <a:gd name="T71" fmla="*/ 7 h 586"/>
                  <a:gd name="T72" fmla="*/ 828 w 922"/>
                  <a:gd name="T73" fmla="*/ 81 h 586"/>
                  <a:gd name="T74" fmla="*/ 898 w 922"/>
                  <a:gd name="T75" fmla="*/ 108 h 586"/>
                  <a:gd name="T76" fmla="*/ 883 w 922"/>
                  <a:gd name="T77" fmla="*/ 166 h 586"/>
                  <a:gd name="T78" fmla="*/ 844 w 922"/>
                  <a:gd name="T79" fmla="*/ 209 h 586"/>
                  <a:gd name="T80" fmla="*/ 784 w 922"/>
                  <a:gd name="T81" fmla="*/ 245 h 586"/>
                  <a:gd name="T82" fmla="*/ 734 w 922"/>
                  <a:gd name="T83" fmla="*/ 270 h 586"/>
                  <a:gd name="T84" fmla="*/ 715 w 922"/>
                  <a:gd name="T85" fmla="*/ 266 h 586"/>
                  <a:gd name="T86" fmla="*/ 715 w 922"/>
                  <a:gd name="T87" fmla="*/ 242 h 586"/>
                  <a:gd name="T88" fmla="*/ 679 w 922"/>
                  <a:gd name="T89" fmla="*/ 275 h 586"/>
                  <a:gd name="T90" fmla="*/ 666 w 922"/>
                  <a:gd name="T91" fmla="*/ 287 h 586"/>
                  <a:gd name="T92" fmla="*/ 693 w 922"/>
                  <a:gd name="T93" fmla="*/ 307 h 586"/>
                  <a:gd name="T94" fmla="*/ 734 w 922"/>
                  <a:gd name="T95" fmla="*/ 304 h 586"/>
                  <a:gd name="T96" fmla="*/ 708 w 922"/>
                  <a:gd name="T97" fmla="*/ 324 h 586"/>
                  <a:gd name="T98" fmla="*/ 691 w 922"/>
                  <a:gd name="T99" fmla="*/ 350 h 586"/>
                  <a:gd name="T100" fmla="*/ 727 w 922"/>
                  <a:gd name="T101" fmla="*/ 400 h 586"/>
                  <a:gd name="T102" fmla="*/ 720 w 922"/>
                  <a:gd name="T103" fmla="*/ 415 h 586"/>
                  <a:gd name="T104" fmla="*/ 727 w 922"/>
                  <a:gd name="T105" fmla="*/ 428 h 586"/>
                  <a:gd name="T106" fmla="*/ 719 w 922"/>
                  <a:gd name="T107" fmla="*/ 457 h 586"/>
                  <a:gd name="T108" fmla="*/ 691 w 922"/>
                  <a:gd name="T109" fmla="*/ 482 h 586"/>
                  <a:gd name="T110" fmla="*/ 691 w 922"/>
                  <a:gd name="T111" fmla="*/ 500 h 586"/>
                  <a:gd name="T112" fmla="*/ 683 w 922"/>
                  <a:gd name="T113" fmla="*/ 510 h 586"/>
                  <a:gd name="T114" fmla="*/ 659 w 922"/>
                  <a:gd name="T115" fmla="*/ 532 h 586"/>
                  <a:gd name="T116" fmla="*/ 645 w 922"/>
                  <a:gd name="T117" fmla="*/ 541 h 586"/>
                  <a:gd name="T118" fmla="*/ 606 w 922"/>
                  <a:gd name="T119" fmla="*/ 555 h 586"/>
                  <a:gd name="T120" fmla="*/ 601 w 922"/>
                  <a:gd name="T121" fmla="*/ 541 h 586"/>
                  <a:gd name="T122" fmla="*/ 577 w 922"/>
                  <a:gd name="T123" fmla="*/ 563 h 586"/>
                  <a:gd name="T124" fmla="*/ 551 w 922"/>
                  <a:gd name="T125" fmla="*/ 575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2" h="586">
                    <a:moveTo>
                      <a:pt x="546" y="586"/>
                    </a:moveTo>
                    <a:lnTo>
                      <a:pt x="546" y="582"/>
                    </a:lnTo>
                    <a:lnTo>
                      <a:pt x="544" y="580"/>
                    </a:lnTo>
                    <a:lnTo>
                      <a:pt x="542" y="577"/>
                    </a:lnTo>
                    <a:lnTo>
                      <a:pt x="542" y="575"/>
                    </a:lnTo>
                    <a:lnTo>
                      <a:pt x="541" y="570"/>
                    </a:lnTo>
                    <a:lnTo>
                      <a:pt x="544" y="567"/>
                    </a:lnTo>
                    <a:lnTo>
                      <a:pt x="544" y="567"/>
                    </a:lnTo>
                    <a:lnTo>
                      <a:pt x="544" y="565"/>
                    </a:lnTo>
                    <a:lnTo>
                      <a:pt x="541" y="565"/>
                    </a:lnTo>
                    <a:lnTo>
                      <a:pt x="541" y="565"/>
                    </a:lnTo>
                    <a:lnTo>
                      <a:pt x="539" y="567"/>
                    </a:lnTo>
                    <a:lnTo>
                      <a:pt x="532" y="567"/>
                    </a:lnTo>
                    <a:lnTo>
                      <a:pt x="530" y="567"/>
                    </a:lnTo>
                    <a:lnTo>
                      <a:pt x="530" y="565"/>
                    </a:lnTo>
                    <a:lnTo>
                      <a:pt x="529" y="565"/>
                    </a:lnTo>
                    <a:lnTo>
                      <a:pt x="529" y="565"/>
                    </a:lnTo>
                    <a:lnTo>
                      <a:pt x="527" y="563"/>
                    </a:lnTo>
                    <a:lnTo>
                      <a:pt x="525" y="561"/>
                    </a:lnTo>
                    <a:lnTo>
                      <a:pt x="525" y="561"/>
                    </a:lnTo>
                    <a:lnTo>
                      <a:pt x="525" y="563"/>
                    </a:lnTo>
                    <a:lnTo>
                      <a:pt x="524" y="565"/>
                    </a:lnTo>
                    <a:lnTo>
                      <a:pt x="518" y="565"/>
                    </a:lnTo>
                    <a:lnTo>
                      <a:pt x="517" y="568"/>
                    </a:lnTo>
                    <a:lnTo>
                      <a:pt x="513" y="565"/>
                    </a:lnTo>
                    <a:lnTo>
                      <a:pt x="508" y="565"/>
                    </a:lnTo>
                    <a:lnTo>
                      <a:pt x="503" y="563"/>
                    </a:lnTo>
                    <a:lnTo>
                      <a:pt x="500" y="561"/>
                    </a:lnTo>
                    <a:lnTo>
                      <a:pt x="498" y="560"/>
                    </a:lnTo>
                    <a:lnTo>
                      <a:pt x="495" y="558"/>
                    </a:lnTo>
                    <a:lnTo>
                      <a:pt x="495" y="555"/>
                    </a:lnTo>
                    <a:lnTo>
                      <a:pt x="495" y="553"/>
                    </a:lnTo>
                    <a:lnTo>
                      <a:pt x="495" y="549"/>
                    </a:lnTo>
                    <a:lnTo>
                      <a:pt x="496" y="548"/>
                    </a:lnTo>
                    <a:lnTo>
                      <a:pt x="496" y="546"/>
                    </a:lnTo>
                    <a:lnTo>
                      <a:pt x="496" y="546"/>
                    </a:lnTo>
                    <a:lnTo>
                      <a:pt x="493" y="544"/>
                    </a:lnTo>
                    <a:lnTo>
                      <a:pt x="491" y="544"/>
                    </a:lnTo>
                    <a:lnTo>
                      <a:pt x="491" y="544"/>
                    </a:lnTo>
                    <a:lnTo>
                      <a:pt x="486" y="544"/>
                    </a:lnTo>
                    <a:lnTo>
                      <a:pt x="483" y="543"/>
                    </a:lnTo>
                    <a:lnTo>
                      <a:pt x="479" y="541"/>
                    </a:lnTo>
                    <a:lnTo>
                      <a:pt x="477" y="539"/>
                    </a:lnTo>
                    <a:lnTo>
                      <a:pt x="477" y="537"/>
                    </a:lnTo>
                    <a:lnTo>
                      <a:pt x="476" y="537"/>
                    </a:lnTo>
                    <a:lnTo>
                      <a:pt x="472" y="539"/>
                    </a:lnTo>
                    <a:lnTo>
                      <a:pt x="471" y="543"/>
                    </a:lnTo>
                    <a:lnTo>
                      <a:pt x="469" y="544"/>
                    </a:lnTo>
                    <a:lnTo>
                      <a:pt x="464" y="548"/>
                    </a:lnTo>
                    <a:lnTo>
                      <a:pt x="462" y="548"/>
                    </a:lnTo>
                    <a:lnTo>
                      <a:pt x="462" y="549"/>
                    </a:lnTo>
                    <a:lnTo>
                      <a:pt x="459" y="548"/>
                    </a:lnTo>
                    <a:lnTo>
                      <a:pt x="459" y="548"/>
                    </a:lnTo>
                    <a:lnTo>
                      <a:pt x="459" y="548"/>
                    </a:lnTo>
                    <a:lnTo>
                      <a:pt x="459" y="553"/>
                    </a:lnTo>
                    <a:lnTo>
                      <a:pt x="452" y="548"/>
                    </a:lnTo>
                    <a:lnTo>
                      <a:pt x="452" y="548"/>
                    </a:lnTo>
                    <a:lnTo>
                      <a:pt x="450" y="549"/>
                    </a:lnTo>
                    <a:lnTo>
                      <a:pt x="447" y="548"/>
                    </a:lnTo>
                    <a:lnTo>
                      <a:pt x="447" y="548"/>
                    </a:lnTo>
                    <a:lnTo>
                      <a:pt x="443" y="551"/>
                    </a:lnTo>
                    <a:lnTo>
                      <a:pt x="440" y="551"/>
                    </a:lnTo>
                    <a:lnTo>
                      <a:pt x="436" y="548"/>
                    </a:lnTo>
                    <a:lnTo>
                      <a:pt x="435" y="548"/>
                    </a:lnTo>
                    <a:lnTo>
                      <a:pt x="435" y="548"/>
                    </a:lnTo>
                    <a:lnTo>
                      <a:pt x="433" y="549"/>
                    </a:lnTo>
                    <a:lnTo>
                      <a:pt x="433" y="551"/>
                    </a:lnTo>
                    <a:lnTo>
                      <a:pt x="433" y="551"/>
                    </a:lnTo>
                    <a:lnTo>
                      <a:pt x="429" y="553"/>
                    </a:lnTo>
                    <a:lnTo>
                      <a:pt x="423" y="553"/>
                    </a:lnTo>
                    <a:lnTo>
                      <a:pt x="423" y="555"/>
                    </a:lnTo>
                    <a:lnTo>
                      <a:pt x="423" y="556"/>
                    </a:lnTo>
                    <a:lnTo>
                      <a:pt x="423" y="558"/>
                    </a:lnTo>
                    <a:lnTo>
                      <a:pt x="424" y="561"/>
                    </a:lnTo>
                    <a:lnTo>
                      <a:pt x="424" y="565"/>
                    </a:lnTo>
                    <a:lnTo>
                      <a:pt x="424" y="567"/>
                    </a:lnTo>
                    <a:lnTo>
                      <a:pt x="424" y="570"/>
                    </a:lnTo>
                    <a:lnTo>
                      <a:pt x="424" y="570"/>
                    </a:lnTo>
                    <a:lnTo>
                      <a:pt x="424" y="572"/>
                    </a:lnTo>
                    <a:lnTo>
                      <a:pt x="423" y="572"/>
                    </a:lnTo>
                    <a:lnTo>
                      <a:pt x="423" y="572"/>
                    </a:lnTo>
                    <a:lnTo>
                      <a:pt x="419" y="572"/>
                    </a:lnTo>
                    <a:lnTo>
                      <a:pt x="416" y="572"/>
                    </a:lnTo>
                    <a:lnTo>
                      <a:pt x="416" y="572"/>
                    </a:lnTo>
                    <a:lnTo>
                      <a:pt x="414" y="572"/>
                    </a:lnTo>
                    <a:lnTo>
                      <a:pt x="414" y="567"/>
                    </a:lnTo>
                    <a:lnTo>
                      <a:pt x="412" y="565"/>
                    </a:lnTo>
                    <a:lnTo>
                      <a:pt x="412" y="563"/>
                    </a:lnTo>
                    <a:lnTo>
                      <a:pt x="411" y="565"/>
                    </a:lnTo>
                    <a:lnTo>
                      <a:pt x="409" y="567"/>
                    </a:lnTo>
                    <a:lnTo>
                      <a:pt x="407" y="567"/>
                    </a:lnTo>
                    <a:lnTo>
                      <a:pt x="404" y="567"/>
                    </a:lnTo>
                    <a:lnTo>
                      <a:pt x="400" y="567"/>
                    </a:lnTo>
                    <a:lnTo>
                      <a:pt x="397" y="563"/>
                    </a:lnTo>
                    <a:lnTo>
                      <a:pt x="395" y="563"/>
                    </a:lnTo>
                    <a:lnTo>
                      <a:pt x="395" y="558"/>
                    </a:lnTo>
                    <a:lnTo>
                      <a:pt x="392" y="558"/>
                    </a:lnTo>
                    <a:lnTo>
                      <a:pt x="390" y="558"/>
                    </a:lnTo>
                    <a:lnTo>
                      <a:pt x="383" y="558"/>
                    </a:lnTo>
                    <a:lnTo>
                      <a:pt x="383" y="553"/>
                    </a:lnTo>
                    <a:lnTo>
                      <a:pt x="385" y="549"/>
                    </a:lnTo>
                    <a:lnTo>
                      <a:pt x="387" y="548"/>
                    </a:lnTo>
                    <a:lnTo>
                      <a:pt x="387" y="544"/>
                    </a:lnTo>
                    <a:lnTo>
                      <a:pt x="387" y="543"/>
                    </a:lnTo>
                    <a:lnTo>
                      <a:pt x="387" y="541"/>
                    </a:lnTo>
                    <a:lnTo>
                      <a:pt x="387" y="541"/>
                    </a:lnTo>
                    <a:lnTo>
                      <a:pt x="383" y="541"/>
                    </a:lnTo>
                    <a:lnTo>
                      <a:pt x="383" y="541"/>
                    </a:lnTo>
                    <a:lnTo>
                      <a:pt x="380" y="541"/>
                    </a:lnTo>
                    <a:lnTo>
                      <a:pt x="380" y="541"/>
                    </a:lnTo>
                    <a:lnTo>
                      <a:pt x="380" y="536"/>
                    </a:lnTo>
                    <a:lnTo>
                      <a:pt x="380" y="536"/>
                    </a:lnTo>
                    <a:lnTo>
                      <a:pt x="378" y="536"/>
                    </a:lnTo>
                    <a:lnTo>
                      <a:pt x="378" y="536"/>
                    </a:lnTo>
                    <a:lnTo>
                      <a:pt x="376" y="532"/>
                    </a:lnTo>
                    <a:lnTo>
                      <a:pt x="376" y="531"/>
                    </a:lnTo>
                    <a:lnTo>
                      <a:pt x="376" y="527"/>
                    </a:lnTo>
                    <a:lnTo>
                      <a:pt x="376" y="525"/>
                    </a:lnTo>
                    <a:lnTo>
                      <a:pt x="376" y="525"/>
                    </a:lnTo>
                    <a:lnTo>
                      <a:pt x="373" y="525"/>
                    </a:lnTo>
                    <a:lnTo>
                      <a:pt x="370" y="525"/>
                    </a:lnTo>
                    <a:lnTo>
                      <a:pt x="368" y="525"/>
                    </a:lnTo>
                    <a:lnTo>
                      <a:pt x="366" y="529"/>
                    </a:lnTo>
                    <a:lnTo>
                      <a:pt x="363" y="529"/>
                    </a:lnTo>
                    <a:lnTo>
                      <a:pt x="359" y="529"/>
                    </a:lnTo>
                    <a:lnTo>
                      <a:pt x="359" y="527"/>
                    </a:lnTo>
                    <a:lnTo>
                      <a:pt x="359" y="527"/>
                    </a:lnTo>
                    <a:lnTo>
                      <a:pt x="359" y="527"/>
                    </a:lnTo>
                    <a:lnTo>
                      <a:pt x="359" y="524"/>
                    </a:lnTo>
                    <a:lnTo>
                      <a:pt x="359" y="524"/>
                    </a:lnTo>
                    <a:lnTo>
                      <a:pt x="361" y="524"/>
                    </a:lnTo>
                    <a:lnTo>
                      <a:pt x="361" y="522"/>
                    </a:lnTo>
                    <a:lnTo>
                      <a:pt x="361" y="520"/>
                    </a:lnTo>
                    <a:lnTo>
                      <a:pt x="358" y="517"/>
                    </a:lnTo>
                    <a:lnTo>
                      <a:pt x="359" y="513"/>
                    </a:lnTo>
                    <a:lnTo>
                      <a:pt x="359" y="513"/>
                    </a:lnTo>
                    <a:lnTo>
                      <a:pt x="359" y="513"/>
                    </a:lnTo>
                    <a:lnTo>
                      <a:pt x="361" y="512"/>
                    </a:lnTo>
                    <a:lnTo>
                      <a:pt x="361" y="512"/>
                    </a:lnTo>
                    <a:lnTo>
                      <a:pt x="361" y="508"/>
                    </a:lnTo>
                    <a:lnTo>
                      <a:pt x="361" y="508"/>
                    </a:lnTo>
                    <a:lnTo>
                      <a:pt x="363" y="507"/>
                    </a:lnTo>
                    <a:lnTo>
                      <a:pt x="364" y="505"/>
                    </a:lnTo>
                    <a:lnTo>
                      <a:pt x="366" y="503"/>
                    </a:lnTo>
                    <a:lnTo>
                      <a:pt x="368" y="501"/>
                    </a:lnTo>
                    <a:lnTo>
                      <a:pt x="368" y="500"/>
                    </a:lnTo>
                    <a:lnTo>
                      <a:pt x="368" y="500"/>
                    </a:lnTo>
                    <a:lnTo>
                      <a:pt x="371" y="498"/>
                    </a:lnTo>
                    <a:lnTo>
                      <a:pt x="373" y="498"/>
                    </a:lnTo>
                    <a:lnTo>
                      <a:pt x="375" y="496"/>
                    </a:lnTo>
                    <a:lnTo>
                      <a:pt x="376" y="493"/>
                    </a:lnTo>
                    <a:lnTo>
                      <a:pt x="376" y="489"/>
                    </a:lnTo>
                    <a:lnTo>
                      <a:pt x="376" y="486"/>
                    </a:lnTo>
                    <a:lnTo>
                      <a:pt x="376" y="481"/>
                    </a:lnTo>
                    <a:lnTo>
                      <a:pt x="376" y="476"/>
                    </a:lnTo>
                    <a:lnTo>
                      <a:pt x="376" y="470"/>
                    </a:lnTo>
                    <a:lnTo>
                      <a:pt x="376" y="470"/>
                    </a:lnTo>
                    <a:lnTo>
                      <a:pt x="375" y="469"/>
                    </a:lnTo>
                    <a:lnTo>
                      <a:pt x="375" y="469"/>
                    </a:lnTo>
                    <a:lnTo>
                      <a:pt x="371" y="469"/>
                    </a:lnTo>
                    <a:lnTo>
                      <a:pt x="370" y="469"/>
                    </a:lnTo>
                    <a:lnTo>
                      <a:pt x="368" y="464"/>
                    </a:lnTo>
                    <a:lnTo>
                      <a:pt x="368" y="460"/>
                    </a:lnTo>
                    <a:lnTo>
                      <a:pt x="366" y="457"/>
                    </a:lnTo>
                    <a:lnTo>
                      <a:pt x="363" y="457"/>
                    </a:lnTo>
                    <a:lnTo>
                      <a:pt x="361" y="455"/>
                    </a:lnTo>
                    <a:lnTo>
                      <a:pt x="359" y="457"/>
                    </a:lnTo>
                    <a:lnTo>
                      <a:pt x="358" y="458"/>
                    </a:lnTo>
                    <a:lnTo>
                      <a:pt x="353" y="458"/>
                    </a:lnTo>
                    <a:lnTo>
                      <a:pt x="349" y="457"/>
                    </a:lnTo>
                    <a:lnTo>
                      <a:pt x="346" y="455"/>
                    </a:lnTo>
                    <a:lnTo>
                      <a:pt x="344" y="455"/>
                    </a:lnTo>
                    <a:lnTo>
                      <a:pt x="341" y="453"/>
                    </a:lnTo>
                    <a:lnTo>
                      <a:pt x="342" y="450"/>
                    </a:lnTo>
                    <a:lnTo>
                      <a:pt x="344" y="448"/>
                    </a:lnTo>
                    <a:lnTo>
                      <a:pt x="344" y="446"/>
                    </a:lnTo>
                    <a:lnTo>
                      <a:pt x="342" y="446"/>
                    </a:lnTo>
                    <a:lnTo>
                      <a:pt x="337" y="446"/>
                    </a:lnTo>
                    <a:lnTo>
                      <a:pt x="341" y="443"/>
                    </a:lnTo>
                    <a:lnTo>
                      <a:pt x="341" y="441"/>
                    </a:lnTo>
                    <a:lnTo>
                      <a:pt x="339" y="440"/>
                    </a:lnTo>
                    <a:lnTo>
                      <a:pt x="334" y="440"/>
                    </a:lnTo>
                    <a:lnTo>
                      <a:pt x="332" y="441"/>
                    </a:lnTo>
                    <a:lnTo>
                      <a:pt x="330" y="443"/>
                    </a:lnTo>
                    <a:lnTo>
                      <a:pt x="329" y="445"/>
                    </a:lnTo>
                    <a:lnTo>
                      <a:pt x="323" y="445"/>
                    </a:lnTo>
                    <a:lnTo>
                      <a:pt x="317" y="443"/>
                    </a:lnTo>
                    <a:lnTo>
                      <a:pt x="317" y="441"/>
                    </a:lnTo>
                    <a:lnTo>
                      <a:pt x="313" y="443"/>
                    </a:lnTo>
                    <a:lnTo>
                      <a:pt x="311" y="445"/>
                    </a:lnTo>
                    <a:lnTo>
                      <a:pt x="311" y="445"/>
                    </a:lnTo>
                    <a:lnTo>
                      <a:pt x="308" y="446"/>
                    </a:lnTo>
                    <a:lnTo>
                      <a:pt x="306" y="448"/>
                    </a:lnTo>
                    <a:lnTo>
                      <a:pt x="303" y="452"/>
                    </a:lnTo>
                    <a:lnTo>
                      <a:pt x="299" y="452"/>
                    </a:lnTo>
                    <a:lnTo>
                      <a:pt x="298" y="452"/>
                    </a:lnTo>
                    <a:lnTo>
                      <a:pt x="296" y="453"/>
                    </a:lnTo>
                    <a:lnTo>
                      <a:pt x="294" y="455"/>
                    </a:lnTo>
                    <a:lnTo>
                      <a:pt x="293" y="457"/>
                    </a:lnTo>
                    <a:lnTo>
                      <a:pt x="293" y="458"/>
                    </a:lnTo>
                    <a:lnTo>
                      <a:pt x="289" y="460"/>
                    </a:lnTo>
                    <a:lnTo>
                      <a:pt x="287" y="462"/>
                    </a:lnTo>
                    <a:lnTo>
                      <a:pt x="287" y="465"/>
                    </a:lnTo>
                    <a:lnTo>
                      <a:pt x="286" y="465"/>
                    </a:lnTo>
                    <a:lnTo>
                      <a:pt x="279" y="465"/>
                    </a:lnTo>
                    <a:lnTo>
                      <a:pt x="277" y="467"/>
                    </a:lnTo>
                    <a:lnTo>
                      <a:pt x="274" y="467"/>
                    </a:lnTo>
                    <a:lnTo>
                      <a:pt x="270" y="465"/>
                    </a:lnTo>
                    <a:lnTo>
                      <a:pt x="269" y="464"/>
                    </a:lnTo>
                    <a:lnTo>
                      <a:pt x="267" y="462"/>
                    </a:lnTo>
                    <a:lnTo>
                      <a:pt x="265" y="462"/>
                    </a:lnTo>
                    <a:lnTo>
                      <a:pt x="265" y="462"/>
                    </a:lnTo>
                    <a:lnTo>
                      <a:pt x="264" y="462"/>
                    </a:lnTo>
                    <a:lnTo>
                      <a:pt x="264" y="462"/>
                    </a:lnTo>
                    <a:lnTo>
                      <a:pt x="262" y="464"/>
                    </a:lnTo>
                    <a:lnTo>
                      <a:pt x="260" y="464"/>
                    </a:lnTo>
                    <a:lnTo>
                      <a:pt x="260" y="464"/>
                    </a:lnTo>
                    <a:lnTo>
                      <a:pt x="255" y="462"/>
                    </a:lnTo>
                    <a:lnTo>
                      <a:pt x="253" y="462"/>
                    </a:lnTo>
                    <a:lnTo>
                      <a:pt x="252" y="462"/>
                    </a:lnTo>
                    <a:lnTo>
                      <a:pt x="252" y="458"/>
                    </a:lnTo>
                    <a:lnTo>
                      <a:pt x="250" y="458"/>
                    </a:lnTo>
                    <a:lnTo>
                      <a:pt x="248" y="458"/>
                    </a:lnTo>
                    <a:lnTo>
                      <a:pt x="246" y="458"/>
                    </a:lnTo>
                    <a:lnTo>
                      <a:pt x="245" y="458"/>
                    </a:lnTo>
                    <a:lnTo>
                      <a:pt x="241" y="462"/>
                    </a:lnTo>
                    <a:lnTo>
                      <a:pt x="240" y="464"/>
                    </a:lnTo>
                    <a:lnTo>
                      <a:pt x="236" y="465"/>
                    </a:lnTo>
                    <a:lnTo>
                      <a:pt x="234" y="469"/>
                    </a:lnTo>
                    <a:lnTo>
                      <a:pt x="233" y="470"/>
                    </a:lnTo>
                    <a:lnTo>
                      <a:pt x="231" y="477"/>
                    </a:lnTo>
                    <a:lnTo>
                      <a:pt x="228" y="470"/>
                    </a:lnTo>
                    <a:lnTo>
                      <a:pt x="228" y="467"/>
                    </a:lnTo>
                    <a:lnTo>
                      <a:pt x="228" y="464"/>
                    </a:lnTo>
                    <a:lnTo>
                      <a:pt x="228" y="462"/>
                    </a:lnTo>
                    <a:lnTo>
                      <a:pt x="224" y="462"/>
                    </a:lnTo>
                    <a:lnTo>
                      <a:pt x="221" y="465"/>
                    </a:lnTo>
                    <a:lnTo>
                      <a:pt x="219" y="465"/>
                    </a:lnTo>
                    <a:lnTo>
                      <a:pt x="216" y="465"/>
                    </a:lnTo>
                    <a:lnTo>
                      <a:pt x="209" y="465"/>
                    </a:lnTo>
                    <a:lnTo>
                      <a:pt x="205" y="465"/>
                    </a:lnTo>
                    <a:lnTo>
                      <a:pt x="202" y="464"/>
                    </a:lnTo>
                    <a:lnTo>
                      <a:pt x="199" y="462"/>
                    </a:lnTo>
                    <a:lnTo>
                      <a:pt x="197" y="462"/>
                    </a:lnTo>
                    <a:lnTo>
                      <a:pt x="195" y="464"/>
                    </a:lnTo>
                    <a:lnTo>
                      <a:pt x="193" y="464"/>
                    </a:lnTo>
                    <a:lnTo>
                      <a:pt x="192" y="462"/>
                    </a:lnTo>
                    <a:lnTo>
                      <a:pt x="190" y="462"/>
                    </a:lnTo>
                    <a:lnTo>
                      <a:pt x="188" y="462"/>
                    </a:lnTo>
                    <a:lnTo>
                      <a:pt x="187" y="464"/>
                    </a:lnTo>
                    <a:lnTo>
                      <a:pt x="185" y="462"/>
                    </a:lnTo>
                    <a:lnTo>
                      <a:pt x="183" y="458"/>
                    </a:lnTo>
                    <a:lnTo>
                      <a:pt x="181" y="458"/>
                    </a:lnTo>
                    <a:lnTo>
                      <a:pt x="181" y="458"/>
                    </a:lnTo>
                    <a:lnTo>
                      <a:pt x="178" y="458"/>
                    </a:lnTo>
                    <a:lnTo>
                      <a:pt x="175" y="458"/>
                    </a:lnTo>
                    <a:lnTo>
                      <a:pt x="173" y="457"/>
                    </a:lnTo>
                    <a:lnTo>
                      <a:pt x="173" y="455"/>
                    </a:lnTo>
                    <a:lnTo>
                      <a:pt x="169" y="453"/>
                    </a:lnTo>
                    <a:lnTo>
                      <a:pt x="166" y="453"/>
                    </a:lnTo>
                    <a:lnTo>
                      <a:pt x="164" y="450"/>
                    </a:lnTo>
                    <a:lnTo>
                      <a:pt x="161" y="450"/>
                    </a:lnTo>
                    <a:lnTo>
                      <a:pt x="157" y="445"/>
                    </a:lnTo>
                    <a:lnTo>
                      <a:pt x="156" y="443"/>
                    </a:lnTo>
                    <a:lnTo>
                      <a:pt x="152" y="443"/>
                    </a:lnTo>
                    <a:lnTo>
                      <a:pt x="147" y="441"/>
                    </a:lnTo>
                    <a:lnTo>
                      <a:pt x="145" y="438"/>
                    </a:lnTo>
                    <a:lnTo>
                      <a:pt x="144" y="438"/>
                    </a:lnTo>
                    <a:lnTo>
                      <a:pt x="139" y="436"/>
                    </a:lnTo>
                    <a:lnTo>
                      <a:pt x="137" y="433"/>
                    </a:lnTo>
                    <a:lnTo>
                      <a:pt x="134" y="431"/>
                    </a:lnTo>
                    <a:lnTo>
                      <a:pt x="132" y="429"/>
                    </a:lnTo>
                    <a:lnTo>
                      <a:pt x="128" y="426"/>
                    </a:lnTo>
                    <a:lnTo>
                      <a:pt x="127" y="424"/>
                    </a:lnTo>
                    <a:lnTo>
                      <a:pt x="123" y="424"/>
                    </a:lnTo>
                    <a:lnTo>
                      <a:pt x="122" y="424"/>
                    </a:lnTo>
                    <a:lnTo>
                      <a:pt x="120" y="424"/>
                    </a:lnTo>
                    <a:lnTo>
                      <a:pt x="120" y="424"/>
                    </a:lnTo>
                    <a:lnTo>
                      <a:pt x="120" y="426"/>
                    </a:lnTo>
                    <a:lnTo>
                      <a:pt x="118" y="428"/>
                    </a:lnTo>
                    <a:lnTo>
                      <a:pt x="113" y="428"/>
                    </a:lnTo>
                    <a:lnTo>
                      <a:pt x="108" y="424"/>
                    </a:lnTo>
                    <a:lnTo>
                      <a:pt x="106" y="422"/>
                    </a:lnTo>
                    <a:lnTo>
                      <a:pt x="99" y="421"/>
                    </a:lnTo>
                    <a:lnTo>
                      <a:pt x="98" y="419"/>
                    </a:lnTo>
                    <a:lnTo>
                      <a:pt x="94" y="415"/>
                    </a:lnTo>
                    <a:lnTo>
                      <a:pt x="92" y="414"/>
                    </a:lnTo>
                    <a:lnTo>
                      <a:pt x="87" y="412"/>
                    </a:lnTo>
                    <a:lnTo>
                      <a:pt x="86" y="410"/>
                    </a:lnTo>
                    <a:lnTo>
                      <a:pt x="84" y="409"/>
                    </a:lnTo>
                    <a:lnTo>
                      <a:pt x="82" y="407"/>
                    </a:lnTo>
                    <a:lnTo>
                      <a:pt x="82" y="407"/>
                    </a:lnTo>
                    <a:lnTo>
                      <a:pt x="82" y="407"/>
                    </a:lnTo>
                    <a:lnTo>
                      <a:pt x="82" y="407"/>
                    </a:lnTo>
                    <a:lnTo>
                      <a:pt x="79" y="409"/>
                    </a:lnTo>
                    <a:lnTo>
                      <a:pt x="79" y="409"/>
                    </a:lnTo>
                    <a:lnTo>
                      <a:pt x="79" y="407"/>
                    </a:lnTo>
                    <a:lnTo>
                      <a:pt x="79" y="407"/>
                    </a:lnTo>
                    <a:lnTo>
                      <a:pt x="77" y="405"/>
                    </a:lnTo>
                    <a:lnTo>
                      <a:pt x="77" y="402"/>
                    </a:lnTo>
                    <a:lnTo>
                      <a:pt x="77" y="400"/>
                    </a:lnTo>
                    <a:lnTo>
                      <a:pt x="75" y="397"/>
                    </a:lnTo>
                    <a:lnTo>
                      <a:pt x="74" y="395"/>
                    </a:lnTo>
                    <a:lnTo>
                      <a:pt x="72" y="391"/>
                    </a:lnTo>
                    <a:lnTo>
                      <a:pt x="72" y="386"/>
                    </a:lnTo>
                    <a:lnTo>
                      <a:pt x="75" y="385"/>
                    </a:lnTo>
                    <a:lnTo>
                      <a:pt x="80" y="385"/>
                    </a:lnTo>
                    <a:lnTo>
                      <a:pt x="80" y="388"/>
                    </a:lnTo>
                    <a:lnTo>
                      <a:pt x="82" y="388"/>
                    </a:lnTo>
                    <a:lnTo>
                      <a:pt x="84" y="386"/>
                    </a:lnTo>
                    <a:lnTo>
                      <a:pt x="86" y="385"/>
                    </a:lnTo>
                    <a:lnTo>
                      <a:pt x="87" y="385"/>
                    </a:lnTo>
                    <a:lnTo>
                      <a:pt x="87" y="383"/>
                    </a:lnTo>
                    <a:lnTo>
                      <a:pt x="87" y="383"/>
                    </a:lnTo>
                    <a:lnTo>
                      <a:pt x="87" y="383"/>
                    </a:lnTo>
                    <a:lnTo>
                      <a:pt x="87" y="383"/>
                    </a:lnTo>
                    <a:lnTo>
                      <a:pt x="87" y="379"/>
                    </a:lnTo>
                    <a:lnTo>
                      <a:pt x="87" y="378"/>
                    </a:lnTo>
                    <a:lnTo>
                      <a:pt x="87" y="378"/>
                    </a:lnTo>
                    <a:lnTo>
                      <a:pt x="84" y="376"/>
                    </a:lnTo>
                    <a:lnTo>
                      <a:pt x="84" y="376"/>
                    </a:lnTo>
                    <a:lnTo>
                      <a:pt x="84" y="376"/>
                    </a:lnTo>
                    <a:lnTo>
                      <a:pt x="84" y="376"/>
                    </a:lnTo>
                    <a:lnTo>
                      <a:pt x="80" y="374"/>
                    </a:lnTo>
                    <a:lnTo>
                      <a:pt x="80" y="373"/>
                    </a:lnTo>
                    <a:lnTo>
                      <a:pt x="80" y="369"/>
                    </a:lnTo>
                    <a:lnTo>
                      <a:pt x="80" y="364"/>
                    </a:lnTo>
                    <a:lnTo>
                      <a:pt x="82" y="362"/>
                    </a:lnTo>
                    <a:lnTo>
                      <a:pt x="77" y="359"/>
                    </a:lnTo>
                    <a:lnTo>
                      <a:pt x="80" y="357"/>
                    </a:lnTo>
                    <a:lnTo>
                      <a:pt x="80" y="357"/>
                    </a:lnTo>
                    <a:lnTo>
                      <a:pt x="77" y="355"/>
                    </a:lnTo>
                    <a:lnTo>
                      <a:pt x="77" y="355"/>
                    </a:lnTo>
                    <a:lnTo>
                      <a:pt x="74" y="354"/>
                    </a:lnTo>
                    <a:lnTo>
                      <a:pt x="70" y="352"/>
                    </a:lnTo>
                    <a:lnTo>
                      <a:pt x="68" y="347"/>
                    </a:lnTo>
                    <a:lnTo>
                      <a:pt x="67" y="342"/>
                    </a:lnTo>
                    <a:lnTo>
                      <a:pt x="63" y="340"/>
                    </a:lnTo>
                    <a:lnTo>
                      <a:pt x="60" y="338"/>
                    </a:lnTo>
                    <a:lnTo>
                      <a:pt x="57" y="338"/>
                    </a:lnTo>
                    <a:lnTo>
                      <a:pt x="53" y="336"/>
                    </a:lnTo>
                    <a:lnTo>
                      <a:pt x="51" y="336"/>
                    </a:lnTo>
                    <a:lnTo>
                      <a:pt x="48" y="335"/>
                    </a:lnTo>
                    <a:lnTo>
                      <a:pt x="46" y="333"/>
                    </a:lnTo>
                    <a:lnTo>
                      <a:pt x="43" y="333"/>
                    </a:lnTo>
                    <a:lnTo>
                      <a:pt x="41" y="333"/>
                    </a:lnTo>
                    <a:lnTo>
                      <a:pt x="38" y="331"/>
                    </a:lnTo>
                    <a:lnTo>
                      <a:pt x="36" y="328"/>
                    </a:lnTo>
                    <a:lnTo>
                      <a:pt x="34" y="326"/>
                    </a:lnTo>
                    <a:lnTo>
                      <a:pt x="34" y="323"/>
                    </a:lnTo>
                    <a:lnTo>
                      <a:pt x="34" y="321"/>
                    </a:lnTo>
                    <a:lnTo>
                      <a:pt x="34" y="319"/>
                    </a:lnTo>
                    <a:lnTo>
                      <a:pt x="31" y="316"/>
                    </a:lnTo>
                    <a:lnTo>
                      <a:pt x="29" y="316"/>
                    </a:lnTo>
                    <a:lnTo>
                      <a:pt x="27" y="314"/>
                    </a:lnTo>
                    <a:lnTo>
                      <a:pt x="24" y="312"/>
                    </a:lnTo>
                    <a:lnTo>
                      <a:pt x="22" y="312"/>
                    </a:lnTo>
                    <a:lnTo>
                      <a:pt x="21" y="311"/>
                    </a:lnTo>
                    <a:lnTo>
                      <a:pt x="17" y="311"/>
                    </a:lnTo>
                    <a:lnTo>
                      <a:pt x="12" y="311"/>
                    </a:lnTo>
                    <a:lnTo>
                      <a:pt x="14" y="307"/>
                    </a:lnTo>
                    <a:lnTo>
                      <a:pt x="15" y="304"/>
                    </a:lnTo>
                    <a:lnTo>
                      <a:pt x="21" y="304"/>
                    </a:lnTo>
                    <a:lnTo>
                      <a:pt x="21" y="302"/>
                    </a:lnTo>
                    <a:lnTo>
                      <a:pt x="19" y="299"/>
                    </a:lnTo>
                    <a:lnTo>
                      <a:pt x="19" y="295"/>
                    </a:lnTo>
                    <a:lnTo>
                      <a:pt x="17" y="292"/>
                    </a:lnTo>
                    <a:lnTo>
                      <a:pt x="17" y="288"/>
                    </a:lnTo>
                    <a:lnTo>
                      <a:pt x="17" y="287"/>
                    </a:lnTo>
                    <a:lnTo>
                      <a:pt x="15" y="285"/>
                    </a:lnTo>
                    <a:lnTo>
                      <a:pt x="14" y="283"/>
                    </a:lnTo>
                    <a:lnTo>
                      <a:pt x="12" y="283"/>
                    </a:lnTo>
                    <a:lnTo>
                      <a:pt x="10" y="285"/>
                    </a:lnTo>
                    <a:lnTo>
                      <a:pt x="5" y="285"/>
                    </a:lnTo>
                    <a:lnTo>
                      <a:pt x="2" y="282"/>
                    </a:lnTo>
                    <a:lnTo>
                      <a:pt x="2" y="278"/>
                    </a:lnTo>
                    <a:lnTo>
                      <a:pt x="2" y="275"/>
                    </a:lnTo>
                    <a:lnTo>
                      <a:pt x="0" y="273"/>
                    </a:lnTo>
                    <a:lnTo>
                      <a:pt x="0" y="270"/>
                    </a:lnTo>
                    <a:lnTo>
                      <a:pt x="0" y="268"/>
                    </a:lnTo>
                    <a:lnTo>
                      <a:pt x="3" y="264"/>
                    </a:lnTo>
                    <a:lnTo>
                      <a:pt x="3" y="263"/>
                    </a:lnTo>
                    <a:lnTo>
                      <a:pt x="3" y="259"/>
                    </a:lnTo>
                    <a:lnTo>
                      <a:pt x="7" y="257"/>
                    </a:lnTo>
                    <a:lnTo>
                      <a:pt x="9" y="257"/>
                    </a:lnTo>
                    <a:lnTo>
                      <a:pt x="14" y="252"/>
                    </a:lnTo>
                    <a:lnTo>
                      <a:pt x="19" y="251"/>
                    </a:lnTo>
                    <a:lnTo>
                      <a:pt x="21" y="249"/>
                    </a:lnTo>
                    <a:lnTo>
                      <a:pt x="21" y="249"/>
                    </a:lnTo>
                    <a:lnTo>
                      <a:pt x="26" y="249"/>
                    </a:lnTo>
                    <a:lnTo>
                      <a:pt x="29" y="245"/>
                    </a:lnTo>
                    <a:lnTo>
                      <a:pt x="33" y="249"/>
                    </a:lnTo>
                    <a:lnTo>
                      <a:pt x="34" y="251"/>
                    </a:lnTo>
                    <a:lnTo>
                      <a:pt x="34" y="251"/>
                    </a:lnTo>
                    <a:lnTo>
                      <a:pt x="38" y="251"/>
                    </a:lnTo>
                    <a:lnTo>
                      <a:pt x="38" y="251"/>
                    </a:lnTo>
                    <a:lnTo>
                      <a:pt x="41" y="249"/>
                    </a:lnTo>
                    <a:lnTo>
                      <a:pt x="43" y="249"/>
                    </a:lnTo>
                    <a:lnTo>
                      <a:pt x="45" y="247"/>
                    </a:lnTo>
                    <a:lnTo>
                      <a:pt x="45" y="245"/>
                    </a:lnTo>
                    <a:lnTo>
                      <a:pt x="50" y="239"/>
                    </a:lnTo>
                    <a:lnTo>
                      <a:pt x="58" y="239"/>
                    </a:lnTo>
                    <a:lnTo>
                      <a:pt x="62" y="239"/>
                    </a:lnTo>
                    <a:lnTo>
                      <a:pt x="65" y="239"/>
                    </a:lnTo>
                    <a:lnTo>
                      <a:pt x="68" y="237"/>
                    </a:lnTo>
                    <a:lnTo>
                      <a:pt x="75" y="230"/>
                    </a:lnTo>
                    <a:lnTo>
                      <a:pt x="80" y="227"/>
                    </a:lnTo>
                    <a:lnTo>
                      <a:pt x="87" y="225"/>
                    </a:lnTo>
                    <a:lnTo>
                      <a:pt x="91" y="223"/>
                    </a:lnTo>
                    <a:lnTo>
                      <a:pt x="94" y="221"/>
                    </a:lnTo>
                    <a:lnTo>
                      <a:pt x="99" y="220"/>
                    </a:lnTo>
                    <a:lnTo>
                      <a:pt x="99" y="215"/>
                    </a:lnTo>
                    <a:lnTo>
                      <a:pt x="99" y="209"/>
                    </a:lnTo>
                    <a:lnTo>
                      <a:pt x="103" y="206"/>
                    </a:lnTo>
                    <a:lnTo>
                      <a:pt x="104" y="206"/>
                    </a:lnTo>
                    <a:lnTo>
                      <a:pt x="103" y="203"/>
                    </a:lnTo>
                    <a:lnTo>
                      <a:pt x="106" y="201"/>
                    </a:lnTo>
                    <a:lnTo>
                      <a:pt x="106" y="196"/>
                    </a:lnTo>
                    <a:lnTo>
                      <a:pt x="104" y="192"/>
                    </a:lnTo>
                    <a:lnTo>
                      <a:pt x="103" y="187"/>
                    </a:lnTo>
                    <a:lnTo>
                      <a:pt x="101" y="184"/>
                    </a:lnTo>
                    <a:lnTo>
                      <a:pt x="101" y="178"/>
                    </a:lnTo>
                    <a:lnTo>
                      <a:pt x="101" y="175"/>
                    </a:lnTo>
                    <a:lnTo>
                      <a:pt x="101" y="173"/>
                    </a:lnTo>
                    <a:lnTo>
                      <a:pt x="98" y="173"/>
                    </a:lnTo>
                    <a:lnTo>
                      <a:pt x="94" y="172"/>
                    </a:lnTo>
                    <a:lnTo>
                      <a:pt x="94" y="166"/>
                    </a:lnTo>
                    <a:lnTo>
                      <a:pt x="99" y="165"/>
                    </a:lnTo>
                    <a:lnTo>
                      <a:pt x="103" y="165"/>
                    </a:lnTo>
                    <a:lnTo>
                      <a:pt x="110" y="163"/>
                    </a:lnTo>
                    <a:lnTo>
                      <a:pt x="115" y="160"/>
                    </a:lnTo>
                    <a:lnTo>
                      <a:pt x="122" y="160"/>
                    </a:lnTo>
                    <a:lnTo>
                      <a:pt x="125" y="161"/>
                    </a:lnTo>
                    <a:lnTo>
                      <a:pt x="127" y="163"/>
                    </a:lnTo>
                    <a:lnTo>
                      <a:pt x="134" y="163"/>
                    </a:lnTo>
                    <a:lnTo>
                      <a:pt x="135" y="161"/>
                    </a:lnTo>
                    <a:lnTo>
                      <a:pt x="132" y="160"/>
                    </a:lnTo>
                    <a:lnTo>
                      <a:pt x="132" y="154"/>
                    </a:lnTo>
                    <a:lnTo>
                      <a:pt x="134" y="148"/>
                    </a:lnTo>
                    <a:lnTo>
                      <a:pt x="135" y="142"/>
                    </a:lnTo>
                    <a:lnTo>
                      <a:pt x="137" y="139"/>
                    </a:lnTo>
                    <a:lnTo>
                      <a:pt x="139" y="136"/>
                    </a:lnTo>
                    <a:lnTo>
                      <a:pt x="140" y="132"/>
                    </a:lnTo>
                    <a:lnTo>
                      <a:pt x="140" y="129"/>
                    </a:lnTo>
                    <a:lnTo>
                      <a:pt x="142" y="125"/>
                    </a:lnTo>
                    <a:lnTo>
                      <a:pt x="147" y="125"/>
                    </a:lnTo>
                    <a:lnTo>
                      <a:pt x="156" y="129"/>
                    </a:lnTo>
                    <a:lnTo>
                      <a:pt x="159" y="129"/>
                    </a:lnTo>
                    <a:lnTo>
                      <a:pt x="164" y="129"/>
                    </a:lnTo>
                    <a:lnTo>
                      <a:pt x="169" y="129"/>
                    </a:lnTo>
                    <a:lnTo>
                      <a:pt x="169" y="130"/>
                    </a:lnTo>
                    <a:lnTo>
                      <a:pt x="173" y="130"/>
                    </a:lnTo>
                    <a:lnTo>
                      <a:pt x="175" y="129"/>
                    </a:lnTo>
                    <a:lnTo>
                      <a:pt x="180" y="125"/>
                    </a:lnTo>
                    <a:lnTo>
                      <a:pt x="181" y="124"/>
                    </a:lnTo>
                    <a:lnTo>
                      <a:pt x="181" y="120"/>
                    </a:lnTo>
                    <a:lnTo>
                      <a:pt x="180" y="115"/>
                    </a:lnTo>
                    <a:lnTo>
                      <a:pt x="180" y="110"/>
                    </a:lnTo>
                    <a:lnTo>
                      <a:pt x="180" y="105"/>
                    </a:lnTo>
                    <a:lnTo>
                      <a:pt x="185" y="103"/>
                    </a:lnTo>
                    <a:lnTo>
                      <a:pt x="190" y="101"/>
                    </a:lnTo>
                    <a:lnTo>
                      <a:pt x="193" y="98"/>
                    </a:lnTo>
                    <a:lnTo>
                      <a:pt x="195" y="96"/>
                    </a:lnTo>
                    <a:lnTo>
                      <a:pt x="197" y="91"/>
                    </a:lnTo>
                    <a:lnTo>
                      <a:pt x="200" y="87"/>
                    </a:lnTo>
                    <a:lnTo>
                      <a:pt x="209" y="87"/>
                    </a:lnTo>
                    <a:lnTo>
                      <a:pt x="210" y="87"/>
                    </a:lnTo>
                    <a:lnTo>
                      <a:pt x="212" y="87"/>
                    </a:lnTo>
                    <a:lnTo>
                      <a:pt x="216" y="91"/>
                    </a:lnTo>
                    <a:lnTo>
                      <a:pt x="217" y="94"/>
                    </a:lnTo>
                    <a:lnTo>
                      <a:pt x="219" y="98"/>
                    </a:lnTo>
                    <a:lnTo>
                      <a:pt x="228" y="103"/>
                    </a:lnTo>
                    <a:lnTo>
                      <a:pt x="228" y="106"/>
                    </a:lnTo>
                    <a:lnTo>
                      <a:pt x="234" y="110"/>
                    </a:lnTo>
                    <a:lnTo>
                      <a:pt x="238" y="108"/>
                    </a:lnTo>
                    <a:lnTo>
                      <a:pt x="241" y="110"/>
                    </a:lnTo>
                    <a:lnTo>
                      <a:pt x="243" y="112"/>
                    </a:lnTo>
                    <a:lnTo>
                      <a:pt x="248" y="112"/>
                    </a:lnTo>
                    <a:lnTo>
                      <a:pt x="253" y="117"/>
                    </a:lnTo>
                    <a:lnTo>
                      <a:pt x="257" y="124"/>
                    </a:lnTo>
                    <a:lnTo>
                      <a:pt x="262" y="134"/>
                    </a:lnTo>
                    <a:lnTo>
                      <a:pt x="262" y="141"/>
                    </a:lnTo>
                    <a:lnTo>
                      <a:pt x="264" y="146"/>
                    </a:lnTo>
                    <a:lnTo>
                      <a:pt x="264" y="149"/>
                    </a:lnTo>
                    <a:lnTo>
                      <a:pt x="260" y="154"/>
                    </a:lnTo>
                    <a:lnTo>
                      <a:pt x="258" y="156"/>
                    </a:lnTo>
                    <a:lnTo>
                      <a:pt x="262" y="163"/>
                    </a:lnTo>
                    <a:lnTo>
                      <a:pt x="270" y="163"/>
                    </a:lnTo>
                    <a:lnTo>
                      <a:pt x="282" y="165"/>
                    </a:lnTo>
                    <a:lnTo>
                      <a:pt x="293" y="165"/>
                    </a:lnTo>
                    <a:lnTo>
                      <a:pt x="303" y="165"/>
                    </a:lnTo>
                    <a:lnTo>
                      <a:pt x="306" y="170"/>
                    </a:lnTo>
                    <a:lnTo>
                      <a:pt x="308" y="172"/>
                    </a:lnTo>
                    <a:lnTo>
                      <a:pt x="313" y="173"/>
                    </a:lnTo>
                    <a:lnTo>
                      <a:pt x="320" y="178"/>
                    </a:lnTo>
                    <a:lnTo>
                      <a:pt x="327" y="182"/>
                    </a:lnTo>
                    <a:lnTo>
                      <a:pt x="334" y="187"/>
                    </a:lnTo>
                    <a:lnTo>
                      <a:pt x="337" y="199"/>
                    </a:lnTo>
                    <a:lnTo>
                      <a:pt x="344" y="204"/>
                    </a:lnTo>
                    <a:lnTo>
                      <a:pt x="346" y="208"/>
                    </a:lnTo>
                    <a:lnTo>
                      <a:pt x="349" y="208"/>
                    </a:lnTo>
                    <a:lnTo>
                      <a:pt x="354" y="206"/>
                    </a:lnTo>
                    <a:lnTo>
                      <a:pt x="358" y="206"/>
                    </a:lnTo>
                    <a:lnTo>
                      <a:pt x="373" y="209"/>
                    </a:lnTo>
                    <a:lnTo>
                      <a:pt x="382" y="211"/>
                    </a:lnTo>
                    <a:lnTo>
                      <a:pt x="390" y="211"/>
                    </a:lnTo>
                    <a:lnTo>
                      <a:pt x="395" y="208"/>
                    </a:lnTo>
                    <a:lnTo>
                      <a:pt x="404" y="208"/>
                    </a:lnTo>
                    <a:lnTo>
                      <a:pt x="407" y="211"/>
                    </a:lnTo>
                    <a:lnTo>
                      <a:pt x="414" y="211"/>
                    </a:lnTo>
                    <a:lnTo>
                      <a:pt x="423" y="211"/>
                    </a:lnTo>
                    <a:lnTo>
                      <a:pt x="426" y="216"/>
                    </a:lnTo>
                    <a:lnTo>
                      <a:pt x="431" y="218"/>
                    </a:lnTo>
                    <a:lnTo>
                      <a:pt x="435" y="218"/>
                    </a:lnTo>
                    <a:lnTo>
                      <a:pt x="445" y="221"/>
                    </a:lnTo>
                    <a:lnTo>
                      <a:pt x="455" y="225"/>
                    </a:lnTo>
                    <a:lnTo>
                      <a:pt x="464" y="223"/>
                    </a:lnTo>
                    <a:lnTo>
                      <a:pt x="467" y="225"/>
                    </a:lnTo>
                    <a:lnTo>
                      <a:pt x="471" y="227"/>
                    </a:lnTo>
                    <a:lnTo>
                      <a:pt x="476" y="225"/>
                    </a:lnTo>
                    <a:lnTo>
                      <a:pt x="483" y="221"/>
                    </a:lnTo>
                    <a:lnTo>
                      <a:pt x="489" y="218"/>
                    </a:lnTo>
                    <a:lnTo>
                      <a:pt x="500" y="216"/>
                    </a:lnTo>
                    <a:lnTo>
                      <a:pt x="508" y="213"/>
                    </a:lnTo>
                    <a:lnTo>
                      <a:pt x="515" y="213"/>
                    </a:lnTo>
                    <a:lnTo>
                      <a:pt x="537" y="213"/>
                    </a:lnTo>
                    <a:lnTo>
                      <a:pt x="541" y="211"/>
                    </a:lnTo>
                    <a:lnTo>
                      <a:pt x="548" y="208"/>
                    </a:lnTo>
                    <a:lnTo>
                      <a:pt x="554" y="206"/>
                    </a:lnTo>
                    <a:lnTo>
                      <a:pt x="558" y="201"/>
                    </a:lnTo>
                    <a:lnTo>
                      <a:pt x="561" y="197"/>
                    </a:lnTo>
                    <a:lnTo>
                      <a:pt x="566" y="194"/>
                    </a:lnTo>
                    <a:lnTo>
                      <a:pt x="573" y="191"/>
                    </a:lnTo>
                    <a:lnTo>
                      <a:pt x="571" y="185"/>
                    </a:lnTo>
                    <a:lnTo>
                      <a:pt x="570" y="182"/>
                    </a:lnTo>
                    <a:lnTo>
                      <a:pt x="566" y="177"/>
                    </a:lnTo>
                    <a:lnTo>
                      <a:pt x="568" y="170"/>
                    </a:lnTo>
                    <a:lnTo>
                      <a:pt x="571" y="166"/>
                    </a:lnTo>
                    <a:lnTo>
                      <a:pt x="577" y="163"/>
                    </a:lnTo>
                    <a:lnTo>
                      <a:pt x="583" y="165"/>
                    </a:lnTo>
                    <a:lnTo>
                      <a:pt x="589" y="168"/>
                    </a:lnTo>
                    <a:lnTo>
                      <a:pt x="594" y="170"/>
                    </a:lnTo>
                    <a:lnTo>
                      <a:pt x="601" y="170"/>
                    </a:lnTo>
                    <a:lnTo>
                      <a:pt x="607" y="166"/>
                    </a:lnTo>
                    <a:lnTo>
                      <a:pt x="611" y="163"/>
                    </a:lnTo>
                    <a:lnTo>
                      <a:pt x="619" y="158"/>
                    </a:lnTo>
                    <a:lnTo>
                      <a:pt x="631" y="158"/>
                    </a:lnTo>
                    <a:lnTo>
                      <a:pt x="631" y="158"/>
                    </a:lnTo>
                    <a:lnTo>
                      <a:pt x="640" y="151"/>
                    </a:lnTo>
                    <a:lnTo>
                      <a:pt x="640" y="149"/>
                    </a:lnTo>
                    <a:lnTo>
                      <a:pt x="647" y="141"/>
                    </a:lnTo>
                    <a:lnTo>
                      <a:pt x="655" y="139"/>
                    </a:lnTo>
                    <a:lnTo>
                      <a:pt x="659" y="136"/>
                    </a:lnTo>
                    <a:lnTo>
                      <a:pt x="664" y="137"/>
                    </a:lnTo>
                    <a:lnTo>
                      <a:pt x="669" y="134"/>
                    </a:lnTo>
                    <a:lnTo>
                      <a:pt x="672" y="134"/>
                    </a:lnTo>
                    <a:lnTo>
                      <a:pt x="678" y="134"/>
                    </a:lnTo>
                    <a:lnTo>
                      <a:pt x="683" y="134"/>
                    </a:lnTo>
                    <a:lnTo>
                      <a:pt x="688" y="136"/>
                    </a:lnTo>
                    <a:lnTo>
                      <a:pt x="693" y="136"/>
                    </a:lnTo>
                    <a:lnTo>
                      <a:pt x="693" y="134"/>
                    </a:lnTo>
                    <a:lnTo>
                      <a:pt x="691" y="127"/>
                    </a:lnTo>
                    <a:lnTo>
                      <a:pt x="688" y="125"/>
                    </a:lnTo>
                    <a:lnTo>
                      <a:pt x="681" y="118"/>
                    </a:lnTo>
                    <a:lnTo>
                      <a:pt x="678" y="115"/>
                    </a:lnTo>
                    <a:lnTo>
                      <a:pt x="672" y="112"/>
                    </a:lnTo>
                    <a:lnTo>
                      <a:pt x="664" y="112"/>
                    </a:lnTo>
                    <a:lnTo>
                      <a:pt x="657" y="118"/>
                    </a:lnTo>
                    <a:lnTo>
                      <a:pt x="654" y="115"/>
                    </a:lnTo>
                    <a:lnTo>
                      <a:pt x="643" y="115"/>
                    </a:lnTo>
                    <a:lnTo>
                      <a:pt x="635" y="117"/>
                    </a:lnTo>
                    <a:lnTo>
                      <a:pt x="631" y="115"/>
                    </a:lnTo>
                    <a:lnTo>
                      <a:pt x="630" y="112"/>
                    </a:lnTo>
                    <a:lnTo>
                      <a:pt x="628" y="108"/>
                    </a:lnTo>
                    <a:lnTo>
                      <a:pt x="631" y="105"/>
                    </a:lnTo>
                    <a:lnTo>
                      <a:pt x="631" y="105"/>
                    </a:lnTo>
                    <a:lnTo>
                      <a:pt x="631" y="99"/>
                    </a:lnTo>
                    <a:lnTo>
                      <a:pt x="642" y="81"/>
                    </a:lnTo>
                    <a:lnTo>
                      <a:pt x="643" y="77"/>
                    </a:lnTo>
                    <a:lnTo>
                      <a:pt x="645" y="72"/>
                    </a:lnTo>
                    <a:lnTo>
                      <a:pt x="652" y="79"/>
                    </a:lnTo>
                    <a:lnTo>
                      <a:pt x="662" y="79"/>
                    </a:lnTo>
                    <a:lnTo>
                      <a:pt x="671" y="75"/>
                    </a:lnTo>
                    <a:lnTo>
                      <a:pt x="674" y="72"/>
                    </a:lnTo>
                    <a:lnTo>
                      <a:pt x="679" y="72"/>
                    </a:lnTo>
                    <a:lnTo>
                      <a:pt x="684" y="67"/>
                    </a:lnTo>
                    <a:lnTo>
                      <a:pt x="681" y="62"/>
                    </a:lnTo>
                    <a:lnTo>
                      <a:pt x="684" y="58"/>
                    </a:lnTo>
                    <a:lnTo>
                      <a:pt x="686" y="55"/>
                    </a:lnTo>
                    <a:lnTo>
                      <a:pt x="690" y="51"/>
                    </a:lnTo>
                    <a:lnTo>
                      <a:pt x="691" y="46"/>
                    </a:lnTo>
                    <a:lnTo>
                      <a:pt x="696" y="41"/>
                    </a:lnTo>
                    <a:lnTo>
                      <a:pt x="705" y="31"/>
                    </a:lnTo>
                    <a:lnTo>
                      <a:pt x="705" y="27"/>
                    </a:lnTo>
                    <a:lnTo>
                      <a:pt x="705" y="24"/>
                    </a:lnTo>
                    <a:lnTo>
                      <a:pt x="703" y="22"/>
                    </a:lnTo>
                    <a:lnTo>
                      <a:pt x="696" y="22"/>
                    </a:lnTo>
                    <a:lnTo>
                      <a:pt x="696" y="17"/>
                    </a:lnTo>
                    <a:lnTo>
                      <a:pt x="700" y="12"/>
                    </a:lnTo>
                    <a:lnTo>
                      <a:pt x="707" y="7"/>
                    </a:lnTo>
                    <a:lnTo>
                      <a:pt x="715" y="3"/>
                    </a:lnTo>
                    <a:lnTo>
                      <a:pt x="724" y="2"/>
                    </a:lnTo>
                    <a:lnTo>
                      <a:pt x="731" y="0"/>
                    </a:lnTo>
                    <a:lnTo>
                      <a:pt x="753" y="0"/>
                    </a:lnTo>
                    <a:lnTo>
                      <a:pt x="760" y="5"/>
                    </a:lnTo>
                    <a:lnTo>
                      <a:pt x="760" y="5"/>
                    </a:lnTo>
                    <a:lnTo>
                      <a:pt x="763" y="5"/>
                    </a:lnTo>
                    <a:lnTo>
                      <a:pt x="767" y="8"/>
                    </a:lnTo>
                    <a:lnTo>
                      <a:pt x="767" y="8"/>
                    </a:lnTo>
                    <a:lnTo>
                      <a:pt x="768" y="8"/>
                    </a:lnTo>
                    <a:lnTo>
                      <a:pt x="768" y="7"/>
                    </a:lnTo>
                    <a:lnTo>
                      <a:pt x="768" y="7"/>
                    </a:lnTo>
                    <a:lnTo>
                      <a:pt x="777" y="7"/>
                    </a:lnTo>
                    <a:lnTo>
                      <a:pt x="789" y="17"/>
                    </a:lnTo>
                    <a:lnTo>
                      <a:pt x="792" y="24"/>
                    </a:lnTo>
                    <a:lnTo>
                      <a:pt x="796" y="31"/>
                    </a:lnTo>
                    <a:lnTo>
                      <a:pt x="796" y="36"/>
                    </a:lnTo>
                    <a:lnTo>
                      <a:pt x="799" y="39"/>
                    </a:lnTo>
                    <a:lnTo>
                      <a:pt x="802" y="45"/>
                    </a:lnTo>
                    <a:lnTo>
                      <a:pt x="802" y="50"/>
                    </a:lnTo>
                    <a:lnTo>
                      <a:pt x="804" y="53"/>
                    </a:lnTo>
                    <a:lnTo>
                      <a:pt x="804" y="58"/>
                    </a:lnTo>
                    <a:lnTo>
                      <a:pt x="809" y="62"/>
                    </a:lnTo>
                    <a:lnTo>
                      <a:pt x="809" y="67"/>
                    </a:lnTo>
                    <a:lnTo>
                      <a:pt x="813" y="67"/>
                    </a:lnTo>
                    <a:lnTo>
                      <a:pt x="813" y="75"/>
                    </a:lnTo>
                    <a:lnTo>
                      <a:pt x="820" y="79"/>
                    </a:lnTo>
                    <a:lnTo>
                      <a:pt x="826" y="79"/>
                    </a:lnTo>
                    <a:lnTo>
                      <a:pt x="828" y="81"/>
                    </a:lnTo>
                    <a:lnTo>
                      <a:pt x="832" y="84"/>
                    </a:lnTo>
                    <a:lnTo>
                      <a:pt x="833" y="82"/>
                    </a:lnTo>
                    <a:lnTo>
                      <a:pt x="838" y="82"/>
                    </a:lnTo>
                    <a:lnTo>
                      <a:pt x="844" y="84"/>
                    </a:lnTo>
                    <a:lnTo>
                      <a:pt x="847" y="89"/>
                    </a:lnTo>
                    <a:lnTo>
                      <a:pt x="852" y="93"/>
                    </a:lnTo>
                    <a:lnTo>
                      <a:pt x="857" y="93"/>
                    </a:lnTo>
                    <a:lnTo>
                      <a:pt x="857" y="99"/>
                    </a:lnTo>
                    <a:lnTo>
                      <a:pt x="862" y="106"/>
                    </a:lnTo>
                    <a:lnTo>
                      <a:pt x="859" y="110"/>
                    </a:lnTo>
                    <a:lnTo>
                      <a:pt x="861" y="113"/>
                    </a:lnTo>
                    <a:lnTo>
                      <a:pt x="864" y="117"/>
                    </a:lnTo>
                    <a:lnTo>
                      <a:pt x="871" y="117"/>
                    </a:lnTo>
                    <a:lnTo>
                      <a:pt x="878" y="117"/>
                    </a:lnTo>
                    <a:lnTo>
                      <a:pt x="881" y="117"/>
                    </a:lnTo>
                    <a:lnTo>
                      <a:pt x="890" y="108"/>
                    </a:lnTo>
                    <a:lnTo>
                      <a:pt x="898" y="108"/>
                    </a:lnTo>
                    <a:lnTo>
                      <a:pt x="900" y="106"/>
                    </a:lnTo>
                    <a:lnTo>
                      <a:pt x="909" y="101"/>
                    </a:lnTo>
                    <a:lnTo>
                      <a:pt x="914" y="101"/>
                    </a:lnTo>
                    <a:lnTo>
                      <a:pt x="917" y="106"/>
                    </a:lnTo>
                    <a:lnTo>
                      <a:pt x="917" y="113"/>
                    </a:lnTo>
                    <a:lnTo>
                      <a:pt x="922" y="118"/>
                    </a:lnTo>
                    <a:lnTo>
                      <a:pt x="912" y="125"/>
                    </a:lnTo>
                    <a:lnTo>
                      <a:pt x="910" y="125"/>
                    </a:lnTo>
                    <a:lnTo>
                      <a:pt x="910" y="129"/>
                    </a:lnTo>
                    <a:lnTo>
                      <a:pt x="905" y="134"/>
                    </a:lnTo>
                    <a:lnTo>
                      <a:pt x="905" y="142"/>
                    </a:lnTo>
                    <a:lnTo>
                      <a:pt x="903" y="151"/>
                    </a:lnTo>
                    <a:lnTo>
                      <a:pt x="900" y="154"/>
                    </a:lnTo>
                    <a:lnTo>
                      <a:pt x="893" y="160"/>
                    </a:lnTo>
                    <a:lnTo>
                      <a:pt x="893" y="168"/>
                    </a:lnTo>
                    <a:lnTo>
                      <a:pt x="888" y="166"/>
                    </a:lnTo>
                    <a:lnTo>
                      <a:pt x="883" y="166"/>
                    </a:lnTo>
                    <a:lnTo>
                      <a:pt x="879" y="163"/>
                    </a:lnTo>
                    <a:lnTo>
                      <a:pt x="876" y="163"/>
                    </a:lnTo>
                    <a:lnTo>
                      <a:pt x="867" y="172"/>
                    </a:lnTo>
                    <a:lnTo>
                      <a:pt x="864" y="172"/>
                    </a:lnTo>
                    <a:lnTo>
                      <a:pt x="864" y="173"/>
                    </a:lnTo>
                    <a:lnTo>
                      <a:pt x="867" y="182"/>
                    </a:lnTo>
                    <a:lnTo>
                      <a:pt x="867" y="185"/>
                    </a:lnTo>
                    <a:lnTo>
                      <a:pt x="866" y="191"/>
                    </a:lnTo>
                    <a:lnTo>
                      <a:pt x="866" y="201"/>
                    </a:lnTo>
                    <a:lnTo>
                      <a:pt x="864" y="206"/>
                    </a:lnTo>
                    <a:lnTo>
                      <a:pt x="859" y="209"/>
                    </a:lnTo>
                    <a:lnTo>
                      <a:pt x="856" y="211"/>
                    </a:lnTo>
                    <a:lnTo>
                      <a:pt x="852" y="209"/>
                    </a:lnTo>
                    <a:lnTo>
                      <a:pt x="850" y="208"/>
                    </a:lnTo>
                    <a:lnTo>
                      <a:pt x="849" y="206"/>
                    </a:lnTo>
                    <a:lnTo>
                      <a:pt x="847" y="206"/>
                    </a:lnTo>
                    <a:lnTo>
                      <a:pt x="844" y="209"/>
                    </a:lnTo>
                    <a:lnTo>
                      <a:pt x="844" y="215"/>
                    </a:lnTo>
                    <a:lnTo>
                      <a:pt x="840" y="216"/>
                    </a:lnTo>
                    <a:lnTo>
                      <a:pt x="837" y="216"/>
                    </a:lnTo>
                    <a:lnTo>
                      <a:pt x="830" y="225"/>
                    </a:lnTo>
                    <a:lnTo>
                      <a:pt x="823" y="223"/>
                    </a:lnTo>
                    <a:lnTo>
                      <a:pt x="820" y="223"/>
                    </a:lnTo>
                    <a:lnTo>
                      <a:pt x="818" y="223"/>
                    </a:lnTo>
                    <a:lnTo>
                      <a:pt x="818" y="227"/>
                    </a:lnTo>
                    <a:lnTo>
                      <a:pt x="821" y="228"/>
                    </a:lnTo>
                    <a:lnTo>
                      <a:pt x="821" y="233"/>
                    </a:lnTo>
                    <a:lnTo>
                      <a:pt x="808" y="233"/>
                    </a:lnTo>
                    <a:lnTo>
                      <a:pt x="804" y="230"/>
                    </a:lnTo>
                    <a:lnTo>
                      <a:pt x="801" y="228"/>
                    </a:lnTo>
                    <a:lnTo>
                      <a:pt x="799" y="227"/>
                    </a:lnTo>
                    <a:lnTo>
                      <a:pt x="797" y="230"/>
                    </a:lnTo>
                    <a:lnTo>
                      <a:pt x="797" y="232"/>
                    </a:lnTo>
                    <a:lnTo>
                      <a:pt x="784" y="245"/>
                    </a:lnTo>
                    <a:lnTo>
                      <a:pt x="779" y="245"/>
                    </a:lnTo>
                    <a:lnTo>
                      <a:pt x="775" y="249"/>
                    </a:lnTo>
                    <a:lnTo>
                      <a:pt x="770" y="251"/>
                    </a:lnTo>
                    <a:lnTo>
                      <a:pt x="767" y="254"/>
                    </a:lnTo>
                    <a:lnTo>
                      <a:pt x="765" y="254"/>
                    </a:lnTo>
                    <a:lnTo>
                      <a:pt x="763" y="256"/>
                    </a:lnTo>
                    <a:lnTo>
                      <a:pt x="763" y="259"/>
                    </a:lnTo>
                    <a:lnTo>
                      <a:pt x="760" y="261"/>
                    </a:lnTo>
                    <a:lnTo>
                      <a:pt x="753" y="263"/>
                    </a:lnTo>
                    <a:lnTo>
                      <a:pt x="749" y="263"/>
                    </a:lnTo>
                    <a:lnTo>
                      <a:pt x="746" y="263"/>
                    </a:lnTo>
                    <a:lnTo>
                      <a:pt x="744" y="264"/>
                    </a:lnTo>
                    <a:lnTo>
                      <a:pt x="741" y="266"/>
                    </a:lnTo>
                    <a:lnTo>
                      <a:pt x="739" y="266"/>
                    </a:lnTo>
                    <a:lnTo>
                      <a:pt x="737" y="268"/>
                    </a:lnTo>
                    <a:lnTo>
                      <a:pt x="736" y="270"/>
                    </a:lnTo>
                    <a:lnTo>
                      <a:pt x="734" y="270"/>
                    </a:lnTo>
                    <a:lnTo>
                      <a:pt x="731" y="271"/>
                    </a:lnTo>
                    <a:lnTo>
                      <a:pt x="729" y="275"/>
                    </a:lnTo>
                    <a:lnTo>
                      <a:pt x="727" y="278"/>
                    </a:lnTo>
                    <a:lnTo>
                      <a:pt x="724" y="276"/>
                    </a:lnTo>
                    <a:lnTo>
                      <a:pt x="722" y="276"/>
                    </a:lnTo>
                    <a:lnTo>
                      <a:pt x="719" y="280"/>
                    </a:lnTo>
                    <a:lnTo>
                      <a:pt x="715" y="282"/>
                    </a:lnTo>
                    <a:lnTo>
                      <a:pt x="712" y="278"/>
                    </a:lnTo>
                    <a:lnTo>
                      <a:pt x="713" y="276"/>
                    </a:lnTo>
                    <a:lnTo>
                      <a:pt x="717" y="273"/>
                    </a:lnTo>
                    <a:lnTo>
                      <a:pt x="719" y="273"/>
                    </a:lnTo>
                    <a:lnTo>
                      <a:pt x="719" y="271"/>
                    </a:lnTo>
                    <a:lnTo>
                      <a:pt x="720" y="270"/>
                    </a:lnTo>
                    <a:lnTo>
                      <a:pt x="717" y="270"/>
                    </a:lnTo>
                    <a:lnTo>
                      <a:pt x="717" y="268"/>
                    </a:lnTo>
                    <a:lnTo>
                      <a:pt x="715" y="266"/>
                    </a:lnTo>
                    <a:lnTo>
                      <a:pt x="715" y="266"/>
                    </a:lnTo>
                    <a:lnTo>
                      <a:pt x="719" y="261"/>
                    </a:lnTo>
                    <a:lnTo>
                      <a:pt x="720" y="259"/>
                    </a:lnTo>
                    <a:lnTo>
                      <a:pt x="722" y="257"/>
                    </a:lnTo>
                    <a:lnTo>
                      <a:pt x="724" y="256"/>
                    </a:lnTo>
                    <a:lnTo>
                      <a:pt x="727" y="254"/>
                    </a:lnTo>
                    <a:lnTo>
                      <a:pt x="727" y="252"/>
                    </a:lnTo>
                    <a:lnTo>
                      <a:pt x="729" y="251"/>
                    </a:lnTo>
                    <a:lnTo>
                      <a:pt x="729" y="251"/>
                    </a:lnTo>
                    <a:lnTo>
                      <a:pt x="729" y="247"/>
                    </a:lnTo>
                    <a:lnTo>
                      <a:pt x="724" y="244"/>
                    </a:lnTo>
                    <a:lnTo>
                      <a:pt x="724" y="242"/>
                    </a:lnTo>
                    <a:lnTo>
                      <a:pt x="722" y="244"/>
                    </a:lnTo>
                    <a:lnTo>
                      <a:pt x="719" y="245"/>
                    </a:lnTo>
                    <a:lnTo>
                      <a:pt x="719" y="244"/>
                    </a:lnTo>
                    <a:lnTo>
                      <a:pt x="717" y="244"/>
                    </a:lnTo>
                    <a:lnTo>
                      <a:pt x="715" y="242"/>
                    </a:lnTo>
                    <a:lnTo>
                      <a:pt x="715" y="242"/>
                    </a:lnTo>
                    <a:lnTo>
                      <a:pt x="715" y="244"/>
                    </a:lnTo>
                    <a:lnTo>
                      <a:pt x="713" y="247"/>
                    </a:lnTo>
                    <a:lnTo>
                      <a:pt x="710" y="249"/>
                    </a:lnTo>
                    <a:lnTo>
                      <a:pt x="708" y="251"/>
                    </a:lnTo>
                    <a:lnTo>
                      <a:pt x="705" y="254"/>
                    </a:lnTo>
                    <a:lnTo>
                      <a:pt x="700" y="256"/>
                    </a:lnTo>
                    <a:lnTo>
                      <a:pt x="700" y="257"/>
                    </a:lnTo>
                    <a:lnTo>
                      <a:pt x="696" y="259"/>
                    </a:lnTo>
                    <a:lnTo>
                      <a:pt x="695" y="259"/>
                    </a:lnTo>
                    <a:lnTo>
                      <a:pt x="693" y="261"/>
                    </a:lnTo>
                    <a:lnTo>
                      <a:pt x="690" y="263"/>
                    </a:lnTo>
                    <a:lnTo>
                      <a:pt x="688" y="264"/>
                    </a:lnTo>
                    <a:lnTo>
                      <a:pt x="688" y="268"/>
                    </a:lnTo>
                    <a:lnTo>
                      <a:pt x="686" y="270"/>
                    </a:lnTo>
                    <a:lnTo>
                      <a:pt x="684" y="271"/>
                    </a:lnTo>
                    <a:lnTo>
                      <a:pt x="683" y="273"/>
                    </a:lnTo>
                    <a:lnTo>
                      <a:pt x="679" y="275"/>
                    </a:lnTo>
                    <a:lnTo>
                      <a:pt x="676" y="275"/>
                    </a:lnTo>
                    <a:lnTo>
                      <a:pt x="676" y="275"/>
                    </a:lnTo>
                    <a:lnTo>
                      <a:pt x="672" y="276"/>
                    </a:lnTo>
                    <a:lnTo>
                      <a:pt x="672" y="278"/>
                    </a:lnTo>
                    <a:lnTo>
                      <a:pt x="671" y="275"/>
                    </a:lnTo>
                    <a:lnTo>
                      <a:pt x="667" y="275"/>
                    </a:lnTo>
                    <a:lnTo>
                      <a:pt x="667" y="273"/>
                    </a:lnTo>
                    <a:lnTo>
                      <a:pt x="666" y="273"/>
                    </a:lnTo>
                    <a:lnTo>
                      <a:pt x="664" y="275"/>
                    </a:lnTo>
                    <a:lnTo>
                      <a:pt x="664" y="276"/>
                    </a:lnTo>
                    <a:lnTo>
                      <a:pt x="664" y="278"/>
                    </a:lnTo>
                    <a:lnTo>
                      <a:pt x="662" y="280"/>
                    </a:lnTo>
                    <a:lnTo>
                      <a:pt x="662" y="282"/>
                    </a:lnTo>
                    <a:lnTo>
                      <a:pt x="662" y="283"/>
                    </a:lnTo>
                    <a:lnTo>
                      <a:pt x="662" y="283"/>
                    </a:lnTo>
                    <a:lnTo>
                      <a:pt x="664" y="285"/>
                    </a:lnTo>
                    <a:lnTo>
                      <a:pt x="666" y="287"/>
                    </a:lnTo>
                    <a:lnTo>
                      <a:pt x="667" y="288"/>
                    </a:lnTo>
                    <a:lnTo>
                      <a:pt x="669" y="290"/>
                    </a:lnTo>
                    <a:lnTo>
                      <a:pt x="671" y="290"/>
                    </a:lnTo>
                    <a:lnTo>
                      <a:pt x="674" y="290"/>
                    </a:lnTo>
                    <a:lnTo>
                      <a:pt x="676" y="292"/>
                    </a:lnTo>
                    <a:lnTo>
                      <a:pt x="676" y="288"/>
                    </a:lnTo>
                    <a:lnTo>
                      <a:pt x="679" y="288"/>
                    </a:lnTo>
                    <a:lnTo>
                      <a:pt x="683" y="292"/>
                    </a:lnTo>
                    <a:lnTo>
                      <a:pt x="683" y="294"/>
                    </a:lnTo>
                    <a:lnTo>
                      <a:pt x="684" y="297"/>
                    </a:lnTo>
                    <a:lnTo>
                      <a:pt x="684" y="297"/>
                    </a:lnTo>
                    <a:lnTo>
                      <a:pt x="683" y="300"/>
                    </a:lnTo>
                    <a:lnTo>
                      <a:pt x="683" y="302"/>
                    </a:lnTo>
                    <a:lnTo>
                      <a:pt x="683" y="304"/>
                    </a:lnTo>
                    <a:lnTo>
                      <a:pt x="684" y="306"/>
                    </a:lnTo>
                    <a:lnTo>
                      <a:pt x="686" y="307"/>
                    </a:lnTo>
                    <a:lnTo>
                      <a:pt x="693" y="307"/>
                    </a:lnTo>
                    <a:lnTo>
                      <a:pt x="695" y="304"/>
                    </a:lnTo>
                    <a:lnTo>
                      <a:pt x="703" y="297"/>
                    </a:lnTo>
                    <a:lnTo>
                      <a:pt x="705" y="295"/>
                    </a:lnTo>
                    <a:lnTo>
                      <a:pt x="710" y="295"/>
                    </a:lnTo>
                    <a:lnTo>
                      <a:pt x="712" y="297"/>
                    </a:lnTo>
                    <a:lnTo>
                      <a:pt x="717" y="300"/>
                    </a:lnTo>
                    <a:lnTo>
                      <a:pt x="719" y="299"/>
                    </a:lnTo>
                    <a:lnTo>
                      <a:pt x="720" y="300"/>
                    </a:lnTo>
                    <a:lnTo>
                      <a:pt x="720" y="300"/>
                    </a:lnTo>
                    <a:lnTo>
                      <a:pt x="724" y="302"/>
                    </a:lnTo>
                    <a:lnTo>
                      <a:pt x="725" y="302"/>
                    </a:lnTo>
                    <a:lnTo>
                      <a:pt x="725" y="302"/>
                    </a:lnTo>
                    <a:lnTo>
                      <a:pt x="727" y="300"/>
                    </a:lnTo>
                    <a:lnTo>
                      <a:pt x="727" y="300"/>
                    </a:lnTo>
                    <a:lnTo>
                      <a:pt x="731" y="302"/>
                    </a:lnTo>
                    <a:lnTo>
                      <a:pt x="732" y="302"/>
                    </a:lnTo>
                    <a:lnTo>
                      <a:pt x="734" y="304"/>
                    </a:lnTo>
                    <a:lnTo>
                      <a:pt x="736" y="304"/>
                    </a:lnTo>
                    <a:lnTo>
                      <a:pt x="736" y="311"/>
                    </a:lnTo>
                    <a:lnTo>
                      <a:pt x="734" y="312"/>
                    </a:lnTo>
                    <a:lnTo>
                      <a:pt x="732" y="316"/>
                    </a:lnTo>
                    <a:lnTo>
                      <a:pt x="731" y="316"/>
                    </a:lnTo>
                    <a:lnTo>
                      <a:pt x="729" y="312"/>
                    </a:lnTo>
                    <a:lnTo>
                      <a:pt x="725" y="312"/>
                    </a:lnTo>
                    <a:lnTo>
                      <a:pt x="722" y="316"/>
                    </a:lnTo>
                    <a:lnTo>
                      <a:pt x="719" y="316"/>
                    </a:lnTo>
                    <a:lnTo>
                      <a:pt x="717" y="318"/>
                    </a:lnTo>
                    <a:lnTo>
                      <a:pt x="715" y="319"/>
                    </a:lnTo>
                    <a:lnTo>
                      <a:pt x="715" y="319"/>
                    </a:lnTo>
                    <a:lnTo>
                      <a:pt x="710" y="319"/>
                    </a:lnTo>
                    <a:lnTo>
                      <a:pt x="710" y="319"/>
                    </a:lnTo>
                    <a:lnTo>
                      <a:pt x="710" y="321"/>
                    </a:lnTo>
                    <a:lnTo>
                      <a:pt x="710" y="323"/>
                    </a:lnTo>
                    <a:lnTo>
                      <a:pt x="708" y="324"/>
                    </a:lnTo>
                    <a:lnTo>
                      <a:pt x="708" y="326"/>
                    </a:lnTo>
                    <a:lnTo>
                      <a:pt x="705" y="328"/>
                    </a:lnTo>
                    <a:lnTo>
                      <a:pt x="702" y="328"/>
                    </a:lnTo>
                    <a:lnTo>
                      <a:pt x="702" y="326"/>
                    </a:lnTo>
                    <a:lnTo>
                      <a:pt x="700" y="326"/>
                    </a:lnTo>
                    <a:lnTo>
                      <a:pt x="700" y="326"/>
                    </a:lnTo>
                    <a:lnTo>
                      <a:pt x="700" y="328"/>
                    </a:lnTo>
                    <a:lnTo>
                      <a:pt x="700" y="331"/>
                    </a:lnTo>
                    <a:lnTo>
                      <a:pt x="695" y="336"/>
                    </a:lnTo>
                    <a:lnTo>
                      <a:pt x="691" y="338"/>
                    </a:lnTo>
                    <a:lnTo>
                      <a:pt x="688" y="342"/>
                    </a:lnTo>
                    <a:lnTo>
                      <a:pt x="688" y="345"/>
                    </a:lnTo>
                    <a:lnTo>
                      <a:pt x="686" y="347"/>
                    </a:lnTo>
                    <a:lnTo>
                      <a:pt x="686" y="347"/>
                    </a:lnTo>
                    <a:lnTo>
                      <a:pt x="686" y="347"/>
                    </a:lnTo>
                    <a:lnTo>
                      <a:pt x="690" y="349"/>
                    </a:lnTo>
                    <a:lnTo>
                      <a:pt x="691" y="350"/>
                    </a:lnTo>
                    <a:lnTo>
                      <a:pt x="695" y="352"/>
                    </a:lnTo>
                    <a:lnTo>
                      <a:pt x="696" y="354"/>
                    </a:lnTo>
                    <a:lnTo>
                      <a:pt x="700" y="355"/>
                    </a:lnTo>
                    <a:lnTo>
                      <a:pt x="702" y="357"/>
                    </a:lnTo>
                    <a:lnTo>
                      <a:pt x="703" y="361"/>
                    </a:lnTo>
                    <a:lnTo>
                      <a:pt x="705" y="366"/>
                    </a:lnTo>
                    <a:lnTo>
                      <a:pt x="708" y="374"/>
                    </a:lnTo>
                    <a:lnTo>
                      <a:pt x="712" y="378"/>
                    </a:lnTo>
                    <a:lnTo>
                      <a:pt x="712" y="383"/>
                    </a:lnTo>
                    <a:lnTo>
                      <a:pt x="710" y="385"/>
                    </a:lnTo>
                    <a:lnTo>
                      <a:pt x="713" y="386"/>
                    </a:lnTo>
                    <a:lnTo>
                      <a:pt x="719" y="390"/>
                    </a:lnTo>
                    <a:lnTo>
                      <a:pt x="719" y="391"/>
                    </a:lnTo>
                    <a:lnTo>
                      <a:pt x="722" y="395"/>
                    </a:lnTo>
                    <a:lnTo>
                      <a:pt x="724" y="395"/>
                    </a:lnTo>
                    <a:lnTo>
                      <a:pt x="724" y="395"/>
                    </a:lnTo>
                    <a:lnTo>
                      <a:pt x="727" y="400"/>
                    </a:lnTo>
                    <a:lnTo>
                      <a:pt x="724" y="402"/>
                    </a:lnTo>
                    <a:lnTo>
                      <a:pt x="724" y="402"/>
                    </a:lnTo>
                    <a:lnTo>
                      <a:pt x="724" y="402"/>
                    </a:lnTo>
                    <a:lnTo>
                      <a:pt x="722" y="403"/>
                    </a:lnTo>
                    <a:lnTo>
                      <a:pt x="722" y="403"/>
                    </a:lnTo>
                    <a:lnTo>
                      <a:pt x="720" y="402"/>
                    </a:lnTo>
                    <a:lnTo>
                      <a:pt x="720" y="402"/>
                    </a:lnTo>
                    <a:lnTo>
                      <a:pt x="717" y="400"/>
                    </a:lnTo>
                    <a:lnTo>
                      <a:pt x="717" y="400"/>
                    </a:lnTo>
                    <a:lnTo>
                      <a:pt x="715" y="400"/>
                    </a:lnTo>
                    <a:lnTo>
                      <a:pt x="713" y="400"/>
                    </a:lnTo>
                    <a:lnTo>
                      <a:pt x="715" y="400"/>
                    </a:lnTo>
                    <a:lnTo>
                      <a:pt x="719" y="405"/>
                    </a:lnTo>
                    <a:lnTo>
                      <a:pt x="722" y="407"/>
                    </a:lnTo>
                    <a:lnTo>
                      <a:pt x="725" y="412"/>
                    </a:lnTo>
                    <a:lnTo>
                      <a:pt x="725" y="415"/>
                    </a:lnTo>
                    <a:lnTo>
                      <a:pt x="720" y="415"/>
                    </a:lnTo>
                    <a:lnTo>
                      <a:pt x="717" y="419"/>
                    </a:lnTo>
                    <a:lnTo>
                      <a:pt x="713" y="421"/>
                    </a:lnTo>
                    <a:lnTo>
                      <a:pt x="712" y="422"/>
                    </a:lnTo>
                    <a:lnTo>
                      <a:pt x="710" y="422"/>
                    </a:lnTo>
                    <a:lnTo>
                      <a:pt x="710" y="422"/>
                    </a:lnTo>
                    <a:lnTo>
                      <a:pt x="708" y="424"/>
                    </a:lnTo>
                    <a:lnTo>
                      <a:pt x="707" y="426"/>
                    </a:lnTo>
                    <a:lnTo>
                      <a:pt x="708" y="426"/>
                    </a:lnTo>
                    <a:lnTo>
                      <a:pt x="710" y="426"/>
                    </a:lnTo>
                    <a:lnTo>
                      <a:pt x="712" y="424"/>
                    </a:lnTo>
                    <a:lnTo>
                      <a:pt x="715" y="422"/>
                    </a:lnTo>
                    <a:lnTo>
                      <a:pt x="719" y="424"/>
                    </a:lnTo>
                    <a:lnTo>
                      <a:pt x="722" y="426"/>
                    </a:lnTo>
                    <a:lnTo>
                      <a:pt x="722" y="428"/>
                    </a:lnTo>
                    <a:lnTo>
                      <a:pt x="724" y="428"/>
                    </a:lnTo>
                    <a:lnTo>
                      <a:pt x="725" y="428"/>
                    </a:lnTo>
                    <a:lnTo>
                      <a:pt x="727" y="428"/>
                    </a:lnTo>
                    <a:lnTo>
                      <a:pt x="727" y="431"/>
                    </a:lnTo>
                    <a:lnTo>
                      <a:pt x="727" y="433"/>
                    </a:lnTo>
                    <a:lnTo>
                      <a:pt x="725" y="434"/>
                    </a:lnTo>
                    <a:lnTo>
                      <a:pt x="725" y="434"/>
                    </a:lnTo>
                    <a:lnTo>
                      <a:pt x="727" y="440"/>
                    </a:lnTo>
                    <a:lnTo>
                      <a:pt x="724" y="443"/>
                    </a:lnTo>
                    <a:lnTo>
                      <a:pt x="722" y="443"/>
                    </a:lnTo>
                    <a:lnTo>
                      <a:pt x="720" y="441"/>
                    </a:lnTo>
                    <a:lnTo>
                      <a:pt x="722" y="445"/>
                    </a:lnTo>
                    <a:lnTo>
                      <a:pt x="722" y="446"/>
                    </a:lnTo>
                    <a:lnTo>
                      <a:pt x="722" y="446"/>
                    </a:lnTo>
                    <a:lnTo>
                      <a:pt x="720" y="450"/>
                    </a:lnTo>
                    <a:lnTo>
                      <a:pt x="720" y="450"/>
                    </a:lnTo>
                    <a:lnTo>
                      <a:pt x="719" y="450"/>
                    </a:lnTo>
                    <a:lnTo>
                      <a:pt x="722" y="453"/>
                    </a:lnTo>
                    <a:lnTo>
                      <a:pt x="719" y="455"/>
                    </a:lnTo>
                    <a:lnTo>
                      <a:pt x="719" y="457"/>
                    </a:lnTo>
                    <a:lnTo>
                      <a:pt x="715" y="460"/>
                    </a:lnTo>
                    <a:lnTo>
                      <a:pt x="715" y="458"/>
                    </a:lnTo>
                    <a:lnTo>
                      <a:pt x="715" y="462"/>
                    </a:lnTo>
                    <a:lnTo>
                      <a:pt x="713" y="462"/>
                    </a:lnTo>
                    <a:lnTo>
                      <a:pt x="713" y="462"/>
                    </a:lnTo>
                    <a:lnTo>
                      <a:pt x="712" y="462"/>
                    </a:lnTo>
                    <a:lnTo>
                      <a:pt x="712" y="462"/>
                    </a:lnTo>
                    <a:lnTo>
                      <a:pt x="710" y="464"/>
                    </a:lnTo>
                    <a:lnTo>
                      <a:pt x="708" y="464"/>
                    </a:lnTo>
                    <a:lnTo>
                      <a:pt x="710" y="464"/>
                    </a:lnTo>
                    <a:lnTo>
                      <a:pt x="708" y="467"/>
                    </a:lnTo>
                    <a:lnTo>
                      <a:pt x="707" y="469"/>
                    </a:lnTo>
                    <a:lnTo>
                      <a:pt x="705" y="472"/>
                    </a:lnTo>
                    <a:lnTo>
                      <a:pt x="702" y="477"/>
                    </a:lnTo>
                    <a:lnTo>
                      <a:pt x="700" y="479"/>
                    </a:lnTo>
                    <a:lnTo>
                      <a:pt x="696" y="482"/>
                    </a:lnTo>
                    <a:lnTo>
                      <a:pt x="691" y="482"/>
                    </a:lnTo>
                    <a:lnTo>
                      <a:pt x="691" y="484"/>
                    </a:lnTo>
                    <a:lnTo>
                      <a:pt x="693" y="484"/>
                    </a:lnTo>
                    <a:lnTo>
                      <a:pt x="693" y="484"/>
                    </a:lnTo>
                    <a:lnTo>
                      <a:pt x="695" y="484"/>
                    </a:lnTo>
                    <a:lnTo>
                      <a:pt x="696" y="486"/>
                    </a:lnTo>
                    <a:lnTo>
                      <a:pt x="696" y="486"/>
                    </a:lnTo>
                    <a:lnTo>
                      <a:pt x="695" y="488"/>
                    </a:lnTo>
                    <a:lnTo>
                      <a:pt x="695" y="488"/>
                    </a:lnTo>
                    <a:lnTo>
                      <a:pt x="693" y="491"/>
                    </a:lnTo>
                    <a:lnTo>
                      <a:pt x="693" y="491"/>
                    </a:lnTo>
                    <a:lnTo>
                      <a:pt x="691" y="494"/>
                    </a:lnTo>
                    <a:lnTo>
                      <a:pt x="690" y="494"/>
                    </a:lnTo>
                    <a:lnTo>
                      <a:pt x="691" y="494"/>
                    </a:lnTo>
                    <a:lnTo>
                      <a:pt x="691" y="498"/>
                    </a:lnTo>
                    <a:lnTo>
                      <a:pt x="691" y="500"/>
                    </a:lnTo>
                    <a:lnTo>
                      <a:pt x="691" y="500"/>
                    </a:lnTo>
                    <a:lnTo>
                      <a:pt x="691" y="500"/>
                    </a:lnTo>
                    <a:lnTo>
                      <a:pt x="691" y="501"/>
                    </a:lnTo>
                    <a:lnTo>
                      <a:pt x="693" y="503"/>
                    </a:lnTo>
                    <a:lnTo>
                      <a:pt x="693" y="503"/>
                    </a:lnTo>
                    <a:lnTo>
                      <a:pt x="691" y="505"/>
                    </a:lnTo>
                    <a:lnTo>
                      <a:pt x="690" y="505"/>
                    </a:lnTo>
                    <a:lnTo>
                      <a:pt x="690" y="505"/>
                    </a:lnTo>
                    <a:lnTo>
                      <a:pt x="688" y="507"/>
                    </a:lnTo>
                    <a:lnTo>
                      <a:pt x="686" y="505"/>
                    </a:lnTo>
                    <a:lnTo>
                      <a:pt x="686" y="507"/>
                    </a:lnTo>
                    <a:lnTo>
                      <a:pt x="686" y="507"/>
                    </a:lnTo>
                    <a:lnTo>
                      <a:pt x="686" y="507"/>
                    </a:lnTo>
                    <a:lnTo>
                      <a:pt x="686" y="507"/>
                    </a:lnTo>
                    <a:lnTo>
                      <a:pt x="686" y="508"/>
                    </a:lnTo>
                    <a:lnTo>
                      <a:pt x="686" y="508"/>
                    </a:lnTo>
                    <a:lnTo>
                      <a:pt x="684" y="508"/>
                    </a:lnTo>
                    <a:lnTo>
                      <a:pt x="683" y="508"/>
                    </a:lnTo>
                    <a:lnTo>
                      <a:pt x="683" y="510"/>
                    </a:lnTo>
                    <a:lnTo>
                      <a:pt x="683" y="512"/>
                    </a:lnTo>
                    <a:lnTo>
                      <a:pt x="679" y="513"/>
                    </a:lnTo>
                    <a:lnTo>
                      <a:pt x="678" y="515"/>
                    </a:lnTo>
                    <a:lnTo>
                      <a:pt x="678" y="517"/>
                    </a:lnTo>
                    <a:lnTo>
                      <a:pt x="674" y="519"/>
                    </a:lnTo>
                    <a:lnTo>
                      <a:pt x="671" y="519"/>
                    </a:lnTo>
                    <a:lnTo>
                      <a:pt x="669" y="519"/>
                    </a:lnTo>
                    <a:lnTo>
                      <a:pt x="667" y="519"/>
                    </a:lnTo>
                    <a:lnTo>
                      <a:pt x="667" y="519"/>
                    </a:lnTo>
                    <a:lnTo>
                      <a:pt x="671" y="522"/>
                    </a:lnTo>
                    <a:lnTo>
                      <a:pt x="666" y="525"/>
                    </a:lnTo>
                    <a:lnTo>
                      <a:pt x="664" y="525"/>
                    </a:lnTo>
                    <a:lnTo>
                      <a:pt x="664" y="525"/>
                    </a:lnTo>
                    <a:lnTo>
                      <a:pt x="664" y="527"/>
                    </a:lnTo>
                    <a:lnTo>
                      <a:pt x="660" y="531"/>
                    </a:lnTo>
                    <a:lnTo>
                      <a:pt x="659" y="531"/>
                    </a:lnTo>
                    <a:lnTo>
                      <a:pt x="659" y="532"/>
                    </a:lnTo>
                    <a:lnTo>
                      <a:pt x="655" y="532"/>
                    </a:lnTo>
                    <a:lnTo>
                      <a:pt x="655" y="532"/>
                    </a:lnTo>
                    <a:lnTo>
                      <a:pt x="655" y="532"/>
                    </a:lnTo>
                    <a:lnTo>
                      <a:pt x="655" y="532"/>
                    </a:lnTo>
                    <a:lnTo>
                      <a:pt x="654" y="534"/>
                    </a:lnTo>
                    <a:lnTo>
                      <a:pt x="654" y="534"/>
                    </a:lnTo>
                    <a:lnTo>
                      <a:pt x="652" y="532"/>
                    </a:lnTo>
                    <a:lnTo>
                      <a:pt x="650" y="532"/>
                    </a:lnTo>
                    <a:lnTo>
                      <a:pt x="650" y="534"/>
                    </a:lnTo>
                    <a:lnTo>
                      <a:pt x="650" y="534"/>
                    </a:lnTo>
                    <a:lnTo>
                      <a:pt x="650" y="536"/>
                    </a:lnTo>
                    <a:lnTo>
                      <a:pt x="650" y="536"/>
                    </a:lnTo>
                    <a:lnTo>
                      <a:pt x="648" y="537"/>
                    </a:lnTo>
                    <a:lnTo>
                      <a:pt x="648" y="537"/>
                    </a:lnTo>
                    <a:lnTo>
                      <a:pt x="647" y="537"/>
                    </a:lnTo>
                    <a:lnTo>
                      <a:pt x="647" y="539"/>
                    </a:lnTo>
                    <a:lnTo>
                      <a:pt x="645" y="541"/>
                    </a:lnTo>
                    <a:lnTo>
                      <a:pt x="645" y="544"/>
                    </a:lnTo>
                    <a:lnTo>
                      <a:pt x="642" y="544"/>
                    </a:lnTo>
                    <a:lnTo>
                      <a:pt x="640" y="546"/>
                    </a:lnTo>
                    <a:lnTo>
                      <a:pt x="637" y="546"/>
                    </a:lnTo>
                    <a:lnTo>
                      <a:pt x="633" y="546"/>
                    </a:lnTo>
                    <a:lnTo>
                      <a:pt x="631" y="548"/>
                    </a:lnTo>
                    <a:lnTo>
                      <a:pt x="625" y="548"/>
                    </a:lnTo>
                    <a:lnTo>
                      <a:pt x="625" y="548"/>
                    </a:lnTo>
                    <a:lnTo>
                      <a:pt x="623" y="548"/>
                    </a:lnTo>
                    <a:lnTo>
                      <a:pt x="618" y="549"/>
                    </a:lnTo>
                    <a:lnTo>
                      <a:pt x="616" y="548"/>
                    </a:lnTo>
                    <a:lnTo>
                      <a:pt x="614" y="548"/>
                    </a:lnTo>
                    <a:lnTo>
                      <a:pt x="614" y="549"/>
                    </a:lnTo>
                    <a:lnTo>
                      <a:pt x="613" y="551"/>
                    </a:lnTo>
                    <a:lnTo>
                      <a:pt x="613" y="553"/>
                    </a:lnTo>
                    <a:lnTo>
                      <a:pt x="609" y="555"/>
                    </a:lnTo>
                    <a:lnTo>
                      <a:pt x="606" y="555"/>
                    </a:lnTo>
                    <a:lnTo>
                      <a:pt x="606" y="555"/>
                    </a:lnTo>
                    <a:lnTo>
                      <a:pt x="604" y="555"/>
                    </a:lnTo>
                    <a:lnTo>
                      <a:pt x="602" y="555"/>
                    </a:lnTo>
                    <a:lnTo>
                      <a:pt x="602" y="555"/>
                    </a:lnTo>
                    <a:lnTo>
                      <a:pt x="602" y="553"/>
                    </a:lnTo>
                    <a:lnTo>
                      <a:pt x="602" y="553"/>
                    </a:lnTo>
                    <a:lnTo>
                      <a:pt x="602" y="553"/>
                    </a:lnTo>
                    <a:lnTo>
                      <a:pt x="604" y="551"/>
                    </a:lnTo>
                    <a:lnTo>
                      <a:pt x="604" y="549"/>
                    </a:lnTo>
                    <a:lnTo>
                      <a:pt x="604" y="549"/>
                    </a:lnTo>
                    <a:lnTo>
                      <a:pt x="602" y="548"/>
                    </a:lnTo>
                    <a:lnTo>
                      <a:pt x="602" y="548"/>
                    </a:lnTo>
                    <a:lnTo>
                      <a:pt x="601" y="546"/>
                    </a:lnTo>
                    <a:lnTo>
                      <a:pt x="601" y="543"/>
                    </a:lnTo>
                    <a:lnTo>
                      <a:pt x="601" y="543"/>
                    </a:lnTo>
                    <a:lnTo>
                      <a:pt x="601" y="541"/>
                    </a:lnTo>
                    <a:lnTo>
                      <a:pt x="601" y="541"/>
                    </a:lnTo>
                    <a:lnTo>
                      <a:pt x="599" y="543"/>
                    </a:lnTo>
                    <a:lnTo>
                      <a:pt x="597" y="544"/>
                    </a:lnTo>
                    <a:lnTo>
                      <a:pt x="599" y="546"/>
                    </a:lnTo>
                    <a:lnTo>
                      <a:pt x="599" y="549"/>
                    </a:lnTo>
                    <a:lnTo>
                      <a:pt x="602" y="553"/>
                    </a:lnTo>
                    <a:lnTo>
                      <a:pt x="599" y="555"/>
                    </a:lnTo>
                    <a:lnTo>
                      <a:pt x="595" y="555"/>
                    </a:lnTo>
                    <a:lnTo>
                      <a:pt x="592" y="556"/>
                    </a:lnTo>
                    <a:lnTo>
                      <a:pt x="592" y="558"/>
                    </a:lnTo>
                    <a:lnTo>
                      <a:pt x="594" y="560"/>
                    </a:lnTo>
                    <a:lnTo>
                      <a:pt x="589" y="560"/>
                    </a:lnTo>
                    <a:lnTo>
                      <a:pt x="589" y="561"/>
                    </a:lnTo>
                    <a:lnTo>
                      <a:pt x="587" y="563"/>
                    </a:lnTo>
                    <a:lnTo>
                      <a:pt x="583" y="561"/>
                    </a:lnTo>
                    <a:lnTo>
                      <a:pt x="582" y="563"/>
                    </a:lnTo>
                    <a:lnTo>
                      <a:pt x="580" y="563"/>
                    </a:lnTo>
                    <a:lnTo>
                      <a:pt x="577" y="563"/>
                    </a:lnTo>
                    <a:lnTo>
                      <a:pt x="575" y="563"/>
                    </a:lnTo>
                    <a:lnTo>
                      <a:pt x="575" y="563"/>
                    </a:lnTo>
                    <a:lnTo>
                      <a:pt x="573" y="563"/>
                    </a:lnTo>
                    <a:lnTo>
                      <a:pt x="570" y="567"/>
                    </a:lnTo>
                    <a:lnTo>
                      <a:pt x="566" y="567"/>
                    </a:lnTo>
                    <a:lnTo>
                      <a:pt x="565" y="567"/>
                    </a:lnTo>
                    <a:lnTo>
                      <a:pt x="560" y="568"/>
                    </a:lnTo>
                    <a:lnTo>
                      <a:pt x="558" y="568"/>
                    </a:lnTo>
                    <a:lnTo>
                      <a:pt x="558" y="568"/>
                    </a:lnTo>
                    <a:lnTo>
                      <a:pt x="556" y="570"/>
                    </a:lnTo>
                    <a:lnTo>
                      <a:pt x="556" y="570"/>
                    </a:lnTo>
                    <a:lnTo>
                      <a:pt x="554" y="570"/>
                    </a:lnTo>
                    <a:lnTo>
                      <a:pt x="553" y="570"/>
                    </a:lnTo>
                    <a:lnTo>
                      <a:pt x="553" y="570"/>
                    </a:lnTo>
                    <a:lnTo>
                      <a:pt x="553" y="572"/>
                    </a:lnTo>
                    <a:lnTo>
                      <a:pt x="551" y="573"/>
                    </a:lnTo>
                    <a:lnTo>
                      <a:pt x="551" y="575"/>
                    </a:lnTo>
                    <a:lnTo>
                      <a:pt x="553" y="575"/>
                    </a:lnTo>
                    <a:lnTo>
                      <a:pt x="554" y="577"/>
                    </a:lnTo>
                    <a:lnTo>
                      <a:pt x="554" y="582"/>
                    </a:lnTo>
                    <a:lnTo>
                      <a:pt x="553" y="586"/>
                    </a:lnTo>
                    <a:lnTo>
                      <a:pt x="546" y="58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80" name="Freeform 162"/>
              <p:cNvSpPr>
                <a:spLocks/>
              </p:cNvSpPr>
              <p:nvPr/>
            </p:nvSpPr>
            <p:spPr bwMode="auto">
              <a:xfrm>
                <a:off x="4090" y="2116"/>
                <a:ext cx="137" cy="292"/>
              </a:xfrm>
              <a:custGeom>
                <a:avLst/>
                <a:gdLst>
                  <a:gd name="T0" fmla="*/ 97 w 137"/>
                  <a:gd name="T1" fmla="*/ 276 h 292"/>
                  <a:gd name="T2" fmla="*/ 97 w 137"/>
                  <a:gd name="T3" fmla="*/ 266 h 292"/>
                  <a:gd name="T4" fmla="*/ 96 w 137"/>
                  <a:gd name="T5" fmla="*/ 264 h 292"/>
                  <a:gd name="T6" fmla="*/ 96 w 137"/>
                  <a:gd name="T7" fmla="*/ 249 h 292"/>
                  <a:gd name="T8" fmla="*/ 89 w 137"/>
                  <a:gd name="T9" fmla="*/ 231 h 292"/>
                  <a:gd name="T10" fmla="*/ 85 w 137"/>
                  <a:gd name="T11" fmla="*/ 221 h 292"/>
                  <a:gd name="T12" fmla="*/ 82 w 137"/>
                  <a:gd name="T13" fmla="*/ 200 h 292"/>
                  <a:gd name="T14" fmla="*/ 74 w 137"/>
                  <a:gd name="T15" fmla="*/ 185 h 292"/>
                  <a:gd name="T16" fmla="*/ 72 w 137"/>
                  <a:gd name="T17" fmla="*/ 185 h 292"/>
                  <a:gd name="T18" fmla="*/ 67 w 137"/>
                  <a:gd name="T19" fmla="*/ 192 h 292"/>
                  <a:gd name="T20" fmla="*/ 56 w 137"/>
                  <a:gd name="T21" fmla="*/ 195 h 292"/>
                  <a:gd name="T22" fmla="*/ 44 w 137"/>
                  <a:gd name="T23" fmla="*/ 202 h 292"/>
                  <a:gd name="T24" fmla="*/ 36 w 137"/>
                  <a:gd name="T25" fmla="*/ 200 h 292"/>
                  <a:gd name="T26" fmla="*/ 29 w 137"/>
                  <a:gd name="T27" fmla="*/ 192 h 292"/>
                  <a:gd name="T28" fmla="*/ 34 w 137"/>
                  <a:gd name="T29" fmla="*/ 170 h 292"/>
                  <a:gd name="T30" fmla="*/ 26 w 137"/>
                  <a:gd name="T31" fmla="*/ 152 h 292"/>
                  <a:gd name="T32" fmla="*/ 20 w 137"/>
                  <a:gd name="T33" fmla="*/ 140 h 292"/>
                  <a:gd name="T34" fmla="*/ 12 w 137"/>
                  <a:gd name="T35" fmla="*/ 135 h 292"/>
                  <a:gd name="T36" fmla="*/ 0 w 137"/>
                  <a:gd name="T37" fmla="*/ 118 h 292"/>
                  <a:gd name="T38" fmla="*/ 5 w 137"/>
                  <a:gd name="T39" fmla="*/ 104 h 292"/>
                  <a:gd name="T40" fmla="*/ 14 w 137"/>
                  <a:gd name="T41" fmla="*/ 89 h 292"/>
                  <a:gd name="T42" fmla="*/ 17 w 137"/>
                  <a:gd name="T43" fmla="*/ 77 h 292"/>
                  <a:gd name="T44" fmla="*/ 29 w 137"/>
                  <a:gd name="T45" fmla="*/ 72 h 292"/>
                  <a:gd name="T46" fmla="*/ 36 w 137"/>
                  <a:gd name="T47" fmla="*/ 56 h 292"/>
                  <a:gd name="T48" fmla="*/ 43 w 137"/>
                  <a:gd name="T49" fmla="*/ 39 h 292"/>
                  <a:gd name="T50" fmla="*/ 53 w 137"/>
                  <a:gd name="T51" fmla="*/ 25 h 292"/>
                  <a:gd name="T52" fmla="*/ 68 w 137"/>
                  <a:gd name="T53" fmla="*/ 20 h 292"/>
                  <a:gd name="T54" fmla="*/ 70 w 137"/>
                  <a:gd name="T55" fmla="*/ 18 h 292"/>
                  <a:gd name="T56" fmla="*/ 75 w 137"/>
                  <a:gd name="T57" fmla="*/ 10 h 292"/>
                  <a:gd name="T58" fmla="*/ 85 w 137"/>
                  <a:gd name="T59" fmla="*/ 1 h 292"/>
                  <a:gd name="T60" fmla="*/ 92 w 137"/>
                  <a:gd name="T61" fmla="*/ 13 h 292"/>
                  <a:gd name="T62" fmla="*/ 101 w 137"/>
                  <a:gd name="T63" fmla="*/ 29 h 292"/>
                  <a:gd name="T64" fmla="*/ 94 w 137"/>
                  <a:gd name="T65" fmla="*/ 49 h 292"/>
                  <a:gd name="T66" fmla="*/ 85 w 137"/>
                  <a:gd name="T67" fmla="*/ 58 h 292"/>
                  <a:gd name="T68" fmla="*/ 84 w 137"/>
                  <a:gd name="T69" fmla="*/ 67 h 292"/>
                  <a:gd name="T70" fmla="*/ 84 w 137"/>
                  <a:gd name="T71" fmla="*/ 73 h 292"/>
                  <a:gd name="T72" fmla="*/ 99 w 137"/>
                  <a:gd name="T73" fmla="*/ 72 h 292"/>
                  <a:gd name="T74" fmla="*/ 101 w 137"/>
                  <a:gd name="T75" fmla="*/ 80 h 292"/>
                  <a:gd name="T76" fmla="*/ 103 w 137"/>
                  <a:gd name="T77" fmla="*/ 87 h 292"/>
                  <a:gd name="T78" fmla="*/ 111 w 137"/>
                  <a:gd name="T79" fmla="*/ 89 h 292"/>
                  <a:gd name="T80" fmla="*/ 113 w 137"/>
                  <a:gd name="T81" fmla="*/ 103 h 292"/>
                  <a:gd name="T82" fmla="*/ 127 w 137"/>
                  <a:gd name="T83" fmla="*/ 111 h 292"/>
                  <a:gd name="T84" fmla="*/ 135 w 137"/>
                  <a:gd name="T85" fmla="*/ 115 h 292"/>
                  <a:gd name="T86" fmla="*/ 128 w 137"/>
                  <a:gd name="T87" fmla="*/ 125 h 292"/>
                  <a:gd name="T88" fmla="*/ 116 w 137"/>
                  <a:gd name="T89" fmla="*/ 132 h 292"/>
                  <a:gd name="T90" fmla="*/ 104 w 137"/>
                  <a:gd name="T91" fmla="*/ 140 h 292"/>
                  <a:gd name="T92" fmla="*/ 87 w 137"/>
                  <a:gd name="T93" fmla="*/ 146 h 292"/>
                  <a:gd name="T94" fmla="*/ 82 w 137"/>
                  <a:gd name="T95" fmla="*/ 161 h 292"/>
                  <a:gd name="T96" fmla="*/ 84 w 137"/>
                  <a:gd name="T97" fmla="*/ 164 h 292"/>
                  <a:gd name="T98" fmla="*/ 96 w 137"/>
                  <a:gd name="T99" fmla="*/ 185 h 292"/>
                  <a:gd name="T100" fmla="*/ 99 w 137"/>
                  <a:gd name="T101" fmla="*/ 192 h 292"/>
                  <a:gd name="T102" fmla="*/ 99 w 137"/>
                  <a:gd name="T103" fmla="*/ 199 h 292"/>
                  <a:gd name="T104" fmla="*/ 92 w 137"/>
                  <a:gd name="T105" fmla="*/ 216 h 292"/>
                  <a:gd name="T106" fmla="*/ 101 w 137"/>
                  <a:gd name="T107" fmla="*/ 226 h 292"/>
                  <a:gd name="T108" fmla="*/ 108 w 137"/>
                  <a:gd name="T109" fmla="*/ 242 h 292"/>
                  <a:gd name="T110" fmla="*/ 109 w 137"/>
                  <a:gd name="T111" fmla="*/ 252 h 292"/>
                  <a:gd name="T112" fmla="*/ 104 w 137"/>
                  <a:gd name="T113" fmla="*/ 2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292">
                    <a:moveTo>
                      <a:pt x="94" y="292"/>
                    </a:moveTo>
                    <a:lnTo>
                      <a:pt x="94" y="288"/>
                    </a:lnTo>
                    <a:lnTo>
                      <a:pt x="92" y="281"/>
                    </a:lnTo>
                    <a:lnTo>
                      <a:pt x="94" y="279"/>
                    </a:lnTo>
                    <a:lnTo>
                      <a:pt x="94" y="278"/>
                    </a:lnTo>
                    <a:lnTo>
                      <a:pt x="97" y="276"/>
                    </a:lnTo>
                    <a:lnTo>
                      <a:pt x="97" y="274"/>
                    </a:lnTo>
                    <a:lnTo>
                      <a:pt x="97" y="274"/>
                    </a:lnTo>
                    <a:lnTo>
                      <a:pt x="97" y="267"/>
                    </a:lnTo>
                    <a:lnTo>
                      <a:pt x="97" y="267"/>
                    </a:lnTo>
                    <a:lnTo>
                      <a:pt x="99" y="266"/>
                    </a:lnTo>
                    <a:lnTo>
                      <a:pt x="97" y="266"/>
                    </a:lnTo>
                    <a:lnTo>
                      <a:pt x="97" y="266"/>
                    </a:lnTo>
                    <a:lnTo>
                      <a:pt x="97" y="266"/>
                    </a:lnTo>
                    <a:lnTo>
                      <a:pt x="97" y="266"/>
                    </a:lnTo>
                    <a:lnTo>
                      <a:pt x="96" y="266"/>
                    </a:lnTo>
                    <a:lnTo>
                      <a:pt x="96" y="266"/>
                    </a:lnTo>
                    <a:lnTo>
                      <a:pt x="96" y="264"/>
                    </a:lnTo>
                    <a:lnTo>
                      <a:pt x="94" y="262"/>
                    </a:lnTo>
                    <a:lnTo>
                      <a:pt x="94" y="261"/>
                    </a:lnTo>
                    <a:lnTo>
                      <a:pt x="97" y="259"/>
                    </a:lnTo>
                    <a:lnTo>
                      <a:pt x="97" y="257"/>
                    </a:lnTo>
                    <a:lnTo>
                      <a:pt x="96" y="255"/>
                    </a:lnTo>
                    <a:lnTo>
                      <a:pt x="96" y="249"/>
                    </a:lnTo>
                    <a:lnTo>
                      <a:pt x="96" y="245"/>
                    </a:lnTo>
                    <a:lnTo>
                      <a:pt x="92" y="238"/>
                    </a:lnTo>
                    <a:lnTo>
                      <a:pt x="92" y="238"/>
                    </a:lnTo>
                    <a:lnTo>
                      <a:pt x="91" y="235"/>
                    </a:lnTo>
                    <a:lnTo>
                      <a:pt x="91" y="235"/>
                    </a:lnTo>
                    <a:lnTo>
                      <a:pt x="89" y="231"/>
                    </a:lnTo>
                    <a:lnTo>
                      <a:pt x="89" y="230"/>
                    </a:lnTo>
                    <a:lnTo>
                      <a:pt x="89" y="230"/>
                    </a:lnTo>
                    <a:lnTo>
                      <a:pt x="89" y="230"/>
                    </a:lnTo>
                    <a:lnTo>
                      <a:pt x="87" y="230"/>
                    </a:lnTo>
                    <a:lnTo>
                      <a:pt x="85" y="226"/>
                    </a:lnTo>
                    <a:lnTo>
                      <a:pt x="85" y="221"/>
                    </a:lnTo>
                    <a:lnTo>
                      <a:pt x="85" y="221"/>
                    </a:lnTo>
                    <a:lnTo>
                      <a:pt x="85" y="219"/>
                    </a:lnTo>
                    <a:lnTo>
                      <a:pt x="84" y="216"/>
                    </a:lnTo>
                    <a:lnTo>
                      <a:pt x="84" y="211"/>
                    </a:lnTo>
                    <a:lnTo>
                      <a:pt x="82" y="207"/>
                    </a:lnTo>
                    <a:lnTo>
                      <a:pt x="82" y="200"/>
                    </a:lnTo>
                    <a:lnTo>
                      <a:pt x="82" y="199"/>
                    </a:lnTo>
                    <a:lnTo>
                      <a:pt x="80" y="195"/>
                    </a:lnTo>
                    <a:lnTo>
                      <a:pt x="80" y="194"/>
                    </a:lnTo>
                    <a:lnTo>
                      <a:pt x="80" y="194"/>
                    </a:lnTo>
                    <a:lnTo>
                      <a:pt x="74" y="188"/>
                    </a:lnTo>
                    <a:lnTo>
                      <a:pt x="74" y="185"/>
                    </a:lnTo>
                    <a:lnTo>
                      <a:pt x="74" y="183"/>
                    </a:lnTo>
                    <a:lnTo>
                      <a:pt x="74" y="182"/>
                    </a:lnTo>
                    <a:lnTo>
                      <a:pt x="72" y="180"/>
                    </a:lnTo>
                    <a:lnTo>
                      <a:pt x="72" y="182"/>
                    </a:lnTo>
                    <a:lnTo>
                      <a:pt x="72" y="183"/>
                    </a:lnTo>
                    <a:lnTo>
                      <a:pt x="72" y="185"/>
                    </a:lnTo>
                    <a:lnTo>
                      <a:pt x="72" y="185"/>
                    </a:lnTo>
                    <a:lnTo>
                      <a:pt x="70" y="187"/>
                    </a:lnTo>
                    <a:lnTo>
                      <a:pt x="70" y="190"/>
                    </a:lnTo>
                    <a:lnTo>
                      <a:pt x="68" y="192"/>
                    </a:lnTo>
                    <a:lnTo>
                      <a:pt x="68" y="192"/>
                    </a:lnTo>
                    <a:lnTo>
                      <a:pt x="67" y="192"/>
                    </a:lnTo>
                    <a:lnTo>
                      <a:pt x="63" y="192"/>
                    </a:lnTo>
                    <a:lnTo>
                      <a:pt x="63" y="192"/>
                    </a:lnTo>
                    <a:lnTo>
                      <a:pt x="62" y="194"/>
                    </a:lnTo>
                    <a:lnTo>
                      <a:pt x="60" y="195"/>
                    </a:lnTo>
                    <a:lnTo>
                      <a:pt x="60" y="195"/>
                    </a:lnTo>
                    <a:lnTo>
                      <a:pt x="56" y="195"/>
                    </a:lnTo>
                    <a:lnTo>
                      <a:pt x="55" y="197"/>
                    </a:lnTo>
                    <a:lnTo>
                      <a:pt x="55" y="199"/>
                    </a:lnTo>
                    <a:lnTo>
                      <a:pt x="53" y="204"/>
                    </a:lnTo>
                    <a:lnTo>
                      <a:pt x="50" y="204"/>
                    </a:lnTo>
                    <a:lnTo>
                      <a:pt x="44" y="202"/>
                    </a:lnTo>
                    <a:lnTo>
                      <a:pt x="44" y="202"/>
                    </a:lnTo>
                    <a:lnTo>
                      <a:pt x="41" y="202"/>
                    </a:lnTo>
                    <a:lnTo>
                      <a:pt x="38" y="200"/>
                    </a:lnTo>
                    <a:lnTo>
                      <a:pt x="39" y="200"/>
                    </a:lnTo>
                    <a:lnTo>
                      <a:pt x="39" y="200"/>
                    </a:lnTo>
                    <a:lnTo>
                      <a:pt x="38" y="200"/>
                    </a:lnTo>
                    <a:lnTo>
                      <a:pt x="36" y="200"/>
                    </a:lnTo>
                    <a:lnTo>
                      <a:pt x="36" y="197"/>
                    </a:lnTo>
                    <a:lnTo>
                      <a:pt x="36" y="199"/>
                    </a:lnTo>
                    <a:lnTo>
                      <a:pt x="34" y="200"/>
                    </a:lnTo>
                    <a:lnTo>
                      <a:pt x="29" y="200"/>
                    </a:lnTo>
                    <a:lnTo>
                      <a:pt x="31" y="197"/>
                    </a:lnTo>
                    <a:lnTo>
                      <a:pt x="29" y="192"/>
                    </a:lnTo>
                    <a:lnTo>
                      <a:pt x="32" y="188"/>
                    </a:lnTo>
                    <a:lnTo>
                      <a:pt x="32" y="182"/>
                    </a:lnTo>
                    <a:lnTo>
                      <a:pt x="34" y="178"/>
                    </a:lnTo>
                    <a:lnTo>
                      <a:pt x="34" y="176"/>
                    </a:lnTo>
                    <a:lnTo>
                      <a:pt x="34" y="173"/>
                    </a:lnTo>
                    <a:lnTo>
                      <a:pt x="34" y="170"/>
                    </a:lnTo>
                    <a:lnTo>
                      <a:pt x="32" y="170"/>
                    </a:lnTo>
                    <a:lnTo>
                      <a:pt x="31" y="164"/>
                    </a:lnTo>
                    <a:lnTo>
                      <a:pt x="31" y="161"/>
                    </a:lnTo>
                    <a:lnTo>
                      <a:pt x="31" y="159"/>
                    </a:lnTo>
                    <a:lnTo>
                      <a:pt x="27" y="156"/>
                    </a:lnTo>
                    <a:lnTo>
                      <a:pt x="26" y="152"/>
                    </a:lnTo>
                    <a:lnTo>
                      <a:pt x="26" y="151"/>
                    </a:lnTo>
                    <a:lnTo>
                      <a:pt x="26" y="151"/>
                    </a:lnTo>
                    <a:lnTo>
                      <a:pt x="22" y="147"/>
                    </a:lnTo>
                    <a:lnTo>
                      <a:pt x="24" y="144"/>
                    </a:lnTo>
                    <a:lnTo>
                      <a:pt x="24" y="144"/>
                    </a:lnTo>
                    <a:lnTo>
                      <a:pt x="20" y="140"/>
                    </a:lnTo>
                    <a:lnTo>
                      <a:pt x="19" y="140"/>
                    </a:lnTo>
                    <a:lnTo>
                      <a:pt x="19" y="139"/>
                    </a:lnTo>
                    <a:lnTo>
                      <a:pt x="17" y="139"/>
                    </a:lnTo>
                    <a:lnTo>
                      <a:pt x="15" y="139"/>
                    </a:lnTo>
                    <a:lnTo>
                      <a:pt x="10" y="135"/>
                    </a:lnTo>
                    <a:lnTo>
                      <a:pt x="12" y="135"/>
                    </a:lnTo>
                    <a:lnTo>
                      <a:pt x="10" y="135"/>
                    </a:lnTo>
                    <a:lnTo>
                      <a:pt x="5" y="130"/>
                    </a:lnTo>
                    <a:lnTo>
                      <a:pt x="5" y="128"/>
                    </a:lnTo>
                    <a:lnTo>
                      <a:pt x="2" y="125"/>
                    </a:lnTo>
                    <a:lnTo>
                      <a:pt x="0" y="123"/>
                    </a:lnTo>
                    <a:lnTo>
                      <a:pt x="0" y="118"/>
                    </a:lnTo>
                    <a:lnTo>
                      <a:pt x="0" y="115"/>
                    </a:lnTo>
                    <a:lnTo>
                      <a:pt x="5" y="115"/>
                    </a:lnTo>
                    <a:lnTo>
                      <a:pt x="5" y="109"/>
                    </a:lnTo>
                    <a:lnTo>
                      <a:pt x="5" y="106"/>
                    </a:lnTo>
                    <a:lnTo>
                      <a:pt x="5" y="104"/>
                    </a:lnTo>
                    <a:lnTo>
                      <a:pt x="5" y="104"/>
                    </a:lnTo>
                    <a:lnTo>
                      <a:pt x="12" y="104"/>
                    </a:lnTo>
                    <a:lnTo>
                      <a:pt x="14" y="101"/>
                    </a:lnTo>
                    <a:lnTo>
                      <a:pt x="14" y="99"/>
                    </a:lnTo>
                    <a:lnTo>
                      <a:pt x="12" y="96"/>
                    </a:lnTo>
                    <a:lnTo>
                      <a:pt x="14" y="91"/>
                    </a:lnTo>
                    <a:lnTo>
                      <a:pt x="14" y="89"/>
                    </a:lnTo>
                    <a:lnTo>
                      <a:pt x="15" y="87"/>
                    </a:lnTo>
                    <a:lnTo>
                      <a:pt x="17" y="87"/>
                    </a:lnTo>
                    <a:lnTo>
                      <a:pt x="17" y="85"/>
                    </a:lnTo>
                    <a:lnTo>
                      <a:pt x="17" y="82"/>
                    </a:lnTo>
                    <a:lnTo>
                      <a:pt x="19" y="79"/>
                    </a:lnTo>
                    <a:lnTo>
                      <a:pt x="17" y="77"/>
                    </a:lnTo>
                    <a:lnTo>
                      <a:pt x="15" y="73"/>
                    </a:lnTo>
                    <a:lnTo>
                      <a:pt x="20" y="72"/>
                    </a:lnTo>
                    <a:lnTo>
                      <a:pt x="24" y="73"/>
                    </a:lnTo>
                    <a:lnTo>
                      <a:pt x="26" y="73"/>
                    </a:lnTo>
                    <a:lnTo>
                      <a:pt x="29" y="73"/>
                    </a:lnTo>
                    <a:lnTo>
                      <a:pt x="29" y="72"/>
                    </a:lnTo>
                    <a:lnTo>
                      <a:pt x="32" y="68"/>
                    </a:lnTo>
                    <a:lnTo>
                      <a:pt x="32" y="65"/>
                    </a:lnTo>
                    <a:lnTo>
                      <a:pt x="34" y="61"/>
                    </a:lnTo>
                    <a:lnTo>
                      <a:pt x="36" y="60"/>
                    </a:lnTo>
                    <a:lnTo>
                      <a:pt x="36" y="58"/>
                    </a:lnTo>
                    <a:lnTo>
                      <a:pt x="36" y="56"/>
                    </a:lnTo>
                    <a:lnTo>
                      <a:pt x="36" y="51"/>
                    </a:lnTo>
                    <a:lnTo>
                      <a:pt x="36" y="51"/>
                    </a:lnTo>
                    <a:lnTo>
                      <a:pt x="39" y="49"/>
                    </a:lnTo>
                    <a:lnTo>
                      <a:pt x="41" y="46"/>
                    </a:lnTo>
                    <a:lnTo>
                      <a:pt x="43" y="42"/>
                    </a:lnTo>
                    <a:lnTo>
                      <a:pt x="43" y="39"/>
                    </a:lnTo>
                    <a:lnTo>
                      <a:pt x="43" y="36"/>
                    </a:lnTo>
                    <a:lnTo>
                      <a:pt x="43" y="32"/>
                    </a:lnTo>
                    <a:lnTo>
                      <a:pt x="44" y="30"/>
                    </a:lnTo>
                    <a:lnTo>
                      <a:pt x="48" y="29"/>
                    </a:lnTo>
                    <a:lnTo>
                      <a:pt x="51" y="27"/>
                    </a:lnTo>
                    <a:lnTo>
                      <a:pt x="53" y="25"/>
                    </a:lnTo>
                    <a:lnTo>
                      <a:pt x="55" y="24"/>
                    </a:lnTo>
                    <a:lnTo>
                      <a:pt x="56" y="22"/>
                    </a:lnTo>
                    <a:lnTo>
                      <a:pt x="58" y="22"/>
                    </a:lnTo>
                    <a:lnTo>
                      <a:pt x="62" y="20"/>
                    </a:lnTo>
                    <a:lnTo>
                      <a:pt x="63" y="20"/>
                    </a:lnTo>
                    <a:lnTo>
                      <a:pt x="68" y="20"/>
                    </a:lnTo>
                    <a:lnTo>
                      <a:pt x="70" y="20"/>
                    </a:lnTo>
                    <a:lnTo>
                      <a:pt x="70" y="20"/>
                    </a:lnTo>
                    <a:lnTo>
                      <a:pt x="70" y="20"/>
                    </a:lnTo>
                    <a:lnTo>
                      <a:pt x="70" y="20"/>
                    </a:lnTo>
                    <a:lnTo>
                      <a:pt x="70" y="20"/>
                    </a:lnTo>
                    <a:lnTo>
                      <a:pt x="70" y="18"/>
                    </a:lnTo>
                    <a:lnTo>
                      <a:pt x="70" y="15"/>
                    </a:lnTo>
                    <a:lnTo>
                      <a:pt x="72" y="13"/>
                    </a:lnTo>
                    <a:lnTo>
                      <a:pt x="72" y="13"/>
                    </a:lnTo>
                    <a:lnTo>
                      <a:pt x="75" y="12"/>
                    </a:lnTo>
                    <a:lnTo>
                      <a:pt x="75" y="12"/>
                    </a:lnTo>
                    <a:lnTo>
                      <a:pt x="75" y="10"/>
                    </a:lnTo>
                    <a:lnTo>
                      <a:pt x="77" y="10"/>
                    </a:lnTo>
                    <a:lnTo>
                      <a:pt x="77" y="8"/>
                    </a:lnTo>
                    <a:lnTo>
                      <a:pt x="75" y="3"/>
                    </a:lnTo>
                    <a:lnTo>
                      <a:pt x="79" y="3"/>
                    </a:lnTo>
                    <a:lnTo>
                      <a:pt x="82" y="0"/>
                    </a:lnTo>
                    <a:lnTo>
                      <a:pt x="85" y="1"/>
                    </a:lnTo>
                    <a:lnTo>
                      <a:pt x="89" y="3"/>
                    </a:lnTo>
                    <a:lnTo>
                      <a:pt x="91" y="8"/>
                    </a:lnTo>
                    <a:lnTo>
                      <a:pt x="92" y="12"/>
                    </a:lnTo>
                    <a:lnTo>
                      <a:pt x="92" y="13"/>
                    </a:lnTo>
                    <a:lnTo>
                      <a:pt x="92" y="13"/>
                    </a:lnTo>
                    <a:lnTo>
                      <a:pt x="92" y="13"/>
                    </a:lnTo>
                    <a:lnTo>
                      <a:pt x="97" y="15"/>
                    </a:lnTo>
                    <a:lnTo>
                      <a:pt x="97" y="15"/>
                    </a:lnTo>
                    <a:lnTo>
                      <a:pt x="99" y="15"/>
                    </a:lnTo>
                    <a:lnTo>
                      <a:pt x="99" y="17"/>
                    </a:lnTo>
                    <a:lnTo>
                      <a:pt x="99" y="24"/>
                    </a:lnTo>
                    <a:lnTo>
                      <a:pt x="101" y="29"/>
                    </a:lnTo>
                    <a:lnTo>
                      <a:pt x="101" y="34"/>
                    </a:lnTo>
                    <a:lnTo>
                      <a:pt x="99" y="37"/>
                    </a:lnTo>
                    <a:lnTo>
                      <a:pt x="99" y="41"/>
                    </a:lnTo>
                    <a:lnTo>
                      <a:pt x="97" y="46"/>
                    </a:lnTo>
                    <a:lnTo>
                      <a:pt x="96" y="48"/>
                    </a:lnTo>
                    <a:lnTo>
                      <a:pt x="94" y="49"/>
                    </a:lnTo>
                    <a:lnTo>
                      <a:pt x="91" y="49"/>
                    </a:lnTo>
                    <a:lnTo>
                      <a:pt x="91" y="51"/>
                    </a:lnTo>
                    <a:lnTo>
                      <a:pt x="89" y="53"/>
                    </a:lnTo>
                    <a:lnTo>
                      <a:pt x="89" y="55"/>
                    </a:lnTo>
                    <a:lnTo>
                      <a:pt x="85" y="56"/>
                    </a:lnTo>
                    <a:lnTo>
                      <a:pt x="85" y="58"/>
                    </a:lnTo>
                    <a:lnTo>
                      <a:pt x="85" y="58"/>
                    </a:lnTo>
                    <a:lnTo>
                      <a:pt x="85" y="60"/>
                    </a:lnTo>
                    <a:lnTo>
                      <a:pt x="85" y="60"/>
                    </a:lnTo>
                    <a:lnTo>
                      <a:pt x="82" y="63"/>
                    </a:lnTo>
                    <a:lnTo>
                      <a:pt x="82" y="65"/>
                    </a:lnTo>
                    <a:lnTo>
                      <a:pt x="84" y="67"/>
                    </a:lnTo>
                    <a:lnTo>
                      <a:pt x="85" y="68"/>
                    </a:lnTo>
                    <a:lnTo>
                      <a:pt x="84" y="72"/>
                    </a:lnTo>
                    <a:lnTo>
                      <a:pt x="84" y="72"/>
                    </a:lnTo>
                    <a:lnTo>
                      <a:pt x="84" y="72"/>
                    </a:lnTo>
                    <a:lnTo>
                      <a:pt x="84" y="72"/>
                    </a:lnTo>
                    <a:lnTo>
                      <a:pt x="84" y="73"/>
                    </a:lnTo>
                    <a:lnTo>
                      <a:pt x="85" y="73"/>
                    </a:lnTo>
                    <a:lnTo>
                      <a:pt x="87" y="72"/>
                    </a:lnTo>
                    <a:lnTo>
                      <a:pt x="91" y="70"/>
                    </a:lnTo>
                    <a:lnTo>
                      <a:pt x="94" y="70"/>
                    </a:lnTo>
                    <a:lnTo>
                      <a:pt x="94" y="70"/>
                    </a:lnTo>
                    <a:lnTo>
                      <a:pt x="99" y="72"/>
                    </a:lnTo>
                    <a:lnTo>
                      <a:pt x="101" y="72"/>
                    </a:lnTo>
                    <a:lnTo>
                      <a:pt x="101" y="75"/>
                    </a:lnTo>
                    <a:lnTo>
                      <a:pt x="101" y="79"/>
                    </a:lnTo>
                    <a:lnTo>
                      <a:pt x="101" y="79"/>
                    </a:lnTo>
                    <a:lnTo>
                      <a:pt x="101" y="79"/>
                    </a:lnTo>
                    <a:lnTo>
                      <a:pt x="101" y="80"/>
                    </a:lnTo>
                    <a:lnTo>
                      <a:pt x="101" y="82"/>
                    </a:lnTo>
                    <a:lnTo>
                      <a:pt x="101" y="82"/>
                    </a:lnTo>
                    <a:lnTo>
                      <a:pt x="103" y="84"/>
                    </a:lnTo>
                    <a:lnTo>
                      <a:pt x="103" y="85"/>
                    </a:lnTo>
                    <a:lnTo>
                      <a:pt x="103" y="85"/>
                    </a:lnTo>
                    <a:lnTo>
                      <a:pt x="103" y="87"/>
                    </a:lnTo>
                    <a:lnTo>
                      <a:pt x="103" y="87"/>
                    </a:lnTo>
                    <a:lnTo>
                      <a:pt x="104" y="87"/>
                    </a:lnTo>
                    <a:lnTo>
                      <a:pt x="104" y="87"/>
                    </a:lnTo>
                    <a:lnTo>
                      <a:pt x="108" y="87"/>
                    </a:lnTo>
                    <a:lnTo>
                      <a:pt x="108" y="87"/>
                    </a:lnTo>
                    <a:lnTo>
                      <a:pt x="111" y="89"/>
                    </a:lnTo>
                    <a:lnTo>
                      <a:pt x="111" y="92"/>
                    </a:lnTo>
                    <a:lnTo>
                      <a:pt x="111" y="96"/>
                    </a:lnTo>
                    <a:lnTo>
                      <a:pt x="109" y="99"/>
                    </a:lnTo>
                    <a:lnTo>
                      <a:pt x="108" y="103"/>
                    </a:lnTo>
                    <a:lnTo>
                      <a:pt x="108" y="103"/>
                    </a:lnTo>
                    <a:lnTo>
                      <a:pt x="113" y="103"/>
                    </a:lnTo>
                    <a:lnTo>
                      <a:pt x="118" y="104"/>
                    </a:lnTo>
                    <a:lnTo>
                      <a:pt x="118" y="109"/>
                    </a:lnTo>
                    <a:lnTo>
                      <a:pt x="120" y="109"/>
                    </a:lnTo>
                    <a:lnTo>
                      <a:pt x="123" y="113"/>
                    </a:lnTo>
                    <a:lnTo>
                      <a:pt x="125" y="113"/>
                    </a:lnTo>
                    <a:lnTo>
                      <a:pt x="127" y="111"/>
                    </a:lnTo>
                    <a:lnTo>
                      <a:pt x="130" y="111"/>
                    </a:lnTo>
                    <a:lnTo>
                      <a:pt x="132" y="109"/>
                    </a:lnTo>
                    <a:lnTo>
                      <a:pt x="132" y="109"/>
                    </a:lnTo>
                    <a:lnTo>
                      <a:pt x="135" y="109"/>
                    </a:lnTo>
                    <a:lnTo>
                      <a:pt x="137" y="111"/>
                    </a:lnTo>
                    <a:lnTo>
                      <a:pt x="135" y="115"/>
                    </a:lnTo>
                    <a:lnTo>
                      <a:pt x="133" y="116"/>
                    </a:lnTo>
                    <a:lnTo>
                      <a:pt x="132" y="116"/>
                    </a:lnTo>
                    <a:lnTo>
                      <a:pt x="130" y="118"/>
                    </a:lnTo>
                    <a:lnTo>
                      <a:pt x="130" y="120"/>
                    </a:lnTo>
                    <a:lnTo>
                      <a:pt x="128" y="121"/>
                    </a:lnTo>
                    <a:lnTo>
                      <a:pt x="128" y="125"/>
                    </a:lnTo>
                    <a:lnTo>
                      <a:pt x="125" y="125"/>
                    </a:lnTo>
                    <a:lnTo>
                      <a:pt x="123" y="127"/>
                    </a:lnTo>
                    <a:lnTo>
                      <a:pt x="121" y="128"/>
                    </a:lnTo>
                    <a:lnTo>
                      <a:pt x="120" y="130"/>
                    </a:lnTo>
                    <a:lnTo>
                      <a:pt x="120" y="132"/>
                    </a:lnTo>
                    <a:lnTo>
                      <a:pt x="116" y="132"/>
                    </a:lnTo>
                    <a:lnTo>
                      <a:pt x="113" y="132"/>
                    </a:lnTo>
                    <a:lnTo>
                      <a:pt x="111" y="134"/>
                    </a:lnTo>
                    <a:lnTo>
                      <a:pt x="111" y="137"/>
                    </a:lnTo>
                    <a:lnTo>
                      <a:pt x="106" y="137"/>
                    </a:lnTo>
                    <a:lnTo>
                      <a:pt x="104" y="139"/>
                    </a:lnTo>
                    <a:lnTo>
                      <a:pt x="104" y="140"/>
                    </a:lnTo>
                    <a:lnTo>
                      <a:pt x="103" y="142"/>
                    </a:lnTo>
                    <a:lnTo>
                      <a:pt x="99" y="142"/>
                    </a:lnTo>
                    <a:lnTo>
                      <a:pt x="96" y="144"/>
                    </a:lnTo>
                    <a:lnTo>
                      <a:pt x="89" y="144"/>
                    </a:lnTo>
                    <a:lnTo>
                      <a:pt x="87" y="144"/>
                    </a:lnTo>
                    <a:lnTo>
                      <a:pt x="87" y="146"/>
                    </a:lnTo>
                    <a:lnTo>
                      <a:pt x="87" y="149"/>
                    </a:lnTo>
                    <a:lnTo>
                      <a:pt x="85" y="152"/>
                    </a:lnTo>
                    <a:lnTo>
                      <a:pt x="85" y="159"/>
                    </a:lnTo>
                    <a:lnTo>
                      <a:pt x="85" y="159"/>
                    </a:lnTo>
                    <a:lnTo>
                      <a:pt x="85" y="159"/>
                    </a:lnTo>
                    <a:lnTo>
                      <a:pt x="82" y="161"/>
                    </a:lnTo>
                    <a:lnTo>
                      <a:pt x="82" y="161"/>
                    </a:lnTo>
                    <a:lnTo>
                      <a:pt x="82" y="161"/>
                    </a:lnTo>
                    <a:lnTo>
                      <a:pt x="82" y="161"/>
                    </a:lnTo>
                    <a:lnTo>
                      <a:pt x="82" y="164"/>
                    </a:lnTo>
                    <a:lnTo>
                      <a:pt x="82" y="164"/>
                    </a:lnTo>
                    <a:lnTo>
                      <a:pt x="84" y="164"/>
                    </a:lnTo>
                    <a:lnTo>
                      <a:pt x="85" y="166"/>
                    </a:lnTo>
                    <a:lnTo>
                      <a:pt x="85" y="168"/>
                    </a:lnTo>
                    <a:lnTo>
                      <a:pt x="85" y="171"/>
                    </a:lnTo>
                    <a:lnTo>
                      <a:pt x="85" y="173"/>
                    </a:lnTo>
                    <a:lnTo>
                      <a:pt x="89" y="176"/>
                    </a:lnTo>
                    <a:lnTo>
                      <a:pt x="96" y="185"/>
                    </a:lnTo>
                    <a:lnTo>
                      <a:pt x="97" y="187"/>
                    </a:lnTo>
                    <a:lnTo>
                      <a:pt x="97" y="187"/>
                    </a:lnTo>
                    <a:lnTo>
                      <a:pt x="97" y="190"/>
                    </a:lnTo>
                    <a:lnTo>
                      <a:pt x="97" y="190"/>
                    </a:lnTo>
                    <a:lnTo>
                      <a:pt x="99" y="192"/>
                    </a:lnTo>
                    <a:lnTo>
                      <a:pt x="99" y="192"/>
                    </a:lnTo>
                    <a:lnTo>
                      <a:pt x="101" y="194"/>
                    </a:lnTo>
                    <a:lnTo>
                      <a:pt x="101" y="194"/>
                    </a:lnTo>
                    <a:lnTo>
                      <a:pt x="101" y="195"/>
                    </a:lnTo>
                    <a:lnTo>
                      <a:pt x="101" y="195"/>
                    </a:lnTo>
                    <a:lnTo>
                      <a:pt x="101" y="197"/>
                    </a:lnTo>
                    <a:lnTo>
                      <a:pt x="99" y="199"/>
                    </a:lnTo>
                    <a:lnTo>
                      <a:pt x="97" y="199"/>
                    </a:lnTo>
                    <a:lnTo>
                      <a:pt x="97" y="209"/>
                    </a:lnTo>
                    <a:lnTo>
                      <a:pt x="96" y="211"/>
                    </a:lnTo>
                    <a:lnTo>
                      <a:pt x="92" y="213"/>
                    </a:lnTo>
                    <a:lnTo>
                      <a:pt x="92" y="213"/>
                    </a:lnTo>
                    <a:lnTo>
                      <a:pt x="92" y="216"/>
                    </a:lnTo>
                    <a:lnTo>
                      <a:pt x="92" y="216"/>
                    </a:lnTo>
                    <a:lnTo>
                      <a:pt x="94" y="218"/>
                    </a:lnTo>
                    <a:lnTo>
                      <a:pt x="94" y="218"/>
                    </a:lnTo>
                    <a:lnTo>
                      <a:pt x="96" y="221"/>
                    </a:lnTo>
                    <a:lnTo>
                      <a:pt x="101" y="226"/>
                    </a:lnTo>
                    <a:lnTo>
                      <a:pt x="101" y="226"/>
                    </a:lnTo>
                    <a:lnTo>
                      <a:pt x="104" y="230"/>
                    </a:lnTo>
                    <a:lnTo>
                      <a:pt x="104" y="230"/>
                    </a:lnTo>
                    <a:lnTo>
                      <a:pt x="104" y="233"/>
                    </a:lnTo>
                    <a:lnTo>
                      <a:pt x="106" y="235"/>
                    </a:lnTo>
                    <a:lnTo>
                      <a:pt x="106" y="238"/>
                    </a:lnTo>
                    <a:lnTo>
                      <a:pt x="108" y="242"/>
                    </a:lnTo>
                    <a:lnTo>
                      <a:pt x="108" y="245"/>
                    </a:lnTo>
                    <a:lnTo>
                      <a:pt x="108" y="245"/>
                    </a:lnTo>
                    <a:lnTo>
                      <a:pt x="108" y="249"/>
                    </a:lnTo>
                    <a:lnTo>
                      <a:pt x="108" y="249"/>
                    </a:lnTo>
                    <a:lnTo>
                      <a:pt x="108" y="250"/>
                    </a:lnTo>
                    <a:lnTo>
                      <a:pt x="109" y="252"/>
                    </a:lnTo>
                    <a:lnTo>
                      <a:pt x="113" y="254"/>
                    </a:lnTo>
                    <a:lnTo>
                      <a:pt x="113" y="259"/>
                    </a:lnTo>
                    <a:lnTo>
                      <a:pt x="113" y="262"/>
                    </a:lnTo>
                    <a:lnTo>
                      <a:pt x="113" y="266"/>
                    </a:lnTo>
                    <a:lnTo>
                      <a:pt x="109" y="271"/>
                    </a:lnTo>
                    <a:lnTo>
                      <a:pt x="104" y="279"/>
                    </a:lnTo>
                    <a:lnTo>
                      <a:pt x="103" y="281"/>
                    </a:lnTo>
                    <a:lnTo>
                      <a:pt x="99" y="285"/>
                    </a:lnTo>
                    <a:lnTo>
                      <a:pt x="99" y="286"/>
                    </a:lnTo>
                    <a:lnTo>
                      <a:pt x="97" y="292"/>
                    </a:lnTo>
                    <a:lnTo>
                      <a:pt x="94" y="29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81" name="Freeform 163"/>
              <p:cNvSpPr>
                <a:spLocks/>
              </p:cNvSpPr>
              <p:nvPr/>
            </p:nvSpPr>
            <p:spPr bwMode="auto">
              <a:xfrm>
                <a:off x="4169" y="2246"/>
                <a:ext cx="123" cy="227"/>
              </a:xfrm>
              <a:custGeom>
                <a:avLst/>
                <a:gdLst>
                  <a:gd name="T0" fmla="*/ 46 w 123"/>
                  <a:gd name="T1" fmla="*/ 9 h 227"/>
                  <a:gd name="T2" fmla="*/ 54 w 123"/>
                  <a:gd name="T3" fmla="*/ 14 h 227"/>
                  <a:gd name="T4" fmla="*/ 56 w 123"/>
                  <a:gd name="T5" fmla="*/ 33 h 227"/>
                  <a:gd name="T6" fmla="*/ 58 w 123"/>
                  <a:gd name="T7" fmla="*/ 46 h 227"/>
                  <a:gd name="T8" fmla="*/ 71 w 123"/>
                  <a:gd name="T9" fmla="*/ 36 h 227"/>
                  <a:gd name="T10" fmla="*/ 82 w 123"/>
                  <a:gd name="T11" fmla="*/ 40 h 227"/>
                  <a:gd name="T12" fmla="*/ 97 w 123"/>
                  <a:gd name="T13" fmla="*/ 33 h 227"/>
                  <a:gd name="T14" fmla="*/ 107 w 123"/>
                  <a:gd name="T15" fmla="*/ 45 h 227"/>
                  <a:gd name="T16" fmla="*/ 109 w 123"/>
                  <a:gd name="T17" fmla="*/ 55 h 227"/>
                  <a:gd name="T18" fmla="*/ 116 w 123"/>
                  <a:gd name="T19" fmla="*/ 67 h 227"/>
                  <a:gd name="T20" fmla="*/ 121 w 123"/>
                  <a:gd name="T21" fmla="*/ 79 h 227"/>
                  <a:gd name="T22" fmla="*/ 119 w 123"/>
                  <a:gd name="T23" fmla="*/ 93 h 227"/>
                  <a:gd name="T24" fmla="*/ 101 w 123"/>
                  <a:gd name="T25" fmla="*/ 95 h 227"/>
                  <a:gd name="T26" fmla="*/ 82 w 123"/>
                  <a:gd name="T27" fmla="*/ 98 h 227"/>
                  <a:gd name="T28" fmla="*/ 77 w 123"/>
                  <a:gd name="T29" fmla="*/ 107 h 227"/>
                  <a:gd name="T30" fmla="*/ 78 w 123"/>
                  <a:gd name="T31" fmla="*/ 120 h 227"/>
                  <a:gd name="T32" fmla="*/ 82 w 123"/>
                  <a:gd name="T33" fmla="*/ 134 h 227"/>
                  <a:gd name="T34" fmla="*/ 73 w 123"/>
                  <a:gd name="T35" fmla="*/ 125 h 227"/>
                  <a:gd name="T36" fmla="*/ 60 w 123"/>
                  <a:gd name="T37" fmla="*/ 120 h 227"/>
                  <a:gd name="T38" fmla="*/ 53 w 123"/>
                  <a:gd name="T39" fmla="*/ 112 h 227"/>
                  <a:gd name="T40" fmla="*/ 41 w 123"/>
                  <a:gd name="T41" fmla="*/ 108 h 227"/>
                  <a:gd name="T42" fmla="*/ 39 w 123"/>
                  <a:gd name="T43" fmla="*/ 124 h 227"/>
                  <a:gd name="T44" fmla="*/ 32 w 123"/>
                  <a:gd name="T45" fmla="*/ 141 h 227"/>
                  <a:gd name="T46" fmla="*/ 27 w 123"/>
                  <a:gd name="T47" fmla="*/ 156 h 227"/>
                  <a:gd name="T48" fmla="*/ 29 w 123"/>
                  <a:gd name="T49" fmla="*/ 172 h 227"/>
                  <a:gd name="T50" fmla="*/ 29 w 123"/>
                  <a:gd name="T51" fmla="*/ 174 h 227"/>
                  <a:gd name="T52" fmla="*/ 37 w 123"/>
                  <a:gd name="T53" fmla="*/ 177 h 227"/>
                  <a:gd name="T54" fmla="*/ 44 w 123"/>
                  <a:gd name="T55" fmla="*/ 196 h 227"/>
                  <a:gd name="T56" fmla="*/ 53 w 123"/>
                  <a:gd name="T57" fmla="*/ 206 h 227"/>
                  <a:gd name="T58" fmla="*/ 65 w 123"/>
                  <a:gd name="T59" fmla="*/ 213 h 227"/>
                  <a:gd name="T60" fmla="*/ 70 w 123"/>
                  <a:gd name="T61" fmla="*/ 222 h 227"/>
                  <a:gd name="T62" fmla="*/ 66 w 123"/>
                  <a:gd name="T63" fmla="*/ 225 h 227"/>
                  <a:gd name="T64" fmla="*/ 54 w 123"/>
                  <a:gd name="T65" fmla="*/ 225 h 227"/>
                  <a:gd name="T66" fmla="*/ 49 w 123"/>
                  <a:gd name="T67" fmla="*/ 216 h 227"/>
                  <a:gd name="T68" fmla="*/ 41 w 123"/>
                  <a:gd name="T69" fmla="*/ 215 h 227"/>
                  <a:gd name="T70" fmla="*/ 32 w 123"/>
                  <a:gd name="T71" fmla="*/ 203 h 227"/>
                  <a:gd name="T72" fmla="*/ 22 w 123"/>
                  <a:gd name="T73" fmla="*/ 191 h 227"/>
                  <a:gd name="T74" fmla="*/ 12 w 123"/>
                  <a:gd name="T75" fmla="*/ 186 h 227"/>
                  <a:gd name="T76" fmla="*/ 13 w 123"/>
                  <a:gd name="T77" fmla="*/ 177 h 227"/>
                  <a:gd name="T78" fmla="*/ 17 w 123"/>
                  <a:gd name="T79" fmla="*/ 165 h 227"/>
                  <a:gd name="T80" fmla="*/ 24 w 123"/>
                  <a:gd name="T81" fmla="*/ 148 h 227"/>
                  <a:gd name="T82" fmla="*/ 30 w 123"/>
                  <a:gd name="T83" fmla="*/ 122 h 227"/>
                  <a:gd name="T84" fmla="*/ 27 w 123"/>
                  <a:gd name="T85" fmla="*/ 112 h 227"/>
                  <a:gd name="T86" fmla="*/ 24 w 123"/>
                  <a:gd name="T87" fmla="*/ 101 h 227"/>
                  <a:gd name="T88" fmla="*/ 12 w 123"/>
                  <a:gd name="T89" fmla="*/ 86 h 227"/>
                  <a:gd name="T90" fmla="*/ 20 w 123"/>
                  <a:gd name="T91" fmla="*/ 67 h 227"/>
                  <a:gd name="T92" fmla="*/ 20 w 123"/>
                  <a:gd name="T93" fmla="*/ 64 h 227"/>
                  <a:gd name="T94" fmla="*/ 15 w 123"/>
                  <a:gd name="T95" fmla="*/ 55 h 227"/>
                  <a:gd name="T96" fmla="*/ 5 w 123"/>
                  <a:gd name="T97" fmla="*/ 36 h 227"/>
                  <a:gd name="T98" fmla="*/ 0 w 123"/>
                  <a:gd name="T99" fmla="*/ 31 h 227"/>
                  <a:gd name="T100" fmla="*/ 6 w 123"/>
                  <a:gd name="T101" fmla="*/ 21 h 227"/>
                  <a:gd name="T102" fmla="*/ 15 w 123"/>
                  <a:gd name="T103" fmla="*/ 12 h 227"/>
                  <a:gd name="T104" fmla="*/ 24 w 123"/>
                  <a:gd name="T105" fmla="*/ 7 h 227"/>
                  <a:gd name="T106" fmla="*/ 37 w 123"/>
                  <a:gd name="T107"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227">
                    <a:moveTo>
                      <a:pt x="42" y="0"/>
                    </a:moveTo>
                    <a:lnTo>
                      <a:pt x="44" y="2"/>
                    </a:lnTo>
                    <a:lnTo>
                      <a:pt x="46" y="4"/>
                    </a:lnTo>
                    <a:lnTo>
                      <a:pt x="48" y="4"/>
                    </a:lnTo>
                    <a:lnTo>
                      <a:pt x="48" y="7"/>
                    </a:lnTo>
                    <a:lnTo>
                      <a:pt x="46" y="9"/>
                    </a:lnTo>
                    <a:lnTo>
                      <a:pt x="46" y="12"/>
                    </a:lnTo>
                    <a:lnTo>
                      <a:pt x="48" y="14"/>
                    </a:lnTo>
                    <a:lnTo>
                      <a:pt x="49" y="16"/>
                    </a:lnTo>
                    <a:lnTo>
                      <a:pt x="51" y="16"/>
                    </a:lnTo>
                    <a:lnTo>
                      <a:pt x="53" y="14"/>
                    </a:lnTo>
                    <a:lnTo>
                      <a:pt x="54" y="14"/>
                    </a:lnTo>
                    <a:lnTo>
                      <a:pt x="56" y="17"/>
                    </a:lnTo>
                    <a:lnTo>
                      <a:pt x="58" y="21"/>
                    </a:lnTo>
                    <a:lnTo>
                      <a:pt x="58" y="24"/>
                    </a:lnTo>
                    <a:lnTo>
                      <a:pt x="58" y="28"/>
                    </a:lnTo>
                    <a:lnTo>
                      <a:pt x="56" y="31"/>
                    </a:lnTo>
                    <a:lnTo>
                      <a:pt x="56" y="33"/>
                    </a:lnTo>
                    <a:lnTo>
                      <a:pt x="56" y="36"/>
                    </a:lnTo>
                    <a:lnTo>
                      <a:pt x="56" y="38"/>
                    </a:lnTo>
                    <a:lnTo>
                      <a:pt x="54" y="41"/>
                    </a:lnTo>
                    <a:lnTo>
                      <a:pt x="54" y="45"/>
                    </a:lnTo>
                    <a:lnTo>
                      <a:pt x="56" y="46"/>
                    </a:lnTo>
                    <a:lnTo>
                      <a:pt x="58" y="46"/>
                    </a:lnTo>
                    <a:lnTo>
                      <a:pt x="60" y="43"/>
                    </a:lnTo>
                    <a:lnTo>
                      <a:pt x="61" y="41"/>
                    </a:lnTo>
                    <a:lnTo>
                      <a:pt x="63" y="40"/>
                    </a:lnTo>
                    <a:lnTo>
                      <a:pt x="66" y="38"/>
                    </a:lnTo>
                    <a:lnTo>
                      <a:pt x="68" y="36"/>
                    </a:lnTo>
                    <a:lnTo>
                      <a:pt x="71" y="36"/>
                    </a:lnTo>
                    <a:lnTo>
                      <a:pt x="71" y="36"/>
                    </a:lnTo>
                    <a:lnTo>
                      <a:pt x="73" y="38"/>
                    </a:lnTo>
                    <a:lnTo>
                      <a:pt x="73" y="38"/>
                    </a:lnTo>
                    <a:lnTo>
                      <a:pt x="75" y="38"/>
                    </a:lnTo>
                    <a:lnTo>
                      <a:pt x="80" y="40"/>
                    </a:lnTo>
                    <a:lnTo>
                      <a:pt x="82" y="40"/>
                    </a:lnTo>
                    <a:lnTo>
                      <a:pt x="83" y="38"/>
                    </a:lnTo>
                    <a:lnTo>
                      <a:pt x="83" y="36"/>
                    </a:lnTo>
                    <a:lnTo>
                      <a:pt x="87" y="34"/>
                    </a:lnTo>
                    <a:lnTo>
                      <a:pt x="89" y="33"/>
                    </a:lnTo>
                    <a:lnTo>
                      <a:pt x="94" y="33"/>
                    </a:lnTo>
                    <a:lnTo>
                      <a:pt x="97" y="33"/>
                    </a:lnTo>
                    <a:lnTo>
                      <a:pt x="99" y="36"/>
                    </a:lnTo>
                    <a:lnTo>
                      <a:pt x="101" y="40"/>
                    </a:lnTo>
                    <a:lnTo>
                      <a:pt x="104" y="41"/>
                    </a:lnTo>
                    <a:lnTo>
                      <a:pt x="106" y="43"/>
                    </a:lnTo>
                    <a:lnTo>
                      <a:pt x="107" y="45"/>
                    </a:lnTo>
                    <a:lnTo>
                      <a:pt x="107" y="45"/>
                    </a:lnTo>
                    <a:lnTo>
                      <a:pt x="109" y="46"/>
                    </a:lnTo>
                    <a:lnTo>
                      <a:pt x="109" y="46"/>
                    </a:lnTo>
                    <a:lnTo>
                      <a:pt x="111" y="50"/>
                    </a:lnTo>
                    <a:lnTo>
                      <a:pt x="111" y="52"/>
                    </a:lnTo>
                    <a:lnTo>
                      <a:pt x="109" y="55"/>
                    </a:lnTo>
                    <a:lnTo>
                      <a:pt x="109" y="55"/>
                    </a:lnTo>
                    <a:lnTo>
                      <a:pt x="109" y="60"/>
                    </a:lnTo>
                    <a:lnTo>
                      <a:pt x="109" y="60"/>
                    </a:lnTo>
                    <a:lnTo>
                      <a:pt x="111" y="62"/>
                    </a:lnTo>
                    <a:lnTo>
                      <a:pt x="111" y="62"/>
                    </a:lnTo>
                    <a:lnTo>
                      <a:pt x="114" y="65"/>
                    </a:lnTo>
                    <a:lnTo>
                      <a:pt x="116" y="67"/>
                    </a:lnTo>
                    <a:lnTo>
                      <a:pt x="118" y="69"/>
                    </a:lnTo>
                    <a:lnTo>
                      <a:pt x="119" y="70"/>
                    </a:lnTo>
                    <a:lnTo>
                      <a:pt x="121" y="72"/>
                    </a:lnTo>
                    <a:lnTo>
                      <a:pt x="123" y="76"/>
                    </a:lnTo>
                    <a:lnTo>
                      <a:pt x="123" y="76"/>
                    </a:lnTo>
                    <a:lnTo>
                      <a:pt x="121" y="79"/>
                    </a:lnTo>
                    <a:lnTo>
                      <a:pt x="121" y="79"/>
                    </a:lnTo>
                    <a:lnTo>
                      <a:pt x="121" y="83"/>
                    </a:lnTo>
                    <a:lnTo>
                      <a:pt x="121" y="86"/>
                    </a:lnTo>
                    <a:lnTo>
                      <a:pt x="121" y="88"/>
                    </a:lnTo>
                    <a:lnTo>
                      <a:pt x="121" y="89"/>
                    </a:lnTo>
                    <a:lnTo>
                      <a:pt x="119" y="93"/>
                    </a:lnTo>
                    <a:lnTo>
                      <a:pt x="118" y="95"/>
                    </a:lnTo>
                    <a:lnTo>
                      <a:pt x="114" y="95"/>
                    </a:lnTo>
                    <a:lnTo>
                      <a:pt x="113" y="93"/>
                    </a:lnTo>
                    <a:lnTo>
                      <a:pt x="107" y="95"/>
                    </a:lnTo>
                    <a:lnTo>
                      <a:pt x="104" y="95"/>
                    </a:lnTo>
                    <a:lnTo>
                      <a:pt x="101" y="95"/>
                    </a:lnTo>
                    <a:lnTo>
                      <a:pt x="97" y="95"/>
                    </a:lnTo>
                    <a:lnTo>
                      <a:pt x="94" y="95"/>
                    </a:lnTo>
                    <a:lnTo>
                      <a:pt x="90" y="95"/>
                    </a:lnTo>
                    <a:lnTo>
                      <a:pt x="87" y="95"/>
                    </a:lnTo>
                    <a:lnTo>
                      <a:pt x="85" y="96"/>
                    </a:lnTo>
                    <a:lnTo>
                      <a:pt x="82" y="98"/>
                    </a:lnTo>
                    <a:lnTo>
                      <a:pt x="80" y="101"/>
                    </a:lnTo>
                    <a:lnTo>
                      <a:pt x="80" y="101"/>
                    </a:lnTo>
                    <a:lnTo>
                      <a:pt x="77" y="105"/>
                    </a:lnTo>
                    <a:lnTo>
                      <a:pt x="77" y="105"/>
                    </a:lnTo>
                    <a:lnTo>
                      <a:pt x="77" y="107"/>
                    </a:lnTo>
                    <a:lnTo>
                      <a:pt x="77" y="107"/>
                    </a:lnTo>
                    <a:lnTo>
                      <a:pt x="75" y="110"/>
                    </a:lnTo>
                    <a:lnTo>
                      <a:pt x="75" y="110"/>
                    </a:lnTo>
                    <a:lnTo>
                      <a:pt x="77" y="115"/>
                    </a:lnTo>
                    <a:lnTo>
                      <a:pt x="77" y="117"/>
                    </a:lnTo>
                    <a:lnTo>
                      <a:pt x="78" y="120"/>
                    </a:lnTo>
                    <a:lnTo>
                      <a:pt x="78" y="120"/>
                    </a:lnTo>
                    <a:lnTo>
                      <a:pt x="80" y="122"/>
                    </a:lnTo>
                    <a:lnTo>
                      <a:pt x="80" y="122"/>
                    </a:lnTo>
                    <a:lnTo>
                      <a:pt x="80" y="125"/>
                    </a:lnTo>
                    <a:lnTo>
                      <a:pt x="82" y="129"/>
                    </a:lnTo>
                    <a:lnTo>
                      <a:pt x="83" y="132"/>
                    </a:lnTo>
                    <a:lnTo>
                      <a:pt x="82" y="134"/>
                    </a:lnTo>
                    <a:lnTo>
                      <a:pt x="82" y="131"/>
                    </a:lnTo>
                    <a:lnTo>
                      <a:pt x="78" y="129"/>
                    </a:lnTo>
                    <a:lnTo>
                      <a:pt x="77" y="127"/>
                    </a:lnTo>
                    <a:lnTo>
                      <a:pt x="75" y="127"/>
                    </a:lnTo>
                    <a:lnTo>
                      <a:pt x="75" y="127"/>
                    </a:lnTo>
                    <a:lnTo>
                      <a:pt x="73" y="125"/>
                    </a:lnTo>
                    <a:lnTo>
                      <a:pt x="71" y="124"/>
                    </a:lnTo>
                    <a:lnTo>
                      <a:pt x="70" y="122"/>
                    </a:lnTo>
                    <a:lnTo>
                      <a:pt x="66" y="120"/>
                    </a:lnTo>
                    <a:lnTo>
                      <a:pt x="65" y="120"/>
                    </a:lnTo>
                    <a:lnTo>
                      <a:pt x="63" y="120"/>
                    </a:lnTo>
                    <a:lnTo>
                      <a:pt x="60" y="120"/>
                    </a:lnTo>
                    <a:lnTo>
                      <a:pt x="56" y="120"/>
                    </a:lnTo>
                    <a:lnTo>
                      <a:pt x="54" y="120"/>
                    </a:lnTo>
                    <a:lnTo>
                      <a:pt x="53" y="119"/>
                    </a:lnTo>
                    <a:lnTo>
                      <a:pt x="53" y="117"/>
                    </a:lnTo>
                    <a:lnTo>
                      <a:pt x="53" y="113"/>
                    </a:lnTo>
                    <a:lnTo>
                      <a:pt x="53" y="112"/>
                    </a:lnTo>
                    <a:lnTo>
                      <a:pt x="53" y="108"/>
                    </a:lnTo>
                    <a:lnTo>
                      <a:pt x="51" y="108"/>
                    </a:lnTo>
                    <a:lnTo>
                      <a:pt x="51" y="107"/>
                    </a:lnTo>
                    <a:lnTo>
                      <a:pt x="48" y="107"/>
                    </a:lnTo>
                    <a:lnTo>
                      <a:pt x="44" y="107"/>
                    </a:lnTo>
                    <a:lnTo>
                      <a:pt x="41" y="108"/>
                    </a:lnTo>
                    <a:lnTo>
                      <a:pt x="39" y="110"/>
                    </a:lnTo>
                    <a:lnTo>
                      <a:pt x="39" y="113"/>
                    </a:lnTo>
                    <a:lnTo>
                      <a:pt x="39" y="115"/>
                    </a:lnTo>
                    <a:lnTo>
                      <a:pt x="39" y="119"/>
                    </a:lnTo>
                    <a:lnTo>
                      <a:pt x="39" y="122"/>
                    </a:lnTo>
                    <a:lnTo>
                      <a:pt x="39" y="124"/>
                    </a:lnTo>
                    <a:lnTo>
                      <a:pt x="39" y="127"/>
                    </a:lnTo>
                    <a:lnTo>
                      <a:pt x="37" y="131"/>
                    </a:lnTo>
                    <a:lnTo>
                      <a:pt x="36" y="132"/>
                    </a:lnTo>
                    <a:lnTo>
                      <a:pt x="36" y="136"/>
                    </a:lnTo>
                    <a:lnTo>
                      <a:pt x="34" y="137"/>
                    </a:lnTo>
                    <a:lnTo>
                      <a:pt x="32" y="141"/>
                    </a:lnTo>
                    <a:lnTo>
                      <a:pt x="32" y="143"/>
                    </a:lnTo>
                    <a:lnTo>
                      <a:pt x="32" y="146"/>
                    </a:lnTo>
                    <a:lnTo>
                      <a:pt x="29" y="148"/>
                    </a:lnTo>
                    <a:lnTo>
                      <a:pt x="29" y="151"/>
                    </a:lnTo>
                    <a:lnTo>
                      <a:pt x="27" y="155"/>
                    </a:lnTo>
                    <a:lnTo>
                      <a:pt x="27" y="156"/>
                    </a:lnTo>
                    <a:lnTo>
                      <a:pt x="25" y="162"/>
                    </a:lnTo>
                    <a:lnTo>
                      <a:pt x="25" y="165"/>
                    </a:lnTo>
                    <a:lnTo>
                      <a:pt x="27" y="167"/>
                    </a:lnTo>
                    <a:lnTo>
                      <a:pt x="27" y="168"/>
                    </a:lnTo>
                    <a:lnTo>
                      <a:pt x="27" y="168"/>
                    </a:lnTo>
                    <a:lnTo>
                      <a:pt x="29" y="172"/>
                    </a:lnTo>
                    <a:lnTo>
                      <a:pt x="29" y="172"/>
                    </a:lnTo>
                    <a:lnTo>
                      <a:pt x="29" y="174"/>
                    </a:lnTo>
                    <a:lnTo>
                      <a:pt x="29" y="174"/>
                    </a:lnTo>
                    <a:lnTo>
                      <a:pt x="29" y="174"/>
                    </a:lnTo>
                    <a:lnTo>
                      <a:pt x="29" y="174"/>
                    </a:lnTo>
                    <a:lnTo>
                      <a:pt x="29" y="174"/>
                    </a:lnTo>
                    <a:lnTo>
                      <a:pt x="32" y="174"/>
                    </a:lnTo>
                    <a:lnTo>
                      <a:pt x="34" y="174"/>
                    </a:lnTo>
                    <a:lnTo>
                      <a:pt x="34" y="174"/>
                    </a:lnTo>
                    <a:lnTo>
                      <a:pt x="36" y="174"/>
                    </a:lnTo>
                    <a:lnTo>
                      <a:pt x="37" y="175"/>
                    </a:lnTo>
                    <a:lnTo>
                      <a:pt x="37" y="177"/>
                    </a:lnTo>
                    <a:lnTo>
                      <a:pt x="37" y="180"/>
                    </a:lnTo>
                    <a:lnTo>
                      <a:pt x="39" y="182"/>
                    </a:lnTo>
                    <a:lnTo>
                      <a:pt x="42" y="186"/>
                    </a:lnTo>
                    <a:lnTo>
                      <a:pt x="44" y="189"/>
                    </a:lnTo>
                    <a:lnTo>
                      <a:pt x="44" y="192"/>
                    </a:lnTo>
                    <a:lnTo>
                      <a:pt x="44" y="196"/>
                    </a:lnTo>
                    <a:lnTo>
                      <a:pt x="44" y="198"/>
                    </a:lnTo>
                    <a:lnTo>
                      <a:pt x="44" y="201"/>
                    </a:lnTo>
                    <a:lnTo>
                      <a:pt x="44" y="203"/>
                    </a:lnTo>
                    <a:lnTo>
                      <a:pt x="46" y="204"/>
                    </a:lnTo>
                    <a:lnTo>
                      <a:pt x="49" y="206"/>
                    </a:lnTo>
                    <a:lnTo>
                      <a:pt x="53" y="206"/>
                    </a:lnTo>
                    <a:lnTo>
                      <a:pt x="53" y="208"/>
                    </a:lnTo>
                    <a:lnTo>
                      <a:pt x="56" y="208"/>
                    </a:lnTo>
                    <a:lnTo>
                      <a:pt x="60" y="208"/>
                    </a:lnTo>
                    <a:lnTo>
                      <a:pt x="61" y="210"/>
                    </a:lnTo>
                    <a:lnTo>
                      <a:pt x="63" y="211"/>
                    </a:lnTo>
                    <a:lnTo>
                      <a:pt x="65" y="213"/>
                    </a:lnTo>
                    <a:lnTo>
                      <a:pt x="66" y="215"/>
                    </a:lnTo>
                    <a:lnTo>
                      <a:pt x="68" y="216"/>
                    </a:lnTo>
                    <a:lnTo>
                      <a:pt x="71" y="218"/>
                    </a:lnTo>
                    <a:lnTo>
                      <a:pt x="70" y="220"/>
                    </a:lnTo>
                    <a:lnTo>
                      <a:pt x="70" y="220"/>
                    </a:lnTo>
                    <a:lnTo>
                      <a:pt x="70" y="222"/>
                    </a:lnTo>
                    <a:lnTo>
                      <a:pt x="70" y="222"/>
                    </a:lnTo>
                    <a:lnTo>
                      <a:pt x="68" y="223"/>
                    </a:lnTo>
                    <a:lnTo>
                      <a:pt x="68" y="223"/>
                    </a:lnTo>
                    <a:lnTo>
                      <a:pt x="68" y="223"/>
                    </a:lnTo>
                    <a:lnTo>
                      <a:pt x="68" y="223"/>
                    </a:lnTo>
                    <a:lnTo>
                      <a:pt x="66" y="225"/>
                    </a:lnTo>
                    <a:lnTo>
                      <a:pt x="65" y="225"/>
                    </a:lnTo>
                    <a:lnTo>
                      <a:pt x="61" y="223"/>
                    </a:lnTo>
                    <a:lnTo>
                      <a:pt x="60" y="225"/>
                    </a:lnTo>
                    <a:lnTo>
                      <a:pt x="58" y="227"/>
                    </a:lnTo>
                    <a:lnTo>
                      <a:pt x="54" y="227"/>
                    </a:lnTo>
                    <a:lnTo>
                      <a:pt x="54" y="225"/>
                    </a:lnTo>
                    <a:lnTo>
                      <a:pt x="54" y="222"/>
                    </a:lnTo>
                    <a:lnTo>
                      <a:pt x="54" y="220"/>
                    </a:lnTo>
                    <a:lnTo>
                      <a:pt x="54" y="218"/>
                    </a:lnTo>
                    <a:lnTo>
                      <a:pt x="53" y="218"/>
                    </a:lnTo>
                    <a:lnTo>
                      <a:pt x="51" y="216"/>
                    </a:lnTo>
                    <a:lnTo>
                      <a:pt x="49" y="216"/>
                    </a:lnTo>
                    <a:lnTo>
                      <a:pt x="48" y="215"/>
                    </a:lnTo>
                    <a:lnTo>
                      <a:pt x="46" y="213"/>
                    </a:lnTo>
                    <a:lnTo>
                      <a:pt x="44" y="213"/>
                    </a:lnTo>
                    <a:lnTo>
                      <a:pt x="42" y="213"/>
                    </a:lnTo>
                    <a:lnTo>
                      <a:pt x="41" y="213"/>
                    </a:lnTo>
                    <a:lnTo>
                      <a:pt x="41" y="215"/>
                    </a:lnTo>
                    <a:lnTo>
                      <a:pt x="39" y="213"/>
                    </a:lnTo>
                    <a:lnTo>
                      <a:pt x="37" y="211"/>
                    </a:lnTo>
                    <a:lnTo>
                      <a:pt x="36" y="210"/>
                    </a:lnTo>
                    <a:lnTo>
                      <a:pt x="36" y="206"/>
                    </a:lnTo>
                    <a:lnTo>
                      <a:pt x="36" y="204"/>
                    </a:lnTo>
                    <a:lnTo>
                      <a:pt x="32" y="203"/>
                    </a:lnTo>
                    <a:lnTo>
                      <a:pt x="29" y="199"/>
                    </a:lnTo>
                    <a:lnTo>
                      <a:pt x="27" y="198"/>
                    </a:lnTo>
                    <a:lnTo>
                      <a:pt x="25" y="196"/>
                    </a:lnTo>
                    <a:lnTo>
                      <a:pt x="24" y="194"/>
                    </a:lnTo>
                    <a:lnTo>
                      <a:pt x="25" y="194"/>
                    </a:lnTo>
                    <a:lnTo>
                      <a:pt x="22" y="191"/>
                    </a:lnTo>
                    <a:lnTo>
                      <a:pt x="20" y="187"/>
                    </a:lnTo>
                    <a:lnTo>
                      <a:pt x="17" y="187"/>
                    </a:lnTo>
                    <a:lnTo>
                      <a:pt x="17" y="186"/>
                    </a:lnTo>
                    <a:lnTo>
                      <a:pt x="13" y="186"/>
                    </a:lnTo>
                    <a:lnTo>
                      <a:pt x="13" y="186"/>
                    </a:lnTo>
                    <a:lnTo>
                      <a:pt x="12" y="186"/>
                    </a:lnTo>
                    <a:lnTo>
                      <a:pt x="12" y="186"/>
                    </a:lnTo>
                    <a:lnTo>
                      <a:pt x="12" y="184"/>
                    </a:lnTo>
                    <a:lnTo>
                      <a:pt x="12" y="182"/>
                    </a:lnTo>
                    <a:lnTo>
                      <a:pt x="12" y="179"/>
                    </a:lnTo>
                    <a:lnTo>
                      <a:pt x="13" y="177"/>
                    </a:lnTo>
                    <a:lnTo>
                      <a:pt x="13" y="177"/>
                    </a:lnTo>
                    <a:lnTo>
                      <a:pt x="15" y="175"/>
                    </a:lnTo>
                    <a:lnTo>
                      <a:pt x="15" y="172"/>
                    </a:lnTo>
                    <a:lnTo>
                      <a:pt x="15" y="170"/>
                    </a:lnTo>
                    <a:lnTo>
                      <a:pt x="15" y="168"/>
                    </a:lnTo>
                    <a:lnTo>
                      <a:pt x="17" y="167"/>
                    </a:lnTo>
                    <a:lnTo>
                      <a:pt x="17" y="165"/>
                    </a:lnTo>
                    <a:lnTo>
                      <a:pt x="17" y="162"/>
                    </a:lnTo>
                    <a:lnTo>
                      <a:pt x="18" y="160"/>
                    </a:lnTo>
                    <a:lnTo>
                      <a:pt x="18" y="156"/>
                    </a:lnTo>
                    <a:lnTo>
                      <a:pt x="20" y="153"/>
                    </a:lnTo>
                    <a:lnTo>
                      <a:pt x="22" y="151"/>
                    </a:lnTo>
                    <a:lnTo>
                      <a:pt x="24" y="148"/>
                    </a:lnTo>
                    <a:lnTo>
                      <a:pt x="29" y="141"/>
                    </a:lnTo>
                    <a:lnTo>
                      <a:pt x="32" y="136"/>
                    </a:lnTo>
                    <a:lnTo>
                      <a:pt x="34" y="132"/>
                    </a:lnTo>
                    <a:lnTo>
                      <a:pt x="32" y="129"/>
                    </a:lnTo>
                    <a:lnTo>
                      <a:pt x="32" y="125"/>
                    </a:lnTo>
                    <a:lnTo>
                      <a:pt x="30" y="122"/>
                    </a:lnTo>
                    <a:lnTo>
                      <a:pt x="29" y="120"/>
                    </a:lnTo>
                    <a:lnTo>
                      <a:pt x="29" y="120"/>
                    </a:lnTo>
                    <a:lnTo>
                      <a:pt x="27" y="119"/>
                    </a:lnTo>
                    <a:lnTo>
                      <a:pt x="27" y="119"/>
                    </a:lnTo>
                    <a:lnTo>
                      <a:pt x="27" y="115"/>
                    </a:lnTo>
                    <a:lnTo>
                      <a:pt x="27" y="112"/>
                    </a:lnTo>
                    <a:lnTo>
                      <a:pt x="27" y="108"/>
                    </a:lnTo>
                    <a:lnTo>
                      <a:pt x="27" y="107"/>
                    </a:lnTo>
                    <a:lnTo>
                      <a:pt x="25" y="103"/>
                    </a:lnTo>
                    <a:lnTo>
                      <a:pt x="25" y="103"/>
                    </a:lnTo>
                    <a:lnTo>
                      <a:pt x="24" y="101"/>
                    </a:lnTo>
                    <a:lnTo>
                      <a:pt x="24" y="101"/>
                    </a:lnTo>
                    <a:lnTo>
                      <a:pt x="20" y="96"/>
                    </a:lnTo>
                    <a:lnTo>
                      <a:pt x="15" y="91"/>
                    </a:lnTo>
                    <a:lnTo>
                      <a:pt x="15" y="91"/>
                    </a:lnTo>
                    <a:lnTo>
                      <a:pt x="13" y="88"/>
                    </a:lnTo>
                    <a:lnTo>
                      <a:pt x="13" y="88"/>
                    </a:lnTo>
                    <a:lnTo>
                      <a:pt x="12" y="86"/>
                    </a:lnTo>
                    <a:lnTo>
                      <a:pt x="12" y="83"/>
                    </a:lnTo>
                    <a:lnTo>
                      <a:pt x="13" y="81"/>
                    </a:lnTo>
                    <a:lnTo>
                      <a:pt x="17" y="79"/>
                    </a:lnTo>
                    <a:lnTo>
                      <a:pt x="18" y="77"/>
                    </a:lnTo>
                    <a:lnTo>
                      <a:pt x="18" y="69"/>
                    </a:lnTo>
                    <a:lnTo>
                      <a:pt x="20" y="67"/>
                    </a:lnTo>
                    <a:lnTo>
                      <a:pt x="20" y="67"/>
                    </a:lnTo>
                    <a:lnTo>
                      <a:pt x="20" y="65"/>
                    </a:lnTo>
                    <a:lnTo>
                      <a:pt x="22" y="65"/>
                    </a:lnTo>
                    <a:lnTo>
                      <a:pt x="20" y="64"/>
                    </a:lnTo>
                    <a:lnTo>
                      <a:pt x="20" y="64"/>
                    </a:lnTo>
                    <a:lnTo>
                      <a:pt x="20" y="64"/>
                    </a:lnTo>
                    <a:lnTo>
                      <a:pt x="18" y="62"/>
                    </a:lnTo>
                    <a:lnTo>
                      <a:pt x="18" y="62"/>
                    </a:lnTo>
                    <a:lnTo>
                      <a:pt x="18" y="60"/>
                    </a:lnTo>
                    <a:lnTo>
                      <a:pt x="18" y="60"/>
                    </a:lnTo>
                    <a:lnTo>
                      <a:pt x="17" y="58"/>
                    </a:lnTo>
                    <a:lnTo>
                      <a:pt x="15" y="55"/>
                    </a:lnTo>
                    <a:lnTo>
                      <a:pt x="10" y="46"/>
                    </a:lnTo>
                    <a:lnTo>
                      <a:pt x="6" y="43"/>
                    </a:lnTo>
                    <a:lnTo>
                      <a:pt x="5" y="41"/>
                    </a:lnTo>
                    <a:lnTo>
                      <a:pt x="5" y="38"/>
                    </a:lnTo>
                    <a:lnTo>
                      <a:pt x="5" y="36"/>
                    </a:lnTo>
                    <a:lnTo>
                      <a:pt x="5" y="36"/>
                    </a:lnTo>
                    <a:lnTo>
                      <a:pt x="3" y="36"/>
                    </a:lnTo>
                    <a:lnTo>
                      <a:pt x="1" y="34"/>
                    </a:lnTo>
                    <a:lnTo>
                      <a:pt x="1" y="34"/>
                    </a:lnTo>
                    <a:lnTo>
                      <a:pt x="0" y="31"/>
                    </a:lnTo>
                    <a:lnTo>
                      <a:pt x="0" y="31"/>
                    </a:lnTo>
                    <a:lnTo>
                      <a:pt x="0" y="31"/>
                    </a:lnTo>
                    <a:lnTo>
                      <a:pt x="0" y="31"/>
                    </a:lnTo>
                    <a:lnTo>
                      <a:pt x="3" y="31"/>
                    </a:lnTo>
                    <a:lnTo>
                      <a:pt x="3" y="31"/>
                    </a:lnTo>
                    <a:lnTo>
                      <a:pt x="6" y="29"/>
                    </a:lnTo>
                    <a:lnTo>
                      <a:pt x="6" y="24"/>
                    </a:lnTo>
                    <a:lnTo>
                      <a:pt x="6" y="21"/>
                    </a:lnTo>
                    <a:lnTo>
                      <a:pt x="6" y="19"/>
                    </a:lnTo>
                    <a:lnTo>
                      <a:pt x="6" y="16"/>
                    </a:lnTo>
                    <a:lnTo>
                      <a:pt x="8" y="14"/>
                    </a:lnTo>
                    <a:lnTo>
                      <a:pt x="10" y="12"/>
                    </a:lnTo>
                    <a:lnTo>
                      <a:pt x="12" y="12"/>
                    </a:lnTo>
                    <a:lnTo>
                      <a:pt x="15" y="12"/>
                    </a:lnTo>
                    <a:lnTo>
                      <a:pt x="17" y="12"/>
                    </a:lnTo>
                    <a:lnTo>
                      <a:pt x="20" y="10"/>
                    </a:lnTo>
                    <a:lnTo>
                      <a:pt x="22" y="10"/>
                    </a:lnTo>
                    <a:lnTo>
                      <a:pt x="24" y="10"/>
                    </a:lnTo>
                    <a:lnTo>
                      <a:pt x="24" y="10"/>
                    </a:lnTo>
                    <a:lnTo>
                      <a:pt x="24" y="7"/>
                    </a:lnTo>
                    <a:lnTo>
                      <a:pt x="25" y="5"/>
                    </a:lnTo>
                    <a:lnTo>
                      <a:pt x="27" y="5"/>
                    </a:lnTo>
                    <a:lnTo>
                      <a:pt x="30" y="5"/>
                    </a:lnTo>
                    <a:lnTo>
                      <a:pt x="30" y="2"/>
                    </a:lnTo>
                    <a:lnTo>
                      <a:pt x="34" y="2"/>
                    </a:lnTo>
                    <a:lnTo>
                      <a:pt x="37" y="0"/>
                    </a:lnTo>
                    <a:lnTo>
                      <a:pt x="39" y="0"/>
                    </a:lnTo>
                    <a:lnTo>
                      <a:pt x="42" y="0"/>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82" name="Freeform 164"/>
              <p:cNvSpPr>
                <a:spLocks/>
              </p:cNvSpPr>
              <p:nvPr/>
            </p:nvSpPr>
            <p:spPr bwMode="auto">
              <a:xfrm>
                <a:off x="4169" y="2246"/>
                <a:ext cx="123" cy="227"/>
              </a:xfrm>
              <a:custGeom>
                <a:avLst/>
                <a:gdLst>
                  <a:gd name="T0" fmla="*/ 46 w 123"/>
                  <a:gd name="T1" fmla="*/ 9 h 227"/>
                  <a:gd name="T2" fmla="*/ 54 w 123"/>
                  <a:gd name="T3" fmla="*/ 14 h 227"/>
                  <a:gd name="T4" fmla="*/ 56 w 123"/>
                  <a:gd name="T5" fmla="*/ 33 h 227"/>
                  <a:gd name="T6" fmla="*/ 58 w 123"/>
                  <a:gd name="T7" fmla="*/ 46 h 227"/>
                  <a:gd name="T8" fmla="*/ 71 w 123"/>
                  <a:gd name="T9" fmla="*/ 36 h 227"/>
                  <a:gd name="T10" fmla="*/ 82 w 123"/>
                  <a:gd name="T11" fmla="*/ 40 h 227"/>
                  <a:gd name="T12" fmla="*/ 97 w 123"/>
                  <a:gd name="T13" fmla="*/ 33 h 227"/>
                  <a:gd name="T14" fmla="*/ 107 w 123"/>
                  <a:gd name="T15" fmla="*/ 45 h 227"/>
                  <a:gd name="T16" fmla="*/ 109 w 123"/>
                  <a:gd name="T17" fmla="*/ 55 h 227"/>
                  <a:gd name="T18" fmla="*/ 116 w 123"/>
                  <a:gd name="T19" fmla="*/ 67 h 227"/>
                  <a:gd name="T20" fmla="*/ 121 w 123"/>
                  <a:gd name="T21" fmla="*/ 79 h 227"/>
                  <a:gd name="T22" fmla="*/ 119 w 123"/>
                  <a:gd name="T23" fmla="*/ 93 h 227"/>
                  <a:gd name="T24" fmla="*/ 101 w 123"/>
                  <a:gd name="T25" fmla="*/ 95 h 227"/>
                  <a:gd name="T26" fmla="*/ 82 w 123"/>
                  <a:gd name="T27" fmla="*/ 98 h 227"/>
                  <a:gd name="T28" fmla="*/ 77 w 123"/>
                  <a:gd name="T29" fmla="*/ 107 h 227"/>
                  <a:gd name="T30" fmla="*/ 78 w 123"/>
                  <a:gd name="T31" fmla="*/ 120 h 227"/>
                  <a:gd name="T32" fmla="*/ 82 w 123"/>
                  <a:gd name="T33" fmla="*/ 134 h 227"/>
                  <a:gd name="T34" fmla="*/ 73 w 123"/>
                  <a:gd name="T35" fmla="*/ 125 h 227"/>
                  <a:gd name="T36" fmla="*/ 60 w 123"/>
                  <a:gd name="T37" fmla="*/ 120 h 227"/>
                  <a:gd name="T38" fmla="*/ 53 w 123"/>
                  <a:gd name="T39" fmla="*/ 112 h 227"/>
                  <a:gd name="T40" fmla="*/ 41 w 123"/>
                  <a:gd name="T41" fmla="*/ 108 h 227"/>
                  <a:gd name="T42" fmla="*/ 39 w 123"/>
                  <a:gd name="T43" fmla="*/ 124 h 227"/>
                  <a:gd name="T44" fmla="*/ 32 w 123"/>
                  <a:gd name="T45" fmla="*/ 141 h 227"/>
                  <a:gd name="T46" fmla="*/ 27 w 123"/>
                  <a:gd name="T47" fmla="*/ 156 h 227"/>
                  <a:gd name="T48" fmla="*/ 29 w 123"/>
                  <a:gd name="T49" fmla="*/ 172 h 227"/>
                  <a:gd name="T50" fmla="*/ 29 w 123"/>
                  <a:gd name="T51" fmla="*/ 174 h 227"/>
                  <a:gd name="T52" fmla="*/ 37 w 123"/>
                  <a:gd name="T53" fmla="*/ 177 h 227"/>
                  <a:gd name="T54" fmla="*/ 44 w 123"/>
                  <a:gd name="T55" fmla="*/ 196 h 227"/>
                  <a:gd name="T56" fmla="*/ 53 w 123"/>
                  <a:gd name="T57" fmla="*/ 206 h 227"/>
                  <a:gd name="T58" fmla="*/ 65 w 123"/>
                  <a:gd name="T59" fmla="*/ 213 h 227"/>
                  <a:gd name="T60" fmla="*/ 70 w 123"/>
                  <a:gd name="T61" fmla="*/ 222 h 227"/>
                  <a:gd name="T62" fmla="*/ 66 w 123"/>
                  <a:gd name="T63" fmla="*/ 225 h 227"/>
                  <a:gd name="T64" fmla="*/ 54 w 123"/>
                  <a:gd name="T65" fmla="*/ 225 h 227"/>
                  <a:gd name="T66" fmla="*/ 49 w 123"/>
                  <a:gd name="T67" fmla="*/ 216 h 227"/>
                  <a:gd name="T68" fmla="*/ 41 w 123"/>
                  <a:gd name="T69" fmla="*/ 215 h 227"/>
                  <a:gd name="T70" fmla="*/ 32 w 123"/>
                  <a:gd name="T71" fmla="*/ 203 h 227"/>
                  <a:gd name="T72" fmla="*/ 22 w 123"/>
                  <a:gd name="T73" fmla="*/ 191 h 227"/>
                  <a:gd name="T74" fmla="*/ 12 w 123"/>
                  <a:gd name="T75" fmla="*/ 186 h 227"/>
                  <a:gd name="T76" fmla="*/ 13 w 123"/>
                  <a:gd name="T77" fmla="*/ 177 h 227"/>
                  <a:gd name="T78" fmla="*/ 17 w 123"/>
                  <a:gd name="T79" fmla="*/ 165 h 227"/>
                  <a:gd name="T80" fmla="*/ 24 w 123"/>
                  <a:gd name="T81" fmla="*/ 148 h 227"/>
                  <a:gd name="T82" fmla="*/ 30 w 123"/>
                  <a:gd name="T83" fmla="*/ 122 h 227"/>
                  <a:gd name="T84" fmla="*/ 27 w 123"/>
                  <a:gd name="T85" fmla="*/ 112 h 227"/>
                  <a:gd name="T86" fmla="*/ 24 w 123"/>
                  <a:gd name="T87" fmla="*/ 101 h 227"/>
                  <a:gd name="T88" fmla="*/ 12 w 123"/>
                  <a:gd name="T89" fmla="*/ 86 h 227"/>
                  <a:gd name="T90" fmla="*/ 20 w 123"/>
                  <a:gd name="T91" fmla="*/ 67 h 227"/>
                  <a:gd name="T92" fmla="*/ 20 w 123"/>
                  <a:gd name="T93" fmla="*/ 64 h 227"/>
                  <a:gd name="T94" fmla="*/ 15 w 123"/>
                  <a:gd name="T95" fmla="*/ 55 h 227"/>
                  <a:gd name="T96" fmla="*/ 5 w 123"/>
                  <a:gd name="T97" fmla="*/ 36 h 227"/>
                  <a:gd name="T98" fmla="*/ 0 w 123"/>
                  <a:gd name="T99" fmla="*/ 31 h 227"/>
                  <a:gd name="T100" fmla="*/ 6 w 123"/>
                  <a:gd name="T101" fmla="*/ 21 h 227"/>
                  <a:gd name="T102" fmla="*/ 15 w 123"/>
                  <a:gd name="T103" fmla="*/ 12 h 227"/>
                  <a:gd name="T104" fmla="*/ 24 w 123"/>
                  <a:gd name="T105" fmla="*/ 7 h 227"/>
                  <a:gd name="T106" fmla="*/ 37 w 123"/>
                  <a:gd name="T107"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227">
                    <a:moveTo>
                      <a:pt x="42" y="0"/>
                    </a:moveTo>
                    <a:lnTo>
                      <a:pt x="44" y="2"/>
                    </a:lnTo>
                    <a:lnTo>
                      <a:pt x="46" y="4"/>
                    </a:lnTo>
                    <a:lnTo>
                      <a:pt x="48" y="4"/>
                    </a:lnTo>
                    <a:lnTo>
                      <a:pt x="48" y="7"/>
                    </a:lnTo>
                    <a:lnTo>
                      <a:pt x="46" y="9"/>
                    </a:lnTo>
                    <a:lnTo>
                      <a:pt x="46" y="12"/>
                    </a:lnTo>
                    <a:lnTo>
                      <a:pt x="48" y="14"/>
                    </a:lnTo>
                    <a:lnTo>
                      <a:pt x="49" y="16"/>
                    </a:lnTo>
                    <a:lnTo>
                      <a:pt x="51" y="16"/>
                    </a:lnTo>
                    <a:lnTo>
                      <a:pt x="53" y="14"/>
                    </a:lnTo>
                    <a:lnTo>
                      <a:pt x="54" y="14"/>
                    </a:lnTo>
                    <a:lnTo>
                      <a:pt x="56" y="17"/>
                    </a:lnTo>
                    <a:lnTo>
                      <a:pt x="58" y="21"/>
                    </a:lnTo>
                    <a:lnTo>
                      <a:pt x="58" y="24"/>
                    </a:lnTo>
                    <a:lnTo>
                      <a:pt x="58" y="28"/>
                    </a:lnTo>
                    <a:lnTo>
                      <a:pt x="56" y="31"/>
                    </a:lnTo>
                    <a:lnTo>
                      <a:pt x="56" y="33"/>
                    </a:lnTo>
                    <a:lnTo>
                      <a:pt x="56" y="36"/>
                    </a:lnTo>
                    <a:lnTo>
                      <a:pt x="56" y="38"/>
                    </a:lnTo>
                    <a:lnTo>
                      <a:pt x="54" y="41"/>
                    </a:lnTo>
                    <a:lnTo>
                      <a:pt x="54" y="45"/>
                    </a:lnTo>
                    <a:lnTo>
                      <a:pt x="56" y="46"/>
                    </a:lnTo>
                    <a:lnTo>
                      <a:pt x="58" y="46"/>
                    </a:lnTo>
                    <a:lnTo>
                      <a:pt x="60" y="43"/>
                    </a:lnTo>
                    <a:lnTo>
                      <a:pt x="61" y="41"/>
                    </a:lnTo>
                    <a:lnTo>
                      <a:pt x="63" y="40"/>
                    </a:lnTo>
                    <a:lnTo>
                      <a:pt x="66" y="38"/>
                    </a:lnTo>
                    <a:lnTo>
                      <a:pt x="68" y="36"/>
                    </a:lnTo>
                    <a:lnTo>
                      <a:pt x="71" y="36"/>
                    </a:lnTo>
                    <a:lnTo>
                      <a:pt x="71" y="36"/>
                    </a:lnTo>
                    <a:lnTo>
                      <a:pt x="73" y="38"/>
                    </a:lnTo>
                    <a:lnTo>
                      <a:pt x="73" y="38"/>
                    </a:lnTo>
                    <a:lnTo>
                      <a:pt x="75" y="38"/>
                    </a:lnTo>
                    <a:lnTo>
                      <a:pt x="80" y="40"/>
                    </a:lnTo>
                    <a:lnTo>
                      <a:pt x="82" y="40"/>
                    </a:lnTo>
                    <a:lnTo>
                      <a:pt x="83" y="38"/>
                    </a:lnTo>
                    <a:lnTo>
                      <a:pt x="83" y="36"/>
                    </a:lnTo>
                    <a:lnTo>
                      <a:pt x="87" y="34"/>
                    </a:lnTo>
                    <a:lnTo>
                      <a:pt x="89" y="33"/>
                    </a:lnTo>
                    <a:lnTo>
                      <a:pt x="94" y="33"/>
                    </a:lnTo>
                    <a:lnTo>
                      <a:pt x="97" y="33"/>
                    </a:lnTo>
                    <a:lnTo>
                      <a:pt x="99" y="36"/>
                    </a:lnTo>
                    <a:lnTo>
                      <a:pt x="101" y="40"/>
                    </a:lnTo>
                    <a:lnTo>
                      <a:pt x="104" y="41"/>
                    </a:lnTo>
                    <a:lnTo>
                      <a:pt x="106" y="43"/>
                    </a:lnTo>
                    <a:lnTo>
                      <a:pt x="107" y="45"/>
                    </a:lnTo>
                    <a:lnTo>
                      <a:pt x="107" y="45"/>
                    </a:lnTo>
                    <a:lnTo>
                      <a:pt x="109" y="46"/>
                    </a:lnTo>
                    <a:lnTo>
                      <a:pt x="109" y="46"/>
                    </a:lnTo>
                    <a:lnTo>
                      <a:pt x="111" y="50"/>
                    </a:lnTo>
                    <a:lnTo>
                      <a:pt x="111" y="52"/>
                    </a:lnTo>
                    <a:lnTo>
                      <a:pt x="109" y="55"/>
                    </a:lnTo>
                    <a:lnTo>
                      <a:pt x="109" y="55"/>
                    </a:lnTo>
                    <a:lnTo>
                      <a:pt x="109" y="60"/>
                    </a:lnTo>
                    <a:lnTo>
                      <a:pt x="109" y="60"/>
                    </a:lnTo>
                    <a:lnTo>
                      <a:pt x="111" y="62"/>
                    </a:lnTo>
                    <a:lnTo>
                      <a:pt x="111" y="62"/>
                    </a:lnTo>
                    <a:lnTo>
                      <a:pt x="114" y="65"/>
                    </a:lnTo>
                    <a:lnTo>
                      <a:pt x="116" y="67"/>
                    </a:lnTo>
                    <a:lnTo>
                      <a:pt x="118" y="69"/>
                    </a:lnTo>
                    <a:lnTo>
                      <a:pt x="119" y="70"/>
                    </a:lnTo>
                    <a:lnTo>
                      <a:pt x="121" y="72"/>
                    </a:lnTo>
                    <a:lnTo>
                      <a:pt x="123" y="76"/>
                    </a:lnTo>
                    <a:lnTo>
                      <a:pt x="123" y="76"/>
                    </a:lnTo>
                    <a:lnTo>
                      <a:pt x="121" y="79"/>
                    </a:lnTo>
                    <a:lnTo>
                      <a:pt x="121" y="79"/>
                    </a:lnTo>
                    <a:lnTo>
                      <a:pt x="121" y="83"/>
                    </a:lnTo>
                    <a:lnTo>
                      <a:pt x="121" y="86"/>
                    </a:lnTo>
                    <a:lnTo>
                      <a:pt x="121" y="88"/>
                    </a:lnTo>
                    <a:lnTo>
                      <a:pt x="121" y="89"/>
                    </a:lnTo>
                    <a:lnTo>
                      <a:pt x="119" y="93"/>
                    </a:lnTo>
                    <a:lnTo>
                      <a:pt x="118" y="95"/>
                    </a:lnTo>
                    <a:lnTo>
                      <a:pt x="114" y="95"/>
                    </a:lnTo>
                    <a:lnTo>
                      <a:pt x="113" y="93"/>
                    </a:lnTo>
                    <a:lnTo>
                      <a:pt x="107" y="95"/>
                    </a:lnTo>
                    <a:lnTo>
                      <a:pt x="104" y="95"/>
                    </a:lnTo>
                    <a:lnTo>
                      <a:pt x="101" y="95"/>
                    </a:lnTo>
                    <a:lnTo>
                      <a:pt x="97" y="95"/>
                    </a:lnTo>
                    <a:lnTo>
                      <a:pt x="94" y="95"/>
                    </a:lnTo>
                    <a:lnTo>
                      <a:pt x="90" y="95"/>
                    </a:lnTo>
                    <a:lnTo>
                      <a:pt x="87" y="95"/>
                    </a:lnTo>
                    <a:lnTo>
                      <a:pt x="85" y="96"/>
                    </a:lnTo>
                    <a:lnTo>
                      <a:pt x="82" y="98"/>
                    </a:lnTo>
                    <a:lnTo>
                      <a:pt x="80" y="101"/>
                    </a:lnTo>
                    <a:lnTo>
                      <a:pt x="80" y="101"/>
                    </a:lnTo>
                    <a:lnTo>
                      <a:pt x="77" y="105"/>
                    </a:lnTo>
                    <a:lnTo>
                      <a:pt x="77" y="105"/>
                    </a:lnTo>
                    <a:lnTo>
                      <a:pt x="77" y="107"/>
                    </a:lnTo>
                    <a:lnTo>
                      <a:pt x="77" y="107"/>
                    </a:lnTo>
                    <a:lnTo>
                      <a:pt x="75" y="110"/>
                    </a:lnTo>
                    <a:lnTo>
                      <a:pt x="75" y="110"/>
                    </a:lnTo>
                    <a:lnTo>
                      <a:pt x="77" y="115"/>
                    </a:lnTo>
                    <a:lnTo>
                      <a:pt x="77" y="117"/>
                    </a:lnTo>
                    <a:lnTo>
                      <a:pt x="78" y="120"/>
                    </a:lnTo>
                    <a:lnTo>
                      <a:pt x="78" y="120"/>
                    </a:lnTo>
                    <a:lnTo>
                      <a:pt x="80" y="122"/>
                    </a:lnTo>
                    <a:lnTo>
                      <a:pt x="80" y="122"/>
                    </a:lnTo>
                    <a:lnTo>
                      <a:pt x="80" y="125"/>
                    </a:lnTo>
                    <a:lnTo>
                      <a:pt x="82" y="129"/>
                    </a:lnTo>
                    <a:lnTo>
                      <a:pt x="83" y="132"/>
                    </a:lnTo>
                    <a:lnTo>
                      <a:pt x="82" y="134"/>
                    </a:lnTo>
                    <a:lnTo>
                      <a:pt x="82" y="131"/>
                    </a:lnTo>
                    <a:lnTo>
                      <a:pt x="78" y="129"/>
                    </a:lnTo>
                    <a:lnTo>
                      <a:pt x="77" y="127"/>
                    </a:lnTo>
                    <a:lnTo>
                      <a:pt x="75" y="127"/>
                    </a:lnTo>
                    <a:lnTo>
                      <a:pt x="75" y="127"/>
                    </a:lnTo>
                    <a:lnTo>
                      <a:pt x="73" y="125"/>
                    </a:lnTo>
                    <a:lnTo>
                      <a:pt x="71" y="124"/>
                    </a:lnTo>
                    <a:lnTo>
                      <a:pt x="70" y="122"/>
                    </a:lnTo>
                    <a:lnTo>
                      <a:pt x="66" y="120"/>
                    </a:lnTo>
                    <a:lnTo>
                      <a:pt x="65" y="120"/>
                    </a:lnTo>
                    <a:lnTo>
                      <a:pt x="63" y="120"/>
                    </a:lnTo>
                    <a:lnTo>
                      <a:pt x="60" y="120"/>
                    </a:lnTo>
                    <a:lnTo>
                      <a:pt x="56" y="120"/>
                    </a:lnTo>
                    <a:lnTo>
                      <a:pt x="54" y="120"/>
                    </a:lnTo>
                    <a:lnTo>
                      <a:pt x="53" y="119"/>
                    </a:lnTo>
                    <a:lnTo>
                      <a:pt x="53" y="117"/>
                    </a:lnTo>
                    <a:lnTo>
                      <a:pt x="53" y="113"/>
                    </a:lnTo>
                    <a:lnTo>
                      <a:pt x="53" y="112"/>
                    </a:lnTo>
                    <a:lnTo>
                      <a:pt x="53" y="108"/>
                    </a:lnTo>
                    <a:lnTo>
                      <a:pt x="51" y="108"/>
                    </a:lnTo>
                    <a:lnTo>
                      <a:pt x="51" y="107"/>
                    </a:lnTo>
                    <a:lnTo>
                      <a:pt x="48" y="107"/>
                    </a:lnTo>
                    <a:lnTo>
                      <a:pt x="44" y="107"/>
                    </a:lnTo>
                    <a:lnTo>
                      <a:pt x="41" y="108"/>
                    </a:lnTo>
                    <a:lnTo>
                      <a:pt x="39" y="110"/>
                    </a:lnTo>
                    <a:lnTo>
                      <a:pt x="39" y="113"/>
                    </a:lnTo>
                    <a:lnTo>
                      <a:pt x="39" y="115"/>
                    </a:lnTo>
                    <a:lnTo>
                      <a:pt x="39" y="119"/>
                    </a:lnTo>
                    <a:lnTo>
                      <a:pt x="39" y="122"/>
                    </a:lnTo>
                    <a:lnTo>
                      <a:pt x="39" y="124"/>
                    </a:lnTo>
                    <a:lnTo>
                      <a:pt x="39" y="127"/>
                    </a:lnTo>
                    <a:lnTo>
                      <a:pt x="37" y="131"/>
                    </a:lnTo>
                    <a:lnTo>
                      <a:pt x="36" y="132"/>
                    </a:lnTo>
                    <a:lnTo>
                      <a:pt x="36" y="136"/>
                    </a:lnTo>
                    <a:lnTo>
                      <a:pt x="34" y="137"/>
                    </a:lnTo>
                    <a:lnTo>
                      <a:pt x="32" y="141"/>
                    </a:lnTo>
                    <a:lnTo>
                      <a:pt x="32" y="143"/>
                    </a:lnTo>
                    <a:lnTo>
                      <a:pt x="32" y="146"/>
                    </a:lnTo>
                    <a:lnTo>
                      <a:pt x="29" y="148"/>
                    </a:lnTo>
                    <a:lnTo>
                      <a:pt x="29" y="151"/>
                    </a:lnTo>
                    <a:lnTo>
                      <a:pt x="27" y="155"/>
                    </a:lnTo>
                    <a:lnTo>
                      <a:pt x="27" y="156"/>
                    </a:lnTo>
                    <a:lnTo>
                      <a:pt x="25" y="162"/>
                    </a:lnTo>
                    <a:lnTo>
                      <a:pt x="25" y="165"/>
                    </a:lnTo>
                    <a:lnTo>
                      <a:pt x="27" y="167"/>
                    </a:lnTo>
                    <a:lnTo>
                      <a:pt x="27" y="168"/>
                    </a:lnTo>
                    <a:lnTo>
                      <a:pt x="27" y="168"/>
                    </a:lnTo>
                    <a:lnTo>
                      <a:pt x="29" y="172"/>
                    </a:lnTo>
                    <a:lnTo>
                      <a:pt x="29" y="172"/>
                    </a:lnTo>
                    <a:lnTo>
                      <a:pt x="29" y="174"/>
                    </a:lnTo>
                    <a:lnTo>
                      <a:pt x="29" y="174"/>
                    </a:lnTo>
                    <a:lnTo>
                      <a:pt x="29" y="174"/>
                    </a:lnTo>
                    <a:lnTo>
                      <a:pt x="29" y="174"/>
                    </a:lnTo>
                    <a:lnTo>
                      <a:pt x="29" y="174"/>
                    </a:lnTo>
                    <a:lnTo>
                      <a:pt x="32" y="174"/>
                    </a:lnTo>
                    <a:lnTo>
                      <a:pt x="34" y="174"/>
                    </a:lnTo>
                    <a:lnTo>
                      <a:pt x="34" y="174"/>
                    </a:lnTo>
                    <a:lnTo>
                      <a:pt x="36" y="174"/>
                    </a:lnTo>
                    <a:lnTo>
                      <a:pt x="37" y="175"/>
                    </a:lnTo>
                    <a:lnTo>
                      <a:pt x="37" y="177"/>
                    </a:lnTo>
                    <a:lnTo>
                      <a:pt x="37" y="180"/>
                    </a:lnTo>
                    <a:lnTo>
                      <a:pt x="39" y="182"/>
                    </a:lnTo>
                    <a:lnTo>
                      <a:pt x="42" y="186"/>
                    </a:lnTo>
                    <a:lnTo>
                      <a:pt x="44" y="189"/>
                    </a:lnTo>
                    <a:lnTo>
                      <a:pt x="44" y="192"/>
                    </a:lnTo>
                    <a:lnTo>
                      <a:pt x="44" y="196"/>
                    </a:lnTo>
                    <a:lnTo>
                      <a:pt x="44" y="198"/>
                    </a:lnTo>
                    <a:lnTo>
                      <a:pt x="44" y="201"/>
                    </a:lnTo>
                    <a:lnTo>
                      <a:pt x="44" y="203"/>
                    </a:lnTo>
                    <a:lnTo>
                      <a:pt x="46" y="204"/>
                    </a:lnTo>
                    <a:lnTo>
                      <a:pt x="49" y="206"/>
                    </a:lnTo>
                    <a:lnTo>
                      <a:pt x="53" y="206"/>
                    </a:lnTo>
                    <a:lnTo>
                      <a:pt x="53" y="208"/>
                    </a:lnTo>
                    <a:lnTo>
                      <a:pt x="56" y="208"/>
                    </a:lnTo>
                    <a:lnTo>
                      <a:pt x="60" y="208"/>
                    </a:lnTo>
                    <a:lnTo>
                      <a:pt x="61" y="210"/>
                    </a:lnTo>
                    <a:lnTo>
                      <a:pt x="63" y="211"/>
                    </a:lnTo>
                    <a:lnTo>
                      <a:pt x="65" y="213"/>
                    </a:lnTo>
                    <a:lnTo>
                      <a:pt x="66" y="215"/>
                    </a:lnTo>
                    <a:lnTo>
                      <a:pt x="68" y="216"/>
                    </a:lnTo>
                    <a:lnTo>
                      <a:pt x="71" y="218"/>
                    </a:lnTo>
                    <a:lnTo>
                      <a:pt x="70" y="220"/>
                    </a:lnTo>
                    <a:lnTo>
                      <a:pt x="70" y="220"/>
                    </a:lnTo>
                    <a:lnTo>
                      <a:pt x="70" y="222"/>
                    </a:lnTo>
                    <a:lnTo>
                      <a:pt x="70" y="222"/>
                    </a:lnTo>
                    <a:lnTo>
                      <a:pt x="68" y="223"/>
                    </a:lnTo>
                    <a:lnTo>
                      <a:pt x="68" y="223"/>
                    </a:lnTo>
                    <a:lnTo>
                      <a:pt x="68" y="223"/>
                    </a:lnTo>
                    <a:lnTo>
                      <a:pt x="68" y="223"/>
                    </a:lnTo>
                    <a:lnTo>
                      <a:pt x="66" y="225"/>
                    </a:lnTo>
                    <a:lnTo>
                      <a:pt x="65" y="225"/>
                    </a:lnTo>
                    <a:lnTo>
                      <a:pt x="61" y="223"/>
                    </a:lnTo>
                    <a:lnTo>
                      <a:pt x="60" y="225"/>
                    </a:lnTo>
                    <a:lnTo>
                      <a:pt x="58" y="227"/>
                    </a:lnTo>
                    <a:lnTo>
                      <a:pt x="54" y="227"/>
                    </a:lnTo>
                    <a:lnTo>
                      <a:pt x="54" y="225"/>
                    </a:lnTo>
                    <a:lnTo>
                      <a:pt x="54" y="222"/>
                    </a:lnTo>
                    <a:lnTo>
                      <a:pt x="54" y="220"/>
                    </a:lnTo>
                    <a:lnTo>
                      <a:pt x="54" y="218"/>
                    </a:lnTo>
                    <a:lnTo>
                      <a:pt x="53" y="218"/>
                    </a:lnTo>
                    <a:lnTo>
                      <a:pt x="51" y="216"/>
                    </a:lnTo>
                    <a:lnTo>
                      <a:pt x="49" y="216"/>
                    </a:lnTo>
                    <a:lnTo>
                      <a:pt x="48" y="215"/>
                    </a:lnTo>
                    <a:lnTo>
                      <a:pt x="46" y="213"/>
                    </a:lnTo>
                    <a:lnTo>
                      <a:pt x="44" y="213"/>
                    </a:lnTo>
                    <a:lnTo>
                      <a:pt x="42" y="213"/>
                    </a:lnTo>
                    <a:lnTo>
                      <a:pt x="41" y="213"/>
                    </a:lnTo>
                    <a:lnTo>
                      <a:pt x="41" y="215"/>
                    </a:lnTo>
                    <a:lnTo>
                      <a:pt x="39" y="213"/>
                    </a:lnTo>
                    <a:lnTo>
                      <a:pt x="37" y="211"/>
                    </a:lnTo>
                    <a:lnTo>
                      <a:pt x="36" y="210"/>
                    </a:lnTo>
                    <a:lnTo>
                      <a:pt x="36" y="206"/>
                    </a:lnTo>
                    <a:lnTo>
                      <a:pt x="36" y="204"/>
                    </a:lnTo>
                    <a:lnTo>
                      <a:pt x="32" y="203"/>
                    </a:lnTo>
                    <a:lnTo>
                      <a:pt x="29" y="199"/>
                    </a:lnTo>
                    <a:lnTo>
                      <a:pt x="27" y="198"/>
                    </a:lnTo>
                    <a:lnTo>
                      <a:pt x="25" y="196"/>
                    </a:lnTo>
                    <a:lnTo>
                      <a:pt x="24" y="194"/>
                    </a:lnTo>
                    <a:lnTo>
                      <a:pt x="25" y="194"/>
                    </a:lnTo>
                    <a:lnTo>
                      <a:pt x="22" y="191"/>
                    </a:lnTo>
                    <a:lnTo>
                      <a:pt x="20" y="187"/>
                    </a:lnTo>
                    <a:lnTo>
                      <a:pt x="17" y="187"/>
                    </a:lnTo>
                    <a:lnTo>
                      <a:pt x="17" y="186"/>
                    </a:lnTo>
                    <a:lnTo>
                      <a:pt x="13" y="186"/>
                    </a:lnTo>
                    <a:lnTo>
                      <a:pt x="13" y="186"/>
                    </a:lnTo>
                    <a:lnTo>
                      <a:pt x="12" y="186"/>
                    </a:lnTo>
                    <a:lnTo>
                      <a:pt x="12" y="186"/>
                    </a:lnTo>
                    <a:lnTo>
                      <a:pt x="12" y="184"/>
                    </a:lnTo>
                    <a:lnTo>
                      <a:pt x="12" y="182"/>
                    </a:lnTo>
                    <a:lnTo>
                      <a:pt x="12" y="179"/>
                    </a:lnTo>
                    <a:lnTo>
                      <a:pt x="13" y="177"/>
                    </a:lnTo>
                    <a:lnTo>
                      <a:pt x="13" y="177"/>
                    </a:lnTo>
                    <a:lnTo>
                      <a:pt x="15" y="175"/>
                    </a:lnTo>
                    <a:lnTo>
                      <a:pt x="15" y="172"/>
                    </a:lnTo>
                    <a:lnTo>
                      <a:pt x="15" y="170"/>
                    </a:lnTo>
                    <a:lnTo>
                      <a:pt x="15" y="168"/>
                    </a:lnTo>
                    <a:lnTo>
                      <a:pt x="17" y="167"/>
                    </a:lnTo>
                    <a:lnTo>
                      <a:pt x="17" y="165"/>
                    </a:lnTo>
                    <a:lnTo>
                      <a:pt x="17" y="162"/>
                    </a:lnTo>
                    <a:lnTo>
                      <a:pt x="18" y="160"/>
                    </a:lnTo>
                    <a:lnTo>
                      <a:pt x="18" y="156"/>
                    </a:lnTo>
                    <a:lnTo>
                      <a:pt x="20" y="153"/>
                    </a:lnTo>
                    <a:lnTo>
                      <a:pt x="22" y="151"/>
                    </a:lnTo>
                    <a:lnTo>
                      <a:pt x="24" y="148"/>
                    </a:lnTo>
                    <a:lnTo>
                      <a:pt x="29" y="141"/>
                    </a:lnTo>
                    <a:lnTo>
                      <a:pt x="32" y="136"/>
                    </a:lnTo>
                    <a:lnTo>
                      <a:pt x="34" y="132"/>
                    </a:lnTo>
                    <a:lnTo>
                      <a:pt x="32" y="129"/>
                    </a:lnTo>
                    <a:lnTo>
                      <a:pt x="32" y="125"/>
                    </a:lnTo>
                    <a:lnTo>
                      <a:pt x="30" y="122"/>
                    </a:lnTo>
                    <a:lnTo>
                      <a:pt x="29" y="120"/>
                    </a:lnTo>
                    <a:lnTo>
                      <a:pt x="29" y="120"/>
                    </a:lnTo>
                    <a:lnTo>
                      <a:pt x="27" y="119"/>
                    </a:lnTo>
                    <a:lnTo>
                      <a:pt x="27" y="119"/>
                    </a:lnTo>
                    <a:lnTo>
                      <a:pt x="27" y="115"/>
                    </a:lnTo>
                    <a:lnTo>
                      <a:pt x="27" y="112"/>
                    </a:lnTo>
                    <a:lnTo>
                      <a:pt x="27" y="108"/>
                    </a:lnTo>
                    <a:lnTo>
                      <a:pt x="27" y="107"/>
                    </a:lnTo>
                    <a:lnTo>
                      <a:pt x="25" y="103"/>
                    </a:lnTo>
                    <a:lnTo>
                      <a:pt x="25" y="103"/>
                    </a:lnTo>
                    <a:lnTo>
                      <a:pt x="24" y="101"/>
                    </a:lnTo>
                    <a:lnTo>
                      <a:pt x="24" y="101"/>
                    </a:lnTo>
                    <a:lnTo>
                      <a:pt x="20" y="96"/>
                    </a:lnTo>
                    <a:lnTo>
                      <a:pt x="15" y="91"/>
                    </a:lnTo>
                    <a:lnTo>
                      <a:pt x="15" y="91"/>
                    </a:lnTo>
                    <a:lnTo>
                      <a:pt x="13" y="88"/>
                    </a:lnTo>
                    <a:lnTo>
                      <a:pt x="13" y="88"/>
                    </a:lnTo>
                    <a:lnTo>
                      <a:pt x="12" y="86"/>
                    </a:lnTo>
                    <a:lnTo>
                      <a:pt x="12" y="83"/>
                    </a:lnTo>
                    <a:lnTo>
                      <a:pt x="13" y="81"/>
                    </a:lnTo>
                    <a:lnTo>
                      <a:pt x="17" y="79"/>
                    </a:lnTo>
                    <a:lnTo>
                      <a:pt x="18" y="77"/>
                    </a:lnTo>
                    <a:lnTo>
                      <a:pt x="18" y="69"/>
                    </a:lnTo>
                    <a:lnTo>
                      <a:pt x="20" y="67"/>
                    </a:lnTo>
                    <a:lnTo>
                      <a:pt x="20" y="67"/>
                    </a:lnTo>
                    <a:lnTo>
                      <a:pt x="20" y="65"/>
                    </a:lnTo>
                    <a:lnTo>
                      <a:pt x="22" y="65"/>
                    </a:lnTo>
                    <a:lnTo>
                      <a:pt x="20" y="64"/>
                    </a:lnTo>
                    <a:lnTo>
                      <a:pt x="20" y="64"/>
                    </a:lnTo>
                    <a:lnTo>
                      <a:pt x="20" y="64"/>
                    </a:lnTo>
                    <a:lnTo>
                      <a:pt x="18" y="62"/>
                    </a:lnTo>
                    <a:lnTo>
                      <a:pt x="18" y="62"/>
                    </a:lnTo>
                    <a:lnTo>
                      <a:pt x="18" y="60"/>
                    </a:lnTo>
                    <a:lnTo>
                      <a:pt x="18" y="60"/>
                    </a:lnTo>
                    <a:lnTo>
                      <a:pt x="17" y="58"/>
                    </a:lnTo>
                    <a:lnTo>
                      <a:pt x="15" y="55"/>
                    </a:lnTo>
                    <a:lnTo>
                      <a:pt x="10" y="46"/>
                    </a:lnTo>
                    <a:lnTo>
                      <a:pt x="6" y="43"/>
                    </a:lnTo>
                    <a:lnTo>
                      <a:pt x="5" y="41"/>
                    </a:lnTo>
                    <a:lnTo>
                      <a:pt x="5" y="38"/>
                    </a:lnTo>
                    <a:lnTo>
                      <a:pt x="5" y="36"/>
                    </a:lnTo>
                    <a:lnTo>
                      <a:pt x="5" y="36"/>
                    </a:lnTo>
                    <a:lnTo>
                      <a:pt x="3" y="36"/>
                    </a:lnTo>
                    <a:lnTo>
                      <a:pt x="1" y="34"/>
                    </a:lnTo>
                    <a:lnTo>
                      <a:pt x="1" y="34"/>
                    </a:lnTo>
                    <a:lnTo>
                      <a:pt x="0" y="31"/>
                    </a:lnTo>
                    <a:lnTo>
                      <a:pt x="0" y="31"/>
                    </a:lnTo>
                    <a:lnTo>
                      <a:pt x="0" y="31"/>
                    </a:lnTo>
                    <a:lnTo>
                      <a:pt x="0" y="31"/>
                    </a:lnTo>
                    <a:lnTo>
                      <a:pt x="3" y="31"/>
                    </a:lnTo>
                    <a:lnTo>
                      <a:pt x="3" y="31"/>
                    </a:lnTo>
                    <a:lnTo>
                      <a:pt x="6" y="29"/>
                    </a:lnTo>
                    <a:lnTo>
                      <a:pt x="6" y="24"/>
                    </a:lnTo>
                    <a:lnTo>
                      <a:pt x="6" y="21"/>
                    </a:lnTo>
                    <a:lnTo>
                      <a:pt x="6" y="19"/>
                    </a:lnTo>
                    <a:lnTo>
                      <a:pt x="6" y="16"/>
                    </a:lnTo>
                    <a:lnTo>
                      <a:pt x="8" y="14"/>
                    </a:lnTo>
                    <a:lnTo>
                      <a:pt x="10" y="12"/>
                    </a:lnTo>
                    <a:lnTo>
                      <a:pt x="12" y="12"/>
                    </a:lnTo>
                    <a:lnTo>
                      <a:pt x="15" y="12"/>
                    </a:lnTo>
                    <a:lnTo>
                      <a:pt x="17" y="12"/>
                    </a:lnTo>
                    <a:lnTo>
                      <a:pt x="20" y="10"/>
                    </a:lnTo>
                    <a:lnTo>
                      <a:pt x="22" y="10"/>
                    </a:lnTo>
                    <a:lnTo>
                      <a:pt x="24" y="10"/>
                    </a:lnTo>
                    <a:lnTo>
                      <a:pt x="24" y="10"/>
                    </a:lnTo>
                    <a:lnTo>
                      <a:pt x="24" y="7"/>
                    </a:lnTo>
                    <a:lnTo>
                      <a:pt x="25" y="5"/>
                    </a:lnTo>
                    <a:lnTo>
                      <a:pt x="27" y="5"/>
                    </a:lnTo>
                    <a:lnTo>
                      <a:pt x="30" y="5"/>
                    </a:lnTo>
                    <a:lnTo>
                      <a:pt x="30" y="2"/>
                    </a:lnTo>
                    <a:lnTo>
                      <a:pt x="34" y="2"/>
                    </a:lnTo>
                    <a:lnTo>
                      <a:pt x="37" y="0"/>
                    </a:lnTo>
                    <a:lnTo>
                      <a:pt x="39" y="0"/>
                    </a:lnTo>
                    <a:lnTo>
                      <a:pt x="42"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83" name="Freeform 165"/>
              <p:cNvSpPr>
                <a:spLocks/>
              </p:cNvSpPr>
              <p:nvPr/>
            </p:nvSpPr>
            <p:spPr bwMode="auto">
              <a:xfrm>
                <a:off x="4020" y="1693"/>
                <a:ext cx="487" cy="201"/>
              </a:xfrm>
              <a:custGeom>
                <a:avLst/>
                <a:gdLst>
                  <a:gd name="T0" fmla="*/ 234 w 487"/>
                  <a:gd name="T1" fmla="*/ 194 h 201"/>
                  <a:gd name="T2" fmla="*/ 212 w 487"/>
                  <a:gd name="T3" fmla="*/ 186 h 201"/>
                  <a:gd name="T4" fmla="*/ 188 w 487"/>
                  <a:gd name="T5" fmla="*/ 182 h 201"/>
                  <a:gd name="T6" fmla="*/ 149 w 487"/>
                  <a:gd name="T7" fmla="*/ 180 h 201"/>
                  <a:gd name="T8" fmla="*/ 132 w 487"/>
                  <a:gd name="T9" fmla="*/ 177 h 201"/>
                  <a:gd name="T10" fmla="*/ 109 w 487"/>
                  <a:gd name="T11" fmla="*/ 151 h 201"/>
                  <a:gd name="T12" fmla="*/ 92 w 487"/>
                  <a:gd name="T13" fmla="*/ 139 h 201"/>
                  <a:gd name="T14" fmla="*/ 51 w 487"/>
                  <a:gd name="T15" fmla="*/ 136 h 201"/>
                  <a:gd name="T16" fmla="*/ 51 w 487"/>
                  <a:gd name="T17" fmla="*/ 119 h 201"/>
                  <a:gd name="T18" fmla="*/ 41 w 487"/>
                  <a:gd name="T19" fmla="*/ 89 h 201"/>
                  <a:gd name="T20" fmla="*/ 29 w 487"/>
                  <a:gd name="T21" fmla="*/ 83 h 201"/>
                  <a:gd name="T22" fmla="*/ 7 w 487"/>
                  <a:gd name="T23" fmla="*/ 70 h 201"/>
                  <a:gd name="T24" fmla="*/ 7 w 487"/>
                  <a:gd name="T25" fmla="*/ 53 h 201"/>
                  <a:gd name="T26" fmla="*/ 15 w 487"/>
                  <a:gd name="T27" fmla="*/ 53 h 201"/>
                  <a:gd name="T28" fmla="*/ 31 w 487"/>
                  <a:gd name="T29" fmla="*/ 48 h 201"/>
                  <a:gd name="T30" fmla="*/ 53 w 487"/>
                  <a:gd name="T31" fmla="*/ 31 h 201"/>
                  <a:gd name="T32" fmla="*/ 72 w 487"/>
                  <a:gd name="T33" fmla="*/ 22 h 201"/>
                  <a:gd name="T34" fmla="*/ 101 w 487"/>
                  <a:gd name="T35" fmla="*/ 29 h 201"/>
                  <a:gd name="T36" fmla="*/ 123 w 487"/>
                  <a:gd name="T37" fmla="*/ 43 h 201"/>
                  <a:gd name="T38" fmla="*/ 154 w 487"/>
                  <a:gd name="T39" fmla="*/ 43 h 201"/>
                  <a:gd name="T40" fmla="*/ 154 w 487"/>
                  <a:gd name="T41" fmla="*/ 22 h 201"/>
                  <a:gd name="T42" fmla="*/ 161 w 487"/>
                  <a:gd name="T43" fmla="*/ 7 h 201"/>
                  <a:gd name="T44" fmla="*/ 186 w 487"/>
                  <a:gd name="T45" fmla="*/ 5 h 201"/>
                  <a:gd name="T46" fmla="*/ 222 w 487"/>
                  <a:gd name="T47" fmla="*/ 16 h 201"/>
                  <a:gd name="T48" fmla="*/ 250 w 487"/>
                  <a:gd name="T49" fmla="*/ 36 h 201"/>
                  <a:gd name="T50" fmla="*/ 272 w 487"/>
                  <a:gd name="T51" fmla="*/ 31 h 201"/>
                  <a:gd name="T52" fmla="*/ 286 w 487"/>
                  <a:gd name="T53" fmla="*/ 33 h 201"/>
                  <a:gd name="T54" fmla="*/ 309 w 487"/>
                  <a:gd name="T55" fmla="*/ 43 h 201"/>
                  <a:gd name="T56" fmla="*/ 316 w 487"/>
                  <a:gd name="T57" fmla="*/ 53 h 201"/>
                  <a:gd name="T58" fmla="*/ 347 w 487"/>
                  <a:gd name="T59" fmla="*/ 55 h 201"/>
                  <a:gd name="T60" fmla="*/ 366 w 487"/>
                  <a:gd name="T61" fmla="*/ 52 h 201"/>
                  <a:gd name="T62" fmla="*/ 383 w 487"/>
                  <a:gd name="T63" fmla="*/ 48 h 201"/>
                  <a:gd name="T64" fmla="*/ 390 w 487"/>
                  <a:gd name="T65" fmla="*/ 43 h 201"/>
                  <a:gd name="T66" fmla="*/ 409 w 487"/>
                  <a:gd name="T67" fmla="*/ 36 h 201"/>
                  <a:gd name="T68" fmla="*/ 434 w 487"/>
                  <a:gd name="T69" fmla="*/ 41 h 201"/>
                  <a:gd name="T70" fmla="*/ 438 w 487"/>
                  <a:gd name="T71" fmla="*/ 45 h 201"/>
                  <a:gd name="T72" fmla="*/ 434 w 487"/>
                  <a:gd name="T73" fmla="*/ 53 h 201"/>
                  <a:gd name="T74" fmla="*/ 422 w 487"/>
                  <a:gd name="T75" fmla="*/ 79 h 201"/>
                  <a:gd name="T76" fmla="*/ 434 w 487"/>
                  <a:gd name="T77" fmla="*/ 83 h 201"/>
                  <a:gd name="T78" fmla="*/ 465 w 487"/>
                  <a:gd name="T79" fmla="*/ 79 h 201"/>
                  <a:gd name="T80" fmla="*/ 487 w 487"/>
                  <a:gd name="T81" fmla="*/ 105 h 201"/>
                  <a:gd name="T82" fmla="*/ 469 w 487"/>
                  <a:gd name="T83" fmla="*/ 107 h 201"/>
                  <a:gd name="T84" fmla="*/ 451 w 487"/>
                  <a:gd name="T85" fmla="*/ 110 h 201"/>
                  <a:gd name="T86" fmla="*/ 433 w 487"/>
                  <a:gd name="T87" fmla="*/ 124 h 201"/>
                  <a:gd name="T88" fmla="*/ 422 w 487"/>
                  <a:gd name="T89" fmla="*/ 131 h 201"/>
                  <a:gd name="T90" fmla="*/ 393 w 487"/>
                  <a:gd name="T91" fmla="*/ 143 h 201"/>
                  <a:gd name="T92" fmla="*/ 368 w 487"/>
                  <a:gd name="T93" fmla="*/ 137 h 201"/>
                  <a:gd name="T94" fmla="*/ 362 w 487"/>
                  <a:gd name="T95" fmla="*/ 151 h 201"/>
                  <a:gd name="T96" fmla="*/ 359 w 487"/>
                  <a:gd name="T97" fmla="*/ 167 h 201"/>
                  <a:gd name="T98" fmla="*/ 339 w 487"/>
                  <a:gd name="T99" fmla="*/ 182 h 201"/>
                  <a:gd name="T100" fmla="*/ 299 w 487"/>
                  <a:gd name="T101" fmla="*/ 187 h 201"/>
                  <a:gd name="T102" fmla="*/ 267 w 487"/>
                  <a:gd name="T103" fmla="*/ 19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7" h="201">
                    <a:moveTo>
                      <a:pt x="256" y="199"/>
                    </a:moveTo>
                    <a:lnTo>
                      <a:pt x="253" y="198"/>
                    </a:lnTo>
                    <a:lnTo>
                      <a:pt x="246" y="199"/>
                    </a:lnTo>
                    <a:lnTo>
                      <a:pt x="234" y="194"/>
                    </a:lnTo>
                    <a:lnTo>
                      <a:pt x="226" y="192"/>
                    </a:lnTo>
                    <a:lnTo>
                      <a:pt x="222" y="192"/>
                    </a:lnTo>
                    <a:lnTo>
                      <a:pt x="215" y="189"/>
                    </a:lnTo>
                    <a:lnTo>
                      <a:pt x="212" y="186"/>
                    </a:lnTo>
                    <a:lnTo>
                      <a:pt x="203" y="186"/>
                    </a:lnTo>
                    <a:lnTo>
                      <a:pt x="198" y="184"/>
                    </a:lnTo>
                    <a:lnTo>
                      <a:pt x="193" y="182"/>
                    </a:lnTo>
                    <a:lnTo>
                      <a:pt x="188" y="182"/>
                    </a:lnTo>
                    <a:lnTo>
                      <a:pt x="181" y="184"/>
                    </a:lnTo>
                    <a:lnTo>
                      <a:pt x="173" y="184"/>
                    </a:lnTo>
                    <a:lnTo>
                      <a:pt x="164" y="184"/>
                    </a:lnTo>
                    <a:lnTo>
                      <a:pt x="149" y="180"/>
                    </a:lnTo>
                    <a:lnTo>
                      <a:pt x="145" y="180"/>
                    </a:lnTo>
                    <a:lnTo>
                      <a:pt x="140" y="180"/>
                    </a:lnTo>
                    <a:lnTo>
                      <a:pt x="135" y="182"/>
                    </a:lnTo>
                    <a:lnTo>
                      <a:pt x="132" y="177"/>
                    </a:lnTo>
                    <a:lnTo>
                      <a:pt x="125" y="170"/>
                    </a:lnTo>
                    <a:lnTo>
                      <a:pt x="121" y="160"/>
                    </a:lnTo>
                    <a:lnTo>
                      <a:pt x="116" y="155"/>
                    </a:lnTo>
                    <a:lnTo>
                      <a:pt x="109" y="151"/>
                    </a:lnTo>
                    <a:lnTo>
                      <a:pt x="102" y="148"/>
                    </a:lnTo>
                    <a:lnTo>
                      <a:pt x="99" y="146"/>
                    </a:lnTo>
                    <a:lnTo>
                      <a:pt x="96" y="143"/>
                    </a:lnTo>
                    <a:lnTo>
                      <a:pt x="92" y="139"/>
                    </a:lnTo>
                    <a:lnTo>
                      <a:pt x="84" y="137"/>
                    </a:lnTo>
                    <a:lnTo>
                      <a:pt x="73" y="137"/>
                    </a:lnTo>
                    <a:lnTo>
                      <a:pt x="61" y="137"/>
                    </a:lnTo>
                    <a:lnTo>
                      <a:pt x="51" y="136"/>
                    </a:lnTo>
                    <a:lnTo>
                      <a:pt x="46" y="127"/>
                    </a:lnTo>
                    <a:lnTo>
                      <a:pt x="48" y="124"/>
                    </a:lnTo>
                    <a:lnTo>
                      <a:pt x="51" y="120"/>
                    </a:lnTo>
                    <a:lnTo>
                      <a:pt x="51" y="119"/>
                    </a:lnTo>
                    <a:lnTo>
                      <a:pt x="49" y="113"/>
                    </a:lnTo>
                    <a:lnTo>
                      <a:pt x="51" y="105"/>
                    </a:lnTo>
                    <a:lnTo>
                      <a:pt x="46" y="96"/>
                    </a:lnTo>
                    <a:lnTo>
                      <a:pt x="41" y="89"/>
                    </a:lnTo>
                    <a:lnTo>
                      <a:pt x="37" y="86"/>
                    </a:lnTo>
                    <a:lnTo>
                      <a:pt x="32" y="86"/>
                    </a:lnTo>
                    <a:lnTo>
                      <a:pt x="31" y="83"/>
                    </a:lnTo>
                    <a:lnTo>
                      <a:pt x="29" y="83"/>
                    </a:lnTo>
                    <a:lnTo>
                      <a:pt x="25" y="84"/>
                    </a:lnTo>
                    <a:lnTo>
                      <a:pt x="17" y="79"/>
                    </a:lnTo>
                    <a:lnTo>
                      <a:pt x="15" y="76"/>
                    </a:lnTo>
                    <a:lnTo>
                      <a:pt x="7" y="70"/>
                    </a:lnTo>
                    <a:lnTo>
                      <a:pt x="5" y="67"/>
                    </a:lnTo>
                    <a:lnTo>
                      <a:pt x="5" y="64"/>
                    </a:lnTo>
                    <a:lnTo>
                      <a:pt x="0" y="58"/>
                    </a:lnTo>
                    <a:lnTo>
                      <a:pt x="7" y="53"/>
                    </a:lnTo>
                    <a:lnTo>
                      <a:pt x="7" y="53"/>
                    </a:lnTo>
                    <a:lnTo>
                      <a:pt x="10" y="52"/>
                    </a:lnTo>
                    <a:lnTo>
                      <a:pt x="10" y="52"/>
                    </a:lnTo>
                    <a:lnTo>
                      <a:pt x="15" y="53"/>
                    </a:lnTo>
                    <a:lnTo>
                      <a:pt x="22" y="53"/>
                    </a:lnTo>
                    <a:lnTo>
                      <a:pt x="25" y="48"/>
                    </a:lnTo>
                    <a:lnTo>
                      <a:pt x="31" y="48"/>
                    </a:lnTo>
                    <a:lnTo>
                      <a:pt x="31" y="48"/>
                    </a:lnTo>
                    <a:lnTo>
                      <a:pt x="31" y="45"/>
                    </a:lnTo>
                    <a:lnTo>
                      <a:pt x="36" y="40"/>
                    </a:lnTo>
                    <a:lnTo>
                      <a:pt x="44" y="40"/>
                    </a:lnTo>
                    <a:lnTo>
                      <a:pt x="53" y="31"/>
                    </a:lnTo>
                    <a:lnTo>
                      <a:pt x="58" y="31"/>
                    </a:lnTo>
                    <a:lnTo>
                      <a:pt x="63" y="28"/>
                    </a:lnTo>
                    <a:lnTo>
                      <a:pt x="68" y="28"/>
                    </a:lnTo>
                    <a:lnTo>
                      <a:pt x="72" y="22"/>
                    </a:lnTo>
                    <a:lnTo>
                      <a:pt x="75" y="28"/>
                    </a:lnTo>
                    <a:lnTo>
                      <a:pt x="82" y="28"/>
                    </a:lnTo>
                    <a:lnTo>
                      <a:pt x="85" y="29"/>
                    </a:lnTo>
                    <a:lnTo>
                      <a:pt x="101" y="29"/>
                    </a:lnTo>
                    <a:lnTo>
                      <a:pt x="102" y="33"/>
                    </a:lnTo>
                    <a:lnTo>
                      <a:pt x="108" y="41"/>
                    </a:lnTo>
                    <a:lnTo>
                      <a:pt x="120" y="41"/>
                    </a:lnTo>
                    <a:lnTo>
                      <a:pt x="123" y="43"/>
                    </a:lnTo>
                    <a:lnTo>
                      <a:pt x="145" y="43"/>
                    </a:lnTo>
                    <a:lnTo>
                      <a:pt x="147" y="45"/>
                    </a:lnTo>
                    <a:lnTo>
                      <a:pt x="149" y="43"/>
                    </a:lnTo>
                    <a:lnTo>
                      <a:pt x="154" y="43"/>
                    </a:lnTo>
                    <a:lnTo>
                      <a:pt x="161" y="36"/>
                    </a:lnTo>
                    <a:lnTo>
                      <a:pt x="161" y="33"/>
                    </a:lnTo>
                    <a:lnTo>
                      <a:pt x="157" y="26"/>
                    </a:lnTo>
                    <a:lnTo>
                      <a:pt x="154" y="22"/>
                    </a:lnTo>
                    <a:lnTo>
                      <a:pt x="154" y="17"/>
                    </a:lnTo>
                    <a:lnTo>
                      <a:pt x="159" y="12"/>
                    </a:lnTo>
                    <a:lnTo>
                      <a:pt x="161" y="12"/>
                    </a:lnTo>
                    <a:lnTo>
                      <a:pt x="161" y="7"/>
                    </a:lnTo>
                    <a:lnTo>
                      <a:pt x="166" y="7"/>
                    </a:lnTo>
                    <a:lnTo>
                      <a:pt x="171" y="0"/>
                    </a:lnTo>
                    <a:lnTo>
                      <a:pt x="179" y="0"/>
                    </a:lnTo>
                    <a:lnTo>
                      <a:pt x="186" y="5"/>
                    </a:lnTo>
                    <a:lnTo>
                      <a:pt x="197" y="5"/>
                    </a:lnTo>
                    <a:lnTo>
                      <a:pt x="205" y="12"/>
                    </a:lnTo>
                    <a:lnTo>
                      <a:pt x="212" y="12"/>
                    </a:lnTo>
                    <a:lnTo>
                      <a:pt x="222" y="16"/>
                    </a:lnTo>
                    <a:lnTo>
                      <a:pt x="222" y="24"/>
                    </a:lnTo>
                    <a:lnTo>
                      <a:pt x="232" y="33"/>
                    </a:lnTo>
                    <a:lnTo>
                      <a:pt x="239" y="36"/>
                    </a:lnTo>
                    <a:lnTo>
                      <a:pt x="250" y="36"/>
                    </a:lnTo>
                    <a:lnTo>
                      <a:pt x="253" y="34"/>
                    </a:lnTo>
                    <a:lnTo>
                      <a:pt x="263" y="31"/>
                    </a:lnTo>
                    <a:lnTo>
                      <a:pt x="270" y="31"/>
                    </a:lnTo>
                    <a:lnTo>
                      <a:pt x="272" y="31"/>
                    </a:lnTo>
                    <a:lnTo>
                      <a:pt x="272" y="31"/>
                    </a:lnTo>
                    <a:lnTo>
                      <a:pt x="274" y="33"/>
                    </a:lnTo>
                    <a:lnTo>
                      <a:pt x="275" y="33"/>
                    </a:lnTo>
                    <a:lnTo>
                      <a:pt x="286" y="33"/>
                    </a:lnTo>
                    <a:lnTo>
                      <a:pt x="291" y="34"/>
                    </a:lnTo>
                    <a:lnTo>
                      <a:pt x="296" y="40"/>
                    </a:lnTo>
                    <a:lnTo>
                      <a:pt x="303" y="43"/>
                    </a:lnTo>
                    <a:lnTo>
                      <a:pt x="309" y="43"/>
                    </a:lnTo>
                    <a:lnTo>
                      <a:pt x="309" y="46"/>
                    </a:lnTo>
                    <a:lnTo>
                      <a:pt x="315" y="52"/>
                    </a:lnTo>
                    <a:lnTo>
                      <a:pt x="315" y="52"/>
                    </a:lnTo>
                    <a:lnTo>
                      <a:pt x="316" y="53"/>
                    </a:lnTo>
                    <a:lnTo>
                      <a:pt x="318" y="53"/>
                    </a:lnTo>
                    <a:lnTo>
                      <a:pt x="330" y="53"/>
                    </a:lnTo>
                    <a:lnTo>
                      <a:pt x="332" y="55"/>
                    </a:lnTo>
                    <a:lnTo>
                      <a:pt x="347" y="55"/>
                    </a:lnTo>
                    <a:lnTo>
                      <a:pt x="349" y="58"/>
                    </a:lnTo>
                    <a:lnTo>
                      <a:pt x="354" y="57"/>
                    </a:lnTo>
                    <a:lnTo>
                      <a:pt x="357" y="52"/>
                    </a:lnTo>
                    <a:lnTo>
                      <a:pt x="366" y="52"/>
                    </a:lnTo>
                    <a:lnTo>
                      <a:pt x="374" y="48"/>
                    </a:lnTo>
                    <a:lnTo>
                      <a:pt x="381" y="48"/>
                    </a:lnTo>
                    <a:lnTo>
                      <a:pt x="381" y="48"/>
                    </a:lnTo>
                    <a:lnTo>
                      <a:pt x="383" y="48"/>
                    </a:lnTo>
                    <a:lnTo>
                      <a:pt x="386" y="46"/>
                    </a:lnTo>
                    <a:lnTo>
                      <a:pt x="386" y="46"/>
                    </a:lnTo>
                    <a:lnTo>
                      <a:pt x="390" y="45"/>
                    </a:lnTo>
                    <a:lnTo>
                      <a:pt x="390" y="43"/>
                    </a:lnTo>
                    <a:lnTo>
                      <a:pt x="390" y="43"/>
                    </a:lnTo>
                    <a:lnTo>
                      <a:pt x="397" y="38"/>
                    </a:lnTo>
                    <a:lnTo>
                      <a:pt x="404" y="38"/>
                    </a:lnTo>
                    <a:lnTo>
                      <a:pt x="409" y="36"/>
                    </a:lnTo>
                    <a:lnTo>
                      <a:pt x="416" y="43"/>
                    </a:lnTo>
                    <a:lnTo>
                      <a:pt x="421" y="45"/>
                    </a:lnTo>
                    <a:lnTo>
                      <a:pt x="428" y="41"/>
                    </a:lnTo>
                    <a:lnTo>
                      <a:pt x="434" y="41"/>
                    </a:lnTo>
                    <a:lnTo>
                      <a:pt x="434" y="41"/>
                    </a:lnTo>
                    <a:lnTo>
                      <a:pt x="436" y="43"/>
                    </a:lnTo>
                    <a:lnTo>
                      <a:pt x="438" y="45"/>
                    </a:lnTo>
                    <a:lnTo>
                      <a:pt x="438" y="45"/>
                    </a:lnTo>
                    <a:lnTo>
                      <a:pt x="439" y="46"/>
                    </a:lnTo>
                    <a:lnTo>
                      <a:pt x="439" y="46"/>
                    </a:lnTo>
                    <a:lnTo>
                      <a:pt x="436" y="50"/>
                    </a:lnTo>
                    <a:lnTo>
                      <a:pt x="434" y="53"/>
                    </a:lnTo>
                    <a:lnTo>
                      <a:pt x="426" y="70"/>
                    </a:lnTo>
                    <a:lnTo>
                      <a:pt x="426" y="76"/>
                    </a:lnTo>
                    <a:lnTo>
                      <a:pt x="424" y="77"/>
                    </a:lnTo>
                    <a:lnTo>
                      <a:pt x="422" y="79"/>
                    </a:lnTo>
                    <a:lnTo>
                      <a:pt x="424" y="81"/>
                    </a:lnTo>
                    <a:lnTo>
                      <a:pt x="424" y="84"/>
                    </a:lnTo>
                    <a:lnTo>
                      <a:pt x="428" y="84"/>
                    </a:lnTo>
                    <a:lnTo>
                      <a:pt x="434" y="83"/>
                    </a:lnTo>
                    <a:lnTo>
                      <a:pt x="445" y="83"/>
                    </a:lnTo>
                    <a:lnTo>
                      <a:pt x="448" y="86"/>
                    </a:lnTo>
                    <a:lnTo>
                      <a:pt x="455" y="79"/>
                    </a:lnTo>
                    <a:lnTo>
                      <a:pt x="465" y="79"/>
                    </a:lnTo>
                    <a:lnTo>
                      <a:pt x="470" y="84"/>
                    </a:lnTo>
                    <a:lnTo>
                      <a:pt x="474" y="86"/>
                    </a:lnTo>
                    <a:lnTo>
                      <a:pt x="484" y="98"/>
                    </a:lnTo>
                    <a:lnTo>
                      <a:pt x="487" y="105"/>
                    </a:lnTo>
                    <a:lnTo>
                      <a:pt x="484" y="108"/>
                    </a:lnTo>
                    <a:lnTo>
                      <a:pt x="479" y="108"/>
                    </a:lnTo>
                    <a:lnTo>
                      <a:pt x="474" y="107"/>
                    </a:lnTo>
                    <a:lnTo>
                      <a:pt x="469" y="107"/>
                    </a:lnTo>
                    <a:lnTo>
                      <a:pt x="463" y="107"/>
                    </a:lnTo>
                    <a:lnTo>
                      <a:pt x="460" y="108"/>
                    </a:lnTo>
                    <a:lnTo>
                      <a:pt x="455" y="112"/>
                    </a:lnTo>
                    <a:lnTo>
                      <a:pt x="451" y="110"/>
                    </a:lnTo>
                    <a:lnTo>
                      <a:pt x="446" y="113"/>
                    </a:lnTo>
                    <a:lnTo>
                      <a:pt x="439" y="113"/>
                    </a:lnTo>
                    <a:lnTo>
                      <a:pt x="433" y="120"/>
                    </a:lnTo>
                    <a:lnTo>
                      <a:pt x="433" y="124"/>
                    </a:lnTo>
                    <a:lnTo>
                      <a:pt x="433" y="124"/>
                    </a:lnTo>
                    <a:lnTo>
                      <a:pt x="433" y="124"/>
                    </a:lnTo>
                    <a:lnTo>
                      <a:pt x="424" y="131"/>
                    </a:lnTo>
                    <a:lnTo>
                      <a:pt x="422" y="131"/>
                    </a:lnTo>
                    <a:lnTo>
                      <a:pt x="410" y="131"/>
                    </a:lnTo>
                    <a:lnTo>
                      <a:pt x="404" y="136"/>
                    </a:lnTo>
                    <a:lnTo>
                      <a:pt x="400" y="139"/>
                    </a:lnTo>
                    <a:lnTo>
                      <a:pt x="393" y="143"/>
                    </a:lnTo>
                    <a:lnTo>
                      <a:pt x="385" y="143"/>
                    </a:lnTo>
                    <a:lnTo>
                      <a:pt x="378" y="141"/>
                    </a:lnTo>
                    <a:lnTo>
                      <a:pt x="374" y="137"/>
                    </a:lnTo>
                    <a:lnTo>
                      <a:pt x="368" y="137"/>
                    </a:lnTo>
                    <a:lnTo>
                      <a:pt x="364" y="139"/>
                    </a:lnTo>
                    <a:lnTo>
                      <a:pt x="362" y="143"/>
                    </a:lnTo>
                    <a:lnTo>
                      <a:pt x="361" y="148"/>
                    </a:lnTo>
                    <a:lnTo>
                      <a:pt x="362" y="151"/>
                    </a:lnTo>
                    <a:lnTo>
                      <a:pt x="366" y="155"/>
                    </a:lnTo>
                    <a:lnTo>
                      <a:pt x="366" y="158"/>
                    </a:lnTo>
                    <a:lnTo>
                      <a:pt x="368" y="163"/>
                    </a:lnTo>
                    <a:lnTo>
                      <a:pt x="359" y="167"/>
                    </a:lnTo>
                    <a:lnTo>
                      <a:pt x="354" y="170"/>
                    </a:lnTo>
                    <a:lnTo>
                      <a:pt x="351" y="174"/>
                    </a:lnTo>
                    <a:lnTo>
                      <a:pt x="347" y="180"/>
                    </a:lnTo>
                    <a:lnTo>
                      <a:pt x="339" y="182"/>
                    </a:lnTo>
                    <a:lnTo>
                      <a:pt x="333" y="184"/>
                    </a:lnTo>
                    <a:lnTo>
                      <a:pt x="330" y="186"/>
                    </a:lnTo>
                    <a:lnTo>
                      <a:pt x="308" y="186"/>
                    </a:lnTo>
                    <a:lnTo>
                      <a:pt x="299" y="187"/>
                    </a:lnTo>
                    <a:lnTo>
                      <a:pt x="291" y="189"/>
                    </a:lnTo>
                    <a:lnTo>
                      <a:pt x="282" y="191"/>
                    </a:lnTo>
                    <a:lnTo>
                      <a:pt x="275" y="196"/>
                    </a:lnTo>
                    <a:lnTo>
                      <a:pt x="267" y="199"/>
                    </a:lnTo>
                    <a:lnTo>
                      <a:pt x="262" y="201"/>
                    </a:lnTo>
                    <a:lnTo>
                      <a:pt x="256" y="19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84" name="Freeform 166"/>
              <p:cNvSpPr>
                <a:spLocks/>
              </p:cNvSpPr>
              <p:nvPr/>
            </p:nvSpPr>
            <p:spPr bwMode="auto">
              <a:xfrm>
                <a:off x="3729" y="2000"/>
                <a:ext cx="440" cy="438"/>
              </a:xfrm>
              <a:custGeom>
                <a:avLst/>
                <a:gdLst>
                  <a:gd name="T0" fmla="*/ 116 w 440"/>
                  <a:gd name="T1" fmla="*/ 399 h 438"/>
                  <a:gd name="T2" fmla="*/ 96 w 440"/>
                  <a:gd name="T3" fmla="*/ 346 h 438"/>
                  <a:gd name="T4" fmla="*/ 77 w 440"/>
                  <a:gd name="T5" fmla="*/ 306 h 438"/>
                  <a:gd name="T6" fmla="*/ 67 w 440"/>
                  <a:gd name="T7" fmla="*/ 250 h 438"/>
                  <a:gd name="T8" fmla="*/ 65 w 440"/>
                  <a:gd name="T9" fmla="*/ 219 h 438"/>
                  <a:gd name="T10" fmla="*/ 51 w 440"/>
                  <a:gd name="T11" fmla="*/ 239 h 438"/>
                  <a:gd name="T12" fmla="*/ 22 w 440"/>
                  <a:gd name="T13" fmla="*/ 229 h 438"/>
                  <a:gd name="T14" fmla="*/ 26 w 440"/>
                  <a:gd name="T15" fmla="*/ 213 h 438"/>
                  <a:gd name="T16" fmla="*/ 10 w 440"/>
                  <a:gd name="T17" fmla="*/ 205 h 438"/>
                  <a:gd name="T18" fmla="*/ 0 w 440"/>
                  <a:gd name="T19" fmla="*/ 193 h 438"/>
                  <a:gd name="T20" fmla="*/ 27 w 440"/>
                  <a:gd name="T21" fmla="*/ 186 h 438"/>
                  <a:gd name="T22" fmla="*/ 43 w 440"/>
                  <a:gd name="T23" fmla="*/ 183 h 438"/>
                  <a:gd name="T24" fmla="*/ 29 w 440"/>
                  <a:gd name="T25" fmla="*/ 160 h 438"/>
                  <a:gd name="T26" fmla="*/ 27 w 440"/>
                  <a:gd name="T27" fmla="*/ 133 h 438"/>
                  <a:gd name="T28" fmla="*/ 39 w 440"/>
                  <a:gd name="T29" fmla="*/ 124 h 438"/>
                  <a:gd name="T30" fmla="*/ 55 w 440"/>
                  <a:gd name="T31" fmla="*/ 124 h 438"/>
                  <a:gd name="T32" fmla="*/ 72 w 440"/>
                  <a:gd name="T33" fmla="*/ 107 h 438"/>
                  <a:gd name="T34" fmla="*/ 87 w 440"/>
                  <a:gd name="T35" fmla="*/ 86 h 438"/>
                  <a:gd name="T36" fmla="*/ 97 w 440"/>
                  <a:gd name="T37" fmla="*/ 61 h 438"/>
                  <a:gd name="T38" fmla="*/ 97 w 440"/>
                  <a:gd name="T39" fmla="*/ 50 h 438"/>
                  <a:gd name="T40" fmla="*/ 89 w 440"/>
                  <a:gd name="T41" fmla="*/ 35 h 438"/>
                  <a:gd name="T42" fmla="*/ 87 w 440"/>
                  <a:gd name="T43" fmla="*/ 23 h 438"/>
                  <a:gd name="T44" fmla="*/ 103 w 440"/>
                  <a:gd name="T45" fmla="*/ 14 h 438"/>
                  <a:gd name="T46" fmla="*/ 130 w 440"/>
                  <a:gd name="T47" fmla="*/ 13 h 438"/>
                  <a:gd name="T48" fmla="*/ 156 w 440"/>
                  <a:gd name="T49" fmla="*/ 14 h 438"/>
                  <a:gd name="T50" fmla="*/ 166 w 440"/>
                  <a:gd name="T51" fmla="*/ 30 h 438"/>
                  <a:gd name="T52" fmla="*/ 171 w 440"/>
                  <a:gd name="T53" fmla="*/ 43 h 438"/>
                  <a:gd name="T54" fmla="*/ 157 w 440"/>
                  <a:gd name="T55" fmla="*/ 50 h 438"/>
                  <a:gd name="T56" fmla="*/ 166 w 440"/>
                  <a:gd name="T57" fmla="*/ 69 h 438"/>
                  <a:gd name="T58" fmla="*/ 192 w 440"/>
                  <a:gd name="T59" fmla="*/ 93 h 438"/>
                  <a:gd name="T60" fmla="*/ 207 w 440"/>
                  <a:gd name="T61" fmla="*/ 124 h 438"/>
                  <a:gd name="T62" fmla="*/ 258 w 440"/>
                  <a:gd name="T63" fmla="*/ 143 h 438"/>
                  <a:gd name="T64" fmla="*/ 299 w 440"/>
                  <a:gd name="T65" fmla="*/ 141 h 438"/>
                  <a:gd name="T66" fmla="*/ 313 w 440"/>
                  <a:gd name="T67" fmla="*/ 136 h 438"/>
                  <a:gd name="T68" fmla="*/ 330 w 440"/>
                  <a:gd name="T69" fmla="*/ 145 h 438"/>
                  <a:gd name="T70" fmla="*/ 347 w 440"/>
                  <a:gd name="T71" fmla="*/ 143 h 438"/>
                  <a:gd name="T72" fmla="*/ 354 w 440"/>
                  <a:gd name="T73" fmla="*/ 136 h 438"/>
                  <a:gd name="T74" fmla="*/ 375 w 440"/>
                  <a:gd name="T75" fmla="*/ 117 h 438"/>
                  <a:gd name="T76" fmla="*/ 399 w 440"/>
                  <a:gd name="T77" fmla="*/ 102 h 438"/>
                  <a:gd name="T78" fmla="*/ 424 w 440"/>
                  <a:gd name="T79" fmla="*/ 107 h 438"/>
                  <a:gd name="T80" fmla="*/ 440 w 440"/>
                  <a:gd name="T81" fmla="*/ 124 h 438"/>
                  <a:gd name="T82" fmla="*/ 436 w 440"/>
                  <a:gd name="T83" fmla="*/ 136 h 438"/>
                  <a:gd name="T84" fmla="*/ 417 w 440"/>
                  <a:gd name="T85" fmla="*/ 141 h 438"/>
                  <a:gd name="T86" fmla="*/ 399 w 440"/>
                  <a:gd name="T87" fmla="*/ 171 h 438"/>
                  <a:gd name="T88" fmla="*/ 381 w 440"/>
                  <a:gd name="T89" fmla="*/ 191 h 438"/>
                  <a:gd name="T90" fmla="*/ 378 w 440"/>
                  <a:gd name="T91" fmla="*/ 219 h 438"/>
                  <a:gd name="T92" fmla="*/ 358 w 440"/>
                  <a:gd name="T93" fmla="*/ 200 h 438"/>
                  <a:gd name="T94" fmla="*/ 351 w 440"/>
                  <a:gd name="T95" fmla="*/ 186 h 438"/>
                  <a:gd name="T96" fmla="*/ 330 w 440"/>
                  <a:gd name="T97" fmla="*/ 172 h 438"/>
                  <a:gd name="T98" fmla="*/ 313 w 440"/>
                  <a:gd name="T99" fmla="*/ 155 h 438"/>
                  <a:gd name="T100" fmla="*/ 315 w 440"/>
                  <a:gd name="T101" fmla="*/ 167 h 438"/>
                  <a:gd name="T102" fmla="*/ 308 w 440"/>
                  <a:gd name="T103" fmla="*/ 184 h 438"/>
                  <a:gd name="T104" fmla="*/ 315 w 440"/>
                  <a:gd name="T105" fmla="*/ 219 h 438"/>
                  <a:gd name="T106" fmla="*/ 294 w 440"/>
                  <a:gd name="T107" fmla="*/ 229 h 438"/>
                  <a:gd name="T108" fmla="*/ 284 w 440"/>
                  <a:gd name="T109" fmla="*/ 244 h 438"/>
                  <a:gd name="T110" fmla="*/ 265 w 440"/>
                  <a:gd name="T111" fmla="*/ 258 h 438"/>
                  <a:gd name="T112" fmla="*/ 233 w 440"/>
                  <a:gd name="T113" fmla="*/ 287 h 438"/>
                  <a:gd name="T114" fmla="*/ 216 w 440"/>
                  <a:gd name="T115" fmla="*/ 304 h 438"/>
                  <a:gd name="T116" fmla="*/ 192 w 440"/>
                  <a:gd name="T117" fmla="*/ 316 h 438"/>
                  <a:gd name="T118" fmla="*/ 185 w 440"/>
                  <a:gd name="T119" fmla="*/ 353 h 438"/>
                  <a:gd name="T120" fmla="*/ 176 w 440"/>
                  <a:gd name="T121" fmla="*/ 385 h 438"/>
                  <a:gd name="T122" fmla="*/ 164 w 440"/>
                  <a:gd name="T123" fmla="*/ 414 h 438"/>
                  <a:gd name="T124" fmla="*/ 147 w 440"/>
                  <a:gd name="T125" fmla="*/ 435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0" h="438">
                    <a:moveTo>
                      <a:pt x="139" y="438"/>
                    </a:moveTo>
                    <a:lnTo>
                      <a:pt x="137" y="437"/>
                    </a:lnTo>
                    <a:lnTo>
                      <a:pt x="132" y="433"/>
                    </a:lnTo>
                    <a:lnTo>
                      <a:pt x="130" y="430"/>
                    </a:lnTo>
                    <a:lnTo>
                      <a:pt x="127" y="425"/>
                    </a:lnTo>
                    <a:lnTo>
                      <a:pt x="125" y="421"/>
                    </a:lnTo>
                    <a:lnTo>
                      <a:pt x="123" y="416"/>
                    </a:lnTo>
                    <a:lnTo>
                      <a:pt x="121" y="411"/>
                    </a:lnTo>
                    <a:lnTo>
                      <a:pt x="120" y="406"/>
                    </a:lnTo>
                    <a:lnTo>
                      <a:pt x="118" y="402"/>
                    </a:lnTo>
                    <a:lnTo>
                      <a:pt x="116" y="399"/>
                    </a:lnTo>
                    <a:lnTo>
                      <a:pt x="115" y="392"/>
                    </a:lnTo>
                    <a:lnTo>
                      <a:pt x="113" y="387"/>
                    </a:lnTo>
                    <a:lnTo>
                      <a:pt x="111" y="383"/>
                    </a:lnTo>
                    <a:lnTo>
                      <a:pt x="108" y="380"/>
                    </a:lnTo>
                    <a:lnTo>
                      <a:pt x="106" y="377"/>
                    </a:lnTo>
                    <a:lnTo>
                      <a:pt x="104" y="373"/>
                    </a:lnTo>
                    <a:lnTo>
                      <a:pt x="101" y="370"/>
                    </a:lnTo>
                    <a:lnTo>
                      <a:pt x="99" y="361"/>
                    </a:lnTo>
                    <a:lnTo>
                      <a:pt x="97" y="354"/>
                    </a:lnTo>
                    <a:lnTo>
                      <a:pt x="96" y="351"/>
                    </a:lnTo>
                    <a:lnTo>
                      <a:pt x="96" y="346"/>
                    </a:lnTo>
                    <a:lnTo>
                      <a:pt x="94" y="341"/>
                    </a:lnTo>
                    <a:lnTo>
                      <a:pt x="92" y="337"/>
                    </a:lnTo>
                    <a:lnTo>
                      <a:pt x="89" y="334"/>
                    </a:lnTo>
                    <a:lnTo>
                      <a:pt x="85" y="332"/>
                    </a:lnTo>
                    <a:lnTo>
                      <a:pt x="85" y="325"/>
                    </a:lnTo>
                    <a:lnTo>
                      <a:pt x="84" y="323"/>
                    </a:lnTo>
                    <a:lnTo>
                      <a:pt x="84" y="320"/>
                    </a:lnTo>
                    <a:lnTo>
                      <a:pt x="82" y="316"/>
                    </a:lnTo>
                    <a:lnTo>
                      <a:pt x="80" y="315"/>
                    </a:lnTo>
                    <a:lnTo>
                      <a:pt x="77" y="310"/>
                    </a:lnTo>
                    <a:lnTo>
                      <a:pt x="77" y="306"/>
                    </a:lnTo>
                    <a:lnTo>
                      <a:pt x="77" y="303"/>
                    </a:lnTo>
                    <a:lnTo>
                      <a:pt x="77" y="298"/>
                    </a:lnTo>
                    <a:lnTo>
                      <a:pt x="75" y="294"/>
                    </a:lnTo>
                    <a:lnTo>
                      <a:pt x="75" y="287"/>
                    </a:lnTo>
                    <a:lnTo>
                      <a:pt x="72" y="286"/>
                    </a:lnTo>
                    <a:lnTo>
                      <a:pt x="72" y="280"/>
                    </a:lnTo>
                    <a:lnTo>
                      <a:pt x="70" y="279"/>
                    </a:lnTo>
                    <a:lnTo>
                      <a:pt x="70" y="265"/>
                    </a:lnTo>
                    <a:lnTo>
                      <a:pt x="68" y="262"/>
                    </a:lnTo>
                    <a:lnTo>
                      <a:pt x="67" y="258"/>
                    </a:lnTo>
                    <a:lnTo>
                      <a:pt x="67" y="250"/>
                    </a:lnTo>
                    <a:lnTo>
                      <a:pt x="70" y="246"/>
                    </a:lnTo>
                    <a:lnTo>
                      <a:pt x="70" y="243"/>
                    </a:lnTo>
                    <a:lnTo>
                      <a:pt x="70" y="237"/>
                    </a:lnTo>
                    <a:lnTo>
                      <a:pt x="67" y="234"/>
                    </a:lnTo>
                    <a:lnTo>
                      <a:pt x="65" y="231"/>
                    </a:lnTo>
                    <a:lnTo>
                      <a:pt x="65" y="231"/>
                    </a:lnTo>
                    <a:lnTo>
                      <a:pt x="68" y="229"/>
                    </a:lnTo>
                    <a:lnTo>
                      <a:pt x="67" y="227"/>
                    </a:lnTo>
                    <a:lnTo>
                      <a:pt x="67" y="220"/>
                    </a:lnTo>
                    <a:lnTo>
                      <a:pt x="67" y="220"/>
                    </a:lnTo>
                    <a:lnTo>
                      <a:pt x="65" y="219"/>
                    </a:lnTo>
                    <a:lnTo>
                      <a:pt x="65" y="219"/>
                    </a:lnTo>
                    <a:lnTo>
                      <a:pt x="65" y="219"/>
                    </a:lnTo>
                    <a:lnTo>
                      <a:pt x="62" y="222"/>
                    </a:lnTo>
                    <a:lnTo>
                      <a:pt x="62" y="224"/>
                    </a:lnTo>
                    <a:lnTo>
                      <a:pt x="62" y="224"/>
                    </a:lnTo>
                    <a:lnTo>
                      <a:pt x="63" y="225"/>
                    </a:lnTo>
                    <a:lnTo>
                      <a:pt x="65" y="229"/>
                    </a:lnTo>
                    <a:lnTo>
                      <a:pt x="60" y="234"/>
                    </a:lnTo>
                    <a:lnTo>
                      <a:pt x="58" y="236"/>
                    </a:lnTo>
                    <a:lnTo>
                      <a:pt x="55" y="239"/>
                    </a:lnTo>
                    <a:lnTo>
                      <a:pt x="51" y="239"/>
                    </a:lnTo>
                    <a:lnTo>
                      <a:pt x="51" y="241"/>
                    </a:lnTo>
                    <a:lnTo>
                      <a:pt x="46" y="243"/>
                    </a:lnTo>
                    <a:lnTo>
                      <a:pt x="43" y="243"/>
                    </a:lnTo>
                    <a:lnTo>
                      <a:pt x="38" y="243"/>
                    </a:lnTo>
                    <a:lnTo>
                      <a:pt x="36" y="243"/>
                    </a:lnTo>
                    <a:lnTo>
                      <a:pt x="36" y="243"/>
                    </a:lnTo>
                    <a:lnTo>
                      <a:pt x="34" y="239"/>
                    </a:lnTo>
                    <a:lnTo>
                      <a:pt x="31" y="237"/>
                    </a:lnTo>
                    <a:lnTo>
                      <a:pt x="27" y="234"/>
                    </a:lnTo>
                    <a:lnTo>
                      <a:pt x="24" y="231"/>
                    </a:lnTo>
                    <a:lnTo>
                      <a:pt x="22" y="229"/>
                    </a:lnTo>
                    <a:lnTo>
                      <a:pt x="19" y="225"/>
                    </a:lnTo>
                    <a:lnTo>
                      <a:pt x="17" y="224"/>
                    </a:lnTo>
                    <a:lnTo>
                      <a:pt x="15" y="222"/>
                    </a:lnTo>
                    <a:lnTo>
                      <a:pt x="14" y="219"/>
                    </a:lnTo>
                    <a:lnTo>
                      <a:pt x="12" y="217"/>
                    </a:lnTo>
                    <a:lnTo>
                      <a:pt x="12" y="213"/>
                    </a:lnTo>
                    <a:lnTo>
                      <a:pt x="17" y="213"/>
                    </a:lnTo>
                    <a:lnTo>
                      <a:pt x="19" y="215"/>
                    </a:lnTo>
                    <a:lnTo>
                      <a:pt x="19" y="215"/>
                    </a:lnTo>
                    <a:lnTo>
                      <a:pt x="24" y="213"/>
                    </a:lnTo>
                    <a:lnTo>
                      <a:pt x="26" y="213"/>
                    </a:lnTo>
                    <a:lnTo>
                      <a:pt x="27" y="212"/>
                    </a:lnTo>
                    <a:lnTo>
                      <a:pt x="29" y="212"/>
                    </a:lnTo>
                    <a:lnTo>
                      <a:pt x="31" y="210"/>
                    </a:lnTo>
                    <a:lnTo>
                      <a:pt x="32" y="208"/>
                    </a:lnTo>
                    <a:lnTo>
                      <a:pt x="31" y="208"/>
                    </a:lnTo>
                    <a:lnTo>
                      <a:pt x="29" y="210"/>
                    </a:lnTo>
                    <a:lnTo>
                      <a:pt x="24" y="210"/>
                    </a:lnTo>
                    <a:lnTo>
                      <a:pt x="20" y="210"/>
                    </a:lnTo>
                    <a:lnTo>
                      <a:pt x="15" y="210"/>
                    </a:lnTo>
                    <a:lnTo>
                      <a:pt x="14" y="208"/>
                    </a:lnTo>
                    <a:lnTo>
                      <a:pt x="10" y="205"/>
                    </a:lnTo>
                    <a:lnTo>
                      <a:pt x="10" y="205"/>
                    </a:lnTo>
                    <a:lnTo>
                      <a:pt x="10" y="205"/>
                    </a:lnTo>
                    <a:lnTo>
                      <a:pt x="10" y="205"/>
                    </a:lnTo>
                    <a:lnTo>
                      <a:pt x="10" y="205"/>
                    </a:lnTo>
                    <a:lnTo>
                      <a:pt x="8" y="203"/>
                    </a:lnTo>
                    <a:lnTo>
                      <a:pt x="7" y="201"/>
                    </a:lnTo>
                    <a:lnTo>
                      <a:pt x="3" y="200"/>
                    </a:lnTo>
                    <a:lnTo>
                      <a:pt x="2" y="198"/>
                    </a:lnTo>
                    <a:lnTo>
                      <a:pt x="2" y="196"/>
                    </a:lnTo>
                    <a:lnTo>
                      <a:pt x="2" y="196"/>
                    </a:lnTo>
                    <a:lnTo>
                      <a:pt x="0" y="193"/>
                    </a:lnTo>
                    <a:lnTo>
                      <a:pt x="3" y="189"/>
                    </a:lnTo>
                    <a:lnTo>
                      <a:pt x="8" y="189"/>
                    </a:lnTo>
                    <a:lnTo>
                      <a:pt x="8" y="188"/>
                    </a:lnTo>
                    <a:lnTo>
                      <a:pt x="8" y="184"/>
                    </a:lnTo>
                    <a:lnTo>
                      <a:pt x="12" y="183"/>
                    </a:lnTo>
                    <a:lnTo>
                      <a:pt x="14" y="184"/>
                    </a:lnTo>
                    <a:lnTo>
                      <a:pt x="15" y="184"/>
                    </a:lnTo>
                    <a:lnTo>
                      <a:pt x="19" y="184"/>
                    </a:lnTo>
                    <a:lnTo>
                      <a:pt x="22" y="184"/>
                    </a:lnTo>
                    <a:lnTo>
                      <a:pt x="24" y="184"/>
                    </a:lnTo>
                    <a:lnTo>
                      <a:pt x="27" y="186"/>
                    </a:lnTo>
                    <a:lnTo>
                      <a:pt x="29" y="184"/>
                    </a:lnTo>
                    <a:lnTo>
                      <a:pt x="31" y="184"/>
                    </a:lnTo>
                    <a:lnTo>
                      <a:pt x="32" y="183"/>
                    </a:lnTo>
                    <a:lnTo>
                      <a:pt x="36" y="183"/>
                    </a:lnTo>
                    <a:lnTo>
                      <a:pt x="36" y="183"/>
                    </a:lnTo>
                    <a:lnTo>
                      <a:pt x="36" y="183"/>
                    </a:lnTo>
                    <a:lnTo>
                      <a:pt x="38" y="183"/>
                    </a:lnTo>
                    <a:lnTo>
                      <a:pt x="38" y="183"/>
                    </a:lnTo>
                    <a:lnTo>
                      <a:pt x="39" y="184"/>
                    </a:lnTo>
                    <a:lnTo>
                      <a:pt x="41" y="184"/>
                    </a:lnTo>
                    <a:lnTo>
                      <a:pt x="43" y="183"/>
                    </a:lnTo>
                    <a:lnTo>
                      <a:pt x="43" y="181"/>
                    </a:lnTo>
                    <a:lnTo>
                      <a:pt x="43" y="179"/>
                    </a:lnTo>
                    <a:lnTo>
                      <a:pt x="41" y="176"/>
                    </a:lnTo>
                    <a:lnTo>
                      <a:pt x="41" y="172"/>
                    </a:lnTo>
                    <a:lnTo>
                      <a:pt x="39" y="172"/>
                    </a:lnTo>
                    <a:lnTo>
                      <a:pt x="38" y="169"/>
                    </a:lnTo>
                    <a:lnTo>
                      <a:pt x="38" y="165"/>
                    </a:lnTo>
                    <a:lnTo>
                      <a:pt x="36" y="164"/>
                    </a:lnTo>
                    <a:lnTo>
                      <a:pt x="34" y="164"/>
                    </a:lnTo>
                    <a:lnTo>
                      <a:pt x="32" y="164"/>
                    </a:lnTo>
                    <a:lnTo>
                      <a:pt x="29" y="160"/>
                    </a:lnTo>
                    <a:lnTo>
                      <a:pt x="29" y="157"/>
                    </a:lnTo>
                    <a:lnTo>
                      <a:pt x="29" y="153"/>
                    </a:lnTo>
                    <a:lnTo>
                      <a:pt x="31" y="152"/>
                    </a:lnTo>
                    <a:lnTo>
                      <a:pt x="29" y="150"/>
                    </a:lnTo>
                    <a:lnTo>
                      <a:pt x="27" y="148"/>
                    </a:lnTo>
                    <a:lnTo>
                      <a:pt x="26" y="148"/>
                    </a:lnTo>
                    <a:lnTo>
                      <a:pt x="22" y="146"/>
                    </a:lnTo>
                    <a:lnTo>
                      <a:pt x="20" y="140"/>
                    </a:lnTo>
                    <a:lnTo>
                      <a:pt x="22" y="138"/>
                    </a:lnTo>
                    <a:lnTo>
                      <a:pt x="24" y="136"/>
                    </a:lnTo>
                    <a:lnTo>
                      <a:pt x="27" y="133"/>
                    </a:lnTo>
                    <a:lnTo>
                      <a:pt x="29" y="129"/>
                    </a:lnTo>
                    <a:lnTo>
                      <a:pt x="31" y="128"/>
                    </a:lnTo>
                    <a:lnTo>
                      <a:pt x="32" y="126"/>
                    </a:lnTo>
                    <a:lnTo>
                      <a:pt x="32" y="126"/>
                    </a:lnTo>
                    <a:lnTo>
                      <a:pt x="32" y="126"/>
                    </a:lnTo>
                    <a:lnTo>
                      <a:pt x="34" y="124"/>
                    </a:lnTo>
                    <a:lnTo>
                      <a:pt x="36" y="124"/>
                    </a:lnTo>
                    <a:lnTo>
                      <a:pt x="36" y="124"/>
                    </a:lnTo>
                    <a:lnTo>
                      <a:pt x="36" y="124"/>
                    </a:lnTo>
                    <a:lnTo>
                      <a:pt x="39" y="124"/>
                    </a:lnTo>
                    <a:lnTo>
                      <a:pt x="39" y="124"/>
                    </a:lnTo>
                    <a:lnTo>
                      <a:pt x="41" y="128"/>
                    </a:lnTo>
                    <a:lnTo>
                      <a:pt x="41" y="128"/>
                    </a:lnTo>
                    <a:lnTo>
                      <a:pt x="43" y="129"/>
                    </a:lnTo>
                    <a:lnTo>
                      <a:pt x="44" y="128"/>
                    </a:lnTo>
                    <a:lnTo>
                      <a:pt x="46" y="126"/>
                    </a:lnTo>
                    <a:lnTo>
                      <a:pt x="50" y="126"/>
                    </a:lnTo>
                    <a:lnTo>
                      <a:pt x="50" y="126"/>
                    </a:lnTo>
                    <a:lnTo>
                      <a:pt x="53" y="126"/>
                    </a:lnTo>
                    <a:lnTo>
                      <a:pt x="53" y="126"/>
                    </a:lnTo>
                    <a:lnTo>
                      <a:pt x="55" y="124"/>
                    </a:lnTo>
                    <a:lnTo>
                      <a:pt x="55" y="124"/>
                    </a:lnTo>
                    <a:lnTo>
                      <a:pt x="55" y="126"/>
                    </a:lnTo>
                    <a:lnTo>
                      <a:pt x="56" y="124"/>
                    </a:lnTo>
                    <a:lnTo>
                      <a:pt x="56" y="122"/>
                    </a:lnTo>
                    <a:lnTo>
                      <a:pt x="60" y="119"/>
                    </a:lnTo>
                    <a:lnTo>
                      <a:pt x="60" y="119"/>
                    </a:lnTo>
                    <a:lnTo>
                      <a:pt x="65" y="112"/>
                    </a:lnTo>
                    <a:lnTo>
                      <a:pt x="65" y="112"/>
                    </a:lnTo>
                    <a:lnTo>
                      <a:pt x="67" y="110"/>
                    </a:lnTo>
                    <a:lnTo>
                      <a:pt x="67" y="110"/>
                    </a:lnTo>
                    <a:lnTo>
                      <a:pt x="72" y="107"/>
                    </a:lnTo>
                    <a:lnTo>
                      <a:pt x="72" y="107"/>
                    </a:lnTo>
                    <a:lnTo>
                      <a:pt x="77" y="98"/>
                    </a:lnTo>
                    <a:lnTo>
                      <a:pt x="79" y="93"/>
                    </a:lnTo>
                    <a:lnTo>
                      <a:pt x="80" y="92"/>
                    </a:lnTo>
                    <a:lnTo>
                      <a:pt x="82" y="92"/>
                    </a:lnTo>
                    <a:lnTo>
                      <a:pt x="82" y="92"/>
                    </a:lnTo>
                    <a:lnTo>
                      <a:pt x="87" y="88"/>
                    </a:lnTo>
                    <a:lnTo>
                      <a:pt x="87" y="88"/>
                    </a:lnTo>
                    <a:lnTo>
                      <a:pt x="87" y="88"/>
                    </a:lnTo>
                    <a:lnTo>
                      <a:pt x="87" y="86"/>
                    </a:lnTo>
                    <a:lnTo>
                      <a:pt x="87" y="86"/>
                    </a:lnTo>
                    <a:lnTo>
                      <a:pt x="87" y="86"/>
                    </a:lnTo>
                    <a:lnTo>
                      <a:pt x="87" y="85"/>
                    </a:lnTo>
                    <a:lnTo>
                      <a:pt x="89" y="81"/>
                    </a:lnTo>
                    <a:lnTo>
                      <a:pt x="91" y="79"/>
                    </a:lnTo>
                    <a:lnTo>
                      <a:pt x="91" y="79"/>
                    </a:lnTo>
                    <a:lnTo>
                      <a:pt x="92" y="78"/>
                    </a:lnTo>
                    <a:lnTo>
                      <a:pt x="96" y="76"/>
                    </a:lnTo>
                    <a:lnTo>
                      <a:pt x="96" y="73"/>
                    </a:lnTo>
                    <a:lnTo>
                      <a:pt x="96" y="69"/>
                    </a:lnTo>
                    <a:lnTo>
                      <a:pt x="96" y="66"/>
                    </a:lnTo>
                    <a:lnTo>
                      <a:pt x="96" y="62"/>
                    </a:lnTo>
                    <a:lnTo>
                      <a:pt x="97" y="61"/>
                    </a:lnTo>
                    <a:lnTo>
                      <a:pt x="99" y="59"/>
                    </a:lnTo>
                    <a:lnTo>
                      <a:pt x="101" y="57"/>
                    </a:lnTo>
                    <a:lnTo>
                      <a:pt x="104" y="57"/>
                    </a:lnTo>
                    <a:lnTo>
                      <a:pt x="106" y="55"/>
                    </a:lnTo>
                    <a:lnTo>
                      <a:pt x="106" y="54"/>
                    </a:lnTo>
                    <a:lnTo>
                      <a:pt x="106" y="54"/>
                    </a:lnTo>
                    <a:lnTo>
                      <a:pt x="104" y="54"/>
                    </a:lnTo>
                    <a:lnTo>
                      <a:pt x="103" y="52"/>
                    </a:lnTo>
                    <a:lnTo>
                      <a:pt x="99" y="52"/>
                    </a:lnTo>
                    <a:lnTo>
                      <a:pt x="99" y="50"/>
                    </a:lnTo>
                    <a:lnTo>
                      <a:pt x="97" y="50"/>
                    </a:lnTo>
                    <a:lnTo>
                      <a:pt x="96" y="49"/>
                    </a:lnTo>
                    <a:lnTo>
                      <a:pt x="94" y="47"/>
                    </a:lnTo>
                    <a:lnTo>
                      <a:pt x="92" y="43"/>
                    </a:lnTo>
                    <a:lnTo>
                      <a:pt x="92" y="43"/>
                    </a:lnTo>
                    <a:lnTo>
                      <a:pt x="89" y="38"/>
                    </a:lnTo>
                    <a:lnTo>
                      <a:pt x="89" y="38"/>
                    </a:lnTo>
                    <a:lnTo>
                      <a:pt x="89" y="37"/>
                    </a:lnTo>
                    <a:lnTo>
                      <a:pt x="89" y="37"/>
                    </a:lnTo>
                    <a:lnTo>
                      <a:pt x="89" y="35"/>
                    </a:lnTo>
                    <a:lnTo>
                      <a:pt x="89" y="35"/>
                    </a:lnTo>
                    <a:lnTo>
                      <a:pt x="89" y="35"/>
                    </a:lnTo>
                    <a:lnTo>
                      <a:pt x="89" y="35"/>
                    </a:lnTo>
                    <a:lnTo>
                      <a:pt x="89" y="35"/>
                    </a:lnTo>
                    <a:lnTo>
                      <a:pt x="89" y="35"/>
                    </a:lnTo>
                    <a:lnTo>
                      <a:pt x="87" y="31"/>
                    </a:lnTo>
                    <a:lnTo>
                      <a:pt x="87" y="31"/>
                    </a:lnTo>
                    <a:lnTo>
                      <a:pt x="89" y="30"/>
                    </a:lnTo>
                    <a:lnTo>
                      <a:pt x="91" y="28"/>
                    </a:lnTo>
                    <a:lnTo>
                      <a:pt x="91" y="28"/>
                    </a:lnTo>
                    <a:lnTo>
                      <a:pt x="87" y="26"/>
                    </a:lnTo>
                    <a:lnTo>
                      <a:pt x="87" y="23"/>
                    </a:lnTo>
                    <a:lnTo>
                      <a:pt x="87" y="23"/>
                    </a:lnTo>
                    <a:lnTo>
                      <a:pt x="85" y="19"/>
                    </a:lnTo>
                    <a:lnTo>
                      <a:pt x="85" y="19"/>
                    </a:lnTo>
                    <a:lnTo>
                      <a:pt x="85" y="18"/>
                    </a:lnTo>
                    <a:lnTo>
                      <a:pt x="85" y="18"/>
                    </a:lnTo>
                    <a:lnTo>
                      <a:pt x="87" y="14"/>
                    </a:lnTo>
                    <a:lnTo>
                      <a:pt x="91" y="13"/>
                    </a:lnTo>
                    <a:lnTo>
                      <a:pt x="91" y="13"/>
                    </a:lnTo>
                    <a:lnTo>
                      <a:pt x="94" y="11"/>
                    </a:lnTo>
                    <a:lnTo>
                      <a:pt x="96" y="11"/>
                    </a:lnTo>
                    <a:lnTo>
                      <a:pt x="99" y="13"/>
                    </a:lnTo>
                    <a:lnTo>
                      <a:pt x="103" y="14"/>
                    </a:lnTo>
                    <a:lnTo>
                      <a:pt x="106" y="14"/>
                    </a:lnTo>
                    <a:lnTo>
                      <a:pt x="109" y="14"/>
                    </a:lnTo>
                    <a:lnTo>
                      <a:pt x="113" y="16"/>
                    </a:lnTo>
                    <a:lnTo>
                      <a:pt x="115" y="16"/>
                    </a:lnTo>
                    <a:lnTo>
                      <a:pt x="118" y="14"/>
                    </a:lnTo>
                    <a:lnTo>
                      <a:pt x="120" y="14"/>
                    </a:lnTo>
                    <a:lnTo>
                      <a:pt x="121" y="14"/>
                    </a:lnTo>
                    <a:lnTo>
                      <a:pt x="123" y="13"/>
                    </a:lnTo>
                    <a:lnTo>
                      <a:pt x="123" y="13"/>
                    </a:lnTo>
                    <a:lnTo>
                      <a:pt x="127" y="13"/>
                    </a:lnTo>
                    <a:lnTo>
                      <a:pt x="130" y="13"/>
                    </a:lnTo>
                    <a:lnTo>
                      <a:pt x="132" y="13"/>
                    </a:lnTo>
                    <a:lnTo>
                      <a:pt x="132" y="11"/>
                    </a:lnTo>
                    <a:lnTo>
                      <a:pt x="132" y="9"/>
                    </a:lnTo>
                    <a:lnTo>
                      <a:pt x="133" y="6"/>
                    </a:lnTo>
                    <a:lnTo>
                      <a:pt x="135" y="6"/>
                    </a:lnTo>
                    <a:lnTo>
                      <a:pt x="139" y="4"/>
                    </a:lnTo>
                    <a:lnTo>
                      <a:pt x="142" y="0"/>
                    </a:lnTo>
                    <a:lnTo>
                      <a:pt x="147" y="2"/>
                    </a:lnTo>
                    <a:lnTo>
                      <a:pt x="150" y="4"/>
                    </a:lnTo>
                    <a:lnTo>
                      <a:pt x="152" y="9"/>
                    </a:lnTo>
                    <a:lnTo>
                      <a:pt x="156" y="14"/>
                    </a:lnTo>
                    <a:lnTo>
                      <a:pt x="156" y="14"/>
                    </a:lnTo>
                    <a:lnTo>
                      <a:pt x="157" y="16"/>
                    </a:lnTo>
                    <a:lnTo>
                      <a:pt x="159" y="16"/>
                    </a:lnTo>
                    <a:lnTo>
                      <a:pt x="159" y="16"/>
                    </a:lnTo>
                    <a:lnTo>
                      <a:pt x="161" y="18"/>
                    </a:lnTo>
                    <a:lnTo>
                      <a:pt x="162" y="18"/>
                    </a:lnTo>
                    <a:lnTo>
                      <a:pt x="164" y="21"/>
                    </a:lnTo>
                    <a:lnTo>
                      <a:pt x="166" y="21"/>
                    </a:lnTo>
                    <a:lnTo>
                      <a:pt x="164" y="23"/>
                    </a:lnTo>
                    <a:lnTo>
                      <a:pt x="166" y="26"/>
                    </a:lnTo>
                    <a:lnTo>
                      <a:pt x="166" y="30"/>
                    </a:lnTo>
                    <a:lnTo>
                      <a:pt x="164" y="33"/>
                    </a:lnTo>
                    <a:lnTo>
                      <a:pt x="164" y="37"/>
                    </a:lnTo>
                    <a:lnTo>
                      <a:pt x="164" y="37"/>
                    </a:lnTo>
                    <a:lnTo>
                      <a:pt x="166" y="37"/>
                    </a:lnTo>
                    <a:lnTo>
                      <a:pt x="166" y="37"/>
                    </a:lnTo>
                    <a:lnTo>
                      <a:pt x="166" y="37"/>
                    </a:lnTo>
                    <a:lnTo>
                      <a:pt x="166" y="37"/>
                    </a:lnTo>
                    <a:lnTo>
                      <a:pt x="171" y="40"/>
                    </a:lnTo>
                    <a:lnTo>
                      <a:pt x="171" y="40"/>
                    </a:lnTo>
                    <a:lnTo>
                      <a:pt x="171" y="43"/>
                    </a:lnTo>
                    <a:lnTo>
                      <a:pt x="171" y="43"/>
                    </a:lnTo>
                    <a:lnTo>
                      <a:pt x="171" y="45"/>
                    </a:lnTo>
                    <a:lnTo>
                      <a:pt x="171" y="45"/>
                    </a:lnTo>
                    <a:lnTo>
                      <a:pt x="173" y="49"/>
                    </a:lnTo>
                    <a:lnTo>
                      <a:pt x="173" y="49"/>
                    </a:lnTo>
                    <a:lnTo>
                      <a:pt x="171" y="50"/>
                    </a:lnTo>
                    <a:lnTo>
                      <a:pt x="169" y="52"/>
                    </a:lnTo>
                    <a:lnTo>
                      <a:pt x="168" y="52"/>
                    </a:lnTo>
                    <a:lnTo>
                      <a:pt x="166" y="55"/>
                    </a:lnTo>
                    <a:lnTo>
                      <a:pt x="161" y="54"/>
                    </a:lnTo>
                    <a:lnTo>
                      <a:pt x="161" y="50"/>
                    </a:lnTo>
                    <a:lnTo>
                      <a:pt x="157" y="50"/>
                    </a:lnTo>
                    <a:lnTo>
                      <a:pt x="157" y="52"/>
                    </a:lnTo>
                    <a:lnTo>
                      <a:pt x="157" y="54"/>
                    </a:lnTo>
                    <a:lnTo>
                      <a:pt x="159" y="57"/>
                    </a:lnTo>
                    <a:lnTo>
                      <a:pt x="159" y="59"/>
                    </a:lnTo>
                    <a:lnTo>
                      <a:pt x="161" y="62"/>
                    </a:lnTo>
                    <a:lnTo>
                      <a:pt x="162" y="66"/>
                    </a:lnTo>
                    <a:lnTo>
                      <a:pt x="162" y="69"/>
                    </a:lnTo>
                    <a:lnTo>
                      <a:pt x="162" y="69"/>
                    </a:lnTo>
                    <a:lnTo>
                      <a:pt x="164" y="69"/>
                    </a:lnTo>
                    <a:lnTo>
                      <a:pt x="164" y="69"/>
                    </a:lnTo>
                    <a:lnTo>
                      <a:pt x="166" y="69"/>
                    </a:lnTo>
                    <a:lnTo>
                      <a:pt x="168" y="69"/>
                    </a:lnTo>
                    <a:lnTo>
                      <a:pt x="171" y="73"/>
                    </a:lnTo>
                    <a:lnTo>
                      <a:pt x="171" y="74"/>
                    </a:lnTo>
                    <a:lnTo>
                      <a:pt x="174" y="76"/>
                    </a:lnTo>
                    <a:lnTo>
                      <a:pt x="178" y="76"/>
                    </a:lnTo>
                    <a:lnTo>
                      <a:pt x="183" y="81"/>
                    </a:lnTo>
                    <a:lnTo>
                      <a:pt x="183" y="83"/>
                    </a:lnTo>
                    <a:lnTo>
                      <a:pt x="190" y="85"/>
                    </a:lnTo>
                    <a:lnTo>
                      <a:pt x="193" y="86"/>
                    </a:lnTo>
                    <a:lnTo>
                      <a:pt x="192" y="90"/>
                    </a:lnTo>
                    <a:lnTo>
                      <a:pt x="192" y="93"/>
                    </a:lnTo>
                    <a:lnTo>
                      <a:pt x="185" y="100"/>
                    </a:lnTo>
                    <a:lnTo>
                      <a:pt x="185" y="105"/>
                    </a:lnTo>
                    <a:lnTo>
                      <a:pt x="183" y="107"/>
                    </a:lnTo>
                    <a:lnTo>
                      <a:pt x="183" y="110"/>
                    </a:lnTo>
                    <a:lnTo>
                      <a:pt x="186" y="114"/>
                    </a:lnTo>
                    <a:lnTo>
                      <a:pt x="190" y="116"/>
                    </a:lnTo>
                    <a:lnTo>
                      <a:pt x="193" y="116"/>
                    </a:lnTo>
                    <a:lnTo>
                      <a:pt x="197" y="117"/>
                    </a:lnTo>
                    <a:lnTo>
                      <a:pt x="200" y="122"/>
                    </a:lnTo>
                    <a:lnTo>
                      <a:pt x="202" y="124"/>
                    </a:lnTo>
                    <a:lnTo>
                      <a:pt x="207" y="124"/>
                    </a:lnTo>
                    <a:lnTo>
                      <a:pt x="210" y="124"/>
                    </a:lnTo>
                    <a:lnTo>
                      <a:pt x="216" y="129"/>
                    </a:lnTo>
                    <a:lnTo>
                      <a:pt x="221" y="129"/>
                    </a:lnTo>
                    <a:lnTo>
                      <a:pt x="224" y="133"/>
                    </a:lnTo>
                    <a:lnTo>
                      <a:pt x="231" y="133"/>
                    </a:lnTo>
                    <a:lnTo>
                      <a:pt x="234" y="134"/>
                    </a:lnTo>
                    <a:lnTo>
                      <a:pt x="236" y="131"/>
                    </a:lnTo>
                    <a:lnTo>
                      <a:pt x="243" y="131"/>
                    </a:lnTo>
                    <a:lnTo>
                      <a:pt x="251" y="140"/>
                    </a:lnTo>
                    <a:lnTo>
                      <a:pt x="255" y="143"/>
                    </a:lnTo>
                    <a:lnTo>
                      <a:pt x="258" y="143"/>
                    </a:lnTo>
                    <a:lnTo>
                      <a:pt x="265" y="145"/>
                    </a:lnTo>
                    <a:lnTo>
                      <a:pt x="267" y="146"/>
                    </a:lnTo>
                    <a:lnTo>
                      <a:pt x="269" y="146"/>
                    </a:lnTo>
                    <a:lnTo>
                      <a:pt x="274" y="148"/>
                    </a:lnTo>
                    <a:lnTo>
                      <a:pt x="286" y="148"/>
                    </a:lnTo>
                    <a:lnTo>
                      <a:pt x="287" y="150"/>
                    </a:lnTo>
                    <a:lnTo>
                      <a:pt x="291" y="148"/>
                    </a:lnTo>
                    <a:lnTo>
                      <a:pt x="298" y="148"/>
                    </a:lnTo>
                    <a:lnTo>
                      <a:pt x="299" y="148"/>
                    </a:lnTo>
                    <a:lnTo>
                      <a:pt x="299" y="145"/>
                    </a:lnTo>
                    <a:lnTo>
                      <a:pt x="299" y="141"/>
                    </a:lnTo>
                    <a:lnTo>
                      <a:pt x="298" y="140"/>
                    </a:lnTo>
                    <a:lnTo>
                      <a:pt x="298" y="134"/>
                    </a:lnTo>
                    <a:lnTo>
                      <a:pt x="299" y="129"/>
                    </a:lnTo>
                    <a:lnTo>
                      <a:pt x="299" y="128"/>
                    </a:lnTo>
                    <a:lnTo>
                      <a:pt x="299" y="126"/>
                    </a:lnTo>
                    <a:lnTo>
                      <a:pt x="303" y="126"/>
                    </a:lnTo>
                    <a:lnTo>
                      <a:pt x="306" y="124"/>
                    </a:lnTo>
                    <a:lnTo>
                      <a:pt x="310" y="124"/>
                    </a:lnTo>
                    <a:lnTo>
                      <a:pt x="313" y="126"/>
                    </a:lnTo>
                    <a:lnTo>
                      <a:pt x="313" y="134"/>
                    </a:lnTo>
                    <a:lnTo>
                      <a:pt x="313" y="136"/>
                    </a:lnTo>
                    <a:lnTo>
                      <a:pt x="313" y="140"/>
                    </a:lnTo>
                    <a:lnTo>
                      <a:pt x="313" y="140"/>
                    </a:lnTo>
                    <a:lnTo>
                      <a:pt x="315" y="141"/>
                    </a:lnTo>
                    <a:lnTo>
                      <a:pt x="316" y="141"/>
                    </a:lnTo>
                    <a:lnTo>
                      <a:pt x="318" y="141"/>
                    </a:lnTo>
                    <a:lnTo>
                      <a:pt x="318" y="141"/>
                    </a:lnTo>
                    <a:lnTo>
                      <a:pt x="322" y="143"/>
                    </a:lnTo>
                    <a:lnTo>
                      <a:pt x="323" y="145"/>
                    </a:lnTo>
                    <a:lnTo>
                      <a:pt x="325" y="145"/>
                    </a:lnTo>
                    <a:lnTo>
                      <a:pt x="327" y="145"/>
                    </a:lnTo>
                    <a:lnTo>
                      <a:pt x="330" y="145"/>
                    </a:lnTo>
                    <a:lnTo>
                      <a:pt x="332" y="143"/>
                    </a:lnTo>
                    <a:lnTo>
                      <a:pt x="335" y="143"/>
                    </a:lnTo>
                    <a:lnTo>
                      <a:pt x="335" y="143"/>
                    </a:lnTo>
                    <a:lnTo>
                      <a:pt x="337" y="145"/>
                    </a:lnTo>
                    <a:lnTo>
                      <a:pt x="337" y="145"/>
                    </a:lnTo>
                    <a:lnTo>
                      <a:pt x="337" y="145"/>
                    </a:lnTo>
                    <a:lnTo>
                      <a:pt x="337" y="145"/>
                    </a:lnTo>
                    <a:lnTo>
                      <a:pt x="339" y="145"/>
                    </a:lnTo>
                    <a:lnTo>
                      <a:pt x="344" y="145"/>
                    </a:lnTo>
                    <a:lnTo>
                      <a:pt x="346" y="143"/>
                    </a:lnTo>
                    <a:lnTo>
                      <a:pt x="347" y="143"/>
                    </a:lnTo>
                    <a:lnTo>
                      <a:pt x="351" y="143"/>
                    </a:lnTo>
                    <a:lnTo>
                      <a:pt x="354" y="143"/>
                    </a:lnTo>
                    <a:lnTo>
                      <a:pt x="354" y="145"/>
                    </a:lnTo>
                    <a:lnTo>
                      <a:pt x="356" y="145"/>
                    </a:lnTo>
                    <a:lnTo>
                      <a:pt x="358" y="143"/>
                    </a:lnTo>
                    <a:lnTo>
                      <a:pt x="359" y="143"/>
                    </a:lnTo>
                    <a:lnTo>
                      <a:pt x="358" y="141"/>
                    </a:lnTo>
                    <a:lnTo>
                      <a:pt x="358" y="140"/>
                    </a:lnTo>
                    <a:lnTo>
                      <a:pt x="358" y="136"/>
                    </a:lnTo>
                    <a:lnTo>
                      <a:pt x="358" y="136"/>
                    </a:lnTo>
                    <a:lnTo>
                      <a:pt x="354" y="136"/>
                    </a:lnTo>
                    <a:lnTo>
                      <a:pt x="351" y="133"/>
                    </a:lnTo>
                    <a:lnTo>
                      <a:pt x="352" y="129"/>
                    </a:lnTo>
                    <a:lnTo>
                      <a:pt x="352" y="126"/>
                    </a:lnTo>
                    <a:lnTo>
                      <a:pt x="356" y="128"/>
                    </a:lnTo>
                    <a:lnTo>
                      <a:pt x="359" y="128"/>
                    </a:lnTo>
                    <a:lnTo>
                      <a:pt x="361" y="126"/>
                    </a:lnTo>
                    <a:lnTo>
                      <a:pt x="366" y="126"/>
                    </a:lnTo>
                    <a:lnTo>
                      <a:pt x="368" y="124"/>
                    </a:lnTo>
                    <a:lnTo>
                      <a:pt x="369" y="122"/>
                    </a:lnTo>
                    <a:lnTo>
                      <a:pt x="371" y="121"/>
                    </a:lnTo>
                    <a:lnTo>
                      <a:pt x="375" y="117"/>
                    </a:lnTo>
                    <a:lnTo>
                      <a:pt x="376" y="116"/>
                    </a:lnTo>
                    <a:lnTo>
                      <a:pt x="378" y="114"/>
                    </a:lnTo>
                    <a:lnTo>
                      <a:pt x="381" y="112"/>
                    </a:lnTo>
                    <a:lnTo>
                      <a:pt x="385" y="112"/>
                    </a:lnTo>
                    <a:lnTo>
                      <a:pt x="387" y="110"/>
                    </a:lnTo>
                    <a:lnTo>
                      <a:pt x="388" y="109"/>
                    </a:lnTo>
                    <a:lnTo>
                      <a:pt x="392" y="107"/>
                    </a:lnTo>
                    <a:lnTo>
                      <a:pt x="392" y="107"/>
                    </a:lnTo>
                    <a:lnTo>
                      <a:pt x="393" y="104"/>
                    </a:lnTo>
                    <a:lnTo>
                      <a:pt x="397" y="102"/>
                    </a:lnTo>
                    <a:lnTo>
                      <a:pt x="399" y="102"/>
                    </a:lnTo>
                    <a:lnTo>
                      <a:pt x="400" y="104"/>
                    </a:lnTo>
                    <a:lnTo>
                      <a:pt x="402" y="105"/>
                    </a:lnTo>
                    <a:lnTo>
                      <a:pt x="405" y="107"/>
                    </a:lnTo>
                    <a:lnTo>
                      <a:pt x="409" y="107"/>
                    </a:lnTo>
                    <a:lnTo>
                      <a:pt x="411" y="105"/>
                    </a:lnTo>
                    <a:lnTo>
                      <a:pt x="412" y="104"/>
                    </a:lnTo>
                    <a:lnTo>
                      <a:pt x="416" y="102"/>
                    </a:lnTo>
                    <a:lnTo>
                      <a:pt x="421" y="102"/>
                    </a:lnTo>
                    <a:lnTo>
                      <a:pt x="424" y="104"/>
                    </a:lnTo>
                    <a:lnTo>
                      <a:pt x="424" y="107"/>
                    </a:lnTo>
                    <a:lnTo>
                      <a:pt x="424" y="107"/>
                    </a:lnTo>
                    <a:lnTo>
                      <a:pt x="426" y="107"/>
                    </a:lnTo>
                    <a:lnTo>
                      <a:pt x="428" y="110"/>
                    </a:lnTo>
                    <a:lnTo>
                      <a:pt x="428" y="114"/>
                    </a:lnTo>
                    <a:lnTo>
                      <a:pt x="428" y="116"/>
                    </a:lnTo>
                    <a:lnTo>
                      <a:pt x="426" y="117"/>
                    </a:lnTo>
                    <a:lnTo>
                      <a:pt x="426" y="117"/>
                    </a:lnTo>
                    <a:lnTo>
                      <a:pt x="429" y="117"/>
                    </a:lnTo>
                    <a:lnTo>
                      <a:pt x="431" y="117"/>
                    </a:lnTo>
                    <a:lnTo>
                      <a:pt x="435" y="119"/>
                    </a:lnTo>
                    <a:lnTo>
                      <a:pt x="440" y="119"/>
                    </a:lnTo>
                    <a:lnTo>
                      <a:pt x="440" y="124"/>
                    </a:lnTo>
                    <a:lnTo>
                      <a:pt x="440" y="126"/>
                    </a:lnTo>
                    <a:lnTo>
                      <a:pt x="438" y="128"/>
                    </a:lnTo>
                    <a:lnTo>
                      <a:pt x="438" y="128"/>
                    </a:lnTo>
                    <a:lnTo>
                      <a:pt x="438" y="129"/>
                    </a:lnTo>
                    <a:lnTo>
                      <a:pt x="436" y="131"/>
                    </a:lnTo>
                    <a:lnTo>
                      <a:pt x="436" y="131"/>
                    </a:lnTo>
                    <a:lnTo>
                      <a:pt x="435" y="131"/>
                    </a:lnTo>
                    <a:lnTo>
                      <a:pt x="435" y="131"/>
                    </a:lnTo>
                    <a:lnTo>
                      <a:pt x="435" y="134"/>
                    </a:lnTo>
                    <a:lnTo>
                      <a:pt x="435" y="134"/>
                    </a:lnTo>
                    <a:lnTo>
                      <a:pt x="436" y="136"/>
                    </a:lnTo>
                    <a:lnTo>
                      <a:pt x="436" y="141"/>
                    </a:lnTo>
                    <a:lnTo>
                      <a:pt x="431" y="140"/>
                    </a:lnTo>
                    <a:lnTo>
                      <a:pt x="431" y="140"/>
                    </a:lnTo>
                    <a:lnTo>
                      <a:pt x="431" y="140"/>
                    </a:lnTo>
                    <a:lnTo>
                      <a:pt x="431" y="140"/>
                    </a:lnTo>
                    <a:lnTo>
                      <a:pt x="431" y="140"/>
                    </a:lnTo>
                    <a:lnTo>
                      <a:pt x="429" y="138"/>
                    </a:lnTo>
                    <a:lnTo>
                      <a:pt x="423" y="138"/>
                    </a:lnTo>
                    <a:lnTo>
                      <a:pt x="421" y="140"/>
                    </a:lnTo>
                    <a:lnTo>
                      <a:pt x="419" y="141"/>
                    </a:lnTo>
                    <a:lnTo>
                      <a:pt x="417" y="141"/>
                    </a:lnTo>
                    <a:lnTo>
                      <a:pt x="414" y="145"/>
                    </a:lnTo>
                    <a:lnTo>
                      <a:pt x="411" y="146"/>
                    </a:lnTo>
                    <a:lnTo>
                      <a:pt x="407" y="148"/>
                    </a:lnTo>
                    <a:lnTo>
                      <a:pt x="407" y="150"/>
                    </a:lnTo>
                    <a:lnTo>
                      <a:pt x="407" y="152"/>
                    </a:lnTo>
                    <a:lnTo>
                      <a:pt x="407" y="155"/>
                    </a:lnTo>
                    <a:lnTo>
                      <a:pt x="407" y="158"/>
                    </a:lnTo>
                    <a:lnTo>
                      <a:pt x="404" y="164"/>
                    </a:lnTo>
                    <a:lnTo>
                      <a:pt x="402" y="167"/>
                    </a:lnTo>
                    <a:lnTo>
                      <a:pt x="399" y="169"/>
                    </a:lnTo>
                    <a:lnTo>
                      <a:pt x="399" y="171"/>
                    </a:lnTo>
                    <a:lnTo>
                      <a:pt x="400" y="172"/>
                    </a:lnTo>
                    <a:lnTo>
                      <a:pt x="400" y="177"/>
                    </a:lnTo>
                    <a:lnTo>
                      <a:pt x="397" y="179"/>
                    </a:lnTo>
                    <a:lnTo>
                      <a:pt x="397" y="183"/>
                    </a:lnTo>
                    <a:lnTo>
                      <a:pt x="395" y="186"/>
                    </a:lnTo>
                    <a:lnTo>
                      <a:pt x="393" y="189"/>
                    </a:lnTo>
                    <a:lnTo>
                      <a:pt x="392" y="193"/>
                    </a:lnTo>
                    <a:lnTo>
                      <a:pt x="387" y="193"/>
                    </a:lnTo>
                    <a:lnTo>
                      <a:pt x="383" y="191"/>
                    </a:lnTo>
                    <a:lnTo>
                      <a:pt x="381" y="191"/>
                    </a:lnTo>
                    <a:lnTo>
                      <a:pt x="381" y="191"/>
                    </a:lnTo>
                    <a:lnTo>
                      <a:pt x="381" y="191"/>
                    </a:lnTo>
                    <a:lnTo>
                      <a:pt x="381" y="195"/>
                    </a:lnTo>
                    <a:lnTo>
                      <a:pt x="381" y="198"/>
                    </a:lnTo>
                    <a:lnTo>
                      <a:pt x="380" y="201"/>
                    </a:lnTo>
                    <a:lnTo>
                      <a:pt x="380" y="205"/>
                    </a:lnTo>
                    <a:lnTo>
                      <a:pt x="378" y="207"/>
                    </a:lnTo>
                    <a:lnTo>
                      <a:pt x="378" y="207"/>
                    </a:lnTo>
                    <a:lnTo>
                      <a:pt x="378" y="207"/>
                    </a:lnTo>
                    <a:lnTo>
                      <a:pt x="376" y="212"/>
                    </a:lnTo>
                    <a:lnTo>
                      <a:pt x="378" y="215"/>
                    </a:lnTo>
                    <a:lnTo>
                      <a:pt x="378" y="219"/>
                    </a:lnTo>
                    <a:lnTo>
                      <a:pt x="373" y="222"/>
                    </a:lnTo>
                    <a:lnTo>
                      <a:pt x="366" y="222"/>
                    </a:lnTo>
                    <a:lnTo>
                      <a:pt x="366" y="213"/>
                    </a:lnTo>
                    <a:lnTo>
                      <a:pt x="364" y="210"/>
                    </a:lnTo>
                    <a:lnTo>
                      <a:pt x="363" y="208"/>
                    </a:lnTo>
                    <a:lnTo>
                      <a:pt x="363" y="198"/>
                    </a:lnTo>
                    <a:lnTo>
                      <a:pt x="361" y="196"/>
                    </a:lnTo>
                    <a:lnTo>
                      <a:pt x="359" y="196"/>
                    </a:lnTo>
                    <a:lnTo>
                      <a:pt x="359" y="196"/>
                    </a:lnTo>
                    <a:lnTo>
                      <a:pt x="359" y="200"/>
                    </a:lnTo>
                    <a:lnTo>
                      <a:pt x="358" y="200"/>
                    </a:lnTo>
                    <a:lnTo>
                      <a:pt x="358" y="205"/>
                    </a:lnTo>
                    <a:lnTo>
                      <a:pt x="356" y="207"/>
                    </a:lnTo>
                    <a:lnTo>
                      <a:pt x="352" y="207"/>
                    </a:lnTo>
                    <a:lnTo>
                      <a:pt x="351" y="205"/>
                    </a:lnTo>
                    <a:lnTo>
                      <a:pt x="347" y="205"/>
                    </a:lnTo>
                    <a:lnTo>
                      <a:pt x="346" y="201"/>
                    </a:lnTo>
                    <a:lnTo>
                      <a:pt x="346" y="198"/>
                    </a:lnTo>
                    <a:lnTo>
                      <a:pt x="344" y="196"/>
                    </a:lnTo>
                    <a:lnTo>
                      <a:pt x="346" y="191"/>
                    </a:lnTo>
                    <a:lnTo>
                      <a:pt x="349" y="188"/>
                    </a:lnTo>
                    <a:lnTo>
                      <a:pt x="351" y="186"/>
                    </a:lnTo>
                    <a:lnTo>
                      <a:pt x="354" y="186"/>
                    </a:lnTo>
                    <a:lnTo>
                      <a:pt x="356" y="186"/>
                    </a:lnTo>
                    <a:lnTo>
                      <a:pt x="358" y="183"/>
                    </a:lnTo>
                    <a:lnTo>
                      <a:pt x="359" y="183"/>
                    </a:lnTo>
                    <a:lnTo>
                      <a:pt x="359" y="181"/>
                    </a:lnTo>
                    <a:lnTo>
                      <a:pt x="361" y="179"/>
                    </a:lnTo>
                    <a:lnTo>
                      <a:pt x="361" y="176"/>
                    </a:lnTo>
                    <a:lnTo>
                      <a:pt x="363" y="176"/>
                    </a:lnTo>
                    <a:lnTo>
                      <a:pt x="363" y="176"/>
                    </a:lnTo>
                    <a:lnTo>
                      <a:pt x="361" y="172"/>
                    </a:lnTo>
                    <a:lnTo>
                      <a:pt x="330" y="172"/>
                    </a:lnTo>
                    <a:lnTo>
                      <a:pt x="328" y="171"/>
                    </a:lnTo>
                    <a:lnTo>
                      <a:pt x="325" y="171"/>
                    </a:lnTo>
                    <a:lnTo>
                      <a:pt x="325" y="160"/>
                    </a:lnTo>
                    <a:lnTo>
                      <a:pt x="322" y="160"/>
                    </a:lnTo>
                    <a:lnTo>
                      <a:pt x="322" y="160"/>
                    </a:lnTo>
                    <a:lnTo>
                      <a:pt x="318" y="160"/>
                    </a:lnTo>
                    <a:lnTo>
                      <a:pt x="316" y="158"/>
                    </a:lnTo>
                    <a:lnTo>
                      <a:pt x="315" y="157"/>
                    </a:lnTo>
                    <a:lnTo>
                      <a:pt x="315" y="155"/>
                    </a:lnTo>
                    <a:lnTo>
                      <a:pt x="315" y="155"/>
                    </a:lnTo>
                    <a:lnTo>
                      <a:pt x="313" y="155"/>
                    </a:lnTo>
                    <a:lnTo>
                      <a:pt x="313" y="155"/>
                    </a:lnTo>
                    <a:lnTo>
                      <a:pt x="311" y="157"/>
                    </a:lnTo>
                    <a:lnTo>
                      <a:pt x="310" y="157"/>
                    </a:lnTo>
                    <a:lnTo>
                      <a:pt x="308" y="157"/>
                    </a:lnTo>
                    <a:lnTo>
                      <a:pt x="306" y="155"/>
                    </a:lnTo>
                    <a:lnTo>
                      <a:pt x="306" y="155"/>
                    </a:lnTo>
                    <a:lnTo>
                      <a:pt x="304" y="157"/>
                    </a:lnTo>
                    <a:lnTo>
                      <a:pt x="304" y="157"/>
                    </a:lnTo>
                    <a:lnTo>
                      <a:pt x="304" y="157"/>
                    </a:lnTo>
                    <a:lnTo>
                      <a:pt x="304" y="157"/>
                    </a:lnTo>
                    <a:lnTo>
                      <a:pt x="315" y="167"/>
                    </a:lnTo>
                    <a:lnTo>
                      <a:pt x="316" y="171"/>
                    </a:lnTo>
                    <a:lnTo>
                      <a:pt x="311" y="176"/>
                    </a:lnTo>
                    <a:lnTo>
                      <a:pt x="308" y="174"/>
                    </a:lnTo>
                    <a:lnTo>
                      <a:pt x="306" y="176"/>
                    </a:lnTo>
                    <a:lnTo>
                      <a:pt x="303" y="176"/>
                    </a:lnTo>
                    <a:lnTo>
                      <a:pt x="301" y="177"/>
                    </a:lnTo>
                    <a:lnTo>
                      <a:pt x="301" y="179"/>
                    </a:lnTo>
                    <a:lnTo>
                      <a:pt x="301" y="181"/>
                    </a:lnTo>
                    <a:lnTo>
                      <a:pt x="304" y="181"/>
                    </a:lnTo>
                    <a:lnTo>
                      <a:pt x="306" y="183"/>
                    </a:lnTo>
                    <a:lnTo>
                      <a:pt x="308" y="184"/>
                    </a:lnTo>
                    <a:lnTo>
                      <a:pt x="311" y="184"/>
                    </a:lnTo>
                    <a:lnTo>
                      <a:pt x="313" y="188"/>
                    </a:lnTo>
                    <a:lnTo>
                      <a:pt x="310" y="191"/>
                    </a:lnTo>
                    <a:lnTo>
                      <a:pt x="310" y="195"/>
                    </a:lnTo>
                    <a:lnTo>
                      <a:pt x="313" y="198"/>
                    </a:lnTo>
                    <a:lnTo>
                      <a:pt x="313" y="201"/>
                    </a:lnTo>
                    <a:lnTo>
                      <a:pt x="313" y="203"/>
                    </a:lnTo>
                    <a:lnTo>
                      <a:pt x="313" y="207"/>
                    </a:lnTo>
                    <a:lnTo>
                      <a:pt x="313" y="210"/>
                    </a:lnTo>
                    <a:lnTo>
                      <a:pt x="313" y="217"/>
                    </a:lnTo>
                    <a:lnTo>
                      <a:pt x="315" y="219"/>
                    </a:lnTo>
                    <a:lnTo>
                      <a:pt x="315" y="225"/>
                    </a:lnTo>
                    <a:lnTo>
                      <a:pt x="313" y="227"/>
                    </a:lnTo>
                    <a:lnTo>
                      <a:pt x="310" y="227"/>
                    </a:lnTo>
                    <a:lnTo>
                      <a:pt x="308" y="227"/>
                    </a:lnTo>
                    <a:lnTo>
                      <a:pt x="306" y="227"/>
                    </a:lnTo>
                    <a:lnTo>
                      <a:pt x="306" y="227"/>
                    </a:lnTo>
                    <a:lnTo>
                      <a:pt x="304" y="229"/>
                    </a:lnTo>
                    <a:lnTo>
                      <a:pt x="301" y="229"/>
                    </a:lnTo>
                    <a:lnTo>
                      <a:pt x="299" y="224"/>
                    </a:lnTo>
                    <a:lnTo>
                      <a:pt x="298" y="227"/>
                    </a:lnTo>
                    <a:lnTo>
                      <a:pt x="294" y="229"/>
                    </a:lnTo>
                    <a:lnTo>
                      <a:pt x="292" y="229"/>
                    </a:lnTo>
                    <a:lnTo>
                      <a:pt x="287" y="231"/>
                    </a:lnTo>
                    <a:lnTo>
                      <a:pt x="286" y="232"/>
                    </a:lnTo>
                    <a:lnTo>
                      <a:pt x="284" y="234"/>
                    </a:lnTo>
                    <a:lnTo>
                      <a:pt x="284" y="236"/>
                    </a:lnTo>
                    <a:lnTo>
                      <a:pt x="284" y="239"/>
                    </a:lnTo>
                    <a:lnTo>
                      <a:pt x="284" y="241"/>
                    </a:lnTo>
                    <a:lnTo>
                      <a:pt x="284" y="241"/>
                    </a:lnTo>
                    <a:lnTo>
                      <a:pt x="284" y="241"/>
                    </a:lnTo>
                    <a:lnTo>
                      <a:pt x="284" y="244"/>
                    </a:lnTo>
                    <a:lnTo>
                      <a:pt x="284" y="244"/>
                    </a:lnTo>
                    <a:lnTo>
                      <a:pt x="282" y="246"/>
                    </a:lnTo>
                    <a:lnTo>
                      <a:pt x="281" y="248"/>
                    </a:lnTo>
                    <a:lnTo>
                      <a:pt x="281" y="248"/>
                    </a:lnTo>
                    <a:lnTo>
                      <a:pt x="279" y="250"/>
                    </a:lnTo>
                    <a:lnTo>
                      <a:pt x="279" y="250"/>
                    </a:lnTo>
                    <a:lnTo>
                      <a:pt x="277" y="251"/>
                    </a:lnTo>
                    <a:lnTo>
                      <a:pt x="275" y="255"/>
                    </a:lnTo>
                    <a:lnTo>
                      <a:pt x="274" y="253"/>
                    </a:lnTo>
                    <a:lnTo>
                      <a:pt x="274" y="255"/>
                    </a:lnTo>
                    <a:lnTo>
                      <a:pt x="269" y="256"/>
                    </a:lnTo>
                    <a:lnTo>
                      <a:pt x="265" y="258"/>
                    </a:lnTo>
                    <a:lnTo>
                      <a:pt x="262" y="258"/>
                    </a:lnTo>
                    <a:lnTo>
                      <a:pt x="258" y="262"/>
                    </a:lnTo>
                    <a:lnTo>
                      <a:pt x="257" y="262"/>
                    </a:lnTo>
                    <a:lnTo>
                      <a:pt x="253" y="265"/>
                    </a:lnTo>
                    <a:lnTo>
                      <a:pt x="251" y="267"/>
                    </a:lnTo>
                    <a:lnTo>
                      <a:pt x="250" y="270"/>
                    </a:lnTo>
                    <a:lnTo>
                      <a:pt x="248" y="274"/>
                    </a:lnTo>
                    <a:lnTo>
                      <a:pt x="243" y="279"/>
                    </a:lnTo>
                    <a:lnTo>
                      <a:pt x="239" y="282"/>
                    </a:lnTo>
                    <a:lnTo>
                      <a:pt x="234" y="284"/>
                    </a:lnTo>
                    <a:lnTo>
                      <a:pt x="233" y="287"/>
                    </a:lnTo>
                    <a:lnTo>
                      <a:pt x="229" y="289"/>
                    </a:lnTo>
                    <a:lnTo>
                      <a:pt x="229" y="289"/>
                    </a:lnTo>
                    <a:lnTo>
                      <a:pt x="226" y="292"/>
                    </a:lnTo>
                    <a:lnTo>
                      <a:pt x="226" y="292"/>
                    </a:lnTo>
                    <a:lnTo>
                      <a:pt x="222" y="296"/>
                    </a:lnTo>
                    <a:lnTo>
                      <a:pt x="219" y="298"/>
                    </a:lnTo>
                    <a:lnTo>
                      <a:pt x="219" y="298"/>
                    </a:lnTo>
                    <a:lnTo>
                      <a:pt x="217" y="299"/>
                    </a:lnTo>
                    <a:lnTo>
                      <a:pt x="217" y="299"/>
                    </a:lnTo>
                    <a:lnTo>
                      <a:pt x="216" y="301"/>
                    </a:lnTo>
                    <a:lnTo>
                      <a:pt x="216" y="304"/>
                    </a:lnTo>
                    <a:lnTo>
                      <a:pt x="216" y="308"/>
                    </a:lnTo>
                    <a:lnTo>
                      <a:pt x="209" y="310"/>
                    </a:lnTo>
                    <a:lnTo>
                      <a:pt x="207" y="311"/>
                    </a:lnTo>
                    <a:lnTo>
                      <a:pt x="202" y="311"/>
                    </a:lnTo>
                    <a:lnTo>
                      <a:pt x="200" y="311"/>
                    </a:lnTo>
                    <a:lnTo>
                      <a:pt x="198" y="313"/>
                    </a:lnTo>
                    <a:lnTo>
                      <a:pt x="197" y="315"/>
                    </a:lnTo>
                    <a:lnTo>
                      <a:pt x="197" y="318"/>
                    </a:lnTo>
                    <a:lnTo>
                      <a:pt x="197" y="320"/>
                    </a:lnTo>
                    <a:lnTo>
                      <a:pt x="192" y="320"/>
                    </a:lnTo>
                    <a:lnTo>
                      <a:pt x="192" y="316"/>
                    </a:lnTo>
                    <a:lnTo>
                      <a:pt x="186" y="320"/>
                    </a:lnTo>
                    <a:lnTo>
                      <a:pt x="185" y="323"/>
                    </a:lnTo>
                    <a:lnTo>
                      <a:pt x="181" y="325"/>
                    </a:lnTo>
                    <a:lnTo>
                      <a:pt x="181" y="330"/>
                    </a:lnTo>
                    <a:lnTo>
                      <a:pt x="181" y="334"/>
                    </a:lnTo>
                    <a:lnTo>
                      <a:pt x="183" y="337"/>
                    </a:lnTo>
                    <a:lnTo>
                      <a:pt x="183" y="341"/>
                    </a:lnTo>
                    <a:lnTo>
                      <a:pt x="183" y="346"/>
                    </a:lnTo>
                    <a:lnTo>
                      <a:pt x="183" y="347"/>
                    </a:lnTo>
                    <a:lnTo>
                      <a:pt x="183" y="351"/>
                    </a:lnTo>
                    <a:lnTo>
                      <a:pt x="185" y="353"/>
                    </a:lnTo>
                    <a:lnTo>
                      <a:pt x="185" y="361"/>
                    </a:lnTo>
                    <a:lnTo>
                      <a:pt x="185" y="361"/>
                    </a:lnTo>
                    <a:lnTo>
                      <a:pt x="185" y="363"/>
                    </a:lnTo>
                    <a:lnTo>
                      <a:pt x="185" y="365"/>
                    </a:lnTo>
                    <a:lnTo>
                      <a:pt x="183" y="368"/>
                    </a:lnTo>
                    <a:lnTo>
                      <a:pt x="183" y="371"/>
                    </a:lnTo>
                    <a:lnTo>
                      <a:pt x="181" y="373"/>
                    </a:lnTo>
                    <a:lnTo>
                      <a:pt x="180" y="375"/>
                    </a:lnTo>
                    <a:lnTo>
                      <a:pt x="178" y="378"/>
                    </a:lnTo>
                    <a:lnTo>
                      <a:pt x="176" y="380"/>
                    </a:lnTo>
                    <a:lnTo>
                      <a:pt x="176" y="385"/>
                    </a:lnTo>
                    <a:lnTo>
                      <a:pt x="176" y="387"/>
                    </a:lnTo>
                    <a:lnTo>
                      <a:pt x="176" y="389"/>
                    </a:lnTo>
                    <a:lnTo>
                      <a:pt x="178" y="390"/>
                    </a:lnTo>
                    <a:lnTo>
                      <a:pt x="178" y="394"/>
                    </a:lnTo>
                    <a:lnTo>
                      <a:pt x="178" y="401"/>
                    </a:lnTo>
                    <a:lnTo>
                      <a:pt x="176" y="404"/>
                    </a:lnTo>
                    <a:lnTo>
                      <a:pt x="173" y="404"/>
                    </a:lnTo>
                    <a:lnTo>
                      <a:pt x="169" y="404"/>
                    </a:lnTo>
                    <a:lnTo>
                      <a:pt x="168" y="408"/>
                    </a:lnTo>
                    <a:lnTo>
                      <a:pt x="168" y="411"/>
                    </a:lnTo>
                    <a:lnTo>
                      <a:pt x="164" y="414"/>
                    </a:lnTo>
                    <a:lnTo>
                      <a:pt x="164" y="416"/>
                    </a:lnTo>
                    <a:lnTo>
                      <a:pt x="169" y="421"/>
                    </a:lnTo>
                    <a:lnTo>
                      <a:pt x="164" y="420"/>
                    </a:lnTo>
                    <a:lnTo>
                      <a:pt x="161" y="421"/>
                    </a:lnTo>
                    <a:lnTo>
                      <a:pt x="157" y="421"/>
                    </a:lnTo>
                    <a:lnTo>
                      <a:pt x="154" y="423"/>
                    </a:lnTo>
                    <a:lnTo>
                      <a:pt x="154" y="425"/>
                    </a:lnTo>
                    <a:lnTo>
                      <a:pt x="152" y="426"/>
                    </a:lnTo>
                    <a:lnTo>
                      <a:pt x="152" y="430"/>
                    </a:lnTo>
                    <a:lnTo>
                      <a:pt x="149" y="433"/>
                    </a:lnTo>
                    <a:lnTo>
                      <a:pt x="147" y="435"/>
                    </a:lnTo>
                    <a:lnTo>
                      <a:pt x="142" y="438"/>
                    </a:lnTo>
                    <a:lnTo>
                      <a:pt x="139" y="43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85" name="Freeform 167"/>
              <p:cNvSpPr>
                <a:spLocks/>
              </p:cNvSpPr>
              <p:nvPr/>
            </p:nvSpPr>
            <p:spPr bwMode="auto">
              <a:xfrm>
                <a:off x="5298" y="3098"/>
                <a:ext cx="87" cy="125"/>
              </a:xfrm>
              <a:custGeom>
                <a:avLst/>
                <a:gdLst>
                  <a:gd name="T0" fmla="*/ 36 w 87"/>
                  <a:gd name="T1" fmla="*/ 124 h 125"/>
                  <a:gd name="T2" fmla="*/ 32 w 87"/>
                  <a:gd name="T3" fmla="*/ 122 h 125"/>
                  <a:gd name="T4" fmla="*/ 31 w 87"/>
                  <a:gd name="T5" fmla="*/ 113 h 125"/>
                  <a:gd name="T6" fmla="*/ 34 w 87"/>
                  <a:gd name="T7" fmla="*/ 110 h 125"/>
                  <a:gd name="T8" fmla="*/ 36 w 87"/>
                  <a:gd name="T9" fmla="*/ 101 h 125"/>
                  <a:gd name="T10" fmla="*/ 34 w 87"/>
                  <a:gd name="T11" fmla="*/ 96 h 125"/>
                  <a:gd name="T12" fmla="*/ 27 w 87"/>
                  <a:gd name="T13" fmla="*/ 94 h 125"/>
                  <a:gd name="T14" fmla="*/ 22 w 87"/>
                  <a:gd name="T15" fmla="*/ 91 h 125"/>
                  <a:gd name="T16" fmla="*/ 20 w 87"/>
                  <a:gd name="T17" fmla="*/ 91 h 125"/>
                  <a:gd name="T18" fmla="*/ 14 w 87"/>
                  <a:gd name="T19" fmla="*/ 81 h 125"/>
                  <a:gd name="T20" fmla="*/ 31 w 87"/>
                  <a:gd name="T21" fmla="*/ 46 h 125"/>
                  <a:gd name="T22" fmla="*/ 24 w 87"/>
                  <a:gd name="T23" fmla="*/ 34 h 125"/>
                  <a:gd name="T24" fmla="*/ 22 w 87"/>
                  <a:gd name="T25" fmla="*/ 31 h 125"/>
                  <a:gd name="T26" fmla="*/ 15 w 87"/>
                  <a:gd name="T27" fmla="*/ 27 h 125"/>
                  <a:gd name="T28" fmla="*/ 14 w 87"/>
                  <a:gd name="T29" fmla="*/ 26 h 125"/>
                  <a:gd name="T30" fmla="*/ 10 w 87"/>
                  <a:gd name="T31" fmla="*/ 22 h 125"/>
                  <a:gd name="T32" fmla="*/ 10 w 87"/>
                  <a:gd name="T33" fmla="*/ 19 h 125"/>
                  <a:gd name="T34" fmla="*/ 5 w 87"/>
                  <a:gd name="T35" fmla="*/ 17 h 125"/>
                  <a:gd name="T36" fmla="*/ 5 w 87"/>
                  <a:gd name="T37" fmla="*/ 10 h 125"/>
                  <a:gd name="T38" fmla="*/ 3 w 87"/>
                  <a:gd name="T39" fmla="*/ 7 h 125"/>
                  <a:gd name="T40" fmla="*/ 0 w 87"/>
                  <a:gd name="T41" fmla="*/ 3 h 125"/>
                  <a:gd name="T42" fmla="*/ 2 w 87"/>
                  <a:gd name="T43" fmla="*/ 0 h 125"/>
                  <a:gd name="T44" fmla="*/ 10 w 87"/>
                  <a:gd name="T45" fmla="*/ 7 h 125"/>
                  <a:gd name="T46" fmla="*/ 12 w 87"/>
                  <a:gd name="T47" fmla="*/ 7 h 125"/>
                  <a:gd name="T48" fmla="*/ 17 w 87"/>
                  <a:gd name="T49" fmla="*/ 8 h 125"/>
                  <a:gd name="T50" fmla="*/ 22 w 87"/>
                  <a:gd name="T51" fmla="*/ 12 h 125"/>
                  <a:gd name="T52" fmla="*/ 27 w 87"/>
                  <a:gd name="T53" fmla="*/ 17 h 125"/>
                  <a:gd name="T54" fmla="*/ 31 w 87"/>
                  <a:gd name="T55" fmla="*/ 22 h 125"/>
                  <a:gd name="T56" fmla="*/ 29 w 87"/>
                  <a:gd name="T57" fmla="*/ 26 h 125"/>
                  <a:gd name="T58" fmla="*/ 32 w 87"/>
                  <a:gd name="T59" fmla="*/ 31 h 125"/>
                  <a:gd name="T60" fmla="*/ 32 w 87"/>
                  <a:gd name="T61" fmla="*/ 36 h 125"/>
                  <a:gd name="T62" fmla="*/ 39 w 87"/>
                  <a:gd name="T63" fmla="*/ 45 h 125"/>
                  <a:gd name="T64" fmla="*/ 48 w 87"/>
                  <a:gd name="T65" fmla="*/ 39 h 125"/>
                  <a:gd name="T66" fmla="*/ 49 w 87"/>
                  <a:gd name="T67" fmla="*/ 45 h 125"/>
                  <a:gd name="T68" fmla="*/ 49 w 87"/>
                  <a:gd name="T69" fmla="*/ 50 h 125"/>
                  <a:gd name="T70" fmla="*/ 51 w 87"/>
                  <a:gd name="T71" fmla="*/ 53 h 125"/>
                  <a:gd name="T72" fmla="*/ 51 w 87"/>
                  <a:gd name="T73" fmla="*/ 55 h 125"/>
                  <a:gd name="T74" fmla="*/ 53 w 87"/>
                  <a:gd name="T75" fmla="*/ 55 h 125"/>
                  <a:gd name="T76" fmla="*/ 58 w 87"/>
                  <a:gd name="T77" fmla="*/ 57 h 125"/>
                  <a:gd name="T78" fmla="*/ 61 w 87"/>
                  <a:gd name="T79" fmla="*/ 58 h 125"/>
                  <a:gd name="T80" fmla="*/ 67 w 87"/>
                  <a:gd name="T81" fmla="*/ 60 h 125"/>
                  <a:gd name="T82" fmla="*/ 68 w 87"/>
                  <a:gd name="T83" fmla="*/ 60 h 125"/>
                  <a:gd name="T84" fmla="*/ 70 w 87"/>
                  <a:gd name="T85" fmla="*/ 58 h 125"/>
                  <a:gd name="T86" fmla="*/ 73 w 87"/>
                  <a:gd name="T87" fmla="*/ 57 h 125"/>
                  <a:gd name="T88" fmla="*/ 77 w 87"/>
                  <a:gd name="T89" fmla="*/ 55 h 125"/>
                  <a:gd name="T90" fmla="*/ 82 w 87"/>
                  <a:gd name="T91" fmla="*/ 53 h 125"/>
                  <a:gd name="T92" fmla="*/ 87 w 87"/>
                  <a:gd name="T93" fmla="*/ 57 h 125"/>
                  <a:gd name="T94" fmla="*/ 79 w 87"/>
                  <a:gd name="T95" fmla="*/ 77 h 125"/>
                  <a:gd name="T96" fmla="*/ 75 w 87"/>
                  <a:gd name="T97" fmla="*/ 81 h 125"/>
                  <a:gd name="T98" fmla="*/ 75 w 87"/>
                  <a:gd name="T99" fmla="*/ 81 h 125"/>
                  <a:gd name="T100" fmla="*/ 65 w 87"/>
                  <a:gd name="T101" fmla="*/ 84 h 125"/>
                  <a:gd name="T102" fmla="*/ 65 w 87"/>
                  <a:gd name="T103" fmla="*/ 89 h 125"/>
                  <a:gd name="T104" fmla="*/ 67 w 87"/>
                  <a:gd name="T105" fmla="*/ 96 h 125"/>
                  <a:gd name="T106" fmla="*/ 61 w 87"/>
                  <a:gd name="T107" fmla="*/ 99 h 125"/>
                  <a:gd name="T108" fmla="*/ 60 w 87"/>
                  <a:gd name="T109" fmla="*/ 103 h 125"/>
                  <a:gd name="T110" fmla="*/ 58 w 87"/>
                  <a:gd name="T111" fmla="*/ 106 h 125"/>
                  <a:gd name="T112" fmla="*/ 55 w 87"/>
                  <a:gd name="T113" fmla="*/ 110 h 125"/>
                  <a:gd name="T114" fmla="*/ 53 w 87"/>
                  <a:gd name="T115" fmla="*/ 113 h 125"/>
                  <a:gd name="T116" fmla="*/ 49 w 87"/>
                  <a:gd name="T117" fmla="*/ 120 h 125"/>
                  <a:gd name="T118" fmla="*/ 46 w 87"/>
                  <a:gd name="T119" fmla="*/ 124 h 125"/>
                  <a:gd name="T120" fmla="*/ 39 w 87"/>
                  <a:gd name="T12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125">
                    <a:moveTo>
                      <a:pt x="37" y="125"/>
                    </a:moveTo>
                    <a:lnTo>
                      <a:pt x="37" y="125"/>
                    </a:lnTo>
                    <a:lnTo>
                      <a:pt x="36" y="125"/>
                    </a:lnTo>
                    <a:lnTo>
                      <a:pt x="36" y="125"/>
                    </a:lnTo>
                    <a:lnTo>
                      <a:pt x="36" y="124"/>
                    </a:lnTo>
                    <a:lnTo>
                      <a:pt x="36" y="124"/>
                    </a:lnTo>
                    <a:lnTo>
                      <a:pt x="36" y="124"/>
                    </a:lnTo>
                    <a:lnTo>
                      <a:pt x="36" y="124"/>
                    </a:lnTo>
                    <a:lnTo>
                      <a:pt x="32" y="122"/>
                    </a:lnTo>
                    <a:lnTo>
                      <a:pt x="32" y="122"/>
                    </a:lnTo>
                    <a:lnTo>
                      <a:pt x="32" y="122"/>
                    </a:lnTo>
                    <a:lnTo>
                      <a:pt x="31" y="120"/>
                    </a:lnTo>
                    <a:lnTo>
                      <a:pt x="31" y="120"/>
                    </a:lnTo>
                    <a:lnTo>
                      <a:pt x="31" y="117"/>
                    </a:lnTo>
                    <a:lnTo>
                      <a:pt x="31" y="113"/>
                    </a:lnTo>
                    <a:lnTo>
                      <a:pt x="31" y="113"/>
                    </a:lnTo>
                    <a:lnTo>
                      <a:pt x="32" y="112"/>
                    </a:lnTo>
                    <a:lnTo>
                      <a:pt x="34" y="110"/>
                    </a:lnTo>
                    <a:lnTo>
                      <a:pt x="34" y="110"/>
                    </a:lnTo>
                    <a:lnTo>
                      <a:pt x="34" y="110"/>
                    </a:lnTo>
                    <a:lnTo>
                      <a:pt x="34" y="110"/>
                    </a:lnTo>
                    <a:lnTo>
                      <a:pt x="36" y="108"/>
                    </a:lnTo>
                    <a:lnTo>
                      <a:pt x="36" y="108"/>
                    </a:lnTo>
                    <a:lnTo>
                      <a:pt x="36" y="105"/>
                    </a:lnTo>
                    <a:lnTo>
                      <a:pt x="36" y="101"/>
                    </a:lnTo>
                    <a:lnTo>
                      <a:pt x="36" y="101"/>
                    </a:lnTo>
                    <a:lnTo>
                      <a:pt x="36" y="99"/>
                    </a:lnTo>
                    <a:lnTo>
                      <a:pt x="36" y="99"/>
                    </a:lnTo>
                    <a:lnTo>
                      <a:pt x="36" y="98"/>
                    </a:lnTo>
                    <a:lnTo>
                      <a:pt x="34" y="96"/>
                    </a:lnTo>
                    <a:lnTo>
                      <a:pt x="34" y="96"/>
                    </a:lnTo>
                    <a:lnTo>
                      <a:pt x="32" y="94"/>
                    </a:lnTo>
                    <a:lnTo>
                      <a:pt x="27" y="94"/>
                    </a:lnTo>
                    <a:lnTo>
                      <a:pt x="27" y="94"/>
                    </a:lnTo>
                    <a:lnTo>
                      <a:pt x="27" y="94"/>
                    </a:lnTo>
                    <a:lnTo>
                      <a:pt x="24" y="91"/>
                    </a:lnTo>
                    <a:lnTo>
                      <a:pt x="24" y="91"/>
                    </a:lnTo>
                    <a:lnTo>
                      <a:pt x="24" y="91"/>
                    </a:lnTo>
                    <a:lnTo>
                      <a:pt x="24" y="91"/>
                    </a:lnTo>
                    <a:lnTo>
                      <a:pt x="22" y="91"/>
                    </a:lnTo>
                    <a:lnTo>
                      <a:pt x="22" y="91"/>
                    </a:lnTo>
                    <a:lnTo>
                      <a:pt x="22" y="91"/>
                    </a:lnTo>
                    <a:lnTo>
                      <a:pt x="22" y="91"/>
                    </a:lnTo>
                    <a:lnTo>
                      <a:pt x="20" y="91"/>
                    </a:lnTo>
                    <a:lnTo>
                      <a:pt x="20" y="91"/>
                    </a:lnTo>
                    <a:lnTo>
                      <a:pt x="19" y="91"/>
                    </a:lnTo>
                    <a:lnTo>
                      <a:pt x="19" y="91"/>
                    </a:lnTo>
                    <a:lnTo>
                      <a:pt x="17" y="91"/>
                    </a:lnTo>
                    <a:lnTo>
                      <a:pt x="14" y="87"/>
                    </a:lnTo>
                    <a:lnTo>
                      <a:pt x="14" y="81"/>
                    </a:lnTo>
                    <a:lnTo>
                      <a:pt x="20" y="79"/>
                    </a:lnTo>
                    <a:lnTo>
                      <a:pt x="27" y="74"/>
                    </a:lnTo>
                    <a:lnTo>
                      <a:pt x="27" y="69"/>
                    </a:lnTo>
                    <a:lnTo>
                      <a:pt x="31" y="65"/>
                    </a:lnTo>
                    <a:lnTo>
                      <a:pt x="31" y="46"/>
                    </a:lnTo>
                    <a:lnTo>
                      <a:pt x="29" y="45"/>
                    </a:lnTo>
                    <a:lnTo>
                      <a:pt x="25" y="45"/>
                    </a:lnTo>
                    <a:lnTo>
                      <a:pt x="25" y="39"/>
                    </a:lnTo>
                    <a:lnTo>
                      <a:pt x="20" y="36"/>
                    </a:lnTo>
                    <a:lnTo>
                      <a:pt x="24" y="34"/>
                    </a:lnTo>
                    <a:lnTo>
                      <a:pt x="24" y="31"/>
                    </a:lnTo>
                    <a:lnTo>
                      <a:pt x="24" y="31"/>
                    </a:lnTo>
                    <a:lnTo>
                      <a:pt x="24" y="31"/>
                    </a:lnTo>
                    <a:lnTo>
                      <a:pt x="22" y="31"/>
                    </a:lnTo>
                    <a:lnTo>
                      <a:pt x="22" y="31"/>
                    </a:lnTo>
                    <a:lnTo>
                      <a:pt x="19" y="31"/>
                    </a:lnTo>
                    <a:lnTo>
                      <a:pt x="19" y="31"/>
                    </a:lnTo>
                    <a:lnTo>
                      <a:pt x="17" y="29"/>
                    </a:lnTo>
                    <a:lnTo>
                      <a:pt x="17" y="29"/>
                    </a:lnTo>
                    <a:lnTo>
                      <a:pt x="15" y="27"/>
                    </a:lnTo>
                    <a:lnTo>
                      <a:pt x="15" y="27"/>
                    </a:lnTo>
                    <a:lnTo>
                      <a:pt x="15" y="27"/>
                    </a:lnTo>
                    <a:lnTo>
                      <a:pt x="15" y="27"/>
                    </a:lnTo>
                    <a:lnTo>
                      <a:pt x="14" y="26"/>
                    </a:lnTo>
                    <a:lnTo>
                      <a:pt x="14" y="26"/>
                    </a:lnTo>
                    <a:lnTo>
                      <a:pt x="14" y="26"/>
                    </a:lnTo>
                    <a:lnTo>
                      <a:pt x="14" y="24"/>
                    </a:lnTo>
                    <a:lnTo>
                      <a:pt x="14" y="24"/>
                    </a:lnTo>
                    <a:lnTo>
                      <a:pt x="12" y="22"/>
                    </a:lnTo>
                    <a:lnTo>
                      <a:pt x="10" y="22"/>
                    </a:lnTo>
                    <a:lnTo>
                      <a:pt x="10" y="22"/>
                    </a:lnTo>
                    <a:lnTo>
                      <a:pt x="10" y="20"/>
                    </a:lnTo>
                    <a:lnTo>
                      <a:pt x="10" y="20"/>
                    </a:lnTo>
                    <a:lnTo>
                      <a:pt x="10" y="19"/>
                    </a:lnTo>
                    <a:lnTo>
                      <a:pt x="10" y="19"/>
                    </a:lnTo>
                    <a:lnTo>
                      <a:pt x="8" y="17"/>
                    </a:lnTo>
                    <a:lnTo>
                      <a:pt x="8" y="19"/>
                    </a:lnTo>
                    <a:lnTo>
                      <a:pt x="8" y="19"/>
                    </a:lnTo>
                    <a:lnTo>
                      <a:pt x="7" y="19"/>
                    </a:lnTo>
                    <a:lnTo>
                      <a:pt x="5" y="17"/>
                    </a:lnTo>
                    <a:lnTo>
                      <a:pt x="5" y="17"/>
                    </a:lnTo>
                    <a:lnTo>
                      <a:pt x="5" y="14"/>
                    </a:lnTo>
                    <a:lnTo>
                      <a:pt x="5" y="12"/>
                    </a:lnTo>
                    <a:lnTo>
                      <a:pt x="5" y="12"/>
                    </a:lnTo>
                    <a:lnTo>
                      <a:pt x="5" y="10"/>
                    </a:lnTo>
                    <a:lnTo>
                      <a:pt x="5" y="10"/>
                    </a:lnTo>
                    <a:lnTo>
                      <a:pt x="5" y="8"/>
                    </a:lnTo>
                    <a:lnTo>
                      <a:pt x="5" y="8"/>
                    </a:lnTo>
                    <a:lnTo>
                      <a:pt x="5" y="8"/>
                    </a:lnTo>
                    <a:lnTo>
                      <a:pt x="3" y="7"/>
                    </a:lnTo>
                    <a:lnTo>
                      <a:pt x="3" y="7"/>
                    </a:lnTo>
                    <a:lnTo>
                      <a:pt x="2" y="5"/>
                    </a:lnTo>
                    <a:lnTo>
                      <a:pt x="2" y="3"/>
                    </a:lnTo>
                    <a:lnTo>
                      <a:pt x="2" y="3"/>
                    </a:lnTo>
                    <a:lnTo>
                      <a:pt x="0" y="3"/>
                    </a:lnTo>
                    <a:lnTo>
                      <a:pt x="0" y="2"/>
                    </a:lnTo>
                    <a:lnTo>
                      <a:pt x="0" y="0"/>
                    </a:lnTo>
                    <a:lnTo>
                      <a:pt x="2" y="0"/>
                    </a:lnTo>
                    <a:lnTo>
                      <a:pt x="2" y="0"/>
                    </a:lnTo>
                    <a:lnTo>
                      <a:pt x="2" y="0"/>
                    </a:lnTo>
                    <a:lnTo>
                      <a:pt x="5" y="2"/>
                    </a:lnTo>
                    <a:lnTo>
                      <a:pt x="8" y="5"/>
                    </a:lnTo>
                    <a:lnTo>
                      <a:pt x="8" y="5"/>
                    </a:lnTo>
                    <a:lnTo>
                      <a:pt x="8" y="5"/>
                    </a:lnTo>
                    <a:lnTo>
                      <a:pt x="10" y="7"/>
                    </a:lnTo>
                    <a:lnTo>
                      <a:pt x="10" y="7"/>
                    </a:lnTo>
                    <a:lnTo>
                      <a:pt x="12" y="7"/>
                    </a:lnTo>
                    <a:lnTo>
                      <a:pt x="12" y="7"/>
                    </a:lnTo>
                    <a:lnTo>
                      <a:pt x="12" y="7"/>
                    </a:lnTo>
                    <a:lnTo>
                      <a:pt x="12" y="7"/>
                    </a:lnTo>
                    <a:lnTo>
                      <a:pt x="15" y="8"/>
                    </a:lnTo>
                    <a:lnTo>
                      <a:pt x="15" y="8"/>
                    </a:lnTo>
                    <a:lnTo>
                      <a:pt x="17" y="8"/>
                    </a:lnTo>
                    <a:lnTo>
                      <a:pt x="17" y="8"/>
                    </a:lnTo>
                    <a:lnTo>
                      <a:pt x="17" y="8"/>
                    </a:lnTo>
                    <a:lnTo>
                      <a:pt x="20" y="10"/>
                    </a:lnTo>
                    <a:lnTo>
                      <a:pt x="20" y="10"/>
                    </a:lnTo>
                    <a:lnTo>
                      <a:pt x="22" y="12"/>
                    </a:lnTo>
                    <a:lnTo>
                      <a:pt x="22" y="12"/>
                    </a:lnTo>
                    <a:lnTo>
                      <a:pt x="22" y="12"/>
                    </a:lnTo>
                    <a:lnTo>
                      <a:pt x="24" y="12"/>
                    </a:lnTo>
                    <a:lnTo>
                      <a:pt x="24" y="12"/>
                    </a:lnTo>
                    <a:lnTo>
                      <a:pt x="24" y="14"/>
                    </a:lnTo>
                    <a:lnTo>
                      <a:pt x="24" y="14"/>
                    </a:lnTo>
                    <a:lnTo>
                      <a:pt x="27" y="17"/>
                    </a:lnTo>
                    <a:lnTo>
                      <a:pt x="27" y="17"/>
                    </a:lnTo>
                    <a:lnTo>
                      <a:pt x="27" y="19"/>
                    </a:lnTo>
                    <a:lnTo>
                      <a:pt x="27" y="19"/>
                    </a:lnTo>
                    <a:lnTo>
                      <a:pt x="31" y="20"/>
                    </a:lnTo>
                    <a:lnTo>
                      <a:pt x="31" y="22"/>
                    </a:lnTo>
                    <a:lnTo>
                      <a:pt x="27" y="24"/>
                    </a:lnTo>
                    <a:lnTo>
                      <a:pt x="27" y="24"/>
                    </a:lnTo>
                    <a:lnTo>
                      <a:pt x="27" y="26"/>
                    </a:lnTo>
                    <a:lnTo>
                      <a:pt x="27" y="26"/>
                    </a:lnTo>
                    <a:lnTo>
                      <a:pt x="29" y="26"/>
                    </a:lnTo>
                    <a:lnTo>
                      <a:pt x="29" y="26"/>
                    </a:lnTo>
                    <a:lnTo>
                      <a:pt x="29" y="27"/>
                    </a:lnTo>
                    <a:lnTo>
                      <a:pt x="29" y="27"/>
                    </a:lnTo>
                    <a:lnTo>
                      <a:pt x="31" y="29"/>
                    </a:lnTo>
                    <a:lnTo>
                      <a:pt x="32" y="31"/>
                    </a:lnTo>
                    <a:lnTo>
                      <a:pt x="32" y="31"/>
                    </a:lnTo>
                    <a:lnTo>
                      <a:pt x="32" y="33"/>
                    </a:lnTo>
                    <a:lnTo>
                      <a:pt x="32" y="33"/>
                    </a:lnTo>
                    <a:lnTo>
                      <a:pt x="32" y="36"/>
                    </a:lnTo>
                    <a:lnTo>
                      <a:pt x="32" y="36"/>
                    </a:lnTo>
                    <a:lnTo>
                      <a:pt x="32" y="36"/>
                    </a:lnTo>
                    <a:lnTo>
                      <a:pt x="34" y="39"/>
                    </a:lnTo>
                    <a:lnTo>
                      <a:pt x="34" y="39"/>
                    </a:lnTo>
                    <a:lnTo>
                      <a:pt x="36" y="41"/>
                    </a:lnTo>
                    <a:lnTo>
                      <a:pt x="39" y="45"/>
                    </a:lnTo>
                    <a:lnTo>
                      <a:pt x="41" y="45"/>
                    </a:lnTo>
                    <a:lnTo>
                      <a:pt x="41" y="36"/>
                    </a:lnTo>
                    <a:lnTo>
                      <a:pt x="48" y="36"/>
                    </a:lnTo>
                    <a:lnTo>
                      <a:pt x="48" y="39"/>
                    </a:lnTo>
                    <a:lnTo>
                      <a:pt x="48" y="39"/>
                    </a:lnTo>
                    <a:lnTo>
                      <a:pt x="48" y="41"/>
                    </a:lnTo>
                    <a:lnTo>
                      <a:pt x="48" y="41"/>
                    </a:lnTo>
                    <a:lnTo>
                      <a:pt x="48" y="41"/>
                    </a:lnTo>
                    <a:lnTo>
                      <a:pt x="49" y="45"/>
                    </a:lnTo>
                    <a:lnTo>
                      <a:pt x="49" y="45"/>
                    </a:lnTo>
                    <a:lnTo>
                      <a:pt x="49" y="48"/>
                    </a:lnTo>
                    <a:lnTo>
                      <a:pt x="49" y="48"/>
                    </a:lnTo>
                    <a:lnTo>
                      <a:pt x="49" y="48"/>
                    </a:lnTo>
                    <a:lnTo>
                      <a:pt x="49" y="50"/>
                    </a:lnTo>
                    <a:lnTo>
                      <a:pt x="49" y="50"/>
                    </a:lnTo>
                    <a:lnTo>
                      <a:pt x="49" y="51"/>
                    </a:lnTo>
                    <a:lnTo>
                      <a:pt x="49" y="51"/>
                    </a:lnTo>
                    <a:lnTo>
                      <a:pt x="51" y="51"/>
                    </a:lnTo>
                    <a:lnTo>
                      <a:pt x="51" y="51"/>
                    </a:lnTo>
                    <a:lnTo>
                      <a:pt x="51" y="53"/>
                    </a:lnTo>
                    <a:lnTo>
                      <a:pt x="51" y="53"/>
                    </a:lnTo>
                    <a:lnTo>
                      <a:pt x="51" y="55"/>
                    </a:lnTo>
                    <a:lnTo>
                      <a:pt x="51" y="55"/>
                    </a:lnTo>
                    <a:lnTo>
                      <a:pt x="51" y="55"/>
                    </a:lnTo>
                    <a:lnTo>
                      <a:pt x="51" y="55"/>
                    </a:lnTo>
                    <a:lnTo>
                      <a:pt x="51" y="55"/>
                    </a:lnTo>
                    <a:lnTo>
                      <a:pt x="51" y="55"/>
                    </a:lnTo>
                    <a:lnTo>
                      <a:pt x="53" y="55"/>
                    </a:lnTo>
                    <a:lnTo>
                      <a:pt x="53" y="55"/>
                    </a:lnTo>
                    <a:lnTo>
                      <a:pt x="53" y="55"/>
                    </a:lnTo>
                    <a:lnTo>
                      <a:pt x="53" y="55"/>
                    </a:lnTo>
                    <a:lnTo>
                      <a:pt x="55" y="57"/>
                    </a:lnTo>
                    <a:lnTo>
                      <a:pt x="55" y="57"/>
                    </a:lnTo>
                    <a:lnTo>
                      <a:pt x="56" y="57"/>
                    </a:lnTo>
                    <a:lnTo>
                      <a:pt x="58" y="57"/>
                    </a:lnTo>
                    <a:lnTo>
                      <a:pt x="58" y="57"/>
                    </a:lnTo>
                    <a:lnTo>
                      <a:pt x="60" y="58"/>
                    </a:lnTo>
                    <a:lnTo>
                      <a:pt x="60" y="58"/>
                    </a:lnTo>
                    <a:lnTo>
                      <a:pt x="61" y="58"/>
                    </a:lnTo>
                    <a:lnTo>
                      <a:pt x="61" y="58"/>
                    </a:lnTo>
                    <a:lnTo>
                      <a:pt x="61" y="58"/>
                    </a:lnTo>
                    <a:lnTo>
                      <a:pt x="61" y="58"/>
                    </a:lnTo>
                    <a:lnTo>
                      <a:pt x="65" y="58"/>
                    </a:lnTo>
                    <a:lnTo>
                      <a:pt x="65" y="58"/>
                    </a:lnTo>
                    <a:lnTo>
                      <a:pt x="67" y="60"/>
                    </a:lnTo>
                    <a:lnTo>
                      <a:pt x="67" y="60"/>
                    </a:lnTo>
                    <a:lnTo>
                      <a:pt x="67" y="60"/>
                    </a:lnTo>
                    <a:lnTo>
                      <a:pt x="67" y="60"/>
                    </a:lnTo>
                    <a:lnTo>
                      <a:pt x="67" y="60"/>
                    </a:lnTo>
                    <a:lnTo>
                      <a:pt x="68" y="60"/>
                    </a:lnTo>
                    <a:lnTo>
                      <a:pt x="68" y="60"/>
                    </a:lnTo>
                    <a:lnTo>
                      <a:pt x="70" y="60"/>
                    </a:lnTo>
                    <a:lnTo>
                      <a:pt x="70" y="60"/>
                    </a:lnTo>
                    <a:lnTo>
                      <a:pt x="70" y="58"/>
                    </a:lnTo>
                    <a:lnTo>
                      <a:pt x="70" y="58"/>
                    </a:lnTo>
                    <a:lnTo>
                      <a:pt x="72" y="58"/>
                    </a:lnTo>
                    <a:lnTo>
                      <a:pt x="72" y="58"/>
                    </a:lnTo>
                    <a:lnTo>
                      <a:pt x="73" y="58"/>
                    </a:lnTo>
                    <a:lnTo>
                      <a:pt x="73" y="58"/>
                    </a:lnTo>
                    <a:lnTo>
                      <a:pt x="73" y="57"/>
                    </a:lnTo>
                    <a:lnTo>
                      <a:pt x="73" y="57"/>
                    </a:lnTo>
                    <a:lnTo>
                      <a:pt x="75" y="57"/>
                    </a:lnTo>
                    <a:lnTo>
                      <a:pt x="75" y="57"/>
                    </a:lnTo>
                    <a:lnTo>
                      <a:pt x="77" y="55"/>
                    </a:lnTo>
                    <a:lnTo>
                      <a:pt x="77" y="55"/>
                    </a:lnTo>
                    <a:lnTo>
                      <a:pt x="79" y="55"/>
                    </a:lnTo>
                    <a:lnTo>
                      <a:pt x="79" y="53"/>
                    </a:lnTo>
                    <a:lnTo>
                      <a:pt x="79" y="53"/>
                    </a:lnTo>
                    <a:lnTo>
                      <a:pt x="82" y="53"/>
                    </a:lnTo>
                    <a:lnTo>
                      <a:pt x="82" y="53"/>
                    </a:lnTo>
                    <a:lnTo>
                      <a:pt x="84" y="53"/>
                    </a:lnTo>
                    <a:lnTo>
                      <a:pt x="84" y="53"/>
                    </a:lnTo>
                    <a:lnTo>
                      <a:pt x="87" y="55"/>
                    </a:lnTo>
                    <a:lnTo>
                      <a:pt x="87" y="57"/>
                    </a:lnTo>
                    <a:lnTo>
                      <a:pt x="87" y="57"/>
                    </a:lnTo>
                    <a:lnTo>
                      <a:pt x="87" y="62"/>
                    </a:lnTo>
                    <a:lnTo>
                      <a:pt x="87" y="67"/>
                    </a:lnTo>
                    <a:lnTo>
                      <a:pt x="87" y="67"/>
                    </a:lnTo>
                    <a:lnTo>
                      <a:pt x="79" y="75"/>
                    </a:lnTo>
                    <a:lnTo>
                      <a:pt x="79" y="77"/>
                    </a:lnTo>
                    <a:lnTo>
                      <a:pt x="79" y="77"/>
                    </a:lnTo>
                    <a:lnTo>
                      <a:pt x="79" y="79"/>
                    </a:lnTo>
                    <a:lnTo>
                      <a:pt x="77" y="79"/>
                    </a:lnTo>
                    <a:lnTo>
                      <a:pt x="77" y="79"/>
                    </a:lnTo>
                    <a:lnTo>
                      <a:pt x="75" y="81"/>
                    </a:lnTo>
                    <a:lnTo>
                      <a:pt x="75" y="81"/>
                    </a:lnTo>
                    <a:lnTo>
                      <a:pt x="75" y="81"/>
                    </a:lnTo>
                    <a:lnTo>
                      <a:pt x="75" y="81"/>
                    </a:lnTo>
                    <a:lnTo>
                      <a:pt x="75" y="81"/>
                    </a:lnTo>
                    <a:lnTo>
                      <a:pt x="75" y="81"/>
                    </a:lnTo>
                    <a:lnTo>
                      <a:pt x="70" y="81"/>
                    </a:lnTo>
                    <a:lnTo>
                      <a:pt x="68" y="82"/>
                    </a:lnTo>
                    <a:lnTo>
                      <a:pt x="68" y="82"/>
                    </a:lnTo>
                    <a:lnTo>
                      <a:pt x="65" y="84"/>
                    </a:lnTo>
                    <a:lnTo>
                      <a:pt x="65" y="84"/>
                    </a:lnTo>
                    <a:lnTo>
                      <a:pt x="65" y="86"/>
                    </a:lnTo>
                    <a:lnTo>
                      <a:pt x="65" y="86"/>
                    </a:lnTo>
                    <a:lnTo>
                      <a:pt x="65" y="87"/>
                    </a:lnTo>
                    <a:lnTo>
                      <a:pt x="65" y="87"/>
                    </a:lnTo>
                    <a:lnTo>
                      <a:pt x="65" y="89"/>
                    </a:lnTo>
                    <a:lnTo>
                      <a:pt x="65" y="89"/>
                    </a:lnTo>
                    <a:lnTo>
                      <a:pt x="67" y="89"/>
                    </a:lnTo>
                    <a:lnTo>
                      <a:pt x="67" y="89"/>
                    </a:lnTo>
                    <a:lnTo>
                      <a:pt x="67" y="93"/>
                    </a:lnTo>
                    <a:lnTo>
                      <a:pt x="67" y="96"/>
                    </a:lnTo>
                    <a:lnTo>
                      <a:pt x="67" y="96"/>
                    </a:lnTo>
                    <a:lnTo>
                      <a:pt x="65" y="98"/>
                    </a:lnTo>
                    <a:lnTo>
                      <a:pt x="65" y="98"/>
                    </a:lnTo>
                    <a:lnTo>
                      <a:pt x="61" y="99"/>
                    </a:lnTo>
                    <a:lnTo>
                      <a:pt x="61" y="99"/>
                    </a:lnTo>
                    <a:lnTo>
                      <a:pt x="61" y="101"/>
                    </a:lnTo>
                    <a:lnTo>
                      <a:pt x="61" y="101"/>
                    </a:lnTo>
                    <a:lnTo>
                      <a:pt x="61" y="101"/>
                    </a:lnTo>
                    <a:lnTo>
                      <a:pt x="61" y="101"/>
                    </a:lnTo>
                    <a:lnTo>
                      <a:pt x="60" y="103"/>
                    </a:lnTo>
                    <a:lnTo>
                      <a:pt x="60" y="103"/>
                    </a:lnTo>
                    <a:lnTo>
                      <a:pt x="60" y="105"/>
                    </a:lnTo>
                    <a:lnTo>
                      <a:pt x="60" y="105"/>
                    </a:lnTo>
                    <a:lnTo>
                      <a:pt x="60" y="106"/>
                    </a:lnTo>
                    <a:lnTo>
                      <a:pt x="58" y="106"/>
                    </a:lnTo>
                    <a:lnTo>
                      <a:pt x="58" y="106"/>
                    </a:lnTo>
                    <a:lnTo>
                      <a:pt x="56" y="108"/>
                    </a:lnTo>
                    <a:lnTo>
                      <a:pt x="56" y="108"/>
                    </a:lnTo>
                    <a:lnTo>
                      <a:pt x="55" y="110"/>
                    </a:lnTo>
                    <a:lnTo>
                      <a:pt x="55" y="110"/>
                    </a:lnTo>
                    <a:lnTo>
                      <a:pt x="55" y="112"/>
                    </a:lnTo>
                    <a:lnTo>
                      <a:pt x="55" y="112"/>
                    </a:lnTo>
                    <a:lnTo>
                      <a:pt x="55" y="112"/>
                    </a:lnTo>
                    <a:lnTo>
                      <a:pt x="53" y="113"/>
                    </a:lnTo>
                    <a:lnTo>
                      <a:pt x="53" y="113"/>
                    </a:lnTo>
                    <a:lnTo>
                      <a:pt x="53" y="117"/>
                    </a:lnTo>
                    <a:lnTo>
                      <a:pt x="53" y="117"/>
                    </a:lnTo>
                    <a:lnTo>
                      <a:pt x="51" y="118"/>
                    </a:lnTo>
                    <a:lnTo>
                      <a:pt x="51" y="118"/>
                    </a:lnTo>
                    <a:lnTo>
                      <a:pt x="49" y="120"/>
                    </a:lnTo>
                    <a:lnTo>
                      <a:pt x="49" y="120"/>
                    </a:lnTo>
                    <a:lnTo>
                      <a:pt x="48" y="122"/>
                    </a:lnTo>
                    <a:lnTo>
                      <a:pt x="48" y="122"/>
                    </a:lnTo>
                    <a:lnTo>
                      <a:pt x="46" y="124"/>
                    </a:lnTo>
                    <a:lnTo>
                      <a:pt x="46" y="124"/>
                    </a:lnTo>
                    <a:lnTo>
                      <a:pt x="46" y="124"/>
                    </a:lnTo>
                    <a:lnTo>
                      <a:pt x="43" y="125"/>
                    </a:lnTo>
                    <a:lnTo>
                      <a:pt x="41" y="125"/>
                    </a:lnTo>
                    <a:lnTo>
                      <a:pt x="39" y="125"/>
                    </a:lnTo>
                    <a:lnTo>
                      <a:pt x="39" y="125"/>
                    </a:lnTo>
                    <a:lnTo>
                      <a:pt x="37" y="125"/>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86" name="Freeform 168"/>
              <p:cNvSpPr>
                <a:spLocks/>
              </p:cNvSpPr>
              <p:nvPr/>
            </p:nvSpPr>
            <p:spPr bwMode="auto">
              <a:xfrm>
                <a:off x="5298" y="3098"/>
                <a:ext cx="87" cy="125"/>
              </a:xfrm>
              <a:custGeom>
                <a:avLst/>
                <a:gdLst>
                  <a:gd name="T0" fmla="*/ 36 w 87"/>
                  <a:gd name="T1" fmla="*/ 124 h 125"/>
                  <a:gd name="T2" fmla="*/ 32 w 87"/>
                  <a:gd name="T3" fmla="*/ 122 h 125"/>
                  <a:gd name="T4" fmla="*/ 31 w 87"/>
                  <a:gd name="T5" fmla="*/ 113 h 125"/>
                  <a:gd name="T6" fmla="*/ 34 w 87"/>
                  <a:gd name="T7" fmla="*/ 110 h 125"/>
                  <a:gd name="T8" fmla="*/ 36 w 87"/>
                  <a:gd name="T9" fmla="*/ 101 h 125"/>
                  <a:gd name="T10" fmla="*/ 34 w 87"/>
                  <a:gd name="T11" fmla="*/ 96 h 125"/>
                  <a:gd name="T12" fmla="*/ 27 w 87"/>
                  <a:gd name="T13" fmla="*/ 94 h 125"/>
                  <a:gd name="T14" fmla="*/ 22 w 87"/>
                  <a:gd name="T15" fmla="*/ 91 h 125"/>
                  <a:gd name="T16" fmla="*/ 20 w 87"/>
                  <a:gd name="T17" fmla="*/ 91 h 125"/>
                  <a:gd name="T18" fmla="*/ 14 w 87"/>
                  <a:gd name="T19" fmla="*/ 81 h 125"/>
                  <a:gd name="T20" fmla="*/ 31 w 87"/>
                  <a:gd name="T21" fmla="*/ 46 h 125"/>
                  <a:gd name="T22" fmla="*/ 24 w 87"/>
                  <a:gd name="T23" fmla="*/ 34 h 125"/>
                  <a:gd name="T24" fmla="*/ 22 w 87"/>
                  <a:gd name="T25" fmla="*/ 31 h 125"/>
                  <a:gd name="T26" fmla="*/ 15 w 87"/>
                  <a:gd name="T27" fmla="*/ 27 h 125"/>
                  <a:gd name="T28" fmla="*/ 14 w 87"/>
                  <a:gd name="T29" fmla="*/ 26 h 125"/>
                  <a:gd name="T30" fmla="*/ 10 w 87"/>
                  <a:gd name="T31" fmla="*/ 22 h 125"/>
                  <a:gd name="T32" fmla="*/ 10 w 87"/>
                  <a:gd name="T33" fmla="*/ 19 h 125"/>
                  <a:gd name="T34" fmla="*/ 5 w 87"/>
                  <a:gd name="T35" fmla="*/ 17 h 125"/>
                  <a:gd name="T36" fmla="*/ 5 w 87"/>
                  <a:gd name="T37" fmla="*/ 10 h 125"/>
                  <a:gd name="T38" fmla="*/ 3 w 87"/>
                  <a:gd name="T39" fmla="*/ 7 h 125"/>
                  <a:gd name="T40" fmla="*/ 0 w 87"/>
                  <a:gd name="T41" fmla="*/ 3 h 125"/>
                  <a:gd name="T42" fmla="*/ 2 w 87"/>
                  <a:gd name="T43" fmla="*/ 0 h 125"/>
                  <a:gd name="T44" fmla="*/ 10 w 87"/>
                  <a:gd name="T45" fmla="*/ 7 h 125"/>
                  <a:gd name="T46" fmla="*/ 12 w 87"/>
                  <a:gd name="T47" fmla="*/ 7 h 125"/>
                  <a:gd name="T48" fmla="*/ 17 w 87"/>
                  <a:gd name="T49" fmla="*/ 8 h 125"/>
                  <a:gd name="T50" fmla="*/ 22 w 87"/>
                  <a:gd name="T51" fmla="*/ 12 h 125"/>
                  <a:gd name="T52" fmla="*/ 27 w 87"/>
                  <a:gd name="T53" fmla="*/ 17 h 125"/>
                  <a:gd name="T54" fmla="*/ 31 w 87"/>
                  <a:gd name="T55" fmla="*/ 22 h 125"/>
                  <a:gd name="T56" fmla="*/ 29 w 87"/>
                  <a:gd name="T57" fmla="*/ 26 h 125"/>
                  <a:gd name="T58" fmla="*/ 32 w 87"/>
                  <a:gd name="T59" fmla="*/ 31 h 125"/>
                  <a:gd name="T60" fmla="*/ 32 w 87"/>
                  <a:gd name="T61" fmla="*/ 36 h 125"/>
                  <a:gd name="T62" fmla="*/ 39 w 87"/>
                  <a:gd name="T63" fmla="*/ 45 h 125"/>
                  <a:gd name="T64" fmla="*/ 48 w 87"/>
                  <a:gd name="T65" fmla="*/ 39 h 125"/>
                  <a:gd name="T66" fmla="*/ 49 w 87"/>
                  <a:gd name="T67" fmla="*/ 45 h 125"/>
                  <a:gd name="T68" fmla="*/ 49 w 87"/>
                  <a:gd name="T69" fmla="*/ 50 h 125"/>
                  <a:gd name="T70" fmla="*/ 51 w 87"/>
                  <a:gd name="T71" fmla="*/ 53 h 125"/>
                  <a:gd name="T72" fmla="*/ 51 w 87"/>
                  <a:gd name="T73" fmla="*/ 55 h 125"/>
                  <a:gd name="T74" fmla="*/ 53 w 87"/>
                  <a:gd name="T75" fmla="*/ 55 h 125"/>
                  <a:gd name="T76" fmla="*/ 58 w 87"/>
                  <a:gd name="T77" fmla="*/ 57 h 125"/>
                  <a:gd name="T78" fmla="*/ 61 w 87"/>
                  <a:gd name="T79" fmla="*/ 58 h 125"/>
                  <a:gd name="T80" fmla="*/ 67 w 87"/>
                  <a:gd name="T81" fmla="*/ 60 h 125"/>
                  <a:gd name="T82" fmla="*/ 68 w 87"/>
                  <a:gd name="T83" fmla="*/ 60 h 125"/>
                  <a:gd name="T84" fmla="*/ 70 w 87"/>
                  <a:gd name="T85" fmla="*/ 58 h 125"/>
                  <a:gd name="T86" fmla="*/ 73 w 87"/>
                  <a:gd name="T87" fmla="*/ 57 h 125"/>
                  <a:gd name="T88" fmla="*/ 77 w 87"/>
                  <a:gd name="T89" fmla="*/ 55 h 125"/>
                  <a:gd name="T90" fmla="*/ 82 w 87"/>
                  <a:gd name="T91" fmla="*/ 53 h 125"/>
                  <a:gd name="T92" fmla="*/ 87 w 87"/>
                  <a:gd name="T93" fmla="*/ 57 h 125"/>
                  <a:gd name="T94" fmla="*/ 79 w 87"/>
                  <a:gd name="T95" fmla="*/ 77 h 125"/>
                  <a:gd name="T96" fmla="*/ 75 w 87"/>
                  <a:gd name="T97" fmla="*/ 81 h 125"/>
                  <a:gd name="T98" fmla="*/ 75 w 87"/>
                  <a:gd name="T99" fmla="*/ 81 h 125"/>
                  <a:gd name="T100" fmla="*/ 65 w 87"/>
                  <a:gd name="T101" fmla="*/ 84 h 125"/>
                  <a:gd name="T102" fmla="*/ 65 w 87"/>
                  <a:gd name="T103" fmla="*/ 89 h 125"/>
                  <a:gd name="T104" fmla="*/ 67 w 87"/>
                  <a:gd name="T105" fmla="*/ 96 h 125"/>
                  <a:gd name="T106" fmla="*/ 61 w 87"/>
                  <a:gd name="T107" fmla="*/ 99 h 125"/>
                  <a:gd name="T108" fmla="*/ 60 w 87"/>
                  <a:gd name="T109" fmla="*/ 103 h 125"/>
                  <a:gd name="T110" fmla="*/ 58 w 87"/>
                  <a:gd name="T111" fmla="*/ 106 h 125"/>
                  <a:gd name="T112" fmla="*/ 55 w 87"/>
                  <a:gd name="T113" fmla="*/ 110 h 125"/>
                  <a:gd name="T114" fmla="*/ 53 w 87"/>
                  <a:gd name="T115" fmla="*/ 113 h 125"/>
                  <a:gd name="T116" fmla="*/ 49 w 87"/>
                  <a:gd name="T117" fmla="*/ 120 h 125"/>
                  <a:gd name="T118" fmla="*/ 46 w 87"/>
                  <a:gd name="T119" fmla="*/ 124 h 125"/>
                  <a:gd name="T120" fmla="*/ 39 w 87"/>
                  <a:gd name="T12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125">
                    <a:moveTo>
                      <a:pt x="37" y="125"/>
                    </a:moveTo>
                    <a:lnTo>
                      <a:pt x="37" y="125"/>
                    </a:lnTo>
                    <a:lnTo>
                      <a:pt x="36" y="125"/>
                    </a:lnTo>
                    <a:lnTo>
                      <a:pt x="36" y="125"/>
                    </a:lnTo>
                    <a:lnTo>
                      <a:pt x="36" y="124"/>
                    </a:lnTo>
                    <a:lnTo>
                      <a:pt x="36" y="124"/>
                    </a:lnTo>
                    <a:lnTo>
                      <a:pt x="36" y="124"/>
                    </a:lnTo>
                    <a:lnTo>
                      <a:pt x="36" y="124"/>
                    </a:lnTo>
                    <a:lnTo>
                      <a:pt x="32" y="122"/>
                    </a:lnTo>
                    <a:lnTo>
                      <a:pt x="32" y="122"/>
                    </a:lnTo>
                    <a:lnTo>
                      <a:pt x="32" y="122"/>
                    </a:lnTo>
                    <a:lnTo>
                      <a:pt x="31" y="120"/>
                    </a:lnTo>
                    <a:lnTo>
                      <a:pt x="31" y="120"/>
                    </a:lnTo>
                    <a:lnTo>
                      <a:pt x="31" y="117"/>
                    </a:lnTo>
                    <a:lnTo>
                      <a:pt x="31" y="113"/>
                    </a:lnTo>
                    <a:lnTo>
                      <a:pt x="31" y="113"/>
                    </a:lnTo>
                    <a:lnTo>
                      <a:pt x="32" y="112"/>
                    </a:lnTo>
                    <a:lnTo>
                      <a:pt x="34" y="110"/>
                    </a:lnTo>
                    <a:lnTo>
                      <a:pt x="34" y="110"/>
                    </a:lnTo>
                    <a:lnTo>
                      <a:pt x="34" y="110"/>
                    </a:lnTo>
                    <a:lnTo>
                      <a:pt x="34" y="110"/>
                    </a:lnTo>
                    <a:lnTo>
                      <a:pt x="36" y="108"/>
                    </a:lnTo>
                    <a:lnTo>
                      <a:pt x="36" y="108"/>
                    </a:lnTo>
                    <a:lnTo>
                      <a:pt x="36" y="105"/>
                    </a:lnTo>
                    <a:lnTo>
                      <a:pt x="36" y="101"/>
                    </a:lnTo>
                    <a:lnTo>
                      <a:pt x="36" y="101"/>
                    </a:lnTo>
                    <a:lnTo>
                      <a:pt x="36" y="99"/>
                    </a:lnTo>
                    <a:lnTo>
                      <a:pt x="36" y="99"/>
                    </a:lnTo>
                    <a:lnTo>
                      <a:pt x="36" y="98"/>
                    </a:lnTo>
                    <a:lnTo>
                      <a:pt x="34" y="96"/>
                    </a:lnTo>
                    <a:lnTo>
                      <a:pt x="34" y="96"/>
                    </a:lnTo>
                    <a:lnTo>
                      <a:pt x="32" y="94"/>
                    </a:lnTo>
                    <a:lnTo>
                      <a:pt x="27" y="94"/>
                    </a:lnTo>
                    <a:lnTo>
                      <a:pt x="27" y="94"/>
                    </a:lnTo>
                    <a:lnTo>
                      <a:pt x="27" y="94"/>
                    </a:lnTo>
                    <a:lnTo>
                      <a:pt x="24" y="91"/>
                    </a:lnTo>
                    <a:lnTo>
                      <a:pt x="24" y="91"/>
                    </a:lnTo>
                    <a:lnTo>
                      <a:pt x="24" y="91"/>
                    </a:lnTo>
                    <a:lnTo>
                      <a:pt x="24" y="91"/>
                    </a:lnTo>
                    <a:lnTo>
                      <a:pt x="22" y="91"/>
                    </a:lnTo>
                    <a:lnTo>
                      <a:pt x="22" y="91"/>
                    </a:lnTo>
                    <a:lnTo>
                      <a:pt x="22" y="91"/>
                    </a:lnTo>
                    <a:lnTo>
                      <a:pt x="22" y="91"/>
                    </a:lnTo>
                    <a:lnTo>
                      <a:pt x="20" y="91"/>
                    </a:lnTo>
                    <a:lnTo>
                      <a:pt x="20" y="91"/>
                    </a:lnTo>
                    <a:lnTo>
                      <a:pt x="19" y="91"/>
                    </a:lnTo>
                    <a:lnTo>
                      <a:pt x="19" y="91"/>
                    </a:lnTo>
                    <a:lnTo>
                      <a:pt x="17" y="91"/>
                    </a:lnTo>
                    <a:lnTo>
                      <a:pt x="14" y="87"/>
                    </a:lnTo>
                    <a:lnTo>
                      <a:pt x="14" y="81"/>
                    </a:lnTo>
                    <a:lnTo>
                      <a:pt x="20" y="79"/>
                    </a:lnTo>
                    <a:lnTo>
                      <a:pt x="27" y="74"/>
                    </a:lnTo>
                    <a:lnTo>
                      <a:pt x="27" y="69"/>
                    </a:lnTo>
                    <a:lnTo>
                      <a:pt x="31" y="65"/>
                    </a:lnTo>
                    <a:lnTo>
                      <a:pt x="31" y="46"/>
                    </a:lnTo>
                    <a:lnTo>
                      <a:pt x="29" y="45"/>
                    </a:lnTo>
                    <a:lnTo>
                      <a:pt x="25" y="45"/>
                    </a:lnTo>
                    <a:lnTo>
                      <a:pt x="25" y="39"/>
                    </a:lnTo>
                    <a:lnTo>
                      <a:pt x="20" y="36"/>
                    </a:lnTo>
                    <a:lnTo>
                      <a:pt x="24" y="34"/>
                    </a:lnTo>
                    <a:lnTo>
                      <a:pt x="24" y="31"/>
                    </a:lnTo>
                    <a:lnTo>
                      <a:pt x="24" y="31"/>
                    </a:lnTo>
                    <a:lnTo>
                      <a:pt x="24" y="31"/>
                    </a:lnTo>
                    <a:lnTo>
                      <a:pt x="22" y="31"/>
                    </a:lnTo>
                    <a:lnTo>
                      <a:pt x="22" y="31"/>
                    </a:lnTo>
                    <a:lnTo>
                      <a:pt x="19" y="31"/>
                    </a:lnTo>
                    <a:lnTo>
                      <a:pt x="19" y="31"/>
                    </a:lnTo>
                    <a:lnTo>
                      <a:pt x="17" y="29"/>
                    </a:lnTo>
                    <a:lnTo>
                      <a:pt x="17" y="29"/>
                    </a:lnTo>
                    <a:lnTo>
                      <a:pt x="15" y="27"/>
                    </a:lnTo>
                    <a:lnTo>
                      <a:pt x="15" y="27"/>
                    </a:lnTo>
                    <a:lnTo>
                      <a:pt x="15" y="27"/>
                    </a:lnTo>
                    <a:lnTo>
                      <a:pt x="15" y="27"/>
                    </a:lnTo>
                    <a:lnTo>
                      <a:pt x="14" y="26"/>
                    </a:lnTo>
                    <a:lnTo>
                      <a:pt x="14" y="26"/>
                    </a:lnTo>
                    <a:lnTo>
                      <a:pt x="14" y="26"/>
                    </a:lnTo>
                    <a:lnTo>
                      <a:pt x="14" y="24"/>
                    </a:lnTo>
                    <a:lnTo>
                      <a:pt x="14" y="24"/>
                    </a:lnTo>
                    <a:lnTo>
                      <a:pt x="12" y="22"/>
                    </a:lnTo>
                    <a:lnTo>
                      <a:pt x="10" y="22"/>
                    </a:lnTo>
                    <a:lnTo>
                      <a:pt x="10" y="22"/>
                    </a:lnTo>
                    <a:lnTo>
                      <a:pt x="10" y="20"/>
                    </a:lnTo>
                    <a:lnTo>
                      <a:pt x="10" y="20"/>
                    </a:lnTo>
                    <a:lnTo>
                      <a:pt x="10" y="19"/>
                    </a:lnTo>
                    <a:lnTo>
                      <a:pt x="10" y="19"/>
                    </a:lnTo>
                    <a:lnTo>
                      <a:pt x="8" y="17"/>
                    </a:lnTo>
                    <a:lnTo>
                      <a:pt x="8" y="19"/>
                    </a:lnTo>
                    <a:lnTo>
                      <a:pt x="8" y="19"/>
                    </a:lnTo>
                    <a:lnTo>
                      <a:pt x="7" y="19"/>
                    </a:lnTo>
                    <a:lnTo>
                      <a:pt x="5" y="17"/>
                    </a:lnTo>
                    <a:lnTo>
                      <a:pt x="5" y="17"/>
                    </a:lnTo>
                    <a:lnTo>
                      <a:pt x="5" y="14"/>
                    </a:lnTo>
                    <a:lnTo>
                      <a:pt x="5" y="12"/>
                    </a:lnTo>
                    <a:lnTo>
                      <a:pt x="5" y="12"/>
                    </a:lnTo>
                    <a:lnTo>
                      <a:pt x="5" y="10"/>
                    </a:lnTo>
                    <a:lnTo>
                      <a:pt x="5" y="10"/>
                    </a:lnTo>
                    <a:lnTo>
                      <a:pt x="5" y="8"/>
                    </a:lnTo>
                    <a:lnTo>
                      <a:pt x="5" y="8"/>
                    </a:lnTo>
                    <a:lnTo>
                      <a:pt x="5" y="8"/>
                    </a:lnTo>
                    <a:lnTo>
                      <a:pt x="3" y="7"/>
                    </a:lnTo>
                    <a:lnTo>
                      <a:pt x="3" y="7"/>
                    </a:lnTo>
                    <a:lnTo>
                      <a:pt x="2" y="5"/>
                    </a:lnTo>
                    <a:lnTo>
                      <a:pt x="2" y="3"/>
                    </a:lnTo>
                    <a:lnTo>
                      <a:pt x="2" y="3"/>
                    </a:lnTo>
                    <a:lnTo>
                      <a:pt x="0" y="3"/>
                    </a:lnTo>
                    <a:lnTo>
                      <a:pt x="0" y="2"/>
                    </a:lnTo>
                    <a:lnTo>
                      <a:pt x="0" y="0"/>
                    </a:lnTo>
                    <a:lnTo>
                      <a:pt x="2" y="0"/>
                    </a:lnTo>
                    <a:lnTo>
                      <a:pt x="2" y="0"/>
                    </a:lnTo>
                    <a:lnTo>
                      <a:pt x="2" y="0"/>
                    </a:lnTo>
                    <a:lnTo>
                      <a:pt x="5" y="2"/>
                    </a:lnTo>
                    <a:lnTo>
                      <a:pt x="8" y="5"/>
                    </a:lnTo>
                    <a:lnTo>
                      <a:pt x="8" y="5"/>
                    </a:lnTo>
                    <a:lnTo>
                      <a:pt x="8" y="5"/>
                    </a:lnTo>
                    <a:lnTo>
                      <a:pt x="10" y="7"/>
                    </a:lnTo>
                    <a:lnTo>
                      <a:pt x="10" y="7"/>
                    </a:lnTo>
                    <a:lnTo>
                      <a:pt x="12" y="7"/>
                    </a:lnTo>
                    <a:lnTo>
                      <a:pt x="12" y="7"/>
                    </a:lnTo>
                    <a:lnTo>
                      <a:pt x="12" y="7"/>
                    </a:lnTo>
                    <a:lnTo>
                      <a:pt x="12" y="7"/>
                    </a:lnTo>
                    <a:lnTo>
                      <a:pt x="15" y="8"/>
                    </a:lnTo>
                    <a:lnTo>
                      <a:pt x="15" y="8"/>
                    </a:lnTo>
                    <a:lnTo>
                      <a:pt x="17" y="8"/>
                    </a:lnTo>
                    <a:lnTo>
                      <a:pt x="17" y="8"/>
                    </a:lnTo>
                    <a:lnTo>
                      <a:pt x="17" y="8"/>
                    </a:lnTo>
                    <a:lnTo>
                      <a:pt x="20" y="10"/>
                    </a:lnTo>
                    <a:lnTo>
                      <a:pt x="20" y="10"/>
                    </a:lnTo>
                    <a:lnTo>
                      <a:pt x="22" y="12"/>
                    </a:lnTo>
                    <a:lnTo>
                      <a:pt x="22" y="12"/>
                    </a:lnTo>
                    <a:lnTo>
                      <a:pt x="22" y="12"/>
                    </a:lnTo>
                    <a:lnTo>
                      <a:pt x="24" y="12"/>
                    </a:lnTo>
                    <a:lnTo>
                      <a:pt x="24" y="12"/>
                    </a:lnTo>
                    <a:lnTo>
                      <a:pt x="24" y="14"/>
                    </a:lnTo>
                    <a:lnTo>
                      <a:pt x="24" y="14"/>
                    </a:lnTo>
                    <a:lnTo>
                      <a:pt x="27" y="17"/>
                    </a:lnTo>
                    <a:lnTo>
                      <a:pt x="27" y="17"/>
                    </a:lnTo>
                    <a:lnTo>
                      <a:pt x="27" y="19"/>
                    </a:lnTo>
                    <a:lnTo>
                      <a:pt x="27" y="19"/>
                    </a:lnTo>
                    <a:lnTo>
                      <a:pt x="31" y="20"/>
                    </a:lnTo>
                    <a:lnTo>
                      <a:pt x="31" y="22"/>
                    </a:lnTo>
                    <a:lnTo>
                      <a:pt x="27" y="24"/>
                    </a:lnTo>
                    <a:lnTo>
                      <a:pt x="27" y="24"/>
                    </a:lnTo>
                    <a:lnTo>
                      <a:pt x="27" y="26"/>
                    </a:lnTo>
                    <a:lnTo>
                      <a:pt x="27" y="26"/>
                    </a:lnTo>
                    <a:lnTo>
                      <a:pt x="29" y="26"/>
                    </a:lnTo>
                    <a:lnTo>
                      <a:pt x="29" y="26"/>
                    </a:lnTo>
                    <a:lnTo>
                      <a:pt x="29" y="27"/>
                    </a:lnTo>
                    <a:lnTo>
                      <a:pt x="29" y="27"/>
                    </a:lnTo>
                    <a:lnTo>
                      <a:pt x="31" y="29"/>
                    </a:lnTo>
                    <a:lnTo>
                      <a:pt x="32" y="31"/>
                    </a:lnTo>
                    <a:lnTo>
                      <a:pt x="32" y="31"/>
                    </a:lnTo>
                    <a:lnTo>
                      <a:pt x="32" y="33"/>
                    </a:lnTo>
                    <a:lnTo>
                      <a:pt x="32" y="33"/>
                    </a:lnTo>
                    <a:lnTo>
                      <a:pt x="32" y="36"/>
                    </a:lnTo>
                    <a:lnTo>
                      <a:pt x="32" y="36"/>
                    </a:lnTo>
                    <a:lnTo>
                      <a:pt x="32" y="36"/>
                    </a:lnTo>
                    <a:lnTo>
                      <a:pt x="34" y="39"/>
                    </a:lnTo>
                    <a:lnTo>
                      <a:pt x="34" y="39"/>
                    </a:lnTo>
                    <a:lnTo>
                      <a:pt x="36" y="41"/>
                    </a:lnTo>
                    <a:lnTo>
                      <a:pt x="39" y="45"/>
                    </a:lnTo>
                    <a:lnTo>
                      <a:pt x="41" y="45"/>
                    </a:lnTo>
                    <a:lnTo>
                      <a:pt x="41" y="36"/>
                    </a:lnTo>
                    <a:lnTo>
                      <a:pt x="48" y="36"/>
                    </a:lnTo>
                    <a:lnTo>
                      <a:pt x="48" y="39"/>
                    </a:lnTo>
                    <a:lnTo>
                      <a:pt x="48" y="39"/>
                    </a:lnTo>
                    <a:lnTo>
                      <a:pt x="48" y="41"/>
                    </a:lnTo>
                    <a:lnTo>
                      <a:pt x="48" y="41"/>
                    </a:lnTo>
                    <a:lnTo>
                      <a:pt x="48" y="41"/>
                    </a:lnTo>
                    <a:lnTo>
                      <a:pt x="49" y="45"/>
                    </a:lnTo>
                    <a:lnTo>
                      <a:pt x="49" y="45"/>
                    </a:lnTo>
                    <a:lnTo>
                      <a:pt x="49" y="48"/>
                    </a:lnTo>
                    <a:lnTo>
                      <a:pt x="49" y="48"/>
                    </a:lnTo>
                    <a:lnTo>
                      <a:pt x="49" y="48"/>
                    </a:lnTo>
                    <a:lnTo>
                      <a:pt x="49" y="50"/>
                    </a:lnTo>
                    <a:lnTo>
                      <a:pt x="49" y="50"/>
                    </a:lnTo>
                    <a:lnTo>
                      <a:pt x="49" y="51"/>
                    </a:lnTo>
                    <a:lnTo>
                      <a:pt x="49" y="51"/>
                    </a:lnTo>
                    <a:lnTo>
                      <a:pt x="51" y="51"/>
                    </a:lnTo>
                    <a:lnTo>
                      <a:pt x="51" y="51"/>
                    </a:lnTo>
                    <a:lnTo>
                      <a:pt x="51" y="53"/>
                    </a:lnTo>
                    <a:lnTo>
                      <a:pt x="51" y="53"/>
                    </a:lnTo>
                    <a:lnTo>
                      <a:pt x="51" y="55"/>
                    </a:lnTo>
                    <a:lnTo>
                      <a:pt x="51" y="55"/>
                    </a:lnTo>
                    <a:lnTo>
                      <a:pt x="51" y="55"/>
                    </a:lnTo>
                    <a:lnTo>
                      <a:pt x="51" y="55"/>
                    </a:lnTo>
                    <a:lnTo>
                      <a:pt x="51" y="55"/>
                    </a:lnTo>
                    <a:lnTo>
                      <a:pt x="51" y="55"/>
                    </a:lnTo>
                    <a:lnTo>
                      <a:pt x="53" y="55"/>
                    </a:lnTo>
                    <a:lnTo>
                      <a:pt x="53" y="55"/>
                    </a:lnTo>
                    <a:lnTo>
                      <a:pt x="53" y="55"/>
                    </a:lnTo>
                    <a:lnTo>
                      <a:pt x="53" y="55"/>
                    </a:lnTo>
                    <a:lnTo>
                      <a:pt x="55" y="57"/>
                    </a:lnTo>
                    <a:lnTo>
                      <a:pt x="55" y="57"/>
                    </a:lnTo>
                    <a:lnTo>
                      <a:pt x="56" y="57"/>
                    </a:lnTo>
                    <a:lnTo>
                      <a:pt x="58" y="57"/>
                    </a:lnTo>
                    <a:lnTo>
                      <a:pt x="58" y="57"/>
                    </a:lnTo>
                    <a:lnTo>
                      <a:pt x="60" y="58"/>
                    </a:lnTo>
                    <a:lnTo>
                      <a:pt x="60" y="58"/>
                    </a:lnTo>
                    <a:lnTo>
                      <a:pt x="61" y="58"/>
                    </a:lnTo>
                    <a:lnTo>
                      <a:pt x="61" y="58"/>
                    </a:lnTo>
                    <a:lnTo>
                      <a:pt x="61" y="58"/>
                    </a:lnTo>
                    <a:lnTo>
                      <a:pt x="61" y="58"/>
                    </a:lnTo>
                    <a:lnTo>
                      <a:pt x="65" y="58"/>
                    </a:lnTo>
                    <a:lnTo>
                      <a:pt x="65" y="58"/>
                    </a:lnTo>
                    <a:lnTo>
                      <a:pt x="67" y="60"/>
                    </a:lnTo>
                    <a:lnTo>
                      <a:pt x="67" y="60"/>
                    </a:lnTo>
                    <a:lnTo>
                      <a:pt x="67" y="60"/>
                    </a:lnTo>
                    <a:lnTo>
                      <a:pt x="67" y="60"/>
                    </a:lnTo>
                    <a:lnTo>
                      <a:pt x="67" y="60"/>
                    </a:lnTo>
                    <a:lnTo>
                      <a:pt x="68" y="60"/>
                    </a:lnTo>
                    <a:lnTo>
                      <a:pt x="68" y="60"/>
                    </a:lnTo>
                    <a:lnTo>
                      <a:pt x="70" y="60"/>
                    </a:lnTo>
                    <a:lnTo>
                      <a:pt x="70" y="60"/>
                    </a:lnTo>
                    <a:lnTo>
                      <a:pt x="70" y="58"/>
                    </a:lnTo>
                    <a:lnTo>
                      <a:pt x="70" y="58"/>
                    </a:lnTo>
                    <a:lnTo>
                      <a:pt x="72" y="58"/>
                    </a:lnTo>
                    <a:lnTo>
                      <a:pt x="72" y="58"/>
                    </a:lnTo>
                    <a:lnTo>
                      <a:pt x="73" y="58"/>
                    </a:lnTo>
                    <a:lnTo>
                      <a:pt x="73" y="58"/>
                    </a:lnTo>
                    <a:lnTo>
                      <a:pt x="73" y="57"/>
                    </a:lnTo>
                    <a:lnTo>
                      <a:pt x="73" y="57"/>
                    </a:lnTo>
                    <a:lnTo>
                      <a:pt x="75" y="57"/>
                    </a:lnTo>
                    <a:lnTo>
                      <a:pt x="75" y="57"/>
                    </a:lnTo>
                    <a:lnTo>
                      <a:pt x="77" y="55"/>
                    </a:lnTo>
                    <a:lnTo>
                      <a:pt x="77" y="55"/>
                    </a:lnTo>
                    <a:lnTo>
                      <a:pt x="79" y="55"/>
                    </a:lnTo>
                    <a:lnTo>
                      <a:pt x="79" y="53"/>
                    </a:lnTo>
                    <a:lnTo>
                      <a:pt x="79" y="53"/>
                    </a:lnTo>
                    <a:lnTo>
                      <a:pt x="82" y="53"/>
                    </a:lnTo>
                    <a:lnTo>
                      <a:pt x="82" y="53"/>
                    </a:lnTo>
                    <a:lnTo>
                      <a:pt x="84" y="53"/>
                    </a:lnTo>
                    <a:lnTo>
                      <a:pt x="84" y="53"/>
                    </a:lnTo>
                    <a:lnTo>
                      <a:pt x="87" y="55"/>
                    </a:lnTo>
                    <a:lnTo>
                      <a:pt x="87" y="57"/>
                    </a:lnTo>
                    <a:lnTo>
                      <a:pt x="87" y="57"/>
                    </a:lnTo>
                    <a:lnTo>
                      <a:pt x="87" y="62"/>
                    </a:lnTo>
                    <a:lnTo>
                      <a:pt x="87" y="67"/>
                    </a:lnTo>
                    <a:lnTo>
                      <a:pt x="87" y="67"/>
                    </a:lnTo>
                    <a:lnTo>
                      <a:pt x="79" y="75"/>
                    </a:lnTo>
                    <a:lnTo>
                      <a:pt x="79" y="77"/>
                    </a:lnTo>
                    <a:lnTo>
                      <a:pt x="79" y="77"/>
                    </a:lnTo>
                    <a:lnTo>
                      <a:pt x="79" y="79"/>
                    </a:lnTo>
                    <a:lnTo>
                      <a:pt x="77" y="79"/>
                    </a:lnTo>
                    <a:lnTo>
                      <a:pt x="77" y="79"/>
                    </a:lnTo>
                    <a:lnTo>
                      <a:pt x="75" y="81"/>
                    </a:lnTo>
                    <a:lnTo>
                      <a:pt x="75" y="81"/>
                    </a:lnTo>
                    <a:lnTo>
                      <a:pt x="75" y="81"/>
                    </a:lnTo>
                    <a:lnTo>
                      <a:pt x="75" y="81"/>
                    </a:lnTo>
                    <a:lnTo>
                      <a:pt x="75" y="81"/>
                    </a:lnTo>
                    <a:lnTo>
                      <a:pt x="75" y="81"/>
                    </a:lnTo>
                    <a:lnTo>
                      <a:pt x="70" y="81"/>
                    </a:lnTo>
                    <a:lnTo>
                      <a:pt x="68" y="82"/>
                    </a:lnTo>
                    <a:lnTo>
                      <a:pt x="68" y="82"/>
                    </a:lnTo>
                    <a:lnTo>
                      <a:pt x="65" y="84"/>
                    </a:lnTo>
                    <a:lnTo>
                      <a:pt x="65" y="84"/>
                    </a:lnTo>
                    <a:lnTo>
                      <a:pt x="65" y="86"/>
                    </a:lnTo>
                    <a:lnTo>
                      <a:pt x="65" y="86"/>
                    </a:lnTo>
                    <a:lnTo>
                      <a:pt x="65" y="87"/>
                    </a:lnTo>
                    <a:lnTo>
                      <a:pt x="65" y="87"/>
                    </a:lnTo>
                    <a:lnTo>
                      <a:pt x="65" y="89"/>
                    </a:lnTo>
                    <a:lnTo>
                      <a:pt x="65" y="89"/>
                    </a:lnTo>
                    <a:lnTo>
                      <a:pt x="67" y="89"/>
                    </a:lnTo>
                    <a:lnTo>
                      <a:pt x="67" y="89"/>
                    </a:lnTo>
                    <a:lnTo>
                      <a:pt x="67" y="93"/>
                    </a:lnTo>
                    <a:lnTo>
                      <a:pt x="67" y="96"/>
                    </a:lnTo>
                    <a:lnTo>
                      <a:pt x="67" y="96"/>
                    </a:lnTo>
                    <a:lnTo>
                      <a:pt x="65" y="98"/>
                    </a:lnTo>
                    <a:lnTo>
                      <a:pt x="65" y="98"/>
                    </a:lnTo>
                    <a:lnTo>
                      <a:pt x="61" y="99"/>
                    </a:lnTo>
                    <a:lnTo>
                      <a:pt x="61" y="99"/>
                    </a:lnTo>
                    <a:lnTo>
                      <a:pt x="61" y="101"/>
                    </a:lnTo>
                    <a:lnTo>
                      <a:pt x="61" y="101"/>
                    </a:lnTo>
                    <a:lnTo>
                      <a:pt x="61" y="101"/>
                    </a:lnTo>
                    <a:lnTo>
                      <a:pt x="61" y="101"/>
                    </a:lnTo>
                    <a:lnTo>
                      <a:pt x="60" y="103"/>
                    </a:lnTo>
                    <a:lnTo>
                      <a:pt x="60" y="103"/>
                    </a:lnTo>
                    <a:lnTo>
                      <a:pt x="60" y="105"/>
                    </a:lnTo>
                    <a:lnTo>
                      <a:pt x="60" y="105"/>
                    </a:lnTo>
                    <a:lnTo>
                      <a:pt x="60" y="106"/>
                    </a:lnTo>
                    <a:lnTo>
                      <a:pt x="58" y="106"/>
                    </a:lnTo>
                    <a:lnTo>
                      <a:pt x="58" y="106"/>
                    </a:lnTo>
                    <a:lnTo>
                      <a:pt x="56" y="108"/>
                    </a:lnTo>
                    <a:lnTo>
                      <a:pt x="56" y="108"/>
                    </a:lnTo>
                    <a:lnTo>
                      <a:pt x="55" y="110"/>
                    </a:lnTo>
                    <a:lnTo>
                      <a:pt x="55" y="110"/>
                    </a:lnTo>
                    <a:lnTo>
                      <a:pt x="55" y="112"/>
                    </a:lnTo>
                    <a:lnTo>
                      <a:pt x="55" y="112"/>
                    </a:lnTo>
                    <a:lnTo>
                      <a:pt x="55" y="112"/>
                    </a:lnTo>
                    <a:lnTo>
                      <a:pt x="53" y="113"/>
                    </a:lnTo>
                    <a:lnTo>
                      <a:pt x="53" y="113"/>
                    </a:lnTo>
                    <a:lnTo>
                      <a:pt x="53" y="117"/>
                    </a:lnTo>
                    <a:lnTo>
                      <a:pt x="53" y="117"/>
                    </a:lnTo>
                    <a:lnTo>
                      <a:pt x="51" y="118"/>
                    </a:lnTo>
                    <a:lnTo>
                      <a:pt x="51" y="118"/>
                    </a:lnTo>
                    <a:lnTo>
                      <a:pt x="49" y="120"/>
                    </a:lnTo>
                    <a:lnTo>
                      <a:pt x="49" y="120"/>
                    </a:lnTo>
                    <a:lnTo>
                      <a:pt x="48" y="122"/>
                    </a:lnTo>
                    <a:lnTo>
                      <a:pt x="48" y="122"/>
                    </a:lnTo>
                    <a:lnTo>
                      <a:pt x="46" y="124"/>
                    </a:lnTo>
                    <a:lnTo>
                      <a:pt x="46" y="124"/>
                    </a:lnTo>
                    <a:lnTo>
                      <a:pt x="46" y="124"/>
                    </a:lnTo>
                    <a:lnTo>
                      <a:pt x="43" y="125"/>
                    </a:lnTo>
                    <a:lnTo>
                      <a:pt x="41" y="125"/>
                    </a:lnTo>
                    <a:lnTo>
                      <a:pt x="39" y="125"/>
                    </a:lnTo>
                    <a:lnTo>
                      <a:pt x="39" y="125"/>
                    </a:lnTo>
                    <a:lnTo>
                      <a:pt x="37" y="125"/>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87" name="Freeform 169"/>
              <p:cNvSpPr>
                <a:spLocks/>
              </p:cNvSpPr>
              <p:nvPr/>
            </p:nvSpPr>
            <p:spPr bwMode="auto">
              <a:xfrm>
                <a:off x="5202" y="3199"/>
                <a:ext cx="123" cy="119"/>
              </a:xfrm>
              <a:custGeom>
                <a:avLst/>
                <a:gdLst>
                  <a:gd name="T0" fmla="*/ 26 w 123"/>
                  <a:gd name="T1" fmla="*/ 114 h 119"/>
                  <a:gd name="T2" fmla="*/ 17 w 123"/>
                  <a:gd name="T3" fmla="*/ 112 h 119"/>
                  <a:gd name="T4" fmla="*/ 12 w 123"/>
                  <a:gd name="T5" fmla="*/ 110 h 119"/>
                  <a:gd name="T6" fmla="*/ 5 w 123"/>
                  <a:gd name="T7" fmla="*/ 105 h 119"/>
                  <a:gd name="T8" fmla="*/ 3 w 123"/>
                  <a:gd name="T9" fmla="*/ 100 h 119"/>
                  <a:gd name="T10" fmla="*/ 7 w 123"/>
                  <a:gd name="T11" fmla="*/ 98 h 119"/>
                  <a:gd name="T12" fmla="*/ 7 w 123"/>
                  <a:gd name="T13" fmla="*/ 96 h 119"/>
                  <a:gd name="T14" fmla="*/ 10 w 123"/>
                  <a:gd name="T15" fmla="*/ 91 h 119"/>
                  <a:gd name="T16" fmla="*/ 10 w 123"/>
                  <a:gd name="T17" fmla="*/ 86 h 119"/>
                  <a:gd name="T18" fmla="*/ 14 w 123"/>
                  <a:gd name="T19" fmla="*/ 84 h 119"/>
                  <a:gd name="T20" fmla="*/ 15 w 123"/>
                  <a:gd name="T21" fmla="*/ 84 h 119"/>
                  <a:gd name="T22" fmla="*/ 15 w 123"/>
                  <a:gd name="T23" fmla="*/ 84 h 119"/>
                  <a:gd name="T24" fmla="*/ 15 w 123"/>
                  <a:gd name="T25" fmla="*/ 84 h 119"/>
                  <a:gd name="T26" fmla="*/ 19 w 123"/>
                  <a:gd name="T27" fmla="*/ 79 h 119"/>
                  <a:gd name="T28" fmla="*/ 21 w 123"/>
                  <a:gd name="T29" fmla="*/ 79 h 119"/>
                  <a:gd name="T30" fmla="*/ 22 w 123"/>
                  <a:gd name="T31" fmla="*/ 77 h 119"/>
                  <a:gd name="T32" fmla="*/ 26 w 123"/>
                  <a:gd name="T33" fmla="*/ 76 h 119"/>
                  <a:gd name="T34" fmla="*/ 26 w 123"/>
                  <a:gd name="T35" fmla="*/ 74 h 119"/>
                  <a:gd name="T36" fmla="*/ 27 w 123"/>
                  <a:gd name="T37" fmla="*/ 72 h 119"/>
                  <a:gd name="T38" fmla="*/ 29 w 123"/>
                  <a:gd name="T39" fmla="*/ 69 h 119"/>
                  <a:gd name="T40" fmla="*/ 31 w 123"/>
                  <a:gd name="T41" fmla="*/ 67 h 119"/>
                  <a:gd name="T42" fmla="*/ 33 w 123"/>
                  <a:gd name="T43" fmla="*/ 67 h 119"/>
                  <a:gd name="T44" fmla="*/ 34 w 123"/>
                  <a:gd name="T45" fmla="*/ 67 h 119"/>
                  <a:gd name="T46" fmla="*/ 38 w 123"/>
                  <a:gd name="T47" fmla="*/ 67 h 119"/>
                  <a:gd name="T48" fmla="*/ 39 w 123"/>
                  <a:gd name="T49" fmla="*/ 64 h 119"/>
                  <a:gd name="T50" fmla="*/ 39 w 123"/>
                  <a:gd name="T51" fmla="*/ 64 h 119"/>
                  <a:gd name="T52" fmla="*/ 43 w 123"/>
                  <a:gd name="T53" fmla="*/ 62 h 119"/>
                  <a:gd name="T54" fmla="*/ 43 w 123"/>
                  <a:gd name="T55" fmla="*/ 60 h 119"/>
                  <a:gd name="T56" fmla="*/ 44 w 123"/>
                  <a:gd name="T57" fmla="*/ 60 h 119"/>
                  <a:gd name="T58" fmla="*/ 46 w 123"/>
                  <a:gd name="T59" fmla="*/ 59 h 119"/>
                  <a:gd name="T60" fmla="*/ 48 w 123"/>
                  <a:gd name="T61" fmla="*/ 59 h 119"/>
                  <a:gd name="T62" fmla="*/ 51 w 123"/>
                  <a:gd name="T63" fmla="*/ 57 h 119"/>
                  <a:gd name="T64" fmla="*/ 53 w 123"/>
                  <a:gd name="T65" fmla="*/ 55 h 119"/>
                  <a:gd name="T66" fmla="*/ 74 w 123"/>
                  <a:gd name="T67" fmla="*/ 36 h 119"/>
                  <a:gd name="T68" fmla="*/ 87 w 123"/>
                  <a:gd name="T69" fmla="*/ 17 h 119"/>
                  <a:gd name="T70" fmla="*/ 98 w 123"/>
                  <a:gd name="T71" fmla="*/ 7 h 119"/>
                  <a:gd name="T72" fmla="*/ 103 w 123"/>
                  <a:gd name="T73" fmla="*/ 16 h 119"/>
                  <a:gd name="T74" fmla="*/ 115 w 123"/>
                  <a:gd name="T75" fmla="*/ 7 h 119"/>
                  <a:gd name="T76" fmla="*/ 118 w 123"/>
                  <a:gd name="T77" fmla="*/ 12 h 119"/>
                  <a:gd name="T78" fmla="*/ 120 w 123"/>
                  <a:gd name="T79" fmla="*/ 14 h 119"/>
                  <a:gd name="T80" fmla="*/ 120 w 123"/>
                  <a:gd name="T81" fmla="*/ 14 h 119"/>
                  <a:gd name="T82" fmla="*/ 121 w 123"/>
                  <a:gd name="T83" fmla="*/ 14 h 119"/>
                  <a:gd name="T84" fmla="*/ 121 w 123"/>
                  <a:gd name="T85" fmla="*/ 17 h 119"/>
                  <a:gd name="T86" fmla="*/ 118 w 123"/>
                  <a:gd name="T87" fmla="*/ 23 h 119"/>
                  <a:gd name="T88" fmla="*/ 118 w 123"/>
                  <a:gd name="T89" fmla="*/ 31 h 119"/>
                  <a:gd name="T90" fmla="*/ 108 w 123"/>
                  <a:gd name="T91" fmla="*/ 45 h 119"/>
                  <a:gd name="T92" fmla="*/ 99 w 123"/>
                  <a:gd name="T93" fmla="*/ 53 h 119"/>
                  <a:gd name="T94" fmla="*/ 103 w 123"/>
                  <a:gd name="T95" fmla="*/ 60 h 119"/>
                  <a:gd name="T96" fmla="*/ 84 w 123"/>
                  <a:gd name="T97" fmla="*/ 71 h 119"/>
                  <a:gd name="T98" fmla="*/ 74 w 123"/>
                  <a:gd name="T99" fmla="*/ 81 h 119"/>
                  <a:gd name="T100" fmla="*/ 68 w 123"/>
                  <a:gd name="T101" fmla="*/ 93 h 119"/>
                  <a:gd name="T102" fmla="*/ 62 w 123"/>
                  <a:gd name="T103" fmla="*/ 103 h 119"/>
                  <a:gd name="T104" fmla="*/ 48 w 123"/>
                  <a:gd name="T105"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9">
                    <a:moveTo>
                      <a:pt x="27" y="119"/>
                    </a:moveTo>
                    <a:lnTo>
                      <a:pt x="27" y="114"/>
                    </a:lnTo>
                    <a:lnTo>
                      <a:pt x="26" y="114"/>
                    </a:lnTo>
                    <a:lnTo>
                      <a:pt x="24" y="114"/>
                    </a:lnTo>
                    <a:lnTo>
                      <a:pt x="19" y="112"/>
                    </a:lnTo>
                    <a:lnTo>
                      <a:pt x="17" y="112"/>
                    </a:lnTo>
                    <a:lnTo>
                      <a:pt x="17" y="112"/>
                    </a:lnTo>
                    <a:lnTo>
                      <a:pt x="15" y="108"/>
                    </a:lnTo>
                    <a:lnTo>
                      <a:pt x="12" y="110"/>
                    </a:lnTo>
                    <a:lnTo>
                      <a:pt x="9" y="110"/>
                    </a:lnTo>
                    <a:lnTo>
                      <a:pt x="5" y="108"/>
                    </a:lnTo>
                    <a:lnTo>
                      <a:pt x="5" y="105"/>
                    </a:lnTo>
                    <a:lnTo>
                      <a:pt x="0" y="100"/>
                    </a:lnTo>
                    <a:lnTo>
                      <a:pt x="3" y="100"/>
                    </a:lnTo>
                    <a:lnTo>
                      <a:pt x="3" y="100"/>
                    </a:lnTo>
                    <a:lnTo>
                      <a:pt x="5" y="100"/>
                    </a:lnTo>
                    <a:lnTo>
                      <a:pt x="7" y="98"/>
                    </a:lnTo>
                    <a:lnTo>
                      <a:pt x="7" y="98"/>
                    </a:lnTo>
                    <a:lnTo>
                      <a:pt x="7" y="98"/>
                    </a:lnTo>
                    <a:lnTo>
                      <a:pt x="7" y="98"/>
                    </a:lnTo>
                    <a:lnTo>
                      <a:pt x="7" y="96"/>
                    </a:lnTo>
                    <a:lnTo>
                      <a:pt x="7" y="91"/>
                    </a:lnTo>
                    <a:lnTo>
                      <a:pt x="10" y="91"/>
                    </a:lnTo>
                    <a:lnTo>
                      <a:pt x="10" y="91"/>
                    </a:lnTo>
                    <a:lnTo>
                      <a:pt x="10" y="90"/>
                    </a:lnTo>
                    <a:lnTo>
                      <a:pt x="10" y="90"/>
                    </a:lnTo>
                    <a:lnTo>
                      <a:pt x="10" y="86"/>
                    </a:lnTo>
                    <a:lnTo>
                      <a:pt x="10" y="86"/>
                    </a:lnTo>
                    <a:lnTo>
                      <a:pt x="12" y="86"/>
                    </a:lnTo>
                    <a:lnTo>
                      <a:pt x="14" y="84"/>
                    </a:lnTo>
                    <a:lnTo>
                      <a:pt x="14" y="84"/>
                    </a:lnTo>
                    <a:lnTo>
                      <a:pt x="15" y="84"/>
                    </a:lnTo>
                    <a:lnTo>
                      <a:pt x="15" y="84"/>
                    </a:lnTo>
                    <a:lnTo>
                      <a:pt x="15" y="84"/>
                    </a:lnTo>
                    <a:lnTo>
                      <a:pt x="15" y="84"/>
                    </a:lnTo>
                    <a:lnTo>
                      <a:pt x="15" y="84"/>
                    </a:lnTo>
                    <a:lnTo>
                      <a:pt x="15" y="84"/>
                    </a:lnTo>
                    <a:lnTo>
                      <a:pt x="15" y="84"/>
                    </a:lnTo>
                    <a:lnTo>
                      <a:pt x="15" y="84"/>
                    </a:lnTo>
                    <a:lnTo>
                      <a:pt x="17" y="83"/>
                    </a:lnTo>
                    <a:lnTo>
                      <a:pt x="17" y="83"/>
                    </a:lnTo>
                    <a:lnTo>
                      <a:pt x="19" y="79"/>
                    </a:lnTo>
                    <a:lnTo>
                      <a:pt x="19" y="79"/>
                    </a:lnTo>
                    <a:lnTo>
                      <a:pt x="21" y="79"/>
                    </a:lnTo>
                    <a:lnTo>
                      <a:pt x="21" y="79"/>
                    </a:lnTo>
                    <a:lnTo>
                      <a:pt x="22" y="77"/>
                    </a:lnTo>
                    <a:lnTo>
                      <a:pt x="22" y="77"/>
                    </a:lnTo>
                    <a:lnTo>
                      <a:pt x="22" y="77"/>
                    </a:lnTo>
                    <a:lnTo>
                      <a:pt x="22" y="77"/>
                    </a:lnTo>
                    <a:lnTo>
                      <a:pt x="24" y="76"/>
                    </a:lnTo>
                    <a:lnTo>
                      <a:pt x="26" y="76"/>
                    </a:lnTo>
                    <a:lnTo>
                      <a:pt x="26" y="74"/>
                    </a:lnTo>
                    <a:lnTo>
                      <a:pt x="26" y="74"/>
                    </a:lnTo>
                    <a:lnTo>
                      <a:pt x="26" y="74"/>
                    </a:lnTo>
                    <a:lnTo>
                      <a:pt x="26" y="74"/>
                    </a:lnTo>
                    <a:lnTo>
                      <a:pt x="27" y="72"/>
                    </a:lnTo>
                    <a:lnTo>
                      <a:pt x="27" y="72"/>
                    </a:lnTo>
                    <a:lnTo>
                      <a:pt x="27" y="71"/>
                    </a:lnTo>
                    <a:lnTo>
                      <a:pt x="27" y="71"/>
                    </a:lnTo>
                    <a:lnTo>
                      <a:pt x="29" y="69"/>
                    </a:lnTo>
                    <a:lnTo>
                      <a:pt x="29" y="69"/>
                    </a:lnTo>
                    <a:lnTo>
                      <a:pt x="29" y="69"/>
                    </a:lnTo>
                    <a:lnTo>
                      <a:pt x="31" y="67"/>
                    </a:lnTo>
                    <a:lnTo>
                      <a:pt x="31" y="67"/>
                    </a:lnTo>
                    <a:lnTo>
                      <a:pt x="31" y="67"/>
                    </a:lnTo>
                    <a:lnTo>
                      <a:pt x="33" y="67"/>
                    </a:lnTo>
                    <a:lnTo>
                      <a:pt x="33" y="67"/>
                    </a:lnTo>
                    <a:lnTo>
                      <a:pt x="34" y="67"/>
                    </a:lnTo>
                    <a:lnTo>
                      <a:pt x="34" y="67"/>
                    </a:lnTo>
                    <a:lnTo>
                      <a:pt x="36" y="65"/>
                    </a:lnTo>
                    <a:lnTo>
                      <a:pt x="36" y="65"/>
                    </a:lnTo>
                    <a:lnTo>
                      <a:pt x="38" y="67"/>
                    </a:lnTo>
                    <a:lnTo>
                      <a:pt x="38" y="65"/>
                    </a:lnTo>
                    <a:lnTo>
                      <a:pt x="38" y="65"/>
                    </a:lnTo>
                    <a:lnTo>
                      <a:pt x="39" y="64"/>
                    </a:lnTo>
                    <a:lnTo>
                      <a:pt x="39" y="64"/>
                    </a:lnTo>
                    <a:lnTo>
                      <a:pt x="39" y="64"/>
                    </a:lnTo>
                    <a:lnTo>
                      <a:pt x="39" y="64"/>
                    </a:lnTo>
                    <a:lnTo>
                      <a:pt x="41" y="64"/>
                    </a:lnTo>
                    <a:lnTo>
                      <a:pt x="41" y="64"/>
                    </a:lnTo>
                    <a:lnTo>
                      <a:pt x="43" y="62"/>
                    </a:lnTo>
                    <a:lnTo>
                      <a:pt x="43" y="62"/>
                    </a:lnTo>
                    <a:lnTo>
                      <a:pt x="43" y="60"/>
                    </a:lnTo>
                    <a:lnTo>
                      <a:pt x="43" y="60"/>
                    </a:lnTo>
                    <a:lnTo>
                      <a:pt x="43" y="60"/>
                    </a:lnTo>
                    <a:lnTo>
                      <a:pt x="43" y="60"/>
                    </a:lnTo>
                    <a:lnTo>
                      <a:pt x="44" y="60"/>
                    </a:lnTo>
                    <a:lnTo>
                      <a:pt x="46" y="60"/>
                    </a:lnTo>
                    <a:lnTo>
                      <a:pt x="46" y="59"/>
                    </a:lnTo>
                    <a:lnTo>
                      <a:pt x="46" y="59"/>
                    </a:lnTo>
                    <a:lnTo>
                      <a:pt x="48" y="59"/>
                    </a:lnTo>
                    <a:lnTo>
                      <a:pt x="48" y="59"/>
                    </a:lnTo>
                    <a:lnTo>
                      <a:pt x="48" y="59"/>
                    </a:lnTo>
                    <a:lnTo>
                      <a:pt x="50" y="59"/>
                    </a:lnTo>
                    <a:lnTo>
                      <a:pt x="50" y="59"/>
                    </a:lnTo>
                    <a:lnTo>
                      <a:pt x="51" y="57"/>
                    </a:lnTo>
                    <a:lnTo>
                      <a:pt x="51" y="57"/>
                    </a:lnTo>
                    <a:lnTo>
                      <a:pt x="53" y="55"/>
                    </a:lnTo>
                    <a:lnTo>
                      <a:pt x="53" y="55"/>
                    </a:lnTo>
                    <a:lnTo>
                      <a:pt x="55" y="55"/>
                    </a:lnTo>
                    <a:lnTo>
                      <a:pt x="56" y="55"/>
                    </a:lnTo>
                    <a:lnTo>
                      <a:pt x="74" y="36"/>
                    </a:lnTo>
                    <a:lnTo>
                      <a:pt x="74" y="31"/>
                    </a:lnTo>
                    <a:lnTo>
                      <a:pt x="77" y="26"/>
                    </a:lnTo>
                    <a:lnTo>
                      <a:pt x="87" y="17"/>
                    </a:lnTo>
                    <a:lnTo>
                      <a:pt x="87" y="12"/>
                    </a:lnTo>
                    <a:lnTo>
                      <a:pt x="98" y="0"/>
                    </a:lnTo>
                    <a:lnTo>
                      <a:pt x="98" y="7"/>
                    </a:lnTo>
                    <a:lnTo>
                      <a:pt x="99" y="9"/>
                    </a:lnTo>
                    <a:lnTo>
                      <a:pt x="103" y="9"/>
                    </a:lnTo>
                    <a:lnTo>
                      <a:pt x="103" y="16"/>
                    </a:lnTo>
                    <a:lnTo>
                      <a:pt x="104" y="16"/>
                    </a:lnTo>
                    <a:lnTo>
                      <a:pt x="106" y="16"/>
                    </a:lnTo>
                    <a:lnTo>
                      <a:pt x="115" y="7"/>
                    </a:lnTo>
                    <a:lnTo>
                      <a:pt x="115" y="12"/>
                    </a:lnTo>
                    <a:lnTo>
                      <a:pt x="115" y="12"/>
                    </a:lnTo>
                    <a:lnTo>
                      <a:pt x="118" y="12"/>
                    </a:lnTo>
                    <a:lnTo>
                      <a:pt x="118" y="11"/>
                    </a:lnTo>
                    <a:lnTo>
                      <a:pt x="120" y="12"/>
                    </a:lnTo>
                    <a:lnTo>
                      <a:pt x="120" y="14"/>
                    </a:lnTo>
                    <a:lnTo>
                      <a:pt x="120" y="14"/>
                    </a:lnTo>
                    <a:lnTo>
                      <a:pt x="120" y="14"/>
                    </a:lnTo>
                    <a:lnTo>
                      <a:pt x="120" y="14"/>
                    </a:lnTo>
                    <a:lnTo>
                      <a:pt x="120" y="14"/>
                    </a:lnTo>
                    <a:lnTo>
                      <a:pt x="121" y="14"/>
                    </a:lnTo>
                    <a:lnTo>
                      <a:pt x="121" y="14"/>
                    </a:lnTo>
                    <a:lnTo>
                      <a:pt x="123" y="16"/>
                    </a:lnTo>
                    <a:lnTo>
                      <a:pt x="123" y="16"/>
                    </a:lnTo>
                    <a:lnTo>
                      <a:pt x="121" y="17"/>
                    </a:lnTo>
                    <a:lnTo>
                      <a:pt x="120" y="19"/>
                    </a:lnTo>
                    <a:lnTo>
                      <a:pt x="118" y="21"/>
                    </a:lnTo>
                    <a:lnTo>
                      <a:pt x="118" y="23"/>
                    </a:lnTo>
                    <a:lnTo>
                      <a:pt x="120" y="24"/>
                    </a:lnTo>
                    <a:lnTo>
                      <a:pt x="120" y="28"/>
                    </a:lnTo>
                    <a:lnTo>
                      <a:pt x="118" y="31"/>
                    </a:lnTo>
                    <a:lnTo>
                      <a:pt x="116" y="33"/>
                    </a:lnTo>
                    <a:lnTo>
                      <a:pt x="108" y="41"/>
                    </a:lnTo>
                    <a:lnTo>
                      <a:pt x="108" y="45"/>
                    </a:lnTo>
                    <a:lnTo>
                      <a:pt x="103" y="50"/>
                    </a:lnTo>
                    <a:lnTo>
                      <a:pt x="101" y="52"/>
                    </a:lnTo>
                    <a:lnTo>
                      <a:pt x="99" y="53"/>
                    </a:lnTo>
                    <a:lnTo>
                      <a:pt x="98" y="59"/>
                    </a:lnTo>
                    <a:lnTo>
                      <a:pt x="98" y="60"/>
                    </a:lnTo>
                    <a:lnTo>
                      <a:pt x="103" y="60"/>
                    </a:lnTo>
                    <a:lnTo>
                      <a:pt x="103" y="67"/>
                    </a:lnTo>
                    <a:lnTo>
                      <a:pt x="89" y="67"/>
                    </a:lnTo>
                    <a:lnTo>
                      <a:pt x="84" y="71"/>
                    </a:lnTo>
                    <a:lnTo>
                      <a:pt x="80" y="72"/>
                    </a:lnTo>
                    <a:lnTo>
                      <a:pt x="75" y="76"/>
                    </a:lnTo>
                    <a:lnTo>
                      <a:pt x="74" y="81"/>
                    </a:lnTo>
                    <a:lnTo>
                      <a:pt x="74" y="88"/>
                    </a:lnTo>
                    <a:lnTo>
                      <a:pt x="70" y="90"/>
                    </a:lnTo>
                    <a:lnTo>
                      <a:pt x="68" y="93"/>
                    </a:lnTo>
                    <a:lnTo>
                      <a:pt x="65" y="98"/>
                    </a:lnTo>
                    <a:lnTo>
                      <a:pt x="65" y="103"/>
                    </a:lnTo>
                    <a:lnTo>
                      <a:pt x="62" y="103"/>
                    </a:lnTo>
                    <a:lnTo>
                      <a:pt x="58" y="107"/>
                    </a:lnTo>
                    <a:lnTo>
                      <a:pt x="53" y="115"/>
                    </a:lnTo>
                    <a:lnTo>
                      <a:pt x="48" y="115"/>
                    </a:lnTo>
                    <a:lnTo>
                      <a:pt x="44" y="119"/>
                    </a:lnTo>
                    <a:lnTo>
                      <a:pt x="27" y="11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88" name="Freeform 170"/>
              <p:cNvSpPr>
                <a:spLocks/>
              </p:cNvSpPr>
              <p:nvPr/>
            </p:nvSpPr>
            <p:spPr bwMode="auto">
              <a:xfrm>
                <a:off x="5219" y="3316"/>
                <a:ext cx="12" cy="12"/>
              </a:xfrm>
              <a:custGeom>
                <a:avLst/>
                <a:gdLst>
                  <a:gd name="T0" fmla="*/ 2 w 12"/>
                  <a:gd name="T1" fmla="*/ 12 h 12"/>
                  <a:gd name="T2" fmla="*/ 0 w 12"/>
                  <a:gd name="T3" fmla="*/ 9 h 12"/>
                  <a:gd name="T4" fmla="*/ 5 w 12"/>
                  <a:gd name="T5" fmla="*/ 3 h 12"/>
                  <a:gd name="T6" fmla="*/ 5 w 12"/>
                  <a:gd name="T7" fmla="*/ 0 h 12"/>
                  <a:gd name="T8" fmla="*/ 10 w 12"/>
                  <a:gd name="T9" fmla="*/ 0 h 12"/>
                  <a:gd name="T10" fmla="*/ 10 w 12"/>
                  <a:gd name="T11" fmla="*/ 3 h 12"/>
                  <a:gd name="T12" fmla="*/ 12 w 12"/>
                  <a:gd name="T13" fmla="*/ 3 h 12"/>
                  <a:gd name="T14" fmla="*/ 12 w 12"/>
                  <a:gd name="T15" fmla="*/ 10 h 12"/>
                  <a:gd name="T16" fmla="*/ 9 w 12"/>
                  <a:gd name="T17" fmla="*/ 10 h 12"/>
                  <a:gd name="T18" fmla="*/ 5 w 12"/>
                  <a:gd name="T19" fmla="*/ 12 h 12"/>
                  <a:gd name="T20" fmla="*/ 2 w 12"/>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2" y="12"/>
                    </a:moveTo>
                    <a:lnTo>
                      <a:pt x="0" y="9"/>
                    </a:lnTo>
                    <a:lnTo>
                      <a:pt x="5" y="3"/>
                    </a:lnTo>
                    <a:lnTo>
                      <a:pt x="5" y="0"/>
                    </a:lnTo>
                    <a:lnTo>
                      <a:pt x="10" y="0"/>
                    </a:lnTo>
                    <a:lnTo>
                      <a:pt x="10" y="3"/>
                    </a:lnTo>
                    <a:lnTo>
                      <a:pt x="12" y="3"/>
                    </a:lnTo>
                    <a:lnTo>
                      <a:pt x="12" y="10"/>
                    </a:lnTo>
                    <a:lnTo>
                      <a:pt x="9" y="10"/>
                    </a:lnTo>
                    <a:lnTo>
                      <a:pt x="5" y="12"/>
                    </a:lnTo>
                    <a:lnTo>
                      <a:pt x="2" y="1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89" name="Freeform 171"/>
              <p:cNvSpPr>
                <a:spLocks/>
              </p:cNvSpPr>
              <p:nvPr/>
            </p:nvSpPr>
            <p:spPr bwMode="auto">
              <a:xfrm>
                <a:off x="4899" y="3172"/>
                <a:ext cx="7" cy="8"/>
              </a:xfrm>
              <a:custGeom>
                <a:avLst/>
                <a:gdLst>
                  <a:gd name="T0" fmla="*/ 0 w 7"/>
                  <a:gd name="T1" fmla="*/ 5 h 8"/>
                  <a:gd name="T2" fmla="*/ 7 w 7"/>
                  <a:gd name="T3" fmla="*/ 0 h 8"/>
                  <a:gd name="T4" fmla="*/ 7 w 7"/>
                  <a:gd name="T5" fmla="*/ 5 h 8"/>
                  <a:gd name="T6" fmla="*/ 5 w 7"/>
                  <a:gd name="T7" fmla="*/ 8 h 8"/>
                  <a:gd name="T8" fmla="*/ 0 w 7"/>
                  <a:gd name="T9" fmla="*/ 5 h 8"/>
                </a:gdLst>
                <a:ahLst/>
                <a:cxnLst>
                  <a:cxn ang="0">
                    <a:pos x="T0" y="T1"/>
                  </a:cxn>
                  <a:cxn ang="0">
                    <a:pos x="T2" y="T3"/>
                  </a:cxn>
                  <a:cxn ang="0">
                    <a:pos x="T4" y="T5"/>
                  </a:cxn>
                  <a:cxn ang="0">
                    <a:pos x="T6" y="T7"/>
                  </a:cxn>
                  <a:cxn ang="0">
                    <a:pos x="T8" y="T9"/>
                  </a:cxn>
                </a:cxnLst>
                <a:rect l="0" t="0" r="r" b="b"/>
                <a:pathLst>
                  <a:path w="7" h="8">
                    <a:moveTo>
                      <a:pt x="0" y="5"/>
                    </a:moveTo>
                    <a:lnTo>
                      <a:pt x="7" y="0"/>
                    </a:lnTo>
                    <a:lnTo>
                      <a:pt x="7" y="5"/>
                    </a:lnTo>
                    <a:lnTo>
                      <a:pt x="5" y="8"/>
                    </a:lnTo>
                    <a:lnTo>
                      <a:pt x="0" y="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90" name="Freeform 172"/>
              <p:cNvSpPr>
                <a:spLocks/>
              </p:cNvSpPr>
              <p:nvPr/>
            </p:nvSpPr>
            <p:spPr bwMode="auto">
              <a:xfrm>
                <a:off x="4863" y="3187"/>
                <a:ext cx="7" cy="10"/>
              </a:xfrm>
              <a:custGeom>
                <a:avLst/>
                <a:gdLst>
                  <a:gd name="T0" fmla="*/ 0 w 7"/>
                  <a:gd name="T1" fmla="*/ 9 h 10"/>
                  <a:gd name="T2" fmla="*/ 0 w 7"/>
                  <a:gd name="T3" fmla="*/ 5 h 10"/>
                  <a:gd name="T4" fmla="*/ 4 w 7"/>
                  <a:gd name="T5" fmla="*/ 0 h 10"/>
                  <a:gd name="T6" fmla="*/ 7 w 7"/>
                  <a:gd name="T7" fmla="*/ 4 h 10"/>
                  <a:gd name="T8" fmla="*/ 7 w 7"/>
                  <a:gd name="T9" fmla="*/ 9 h 10"/>
                  <a:gd name="T10" fmla="*/ 4 w 7"/>
                  <a:gd name="T11" fmla="*/ 10 h 10"/>
                  <a:gd name="T12" fmla="*/ 0 w 7"/>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0" y="9"/>
                    </a:moveTo>
                    <a:lnTo>
                      <a:pt x="0" y="5"/>
                    </a:lnTo>
                    <a:lnTo>
                      <a:pt x="4" y="0"/>
                    </a:lnTo>
                    <a:lnTo>
                      <a:pt x="7" y="4"/>
                    </a:lnTo>
                    <a:lnTo>
                      <a:pt x="7" y="9"/>
                    </a:lnTo>
                    <a:lnTo>
                      <a:pt x="4" y="10"/>
                    </a:lnTo>
                    <a:lnTo>
                      <a:pt x="0"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91" name="Freeform 173"/>
              <p:cNvSpPr>
                <a:spLocks/>
              </p:cNvSpPr>
              <p:nvPr/>
            </p:nvSpPr>
            <p:spPr bwMode="auto">
              <a:xfrm>
                <a:off x="4752" y="3117"/>
                <a:ext cx="27" cy="10"/>
              </a:xfrm>
              <a:custGeom>
                <a:avLst/>
                <a:gdLst>
                  <a:gd name="T0" fmla="*/ 9 w 27"/>
                  <a:gd name="T1" fmla="*/ 10 h 10"/>
                  <a:gd name="T2" fmla="*/ 5 w 27"/>
                  <a:gd name="T3" fmla="*/ 8 h 10"/>
                  <a:gd name="T4" fmla="*/ 0 w 27"/>
                  <a:gd name="T5" fmla="*/ 3 h 10"/>
                  <a:gd name="T6" fmla="*/ 2 w 27"/>
                  <a:gd name="T7" fmla="*/ 3 h 10"/>
                  <a:gd name="T8" fmla="*/ 2 w 27"/>
                  <a:gd name="T9" fmla="*/ 3 h 10"/>
                  <a:gd name="T10" fmla="*/ 9 w 27"/>
                  <a:gd name="T11" fmla="*/ 0 h 10"/>
                  <a:gd name="T12" fmla="*/ 9 w 27"/>
                  <a:gd name="T13" fmla="*/ 0 h 10"/>
                  <a:gd name="T14" fmla="*/ 14 w 27"/>
                  <a:gd name="T15" fmla="*/ 0 h 10"/>
                  <a:gd name="T16" fmla="*/ 14 w 27"/>
                  <a:gd name="T17" fmla="*/ 0 h 10"/>
                  <a:gd name="T18" fmla="*/ 17 w 27"/>
                  <a:gd name="T19" fmla="*/ 0 h 10"/>
                  <a:gd name="T20" fmla="*/ 21 w 27"/>
                  <a:gd name="T21" fmla="*/ 1 h 10"/>
                  <a:gd name="T22" fmla="*/ 26 w 27"/>
                  <a:gd name="T23" fmla="*/ 1 h 10"/>
                  <a:gd name="T24" fmla="*/ 27 w 27"/>
                  <a:gd name="T25" fmla="*/ 8 h 10"/>
                  <a:gd name="T26" fmla="*/ 21 w 27"/>
                  <a:gd name="T27" fmla="*/ 8 h 10"/>
                  <a:gd name="T28" fmla="*/ 17 w 27"/>
                  <a:gd name="T29" fmla="*/ 10 h 10"/>
                  <a:gd name="T30" fmla="*/ 9 w 27"/>
                  <a:gd name="T3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10">
                    <a:moveTo>
                      <a:pt x="9" y="10"/>
                    </a:moveTo>
                    <a:lnTo>
                      <a:pt x="5" y="8"/>
                    </a:lnTo>
                    <a:lnTo>
                      <a:pt x="0" y="3"/>
                    </a:lnTo>
                    <a:lnTo>
                      <a:pt x="2" y="3"/>
                    </a:lnTo>
                    <a:lnTo>
                      <a:pt x="2" y="3"/>
                    </a:lnTo>
                    <a:lnTo>
                      <a:pt x="9" y="0"/>
                    </a:lnTo>
                    <a:lnTo>
                      <a:pt x="9" y="0"/>
                    </a:lnTo>
                    <a:lnTo>
                      <a:pt x="14" y="0"/>
                    </a:lnTo>
                    <a:lnTo>
                      <a:pt x="14" y="0"/>
                    </a:lnTo>
                    <a:lnTo>
                      <a:pt x="17" y="0"/>
                    </a:lnTo>
                    <a:lnTo>
                      <a:pt x="21" y="1"/>
                    </a:lnTo>
                    <a:lnTo>
                      <a:pt x="26" y="1"/>
                    </a:lnTo>
                    <a:lnTo>
                      <a:pt x="27" y="8"/>
                    </a:lnTo>
                    <a:lnTo>
                      <a:pt x="21" y="8"/>
                    </a:lnTo>
                    <a:lnTo>
                      <a:pt x="17" y="10"/>
                    </a:lnTo>
                    <a:lnTo>
                      <a:pt x="9"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92" name="Freeform 174"/>
              <p:cNvSpPr>
                <a:spLocks/>
              </p:cNvSpPr>
              <p:nvPr/>
            </p:nvSpPr>
            <p:spPr bwMode="auto">
              <a:xfrm>
                <a:off x="4877" y="3204"/>
                <a:ext cx="56" cy="59"/>
              </a:xfrm>
              <a:custGeom>
                <a:avLst/>
                <a:gdLst>
                  <a:gd name="T0" fmla="*/ 29 w 56"/>
                  <a:gd name="T1" fmla="*/ 57 h 59"/>
                  <a:gd name="T2" fmla="*/ 24 w 56"/>
                  <a:gd name="T3" fmla="*/ 55 h 59"/>
                  <a:gd name="T4" fmla="*/ 22 w 56"/>
                  <a:gd name="T5" fmla="*/ 55 h 59"/>
                  <a:gd name="T6" fmla="*/ 20 w 56"/>
                  <a:gd name="T7" fmla="*/ 50 h 59"/>
                  <a:gd name="T8" fmla="*/ 19 w 56"/>
                  <a:gd name="T9" fmla="*/ 50 h 59"/>
                  <a:gd name="T10" fmla="*/ 15 w 56"/>
                  <a:gd name="T11" fmla="*/ 50 h 59"/>
                  <a:gd name="T12" fmla="*/ 14 w 56"/>
                  <a:gd name="T13" fmla="*/ 47 h 59"/>
                  <a:gd name="T14" fmla="*/ 12 w 56"/>
                  <a:gd name="T15" fmla="*/ 43 h 59"/>
                  <a:gd name="T16" fmla="*/ 8 w 56"/>
                  <a:gd name="T17" fmla="*/ 40 h 59"/>
                  <a:gd name="T18" fmla="*/ 8 w 56"/>
                  <a:gd name="T19" fmla="*/ 35 h 59"/>
                  <a:gd name="T20" fmla="*/ 10 w 56"/>
                  <a:gd name="T21" fmla="*/ 33 h 59"/>
                  <a:gd name="T22" fmla="*/ 10 w 56"/>
                  <a:gd name="T23" fmla="*/ 31 h 59"/>
                  <a:gd name="T24" fmla="*/ 7 w 56"/>
                  <a:gd name="T25" fmla="*/ 28 h 59"/>
                  <a:gd name="T26" fmla="*/ 7 w 56"/>
                  <a:gd name="T27" fmla="*/ 24 h 59"/>
                  <a:gd name="T28" fmla="*/ 3 w 56"/>
                  <a:gd name="T29" fmla="*/ 23 h 59"/>
                  <a:gd name="T30" fmla="*/ 3 w 56"/>
                  <a:gd name="T31" fmla="*/ 21 h 59"/>
                  <a:gd name="T32" fmla="*/ 0 w 56"/>
                  <a:gd name="T33" fmla="*/ 16 h 59"/>
                  <a:gd name="T34" fmla="*/ 0 w 56"/>
                  <a:gd name="T35" fmla="*/ 14 h 59"/>
                  <a:gd name="T36" fmla="*/ 0 w 56"/>
                  <a:gd name="T37" fmla="*/ 12 h 59"/>
                  <a:gd name="T38" fmla="*/ 0 w 56"/>
                  <a:gd name="T39" fmla="*/ 6 h 59"/>
                  <a:gd name="T40" fmla="*/ 3 w 56"/>
                  <a:gd name="T41" fmla="*/ 2 h 59"/>
                  <a:gd name="T42" fmla="*/ 5 w 56"/>
                  <a:gd name="T43" fmla="*/ 4 h 59"/>
                  <a:gd name="T44" fmla="*/ 8 w 56"/>
                  <a:gd name="T45" fmla="*/ 4 h 59"/>
                  <a:gd name="T46" fmla="*/ 17 w 56"/>
                  <a:gd name="T47" fmla="*/ 7 h 59"/>
                  <a:gd name="T48" fmla="*/ 26 w 56"/>
                  <a:gd name="T49" fmla="*/ 11 h 59"/>
                  <a:gd name="T50" fmla="*/ 27 w 56"/>
                  <a:gd name="T51" fmla="*/ 11 h 59"/>
                  <a:gd name="T52" fmla="*/ 32 w 56"/>
                  <a:gd name="T53" fmla="*/ 11 h 59"/>
                  <a:gd name="T54" fmla="*/ 36 w 56"/>
                  <a:gd name="T55" fmla="*/ 7 h 59"/>
                  <a:gd name="T56" fmla="*/ 43 w 56"/>
                  <a:gd name="T57" fmla="*/ 6 h 59"/>
                  <a:gd name="T58" fmla="*/ 50 w 56"/>
                  <a:gd name="T59" fmla="*/ 4 h 59"/>
                  <a:gd name="T60" fmla="*/ 51 w 56"/>
                  <a:gd name="T61" fmla="*/ 4 h 59"/>
                  <a:gd name="T62" fmla="*/ 55 w 56"/>
                  <a:gd name="T63" fmla="*/ 7 h 59"/>
                  <a:gd name="T64" fmla="*/ 56 w 56"/>
                  <a:gd name="T65" fmla="*/ 11 h 59"/>
                  <a:gd name="T66" fmla="*/ 56 w 56"/>
                  <a:gd name="T67" fmla="*/ 16 h 59"/>
                  <a:gd name="T68" fmla="*/ 56 w 56"/>
                  <a:gd name="T69" fmla="*/ 26 h 59"/>
                  <a:gd name="T70" fmla="*/ 56 w 56"/>
                  <a:gd name="T71" fmla="*/ 28 h 59"/>
                  <a:gd name="T72" fmla="*/ 55 w 56"/>
                  <a:gd name="T73" fmla="*/ 31 h 59"/>
                  <a:gd name="T74" fmla="*/ 53 w 56"/>
                  <a:gd name="T75" fmla="*/ 31 h 59"/>
                  <a:gd name="T76" fmla="*/ 51 w 56"/>
                  <a:gd name="T77" fmla="*/ 33 h 59"/>
                  <a:gd name="T78" fmla="*/ 51 w 56"/>
                  <a:gd name="T79" fmla="*/ 35 h 59"/>
                  <a:gd name="T80" fmla="*/ 51 w 56"/>
                  <a:gd name="T81" fmla="*/ 38 h 59"/>
                  <a:gd name="T82" fmla="*/ 51 w 56"/>
                  <a:gd name="T83" fmla="*/ 42 h 59"/>
                  <a:gd name="T84" fmla="*/ 51 w 56"/>
                  <a:gd name="T85" fmla="*/ 47 h 59"/>
                  <a:gd name="T86" fmla="*/ 46 w 56"/>
                  <a:gd name="T87" fmla="*/ 47 h 59"/>
                  <a:gd name="T88" fmla="*/ 46 w 56"/>
                  <a:gd name="T89" fmla="*/ 43 h 59"/>
                  <a:gd name="T90" fmla="*/ 46 w 56"/>
                  <a:gd name="T91" fmla="*/ 43 h 59"/>
                  <a:gd name="T92" fmla="*/ 43 w 56"/>
                  <a:gd name="T93" fmla="*/ 42 h 59"/>
                  <a:gd name="T94" fmla="*/ 41 w 56"/>
                  <a:gd name="T95" fmla="*/ 42 h 59"/>
                  <a:gd name="T96" fmla="*/ 39 w 56"/>
                  <a:gd name="T97" fmla="*/ 42 h 59"/>
                  <a:gd name="T98" fmla="*/ 41 w 56"/>
                  <a:gd name="T99" fmla="*/ 47 h 59"/>
                  <a:gd name="T100" fmla="*/ 38 w 56"/>
                  <a:gd name="T101" fmla="*/ 48 h 59"/>
                  <a:gd name="T102" fmla="*/ 36 w 56"/>
                  <a:gd name="T103" fmla="*/ 48 h 59"/>
                  <a:gd name="T104" fmla="*/ 36 w 56"/>
                  <a:gd name="T105" fmla="*/ 50 h 59"/>
                  <a:gd name="T106" fmla="*/ 36 w 56"/>
                  <a:gd name="T10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59">
                    <a:moveTo>
                      <a:pt x="34" y="57"/>
                    </a:moveTo>
                    <a:lnTo>
                      <a:pt x="34" y="57"/>
                    </a:lnTo>
                    <a:lnTo>
                      <a:pt x="29" y="57"/>
                    </a:lnTo>
                    <a:lnTo>
                      <a:pt x="29" y="57"/>
                    </a:lnTo>
                    <a:lnTo>
                      <a:pt x="26" y="55"/>
                    </a:lnTo>
                    <a:lnTo>
                      <a:pt x="26" y="55"/>
                    </a:lnTo>
                    <a:lnTo>
                      <a:pt x="26" y="55"/>
                    </a:lnTo>
                    <a:lnTo>
                      <a:pt x="24" y="55"/>
                    </a:lnTo>
                    <a:lnTo>
                      <a:pt x="24" y="55"/>
                    </a:lnTo>
                    <a:lnTo>
                      <a:pt x="24" y="55"/>
                    </a:lnTo>
                    <a:lnTo>
                      <a:pt x="24" y="55"/>
                    </a:lnTo>
                    <a:lnTo>
                      <a:pt x="22" y="55"/>
                    </a:lnTo>
                    <a:lnTo>
                      <a:pt x="20" y="54"/>
                    </a:lnTo>
                    <a:lnTo>
                      <a:pt x="20" y="54"/>
                    </a:lnTo>
                    <a:lnTo>
                      <a:pt x="20" y="52"/>
                    </a:lnTo>
                    <a:lnTo>
                      <a:pt x="20" y="50"/>
                    </a:lnTo>
                    <a:lnTo>
                      <a:pt x="20" y="50"/>
                    </a:lnTo>
                    <a:lnTo>
                      <a:pt x="20" y="50"/>
                    </a:lnTo>
                    <a:lnTo>
                      <a:pt x="20" y="50"/>
                    </a:lnTo>
                    <a:lnTo>
                      <a:pt x="19" y="50"/>
                    </a:lnTo>
                    <a:lnTo>
                      <a:pt x="17" y="50"/>
                    </a:lnTo>
                    <a:lnTo>
                      <a:pt x="17" y="50"/>
                    </a:lnTo>
                    <a:lnTo>
                      <a:pt x="17" y="50"/>
                    </a:lnTo>
                    <a:lnTo>
                      <a:pt x="15" y="50"/>
                    </a:lnTo>
                    <a:lnTo>
                      <a:pt x="14" y="48"/>
                    </a:lnTo>
                    <a:lnTo>
                      <a:pt x="14" y="48"/>
                    </a:lnTo>
                    <a:lnTo>
                      <a:pt x="14" y="47"/>
                    </a:lnTo>
                    <a:lnTo>
                      <a:pt x="14" y="47"/>
                    </a:lnTo>
                    <a:lnTo>
                      <a:pt x="12" y="45"/>
                    </a:lnTo>
                    <a:lnTo>
                      <a:pt x="12" y="45"/>
                    </a:lnTo>
                    <a:lnTo>
                      <a:pt x="12" y="45"/>
                    </a:lnTo>
                    <a:lnTo>
                      <a:pt x="12" y="43"/>
                    </a:lnTo>
                    <a:lnTo>
                      <a:pt x="12" y="43"/>
                    </a:lnTo>
                    <a:lnTo>
                      <a:pt x="10" y="42"/>
                    </a:lnTo>
                    <a:lnTo>
                      <a:pt x="10" y="42"/>
                    </a:lnTo>
                    <a:lnTo>
                      <a:pt x="8" y="40"/>
                    </a:lnTo>
                    <a:lnTo>
                      <a:pt x="8" y="36"/>
                    </a:lnTo>
                    <a:lnTo>
                      <a:pt x="8" y="36"/>
                    </a:lnTo>
                    <a:lnTo>
                      <a:pt x="8" y="35"/>
                    </a:lnTo>
                    <a:lnTo>
                      <a:pt x="8" y="35"/>
                    </a:lnTo>
                    <a:lnTo>
                      <a:pt x="8" y="33"/>
                    </a:lnTo>
                    <a:lnTo>
                      <a:pt x="10" y="33"/>
                    </a:lnTo>
                    <a:lnTo>
                      <a:pt x="10" y="33"/>
                    </a:lnTo>
                    <a:lnTo>
                      <a:pt x="10" y="33"/>
                    </a:lnTo>
                    <a:lnTo>
                      <a:pt x="10" y="33"/>
                    </a:lnTo>
                    <a:lnTo>
                      <a:pt x="10" y="33"/>
                    </a:lnTo>
                    <a:lnTo>
                      <a:pt x="10" y="31"/>
                    </a:lnTo>
                    <a:lnTo>
                      <a:pt x="10" y="31"/>
                    </a:lnTo>
                    <a:lnTo>
                      <a:pt x="8" y="31"/>
                    </a:lnTo>
                    <a:lnTo>
                      <a:pt x="8" y="31"/>
                    </a:lnTo>
                    <a:lnTo>
                      <a:pt x="7" y="28"/>
                    </a:lnTo>
                    <a:lnTo>
                      <a:pt x="7" y="28"/>
                    </a:lnTo>
                    <a:lnTo>
                      <a:pt x="7" y="28"/>
                    </a:lnTo>
                    <a:lnTo>
                      <a:pt x="7" y="26"/>
                    </a:lnTo>
                    <a:lnTo>
                      <a:pt x="7" y="26"/>
                    </a:lnTo>
                    <a:lnTo>
                      <a:pt x="7" y="24"/>
                    </a:lnTo>
                    <a:lnTo>
                      <a:pt x="7" y="24"/>
                    </a:lnTo>
                    <a:lnTo>
                      <a:pt x="5" y="24"/>
                    </a:lnTo>
                    <a:lnTo>
                      <a:pt x="5" y="24"/>
                    </a:lnTo>
                    <a:lnTo>
                      <a:pt x="3" y="23"/>
                    </a:lnTo>
                    <a:lnTo>
                      <a:pt x="3" y="23"/>
                    </a:lnTo>
                    <a:lnTo>
                      <a:pt x="3" y="23"/>
                    </a:lnTo>
                    <a:lnTo>
                      <a:pt x="3" y="23"/>
                    </a:lnTo>
                    <a:lnTo>
                      <a:pt x="3" y="21"/>
                    </a:lnTo>
                    <a:lnTo>
                      <a:pt x="3" y="21"/>
                    </a:lnTo>
                    <a:lnTo>
                      <a:pt x="2" y="19"/>
                    </a:lnTo>
                    <a:lnTo>
                      <a:pt x="2" y="19"/>
                    </a:lnTo>
                    <a:lnTo>
                      <a:pt x="0" y="16"/>
                    </a:lnTo>
                    <a:lnTo>
                      <a:pt x="0" y="16"/>
                    </a:lnTo>
                    <a:lnTo>
                      <a:pt x="0" y="14"/>
                    </a:lnTo>
                    <a:lnTo>
                      <a:pt x="0" y="14"/>
                    </a:lnTo>
                    <a:lnTo>
                      <a:pt x="0" y="14"/>
                    </a:lnTo>
                    <a:lnTo>
                      <a:pt x="0" y="14"/>
                    </a:lnTo>
                    <a:lnTo>
                      <a:pt x="0" y="14"/>
                    </a:lnTo>
                    <a:lnTo>
                      <a:pt x="0" y="12"/>
                    </a:lnTo>
                    <a:lnTo>
                      <a:pt x="0" y="12"/>
                    </a:lnTo>
                    <a:lnTo>
                      <a:pt x="0" y="7"/>
                    </a:lnTo>
                    <a:lnTo>
                      <a:pt x="0" y="7"/>
                    </a:lnTo>
                    <a:lnTo>
                      <a:pt x="0" y="6"/>
                    </a:lnTo>
                    <a:lnTo>
                      <a:pt x="0" y="6"/>
                    </a:lnTo>
                    <a:lnTo>
                      <a:pt x="0" y="2"/>
                    </a:lnTo>
                    <a:lnTo>
                      <a:pt x="2" y="0"/>
                    </a:lnTo>
                    <a:lnTo>
                      <a:pt x="3" y="2"/>
                    </a:lnTo>
                    <a:lnTo>
                      <a:pt x="3" y="2"/>
                    </a:lnTo>
                    <a:lnTo>
                      <a:pt x="5" y="4"/>
                    </a:lnTo>
                    <a:lnTo>
                      <a:pt x="5" y="4"/>
                    </a:lnTo>
                    <a:lnTo>
                      <a:pt x="5" y="4"/>
                    </a:lnTo>
                    <a:lnTo>
                      <a:pt x="5" y="4"/>
                    </a:lnTo>
                    <a:lnTo>
                      <a:pt x="7" y="4"/>
                    </a:lnTo>
                    <a:lnTo>
                      <a:pt x="7" y="4"/>
                    </a:lnTo>
                    <a:lnTo>
                      <a:pt x="8" y="4"/>
                    </a:lnTo>
                    <a:lnTo>
                      <a:pt x="8" y="4"/>
                    </a:lnTo>
                    <a:lnTo>
                      <a:pt x="10" y="4"/>
                    </a:lnTo>
                    <a:lnTo>
                      <a:pt x="10" y="4"/>
                    </a:lnTo>
                    <a:lnTo>
                      <a:pt x="17" y="7"/>
                    </a:lnTo>
                    <a:lnTo>
                      <a:pt x="17" y="7"/>
                    </a:lnTo>
                    <a:lnTo>
                      <a:pt x="19" y="9"/>
                    </a:lnTo>
                    <a:lnTo>
                      <a:pt x="19" y="9"/>
                    </a:lnTo>
                    <a:lnTo>
                      <a:pt x="26" y="11"/>
                    </a:lnTo>
                    <a:lnTo>
                      <a:pt x="26" y="11"/>
                    </a:lnTo>
                    <a:lnTo>
                      <a:pt x="26" y="11"/>
                    </a:lnTo>
                    <a:lnTo>
                      <a:pt x="26" y="11"/>
                    </a:lnTo>
                    <a:lnTo>
                      <a:pt x="27" y="11"/>
                    </a:lnTo>
                    <a:lnTo>
                      <a:pt x="27" y="11"/>
                    </a:lnTo>
                    <a:lnTo>
                      <a:pt x="29" y="9"/>
                    </a:lnTo>
                    <a:lnTo>
                      <a:pt x="29" y="9"/>
                    </a:lnTo>
                    <a:lnTo>
                      <a:pt x="32" y="11"/>
                    </a:lnTo>
                    <a:lnTo>
                      <a:pt x="32" y="11"/>
                    </a:lnTo>
                    <a:lnTo>
                      <a:pt x="32" y="9"/>
                    </a:lnTo>
                    <a:lnTo>
                      <a:pt x="32" y="9"/>
                    </a:lnTo>
                    <a:lnTo>
                      <a:pt x="36" y="7"/>
                    </a:lnTo>
                    <a:lnTo>
                      <a:pt x="36" y="7"/>
                    </a:lnTo>
                    <a:lnTo>
                      <a:pt x="36" y="7"/>
                    </a:lnTo>
                    <a:lnTo>
                      <a:pt x="36" y="7"/>
                    </a:lnTo>
                    <a:lnTo>
                      <a:pt x="39" y="6"/>
                    </a:lnTo>
                    <a:lnTo>
                      <a:pt x="43" y="6"/>
                    </a:lnTo>
                    <a:lnTo>
                      <a:pt x="43" y="6"/>
                    </a:lnTo>
                    <a:lnTo>
                      <a:pt x="46" y="6"/>
                    </a:lnTo>
                    <a:lnTo>
                      <a:pt x="46" y="6"/>
                    </a:lnTo>
                    <a:lnTo>
                      <a:pt x="50" y="4"/>
                    </a:lnTo>
                    <a:lnTo>
                      <a:pt x="50" y="4"/>
                    </a:lnTo>
                    <a:lnTo>
                      <a:pt x="50" y="4"/>
                    </a:lnTo>
                    <a:lnTo>
                      <a:pt x="51" y="4"/>
                    </a:lnTo>
                    <a:lnTo>
                      <a:pt x="51" y="4"/>
                    </a:lnTo>
                    <a:lnTo>
                      <a:pt x="53" y="4"/>
                    </a:lnTo>
                    <a:lnTo>
                      <a:pt x="53" y="4"/>
                    </a:lnTo>
                    <a:lnTo>
                      <a:pt x="55" y="7"/>
                    </a:lnTo>
                    <a:lnTo>
                      <a:pt x="55" y="7"/>
                    </a:lnTo>
                    <a:lnTo>
                      <a:pt x="56" y="9"/>
                    </a:lnTo>
                    <a:lnTo>
                      <a:pt x="56" y="9"/>
                    </a:lnTo>
                    <a:lnTo>
                      <a:pt x="56" y="9"/>
                    </a:lnTo>
                    <a:lnTo>
                      <a:pt x="56" y="11"/>
                    </a:lnTo>
                    <a:lnTo>
                      <a:pt x="56" y="11"/>
                    </a:lnTo>
                    <a:lnTo>
                      <a:pt x="56" y="14"/>
                    </a:lnTo>
                    <a:lnTo>
                      <a:pt x="56" y="14"/>
                    </a:lnTo>
                    <a:lnTo>
                      <a:pt x="56" y="16"/>
                    </a:lnTo>
                    <a:lnTo>
                      <a:pt x="56" y="16"/>
                    </a:lnTo>
                    <a:lnTo>
                      <a:pt x="56" y="24"/>
                    </a:lnTo>
                    <a:lnTo>
                      <a:pt x="56" y="26"/>
                    </a:lnTo>
                    <a:lnTo>
                      <a:pt x="56" y="26"/>
                    </a:lnTo>
                    <a:lnTo>
                      <a:pt x="56" y="26"/>
                    </a:lnTo>
                    <a:lnTo>
                      <a:pt x="56" y="26"/>
                    </a:lnTo>
                    <a:lnTo>
                      <a:pt x="56" y="28"/>
                    </a:lnTo>
                    <a:lnTo>
                      <a:pt x="56" y="28"/>
                    </a:lnTo>
                    <a:lnTo>
                      <a:pt x="56" y="30"/>
                    </a:lnTo>
                    <a:lnTo>
                      <a:pt x="56" y="30"/>
                    </a:lnTo>
                    <a:lnTo>
                      <a:pt x="56" y="31"/>
                    </a:lnTo>
                    <a:lnTo>
                      <a:pt x="55" y="31"/>
                    </a:lnTo>
                    <a:lnTo>
                      <a:pt x="55" y="31"/>
                    </a:lnTo>
                    <a:lnTo>
                      <a:pt x="53" y="31"/>
                    </a:lnTo>
                    <a:lnTo>
                      <a:pt x="53" y="31"/>
                    </a:lnTo>
                    <a:lnTo>
                      <a:pt x="53" y="31"/>
                    </a:lnTo>
                    <a:lnTo>
                      <a:pt x="53" y="31"/>
                    </a:lnTo>
                    <a:lnTo>
                      <a:pt x="53" y="31"/>
                    </a:lnTo>
                    <a:lnTo>
                      <a:pt x="53" y="31"/>
                    </a:lnTo>
                    <a:lnTo>
                      <a:pt x="51" y="33"/>
                    </a:lnTo>
                    <a:lnTo>
                      <a:pt x="51" y="33"/>
                    </a:lnTo>
                    <a:lnTo>
                      <a:pt x="51" y="33"/>
                    </a:lnTo>
                    <a:lnTo>
                      <a:pt x="51" y="35"/>
                    </a:lnTo>
                    <a:lnTo>
                      <a:pt x="51" y="35"/>
                    </a:lnTo>
                    <a:lnTo>
                      <a:pt x="51" y="36"/>
                    </a:lnTo>
                    <a:lnTo>
                      <a:pt x="51" y="36"/>
                    </a:lnTo>
                    <a:lnTo>
                      <a:pt x="51" y="36"/>
                    </a:lnTo>
                    <a:lnTo>
                      <a:pt x="51" y="38"/>
                    </a:lnTo>
                    <a:lnTo>
                      <a:pt x="51" y="38"/>
                    </a:lnTo>
                    <a:lnTo>
                      <a:pt x="51" y="40"/>
                    </a:lnTo>
                    <a:lnTo>
                      <a:pt x="51" y="40"/>
                    </a:lnTo>
                    <a:lnTo>
                      <a:pt x="51" y="42"/>
                    </a:lnTo>
                    <a:lnTo>
                      <a:pt x="51" y="43"/>
                    </a:lnTo>
                    <a:lnTo>
                      <a:pt x="51" y="43"/>
                    </a:lnTo>
                    <a:lnTo>
                      <a:pt x="51" y="47"/>
                    </a:lnTo>
                    <a:lnTo>
                      <a:pt x="51" y="47"/>
                    </a:lnTo>
                    <a:lnTo>
                      <a:pt x="50" y="47"/>
                    </a:lnTo>
                    <a:lnTo>
                      <a:pt x="48" y="48"/>
                    </a:lnTo>
                    <a:lnTo>
                      <a:pt x="48" y="48"/>
                    </a:lnTo>
                    <a:lnTo>
                      <a:pt x="46" y="47"/>
                    </a:lnTo>
                    <a:lnTo>
                      <a:pt x="46" y="47"/>
                    </a:lnTo>
                    <a:lnTo>
                      <a:pt x="46" y="45"/>
                    </a:lnTo>
                    <a:lnTo>
                      <a:pt x="46" y="45"/>
                    </a:lnTo>
                    <a:lnTo>
                      <a:pt x="46" y="43"/>
                    </a:lnTo>
                    <a:lnTo>
                      <a:pt x="46" y="43"/>
                    </a:lnTo>
                    <a:lnTo>
                      <a:pt x="46" y="43"/>
                    </a:lnTo>
                    <a:lnTo>
                      <a:pt x="46" y="43"/>
                    </a:lnTo>
                    <a:lnTo>
                      <a:pt x="46" y="43"/>
                    </a:lnTo>
                    <a:lnTo>
                      <a:pt x="46" y="43"/>
                    </a:lnTo>
                    <a:lnTo>
                      <a:pt x="44" y="42"/>
                    </a:lnTo>
                    <a:lnTo>
                      <a:pt x="44" y="42"/>
                    </a:lnTo>
                    <a:lnTo>
                      <a:pt x="43" y="42"/>
                    </a:lnTo>
                    <a:lnTo>
                      <a:pt x="43" y="42"/>
                    </a:lnTo>
                    <a:lnTo>
                      <a:pt x="43" y="42"/>
                    </a:lnTo>
                    <a:lnTo>
                      <a:pt x="43" y="42"/>
                    </a:lnTo>
                    <a:lnTo>
                      <a:pt x="41" y="42"/>
                    </a:lnTo>
                    <a:lnTo>
                      <a:pt x="41" y="42"/>
                    </a:lnTo>
                    <a:lnTo>
                      <a:pt x="41" y="42"/>
                    </a:lnTo>
                    <a:lnTo>
                      <a:pt x="39" y="42"/>
                    </a:lnTo>
                    <a:lnTo>
                      <a:pt x="39" y="42"/>
                    </a:lnTo>
                    <a:lnTo>
                      <a:pt x="41" y="43"/>
                    </a:lnTo>
                    <a:lnTo>
                      <a:pt x="41" y="43"/>
                    </a:lnTo>
                    <a:lnTo>
                      <a:pt x="41" y="47"/>
                    </a:lnTo>
                    <a:lnTo>
                      <a:pt x="41" y="47"/>
                    </a:lnTo>
                    <a:lnTo>
                      <a:pt x="39" y="48"/>
                    </a:lnTo>
                    <a:lnTo>
                      <a:pt x="38" y="48"/>
                    </a:lnTo>
                    <a:lnTo>
                      <a:pt x="38" y="48"/>
                    </a:lnTo>
                    <a:lnTo>
                      <a:pt x="38" y="48"/>
                    </a:lnTo>
                    <a:lnTo>
                      <a:pt x="36" y="48"/>
                    </a:lnTo>
                    <a:lnTo>
                      <a:pt x="36" y="48"/>
                    </a:lnTo>
                    <a:lnTo>
                      <a:pt x="36" y="48"/>
                    </a:lnTo>
                    <a:lnTo>
                      <a:pt x="36" y="48"/>
                    </a:lnTo>
                    <a:lnTo>
                      <a:pt x="36" y="50"/>
                    </a:lnTo>
                    <a:lnTo>
                      <a:pt x="36" y="50"/>
                    </a:lnTo>
                    <a:lnTo>
                      <a:pt x="36" y="50"/>
                    </a:lnTo>
                    <a:lnTo>
                      <a:pt x="36" y="50"/>
                    </a:lnTo>
                    <a:lnTo>
                      <a:pt x="36" y="54"/>
                    </a:lnTo>
                    <a:lnTo>
                      <a:pt x="36" y="54"/>
                    </a:lnTo>
                    <a:lnTo>
                      <a:pt x="36" y="57"/>
                    </a:lnTo>
                    <a:lnTo>
                      <a:pt x="36" y="59"/>
                    </a:lnTo>
                    <a:lnTo>
                      <a:pt x="34" y="5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93" name="Freeform 175"/>
              <p:cNvSpPr>
                <a:spLocks/>
              </p:cNvSpPr>
              <p:nvPr/>
            </p:nvSpPr>
            <p:spPr bwMode="auto">
              <a:xfrm>
                <a:off x="4920" y="3189"/>
                <a:ext cx="13" cy="10"/>
              </a:xfrm>
              <a:custGeom>
                <a:avLst/>
                <a:gdLst>
                  <a:gd name="T0" fmla="*/ 3 w 13"/>
                  <a:gd name="T1" fmla="*/ 7 h 10"/>
                  <a:gd name="T2" fmla="*/ 0 w 13"/>
                  <a:gd name="T3" fmla="*/ 2 h 10"/>
                  <a:gd name="T4" fmla="*/ 7 w 13"/>
                  <a:gd name="T5" fmla="*/ 0 h 10"/>
                  <a:gd name="T6" fmla="*/ 12 w 13"/>
                  <a:gd name="T7" fmla="*/ 3 h 10"/>
                  <a:gd name="T8" fmla="*/ 13 w 13"/>
                  <a:gd name="T9" fmla="*/ 8 h 10"/>
                  <a:gd name="T10" fmla="*/ 8 w 13"/>
                  <a:gd name="T11" fmla="*/ 10 h 10"/>
                  <a:gd name="T12" fmla="*/ 3 w 13"/>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3" y="7"/>
                    </a:moveTo>
                    <a:lnTo>
                      <a:pt x="0" y="2"/>
                    </a:lnTo>
                    <a:lnTo>
                      <a:pt x="7" y="0"/>
                    </a:lnTo>
                    <a:lnTo>
                      <a:pt x="12" y="3"/>
                    </a:lnTo>
                    <a:lnTo>
                      <a:pt x="13" y="8"/>
                    </a:lnTo>
                    <a:lnTo>
                      <a:pt x="8" y="10"/>
                    </a:lnTo>
                    <a:lnTo>
                      <a:pt x="3"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94" name="Freeform 176"/>
              <p:cNvSpPr>
                <a:spLocks/>
              </p:cNvSpPr>
              <p:nvPr/>
            </p:nvSpPr>
            <p:spPr bwMode="auto">
              <a:xfrm>
                <a:off x="4928" y="3199"/>
                <a:ext cx="7" cy="7"/>
              </a:xfrm>
              <a:custGeom>
                <a:avLst/>
                <a:gdLst>
                  <a:gd name="T0" fmla="*/ 0 w 7"/>
                  <a:gd name="T1" fmla="*/ 5 h 7"/>
                  <a:gd name="T2" fmla="*/ 4 w 7"/>
                  <a:gd name="T3" fmla="*/ 0 h 7"/>
                  <a:gd name="T4" fmla="*/ 7 w 7"/>
                  <a:gd name="T5" fmla="*/ 4 h 7"/>
                  <a:gd name="T6" fmla="*/ 5 w 7"/>
                  <a:gd name="T7" fmla="*/ 7 h 7"/>
                  <a:gd name="T8" fmla="*/ 0 w 7"/>
                  <a:gd name="T9" fmla="*/ 5 h 7"/>
                </a:gdLst>
                <a:ahLst/>
                <a:cxnLst>
                  <a:cxn ang="0">
                    <a:pos x="T0" y="T1"/>
                  </a:cxn>
                  <a:cxn ang="0">
                    <a:pos x="T2" y="T3"/>
                  </a:cxn>
                  <a:cxn ang="0">
                    <a:pos x="T4" y="T5"/>
                  </a:cxn>
                  <a:cxn ang="0">
                    <a:pos x="T6" y="T7"/>
                  </a:cxn>
                  <a:cxn ang="0">
                    <a:pos x="T8" y="T9"/>
                  </a:cxn>
                </a:cxnLst>
                <a:rect l="0" t="0" r="r" b="b"/>
                <a:pathLst>
                  <a:path w="7" h="7">
                    <a:moveTo>
                      <a:pt x="0" y="5"/>
                    </a:moveTo>
                    <a:lnTo>
                      <a:pt x="4" y="0"/>
                    </a:lnTo>
                    <a:lnTo>
                      <a:pt x="7" y="4"/>
                    </a:lnTo>
                    <a:lnTo>
                      <a:pt x="5" y="7"/>
                    </a:lnTo>
                    <a:lnTo>
                      <a:pt x="0" y="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95" name="Freeform 177"/>
              <p:cNvSpPr>
                <a:spLocks/>
              </p:cNvSpPr>
              <p:nvPr/>
            </p:nvSpPr>
            <p:spPr bwMode="auto">
              <a:xfrm>
                <a:off x="4913" y="3252"/>
                <a:ext cx="7" cy="7"/>
              </a:xfrm>
              <a:custGeom>
                <a:avLst/>
                <a:gdLst>
                  <a:gd name="T0" fmla="*/ 0 w 7"/>
                  <a:gd name="T1" fmla="*/ 4 h 7"/>
                  <a:gd name="T2" fmla="*/ 3 w 7"/>
                  <a:gd name="T3" fmla="*/ 0 h 7"/>
                  <a:gd name="T4" fmla="*/ 7 w 7"/>
                  <a:gd name="T5" fmla="*/ 4 h 7"/>
                  <a:gd name="T6" fmla="*/ 3 w 7"/>
                  <a:gd name="T7" fmla="*/ 7 h 7"/>
                  <a:gd name="T8" fmla="*/ 0 w 7"/>
                  <a:gd name="T9" fmla="*/ 4 h 7"/>
                </a:gdLst>
                <a:ahLst/>
                <a:cxnLst>
                  <a:cxn ang="0">
                    <a:pos x="T0" y="T1"/>
                  </a:cxn>
                  <a:cxn ang="0">
                    <a:pos x="T2" y="T3"/>
                  </a:cxn>
                  <a:cxn ang="0">
                    <a:pos x="T4" y="T5"/>
                  </a:cxn>
                  <a:cxn ang="0">
                    <a:pos x="T6" y="T7"/>
                  </a:cxn>
                  <a:cxn ang="0">
                    <a:pos x="T8" y="T9"/>
                  </a:cxn>
                </a:cxnLst>
                <a:rect l="0" t="0" r="r" b="b"/>
                <a:pathLst>
                  <a:path w="7" h="7">
                    <a:moveTo>
                      <a:pt x="0" y="4"/>
                    </a:moveTo>
                    <a:lnTo>
                      <a:pt x="3" y="0"/>
                    </a:lnTo>
                    <a:lnTo>
                      <a:pt x="7" y="4"/>
                    </a:lnTo>
                    <a:lnTo>
                      <a:pt x="3" y="7"/>
                    </a:lnTo>
                    <a:lnTo>
                      <a:pt x="0" y="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96" name="Freeform 178"/>
              <p:cNvSpPr>
                <a:spLocks/>
              </p:cNvSpPr>
              <p:nvPr/>
            </p:nvSpPr>
            <p:spPr bwMode="auto">
              <a:xfrm>
                <a:off x="4401" y="2718"/>
                <a:ext cx="611" cy="457"/>
              </a:xfrm>
              <a:custGeom>
                <a:avLst/>
                <a:gdLst>
                  <a:gd name="T0" fmla="*/ 481 w 611"/>
                  <a:gd name="T1" fmla="*/ 443 h 457"/>
                  <a:gd name="T2" fmla="*/ 450 w 611"/>
                  <a:gd name="T3" fmla="*/ 454 h 457"/>
                  <a:gd name="T4" fmla="*/ 425 w 611"/>
                  <a:gd name="T5" fmla="*/ 447 h 457"/>
                  <a:gd name="T6" fmla="*/ 401 w 611"/>
                  <a:gd name="T7" fmla="*/ 419 h 457"/>
                  <a:gd name="T8" fmla="*/ 389 w 611"/>
                  <a:gd name="T9" fmla="*/ 400 h 457"/>
                  <a:gd name="T10" fmla="*/ 375 w 611"/>
                  <a:gd name="T11" fmla="*/ 388 h 457"/>
                  <a:gd name="T12" fmla="*/ 372 w 611"/>
                  <a:gd name="T13" fmla="*/ 366 h 457"/>
                  <a:gd name="T14" fmla="*/ 373 w 611"/>
                  <a:gd name="T15" fmla="*/ 356 h 457"/>
                  <a:gd name="T16" fmla="*/ 351 w 611"/>
                  <a:gd name="T17" fmla="*/ 376 h 457"/>
                  <a:gd name="T18" fmla="*/ 341 w 611"/>
                  <a:gd name="T19" fmla="*/ 390 h 457"/>
                  <a:gd name="T20" fmla="*/ 334 w 611"/>
                  <a:gd name="T21" fmla="*/ 383 h 457"/>
                  <a:gd name="T22" fmla="*/ 327 w 611"/>
                  <a:gd name="T23" fmla="*/ 361 h 457"/>
                  <a:gd name="T24" fmla="*/ 312 w 611"/>
                  <a:gd name="T25" fmla="*/ 342 h 457"/>
                  <a:gd name="T26" fmla="*/ 274 w 611"/>
                  <a:gd name="T27" fmla="*/ 332 h 457"/>
                  <a:gd name="T28" fmla="*/ 190 w 611"/>
                  <a:gd name="T29" fmla="*/ 349 h 457"/>
                  <a:gd name="T30" fmla="*/ 156 w 611"/>
                  <a:gd name="T31" fmla="*/ 373 h 457"/>
                  <a:gd name="T32" fmla="*/ 137 w 611"/>
                  <a:gd name="T33" fmla="*/ 376 h 457"/>
                  <a:gd name="T34" fmla="*/ 98 w 611"/>
                  <a:gd name="T35" fmla="*/ 382 h 457"/>
                  <a:gd name="T36" fmla="*/ 48 w 611"/>
                  <a:gd name="T37" fmla="*/ 387 h 457"/>
                  <a:gd name="T38" fmla="*/ 35 w 611"/>
                  <a:gd name="T39" fmla="*/ 366 h 457"/>
                  <a:gd name="T40" fmla="*/ 35 w 611"/>
                  <a:gd name="T41" fmla="*/ 318 h 457"/>
                  <a:gd name="T42" fmla="*/ 23 w 611"/>
                  <a:gd name="T43" fmla="*/ 282 h 457"/>
                  <a:gd name="T44" fmla="*/ 5 w 611"/>
                  <a:gd name="T45" fmla="*/ 239 h 457"/>
                  <a:gd name="T46" fmla="*/ 17 w 611"/>
                  <a:gd name="T47" fmla="*/ 242 h 457"/>
                  <a:gd name="T48" fmla="*/ 11 w 611"/>
                  <a:gd name="T49" fmla="*/ 200 h 457"/>
                  <a:gd name="T50" fmla="*/ 19 w 611"/>
                  <a:gd name="T51" fmla="*/ 181 h 457"/>
                  <a:gd name="T52" fmla="*/ 52 w 611"/>
                  <a:gd name="T53" fmla="*/ 157 h 457"/>
                  <a:gd name="T54" fmla="*/ 93 w 611"/>
                  <a:gd name="T55" fmla="*/ 143 h 457"/>
                  <a:gd name="T56" fmla="*/ 129 w 611"/>
                  <a:gd name="T57" fmla="*/ 124 h 457"/>
                  <a:gd name="T58" fmla="*/ 137 w 611"/>
                  <a:gd name="T59" fmla="*/ 105 h 457"/>
                  <a:gd name="T60" fmla="*/ 159 w 611"/>
                  <a:gd name="T61" fmla="*/ 102 h 457"/>
                  <a:gd name="T62" fmla="*/ 165 w 611"/>
                  <a:gd name="T63" fmla="*/ 88 h 457"/>
                  <a:gd name="T64" fmla="*/ 183 w 611"/>
                  <a:gd name="T65" fmla="*/ 66 h 457"/>
                  <a:gd name="T66" fmla="*/ 199 w 611"/>
                  <a:gd name="T67" fmla="*/ 52 h 457"/>
                  <a:gd name="T68" fmla="*/ 226 w 611"/>
                  <a:gd name="T69" fmla="*/ 60 h 457"/>
                  <a:gd name="T70" fmla="*/ 247 w 611"/>
                  <a:gd name="T71" fmla="*/ 57 h 457"/>
                  <a:gd name="T72" fmla="*/ 272 w 611"/>
                  <a:gd name="T73" fmla="*/ 24 h 457"/>
                  <a:gd name="T74" fmla="*/ 296 w 611"/>
                  <a:gd name="T75" fmla="*/ 11 h 457"/>
                  <a:gd name="T76" fmla="*/ 325 w 611"/>
                  <a:gd name="T77" fmla="*/ 21 h 457"/>
                  <a:gd name="T78" fmla="*/ 351 w 611"/>
                  <a:gd name="T79" fmla="*/ 24 h 457"/>
                  <a:gd name="T80" fmla="*/ 348 w 611"/>
                  <a:gd name="T81" fmla="*/ 42 h 457"/>
                  <a:gd name="T82" fmla="*/ 349 w 611"/>
                  <a:gd name="T83" fmla="*/ 52 h 457"/>
                  <a:gd name="T84" fmla="*/ 349 w 611"/>
                  <a:gd name="T85" fmla="*/ 71 h 457"/>
                  <a:gd name="T86" fmla="*/ 382 w 611"/>
                  <a:gd name="T87" fmla="*/ 93 h 457"/>
                  <a:gd name="T88" fmla="*/ 418 w 611"/>
                  <a:gd name="T89" fmla="*/ 105 h 457"/>
                  <a:gd name="T90" fmla="*/ 428 w 611"/>
                  <a:gd name="T91" fmla="*/ 48 h 457"/>
                  <a:gd name="T92" fmla="*/ 438 w 611"/>
                  <a:gd name="T93" fmla="*/ 5 h 457"/>
                  <a:gd name="T94" fmla="*/ 457 w 611"/>
                  <a:gd name="T95" fmla="*/ 31 h 457"/>
                  <a:gd name="T96" fmla="*/ 484 w 611"/>
                  <a:gd name="T97" fmla="*/ 64 h 457"/>
                  <a:gd name="T98" fmla="*/ 500 w 611"/>
                  <a:gd name="T99" fmla="*/ 105 h 457"/>
                  <a:gd name="T100" fmla="*/ 524 w 611"/>
                  <a:gd name="T101" fmla="*/ 139 h 457"/>
                  <a:gd name="T102" fmla="*/ 548 w 611"/>
                  <a:gd name="T103" fmla="*/ 167 h 457"/>
                  <a:gd name="T104" fmla="*/ 568 w 611"/>
                  <a:gd name="T105" fmla="*/ 193 h 457"/>
                  <a:gd name="T106" fmla="*/ 584 w 611"/>
                  <a:gd name="T107" fmla="*/ 208 h 457"/>
                  <a:gd name="T108" fmla="*/ 596 w 611"/>
                  <a:gd name="T109" fmla="*/ 224 h 457"/>
                  <a:gd name="T110" fmla="*/ 608 w 611"/>
                  <a:gd name="T111" fmla="*/ 227 h 457"/>
                  <a:gd name="T112" fmla="*/ 611 w 611"/>
                  <a:gd name="T113" fmla="*/ 282 h 457"/>
                  <a:gd name="T114" fmla="*/ 603 w 611"/>
                  <a:gd name="T115" fmla="*/ 327 h 457"/>
                  <a:gd name="T116" fmla="*/ 570 w 611"/>
                  <a:gd name="T117" fmla="*/ 388 h 457"/>
                  <a:gd name="T118" fmla="*/ 536 w 611"/>
                  <a:gd name="T119" fmla="*/ 438 h 457"/>
                  <a:gd name="T120" fmla="*/ 520 w 611"/>
                  <a:gd name="T121" fmla="*/ 445 h 457"/>
                  <a:gd name="T122" fmla="*/ 514 w 611"/>
                  <a:gd name="T123" fmla="*/ 450 h 457"/>
                  <a:gd name="T124" fmla="*/ 500 w 611"/>
                  <a:gd name="T125" fmla="*/ 45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1" h="457">
                    <a:moveTo>
                      <a:pt x="500" y="457"/>
                    </a:moveTo>
                    <a:lnTo>
                      <a:pt x="500" y="457"/>
                    </a:lnTo>
                    <a:lnTo>
                      <a:pt x="493" y="455"/>
                    </a:lnTo>
                    <a:lnTo>
                      <a:pt x="488" y="452"/>
                    </a:lnTo>
                    <a:lnTo>
                      <a:pt x="488" y="449"/>
                    </a:lnTo>
                    <a:lnTo>
                      <a:pt x="488" y="449"/>
                    </a:lnTo>
                    <a:lnTo>
                      <a:pt x="486" y="449"/>
                    </a:lnTo>
                    <a:lnTo>
                      <a:pt x="481" y="450"/>
                    </a:lnTo>
                    <a:lnTo>
                      <a:pt x="478" y="445"/>
                    </a:lnTo>
                    <a:lnTo>
                      <a:pt x="481" y="443"/>
                    </a:lnTo>
                    <a:lnTo>
                      <a:pt x="481" y="442"/>
                    </a:lnTo>
                    <a:lnTo>
                      <a:pt x="476" y="442"/>
                    </a:lnTo>
                    <a:lnTo>
                      <a:pt x="474" y="443"/>
                    </a:lnTo>
                    <a:lnTo>
                      <a:pt x="474" y="447"/>
                    </a:lnTo>
                    <a:lnTo>
                      <a:pt x="473" y="449"/>
                    </a:lnTo>
                    <a:lnTo>
                      <a:pt x="467" y="452"/>
                    </a:lnTo>
                    <a:lnTo>
                      <a:pt x="464" y="454"/>
                    </a:lnTo>
                    <a:lnTo>
                      <a:pt x="459" y="457"/>
                    </a:lnTo>
                    <a:lnTo>
                      <a:pt x="454" y="455"/>
                    </a:lnTo>
                    <a:lnTo>
                      <a:pt x="450" y="454"/>
                    </a:lnTo>
                    <a:lnTo>
                      <a:pt x="445" y="452"/>
                    </a:lnTo>
                    <a:lnTo>
                      <a:pt x="442" y="449"/>
                    </a:lnTo>
                    <a:lnTo>
                      <a:pt x="438" y="449"/>
                    </a:lnTo>
                    <a:lnTo>
                      <a:pt x="435" y="447"/>
                    </a:lnTo>
                    <a:lnTo>
                      <a:pt x="433" y="447"/>
                    </a:lnTo>
                    <a:lnTo>
                      <a:pt x="430" y="450"/>
                    </a:lnTo>
                    <a:lnTo>
                      <a:pt x="426" y="449"/>
                    </a:lnTo>
                    <a:lnTo>
                      <a:pt x="426" y="449"/>
                    </a:lnTo>
                    <a:lnTo>
                      <a:pt x="426" y="449"/>
                    </a:lnTo>
                    <a:lnTo>
                      <a:pt x="425" y="447"/>
                    </a:lnTo>
                    <a:lnTo>
                      <a:pt x="425" y="447"/>
                    </a:lnTo>
                    <a:lnTo>
                      <a:pt x="423" y="445"/>
                    </a:lnTo>
                    <a:lnTo>
                      <a:pt x="419" y="445"/>
                    </a:lnTo>
                    <a:lnTo>
                      <a:pt x="416" y="443"/>
                    </a:lnTo>
                    <a:lnTo>
                      <a:pt x="411" y="440"/>
                    </a:lnTo>
                    <a:lnTo>
                      <a:pt x="408" y="435"/>
                    </a:lnTo>
                    <a:lnTo>
                      <a:pt x="406" y="431"/>
                    </a:lnTo>
                    <a:lnTo>
                      <a:pt x="404" y="430"/>
                    </a:lnTo>
                    <a:lnTo>
                      <a:pt x="401" y="425"/>
                    </a:lnTo>
                    <a:lnTo>
                      <a:pt x="401" y="419"/>
                    </a:lnTo>
                    <a:lnTo>
                      <a:pt x="401" y="419"/>
                    </a:lnTo>
                    <a:lnTo>
                      <a:pt x="401" y="419"/>
                    </a:lnTo>
                    <a:lnTo>
                      <a:pt x="402" y="416"/>
                    </a:lnTo>
                    <a:lnTo>
                      <a:pt x="402" y="416"/>
                    </a:lnTo>
                    <a:lnTo>
                      <a:pt x="401" y="413"/>
                    </a:lnTo>
                    <a:lnTo>
                      <a:pt x="399" y="409"/>
                    </a:lnTo>
                    <a:lnTo>
                      <a:pt x="397" y="406"/>
                    </a:lnTo>
                    <a:lnTo>
                      <a:pt x="394" y="402"/>
                    </a:lnTo>
                    <a:lnTo>
                      <a:pt x="392" y="399"/>
                    </a:lnTo>
                    <a:lnTo>
                      <a:pt x="389" y="400"/>
                    </a:lnTo>
                    <a:lnTo>
                      <a:pt x="378" y="400"/>
                    </a:lnTo>
                    <a:lnTo>
                      <a:pt x="382" y="394"/>
                    </a:lnTo>
                    <a:lnTo>
                      <a:pt x="382" y="388"/>
                    </a:lnTo>
                    <a:lnTo>
                      <a:pt x="382" y="383"/>
                    </a:lnTo>
                    <a:lnTo>
                      <a:pt x="382" y="382"/>
                    </a:lnTo>
                    <a:lnTo>
                      <a:pt x="378" y="380"/>
                    </a:lnTo>
                    <a:lnTo>
                      <a:pt x="378" y="378"/>
                    </a:lnTo>
                    <a:lnTo>
                      <a:pt x="378" y="378"/>
                    </a:lnTo>
                    <a:lnTo>
                      <a:pt x="377" y="383"/>
                    </a:lnTo>
                    <a:lnTo>
                      <a:pt x="375" y="388"/>
                    </a:lnTo>
                    <a:lnTo>
                      <a:pt x="372" y="394"/>
                    </a:lnTo>
                    <a:lnTo>
                      <a:pt x="358" y="394"/>
                    </a:lnTo>
                    <a:lnTo>
                      <a:pt x="360" y="388"/>
                    </a:lnTo>
                    <a:lnTo>
                      <a:pt x="365" y="387"/>
                    </a:lnTo>
                    <a:lnTo>
                      <a:pt x="368" y="385"/>
                    </a:lnTo>
                    <a:lnTo>
                      <a:pt x="368" y="375"/>
                    </a:lnTo>
                    <a:lnTo>
                      <a:pt x="370" y="370"/>
                    </a:lnTo>
                    <a:lnTo>
                      <a:pt x="372" y="368"/>
                    </a:lnTo>
                    <a:lnTo>
                      <a:pt x="372" y="368"/>
                    </a:lnTo>
                    <a:lnTo>
                      <a:pt x="372" y="366"/>
                    </a:lnTo>
                    <a:lnTo>
                      <a:pt x="373" y="364"/>
                    </a:lnTo>
                    <a:lnTo>
                      <a:pt x="373" y="361"/>
                    </a:lnTo>
                    <a:lnTo>
                      <a:pt x="373" y="359"/>
                    </a:lnTo>
                    <a:lnTo>
                      <a:pt x="375" y="356"/>
                    </a:lnTo>
                    <a:lnTo>
                      <a:pt x="375" y="354"/>
                    </a:lnTo>
                    <a:lnTo>
                      <a:pt x="375" y="352"/>
                    </a:lnTo>
                    <a:lnTo>
                      <a:pt x="373" y="352"/>
                    </a:lnTo>
                    <a:lnTo>
                      <a:pt x="373" y="352"/>
                    </a:lnTo>
                    <a:lnTo>
                      <a:pt x="373" y="356"/>
                    </a:lnTo>
                    <a:lnTo>
                      <a:pt x="373" y="356"/>
                    </a:lnTo>
                    <a:lnTo>
                      <a:pt x="373" y="356"/>
                    </a:lnTo>
                    <a:lnTo>
                      <a:pt x="372" y="358"/>
                    </a:lnTo>
                    <a:lnTo>
                      <a:pt x="370" y="359"/>
                    </a:lnTo>
                    <a:lnTo>
                      <a:pt x="370" y="359"/>
                    </a:lnTo>
                    <a:lnTo>
                      <a:pt x="366" y="361"/>
                    </a:lnTo>
                    <a:lnTo>
                      <a:pt x="366" y="368"/>
                    </a:lnTo>
                    <a:lnTo>
                      <a:pt x="361" y="370"/>
                    </a:lnTo>
                    <a:lnTo>
                      <a:pt x="356" y="371"/>
                    </a:lnTo>
                    <a:lnTo>
                      <a:pt x="354" y="373"/>
                    </a:lnTo>
                    <a:lnTo>
                      <a:pt x="351" y="376"/>
                    </a:lnTo>
                    <a:lnTo>
                      <a:pt x="348" y="382"/>
                    </a:lnTo>
                    <a:lnTo>
                      <a:pt x="346" y="385"/>
                    </a:lnTo>
                    <a:lnTo>
                      <a:pt x="346" y="385"/>
                    </a:lnTo>
                    <a:lnTo>
                      <a:pt x="346" y="390"/>
                    </a:lnTo>
                    <a:lnTo>
                      <a:pt x="346" y="390"/>
                    </a:lnTo>
                    <a:lnTo>
                      <a:pt x="346" y="390"/>
                    </a:lnTo>
                    <a:lnTo>
                      <a:pt x="344" y="390"/>
                    </a:lnTo>
                    <a:lnTo>
                      <a:pt x="344" y="390"/>
                    </a:lnTo>
                    <a:lnTo>
                      <a:pt x="341" y="390"/>
                    </a:lnTo>
                    <a:lnTo>
                      <a:pt x="341" y="390"/>
                    </a:lnTo>
                    <a:lnTo>
                      <a:pt x="341" y="388"/>
                    </a:lnTo>
                    <a:lnTo>
                      <a:pt x="341" y="388"/>
                    </a:lnTo>
                    <a:lnTo>
                      <a:pt x="339" y="388"/>
                    </a:lnTo>
                    <a:lnTo>
                      <a:pt x="337" y="387"/>
                    </a:lnTo>
                    <a:lnTo>
                      <a:pt x="337" y="387"/>
                    </a:lnTo>
                    <a:lnTo>
                      <a:pt x="337" y="387"/>
                    </a:lnTo>
                    <a:lnTo>
                      <a:pt x="337" y="387"/>
                    </a:lnTo>
                    <a:lnTo>
                      <a:pt x="337" y="387"/>
                    </a:lnTo>
                    <a:lnTo>
                      <a:pt x="334" y="383"/>
                    </a:lnTo>
                    <a:lnTo>
                      <a:pt x="334" y="383"/>
                    </a:lnTo>
                    <a:lnTo>
                      <a:pt x="332" y="380"/>
                    </a:lnTo>
                    <a:lnTo>
                      <a:pt x="331" y="378"/>
                    </a:lnTo>
                    <a:lnTo>
                      <a:pt x="336" y="378"/>
                    </a:lnTo>
                    <a:lnTo>
                      <a:pt x="336" y="378"/>
                    </a:lnTo>
                    <a:lnTo>
                      <a:pt x="334" y="375"/>
                    </a:lnTo>
                    <a:lnTo>
                      <a:pt x="334" y="375"/>
                    </a:lnTo>
                    <a:lnTo>
                      <a:pt x="332" y="371"/>
                    </a:lnTo>
                    <a:lnTo>
                      <a:pt x="329" y="368"/>
                    </a:lnTo>
                    <a:lnTo>
                      <a:pt x="329" y="366"/>
                    </a:lnTo>
                    <a:lnTo>
                      <a:pt x="327" y="361"/>
                    </a:lnTo>
                    <a:lnTo>
                      <a:pt x="324" y="359"/>
                    </a:lnTo>
                    <a:lnTo>
                      <a:pt x="320" y="356"/>
                    </a:lnTo>
                    <a:lnTo>
                      <a:pt x="319" y="354"/>
                    </a:lnTo>
                    <a:lnTo>
                      <a:pt x="319" y="349"/>
                    </a:lnTo>
                    <a:lnTo>
                      <a:pt x="319" y="349"/>
                    </a:lnTo>
                    <a:lnTo>
                      <a:pt x="319" y="349"/>
                    </a:lnTo>
                    <a:lnTo>
                      <a:pt x="317" y="349"/>
                    </a:lnTo>
                    <a:lnTo>
                      <a:pt x="315" y="349"/>
                    </a:lnTo>
                    <a:lnTo>
                      <a:pt x="313" y="344"/>
                    </a:lnTo>
                    <a:lnTo>
                      <a:pt x="312" y="342"/>
                    </a:lnTo>
                    <a:lnTo>
                      <a:pt x="310" y="342"/>
                    </a:lnTo>
                    <a:lnTo>
                      <a:pt x="305" y="344"/>
                    </a:lnTo>
                    <a:lnTo>
                      <a:pt x="301" y="342"/>
                    </a:lnTo>
                    <a:lnTo>
                      <a:pt x="300" y="340"/>
                    </a:lnTo>
                    <a:lnTo>
                      <a:pt x="295" y="339"/>
                    </a:lnTo>
                    <a:lnTo>
                      <a:pt x="289" y="340"/>
                    </a:lnTo>
                    <a:lnTo>
                      <a:pt x="284" y="337"/>
                    </a:lnTo>
                    <a:lnTo>
                      <a:pt x="283" y="334"/>
                    </a:lnTo>
                    <a:lnTo>
                      <a:pt x="277" y="332"/>
                    </a:lnTo>
                    <a:lnTo>
                      <a:pt x="274" y="332"/>
                    </a:lnTo>
                    <a:lnTo>
                      <a:pt x="269" y="332"/>
                    </a:lnTo>
                    <a:lnTo>
                      <a:pt x="259" y="334"/>
                    </a:lnTo>
                    <a:lnTo>
                      <a:pt x="247" y="334"/>
                    </a:lnTo>
                    <a:lnTo>
                      <a:pt x="242" y="335"/>
                    </a:lnTo>
                    <a:lnTo>
                      <a:pt x="233" y="340"/>
                    </a:lnTo>
                    <a:lnTo>
                      <a:pt x="224" y="344"/>
                    </a:lnTo>
                    <a:lnTo>
                      <a:pt x="218" y="346"/>
                    </a:lnTo>
                    <a:lnTo>
                      <a:pt x="211" y="346"/>
                    </a:lnTo>
                    <a:lnTo>
                      <a:pt x="199" y="346"/>
                    </a:lnTo>
                    <a:lnTo>
                      <a:pt x="190" y="349"/>
                    </a:lnTo>
                    <a:lnTo>
                      <a:pt x="183" y="352"/>
                    </a:lnTo>
                    <a:lnTo>
                      <a:pt x="178" y="354"/>
                    </a:lnTo>
                    <a:lnTo>
                      <a:pt x="173" y="356"/>
                    </a:lnTo>
                    <a:lnTo>
                      <a:pt x="170" y="358"/>
                    </a:lnTo>
                    <a:lnTo>
                      <a:pt x="168" y="363"/>
                    </a:lnTo>
                    <a:lnTo>
                      <a:pt x="166" y="366"/>
                    </a:lnTo>
                    <a:lnTo>
                      <a:pt x="161" y="370"/>
                    </a:lnTo>
                    <a:lnTo>
                      <a:pt x="158" y="373"/>
                    </a:lnTo>
                    <a:lnTo>
                      <a:pt x="156" y="373"/>
                    </a:lnTo>
                    <a:lnTo>
                      <a:pt x="156" y="373"/>
                    </a:lnTo>
                    <a:lnTo>
                      <a:pt x="151" y="373"/>
                    </a:lnTo>
                    <a:lnTo>
                      <a:pt x="149" y="373"/>
                    </a:lnTo>
                    <a:lnTo>
                      <a:pt x="147" y="373"/>
                    </a:lnTo>
                    <a:lnTo>
                      <a:pt x="146" y="375"/>
                    </a:lnTo>
                    <a:lnTo>
                      <a:pt x="146" y="375"/>
                    </a:lnTo>
                    <a:lnTo>
                      <a:pt x="146" y="375"/>
                    </a:lnTo>
                    <a:lnTo>
                      <a:pt x="142" y="373"/>
                    </a:lnTo>
                    <a:lnTo>
                      <a:pt x="142" y="373"/>
                    </a:lnTo>
                    <a:lnTo>
                      <a:pt x="139" y="375"/>
                    </a:lnTo>
                    <a:lnTo>
                      <a:pt x="137" y="376"/>
                    </a:lnTo>
                    <a:lnTo>
                      <a:pt x="135" y="371"/>
                    </a:lnTo>
                    <a:lnTo>
                      <a:pt x="134" y="373"/>
                    </a:lnTo>
                    <a:lnTo>
                      <a:pt x="125" y="370"/>
                    </a:lnTo>
                    <a:lnTo>
                      <a:pt x="123" y="371"/>
                    </a:lnTo>
                    <a:lnTo>
                      <a:pt x="115" y="371"/>
                    </a:lnTo>
                    <a:lnTo>
                      <a:pt x="106" y="373"/>
                    </a:lnTo>
                    <a:lnTo>
                      <a:pt x="105" y="375"/>
                    </a:lnTo>
                    <a:lnTo>
                      <a:pt x="103" y="376"/>
                    </a:lnTo>
                    <a:lnTo>
                      <a:pt x="101" y="378"/>
                    </a:lnTo>
                    <a:lnTo>
                      <a:pt x="98" y="382"/>
                    </a:lnTo>
                    <a:lnTo>
                      <a:pt x="89" y="383"/>
                    </a:lnTo>
                    <a:lnTo>
                      <a:pt x="86" y="385"/>
                    </a:lnTo>
                    <a:lnTo>
                      <a:pt x="82" y="387"/>
                    </a:lnTo>
                    <a:lnTo>
                      <a:pt x="79" y="390"/>
                    </a:lnTo>
                    <a:lnTo>
                      <a:pt x="77" y="390"/>
                    </a:lnTo>
                    <a:lnTo>
                      <a:pt x="70" y="392"/>
                    </a:lnTo>
                    <a:lnTo>
                      <a:pt x="60" y="392"/>
                    </a:lnTo>
                    <a:lnTo>
                      <a:pt x="55" y="392"/>
                    </a:lnTo>
                    <a:lnTo>
                      <a:pt x="52" y="390"/>
                    </a:lnTo>
                    <a:lnTo>
                      <a:pt x="48" y="387"/>
                    </a:lnTo>
                    <a:lnTo>
                      <a:pt x="47" y="385"/>
                    </a:lnTo>
                    <a:lnTo>
                      <a:pt x="41" y="382"/>
                    </a:lnTo>
                    <a:lnTo>
                      <a:pt x="38" y="378"/>
                    </a:lnTo>
                    <a:lnTo>
                      <a:pt x="33" y="378"/>
                    </a:lnTo>
                    <a:lnTo>
                      <a:pt x="29" y="376"/>
                    </a:lnTo>
                    <a:lnTo>
                      <a:pt x="29" y="373"/>
                    </a:lnTo>
                    <a:lnTo>
                      <a:pt x="31" y="370"/>
                    </a:lnTo>
                    <a:lnTo>
                      <a:pt x="31" y="366"/>
                    </a:lnTo>
                    <a:lnTo>
                      <a:pt x="31" y="366"/>
                    </a:lnTo>
                    <a:lnTo>
                      <a:pt x="35" y="366"/>
                    </a:lnTo>
                    <a:lnTo>
                      <a:pt x="38" y="364"/>
                    </a:lnTo>
                    <a:lnTo>
                      <a:pt x="40" y="361"/>
                    </a:lnTo>
                    <a:lnTo>
                      <a:pt x="40" y="354"/>
                    </a:lnTo>
                    <a:lnTo>
                      <a:pt x="40" y="346"/>
                    </a:lnTo>
                    <a:lnTo>
                      <a:pt x="41" y="342"/>
                    </a:lnTo>
                    <a:lnTo>
                      <a:pt x="41" y="337"/>
                    </a:lnTo>
                    <a:lnTo>
                      <a:pt x="40" y="335"/>
                    </a:lnTo>
                    <a:lnTo>
                      <a:pt x="38" y="330"/>
                    </a:lnTo>
                    <a:lnTo>
                      <a:pt x="36" y="323"/>
                    </a:lnTo>
                    <a:lnTo>
                      <a:pt x="35" y="318"/>
                    </a:lnTo>
                    <a:lnTo>
                      <a:pt x="33" y="315"/>
                    </a:lnTo>
                    <a:lnTo>
                      <a:pt x="31" y="309"/>
                    </a:lnTo>
                    <a:lnTo>
                      <a:pt x="31" y="299"/>
                    </a:lnTo>
                    <a:lnTo>
                      <a:pt x="31" y="299"/>
                    </a:lnTo>
                    <a:lnTo>
                      <a:pt x="29" y="294"/>
                    </a:lnTo>
                    <a:lnTo>
                      <a:pt x="28" y="291"/>
                    </a:lnTo>
                    <a:lnTo>
                      <a:pt x="28" y="291"/>
                    </a:lnTo>
                    <a:lnTo>
                      <a:pt x="26" y="287"/>
                    </a:lnTo>
                    <a:lnTo>
                      <a:pt x="26" y="287"/>
                    </a:lnTo>
                    <a:lnTo>
                      <a:pt x="23" y="282"/>
                    </a:lnTo>
                    <a:lnTo>
                      <a:pt x="21" y="277"/>
                    </a:lnTo>
                    <a:lnTo>
                      <a:pt x="21" y="277"/>
                    </a:lnTo>
                    <a:lnTo>
                      <a:pt x="17" y="273"/>
                    </a:lnTo>
                    <a:lnTo>
                      <a:pt x="16" y="272"/>
                    </a:lnTo>
                    <a:lnTo>
                      <a:pt x="16" y="267"/>
                    </a:lnTo>
                    <a:lnTo>
                      <a:pt x="16" y="263"/>
                    </a:lnTo>
                    <a:lnTo>
                      <a:pt x="11" y="256"/>
                    </a:lnTo>
                    <a:lnTo>
                      <a:pt x="2" y="246"/>
                    </a:lnTo>
                    <a:lnTo>
                      <a:pt x="0" y="234"/>
                    </a:lnTo>
                    <a:lnTo>
                      <a:pt x="5" y="239"/>
                    </a:lnTo>
                    <a:lnTo>
                      <a:pt x="11" y="244"/>
                    </a:lnTo>
                    <a:lnTo>
                      <a:pt x="12" y="246"/>
                    </a:lnTo>
                    <a:lnTo>
                      <a:pt x="11" y="244"/>
                    </a:lnTo>
                    <a:lnTo>
                      <a:pt x="11" y="242"/>
                    </a:lnTo>
                    <a:lnTo>
                      <a:pt x="7" y="239"/>
                    </a:lnTo>
                    <a:lnTo>
                      <a:pt x="7" y="234"/>
                    </a:lnTo>
                    <a:lnTo>
                      <a:pt x="12" y="236"/>
                    </a:lnTo>
                    <a:lnTo>
                      <a:pt x="16" y="239"/>
                    </a:lnTo>
                    <a:lnTo>
                      <a:pt x="17" y="242"/>
                    </a:lnTo>
                    <a:lnTo>
                      <a:pt x="17" y="242"/>
                    </a:lnTo>
                    <a:lnTo>
                      <a:pt x="19" y="241"/>
                    </a:lnTo>
                    <a:lnTo>
                      <a:pt x="17" y="237"/>
                    </a:lnTo>
                    <a:lnTo>
                      <a:pt x="14" y="234"/>
                    </a:lnTo>
                    <a:lnTo>
                      <a:pt x="14" y="229"/>
                    </a:lnTo>
                    <a:lnTo>
                      <a:pt x="11" y="225"/>
                    </a:lnTo>
                    <a:lnTo>
                      <a:pt x="9" y="220"/>
                    </a:lnTo>
                    <a:lnTo>
                      <a:pt x="7" y="218"/>
                    </a:lnTo>
                    <a:lnTo>
                      <a:pt x="7" y="208"/>
                    </a:lnTo>
                    <a:lnTo>
                      <a:pt x="9" y="203"/>
                    </a:lnTo>
                    <a:lnTo>
                      <a:pt x="11" y="200"/>
                    </a:lnTo>
                    <a:lnTo>
                      <a:pt x="12" y="196"/>
                    </a:lnTo>
                    <a:lnTo>
                      <a:pt x="12" y="194"/>
                    </a:lnTo>
                    <a:lnTo>
                      <a:pt x="11" y="189"/>
                    </a:lnTo>
                    <a:lnTo>
                      <a:pt x="11" y="186"/>
                    </a:lnTo>
                    <a:lnTo>
                      <a:pt x="12" y="181"/>
                    </a:lnTo>
                    <a:lnTo>
                      <a:pt x="14" y="177"/>
                    </a:lnTo>
                    <a:lnTo>
                      <a:pt x="16" y="174"/>
                    </a:lnTo>
                    <a:lnTo>
                      <a:pt x="21" y="174"/>
                    </a:lnTo>
                    <a:lnTo>
                      <a:pt x="19" y="179"/>
                    </a:lnTo>
                    <a:lnTo>
                      <a:pt x="19" y="181"/>
                    </a:lnTo>
                    <a:lnTo>
                      <a:pt x="21" y="181"/>
                    </a:lnTo>
                    <a:lnTo>
                      <a:pt x="21" y="181"/>
                    </a:lnTo>
                    <a:lnTo>
                      <a:pt x="24" y="176"/>
                    </a:lnTo>
                    <a:lnTo>
                      <a:pt x="26" y="174"/>
                    </a:lnTo>
                    <a:lnTo>
                      <a:pt x="31" y="172"/>
                    </a:lnTo>
                    <a:lnTo>
                      <a:pt x="36" y="170"/>
                    </a:lnTo>
                    <a:lnTo>
                      <a:pt x="41" y="165"/>
                    </a:lnTo>
                    <a:lnTo>
                      <a:pt x="43" y="162"/>
                    </a:lnTo>
                    <a:lnTo>
                      <a:pt x="47" y="160"/>
                    </a:lnTo>
                    <a:lnTo>
                      <a:pt x="52" y="157"/>
                    </a:lnTo>
                    <a:lnTo>
                      <a:pt x="55" y="155"/>
                    </a:lnTo>
                    <a:lnTo>
                      <a:pt x="62" y="155"/>
                    </a:lnTo>
                    <a:lnTo>
                      <a:pt x="67" y="155"/>
                    </a:lnTo>
                    <a:lnTo>
                      <a:pt x="72" y="155"/>
                    </a:lnTo>
                    <a:lnTo>
                      <a:pt x="76" y="151"/>
                    </a:lnTo>
                    <a:lnTo>
                      <a:pt x="81" y="150"/>
                    </a:lnTo>
                    <a:lnTo>
                      <a:pt x="86" y="150"/>
                    </a:lnTo>
                    <a:lnTo>
                      <a:pt x="86" y="150"/>
                    </a:lnTo>
                    <a:lnTo>
                      <a:pt x="89" y="146"/>
                    </a:lnTo>
                    <a:lnTo>
                      <a:pt x="93" y="143"/>
                    </a:lnTo>
                    <a:lnTo>
                      <a:pt x="94" y="143"/>
                    </a:lnTo>
                    <a:lnTo>
                      <a:pt x="94" y="143"/>
                    </a:lnTo>
                    <a:lnTo>
                      <a:pt x="101" y="145"/>
                    </a:lnTo>
                    <a:lnTo>
                      <a:pt x="101" y="145"/>
                    </a:lnTo>
                    <a:lnTo>
                      <a:pt x="108" y="143"/>
                    </a:lnTo>
                    <a:lnTo>
                      <a:pt x="113" y="141"/>
                    </a:lnTo>
                    <a:lnTo>
                      <a:pt x="118" y="139"/>
                    </a:lnTo>
                    <a:lnTo>
                      <a:pt x="125" y="133"/>
                    </a:lnTo>
                    <a:lnTo>
                      <a:pt x="129" y="129"/>
                    </a:lnTo>
                    <a:lnTo>
                      <a:pt x="129" y="124"/>
                    </a:lnTo>
                    <a:lnTo>
                      <a:pt x="132" y="124"/>
                    </a:lnTo>
                    <a:lnTo>
                      <a:pt x="132" y="122"/>
                    </a:lnTo>
                    <a:lnTo>
                      <a:pt x="135" y="119"/>
                    </a:lnTo>
                    <a:lnTo>
                      <a:pt x="139" y="115"/>
                    </a:lnTo>
                    <a:lnTo>
                      <a:pt x="141" y="115"/>
                    </a:lnTo>
                    <a:lnTo>
                      <a:pt x="139" y="115"/>
                    </a:lnTo>
                    <a:lnTo>
                      <a:pt x="139" y="109"/>
                    </a:lnTo>
                    <a:lnTo>
                      <a:pt x="139" y="109"/>
                    </a:lnTo>
                    <a:lnTo>
                      <a:pt x="137" y="105"/>
                    </a:lnTo>
                    <a:lnTo>
                      <a:pt x="137" y="105"/>
                    </a:lnTo>
                    <a:lnTo>
                      <a:pt x="137" y="105"/>
                    </a:lnTo>
                    <a:lnTo>
                      <a:pt x="137" y="105"/>
                    </a:lnTo>
                    <a:lnTo>
                      <a:pt x="137" y="103"/>
                    </a:lnTo>
                    <a:lnTo>
                      <a:pt x="139" y="100"/>
                    </a:lnTo>
                    <a:lnTo>
                      <a:pt x="139" y="100"/>
                    </a:lnTo>
                    <a:lnTo>
                      <a:pt x="141" y="98"/>
                    </a:lnTo>
                    <a:lnTo>
                      <a:pt x="141" y="98"/>
                    </a:lnTo>
                    <a:lnTo>
                      <a:pt x="144" y="95"/>
                    </a:lnTo>
                    <a:lnTo>
                      <a:pt x="151" y="88"/>
                    </a:lnTo>
                    <a:lnTo>
                      <a:pt x="159" y="102"/>
                    </a:lnTo>
                    <a:lnTo>
                      <a:pt x="159" y="98"/>
                    </a:lnTo>
                    <a:lnTo>
                      <a:pt x="163" y="98"/>
                    </a:lnTo>
                    <a:lnTo>
                      <a:pt x="165" y="98"/>
                    </a:lnTo>
                    <a:lnTo>
                      <a:pt x="163" y="98"/>
                    </a:lnTo>
                    <a:lnTo>
                      <a:pt x="159" y="95"/>
                    </a:lnTo>
                    <a:lnTo>
                      <a:pt x="158" y="91"/>
                    </a:lnTo>
                    <a:lnTo>
                      <a:pt x="159" y="90"/>
                    </a:lnTo>
                    <a:lnTo>
                      <a:pt x="158" y="84"/>
                    </a:lnTo>
                    <a:lnTo>
                      <a:pt x="163" y="84"/>
                    </a:lnTo>
                    <a:lnTo>
                      <a:pt x="165" y="88"/>
                    </a:lnTo>
                    <a:lnTo>
                      <a:pt x="173" y="88"/>
                    </a:lnTo>
                    <a:lnTo>
                      <a:pt x="173" y="84"/>
                    </a:lnTo>
                    <a:lnTo>
                      <a:pt x="173" y="83"/>
                    </a:lnTo>
                    <a:lnTo>
                      <a:pt x="171" y="78"/>
                    </a:lnTo>
                    <a:lnTo>
                      <a:pt x="178" y="72"/>
                    </a:lnTo>
                    <a:lnTo>
                      <a:pt x="180" y="72"/>
                    </a:lnTo>
                    <a:lnTo>
                      <a:pt x="180" y="72"/>
                    </a:lnTo>
                    <a:lnTo>
                      <a:pt x="180" y="67"/>
                    </a:lnTo>
                    <a:lnTo>
                      <a:pt x="183" y="67"/>
                    </a:lnTo>
                    <a:lnTo>
                      <a:pt x="183" y="66"/>
                    </a:lnTo>
                    <a:lnTo>
                      <a:pt x="183" y="60"/>
                    </a:lnTo>
                    <a:lnTo>
                      <a:pt x="187" y="59"/>
                    </a:lnTo>
                    <a:lnTo>
                      <a:pt x="194" y="59"/>
                    </a:lnTo>
                    <a:lnTo>
                      <a:pt x="195" y="59"/>
                    </a:lnTo>
                    <a:lnTo>
                      <a:pt x="195" y="59"/>
                    </a:lnTo>
                    <a:lnTo>
                      <a:pt x="197" y="55"/>
                    </a:lnTo>
                    <a:lnTo>
                      <a:pt x="197" y="55"/>
                    </a:lnTo>
                    <a:lnTo>
                      <a:pt x="197" y="54"/>
                    </a:lnTo>
                    <a:lnTo>
                      <a:pt x="197" y="52"/>
                    </a:lnTo>
                    <a:lnTo>
                      <a:pt x="199" y="52"/>
                    </a:lnTo>
                    <a:lnTo>
                      <a:pt x="207" y="52"/>
                    </a:lnTo>
                    <a:lnTo>
                      <a:pt x="207" y="52"/>
                    </a:lnTo>
                    <a:lnTo>
                      <a:pt x="207" y="52"/>
                    </a:lnTo>
                    <a:lnTo>
                      <a:pt x="209" y="48"/>
                    </a:lnTo>
                    <a:lnTo>
                      <a:pt x="211" y="47"/>
                    </a:lnTo>
                    <a:lnTo>
                      <a:pt x="214" y="48"/>
                    </a:lnTo>
                    <a:lnTo>
                      <a:pt x="219" y="52"/>
                    </a:lnTo>
                    <a:lnTo>
                      <a:pt x="221" y="54"/>
                    </a:lnTo>
                    <a:lnTo>
                      <a:pt x="221" y="55"/>
                    </a:lnTo>
                    <a:lnTo>
                      <a:pt x="226" y="60"/>
                    </a:lnTo>
                    <a:lnTo>
                      <a:pt x="231" y="64"/>
                    </a:lnTo>
                    <a:lnTo>
                      <a:pt x="231" y="66"/>
                    </a:lnTo>
                    <a:lnTo>
                      <a:pt x="235" y="64"/>
                    </a:lnTo>
                    <a:lnTo>
                      <a:pt x="242" y="66"/>
                    </a:lnTo>
                    <a:lnTo>
                      <a:pt x="243" y="67"/>
                    </a:lnTo>
                    <a:lnTo>
                      <a:pt x="247" y="67"/>
                    </a:lnTo>
                    <a:lnTo>
                      <a:pt x="248" y="67"/>
                    </a:lnTo>
                    <a:lnTo>
                      <a:pt x="248" y="66"/>
                    </a:lnTo>
                    <a:lnTo>
                      <a:pt x="252" y="64"/>
                    </a:lnTo>
                    <a:lnTo>
                      <a:pt x="247" y="57"/>
                    </a:lnTo>
                    <a:lnTo>
                      <a:pt x="250" y="52"/>
                    </a:lnTo>
                    <a:lnTo>
                      <a:pt x="252" y="48"/>
                    </a:lnTo>
                    <a:lnTo>
                      <a:pt x="259" y="43"/>
                    </a:lnTo>
                    <a:lnTo>
                      <a:pt x="257" y="38"/>
                    </a:lnTo>
                    <a:lnTo>
                      <a:pt x="264" y="31"/>
                    </a:lnTo>
                    <a:lnTo>
                      <a:pt x="264" y="30"/>
                    </a:lnTo>
                    <a:lnTo>
                      <a:pt x="264" y="28"/>
                    </a:lnTo>
                    <a:lnTo>
                      <a:pt x="269" y="28"/>
                    </a:lnTo>
                    <a:lnTo>
                      <a:pt x="271" y="26"/>
                    </a:lnTo>
                    <a:lnTo>
                      <a:pt x="272" y="24"/>
                    </a:lnTo>
                    <a:lnTo>
                      <a:pt x="288" y="24"/>
                    </a:lnTo>
                    <a:lnTo>
                      <a:pt x="293" y="21"/>
                    </a:lnTo>
                    <a:lnTo>
                      <a:pt x="295" y="16"/>
                    </a:lnTo>
                    <a:lnTo>
                      <a:pt x="295" y="16"/>
                    </a:lnTo>
                    <a:lnTo>
                      <a:pt x="293" y="16"/>
                    </a:lnTo>
                    <a:lnTo>
                      <a:pt x="288" y="16"/>
                    </a:lnTo>
                    <a:lnTo>
                      <a:pt x="283" y="11"/>
                    </a:lnTo>
                    <a:lnTo>
                      <a:pt x="284" y="7"/>
                    </a:lnTo>
                    <a:lnTo>
                      <a:pt x="295" y="7"/>
                    </a:lnTo>
                    <a:lnTo>
                      <a:pt x="296" y="11"/>
                    </a:lnTo>
                    <a:lnTo>
                      <a:pt x="298" y="12"/>
                    </a:lnTo>
                    <a:lnTo>
                      <a:pt x="301" y="12"/>
                    </a:lnTo>
                    <a:lnTo>
                      <a:pt x="303" y="14"/>
                    </a:lnTo>
                    <a:lnTo>
                      <a:pt x="307" y="14"/>
                    </a:lnTo>
                    <a:lnTo>
                      <a:pt x="310" y="14"/>
                    </a:lnTo>
                    <a:lnTo>
                      <a:pt x="313" y="16"/>
                    </a:lnTo>
                    <a:lnTo>
                      <a:pt x="319" y="16"/>
                    </a:lnTo>
                    <a:lnTo>
                      <a:pt x="319" y="19"/>
                    </a:lnTo>
                    <a:lnTo>
                      <a:pt x="324" y="21"/>
                    </a:lnTo>
                    <a:lnTo>
                      <a:pt x="325" y="21"/>
                    </a:lnTo>
                    <a:lnTo>
                      <a:pt x="329" y="23"/>
                    </a:lnTo>
                    <a:lnTo>
                      <a:pt x="332" y="24"/>
                    </a:lnTo>
                    <a:lnTo>
                      <a:pt x="336" y="24"/>
                    </a:lnTo>
                    <a:lnTo>
                      <a:pt x="337" y="23"/>
                    </a:lnTo>
                    <a:lnTo>
                      <a:pt x="341" y="19"/>
                    </a:lnTo>
                    <a:lnTo>
                      <a:pt x="348" y="18"/>
                    </a:lnTo>
                    <a:lnTo>
                      <a:pt x="346" y="26"/>
                    </a:lnTo>
                    <a:lnTo>
                      <a:pt x="348" y="26"/>
                    </a:lnTo>
                    <a:lnTo>
                      <a:pt x="349" y="26"/>
                    </a:lnTo>
                    <a:lnTo>
                      <a:pt x="351" y="24"/>
                    </a:lnTo>
                    <a:lnTo>
                      <a:pt x="351" y="19"/>
                    </a:lnTo>
                    <a:lnTo>
                      <a:pt x="356" y="19"/>
                    </a:lnTo>
                    <a:lnTo>
                      <a:pt x="361" y="26"/>
                    </a:lnTo>
                    <a:lnTo>
                      <a:pt x="361" y="26"/>
                    </a:lnTo>
                    <a:lnTo>
                      <a:pt x="361" y="28"/>
                    </a:lnTo>
                    <a:lnTo>
                      <a:pt x="360" y="31"/>
                    </a:lnTo>
                    <a:lnTo>
                      <a:pt x="360" y="31"/>
                    </a:lnTo>
                    <a:lnTo>
                      <a:pt x="356" y="33"/>
                    </a:lnTo>
                    <a:lnTo>
                      <a:pt x="356" y="40"/>
                    </a:lnTo>
                    <a:lnTo>
                      <a:pt x="348" y="42"/>
                    </a:lnTo>
                    <a:lnTo>
                      <a:pt x="346" y="43"/>
                    </a:lnTo>
                    <a:lnTo>
                      <a:pt x="346" y="47"/>
                    </a:lnTo>
                    <a:lnTo>
                      <a:pt x="349" y="45"/>
                    </a:lnTo>
                    <a:lnTo>
                      <a:pt x="349" y="47"/>
                    </a:lnTo>
                    <a:lnTo>
                      <a:pt x="349" y="47"/>
                    </a:lnTo>
                    <a:lnTo>
                      <a:pt x="351" y="50"/>
                    </a:lnTo>
                    <a:lnTo>
                      <a:pt x="351" y="50"/>
                    </a:lnTo>
                    <a:lnTo>
                      <a:pt x="351" y="52"/>
                    </a:lnTo>
                    <a:lnTo>
                      <a:pt x="349" y="52"/>
                    </a:lnTo>
                    <a:lnTo>
                      <a:pt x="349" y="52"/>
                    </a:lnTo>
                    <a:lnTo>
                      <a:pt x="348" y="52"/>
                    </a:lnTo>
                    <a:lnTo>
                      <a:pt x="348" y="52"/>
                    </a:lnTo>
                    <a:lnTo>
                      <a:pt x="348" y="55"/>
                    </a:lnTo>
                    <a:lnTo>
                      <a:pt x="344" y="57"/>
                    </a:lnTo>
                    <a:lnTo>
                      <a:pt x="344" y="57"/>
                    </a:lnTo>
                    <a:lnTo>
                      <a:pt x="339" y="62"/>
                    </a:lnTo>
                    <a:lnTo>
                      <a:pt x="339" y="64"/>
                    </a:lnTo>
                    <a:lnTo>
                      <a:pt x="341" y="66"/>
                    </a:lnTo>
                    <a:lnTo>
                      <a:pt x="342" y="67"/>
                    </a:lnTo>
                    <a:lnTo>
                      <a:pt x="349" y="71"/>
                    </a:lnTo>
                    <a:lnTo>
                      <a:pt x="353" y="74"/>
                    </a:lnTo>
                    <a:lnTo>
                      <a:pt x="356" y="78"/>
                    </a:lnTo>
                    <a:lnTo>
                      <a:pt x="358" y="79"/>
                    </a:lnTo>
                    <a:lnTo>
                      <a:pt x="360" y="79"/>
                    </a:lnTo>
                    <a:lnTo>
                      <a:pt x="360" y="74"/>
                    </a:lnTo>
                    <a:lnTo>
                      <a:pt x="365" y="79"/>
                    </a:lnTo>
                    <a:lnTo>
                      <a:pt x="366" y="83"/>
                    </a:lnTo>
                    <a:lnTo>
                      <a:pt x="373" y="86"/>
                    </a:lnTo>
                    <a:lnTo>
                      <a:pt x="377" y="90"/>
                    </a:lnTo>
                    <a:lnTo>
                      <a:pt x="382" y="93"/>
                    </a:lnTo>
                    <a:lnTo>
                      <a:pt x="387" y="93"/>
                    </a:lnTo>
                    <a:lnTo>
                      <a:pt x="390" y="97"/>
                    </a:lnTo>
                    <a:lnTo>
                      <a:pt x="396" y="98"/>
                    </a:lnTo>
                    <a:lnTo>
                      <a:pt x="397" y="103"/>
                    </a:lnTo>
                    <a:lnTo>
                      <a:pt x="397" y="103"/>
                    </a:lnTo>
                    <a:lnTo>
                      <a:pt x="401" y="105"/>
                    </a:lnTo>
                    <a:lnTo>
                      <a:pt x="401" y="105"/>
                    </a:lnTo>
                    <a:lnTo>
                      <a:pt x="411" y="109"/>
                    </a:lnTo>
                    <a:lnTo>
                      <a:pt x="411" y="109"/>
                    </a:lnTo>
                    <a:lnTo>
                      <a:pt x="418" y="105"/>
                    </a:lnTo>
                    <a:lnTo>
                      <a:pt x="421" y="97"/>
                    </a:lnTo>
                    <a:lnTo>
                      <a:pt x="425" y="93"/>
                    </a:lnTo>
                    <a:lnTo>
                      <a:pt x="425" y="88"/>
                    </a:lnTo>
                    <a:lnTo>
                      <a:pt x="426" y="81"/>
                    </a:lnTo>
                    <a:lnTo>
                      <a:pt x="428" y="72"/>
                    </a:lnTo>
                    <a:lnTo>
                      <a:pt x="430" y="67"/>
                    </a:lnTo>
                    <a:lnTo>
                      <a:pt x="428" y="60"/>
                    </a:lnTo>
                    <a:lnTo>
                      <a:pt x="428" y="55"/>
                    </a:lnTo>
                    <a:lnTo>
                      <a:pt x="428" y="48"/>
                    </a:lnTo>
                    <a:lnTo>
                      <a:pt x="428" y="48"/>
                    </a:lnTo>
                    <a:lnTo>
                      <a:pt x="428" y="48"/>
                    </a:lnTo>
                    <a:lnTo>
                      <a:pt x="431" y="42"/>
                    </a:lnTo>
                    <a:lnTo>
                      <a:pt x="431" y="35"/>
                    </a:lnTo>
                    <a:lnTo>
                      <a:pt x="433" y="33"/>
                    </a:lnTo>
                    <a:lnTo>
                      <a:pt x="428" y="30"/>
                    </a:lnTo>
                    <a:lnTo>
                      <a:pt x="433" y="23"/>
                    </a:lnTo>
                    <a:lnTo>
                      <a:pt x="435" y="21"/>
                    </a:lnTo>
                    <a:lnTo>
                      <a:pt x="437" y="14"/>
                    </a:lnTo>
                    <a:lnTo>
                      <a:pt x="437" y="11"/>
                    </a:lnTo>
                    <a:lnTo>
                      <a:pt x="438" y="5"/>
                    </a:lnTo>
                    <a:lnTo>
                      <a:pt x="443" y="0"/>
                    </a:lnTo>
                    <a:lnTo>
                      <a:pt x="449" y="2"/>
                    </a:lnTo>
                    <a:lnTo>
                      <a:pt x="447" y="5"/>
                    </a:lnTo>
                    <a:lnTo>
                      <a:pt x="449" y="5"/>
                    </a:lnTo>
                    <a:lnTo>
                      <a:pt x="450" y="14"/>
                    </a:lnTo>
                    <a:lnTo>
                      <a:pt x="450" y="18"/>
                    </a:lnTo>
                    <a:lnTo>
                      <a:pt x="454" y="19"/>
                    </a:lnTo>
                    <a:lnTo>
                      <a:pt x="457" y="23"/>
                    </a:lnTo>
                    <a:lnTo>
                      <a:pt x="455" y="26"/>
                    </a:lnTo>
                    <a:lnTo>
                      <a:pt x="457" y="31"/>
                    </a:lnTo>
                    <a:lnTo>
                      <a:pt x="461" y="35"/>
                    </a:lnTo>
                    <a:lnTo>
                      <a:pt x="461" y="47"/>
                    </a:lnTo>
                    <a:lnTo>
                      <a:pt x="464" y="54"/>
                    </a:lnTo>
                    <a:lnTo>
                      <a:pt x="464" y="59"/>
                    </a:lnTo>
                    <a:lnTo>
                      <a:pt x="466" y="57"/>
                    </a:lnTo>
                    <a:lnTo>
                      <a:pt x="471" y="54"/>
                    </a:lnTo>
                    <a:lnTo>
                      <a:pt x="474" y="54"/>
                    </a:lnTo>
                    <a:lnTo>
                      <a:pt x="476" y="57"/>
                    </a:lnTo>
                    <a:lnTo>
                      <a:pt x="479" y="60"/>
                    </a:lnTo>
                    <a:lnTo>
                      <a:pt x="484" y="64"/>
                    </a:lnTo>
                    <a:lnTo>
                      <a:pt x="488" y="69"/>
                    </a:lnTo>
                    <a:lnTo>
                      <a:pt x="488" y="76"/>
                    </a:lnTo>
                    <a:lnTo>
                      <a:pt x="490" y="79"/>
                    </a:lnTo>
                    <a:lnTo>
                      <a:pt x="490" y="88"/>
                    </a:lnTo>
                    <a:lnTo>
                      <a:pt x="491" y="91"/>
                    </a:lnTo>
                    <a:lnTo>
                      <a:pt x="493" y="93"/>
                    </a:lnTo>
                    <a:lnTo>
                      <a:pt x="495" y="97"/>
                    </a:lnTo>
                    <a:lnTo>
                      <a:pt x="495" y="100"/>
                    </a:lnTo>
                    <a:lnTo>
                      <a:pt x="500" y="105"/>
                    </a:lnTo>
                    <a:lnTo>
                      <a:pt x="500" y="105"/>
                    </a:lnTo>
                    <a:lnTo>
                      <a:pt x="500" y="109"/>
                    </a:lnTo>
                    <a:lnTo>
                      <a:pt x="500" y="114"/>
                    </a:lnTo>
                    <a:lnTo>
                      <a:pt x="500" y="117"/>
                    </a:lnTo>
                    <a:lnTo>
                      <a:pt x="503" y="122"/>
                    </a:lnTo>
                    <a:lnTo>
                      <a:pt x="503" y="126"/>
                    </a:lnTo>
                    <a:lnTo>
                      <a:pt x="505" y="131"/>
                    </a:lnTo>
                    <a:lnTo>
                      <a:pt x="508" y="131"/>
                    </a:lnTo>
                    <a:lnTo>
                      <a:pt x="515" y="134"/>
                    </a:lnTo>
                    <a:lnTo>
                      <a:pt x="522" y="136"/>
                    </a:lnTo>
                    <a:lnTo>
                      <a:pt x="524" y="139"/>
                    </a:lnTo>
                    <a:lnTo>
                      <a:pt x="524" y="139"/>
                    </a:lnTo>
                    <a:lnTo>
                      <a:pt x="529" y="143"/>
                    </a:lnTo>
                    <a:lnTo>
                      <a:pt x="532" y="145"/>
                    </a:lnTo>
                    <a:lnTo>
                      <a:pt x="538" y="148"/>
                    </a:lnTo>
                    <a:lnTo>
                      <a:pt x="543" y="150"/>
                    </a:lnTo>
                    <a:lnTo>
                      <a:pt x="538" y="155"/>
                    </a:lnTo>
                    <a:lnTo>
                      <a:pt x="539" y="157"/>
                    </a:lnTo>
                    <a:lnTo>
                      <a:pt x="543" y="158"/>
                    </a:lnTo>
                    <a:lnTo>
                      <a:pt x="546" y="162"/>
                    </a:lnTo>
                    <a:lnTo>
                      <a:pt x="548" y="167"/>
                    </a:lnTo>
                    <a:lnTo>
                      <a:pt x="550" y="170"/>
                    </a:lnTo>
                    <a:lnTo>
                      <a:pt x="550" y="176"/>
                    </a:lnTo>
                    <a:lnTo>
                      <a:pt x="551" y="181"/>
                    </a:lnTo>
                    <a:lnTo>
                      <a:pt x="553" y="182"/>
                    </a:lnTo>
                    <a:lnTo>
                      <a:pt x="555" y="182"/>
                    </a:lnTo>
                    <a:lnTo>
                      <a:pt x="555" y="177"/>
                    </a:lnTo>
                    <a:lnTo>
                      <a:pt x="563" y="182"/>
                    </a:lnTo>
                    <a:lnTo>
                      <a:pt x="565" y="181"/>
                    </a:lnTo>
                    <a:lnTo>
                      <a:pt x="568" y="186"/>
                    </a:lnTo>
                    <a:lnTo>
                      <a:pt x="568" y="193"/>
                    </a:lnTo>
                    <a:lnTo>
                      <a:pt x="572" y="201"/>
                    </a:lnTo>
                    <a:lnTo>
                      <a:pt x="572" y="201"/>
                    </a:lnTo>
                    <a:lnTo>
                      <a:pt x="573" y="201"/>
                    </a:lnTo>
                    <a:lnTo>
                      <a:pt x="573" y="201"/>
                    </a:lnTo>
                    <a:lnTo>
                      <a:pt x="577" y="201"/>
                    </a:lnTo>
                    <a:lnTo>
                      <a:pt x="577" y="203"/>
                    </a:lnTo>
                    <a:lnTo>
                      <a:pt x="577" y="203"/>
                    </a:lnTo>
                    <a:lnTo>
                      <a:pt x="579" y="206"/>
                    </a:lnTo>
                    <a:lnTo>
                      <a:pt x="584" y="208"/>
                    </a:lnTo>
                    <a:lnTo>
                      <a:pt x="584" y="208"/>
                    </a:lnTo>
                    <a:lnTo>
                      <a:pt x="584" y="208"/>
                    </a:lnTo>
                    <a:lnTo>
                      <a:pt x="587" y="213"/>
                    </a:lnTo>
                    <a:lnTo>
                      <a:pt x="587" y="213"/>
                    </a:lnTo>
                    <a:lnTo>
                      <a:pt x="589" y="217"/>
                    </a:lnTo>
                    <a:lnTo>
                      <a:pt x="589" y="217"/>
                    </a:lnTo>
                    <a:lnTo>
                      <a:pt x="592" y="217"/>
                    </a:lnTo>
                    <a:lnTo>
                      <a:pt x="592" y="217"/>
                    </a:lnTo>
                    <a:lnTo>
                      <a:pt x="594" y="222"/>
                    </a:lnTo>
                    <a:lnTo>
                      <a:pt x="596" y="224"/>
                    </a:lnTo>
                    <a:lnTo>
                      <a:pt x="596" y="224"/>
                    </a:lnTo>
                    <a:lnTo>
                      <a:pt x="596" y="227"/>
                    </a:lnTo>
                    <a:lnTo>
                      <a:pt x="599" y="229"/>
                    </a:lnTo>
                    <a:lnTo>
                      <a:pt x="599" y="229"/>
                    </a:lnTo>
                    <a:lnTo>
                      <a:pt x="599" y="229"/>
                    </a:lnTo>
                    <a:lnTo>
                      <a:pt x="599" y="229"/>
                    </a:lnTo>
                    <a:lnTo>
                      <a:pt x="601" y="229"/>
                    </a:lnTo>
                    <a:lnTo>
                      <a:pt x="601" y="227"/>
                    </a:lnTo>
                    <a:lnTo>
                      <a:pt x="601" y="225"/>
                    </a:lnTo>
                    <a:lnTo>
                      <a:pt x="604" y="220"/>
                    </a:lnTo>
                    <a:lnTo>
                      <a:pt x="608" y="227"/>
                    </a:lnTo>
                    <a:lnTo>
                      <a:pt x="608" y="230"/>
                    </a:lnTo>
                    <a:lnTo>
                      <a:pt x="606" y="234"/>
                    </a:lnTo>
                    <a:lnTo>
                      <a:pt x="604" y="236"/>
                    </a:lnTo>
                    <a:lnTo>
                      <a:pt x="604" y="253"/>
                    </a:lnTo>
                    <a:lnTo>
                      <a:pt x="604" y="261"/>
                    </a:lnTo>
                    <a:lnTo>
                      <a:pt x="606" y="265"/>
                    </a:lnTo>
                    <a:lnTo>
                      <a:pt x="609" y="270"/>
                    </a:lnTo>
                    <a:lnTo>
                      <a:pt x="611" y="277"/>
                    </a:lnTo>
                    <a:lnTo>
                      <a:pt x="611" y="277"/>
                    </a:lnTo>
                    <a:lnTo>
                      <a:pt x="611" y="282"/>
                    </a:lnTo>
                    <a:lnTo>
                      <a:pt x="611" y="285"/>
                    </a:lnTo>
                    <a:lnTo>
                      <a:pt x="611" y="285"/>
                    </a:lnTo>
                    <a:lnTo>
                      <a:pt x="608" y="294"/>
                    </a:lnTo>
                    <a:lnTo>
                      <a:pt x="608" y="303"/>
                    </a:lnTo>
                    <a:lnTo>
                      <a:pt x="608" y="303"/>
                    </a:lnTo>
                    <a:lnTo>
                      <a:pt x="606" y="308"/>
                    </a:lnTo>
                    <a:lnTo>
                      <a:pt x="606" y="308"/>
                    </a:lnTo>
                    <a:lnTo>
                      <a:pt x="604" y="315"/>
                    </a:lnTo>
                    <a:lnTo>
                      <a:pt x="604" y="327"/>
                    </a:lnTo>
                    <a:lnTo>
                      <a:pt x="603" y="327"/>
                    </a:lnTo>
                    <a:lnTo>
                      <a:pt x="603" y="327"/>
                    </a:lnTo>
                    <a:lnTo>
                      <a:pt x="597" y="335"/>
                    </a:lnTo>
                    <a:lnTo>
                      <a:pt x="597" y="335"/>
                    </a:lnTo>
                    <a:lnTo>
                      <a:pt x="596" y="346"/>
                    </a:lnTo>
                    <a:lnTo>
                      <a:pt x="596" y="347"/>
                    </a:lnTo>
                    <a:lnTo>
                      <a:pt x="585" y="354"/>
                    </a:lnTo>
                    <a:lnTo>
                      <a:pt x="579" y="363"/>
                    </a:lnTo>
                    <a:lnTo>
                      <a:pt x="577" y="373"/>
                    </a:lnTo>
                    <a:lnTo>
                      <a:pt x="572" y="382"/>
                    </a:lnTo>
                    <a:lnTo>
                      <a:pt x="570" y="388"/>
                    </a:lnTo>
                    <a:lnTo>
                      <a:pt x="567" y="394"/>
                    </a:lnTo>
                    <a:lnTo>
                      <a:pt x="563" y="399"/>
                    </a:lnTo>
                    <a:lnTo>
                      <a:pt x="560" y="413"/>
                    </a:lnTo>
                    <a:lnTo>
                      <a:pt x="558" y="421"/>
                    </a:lnTo>
                    <a:lnTo>
                      <a:pt x="558" y="431"/>
                    </a:lnTo>
                    <a:lnTo>
                      <a:pt x="551" y="438"/>
                    </a:lnTo>
                    <a:lnTo>
                      <a:pt x="548" y="438"/>
                    </a:lnTo>
                    <a:lnTo>
                      <a:pt x="548" y="438"/>
                    </a:lnTo>
                    <a:lnTo>
                      <a:pt x="536" y="438"/>
                    </a:lnTo>
                    <a:lnTo>
                      <a:pt x="536" y="438"/>
                    </a:lnTo>
                    <a:lnTo>
                      <a:pt x="531" y="440"/>
                    </a:lnTo>
                    <a:lnTo>
                      <a:pt x="531" y="440"/>
                    </a:lnTo>
                    <a:lnTo>
                      <a:pt x="524" y="443"/>
                    </a:lnTo>
                    <a:lnTo>
                      <a:pt x="524" y="443"/>
                    </a:lnTo>
                    <a:lnTo>
                      <a:pt x="522" y="443"/>
                    </a:lnTo>
                    <a:lnTo>
                      <a:pt x="522" y="443"/>
                    </a:lnTo>
                    <a:lnTo>
                      <a:pt x="520" y="445"/>
                    </a:lnTo>
                    <a:lnTo>
                      <a:pt x="520" y="445"/>
                    </a:lnTo>
                    <a:lnTo>
                      <a:pt x="520" y="445"/>
                    </a:lnTo>
                    <a:lnTo>
                      <a:pt x="520" y="445"/>
                    </a:lnTo>
                    <a:lnTo>
                      <a:pt x="519" y="447"/>
                    </a:lnTo>
                    <a:lnTo>
                      <a:pt x="519" y="447"/>
                    </a:lnTo>
                    <a:lnTo>
                      <a:pt x="517" y="447"/>
                    </a:lnTo>
                    <a:lnTo>
                      <a:pt x="517" y="447"/>
                    </a:lnTo>
                    <a:lnTo>
                      <a:pt x="515" y="447"/>
                    </a:lnTo>
                    <a:lnTo>
                      <a:pt x="515" y="447"/>
                    </a:lnTo>
                    <a:lnTo>
                      <a:pt x="515" y="449"/>
                    </a:lnTo>
                    <a:lnTo>
                      <a:pt x="515" y="449"/>
                    </a:lnTo>
                    <a:lnTo>
                      <a:pt x="514" y="450"/>
                    </a:lnTo>
                    <a:lnTo>
                      <a:pt x="514" y="450"/>
                    </a:lnTo>
                    <a:lnTo>
                      <a:pt x="512" y="452"/>
                    </a:lnTo>
                    <a:lnTo>
                      <a:pt x="510" y="452"/>
                    </a:lnTo>
                    <a:lnTo>
                      <a:pt x="512" y="454"/>
                    </a:lnTo>
                    <a:lnTo>
                      <a:pt x="512" y="454"/>
                    </a:lnTo>
                    <a:lnTo>
                      <a:pt x="510" y="454"/>
                    </a:lnTo>
                    <a:lnTo>
                      <a:pt x="510" y="454"/>
                    </a:lnTo>
                    <a:lnTo>
                      <a:pt x="505" y="455"/>
                    </a:lnTo>
                    <a:lnTo>
                      <a:pt x="502" y="455"/>
                    </a:lnTo>
                    <a:lnTo>
                      <a:pt x="502" y="455"/>
                    </a:lnTo>
                    <a:lnTo>
                      <a:pt x="500" y="457"/>
                    </a:lnTo>
                    <a:lnTo>
                      <a:pt x="500" y="457"/>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97" name="Freeform 179"/>
              <p:cNvSpPr>
                <a:spLocks/>
              </p:cNvSpPr>
              <p:nvPr/>
            </p:nvSpPr>
            <p:spPr bwMode="auto">
              <a:xfrm>
                <a:off x="4401" y="2718"/>
                <a:ext cx="611" cy="457"/>
              </a:xfrm>
              <a:custGeom>
                <a:avLst/>
                <a:gdLst>
                  <a:gd name="T0" fmla="*/ 481 w 611"/>
                  <a:gd name="T1" fmla="*/ 443 h 457"/>
                  <a:gd name="T2" fmla="*/ 450 w 611"/>
                  <a:gd name="T3" fmla="*/ 454 h 457"/>
                  <a:gd name="T4" fmla="*/ 425 w 611"/>
                  <a:gd name="T5" fmla="*/ 447 h 457"/>
                  <a:gd name="T6" fmla="*/ 401 w 611"/>
                  <a:gd name="T7" fmla="*/ 419 h 457"/>
                  <a:gd name="T8" fmla="*/ 389 w 611"/>
                  <a:gd name="T9" fmla="*/ 400 h 457"/>
                  <a:gd name="T10" fmla="*/ 375 w 611"/>
                  <a:gd name="T11" fmla="*/ 388 h 457"/>
                  <a:gd name="T12" fmla="*/ 372 w 611"/>
                  <a:gd name="T13" fmla="*/ 366 h 457"/>
                  <a:gd name="T14" fmla="*/ 373 w 611"/>
                  <a:gd name="T15" fmla="*/ 356 h 457"/>
                  <a:gd name="T16" fmla="*/ 351 w 611"/>
                  <a:gd name="T17" fmla="*/ 376 h 457"/>
                  <a:gd name="T18" fmla="*/ 341 w 611"/>
                  <a:gd name="T19" fmla="*/ 390 h 457"/>
                  <a:gd name="T20" fmla="*/ 334 w 611"/>
                  <a:gd name="T21" fmla="*/ 383 h 457"/>
                  <a:gd name="T22" fmla="*/ 327 w 611"/>
                  <a:gd name="T23" fmla="*/ 361 h 457"/>
                  <a:gd name="T24" fmla="*/ 312 w 611"/>
                  <a:gd name="T25" fmla="*/ 342 h 457"/>
                  <a:gd name="T26" fmla="*/ 274 w 611"/>
                  <a:gd name="T27" fmla="*/ 332 h 457"/>
                  <a:gd name="T28" fmla="*/ 190 w 611"/>
                  <a:gd name="T29" fmla="*/ 349 h 457"/>
                  <a:gd name="T30" fmla="*/ 156 w 611"/>
                  <a:gd name="T31" fmla="*/ 373 h 457"/>
                  <a:gd name="T32" fmla="*/ 137 w 611"/>
                  <a:gd name="T33" fmla="*/ 376 h 457"/>
                  <a:gd name="T34" fmla="*/ 98 w 611"/>
                  <a:gd name="T35" fmla="*/ 382 h 457"/>
                  <a:gd name="T36" fmla="*/ 48 w 611"/>
                  <a:gd name="T37" fmla="*/ 387 h 457"/>
                  <a:gd name="T38" fmla="*/ 35 w 611"/>
                  <a:gd name="T39" fmla="*/ 366 h 457"/>
                  <a:gd name="T40" fmla="*/ 35 w 611"/>
                  <a:gd name="T41" fmla="*/ 318 h 457"/>
                  <a:gd name="T42" fmla="*/ 23 w 611"/>
                  <a:gd name="T43" fmla="*/ 282 h 457"/>
                  <a:gd name="T44" fmla="*/ 5 w 611"/>
                  <a:gd name="T45" fmla="*/ 239 h 457"/>
                  <a:gd name="T46" fmla="*/ 17 w 611"/>
                  <a:gd name="T47" fmla="*/ 242 h 457"/>
                  <a:gd name="T48" fmla="*/ 11 w 611"/>
                  <a:gd name="T49" fmla="*/ 200 h 457"/>
                  <a:gd name="T50" fmla="*/ 19 w 611"/>
                  <a:gd name="T51" fmla="*/ 181 h 457"/>
                  <a:gd name="T52" fmla="*/ 52 w 611"/>
                  <a:gd name="T53" fmla="*/ 157 h 457"/>
                  <a:gd name="T54" fmla="*/ 93 w 611"/>
                  <a:gd name="T55" fmla="*/ 143 h 457"/>
                  <a:gd name="T56" fmla="*/ 129 w 611"/>
                  <a:gd name="T57" fmla="*/ 124 h 457"/>
                  <a:gd name="T58" fmla="*/ 137 w 611"/>
                  <a:gd name="T59" fmla="*/ 105 h 457"/>
                  <a:gd name="T60" fmla="*/ 159 w 611"/>
                  <a:gd name="T61" fmla="*/ 102 h 457"/>
                  <a:gd name="T62" fmla="*/ 165 w 611"/>
                  <a:gd name="T63" fmla="*/ 88 h 457"/>
                  <a:gd name="T64" fmla="*/ 183 w 611"/>
                  <a:gd name="T65" fmla="*/ 66 h 457"/>
                  <a:gd name="T66" fmla="*/ 199 w 611"/>
                  <a:gd name="T67" fmla="*/ 52 h 457"/>
                  <a:gd name="T68" fmla="*/ 226 w 611"/>
                  <a:gd name="T69" fmla="*/ 60 h 457"/>
                  <a:gd name="T70" fmla="*/ 247 w 611"/>
                  <a:gd name="T71" fmla="*/ 57 h 457"/>
                  <a:gd name="T72" fmla="*/ 272 w 611"/>
                  <a:gd name="T73" fmla="*/ 24 h 457"/>
                  <a:gd name="T74" fmla="*/ 296 w 611"/>
                  <a:gd name="T75" fmla="*/ 11 h 457"/>
                  <a:gd name="T76" fmla="*/ 325 w 611"/>
                  <a:gd name="T77" fmla="*/ 21 h 457"/>
                  <a:gd name="T78" fmla="*/ 351 w 611"/>
                  <a:gd name="T79" fmla="*/ 24 h 457"/>
                  <a:gd name="T80" fmla="*/ 348 w 611"/>
                  <a:gd name="T81" fmla="*/ 42 h 457"/>
                  <a:gd name="T82" fmla="*/ 349 w 611"/>
                  <a:gd name="T83" fmla="*/ 52 h 457"/>
                  <a:gd name="T84" fmla="*/ 349 w 611"/>
                  <a:gd name="T85" fmla="*/ 71 h 457"/>
                  <a:gd name="T86" fmla="*/ 382 w 611"/>
                  <a:gd name="T87" fmla="*/ 93 h 457"/>
                  <a:gd name="T88" fmla="*/ 418 w 611"/>
                  <a:gd name="T89" fmla="*/ 105 h 457"/>
                  <a:gd name="T90" fmla="*/ 428 w 611"/>
                  <a:gd name="T91" fmla="*/ 48 h 457"/>
                  <a:gd name="T92" fmla="*/ 438 w 611"/>
                  <a:gd name="T93" fmla="*/ 5 h 457"/>
                  <a:gd name="T94" fmla="*/ 457 w 611"/>
                  <a:gd name="T95" fmla="*/ 31 h 457"/>
                  <a:gd name="T96" fmla="*/ 484 w 611"/>
                  <a:gd name="T97" fmla="*/ 64 h 457"/>
                  <a:gd name="T98" fmla="*/ 500 w 611"/>
                  <a:gd name="T99" fmla="*/ 105 h 457"/>
                  <a:gd name="T100" fmla="*/ 524 w 611"/>
                  <a:gd name="T101" fmla="*/ 139 h 457"/>
                  <a:gd name="T102" fmla="*/ 548 w 611"/>
                  <a:gd name="T103" fmla="*/ 167 h 457"/>
                  <a:gd name="T104" fmla="*/ 568 w 611"/>
                  <a:gd name="T105" fmla="*/ 193 h 457"/>
                  <a:gd name="T106" fmla="*/ 584 w 611"/>
                  <a:gd name="T107" fmla="*/ 208 h 457"/>
                  <a:gd name="T108" fmla="*/ 596 w 611"/>
                  <a:gd name="T109" fmla="*/ 224 h 457"/>
                  <a:gd name="T110" fmla="*/ 608 w 611"/>
                  <a:gd name="T111" fmla="*/ 227 h 457"/>
                  <a:gd name="T112" fmla="*/ 611 w 611"/>
                  <a:gd name="T113" fmla="*/ 282 h 457"/>
                  <a:gd name="T114" fmla="*/ 603 w 611"/>
                  <a:gd name="T115" fmla="*/ 327 h 457"/>
                  <a:gd name="T116" fmla="*/ 570 w 611"/>
                  <a:gd name="T117" fmla="*/ 388 h 457"/>
                  <a:gd name="T118" fmla="*/ 536 w 611"/>
                  <a:gd name="T119" fmla="*/ 438 h 457"/>
                  <a:gd name="T120" fmla="*/ 520 w 611"/>
                  <a:gd name="T121" fmla="*/ 445 h 457"/>
                  <a:gd name="T122" fmla="*/ 514 w 611"/>
                  <a:gd name="T123" fmla="*/ 450 h 457"/>
                  <a:gd name="T124" fmla="*/ 500 w 611"/>
                  <a:gd name="T125" fmla="*/ 45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1" h="457">
                    <a:moveTo>
                      <a:pt x="500" y="457"/>
                    </a:moveTo>
                    <a:lnTo>
                      <a:pt x="500" y="457"/>
                    </a:lnTo>
                    <a:lnTo>
                      <a:pt x="493" y="455"/>
                    </a:lnTo>
                    <a:lnTo>
                      <a:pt x="488" y="452"/>
                    </a:lnTo>
                    <a:lnTo>
                      <a:pt x="488" y="449"/>
                    </a:lnTo>
                    <a:lnTo>
                      <a:pt x="488" y="449"/>
                    </a:lnTo>
                    <a:lnTo>
                      <a:pt x="486" y="449"/>
                    </a:lnTo>
                    <a:lnTo>
                      <a:pt x="481" y="450"/>
                    </a:lnTo>
                    <a:lnTo>
                      <a:pt x="478" y="445"/>
                    </a:lnTo>
                    <a:lnTo>
                      <a:pt x="481" y="443"/>
                    </a:lnTo>
                    <a:lnTo>
                      <a:pt x="481" y="442"/>
                    </a:lnTo>
                    <a:lnTo>
                      <a:pt x="476" y="442"/>
                    </a:lnTo>
                    <a:lnTo>
                      <a:pt x="474" y="443"/>
                    </a:lnTo>
                    <a:lnTo>
                      <a:pt x="474" y="447"/>
                    </a:lnTo>
                    <a:lnTo>
                      <a:pt x="473" y="449"/>
                    </a:lnTo>
                    <a:lnTo>
                      <a:pt x="467" y="452"/>
                    </a:lnTo>
                    <a:lnTo>
                      <a:pt x="464" y="454"/>
                    </a:lnTo>
                    <a:lnTo>
                      <a:pt x="459" y="457"/>
                    </a:lnTo>
                    <a:lnTo>
                      <a:pt x="454" y="455"/>
                    </a:lnTo>
                    <a:lnTo>
                      <a:pt x="450" y="454"/>
                    </a:lnTo>
                    <a:lnTo>
                      <a:pt x="445" y="452"/>
                    </a:lnTo>
                    <a:lnTo>
                      <a:pt x="442" y="449"/>
                    </a:lnTo>
                    <a:lnTo>
                      <a:pt x="438" y="449"/>
                    </a:lnTo>
                    <a:lnTo>
                      <a:pt x="435" y="447"/>
                    </a:lnTo>
                    <a:lnTo>
                      <a:pt x="433" y="447"/>
                    </a:lnTo>
                    <a:lnTo>
                      <a:pt x="430" y="450"/>
                    </a:lnTo>
                    <a:lnTo>
                      <a:pt x="426" y="449"/>
                    </a:lnTo>
                    <a:lnTo>
                      <a:pt x="426" y="449"/>
                    </a:lnTo>
                    <a:lnTo>
                      <a:pt x="426" y="449"/>
                    </a:lnTo>
                    <a:lnTo>
                      <a:pt x="425" y="447"/>
                    </a:lnTo>
                    <a:lnTo>
                      <a:pt x="425" y="447"/>
                    </a:lnTo>
                    <a:lnTo>
                      <a:pt x="423" y="445"/>
                    </a:lnTo>
                    <a:lnTo>
                      <a:pt x="419" y="445"/>
                    </a:lnTo>
                    <a:lnTo>
                      <a:pt x="416" y="443"/>
                    </a:lnTo>
                    <a:lnTo>
                      <a:pt x="411" y="440"/>
                    </a:lnTo>
                    <a:lnTo>
                      <a:pt x="408" y="435"/>
                    </a:lnTo>
                    <a:lnTo>
                      <a:pt x="406" y="431"/>
                    </a:lnTo>
                    <a:lnTo>
                      <a:pt x="404" y="430"/>
                    </a:lnTo>
                    <a:lnTo>
                      <a:pt x="401" y="425"/>
                    </a:lnTo>
                    <a:lnTo>
                      <a:pt x="401" y="419"/>
                    </a:lnTo>
                    <a:lnTo>
                      <a:pt x="401" y="419"/>
                    </a:lnTo>
                    <a:lnTo>
                      <a:pt x="401" y="419"/>
                    </a:lnTo>
                    <a:lnTo>
                      <a:pt x="402" y="416"/>
                    </a:lnTo>
                    <a:lnTo>
                      <a:pt x="402" y="416"/>
                    </a:lnTo>
                    <a:lnTo>
                      <a:pt x="401" y="413"/>
                    </a:lnTo>
                    <a:lnTo>
                      <a:pt x="399" y="409"/>
                    </a:lnTo>
                    <a:lnTo>
                      <a:pt x="397" y="406"/>
                    </a:lnTo>
                    <a:lnTo>
                      <a:pt x="394" y="402"/>
                    </a:lnTo>
                    <a:lnTo>
                      <a:pt x="392" y="399"/>
                    </a:lnTo>
                    <a:lnTo>
                      <a:pt x="389" y="400"/>
                    </a:lnTo>
                    <a:lnTo>
                      <a:pt x="378" y="400"/>
                    </a:lnTo>
                    <a:lnTo>
                      <a:pt x="382" y="394"/>
                    </a:lnTo>
                    <a:lnTo>
                      <a:pt x="382" y="388"/>
                    </a:lnTo>
                    <a:lnTo>
                      <a:pt x="382" y="383"/>
                    </a:lnTo>
                    <a:lnTo>
                      <a:pt x="382" y="382"/>
                    </a:lnTo>
                    <a:lnTo>
                      <a:pt x="378" y="380"/>
                    </a:lnTo>
                    <a:lnTo>
                      <a:pt x="378" y="378"/>
                    </a:lnTo>
                    <a:lnTo>
                      <a:pt x="378" y="378"/>
                    </a:lnTo>
                    <a:lnTo>
                      <a:pt x="377" y="383"/>
                    </a:lnTo>
                    <a:lnTo>
                      <a:pt x="375" y="388"/>
                    </a:lnTo>
                    <a:lnTo>
                      <a:pt x="372" y="394"/>
                    </a:lnTo>
                    <a:lnTo>
                      <a:pt x="358" y="394"/>
                    </a:lnTo>
                    <a:lnTo>
                      <a:pt x="360" y="388"/>
                    </a:lnTo>
                    <a:lnTo>
                      <a:pt x="365" y="387"/>
                    </a:lnTo>
                    <a:lnTo>
                      <a:pt x="368" y="385"/>
                    </a:lnTo>
                    <a:lnTo>
                      <a:pt x="368" y="375"/>
                    </a:lnTo>
                    <a:lnTo>
                      <a:pt x="370" y="370"/>
                    </a:lnTo>
                    <a:lnTo>
                      <a:pt x="372" y="368"/>
                    </a:lnTo>
                    <a:lnTo>
                      <a:pt x="372" y="368"/>
                    </a:lnTo>
                    <a:lnTo>
                      <a:pt x="372" y="366"/>
                    </a:lnTo>
                    <a:lnTo>
                      <a:pt x="373" y="364"/>
                    </a:lnTo>
                    <a:lnTo>
                      <a:pt x="373" y="361"/>
                    </a:lnTo>
                    <a:lnTo>
                      <a:pt x="373" y="359"/>
                    </a:lnTo>
                    <a:lnTo>
                      <a:pt x="375" y="356"/>
                    </a:lnTo>
                    <a:lnTo>
                      <a:pt x="375" y="354"/>
                    </a:lnTo>
                    <a:lnTo>
                      <a:pt x="375" y="352"/>
                    </a:lnTo>
                    <a:lnTo>
                      <a:pt x="373" y="352"/>
                    </a:lnTo>
                    <a:lnTo>
                      <a:pt x="373" y="352"/>
                    </a:lnTo>
                    <a:lnTo>
                      <a:pt x="373" y="356"/>
                    </a:lnTo>
                    <a:lnTo>
                      <a:pt x="373" y="356"/>
                    </a:lnTo>
                    <a:lnTo>
                      <a:pt x="373" y="356"/>
                    </a:lnTo>
                    <a:lnTo>
                      <a:pt x="372" y="358"/>
                    </a:lnTo>
                    <a:lnTo>
                      <a:pt x="370" y="359"/>
                    </a:lnTo>
                    <a:lnTo>
                      <a:pt x="370" y="359"/>
                    </a:lnTo>
                    <a:lnTo>
                      <a:pt x="366" y="361"/>
                    </a:lnTo>
                    <a:lnTo>
                      <a:pt x="366" y="368"/>
                    </a:lnTo>
                    <a:lnTo>
                      <a:pt x="361" y="370"/>
                    </a:lnTo>
                    <a:lnTo>
                      <a:pt x="356" y="371"/>
                    </a:lnTo>
                    <a:lnTo>
                      <a:pt x="354" y="373"/>
                    </a:lnTo>
                    <a:lnTo>
                      <a:pt x="351" y="376"/>
                    </a:lnTo>
                    <a:lnTo>
                      <a:pt x="348" y="382"/>
                    </a:lnTo>
                    <a:lnTo>
                      <a:pt x="346" y="385"/>
                    </a:lnTo>
                    <a:lnTo>
                      <a:pt x="346" y="385"/>
                    </a:lnTo>
                    <a:lnTo>
                      <a:pt x="346" y="390"/>
                    </a:lnTo>
                    <a:lnTo>
                      <a:pt x="346" y="390"/>
                    </a:lnTo>
                    <a:lnTo>
                      <a:pt x="346" y="390"/>
                    </a:lnTo>
                    <a:lnTo>
                      <a:pt x="344" y="390"/>
                    </a:lnTo>
                    <a:lnTo>
                      <a:pt x="344" y="390"/>
                    </a:lnTo>
                    <a:lnTo>
                      <a:pt x="341" y="390"/>
                    </a:lnTo>
                    <a:lnTo>
                      <a:pt x="341" y="390"/>
                    </a:lnTo>
                    <a:lnTo>
                      <a:pt x="341" y="388"/>
                    </a:lnTo>
                    <a:lnTo>
                      <a:pt x="341" y="388"/>
                    </a:lnTo>
                    <a:lnTo>
                      <a:pt x="339" y="388"/>
                    </a:lnTo>
                    <a:lnTo>
                      <a:pt x="337" y="387"/>
                    </a:lnTo>
                    <a:lnTo>
                      <a:pt x="337" y="387"/>
                    </a:lnTo>
                    <a:lnTo>
                      <a:pt x="337" y="387"/>
                    </a:lnTo>
                    <a:lnTo>
                      <a:pt x="337" y="387"/>
                    </a:lnTo>
                    <a:lnTo>
                      <a:pt x="337" y="387"/>
                    </a:lnTo>
                    <a:lnTo>
                      <a:pt x="334" y="383"/>
                    </a:lnTo>
                    <a:lnTo>
                      <a:pt x="334" y="383"/>
                    </a:lnTo>
                    <a:lnTo>
                      <a:pt x="332" y="380"/>
                    </a:lnTo>
                    <a:lnTo>
                      <a:pt x="331" y="378"/>
                    </a:lnTo>
                    <a:lnTo>
                      <a:pt x="336" y="378"/>
                    </a:lnTo>
                    <a:lnTo>
                      <a:pt x="336" y="378"/>
                    </a:lnTo>
                    <a:lnTo>
                      <a:pt x="334" y="375"/>
                    </a:lnTo>
                    <a:lnTo>
                      <a:pt x="334" y="375"/>
                    </a:lnTo>
                    <a:lnTo>
                      <a:pt x="332" y="371"/>
                    </a:lnTo>
                    <a:lnTo>
                      <a:pt x="329" y="368"/>
                    </a:lnTo>
                    <a:lnTo>
                      <a:pt x="329" y="366"/>
                    </a:lnTo>
                    <a:lnTo>
                      <a:pt x="327" y="361"/>
                    </a:lnTo>
                    <a:lnTo>
                      <a:pt x="324" y="359"/>
                    </a:lnTo>
                    <a:lnTo>
                      <a:pt x="320" y="356"/>
                    </a:lnTo>
                    <a:lnTo>
                      <a:pt x="319" y="354"/>
                    </a:lnTo>
                    <a:lnTo>
                      <a:pt x="319" y="349"/>
                    </a:lnTo>
                    <a:lnTo>
                      <a:pt x="319" y="349"/>
                    </a:lnTo>
                    <a:lnTo>
                      <a:pt x="319" y="349"/>
                    </a:lnTo>
                    <a:lnTo>
                      <a:pt x="317" y="349"/>
                    </a:lnTo>
                    <a:lnTo>
                      <a:pt x="315" y="349"/>
                    </a:lnTo>
                    <a:lnTo>
                      <a:pt x="313" y="344"/>
                    </a:lnTo>
                    <a:lnTo>
                      <a:pt x="312" y="342"/>
                    </a:lnTo>
                    <a:lnTo>
                      <a:pt x="310" y="342"/>
                    </a:lnTo>
                    <a:lnTo>
                      <a:pt x="305" y="344"/>
                    </a:lnTo>
                    <a:lnTo>
                      <a:pt x="301" y="342"/>
                    </a:lnTo>
                    <a:lnTo>
                      <a:pt x="300" y="340"/>
                    </a:lnTo>
                    <a:lnTo>
                      <a:pt x="295" y="339"/>
                    </a:lnTo>
                    <a:lnTo>
                      <a:pt x="289" y="340"/>
                    </a:lnTo>
                    <a:lnTo>
                      <a:pt x="284" y="337"/>
                    </a:lnTo>
                    <a:lnTo>
                      <a:pt x="283" y="334"/>
                    </a:lnTo>
                    <a:lnTo>
                      <a:pt x="277" y="332"/>
                    </a:lnTo>
                    <a:lnTo>
                      <a:pt x="274" y="332"/>
                    </a:lnTo>
                    <a:lnTo>
                      <a:pt x="269" y="332"/>
                    </a:lnTo>
                    <a:lnTo>
                      <a:pt x="259" y="334"/>
                    </a:lnTo>
                    <a:lnTo>
                      <a:pt x="247" y="334"/>
                    </a:lnTo>
                    <a:lnTo>
                      <a:pt x="242" y="335"/>
                    </a:lnTo>
                    <a:lnTo>
                      <a:pt x="233" y="340"/>
                    </a:lnTo>
                    <a:lnTo>
                      <a:pt x="224" y="344"/>
                    </a:lnTo>
                    <a:lnTo>
                      <a:pt x="218" y="346"/>
                    </a:lnTo>
                    <a:lnTo>
                      <a:pt x="211" y="346"/>
                    </a:lnTo>
                    <a:lnTo>
                      <a:pt x="199" y="346"/>
                    </a:lnTo>
                    <a:lnTo>
                      <a:pt x="190" y="349"/>
                    </a:lnTo>
                    <a:lnTo>
                      <a:pt x="183" y="352"/>
                    </a:lnTo>
                    <a:lnTo>
                      <a:pt x="178" y="354"/>
                    </a:lnTo>
                    <a:lnTo>
                      <a:pt x="173" y="356"/>
                    </a:lnTo>
                    <a:lnTo>
                      <a:pt x="170" y="358"/>
                    </a:lnTo>
                    <a:lnTo>
                      <a:pt x="168" y="363"/>
                    </a:lnTo>
                    <a:lnTo>
                      <a:pt x="166" y="366"/>
                    </a:lnTo>
                    <a:lnTo>
                      <a:pt x="161" y="370"/>
                    </a:lnTo>
                    <a:lnTo>
                      <a:pt x="158" y="373"/>
                    </a:lnTo>
                    <a:lnTo>
                      <a:pt x="156" y="373"/>
                    </a:lnTo>
                    <a:lnTo>
                      <a:pt x="156" y="373"/>
                    </a:lnTo>
                    <a:lnTo>
                      <a:pt x="151" y="373"/>
                    </a:lnTo>
                    <a:lnTo>
                      <a:pt x="149" y="373"/>
                    </a:lnTo>
                    <a:lnTo>
                      <a:pt x="147" y="373"/>
                    </a:lnTo>
                    <a:lnTo>
                      <a:pt x="146" y="375"/>
                    </a:lnTo>
                    <a:lnTo>
                      <a:pt x="146" y="375"/>
                    </a:lnTo>
                    <a:lnTo>
                      <a:pt x="146" y="375"/>
                    </a:lnTo>
                    <a:lnTo>
                      <a:pt x="142" y="373"/>
                    </a:lnTo>
                    <a:lnTo>
                      <a:pt x="142" y="373"/>
                    </a:lnTo>
                    <a:lnTo>
                      <a:pt x="139" y="375"/>
                    </a:lnTo>
                    <a:lnTo>
                      <a:pt x="137" y="376"/>
                    </a:lnTo>
                    <a:lnTo>
                      <a:pt x="135" y="371"/>
                    </a:lnTo>
                    <a:lnTo>
                      <a:pt x="134" y="373"/>
                    </a:lnTo>
                    <a:lnTo>
                      <a:pt x="125" y="370"/>
                    </a:lnTo>
                    <a:lnTo>
                      <a:pt x="123" y="371"/>
                    </a:lnTo>
                    <a:lnTo>
                      <a:pt x="115" y="371"/>
                    </a:lnTo>
                    <a:lnTo>
                      <a:pt x="106" y="373"/>
                    </a:lnTo>
                    <a:lnTo>
                      <a:pt x="105" y="375"/>
                    </a:lnTo>
                    <a:lnTo>
                      <a:pt x="103" y="376"/>
                    </a:lnTo>
                    <a:lnTo>
                      <a:pt x="101" y="378"/>
                    </a:lnTo>
                    <a:lnTo>
                      <a:pt x="98" y="382"/>
                    </a:lnTo>
                    <a:lnTo>
                      <a:pt x="89" y="383"/>
                    </a:lnTo>
                    <a:lnTo>
                      <a:pt x="86" y="385"/>
                    </a:lnTo>
                    <a:lnTo>
                      <a:pt x="82" y="387"/>
                    </a:lnTo>
                    <a:lnTo>
                      <a:pt x="79" y="390"/>
                    </a:lnTo>
                    <a:lnTo>
                      <a:pt x="77" y="390"/>
                    </a:lnTo>
                    <a:lnTo>
                      <a:pt x="70" y="392"/>
                    </a:lnTo>
                    <a:lnTo>
                      <a:pt x="60" y="392"/>
                    </a:lnTo>
                    <a:lnTo>
                      <a:pt x="55" y="392"/>
                    </a:lnTo>
                    <a:lnTo>
                      <a:pt x="52" y="390"/>
                    </a:lnTo>
                    <a:lnTo>
                      <a:pt x="48" y="387"/>
                    </a:lnTo>
                    <a:lnTo>
                      <a:pt x="47" y="385"/>
                    </a:lnTo>
                    <a:lnTo>
                      <a:pt x="41" y="382"/>
                    </a:lnTo>
                    <a:lnTo>
                      <a:pt x="38" y="378"/>
                    </a:lnTo>
                    <a:lnTo>
                      <a:pt x="33" y="378"/>
                    </a:lnTo>
                    <a:lnTo>
                      <a:pt x="29" y="376"/>
                    </a:lnTo>
                    <a:lnTo>
                      <a:pt x="29" y="373"/>
                    </a:lnTo>
                    <a:lnTo>
                      <a:pt x="31" y="370"/>
                    </a:lnTo>
                    <a:lnTo>
                      <a:pt x="31" y="366"/>
                    </a:lnTo>
                    <a:lnTo>
                      <a:pt x="31" y="366"/>
                    </a:lnTo>
                    <a:lnTo>
                      <a:pt x="35" y="366"/>
                    </a:lnTo>
                    <a:lnTo>
                      <a:pt x="38" y="364"/>
                    </a:lnTo>
                    <a:lnTo>
                      <a:pt x="40" y="361"/>
                    </a:lnTo>
                    <a:lnTo>
                      <a:pt x="40" y="354"/>
                    </a:lnTo>
                    <a:lnTo>
                      <a:pt x="40" y="346"/>
                    </a:lnTo>
                    <a:lnTo>
                      <a:pt x="41" y="342"/>
                    </a:lnTo>
                    <a:lnTo>
                      <a:pt x="41" y="337"/>
                    </a:lnTo>
                    <a:lnTo>
                      <a:pt x="40" y="335"/>
                    </a:lnTo>
                    <a:lnTo>
                      <a:pt x="38" y="330"/>
                    </a:lnTo>
                    <a:lnTo>
                      <a:pt x="36" y="323"/>
                    </a:lnTo>
                    <a:lnTo>
                      <a:pt x="35" y="318"/>
                    </a:lnTo>
                    <a:lnTo>
                      <a:pt x="33" y="315"/>
                    </a:lnTo>
                    <a:lnTo>
                      <a:pt x="31" y="309"/>
                    </a:lnTo>
                    <a:lnTo>
                      <a:pt x="31" y="299"/>
                    </a:lnTo>
                    <a:lnTo>
                      <a:pt x="31" y="299"/>
                    </a:lnTo>
                    <a:lnTo>
                      <a:pt x="29" y="294"/>
                    </a:lnTo>
                    <a:lnTo>
                      <a:pt x="28" y="291"/>
                    </a:lnTo>
                    <a:lnTo>
                      <a:pt x="28" y="291"/>
                    </a:lnTo>
                    <a:lnTo>
                      <a:pt x="26" y="287"/>
                    </a:lnTo>
                    <a:lnTo>
                      <a:pt x="26" y="287"/>
                    </a:lnTo>
                    <a:lnTo>
                      <a:pt x="23" y="282"/>
                    </a:lnTo>
                    <a:lnTo>
                      <a:pt x="21" y="277"/>
                    </a:lnTo>
                    <a:lnTo>
                      <a:pt x="21" y="277"/>
                    </a:lnTo>
                    <a:lnTo>
                      <a:pt x="17" y="273"/>
                    </a:lnTo>
                    <a:lnTo>
                      <a:pt x="16" y="272"/>
                    </a:lnTo>
                    <a:lnTo>
                      <a:pt x="16" y="267"/>
                    </a:lnTo>
                    <a:lnTo>
                      <a:pt x="16" y="263"/>
                    </a:lnTo>
                    <a:lnTo>
                      <a:pt x="11" y="256"/>
                    </a:lnTo>
                    <a:lnTo>
                      <a:pt x="2" y="246"/>
                    </a:lnTo>
                    <a:lnTo>
                      <a:pt x="0" y="234"/>
                    </a:lnTo>
                    <a:lnTo>
                      <a:pt x="5" y="239"/>
                    </a:lnTo>
                    <a:lnTo>
                      <a:pt x="11" y="244"/>
                    </a:lnTo>
                    <a:lnTo>
                      <a:pt x="12" y="246"/>
                    </a:lnTo>
                    <a:lnTo>
                      <a:pt x="11" y="244"/>
                    </a:lnTo>
                    <a:lnTo>
                      <a:pt x="11" y="242"/>
                    </a:lnTo>
                    <a:lnTo>
                      <a:pt x="7" y="239"/>
                    </a:lnTo>
                    <a:lnTo>
                      <a:pt x="7" y="234"/>
                    </a:lnTo>
                    <a:lnTo>
                      <a:pt x="12" y="236"/>
                    </a:lnTo>
                    <a:lnTo>
                      <a:pt x="16" y="239"/>
                    </a:lnTo>
                    <a:lnTo>
                      <a:pt x="17" y="242"/>
                    </a:lnTo>
                    <a:lnTo>
                      <a:pt x="17" y="242"/>
                    </a:lnTo>
                    <a:lnTo>
                      <a:pt x="19" y="241"/>
                    </a:lnTo>
                    <a:lnTo>
                      <a:pt x="17" y="237"/>
                    </a:lnTo>
                    <a:lnTo>
                      <a:pt x="14" y="234"/>
                    </a:lnTo>
                    <a:lnTo>
                      <a:pt x="14" y="229"/>
                    </a:lnTo>
                    <a:lnTo>
                      <a:pt x="11" y="225"/>
                    </a:lnTo>
                    <a:lnTo>
                      <a:pt x="9" y="220"/>
                    </a:lnTo>
                    <a:lnTo>
                      <a:pt x="7" y="218"/>
                    </a:lnTo>
                    <a:lnTo>
                      <a:pt x="7" y="208"/>
                    </a:lnTo>
                    <a:lnTo>
                      <a:pt x="9" y="203"/>
                    </a:lnTo>
                    <a:lnTo>
                      <a:pt x="11" y="200"/>
                    </a:lnTo>
                    <a:lnTo>
                      <a:pt x="12" y="196"/>
                    </a:lnTo>
                    <a:lnTo>
                      <a:pt x="12" y="194"/>
                    </a:lnTo>
                    <a:lnTo>
                      <a:pt x="11" y="189"/>
                    </a:lnTo>
                    <a:lnTo>
                      <a:pt x="11" y="186"/>
                    </a:lnTo>
                    <a:lnTo>
                      <a:pt x="12" y="181"/>
                    </a:lnTo>
                    <a:lnTo>
                      <a:pt x="14" y="177"/>
                    </a:lnTo>
                    <a:lnTo>
                      <a:pt x="16" y="174"/>
                    </a:lnTo>
                    <a:lnTo>
                      <a:pt x="21" y="174"/>
                    </a:lnTo>
                    <a:lnTo>
                      <a:pt x="19" y="179"/>
                    </a:lnTo>
                    <a:lnTo>
                      <a:pt x="19" y="181"/>
                    </a:lnTo>
                    <a:lnTo>
                      <a:pt x="21" y="181"/>
                    </a:lnTo>
                    <a:lnTo>
                      <a:pt x="21" y="181"/>
                    </a:lnTo>
                    <a:lnTo>
                      <a:pt x="24" y="176"/>
                    </a:lnTo>
                    <a:lnTo>
                      <a:pt x="26" y="174"/>
                    </a:lnTo>
                    <a:lnTo>
                      <a:pt x="31" y="172"/>
                    </a:lnTo>
                    <a:lnTo>
                      <a:pt x="36" y="170"/>
                    </a:lnTo>
                    <a:lnTo>
                      <a:pt x="41" y="165"/>
                    </a:lnTo>
                    <a:lnTo>
                      <a:pt x="43" y="162"/>
                    </a:lnTo>
                    <a:lnTo>
                      <a:pt x="47" y="160"/>
                    </a:lnTo>
                    <a:lnTo>
                      <a:pt x="52" y="157"/>
                    </a:lnTo>
                    <a:lnTo>
                      <a:pt x="55" y="155"/>
                    </a:lnTo>
                    <a:lnTo>
                      <a:pt x="62" y="155"/>
                    </a:lnTo>
                    <a:lnTo>
                      <a:pt x="67" y="155"/>
                    </a:lnTo>
                    <a:lnTo>
                      <a:pt x="72" y="155"/>
                    </a:lnTo>
                    <a:lnTo>
                      <a:pt x="76" y="151"/>
                    </a:lnTo>
                    <a:lnTo>
                      <a:pt x="81" y="150"/>
                    </a:lnTo>
                    <a:lnTo>
                      <a:pt x="86" y="150"/>
                    </a:lnTo>
                    <a:lnTo>
                      <a:pt x="86" y="150"/>
                    </a:lnTo>
                    <a:lnTo>
                      <a:pt x="89" y="146"/>
                    </a:lnTo>
                    <a:lnTo>
                      <a:pt x="93" y="143"/>
                    </a:lnTo>
                    <a:lnTo>
                      <a:pt x="94" y="143"/>
                    </a:lnTo>
                    <a:lnTo>
                      <a:pt x="94" y="143"/>
                    </a:lnTo>
                    <a:lnTo>
                      <a:pt x="101" y="145"/>
                    </a:lnTo>
                    <a:lnTo>
                      <a:pt x="101" y="145"/>
                    </a:lnTo>
                    <a:lnTo>
                      <a:pt x="108" y="143"/>
                    </a:lnTo>
                    <a:lnTo>
                      <a:pt x="113" y="141"/>
                    </a:lnTo>
                    <a:lnTo>
                      <a:pt x="118" y="139"/>
                    </a:lnTo>
                    <a:lnTo>
                      <a:pt x="125" y="133"/>
                    </a:lnTo>
                    <a:lnTo>
                      <a:pt x="129" y="129"/>
                    </a:lnTo>
                    <a:lnTo>
                      <a:pt x="129" y="124"/>
                    </a:lnTo>
                    <a:lnTo>
                      <a:pt x="132" y="124"/>
                    </a:lnTo>
                    <a:lnTo>
                      <a:pt x="132" y="122"/>
                    </a:lnTo>
                    <a:lnTo>
                      <a:pt x="135" y="119"/>
                    </a:lnTo>
                    <a:lnTo>
                      <a:pt x="139" y="115"/>
                    </a:lnTo>
                    <a:lnTo>
                      <a:pt x="141" y="115"/>
                    </a:lnTo>
                    <a:lnTo>
                      <a:pt x="139" y="115"/>
                    </a:lnTo>
                    <a:lnTo>
                      <a:pt x="139" y="109"/>
                    </a:lnTo>
                    <a:lnTo>
                      <a:pt x="139" y="109"/>
                    </a:lnTo>
                    <a:lnTo>
                      <a:pt x="137" y="105"/>
                    </a:lnTo>
                    <a:lnTo>
                      <a:pt x="137" y="105"/>
                    </a:lnTo>
                    <a:lnTo>
                      <a:pt x="137" y="105"/>
                    </a:lnTo>
                    <a:lnTo>
                      <a:pt x="137" y="105"/>
                    </a:lnTo>
                    <a:lnTo>
                      <a:pt x="137" y="103"/>
                    </a:lnTo>
                    <a:lnTo>
                      <a:pt x="139" y="100"/>
                    </a:lnTo>
                    <a:lnTo>
                      <a:pt x="139" y="100"/>
                    </a:lnTo>
                    <a:lnTo>
                      <a:pt x="141" y="98"/>
                    </a:lnTo>
                    <a:lnTo>
                      <a:pt x="141" y="98"/>
                    </a:lnTo>
                    <a:lnTo>
                      <a:pt x="144" y="95"/>
                    </a:lnTo>
                    <a:lnTo>
                      <a:pt x="151" y="88"/>
                    </a:lnTo>
                    <a:lnTo>
                      <a:pt x="159" y="102"/>
                    </a:lnTo>
                    <a:lnTo>
                      <a:pt x="159" y="98"/>
                    </a:lnTo>
                    <a:lnTo>
                      <a:pt x="163" y="98"/>
                    </a:lnTo>
                    <a:lnTo>
                      <a:pt x="165" y="98"/>
                    </a:lnTo>
                    <a:lnTo>
                      <a:pt x="163" y="98"/>
                    </a:lnTo>
                    <a:lnTo>
                      <a:pt x="159" y="95"/>
                    </a:lnTo>
                    <a:lnTo>
                      <a:pt x="158" y="91"/>
                    </a:lnTo>
                    <a:lnTo>
                      <a:pt x="159" y="90"/>
                    </a:lnTo>
                    <a:lnTo>
                      <a:pt x="158" y="84"/>
                    </a:lnTo>
                    <a:lnTo>
                      <a:pt x="163" y="84"/>
                    </a:lnTo>
                    <a:lnTo>
                      <a:pt x="165" y="88"/>
                    </a:lnTo>
                    <a:lnTo>
                      <a:pt x="173" y="88"/>
                    </a:lnTo>
                    <a:lnTo>
                      <a:pt x="173" y="84"/>
                    </a:lnTo>
                    <a:lnTo>
                      <a:pt x="173" y="83"/>
                    </a:lnTo>
                    <a:lnTo>
                      <a:pt x="171" y="78"/>
                    </a:lnTo>
                    <a:lnTo>
                      <a:pt x="178" y="72"/>
                    </a:lnTo>
                    <a:lnTo>
                      <a:pt x="180" y="72"/>
                    </a:lnTo>
                    <a:lnTo>
                      <a:pt x="180" y="72"/>
                    </a:lnTo>
                    <a:lnTo>
                      <a:pt x="180" y="67"/>
                    </a:lnTo>
                    <a:lnTo>
                      <a:pt x="183" y="67"/>
                    </a:lnTo>
                    <a:lnTo>
                      <a:pt x="183" y="66"/>
                    </a:lnTo>
                    <a:lnTo>
                      <a:pt x="183" y="60"/>
                    </a:lnTo>
                    <a:lnTo>
                      <a:pt x="187" y="59"/>
                    </a:lnTo>
                    <a:lnTo>
                      <a:pt x="194" y="59"/>
                    </a:lnTo>
                    <a:lnTo>
                      <a:pt x="195" y="59"/>
                    </a:lnTo>
                    <a:lnTo>
                      <a:pt x="195" y="59"/>
                    </a:lnTo>
                    <a:lnTo>
                      <a:pt x="197" y="55"/>
                    </a:lnTo>
                    <a:lnTo>
                      <a:pt x="197" y="55"/>
                    </a:lnTo>
                    <a:lnTo>
                      <a:pt x="197" y="54"/>
                    </a:lnTo>
                    <a:lnTo>
                      <a:pt x="197" y="52"/>
                    </a:lnTo>
                    <a:lnTo>
                      <a:pt x="199" y="52"/>
                    </a:lnTo>
                    <a:lnTo>
                      <a:pt x="207" y="52"/>
                    </a:lnTo>
                    <a:lnTo>
                      <a:pt x="207" y="52"/>
                    </a:lnTo>
                    <a:lnTo>
                      <a:pt x="207" y="52"/>
                    </a:lnTo>
                    <a:lnTo>
                      <a:pt x="209" y="48"/>
                    </a:lnTo>
                    <a:lnTo>
                      <a:pt x="211" y="47"/>
                    </a:lnTo>
                    <a:lnTo>
                      <a:pt x="214" y="48"/>
                    </a:lnTo>
                    <a:lnTo>
                      <a:pt x="219" y="52"/>
                    </a:lnTo>
                    <a:lnTo>
                      <a:pt x="221" y="54"/>
                    </a:lnTo>
                    <a:lnTo>
                      <a:pt x="221" y="55"/>
                    </a:lnTo>
                    <a:lnTo>
                      <a:pt x="226" y="60"/>
                    </a:lnTo>
                    <a:lnTo>
                      <a:pt x="231" y="64"/>
                    </a:lnTo>
                    <a:lnTo>
                      <a:pt x="231" y="66"/>
                    </a:lnTo>
                    <a:lnTo>
                      <a:pt x="235" y="64"/>
                    </a:lnTo>
                    <a:lnTo>
                      <a:pt x="242" y="66"/>
                    </a:lnTo>
                    <a:lnTo>
                      <a:pt x="243" y="67"/>
                    </a:lnTo>
                    <a:lnTo>
                      <a:pt x="247" y="67"/>
                    </a:lnTo>
                    <a:lnTo>
                      <a:pt x="248" y="67"/>
                    </a:lnTo>
                    <a:lnTo>
                      <a:pt x="248" y="66"/>
                    </a:lnTo>
                    <a:lnTo>
                      <a:pt x="252" y="64"/>
                    </a:lnTo>
                    <a:lnTo>
                      <a:pt x="247" y="57"/>
                    </a:lnTo>
                    <a:lnTo>
                      <a:pt x="250" y="52"/>
                    </a:lnTo>
                    <a:lnTo>
                      <a:pt x="252" y="48"/>
                    </a:lnTo>
                    <a:lnTo>
                      <a:pt x="259" y="43"/>
                    </a:lnTo>
                    <a:lnTo>
                      <a:pt x="257" y="38"/>
                    </a:lnTo>
                    <a:lnTo>
                      <a:pt x="264" y="31"/>
                    </a:lnTo>
                    <a:lnTo>
                      <a:pt x="264" y="30"/>
                    </a:lnTo>
                    <a:lnTo>
                      <a:pt x="264" y="28"/>
                    </a:lnTo>
                    <a:lnTo>
                      <a:pt x="269" y="28"/>
                    </a:lnTo>
                    <a:lnTo>
                      <a:pt x="271" y="26"/>
                    </a:lnTo>
                    <a:lnTo>
                      <a:pt x="272" y="24"/>
                    </a:lnTo>
                    <a:lnTo>
                      <a:pt x="288" y="24"/>
                    </a:lnTo>
                    <a:lnTo>
                      <a:pt x="293" y="21"/>
                    </a:lnTo>
                    <a:lnTo>
                      <a:pt x="295" y="16"/>
                    </a:lnTo>
                    <a:lnTo>
                      <a:pt x="295" y="16"/>
                    </a:lnTo>
                    <a:lnTo>
                      <a:pt x="293" y="16"/>
                    </a:lnTo>
                    <a:lnTo>
                      <a:pt x="288" y="16"/>
                    </a:lnTo>
                    <a:lnTo>
                      <a:pt x="283" y="11"/>
                    </a:lnTo>
                    <a:lnTo>
                      <a:pt x="284" y="7"/>
                    </a:lnTo>
                    <a:lnTo>
                      <a:pt x="295" y="7"/>
                    </a:lnTo>
                    <a:lnTo>
                      <a:pt x="296" y="11"/>
                    </a:lnTo>
                    <a:lnTo>
                      <a:pt x="298" y="12"/>
                    </a:lnTo>
                    <a:lnTo>
                      <a:pt x="301" y="12"/>
                    </a:lnTo>
                    <a:lnTo>
                      <a:pt x="303" y="14"/>
                    </a:lnTo>
                    <a:lnTo>
                      <a:pt x="307" y="14"/>
                    </a:lnTo>
                    <a:lnTo>
                      <a:pt x="310" y="14"/>
                    </a:lnTo>
                    <a:lnTo>
                      <a:pt x="313" y="16"/>
                    </a:lnTo>
                    <a:lnTo>
                      <a:pt x="319" y="16"/>
                    </a:lnTo>
                    <a:lnTo>
                      <a:pt x="319" y="19"/>
                    </a:lnTo>
                    <a:lnTo>
                      <a:pt x="324" y="21"/>
                    </a:lnTo>
                    <a:lnTo>
                      <a:pt x="325" y="21"/>
                    </a:lnTo>
                    <a:lnTo>
                      <a:pt x="329" y="23"/>
                    </a:lnTo>
                    <a:lnTo>
                      <a:pt x="332" y="24"/>
                    </a:lnTo>
                    <a:lnTo>
                      <a:pt x="336" y="24"/>
                    </a:lnTo>
                    <a:lnTo>
                      <a:pt x="337" y="23"/>
                    </a:lnTo>
                    <a:lnTo>
                      <a:pt x="341" y="19"/>
                    </a:lnTo>
                    <a:lnTo>
                      <a:pt x="348" y="18"/>
                    </a:lnTo>
                    <a:lnTo>
                      <a:pt x="346" y="26"/>
                    </a:lnTo>
                    <a:lnTo>
                      <a:pt x="348" y="26"/>
                    </a:lnTo>
                    <a:lnTo>
                      <a:pt x="349" y="26"/>
                    </a:lnTo>
                    <a:lnTo>
                      <a:pt x="351" y="24"/>
                    </a:lnTo>
                    <a:lnTo>
                      <a:pt x="351" y="19"/>
                    </a:lnTo>
                    <a:lnTo>
                      <a:pt x="356" y="19"/>
                    </a:lnTo>
                    <a:lnTo>
                      <a:pt x="361" y="26"/>
                    </a:lnTo>
                    <a:lnTo>
                      <a:pt x="361" y="26"/>
                    </a:lnTo>
                    <a:lnTo>
                      <a:pt x="361" y="28"/>
                    </a:lnTo>
                    <a:lnTo>
                      <a:pt x="360" y="31"/>
                    </a:lnTo>
                    <a:lnTo>
                      <a:pt x="360" y="31"/>
                    </a:lnTo>
                    <a:lnTo>
                      <a:pt x="356" y="33"/>
                    </a:lnTo>
                    <a:lnTo>
                      <a:pt x="356" y="40"/>
                    </a:lnTo>
                    <a:lnTo>
                      <a:pt x="348" y="42"/>
                    </a:lnTo>
                    <a:lnTo>
                      <a:pt x="346" y="43"/>
                    </a:lnTo>
                    <a:lnTo>
                      <a:pt x="346" y="47"/>
                    </a:lnTo>
                    <a:lnTo>
                      <a:pt x="349" y="45"/>
                    </a:lnTo>
                    <a:lnTo>
                      <a:pt x="349" y="47"/>
                    </a:lnTo>
                    <a:lnTo>
                      <a:pt x="349" y="47"/>
                    </a:lnTo>
                    <a:lnTo>
                      <a:pt x="351" y="50"/>
                    </a:lnTo>
                    <a:lnTo>
                      <a:pt x="351" y="50"/>
                    </a:lnTo>
                    <a:lnTo>
                      <a:pt x="351" y="52"/>
                    </a:lnTo>
                    <a:lnTo>
                      <a:pt x="349" y="52"/>
                    </a:lnTo>
                    <a:lnTo>
                      <a:pt x="349" y="52"/>
                    </a:lnTo>
                    <a:lnTo>
                      <a:pt x="348" y="52"/>
                    </a:lnTo>
                    <a:lnTo>
                      <a:pt x="348" y="52"/>
                    </a:lnTo>
                    <a:lnTo>
                      <a:pt x="348" y="55"/>
                    </a:lnTo>
                    <a:lnTo>
                      <a:pt x="344" y="57"/>
                    </a:lnTo>
                    <a:lnTo>
                      <a:pt x="344" y="57"/>
                    </a:lnTo>
                    <a:lnTo>
                      <a:pt x="339" y="62"/>
                    </a:lnTo>
                    <a:lnTo>
                      <a:pt x="339" y="64"/>
                    </a:lnTo>
                    <a:lnTo>
                      <a:pt x="341" y="66"/>
                    </a:lnTo>
                    <a:lnTo>
                      <a:pt x="342" y="67"/>
                    </a:lnTo>
                    <a:lnTo>
                      <a:pt x="349" y="71"/>
                    </a:lnTo>
                    <a:lnTo>
                      <a:pt x="353" y="74"/>
                    </a:lnTo>
                    <a:lnTo>
                      <a:pt x="356" y="78"/>
                    </a:lnTo>
                    <a:lnTo>
                      <a:pt x="358" y="79"/>
                    </a:lnTo>
                    <a:lnTo>
                      <a:pt x="360" y="79"/>
                    </a:lnTo>
                    <a:lnTo>
                      <a:pt x="360" y="74"/>
                    </a:lnTo>
                    <a:lnTo>
                      <a:pt x="365" y="79"/>
                    </a:lnTo>
                    <a:lnTo>
                      <a:pt x="366" y="83"/>
                    </a:lnTo>
                    <a:lnTo>
                      <a:pt x="373" y="86"/>
                    </a:lnTo>
                    <a:lnTo>
                      <a:pt x="377" y="90"/>
                    </a:lnTo>
                    <a:lnTo>
                      <a:pt x="382" y="93"/>
                    </a:lnTo>
                    <a:lnTo>
                      <a:pt x="387" y="93"/>
                    </a:lnTo>
                    <a:lnTo>
                      <a:pt x="390" y="97"/>
                    </a:lnTo>
                    <a:lnTo>
                      <a:pt x="396" y="98"/>
                    </a:lnTo>
                    <a:lnTo>
                      <a:pt x="397" y="103"/>
                    </a:lnTo>
                    <a:lnTo>
                      <a:pt x="397" y="103"/>
                    </a:lnTo>
                    <a:lnTo>
                      <a:pt x="401" y="105"/>
                    </a:lnTo>
                    <a:lnTo>
                      <a:pt x="401" y="105"/>
                    </a:lnTo>
                    <a:lnTo>
                      <a:pt x="411" y="109"/>
                    </a:lnTo>
                    <a:lnTo>
                      <a:pt x="411" y="109"/>
                    </a:lnTo>
                    <a:lnTo>
                      <a:pt x="418" y="105"/>
                    </a:lnTo>
                    <a:lnTo>
                      <a:pt x="421" y="97"/>
                    </a:lnTo>
                    <a:lnTo>
                      <a:pt x="425" y="93"/>
                    </a:lnTo>
                    <a:lnTo>
                      <a:pt x="425" y="88"/>
                    </a:lnTo>
                    <a:lnTo>
                      <a:pt x="426" y="81"/>
                    </a:lnTo>
                    <a:lnTo>
                      <a:pt x="428" y="72"/>
                    </a:lnTo>
                    <a:lnTo>
                      <a:pt x="430" y="67"/>
                    </a:lnTo>
                    <a:lnTo>
                      <a:pt x="428" y="60"/>
                    </a:lnTo>
                    <a:lnTo>
                      <a:pt x="428" y="55"/>
                    </a:lnTo>
                    <a:lnTo>
                      <a:pt x="428" y="48"/>
                    </a:lnTo>
                    <a:lnTo>
                      <a:pt x="428" y="48"/>
                    </a:lnTo>
                    <a:lnTo>
                      <a:pt x="428" y="48"/>
                    </a:lnTo>
                    <a:lnTo>
                      <a:pt x="431" y="42"/>
                    </a:lnTo>
                    <a:lnTo>
                      <a:pt x="431" y="35"/>
                    </a:lnTo>
                    <a:lnTo>
                      <a:pt x="433" y="33"/>
                    </a:lnTo>
                    <a:lnTo>
                      <a:pt x="428" y="30"/>
                    </a:lnTo>
                    <a:lnTo>
                      <a:pt x="433" y="23"/>
                    </a:lnTo>
                    <a:lnTo>
                      <a:pt x="435" y="21"/>
                    </a:lnTo>
                    <a:lnTo>
                      <a:pt x="437" y="14"/>
                    </a:lnTo>
                    <a:lnTo>
                      <a:pt x="437" y="11"/>
                    </a:lnTo>
                    <a:lnTo>
                      <a:pt x="438" y="5"/>
                    </a:lnTo>
                    <a:lnTo>
                      <a:pt x="443" y="0"/>
                    </a:lnTo>
                    <a:lnTo>
                      <a:pt x="449" y="2"/>
                    </a:lnTo>
                    <a:lnTo>
                      <a:pt x="447" y="5"/>
                    </a:lnTo>
                    <a:lnTo>
                      <a:pt x="449" y="5"/>
                    </a:lnTo>
                    <a:lnTo>
                      <a:pt x="450" y="14"/>
                    </a:lnTo>
                    <a:lnTo>
                      <a:pt x="450" y="18"/>
                    </a:lnTo>
                    <a:lnTo>
                      <a:pt x="454" y="19"/>
                    </a:lnTo>
                    <a:lnTo>
                      <a:pt x="457" y="23"/>
                    </a:lnTo>
                    <a:lnTo>
                      <a:pt x="455" y="26"/>
                    </a:lnTo>
                    <a:lnTo>
                      <a:pt x="457" y="31"/>
                    </a:lnTo>
                    <a:lnTo>
                      <a:pt x="461" y="35"/>
                    </a:lnTo>
                    <a:lnTo>
                      <a:pt x="461" y="47"/>
                    </a:lnTo>
                    <a:lnTo>
                      <a:pt x="464" y="54"/>
                    </a:lnTo>
                    <a:lnTo>
                      <a:pt x="464" y="59"/>
                    </a:lnTo>
                    <a:lnTo>
                      <a:pt x="466" y="57"/>
                    </a:lnTo>
                    <a:lnTo>
                      <a:pt x="471" y="54"/>
                    </a:lnTo>
                    <a:lnTo>
                      <a:pt x="474" y="54"/>
                    </a:lnTo>
                    <a:lnTo>
                      <a:pt x="476" y="57"/>
                    </a:lnTo>
                    <a:lnTo>
                      <a:pt x="479" y="60"/>
                    </a:lnTo>
                    <a:lnTo>
                      <a:pt x="484" y="64"/>
                    </a:lnTo>
                    <a:lnTo>
                      <a:pt x="488" y="69"/>
                    </a:lnTo>
                    <a:lnTo>
                      <a:pt x="488" y="76"/>
                    </a:lnTo>
                    <a:lnTo>
                      <a:pt x="490" y="79"/>
                    </a:lnTo>
                    <a:lnTo>
                      <a:pt x="490" y="88"/>
                    </a:lnTo>
                    <a:lnTo>
                      <a:pt x="491" y="91"/>
                    </a:lnTo>
                    <a:lnTo>
                      <a:pt x="493" y="93"/>
                    </a:lnTo>
                    <a:lnTo>
                      <a:pt x="495" y="97"/>
                    </a:lnTo>
                    <a:lnTo>
                      <a:pt x="495" y="100"/>
                    </a:lnTo>
                    <a:lnTo>
                      <a:pt x="500" y="105"/>
                    </a:lnTo>
                    <a:lnTo>
                      <a:pt x="500" y="105"/>
                    </a:lnTo>
                    <a:lnTo>
                      <a:pt x="500" y="109"/>
                    </a:lnTo>
                    <a:lnTo>
                      <a:pt x="500" y="114"/>
                    </a:lnTo>
                    <a:lnTo>
                      <a:pt x="500" y="117"/>
                    </a:lnTo>
                    <a:lnTo>
                      <a:pt x="503" y="122"/>
                    </a:lnTo>
                    <a:lnTo>
                      <a:pt x="503" y="126"/>
                    </a:lnTo>
                    <a:lnTo>
                      <a:pt x="505" y="131"/>
                    </a:lnTo>
                    <a:lnTo>
                      <a:pt x="508" y="131"/>
                    </a:lnTo>
                    <a:lnTo>
                      <a:pt x="515" y="134"/>
                    </a:lnTo>
                    <a:lnTo>
                      <a:pt x="522" y="136"/>
                    </a:lnTo>
                    <a:lnTo>
                      <a:pt x="524" y="139"/>
                    </a:lnTo>
                    <a:lnTo>
                      <a:pt x="524" y="139"/>
                    </a:lnTo>
                    <a:lnTo>
                      <a:pt x="529" y="143"/>
                    </a:lnTo>
                    <a:lnTo>
                      <a:pt x="532" y="145"/>
                    </a:lnTo>
                    <a:lnTo>
                      <a:pt x="538" y="148"/>
                    </a:lnTo>
                    <a:lnTo>
                      <a:pt x="543" y="150"/>
                    </a:lnTo>
                    <a:lnTo>
                      <a:pt x="538" y="155"/>
                    </a:lnTo>
                    <a:lnTo>
                      <a:pt x="539" y="157"/>
                    </a:lnTo>
                    <a:lnTo>
                      <a:pt x="543" y="158"/>
                    </a:lnTo>
                    <a:lnTo>
                      <a:pt x="546" y="162"/>
                    </a:lnTo>
                    <a:lnTo>
                      <a:pt x="548" y="167"/>
                    </a:lnTo>
                    <a:lnTo>
                      <a:pt x="550" y="170"/>
                    </a:lnTo>
                    <a:lnTo>
                      <a:pt x="550" y="176"/>
                    </a:lnTo>
                    <a:lnTo>
                      <a:pt x="551" y="181"/>
                    </a:lnTo>
                    <a:lnTo>
                      <a:pt x="553" y="182"/>
                    </a:lnTo>
                    <a:lnTo>
                      <a:pt x="555" y="182"/>
                    </a:lnTo>
                    <a:lnTo>
                      <a:pt x="555" y="177"/>
                    </a:lnTo>
                    <a:lnTo>
                      <a:pt x="563" y="182"/>
                    </a:lnTo>
                    <a:lnTo>
                      <a:pt x="565" y="181"/>
                    </a:lnTo>
                    <a:lnTo>
                      <a:pt x="568" y="186"/>
                    </a:lnTo>
                    <a:lnTo>
                      <a:pt x="568" y="193"/>
                    </a:lnTo>
                    <a:lnTo>
                      <a:pt x="572" y="201"/>
                    </a:lnTo>
                    <a:lnTo>
                      <a:pt x="572" y="201"/>
                    </a:lnTo>
                    <a:lnTo>
                      <a:pt x="573" y="201"/>
                    </a:lnTo>
                    <a:lnTo>
                      <a:pt x="573" y="201"/>
                    </a:lnTo>
                    <a:lnTo>
                      <a:pt x="577" y="201"/>
                    </a:lnTo>
                    <a:lnTo>
                      <a:pt x="577" y="203"/>
                    </a:lnTo>
                    <a:lnTo>
                      <a:pt x="577" y="203"/>
                    </a:lnTo>
                    <a:lnTo>
                      <a:pt x="579" y="206"/>
                    </a:lnTo>
                    <a:lnTo>
                      <a:pt x="584" y="208"/>
                    </a:lnTo>
                    <a:lnTo>
                      <a:pt x="584" y="208"/>
                    </a:lnTo>
                    <a:lnTo>
                      <a:pt x="584" y="208"/>
                    </a:lnTo>
                    <a:lnTo>
                      <a:pt x="587" y="213"/>
                    </a:lnTo>
                    <a:lnTo>
                      <a:pt x="587" y="213"/>
                    </a:lnTo>
                    <a:lnTo>
                      <a:pt x="589" y="217"/>
                    </a:lnTo>
                    <a:lnTo>
                      <a:pt x="589" y="217"/>
                    </a:lnTo>
                    <a:lnTo>
                      <a:pt x="592" y="217"/>
                    </a:lnTo>
                    <a:lnTo>
                      <a:pt x="592" y="217"/>
                    </a:lnTo>
                    <a:lnTo>
                      <a:pt x="594" y="222"/>
                    </a:lnTo>
                    <a:lnTo>
                      <a:pt x="596" y="224"/>
                    </a:lnTo>
                    <a:lnTo>
                      <a:pt x="596" y="224"/>
                    </a:lnTo>
                    <a:lnTo>
                      <a:pt x="596" y="227"/>
                    </a:lnTo>
                    <a:lnTo>
                      <a:pt x="599" y="229"/>
                    </a:lnTo>
                    <a:lnTo>
                      <a:pt x="599" y="229"/>
                    </a:lnTo>
                    <a:lnTo>
                      <a:pt x="599" y="229"/>
                    </a:lnTo>
                    <a:lnTo>
                      <a:pt x="599" y="229"/>
                    </a:lnTo>
                    <a:lnTo>
                      <a:pt x="601" y="229"/>
                    </a:lnTo>
                    <a:lnTo>
                      <a:pt x="601" y="227"/>
                    </a:lnTo>
                    <a:lnTo>
                      <a:pt x="601" y="225"/>
                    </a:lnTo>
                    <a:lnTo>
                      <a:pt x="604" y="220"/>
                    </a:lnTo>
                    <a:lnTo>
                      <a:pt x="608" y="227"/>
                    </a:lnTo>
                    <a:lnTo>
                      <a:pt x="608" y="230"/>
                    </a:lnTo>
                    <a:lnTo>
                      <a:pt x="606" y="234"/>
                    </a:lnTo>
                    <a:lnTo>
                      <a:pt x="604" y="236"/>
                    </a:lnTo>
                    <a:lnTo>
                      <a:pt x="604" y="253"/>
                    </a:lnTo>
                    <a:lnTo>
                      <a:pt x="604" y="261"/>
                    </a:lnTo>
                    <a:lnTo>
                      <a:pt x="606" y="265"/>
                    </a:lnTo>
                    <a:lnTo>
                      <a:pt x="609" y="270"/>
                    </a:lnTo>
                    <a:lnTo>
                      <a:pt x="611" y="277"/>
                    </a:lnTo>
                    <a:lnTo>
                      <a:pt x="611" y="277"/>
                    </a:lnTo>
                    <a:lnTo>
                      <a:pt x="611" y="282"/>
                    </a:lnTo>
                    <a:lnTo>
                      <a:pt x="611" y="285"/>
                    </a:lnTo>
                    <a:lnTo>
                      <a:pt x="611" y="285"/>
                    </a:lnTo>
                    <a:lnTo>
                      <a:pt x="608" y="294"/>
                    </a:lnTo>
                    <a:lnTo>
                      <a:pt x="608" y="303"/>
                    </a:lnTo>
                    <a:lnTo>
                      <a:pt x="608" y="303"/>
                    </a:lnTo>
                    <a:lnTo>
                      <a:pt x="606" y="308"/>
                    </a:lnTo>
                    <a:lnTo>
                      <a:pt x="606" y="308"/>
                    </a:lnTo>
                    <a:lnTo>
                      <a:pt x="604" y="315"/>
                    </a:lnTo>
                    <a:lnTo>
                      <a:pt x="604" y="327"/>
                    </a:lnTo>
                    <a:lnTo>
                      <a:pt x="603" y="327"/>
                    </a:lnTo>
                    <a:lnTo>
                      <a:pt x="603" y="327"/>
                    </a:lnTo>
                    <a:lnTo>
                      <a:pt x="597" y="335"/>
                    </a:lnTo>
                    <a:lnTo>
                      <a:pt x="597" y="335"/>
                    </a:lnTo>
                    <a:lnTo>
                      <a:pt x="596" y="346"/>
                    </a:lnTo>
                    <a:lnTo>
                      <a:pt x="596" y="347"/>
                    </a:lnTo>
                    <a:lnTo>
                      <a:pt x="585" y="354"/>
                    </a:lnTo>
                    <a:lnTo>
                      <a:pt x="579" y="363"/>
                    </a:lnTo>
                    <a:lnTo>
                      <a:pt x="577" y="373"/>
                    </a:lnTo>
                    <a:lnTo>
                      <a:pt x="572" y="382"/>
                    </a:lnTo>
                    <a:lnTo>
                      <a:pt x="570" y="388"/>
                    </a:lnTo>
                    <a:lnTo>
                      <a:pt x="567" y="394"/>
                    </a:lnTo>
                    <a:lnTo>
                      <a:pt x="563" y="399"/>
                    </a:lnTo>
                    <a:lnTo>
                      <a:pt x="560" y="413"/>
                    </a:lnTo>
                    <a:lnTo>
                      <a:pt x="558" y="421"/>
                    </a:lnTo>
                    <a:lnTo>
                      <a:pt x="558" y="431"/>
                    </a:lnTo>
                    <a:lnTo>
                      <a:pt x="551" y="438"/>
                    </a:lnTo>
                    <a:lnTo>
                      <a:pt x="548" y="438"/>
                    </a:lnTo>
                    <a:lnTo>
                      <a:pt x="548" y="438"/>
                    </a:lnTo>
                    <a:lnTo>
                      <a:pt x="536" y="438"/>
                    </a:lnTo>
                    <a:lnTo>
                      <a:pt x="536" y="438"/>
                    </a:lnTo>
                    <a:lnTo>
                      <a:pt x="531" y="440"/>
                    </a:lnTo>
                    <a:lnTo>
                      <a:pt x="531" y="440"/>
                    </a:lnTo>
                    <a:lnTo>
                      <a:pt x="524" y="443"/>
                    </a:lnTo>
                    <a:lnTo>
                      <a:pt x="524" y="443"/>
                    </a:lnTo>
                    <a:lnTo>
                      <a:pt x="522" y="443"/>
                    </a:lnTo>
                    <a:lnTo>
                      <a:pt x="522" y="443"/>
                    </a:lnTo>
                    <a:lnTo>
                      <a:pt x="520" y="445"/>
                    </a:lnTo>
                    <a:lnTo>
                      <a:pt x="520" y="445"/>
                    </a:lnTo>
                    <a:lnTo>
                      <a:pt x="520" y="445"/>
                    </a:lnTo>
                    <a:lnTo>
                      <a:pt x="520" y="445"/>
                    </a:lnTo>
                    <a:lnTo>
                      <a:pt x="519" y="447"/>
                    </a:lnTo>
                    <a:lnTo>
                      <a:pt x="519" y="447"/>
                    </a:lnTo>
                    <a:lnTo>
                      <a:pt x="517" y="447"/>
                    </a:lnTo>
                    <a:lnTo>
                      <a:pt x="517" y="447"/>
                    </a:lnTo>
                    <a:lnTo>
                      <a:pt x="515" y="447"/>
                    </a:lnTo>
                    <a:lnTo>
                      <a:pt x="515" y="447"/>
                    </a:lnTo>
                    <a:lnTo>
                      <a:pt x="515" y="449"/>
                    </a:lnTo>
                    <a:lnTo>
                      <a:pt x="515" y="449"/>
                    </a:lnTo>
                    <a:lnTo>
                      <a:pt x="514" y="450"/>
                    </a:lnTo>
                    <a:lnTo>
                      <a:pt x="514" y="450"/>
                    </a:lnTo>
                    <a:lnTo>
                      <a:pt x="512" y="452"/>
                    </a:lnTo>
                    <a:lnTo>
                      <a:pt x="510" y="452"/>
                    </a:lnTo>
                    <a:lnTo>
                      <a:pt x="512" y="454"/>
                    </a:lnTo>
                    <a:lnTo>
                      <a:pt x="512" y="454"/>
                    </a:lnTo>
                    <a:lnTo>
                      <a:pt x="510" y="454"/>
                    </a:lnTo>
                    <a:lnTo>
                      <a:pt x="510" y="454"/>
                    </a:lnTo>
                    <a:lnTo>
                      <a:pt x="505" y="455"/>
                    </a:lnTo>
                    <a:lnTo>
                      <a:pt x="502" y="455"/>
                    </a:lnTo>
                    <a:lnTo>
                      <a:pt x="502" y="455"/>
                    </a:lnTo>
                    <a:lnTo>
                      <a:pt x="500" y="457"/>
                    </a:lnTo>
                    <a:lnTo>
                      <a:pt x="500" y="457"/>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98" name="Freeform 180"/>
              <p:cNvSpPr>
                <a:spLocks/>
              </p:cNvSpPr>
              <p:nvPr/>
            </p:nvSpPr>
            <p:spPr bwMode="auto">
              <a:xfrm>
                <a:off x="3816" y="1193"/>
                <a:ext cx="14" cy="9"/>
              </a:xfrm>
              <a:custGeom>
                <a:avLst/>
                <a:gdLst>
                  <a:gd name="T0" fmla="*/ 10 w 14"/>
                  <a:gd name="T1" fmla="*/ 9 h 9"/>
                  <a:gd name="T2" fmla="*/ 7 w 14"/>
                  <a:gd name="T3" fmla="*/ 7 h 9"/>
                  <a:gd name="T4" fmla="*/ 4 w 14"/>
                  <a:gd name="T5" fmla="*/ 7 h 9"/>
                  <a:gd name="T6" fmla="*/ 0 w 14"/>
                  <a:gd name="T7" fmla="*/ 4 h 9"/>
                  <a:gd name="T8" fmla="*/ 4 w 14"/>
                  <a:gd name="T9" fmla="*/ 0 h 9"/>
                  <a:gd name="T10" fmla="*/ 14 w 14"/>
                  <a:gd name="T11" fmla="*/ 0 h 9"/>
                  <a:gd name="T12" fmla="*/ 14 w 14"/>
                  <a:gd name="T13" fmla="*/ 9 h 9"/>
                  <a:gd name="T14" fmla="*/ 10 w 14"/>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10" y="9"/>
                    </a:moveTo>
                    <a:lnTo>
                      <a:pt x="7" y="7"/>
                    </a:lnTo>
                    <a:lnTo>
                      <a:pt x="4" y="7"/>
                    </a:lnTo>
                    <a:lnTo>
                      <a:pt x="0" y="4"/>
                    </a:lnTo>
                    <a:lnTo>
                      <a:pt x="4" y="0"/>
                    </a:lnTo>
                    <a:lnTo>
                      <a:pt x="14" y="0"/>
                    </a:lnTo>
                    <a:lnTo>
                      <a:pt x="14" y="9"/>
                    </a:lnTo>
                    <a:lnTo>
                      <a:pt x="10"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99" name="Freeform 181"/>
              <p:cNvSpPr>
                <a:spLocks/>
              </p:cNvSpPr>
              <p:nvPr/>
            </p:nvSpPr>
            <p:spPr bwMode="auto">
              <a:xfrm>
                <a:off x="3859" y="1207"/>
                <a:ext cx="26" cy="12"/>
              </a:xfrm>
              <a:custGeom>
                <a:avLst/>
                <a:gdLst>
                  <a:gd name="T0" fmla="*/ 3 w 26"/>
                  <a:gd name="T1" fmla="*/ 12 h 12"/>
                  <a:gd name="T2" fmla="*/ 0 w 26"/>
                  <a:gd name="T3" fmla="*/ 9 h 12"/>
                  <a:gd name="T4" fmla="*/ 7 w 26"/>
                  <a:gd name="T5" fmla="*/ 5 h 12"/>
                  <a:gd name="T6" fmla="*/ 10 w 26"/>
                  <a:gd name="T7" fmla="*/ 2 h 12"/>
                  <a:gd name="T8" fmla="*/ 14 w 26"/>
                  <a:gd name="T9" fmla="*/ 0 h 12"/>
                  <a:gd name="T10" fmla="*/ 17 w 26"/>
                  <a:gd name="T11" fmla="*/ 0 h 12"/>
                  <a:gd name="T12" fmla="*/ 20 w 26"/>
                  <a:gd name="T13" fmla="*/ 0 h 12"/>
                  <a:gd name="T14" fmla="*/ 22 w 26"/>
                  <a:gd name="T15" fmla="*/ 0 h 12"/>
                  <a:gd name="T16" fmla="*/ 26 w 26"/>
                  <a:gd name="T17" fmla="*/ 4 h 12"/>
                  <a:gd name="T18" fmla="*/ 22 w 26"/>
                  <a:gd name="T19" fmla="*/ 9 h 12"/>
                  <a:gd name="T20" fmla="*/ 19 w 26"/>
                  <a:gd name="T21" fmla="*/ 9 h 12"/>
                  <a:gd name="T22" fmla="*/ 15 w 26"/>
                  <a:gd name="T23" fmla="*/ 12 h 12"/>
                  <a:gd name="T24" fmla="*/ 3 w 26"/>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2">
                    <a:moveTo>
                      <a:pt x="3" y="12"/>
                    </a:moveTo>
                    <a:lnTo>
                      <a:pt x="0" y="9"/>
                    </a:lnTo>
                    <a:lnTo>
                      <a:pt x="7" y="5"/>
                    </a:lnTo>
                    <a:lnTo>
                      <a:pt x="10" y="2"/>
                    </a:lnTo>
                    <a:lnTo>
                      <a:pt x="14" y="0"/>
                    </a:lnTo>
                    <a:lnTo>
                      <a:pt x="17" y="0"/>
                    </a:lnTo>
                    <a:lnTo>
                      <a:pt x="20" y="0"/>
                    </a:lnTo>
                    <a:lnTo>
                      <a:pt x="22" y="0"/>
                    </a:lnTo>
                    <a:lnTo>
                      <a:pt x="26" y="4"/>
                    </a:lnTo>
                    <a:lnTo>
                      <a:pt x="22" y="9"/>
                    </a:lnTo>
                    <a:lnTo>
                      <a:pt x="19" y="9"/>
                    </a:lnTo>
                    <a:lnTo>
                      <a:pt x="15" y="12"/>
                    </a:lnTo>
                    <a:lnTo>
                      <a:pt x="3" y="1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00" name="Freeform 182"/>
              <p:cNvSpPr>
                <a:spLocks/>
              </p:cNvSpPr>
              <p:nvPr/>
            </p:nvSpPr>
            <p:spPr bwMode="auto">
              <a:xfrm>
                <a:off x="3886" y="1193"/>
                <a:ext cx="16" cy="14"/>
              </a:xfrm>
              <a:custGeom>
                <a:avLst/>
                <a:gdLst>
                  <a:gd name="T0" fmla="*/ 2 w 16"/>
                  <a:gd name="T1" fmla="*/ 11 h 14"/>
                  <a:gd name="T2" fmla="*/ 0 w 16"/>
                  <a:gd name="T3" fmla="*/ 5 h 14"/>
                  <a:gd name="T4" fmla="*/ 4 w 16"/>
                  <a:gd name="T5" fmla="*/ 4 h 14"/>
                  <a:gd name="T6" fmla="*/ 7 w 16"/>
                  <a:gd name="T7" fmla="*/ 0 h 14"/>
                  <a:gd name="T8" fmla="*/ 11 w 16"/>
                  <a:gd name="T9" fmla="*/ 0 h 14"/>
                  <a:gd name="T10" fmla="*/ 16 w 16"/>
                  <a:gd name="T11" fmla="*/ 5 h 14"/>
                  <a:gd name="T12" fmla="*/ 16 w 16"/>
                  <a:gd name="T13" fmla="*/ 12 h 14"/>
                  <a:gd name="T14" fmla="*/ 9 w 16"/>
                  <a:gd name="T15" fmla="*/ 12 h 14"/>
                  <a:gd name="T16" fmla="*/ 4 w 16"/>
                  <a:gd name="T17" fmla="*/ 14 h 14"/>
                  <a:gd name="T18" fmla="*/ 2 w 16"/>
                  <a:gd name="T1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
                    <a:moveTo>
                      <a:pt x="2" y="11"/>
                    </a:moveTo>
                    <a:lnTo>
                      <a:pt x="0" y="5"/>
                    </a:lnTo>
                    <a:lnTo>
                      <a:pt x="4" y="4"/>
                    </a:lnTo>
                    <a:lnTo>
                      <a:pt x="7" y="0"/>
                    </a:lnTo>
                    <a:lnTo>
                      <a:pt x="11" y="0"/>
                    </a:lnTo>
                    <a:lnTo>
                      <a:pt x="16" y="5"/>
                    </a:lnTo>
                    <a:lnTo>
                      <a:pt x="16" y="12"/>
                    </a:lnTo>
                    <a:lnTo>
                      <a:pt x="9" y="12"/>
                    </a:lnTo>
                    <a:lnTo>
                      <a:pt x="4" y="14"/>
                    </a:lnTo>
                    <a:lnTo>
                      <a:pt x="2" y="1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01" name="Freeform 183"/>
              <p:cNvSpPr>
                <a:spLocks/>
              </p:cNvSpPr>
              <p:nvPr/>
            </p:nvSpPr>
            <p:spPr bwMode="auto">
              <a:xfrm>
                <a:off x="3849" y="1190"/>
                <a:ext cx="10" cy="7"/>
              </a:xfrm>
              <a:custGeom>
                <a:avLst/>
                <a:gdLst>
                  <a:gd name="T0" fmla="*/ 0 w 10"/>
                  <a:gd name="T1" fmla="*/ 3 h 7"/>
                  <a:gd name="T2" fmla="*/ 3 w 10"/>
                  <a:gd name="T3" fmla="*/ 0 h 7"/>
                  <a:gd name="T4" fmla="*/ 10 w 10"/>
                  <a:gd name="T5" fmla="*/ 0 h 7"/>
                  <a:gd name="T6" fmla="*/ 10 w 10"/>
                  <a:gd name="T7" fmla="*/ 2 h 7"/>
                  <a:gd name="T8" fmla="*/ 7 w 10"/>
                  <a:gd name="T9" fmla="*/ 7 h 7"/>
                  <a:gd name="T10" fmla="*/ 0 w 10"/>
                  <a:gd name="T11" fmla="*/ 3 h 7"/>
                </a:gdLst>
                <a:ahLst/>
                <a:cxnLst>
                  <a:cxn ang="0">
                    <a:pos x="T0" y="T1"/>
                  </a:cxn>
                  <a:cxn ang="0">
                    <a:pos x="T2" y="T3"/>
                  </a:cxn>
                  <a:cxn ang="0">
                    <a:pos x="T4" y="T5"/>
                  </a:cxn>
                  <a:cxn ang="0">
                    <a:pos x="T6" y="T7"/>
                  </a:cxn>
                  <a:cxn ang="0">
                    <a:pos x="T8" y="T9"/>
                  </a:cxn>
                  <a:cxn ang="0">
                    <a:pos x="T10" y="T11"/>
                  </a:cxn>
                </a:cxnLst>
                <a:rect l="0" t="0" r="r" b="b"/>
                <a:pathLst>
                  <a:path w="10" h="7">
                    <a:moveTo>
                      <a:pt x="0" y="3"/>
                    </a:moveTo>
                    <a:lnTo>
                      <a:pt x="3" y="0"/>
                    </a:lnTo>
                    <a:lnTo>
                      <a:pt x="10" y="0"/>
                    </a:lnTo>
                    <a:lnTo>
                      <a:pt x="10" y="2"/>
                    </a:lnTo>
                    <a:lnTo>
                      <a:pt x="7" y="7"/>
                    </a:lnTo>
                    <a:lnTo>
                      <a:pt x="0" y="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02" name="Freeform 184"/>
              <p:cNvSpPr>
                <a:spLocks/>
              </p:cNvSpPr>
              <p:nvPr/>
            </p:nvSpPr>
            <p:spPr bwMode="auto">
              <a:xfrm>
                <a:off x="3835" y="1180"/>
                <a:ext cx="12" cy="6"/>
              </a:xfrm>
              <a:custGeom>
                <a:avLst/>
                <a:gdLst>
                  <a:gd name="T0" fmla="*/ 3 w 12"/>
                  <a:gd name="T1" fmla="*/ 6 h 6"/>
                  <a:gd name="T2" fmla="*/ 3 w 12"/>
                  <a:gd name="T3" fmla="*/ 6 h 6"/>
                  <a:gd name="T4" fmla="*/ 2 w 12"/>
                  <a:gd name="T5" fmla="*/ 6 h 6"/>
                  <a:gd name="T6" fmla="*/ 0 w 12"/>
                  <a:gd name="T7" fmla="*/ 5 h 6"/>
                  <a:gd name="T8" fmla="*/ 5 w 12"/>
                  <a:gd name="T9" fmla="*/ 3 h 6"/>
                  <a:gd name="T10" fmla="*/ 9 w 12"/>
                  <a:gd name="T11" fmla="*/ 0 h 6"/>
                  <a:gd name="T12" fmla="*/ 12 w 12"/>
                  <a:gd name="T13" fmla="*/ 0 h 6"/>
                  <a:gd name="T14" fmla="*/ 12 w 12"/>
                  <a:gd name="T15" fmla="*/ 6 h 6"/>
                  <a:gd name="T16" fmla="*/ 7 w 12"/>
                  <a:gd name="T17" fmla="*/ 6 h 6"/>
                  <a:gd name="T18" fmla="*/ 7 w 12"/>
                  <a:gd name="T19" fmla="*/ 6 h 6"/>
                  <a:gd name="T20" fmla="*/ 5 w 12"/>
                  <a:gd name="T21" fmla="*/ 6 h 6"/>
                  <a:gd name="T22" fmla="*/ 5 w 12"/>
                  <a:gd name="T23" fmla="*/ 6 h 6"/>
                  <a:gd name="T24" fmla="*/ 3 w 12"/>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6">
                    <a:moveTo>
                      <a:pt x="3" y="6"/>
                    </a:moveTo>
                    <a:lnTo>
                      <a:pt x="3" y="6"/>
                    </a:lnTo>
                    <a:lnTo>
                      <a:pt x="2" y="6"/>
                    </a:lnTo>
                    <a:lnTo>
                      <a:pt x="0" y="5"/>
                    </a:lnTo>
                    <a:lnTo>
                      <a:pt x="5" y="3"/>
                    </a:lnTo>
                    <a:lnTo>
                      <a:pt x="9" y="0"/>
                    </a:lnTo>
                    <a:lnTo>
                      <a:pt x="12" y="0"/>
                    </a:lnTo>
                    <a:lnTo>
                      <a:pt x="12" y="6"/>
                    </a:lnTo>
                    <a:lnTo>
                      <a:pt x="7" y="6"/>
                    </a:lnTo>
                    <a:lnTo>
                      <a:pt x="7" y="6"/>
                    </a:lnTo>
                    <a:lnTo>
                      <a:pt x="5" y="6"/>
                    </a:lnTo>
                    <a:lnTo>
                      <a:pt x="5" y="6"/>
                    </a:lnTo>
                    <a:lnTo>
                      <a:pt x="3" y="6"/>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03" name="Freeform 185"/>
              <p:cNvSpPr>
                <a:spLocks/>
              </p:cNvSpPr>
              <p:nvPr/>
            </p:nvSpPr>
            <p:spPr bwMode="auto">
              <a:xfrm>
                <a:off x="3835" y="1180"/>
                <a:ext cx="12" cy="6"/>
              </a:xfrm>
              <a:custGeom>
                <a:avLst/>
                <a:gdLst>
                  <a:gd name="T0" fmla="*/ 3 w 12"/>
                  <a:gd name="T1" fmla="*/ 6 h 6"/>
                  <a:gd name="T2" fmla="*/ 3 w 12"/>
                  <a:gd name="T3" fmla="*/ 6 h 6"/>
                  <a:gd name="T4" fmla="*/ 2 w 12"/>
                  <a:gd name="T5" fmla="*/ 6 h 6"/>
                  <a:gd name="T6" fmla="*/ 0 w 12"/>
                  <a:gd name="T7" fmla="*/ 5 h 6"/>
                  <a:gd name="T8" fmla="*/ 5 w 12"/>
                  <a:gd name="T9" fmla="*/ 3 h 6"/>
                  <a:gd name="T10" fmla="*/ 9 w 12"/>
                  <a:gd name="T11" fmla="*/ 0 h 6"/>
                  <a:gd name="T12" fmla="*/ 12 w 12"/>
                  <a:gd name="T13" fmla="*/ 0 h 6"/>
                  <a:gd name="T14" fmla="*/ 12 w 12"/>
                  <a:gd name="T15" fmla="*/ 6 h 6"/>
                  <a:gd name="T16" fmla="*/ 7 w 12"/>
                  <a:gd name="T17" fmla="*/ 6 h 6"/>
                  <a:gd name="T18" fmla="*/ 7 w 12"/>
                  <a:gd name="T19" fmla="*/ 6 h 6"/>
                  <a:gd name="T20" fmla="*/ 5 w 12"/>
                  <a:gd name="T21" fmla="*/ 6 h 6"/>
                  <a:gd name="T22" fmla="*/ 5 w 12"/>
                  <a:gd name="T23" fmla="*/ 6 h 6"/>
                  <a:gd name="T24" fmla="*/ 3 w 12"/>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6">
                    <a:moveTo>
                      <a:pt x="3" y="6"/>
                    </a:moveTo>
                    <a:lnTo>
                      <a:pt x="3" y="6"/>
                    </a:lnTo>
                    <a:lnTo>
                      <a:pt x="2" y="6"/>
                    </a:lnTo>
                    <a:lnTo>
                      <a:pt x="0" y="5"/>
                    </a:lnTo>
                    <a:lnTo>
                      <a:pt x="5" y="3"/>
                    </a:lnTo>
                    <a:lnTo>
                      <a:pt x="9" y="0"/>
                    </a:lnTo>
                    <a:lnTo>
                      <a:pt x="12" y="0"/>
                    </a:lnTo>
                    <a:lnTo>
                      <a:pt x="12" y="6"/>
                    </a:lnTo>
                    <a:lnTo>
                      <a:pt x="7" y="6"/>
                    </a:lnTo>
                    <a:lnTo>
                      <a:pt x="7" y="6"/>
                    </a:lnTo>
                    <a:lnTo>
                      <a:pt x="5" y="6"/>
                    </a:lnTo>
                    <a:lnTo>
                      <a:pt x="5" y="6"/>
                    </a:lnTo>
                    <a:lnTo>
                      <a:pt x="3" y="6"/>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04" name="Freeform 186"/>
              <p:cNvSpPr>
                <a:spLocks/>
              </p:cNvSpPr>
              <p:nvPr/>
            </p:nvSpPr>
            <p:spPr bwMode="auto">
              <a:xfrm>
                <a:off x="3847" y="1180"/>
                <a:ext cx="12" cy="6"/>
              </a:xfrm>
              <a:custGeom>
                <a:avLst/>
                <a:gdLst>
                  <a:gd name="T0" fmla="*/ 7 w 12"/>
                  <a:gd name="T1" fmla="*/ 5 h 6"/>
                  <a:gd name="T2" fmla="*/ 3 w 12"/>
                  <a:gd name="T3" fmla="*/ 5 h 6"/>
                  <a:gd name="T4" fmla="*/ 0 w 12"/>
                  <a:gd name="T5" fmla="*/ 0 h 6"/>
                  <a:gd name="T6" fmla="*/ 9 w 12"/>
                  <a:gd name="T7" fmla="*/ 0 h 6"/>
                  <a:gd name="T8" fmla="*/ 12 w 12"/>
                  <a:gd name="T9" fmla="*/ 3 h 6"/>
                  <a:gd name="T10" fmla="*/ 10 w 12"/>
                  <a:gd name="T11" fmla="*/ 6 h 6"/>
                  <a:gd name="T12" fmla="*/ 7 w 12"/>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7" y="5"/>
                    </a:moveTo>
                    <a:lnTo>
                      <a:pt x="3" y="5"/>
                    </a:lnTo>
                    <a:lnTo>
                      <a:pt x="0" y="0"/>
                    </a:lnTo>
                    <a:lnTo>
                      <a:pt x="9" y="0"/>
                    </a:lnTo>
                    <a:lnTo>
                      <a:pt x="12" y="3"/>
                    </a:lnTo>
                    <a:lnTo>
                      <a:pt x="10" y="6"/>
                    </a:lnTo>
                    <a:lnTo>
                      <a:pt x="7" y="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05" name="Freeform 187"/>
              <p:cNvSpPr>
                <a:spLocks/>
              </p:cNvSpPr>
              <p:nvPr/>
            </p:nvSpPr>
            <p:spPr bwMode="auto">
              <a:xfrm>
                <a:off x="3948" y="1162"/>
                <a:ext cx="15" cy="6"/>
              </a:xfrm>
              <a:custGeom>
                <a:avLst/>
                <a:gdLst>
                  <a:gd name="T0" fmla="*/ 0 w 15"/>
                  <a:gd name="T1" fmla="*/ 6 h 6"/>
                  <a:gd name="T2" fmla="*/ 5 w 15"/>
                  <a:gd name="T3" fmla="*/ 0 h 6"/>
                  <a:gd name="T4" fmla="*/ 8 w 15"/>
                  <a:gd name="T5" fmla="*/ 0 h 6"/>
                  <a:gd name="T6" fmla="*/ 15 w 15"/>
                  <a:gd name="T7" fmla="*/ 6 h 6"/>
                  <a:gd name="T8" fmla="*/ 0 w 15"/>
                  <a:gd name="T9" fmla="*/ 6 h 6"/>
                </a:gdLst>
                <a:ahLst/>
                <a:cxnLst>
                  <a:cxn ang="0">
                    <a:pos x="T0" y="T1"/>
                  </a:cxn>
                  <a:cxn ang="0">
                    <a:pos x="T2" y="T3"/>
                  </a:cxn>
                  <a:cxn ang="0">
                    <a:pos x="T4" y="T5"/>
                  </a:cxn>
                  <a:cxn ang="0">
                    <a:pos x="T6" y="T7"/>
                  </a:cxn>
                  <a:cxn ang="0">
                    <a:pos x="T8" y="T9"/>
                  </a:cxn>
                </a:cxnLst>
                <a:rect l="0" t="0" r="r" b="b"/>
                <a:pathLst>
                  <a:path w="15" h="6">
                    <a:moveTo>
                      <a:pt x="0" y="6"/>
                    </a:moveTo>
                    <a:lnTo>
                      <a:pt x="5" y="0"/>
                    </a:lnTo>
                    <a:lnTo>
                      <a:pt x="8" y="0"/>
                    </a:lnTo>
                    <a:lnTo>
                      <a:pt x="15" y="6"/>
                    </a:lnTo>
                    <a:lnTo>
                      <a:pt x="0" y="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06" name="Freeform 188"/>
              <p:cNvSpPr>
                <a:spLocks/>
              </p:cNvSpPr>
              <p:nvPr/>
            </p:nvSpPr>
            <p:spPr bwMode="auto">
              <a:xfrm>
                <a:off x="3931" y="1121"/>
                <a:ext cx="14" cy="12"/>
              </a:xfrm>
              <a:custGeom>
                <a:avLst/>
                <a:gdLst>
                  <a:gd name="T0" fmla="*/ 5 w 14"/>
                  <a:gd name="T1" fmla="*/ 12 h 12"/>
                  <a:gd name="T2" fmla="*/ 5 w 14"/>
                  <a:gd name="T3" fmla="*/ 12 h 12"/>
                  <a:gd name="T4" fmla="*/ 2 w 14"/>
                  <a:gd name="T5" fmla="*/ 11 h 12"/>
                  <a:gd name="T6" fmla="*/ 0 w 14"/>
                  <a:gd name="T7" fmla="*/ 11 h 12"/>
                  <a:gd name="T8" fmla="*/ 0 w 14"/>
                  <a:gd name="T9" fmla="*/ 5 h 12"/>
                  <a:gd name="T10" fmla="*/ 3 w 14"/>
                  <a:gd name="T11" fmla="*/ 2 h 12"/>
                  <a:gd name="T12" fmla="*/ 5 w 14"/>
                  <a:gd name="T13" fmla="*/ 0 h 12"/>
                  <a:gd name="T14" fmla="*/ 7 w 14"/>
                  <a:gd name="T15" fmla="*/ 0 h 12"/>
                  <a:gd name="T16" fmla="*/ 10 w 14"/>
                  <a:gd name="T17" fmla="*/ 4 h 12"/>
                  <a:gd name="T18" fmla="*/ 10 w 14"/>
                  <a:gd name="T19" fmla="*/ 5 h 12"/>
                  <a:gd name="T20" fmla="*/ 14 w 14"/>
                  <a:gd name="T21" fmla="*/ 9 h 12"/>
                  <a:gd name="T22" fmla="*/ 8 w 14"/>
                  <a:gd name="T23" fmla="*/ 9 h 12"/>
                  <a:gd name="T24" fmla="*/ 8 w 14"/>
                  <a:gd name="T25" fmla="*/ 9 h 12"/>
                  <a:gd name="T26" fmla="*/ 5 w 14"/>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2">
                    <a:moveTo>
                      <a:pt x="5" y="12"/>
                    </a:moveTo>
                    <a:lnTo>
                      <a:pt x="5" y="12"/>
                    </a:lnTo>
                    <a:lnTo>
                      <a:pt x="2" y="11"/>
                    </a:lnTo>
                    <a:lnTo>
                      <a:pt x="0" y="11"/>
                    </a:lnTo>
                    <a:lnTo>
                      <a:pt x="0" y="5"/>
                    </a:lnTo>
                    <a:lnTo>
                      <a:pt x="3" y="2"/>
                    </a:lnTo>
                    <a:lnTo>
                      <a:pt x="5" y="0"/>
                    </a:lnTo>
                    <a:lnTo>
                      <a:pt x="7" y="0"/>
                    </a:lnTo>
                    <a:lnTo>
                      <a:pt x="10" y="4"/>
                    </a:lnTo>
                    <a:lnTo>
                      <a:pt x="10" y="5"/>
                    </a:lnTo>
                    <a:lnTo>
                      <a:pt x="14" y="9"/>
                    </a:lnTo>
                    <a:lnTo>
                      <a:pt x="8" y="9"/>
                    </a:lnTo>
                    <a:lnTo>
                      <a:pt x="8" y="9"/>
                    </a:lnTo>
                    <a:lnTo>
                      <a:pt x="5" y="12"/>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07" name="Freeform 189"/>
              <p:cNvSpPr>
                <a:spLocks/>
              </p:cNvSpPr>
              <p:nvPr/>
            </p:nvSpPr>
            <p:spPr bwMode="auto">
              <a:xfrm>
                <a:off x="3931" y="1121"/>
                <a:ext cx="14" cy="12"/>
              </a:xfrm>
              <a:custGeom>
                <a:avLst/>
                <a:gdLst>
                  <a:gd name="T0" fmla="*/ 5 w 14"/>
                  <a:gd name="T1" fmla="*/ 12 h 12"/>
                  <a:gd name="T2" fmla="*/ 5 w 14"/>
                  <a:gd name="T3" fmla="*/ 12 h 12"/>
                  <a:gd name="T4" fmla="*/ 2 w 14"/>
                  <a:gd name="T5" fmla="*/ 11 h 12"/>
                  <a:gd name="T6" fmla="*/ 0 w 14"/>
                  <a:gd name="T7" fmla="*/ 11 h 12"/>
                  <a:gd name="T8" fmla="*/ 0 w 14"/>
                  <a:gd name="T9" fmla="*/ 5 h 12"/>
                  <a:gd name="T10" fmla="*/ 3 w 14"/>
                  <a:gd name="T11" fmla="*/ 2 h 12"/>
                  <a:gd name="T12" fmla="*/ 5 w 14"/>
                  <a:gd name="T13" fmla="*/ 0 h 12"/>
                  <a:gd name="T14" fmla="*/ 7 w 14"/>
                  <a:gd name="T15" fmla="*/ 0 h 12"/>
                  <a:gd name="T16" fmla="*/ 10 w 14"/>
                  <a:gd name="T17" fmla="*/ 4 h 12"/>
                  <a:gd name="T18" fmla="*/ 10 w 14"/>
                  <a:gd name="T19" fmla="*/ 5 h 12"/>
                  <a:gd name="T20" fmla="*/ 14 w 14"/>
                  <a:gd name="T21" fmla="*/ 9 h 12"/>
                  <a:gd name="T22" fmla="*/ 8 w 14"/>
                  <a:gd name="T23" fmla="*/ 9 h 12"/>
                  <a:gd name="T24" fmla="*/ 8 w 14"/>
                  <a:gd name="T25" fmla="*/ 9 h 12"/>
                  <a:gd name="T26" fmla="*/ 5 w 14"/>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2">
                    <a:moveTo>
                      <a:pt x="5" y="12"/>
                    </a:moveTo>
                    <a:lnTo>
                      <a:pt x="5" y="12"/>
                    </a:lnTo>
                    <a:lnTo>
                      <a:pt x="2" y="11"/>
                    </a:lnTo>
                    <a:lnTo>
                      <a:pt x="0" y="11"/>
                    </a:lnTo>
                    <a:lnTo>
                      <a:pt x="0" y="5"/>
                    </a:lnTo>
                    <a:lnTo>
                      <a:pt x="3" y="2"/>
                    </a:lnTo>
                    <a:lnTo>
                      <a:pt x="5" y="0"/>
                    </a:lnTo>
                    <a:lnTo>
                      <a:pt x="7" y="0"/>
                    </a:lnTo>
                    <a:lnTo>
                      <a:pt x="10" y="4"/>
                    </a:lnTo>
                    <a:lnTo>
                      <a:pt x="10" y="5"/>
                    </a:lnTo>
                    <a:lnTo>
                      <a:pt x="14" y="9"/>
                    </a:lnTo>
                    <a:lnTo>
                      <a:pt x="8" y="9"/>
                    </a:lnTo>
                    <a:lnTo>
                      <a:pt x="8" y="9"/>
                    </a:lnTo>
                    <a:lnTo>
                      <a:pt x="5" y="1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08" name="Rectangle 190"/>
              <p:cNvSpPr>
                <a:spLocks noChangeArrowheads="1"/>
              </p:cNvSpPr>
              <p:nvPr/>
            </p:nvSpPr>
            <p:spPr bwMode="auto">
              <a:xfrm>
                <a:off x="3986" y="1150"/>
                <a:ext cx="6" cy="6"/>
              </a:xfrm>
              <a:prstGeom prst="rect">
                <a:avLst/>
              </a:prstGeom>
              <a:solidFill>
                <a:srgbClr val="DFDFDC"/>
              </a:solidFill>
              <a:ln w="476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09" name="Freeform 191"/>
              <p:cNvSpPr>
                <a:spLocks/>
              </p:cNvSpPr>
              <p:nvPr/>
            </p:nvSpPr>
            <p:spPr bwMode="auto">
              <a:xfrm>
                <a:off x="3999" y="1138"/>
                <a:ext cx="14" cy="6"/>
              </a:xfrm>
              <a:custGeom>
                <a:avLst/>
                <a:gdLst>
                  <a:gd name="T0" fmla="*/ 0 w 14"/>
                  <a:gd name="T1" fmla="*/ 6 h 6"/>
                  <a:gd name="T2" fmla="*/ 7 w 14"/>
                  <a:gd name="T3" fmla="*/ 0 h 6"/>
                  <a:gd name="T4" fmla="*/ 12 w 14"/>
                  <a:gd name="T5" fmla="*/ 0 h 6"/>
                  <a:gd name="T6" fmla="*/ 14 w 14"/>
                  <a:gd name="T7" fmla="*/ 2 h 6"/>
                  <a:gd name="T8" fmla="*/ 14 w 14"/>
                  <a:gd name="T9" fmla="*/ 6 h 6"/>
                  <a:gd name="T10" fmla="*/ 0 w 14"/>
                  <a:gd name="T11" fmla="*/ 6 h 6"/>
                </a:gdLst>
                <a:ahLst/>
                <a:cxnLst>
                  <a:cxn ang="0">
                    <a:pos x="T0" y="T1"/>
                  </a:cxn>
                  <a:cxn ang="0">
                    <a:pos x="T2" y="T3"/>
                  </a:cxn>
                  <a:cxn ang="0">
                    <a:pos x="T4" y="T5"/>
                  </a:cxn>
                  <a:cxn ang="0">
                    <a:pos x="T6" y="T7"/>
                  </a:cxn>
                  <a:cxn ang="0">
                    <a:pos x="T8" y="T9"/>
                  </a:cxn>
                  <a:cxn ang="0">
                    <a:pos x="T10" y="T11"/>
                  </a:cxn>
                </a:cxnLst>
                <a:rect l="0" t="0" r="r" b="b"/>
                <a:pathLst>
                  <a:path w="14" h="6">
                    <a:moveTo>
                      <a:pt x="0" y="6"/>
                    </a:moveTo>
                    <a:lnTo>
                      <a:pt x="7" y="0"/>
                    </a:lnTo>
                    <a:lnTo>
                      <a:pt x="12" y="0"/>
                    </a:lnTo>
                    <a:lnTo>
                      <a:pt x="14" y="2"/>
                    </a:lnTo>
                    <a:lnTo>
                      <a:pt x="14" y="6"/>
                    </a:lnTo>
                    <a:lnTo>
                      <a:pt x="0" y="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10" name="Freeform 192"/>
              <p:cNvSpPr>
                <a:spLocks/>
              </p:cNvSpPr>
              <p:nvPr/>
            </p:nvSpPr>
            <p:spPr bwMode="auto">
              <a:xfrm>
                <a:off x="3984" y="1142"/>
                <a:ext cx="8" cy="7"/>
              </a:xfrm>
              <a:custGeom>
                <a:avLst/>
                <a:gdLst>
                  <a:gd name="T0" fmla="*/ 0 w 8"/>
                  <a:gd name="T1" fmla="*/ 7 h 7"/>
                  <a:gd name="T2" fmla="*/ 2 w 8"/>
                  <a:gd name="T3" fmla="*/ 3 h 7"/>
                  <a:gd name="T4" fmla="*/ 5 w 8"/>
                  <a:gd name="T5" fmla="*/ 0 h 7"/>
                  <a:gd name="T6" fmla="*/ 8 w 8"/>
                  <a:gd name="T7" fmla="*/ 0 h 7"/>
                  <a:gd name="T8" fmla="*/ 8 w 8"/>
                  <a:gd name="T9" fmla="*/ 7 h 7"/>
                  <a:gd name="T10" fmla="*/ 0 w 8"/>
                  <a:gd name="T11" fmla="*/ 7 h 7"/>
                </a:gdLst>
                <a:ahLst/>
                <a:cxnLst>
                  <a:cxn ang="0">
                    <a:pos x="T0" y="T1"/>
                  </a:cxn>
                  <a:cxn ang="0">
                    <a:pos x="T2" y="T3"/>
                  </a:cxn>
                  <a:cxn ang="0">
                    <a:pos x="T4" y="T5"/>
                  </a:cxn>
                  <a:cxn ang="0">
                    <a:pos x="T6" y="T7"/>
                  </a:cxn>
                  <a:cxn ang="0">
                    <a:pos x="T8" y="T9"/>
                  </a:cxn>
                  <a:cxn ang="0">
                    <a:pos x="T10" y="T11"/>
                  </a:cxn>
                </a:cxnLst>
                <a:rect l="0" t="0" r="r" b="b"/>
                <a:pathLst>
                  <a:path w="8" h="7">
                    <a:moveTo>
                      <a:pt x="0" y="7"/>
                    </a:moveTo>
                    <a:lnTo>
                      <a:pt x="2" y="3"/>
                    </a:lnTo>
                    <a:lnTo>
                      <a:pt x="5" y="0"/>
                    </a:lnTo>
                    <a:lnTo>
                      <a:pt x="8" y="0"/>
                    </a:lnTo>
                    <a:lnTo>
                      <a:pt x="8" y="7"/>
                    </a:lnTo>
                    <a:lnTo>
                      <a:pt x="0"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11" name="Freeform 193"/>
              <p:cNvSpPr>
                <a:spLocks/>
              </p:cNvSpPr>
              <p:nvPr/>
            </p:nvSpPr>
            <p:spPr bwMode="auto">
              <a:xfrm>
                <a:off x="3972" y="1150"/>
                <a:ext cx="10" cy="9"/>
              </a:xfrm>
              <a:custGeom>
                <a:avLst/>
                <a:gdLst>
                  <a:gd name="T0" fmla="*/ 0 w 10"/>
                  <a:gd name="T1" fmla="*/ 4 h 9"/>
                  <a:gd name="T2" fmla="*/ 5 w 10"/>
                  <a:gd name="T3" fmla="*/ 0 h 9"/>
                  <a:gd name="T4" fmla="*/ 7 w 10"/>
                  <a:gd name="T5" fmla="*/ 0 h 9"/>
                  <a:gd name="T6" fmla="*/ 10 w 10"/>
                  <a:gd name="T7" fmla="*/ 4 h 9"/>
                  <a:gd name="T8" fmla="*/ 5 w 10"/>
                  <a:gd name="T9" fmla="*/ 9 h 9"/>
                  <a:gd name="T10" fmla="*/ 0 w 10"/>
                  <a:gd name="T11" fmla="*/ 4 h 9"/>
                </a:gdLst>
                <a:ahLst/>
                <a:cxnLst>
                  <a:cxn ang="0">
                    <a:pos x="T0" y="T1"/>
                  </a:cxn>
                  <a:cxn ang="0">
                    <a:pos x="T2" y="T3"/>
                  </a:cxn>
                  <a:cxn ang="0">
                    <a:pos x="T4" y="T5"/>
                  </a:cxn>
                  <a:cxn ang="0">
                    <a:pos x="T6" y="T7"/>
                  </a:cxn>
                  <a:cxn ang="0">
                    <a:pos x="T8" y="T9"/>
                  </a:cxn>
                  <a:cxn ang="0">
                    <a:pos x="T10" y="T11"/>
                  </a:cxn>
                </a:cxnLst>
                <a:rect l="0" t="0" r="r" b="b"/>
                <a:pathLst>
                  <a:path w="10" h="9">
                    <a:moveTo>
                      <a:pt x="0" y="4"/>
                    </a:moveTo>
                    <a:lnTo>
                      <a:pt x="5" y="0"/>
                    </a:lnTo>
                    <a:lnTo>
                      <a:pt x="7" y="0"/>
                    </a:lnTo>
                    <a:lnTo>
                      <a:pt x="10" y="4"/>
                    </a:lnTo>
                    <a:lnTo>
                      <a:pt x="5" y="9"/>
                    </a:lnTo>
                    <a:lnTo>
                      <a:pt x="0" y="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12" name="Freeform 194"/>
              <p:cNvSpPr>
                <a:spLocks/>
              </p:cNvSpPr>
              <p:nvPr/>
            </p:nvSpPr>
            <p:spPr bwMode="auto">
              <a:xfrm>
                <a:off x="4044" y="1066"/>
                <a:ext cx="8" cy="7"/>
              </a:xfrm>
              <a:custGeom>
                <a:avLst/>
                <a:gdLst>
                  <a:gd name="T0" fmla="*/ 0 w 8"/>
                  <a:gd name="T1" fmla="*/ 7 h 7"/>
                  <a:gd name="T2" fmla="*/ 0 w 8"/>
                  <a:gd name="T3" fmla="*/ 0 h 7"/>
                  <a:gd name="T4" fmla="*/ 5 w 8"/>
                  <a:gd name="T5" fmla="*/ 0 h 7"/>
                  <a:gd name="T6" fmla="*/ 7 w 8"/>
                  <a:gd name="T7" fmla="*/ 0 h 7"/>
                  <a:gd name="T8" fmla="*/ 8 w 8"/>
                  <a:gd name="T9" fmla="*/ 2 h 7"/>
                  <a:gd name="T10" fmla="*/ 7 w 8"/>
                  <a:gd name="T11" fmla="*/ 7 h 7"/>
                  <a:gd name="T12" fmla="*/ 0 w 8"/>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0" y="7"/>
                    </a:moveTo>
                    <a:lnTo>
                      <a:pt x="0" y="0"/>
                    </a:lnTo>
                    <a:lnTo>
                      <a:pt x="5" y="0"/>
                    </a:lnTo>
                    <a:lnTo>
                      <a:pt x="7" y="0"/>
                    </a:lnTo>
                    <a:lnTo>
                      <a:pt x="8" y="2"/>
                    </a:lnTo>
                    <a:lnTo>
                      <a:pt x="7" y="7"/>
                    </a:lnTo>
                    <a:lnTo>
                      <a:pt x="0"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13" name="Freeform 195"/>
              <p:cNvSpPr>
                <a:spLocks/>
              </p:cNvSpPr>
              <p:nvPr/>
            </p:nvSpPr>
            <p:spPr bwMode="auto">
              <a:xfrm>
                <a:off x="4035" y="1070"/>
                <a:ext cx="7" cy="7"/>
              </a:xfrm>
              <a:custGeom>
                <a:avLst/>
                <a:gdLst>
                  <a:gd name="T0" fmla="*/ 0 w 7"/>
                  <a:gd name="T1" fmla="*/ 7 h 7"/>
                  <a:gd name="T2" fmla="*/ 0 w 7"/>
                  <a:gd name="T3" fmla="*/ 3 h 7"/>
                  <a:gd name="T4" fmla="*/ 4 w 7"/>
                  <a:gd name="T5" fmla="*/ 0 h 7"/>
                  <a:gd name="T6" fmla="*/ 7 w 7"/>
                  <a:gd name="T7" fmla="*/ 0 h 7"/>
                  <a:gd name="T8" fmla="*/ 7 w 7"/>
                  <a:gd name="T9" fmla="*/ 3 h 7"/>
                  <a:gd name="T10" fmla="*/ 5 w 7"/>
                  <a:gd name="T11" fmla="*/ 7 h 7"/>
                  <a:gd name="T12" fmla="*/ 0 w 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0" y="7"/>
                    </a:moveTo>
                    <a:lnTo>
                      <a:pt x="0" y="3"/>
                    </a:lnTo>
                    <a:lnTo>
                      <a:pt x="4" y="0"/>
                    </a:lnTo>
                    <a:lnTo>
                      <a:pt x="7" y="0"/>
                    </a:lnTo>
                    <a:lnTo>
                      <a:pt x="7" y="3"/>
                    </a:lnTo>
                    <a:lnTo>
                      <a:pt x="5" y="7"/>
                    </a:lnTo>
                    <a:lnTo>
                      <a:pt x="0"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14" name="Freeform 196"/>
              <p:cNvSpPr>
                <a:spLocks/>
              </p:cNvSpPr>
              <p:nvPr/>
            </p:nvSpPr>
            <p:spPr bwMode="auto">
              <a:xfrm>
                <a:off x="4134" y="1068"/>
                <a:ext cx="24" cy="10"/>
              </a:xfrm>
              <a:custGeom>
                <a:avLst/>
                <a:gdLst>
                  <a:gd name="T0" fmla="*/ 0 w 24"/>
                  <a:gd name="T1" fmla="*/ 10 h 10"/>
                  <a:gd name="T2" fmla="*/ 6 w 24"/>
                  <a:gd name="T3" fmla="*/ 5 h 10"/>
                  <a:gd name="T4" fmla="*/ 7 w 24"/>
                  <a:gd name="T5" fmla="*/ 5 h 10"/>
                  <a:gd name="T6" fmla="*/ 11 w 24"/>
                  <a:gd name="T7" fmla="*/ 3 h 10"/>
                  <a:gd name="T8" fmla="*/ 14 w 24"/>
                  <a:gd name="T9" fmla="*/ 3 h 10"/>
                  <a:gd name="T10" fmla="*/ 16 w 24"/>
                  <a:gd name="T11" fmla="*/ 2 h 10"/>
                  <a:gd name="T12" fmla="*/ 24 w 24"/>
                  <a:gd name="T13" fmla="*/ 0 h 10"/>
                  <a:gd name="T14" fmla="*/ 21 w 24"/>
                  <a:gd name="T15" fmla="*/ 7 h 10"/>
                  <a:gd name="T16" fmla="*/ 18 w 24"/>
                  <a:gd name="T17" fmla="*/ 10 h 10"/>
                  <a:gd name="T18" fmla="*/ 0 w 24"/>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
                    <a:moveTo>
                      <a:pt x="0" y="10"/>
                    </a:moveTo>
                    <a:lnTo>
                      <a:pt x="6" y="5"/>
                    </a:lnTo>
                    <a:lnTo>
                      <a:pt x="7" y="5"/>
                    </a:lnTo>
                    <a:lnTo>
                      <a:pt x="11" y="3"/>
                    </a:lnTo>
                    <a:lnTo>
                      <a:pt x="14" y="3"/>
                    </a:lnTo>
                    <a:lnTo>
                      <a:pt x="16" y="2"/>
                    </a:lnTo>
                    <a:lnTo>
                      <a:pt x="24" y="0"/>
                    </a:lnTo>
                    <a:lnTo>
                      <a:pt x="21" y="7"/>
                    </a:lnTo>
                    <a:lnTo>
                      <a:pt x="18" y="10"/>
                    </a:lnTo>
                    <a:lnTo>
                      <a:pt x="0"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15" name="Freeform 197"/>
              <p:cNvSpPr>
                <a:spLocks/>
              </p:cNvSpPr>
              <p:nvPr/>
            </p:nvSpPr>
            <p:spPr bwMode="auto">
              <a:xfrm>
                <a:off x="4143" y="1085"/>
                <a:ext cx="15" cy="4"/>
              </a:xfrm>
              <a:custGeom>
                <a:avLst/>
                <a:gdLst>
                  <a:gd name="T0" fmla="*/ 0 w 15"/>
                  <a:gd name="T1" fmla="*/ 4 h 4"/>
                  <a:gd name="T2" fmla="*/ 9 w 15"/>
                  <a:gd name="T3" fmla="*/ 0 h 4"/>
                  <a:gd name="T4" fmla="*/ 15 w 15"/>
                  <a:gd name="T5" fmla="*/ 0 h 4"/>
                  <a:gd name="T6" fmla="*/ 10 w 15"/>
                  <a:gd name="T7" fmla="*/ 4 h 4"/>
                  <a:gd name="T8" fmla="*/ 0 w 15"/>
                  <a:gd name="T9" fmla="*/ 4 h 4"/>
                </a:gdLst>
                <a:ahLst/>
                <a:cxnLst>
                  <a:cxn ang="0">
                    <a:pos x="T0" y="T1"/>
                  </a:cxn>
                  <a:cxn ang="0">
                    <a:pos x="T2" y="T3"/>
                  </a:cxn>
                  <a:cxn ang="0">
                    <a:pos x="T4" y="T5"/>
                  </a:cxn>
                  <a:cxn ang="0">
                    <a:pos x="T6" y="T7"/>
                  </a:cxn>
                  <a:cxn ang="0">
                    <a:pos x="T8" y="T9"/>
                  </a:cxn>
                </a:cxnLst>
                <a:rect l="0" t="0" r="r" b="b"/>
                <a:pathLst>
                  <a:path w="15" h="4">
                    <a:moveTo>
                      <a:pt x="0" y="4"/>
                    </a:moveTo>
                    <a:lnTo>
                      <a:pt x="9" y="0"/>
                    </a:lnTo>
                    <a:lnTo>
                      <a:pt x="15" y="0"/>
                    </a:lnTo>
                    <a:lnTo>
                      <a:pt x="10" y="4"/>
                    </a:lnTo>
                    <a:lnTo>
                      <a:pt x="0" y="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16" name="Freeform 198"/>
              <p:cNvSpPr>
                <a:spLocks/>
              </p:cNvSpPr>
              <p:nvPr/>
            </p:nvSpPr>
            <p:spPr bwMode="auto">
              <a:xfrm>
                <a:off x="4158" y="1095"/>
                <a:ext cx="7" cy="9"/>
              </a:xfrm>
              <a:custGeom>
                <a:avLst/>
                <a:gdLst>
                  <a:gd name="T0" fmla="*/ 0 w 7"/>
                  <a:gd name="T1" fmla="*/ 6 h 9"/>
                  <a:gd name="T2" fmla="*/ 0 w 7"/>
                  <a:gd name="T3" fmla="*/ 2 h 9"/>
                  <a:gd name="T4" fmla="*/ 2 w 7"/>
                  <a:gd name="T5" fmla="*/ 0 h 9"/>
                  <a:gd name="T6" fmla="*/ 6 w 7"/>
                  <a:gd name="T7" fmla="*/ 0 h 9"/>
                  <a:gd name="T8" fmla="*/ 7 w 7"/>
                  <a:gd name="T9" fmla="*/ 6 h 9"/>
                  <a:gd name="T10" fmla="*/ 2 w 7"/>
                  <a:gd name="T11" fmla="*/ 9 h 9"/>
                  <a:gd name="T12" fmla="*/ 0 w 7"/>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0" y="6"/>
                    </a:moveTo>
                    <a:lnTo>
                      <a:pt x="0" y="2"/>
                    </a:lnTo>
                    <a:lnTo>
                      <a:pt x="2" y="0"/>
                    </a:lnTo>
                    <a:lnTo>
                      <a:pt x="6" y="0"/>
                    </a:lnTo>
                    <a:lnTo>
                      <a:pt x="7" y="6"/>
                    </a:lnTo>
                    <a:lnTo>
                      <a:pt x="2" y="9"/>
                    </a:lnTo>
                    <a:lnTo>
                      <a:pt x="0" y="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17" name="Freeform 199"/>
              <p:cNvSpPr>
                <a:spLocks/>
              </p:cNvSpPr>
              <p:nvPr/>
            </p:nvSpPr>
            <p:spPr bwMode="auto">
              <a:xfrm>
                <a:off x="4304" y="1061"/>
                <a:ext cx="7" cy="5"/>
              </a:xfrm>
              <a:custGeom>
                <a:avLst/>
                <a:gdLst>
                  <a:gd name="T0" fmla="*/ 0 w 7"/>
                  <a:gd name="T1" fmla="*/ 5 h 5"/>
                  <a:gd name="T2" fmla="*/ 0 w 7"/>
                  <a:gd name="T3" fmla="*/ 4 h 5"/>
                  <a:gd name="T4" fmla="*/ 2 w 7"/>
                  <a:gd name="T5" fmla="*/ 0 h 5"/>
                  <a:gd name="T6" fmla="*/ 3 w 7"/>
                  <a:gd name="T7" fmla="*/ 0 h 5"/>
                  <a:gd name="T8" fmla="*/ 7 w 7"/>
                  <a:gd name="T9" fmla="*/ 0 h 5"/>
                  <a:gd name="T10" fmla="*/ 7 w 7"/>
                  <a:gd name="T11" fmla="*/ 5 h 5"/>
                  <a:gd name="T12" fmla="*/ 0 w 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0" y="5"/>
                    </a:moveTo>
                    <a:lnTo>
                      <a:pt x="0" y="4"/>
                    </a:lnTo>
                    <a:lnTo>
                      <a:pt x="2" y="0"/>
                    </a:lnTo>
                    <a:lnTo>
                      <a:pt x="3" y="0"/>
                    </a:lnTo>
                    <a:lnTo>
                      <a:pt x="7" y="0"/>
                    </a:lnTo>
                    <a:lnTo>
                      <a:pt x="7" y="5"/>
                    </a:lnTo>
                    <a:lnTo>
                      <a:pt x="0" y="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18" name="Freeform 200"/>
              <p:cNvSpPr>
                <a:spLocks/>
              </p:cNvSpPr>
              <p:nvPr/>
            </p:nvSpPr>
            <p:spPr bwMode="auto">
              <a:xfrm>
                <a:off x="4314" y="1063"/>
                <a:ext cx="7" cy="8"/>
              </a:xfrm>
              <a:custGeom>
                <a:avLst/>
                <a:gdLst>
                  <a:gd name="T0" fmla="*/ 3 w 7"/>
                  <a:gd name="T1" fmla="*/ 8 h 8"/>
                  <a:gd name="T2" fmla="*/ 0 w 7"/>
                  <a:gd name="T3" fmla="*/ 5 h 8"/>
                  <a:gd name="T4" fmla="*/ 2 w 7"/>
                  <a:gd name="T5" fmla="*/ 3 h 8"/>
                  <a:gd name="T6" fmla="*/ 3 w 7"/>
                  <a:gd name="T7" fmla="*/ 2 h 8"/>
                  <a:gd name="T8" fmla="*/ 5 w 7"/>
                  <a:gd name="T9" fmla="*/ 0 h 8"/>
                  <a:gd name="T10" fmla="*/ 7 w 7"/>
                  <a:gd name="T11" fmla="*/ 3 h 8"/>
                  <a:gd name="T12" fmla="*/ 7 w 7"/>
                  <a:gd name="T13" fmla="*/ 8 h 8"/>
                  <a:gd name="T14" fmla="*/ 3 w 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3" y="8"/>
                    </a:moveTo>
                    <a:lnTo>
                      <a:pt x="0" y="5"/>
                    </a:lnTo>
                    <a:lnTo>
                      <a:pt x="2" y="3"/>
                    </a:lnTo>
                    <a:lnTo>
                      <a:pt x="3" y="2"/>
                    </a:lnTo>
                    <a:lnTo>
                      <a:pt x="5" y="0"/>
                    </a:lnTo>
                    <a:lnTo>
                      <a:pt x="7" y="3"/>
                    </a:lnTo>
                    <a:lnTo>
                      <a:pt x="7" y="8"/>
                    </a:lnTo>
                    <a:lnTo>
                      <a:pt x="3" y="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19" name="Freeform 201"/>
              <p:cNvSpPr>
                <a:spLocks/>
              </p:cNvSpPr>
              <p:nvPr/>
            </p:nvSpPr>
            <p:spPr bwMode="auto">
              <a:xfrm>
                <a:off x="4802" y="1169"/>
                <a:ext cx="56" cy="23"/>
              </a:xfrm>
              <a:custGeom>
                <a:avLst/>
                <a:gdLst>
                  <a:gd name="T0" fmla="*/ 41 w 56"/>
                  <a:gd name="T1" fmla="*/ 23 h 23"/>
                  <a:gd name="T2" fmla="*/ 29 w 56"/>
                  <a:gd name="T3" fmla="*/ 19 h 23"/>
                  <a:gd name="T4" fmla="*/ 24 w 56"/>
                  <a:gd name="T5" fmla="*/ 17 h 23"/>
                  <a:gd name="T6" fmla="*/ 13 w 56"/>
                  <a:gd name="T7" fmla="*/ 17 h 23"/>
                  <a:gd name="T8" fmla="*/ 13 w 56"/>
                  <a:gd name="T9" fmla="*/ 17 h 23"/>
                  <a:gd name="T10" fmla="*/ 12 w 56"/>
                  <a:gd name="T11" fmla="*/ 19 h 23"/>
                  <a:gd name="T12" fmla="*/ 12 w 56"/>
                  <a:gd name="T13" fmla="*/ 19 h 23"/>
                  <a:gd name="T14" fmla="*/ 8 w 56"/>
                  <a:gd name="T15" fmla="*/ 21 h 23"/>
                  <a:gd name="T16" fmla="*/ 8 w 56"/>
                  <a:gd name="T17" fmla="*/ 21 h 23"/>
                  <a:gd name="T18" fmla="*/ 5 w 56"/>
                  <a:gd name="T19" fmla="*/ 21 h 23"/>
                  <a:gd name="T20" fmla="*/ 5 w 56"/>
                  <a:gd name="T21" fmla="*/ 19 h 23"/>
                  <a:gd name="T22" fmla="*/ 0 w 56"/>
                  <a:gd name="T23" fmla="*/ 16 h 23"/>
                  <a:gd name="T24" fmla="*/ 10 w 56"/>
                  <a:gd name="T25" fmla="*/ 14 h 23"/>
                  <a:gd name="T26" fmla="*/ 13 w 56"/>
                  <a:gd name="T27" fmla="*/ 11 h 23"/>
                  <a:gd name="T28" fmla="*/ 15 w 56"/>
                  <a:gd name="T29" fmla="*/ 7 h 23"/>
                  <a:gd name="T30" fmla="*/ 18 w 56"/>
                  <a:gd name="T31" fmla="*/ 4 h 23"/>
                  <a:gd name="T32" fmla="*/ 25 w 56"/>
                  <a:gd name="T33" fmla="*/ 4 h 23"/>
                  <a:gd name="T34" fmla="*/ 29 w 56"/>
                  <a:gd name="T35" fmla="*/ 0 h 23"/>
                  <a:gd name="T36" fmla="*/ 39 w 56"/>
                  <a:gd name="T37" fmla="*/ 0 h 23"/>
                  <a:gd name="T38" fmla="*/ 41 w 56"/>
                  <a:gd name="T39" fmla="*/ 2 h 23"/>
                  <a:gd name="T40" fmla="*/ 46 w 56"/>
                  <a:gd name="T41" fmla="*/ 2 h 23"/>
                  <a:gd name="T42" fmla="*/ 46 w 56"/>
                  <a:gd name="T43" fmla="*/ 2 h 23"/>
                  <a:gd name="T44" fmla="*/ 49 w 56"/>
                  <a:gd name="T45" fmla="*/ 4 h 23"/>
                  <a:gd name="T46" fmla="*/ 51 w 56"/>
                  <a:gd name="T47" fmla="*/ 5 h 23"/>
                  <a:gd name="T48" fmla="*/ 53 w 56"/>
                  <a:gd name="T49" fmla="*/ 9 h 23"/>
                  <a:gd name="T50" fmla="*/ 56 w 56"/>
                  <a:gd name="T51" fmla="*/ 12 h 23"/>
                  <a:gd name="T52" fmla="*/ 56 w 56"/>
                  <a:gd name="T53" fmla="*/ 19 h 23"/>
                  <a:gd name="T54" fmla="*/ 53 w 56"/>
                  <a:gd name="T55" fmla="*/ 23 h 23"/>
                  <a:gd name="T56" fmla="*/ 41 w 56"/>
                  <a:gd name="T5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23">
                    <a:moveTo>
                      <a:pt x="41" y="23"/>
                    </a:moveTo>
                    <a:lnTo>
                      <a:pt x="29" y="19"/>
                    </a:lnTo>
                    <a:lnTo>
                      <a:pt x="24" y="17"/>
                    </a:lnTo>
                    <a:lnTo>
                      <a:pt x="13" y="17"/>
                    </a:lnTo>
                    <a:lnTo>
                      <a:pt x="13" y="17"/>
                    </a:lnTo>
                    <a:lnTo>
                      <a:pt x="12" y="19"/>
                    </a:lnTo>
                    <a:lnTo>
                      <a:pt x="12" y="19"/>
                    </a:lnTo>
                    <a:lnTo>
                      <a:pt x="8" y="21"/>
                    </a:lnTo>
                    <a:lnTo>
                      <a:pt x="8" y="21"/>
                    </a:lnTo>
                    <a:lnTo>
                      <a:pt x="5" y="21"/>
                    </a:lnTo>
                    <a:lnTo>
                      <a:pt x="5" y="19"/>
                    </a:lnTo>
                    <a:lnTo>
                      <a:pt x="0" y="16"/>
                    </a:lnTo>
                    <a:lnTo>
                      <a:pt x="10" y="14"/>
                    </a:lnTo>
                    <a:lnTo>
                      <a:pt x="13" y="11"/>
                    </a:lnTo>
                    <a:lnTo>
                      <a:pt x="15" y="7"/>
                    </a:lnTo>
                    <a:lnTo>
                      <a:pt x="18" y="4"/>
                    </a:lnTo>
                    <a:lnTo>
                      <a:pt x="25" y="4"/>
                    </a:lnTo>
                    <a:lnTo>
                      <a:pt x="29" y="0"/>
                    </a:lnTo>
                    <a:lnTo>
                      <a:pt x="39" y="0"/>
                    </a:lnTo>
                    <a:lnTo>
                      <a:pt x="41" y="2"/>
                    </a:lnTo>
                    <a:lnTo>
                      <a:pt x="46" y="2"/>
                    </a:lnTo>
                    <a:lnTo>
                      <a:pt x="46" y="2"/>
                    </a:lnTo>
                    <a:lnTo>
                      <a:pt x="49" y="4"/>
                    </a:lnTo>
                    <a:lnTo>
                      <a:pt x="51" y="5"/>
                    </a:lnTo>
                    <a:lnTo>
                      <a:pt x="53" y="9"/>
                    </a:lnTo>
                    <a:lnTo>
                      <a:pt x="56" y="12"/>
                    </a:lnTo>
                    <a:lnTo>
                      <a:pt x="56" y="19"/>
                    </a:lnTo>
                    <a:lnTo>
                      <a:pt x="53" y="23"/>
                    </a:lnTo>
                    <a:lnTo>
                      <a:pt x="41" y="2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20" name="Freeform 202"/>
              <p:cNvSpPr>
                <a:spLocks/>
              </p:cNvSpPr>
              <p:nvPr/>
            </p:nvSpPr>
            <p:spPr bwMode="auto">
              <a:xfrm>
                <a:off x="4807" y="1159"/>
                <a:ext cx="20" cy="15"/>
              </a:xfrm>
              <a:custGeom>
                <a:avLst/>
                <a:gdLst>
                  <a:gd name="T0" fmla="*/ 0 w 20"/>
                  <a:gd name="T1" fmla="*/ 7 h 15"/>
                  <a:gd name="T2" fmla="*/ 3 w 20"/>
                  <a:gd name="T3" fmla="*/ 0 h 15"/>
                  <a:gd name="T4" fmla="*/ 13 w 20"/>
                  <a:gd name="T5" fmla="*/ 0 h 15"/>
                  <a:gd name="T6" fmla="*/ 20 w 20"/>
                  <a:gd name="T7" fmla="*/ 10 h 15"/>
                  <a:gd name="T8" fmla="*/ 12 w 20"/>
                  <a:gd name="T9" fmla="*/ 10 h 15"/>
                  <a:gd name="T10" fmla="*/ 8 w 20"/>
                  <a:gd name="T11" fmla="*/ 15 h 15"/>
                  <a:gd name="T12" fmla="*/ 0 w 20"/>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0" y="7"/>
                    </a:moveTo>
                    <a:lnTo>
                      <a:pt x="3" y="0"/>
                    </a:lnTo>
                    <a:lnTo>
                      <a:pt x="13" y="0"/>
                    </a:lnTo>
                    <a:lnTo>
                      <a:pt x="20" y="10"/>
                    </a:lnTo>
                    <a:lnTo>
                      <a:pt x="12" y="10"/>
                    </a:lnTo>
                    <a:lnTo>
                      <a:pt x="8" y="15"/>
                    </a:lnTo>
                    <a:lnTo>
                      <a:pt x="0"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21" name="Freeform 203"/>
              <p:cNvSpPr>
                <a:spLocks/>
              </p:cNvSpPr>
              <p:nvPr/>
            </p:nvSpPr>
            <p:spPr bwMode="auto">
              <a:xfrm>
                <a:off x="4899" y="1121"/>
                <a:ext cx="72" cy="26"/>
              </a:xfrm>
              <a:custGeom>
                <a:avLst/>
                <a:gdLst>
                  <a:gd name="T0" fmla="*/ 31 w 72"/>
                  <a:gd name="T1" fmla="*/ 26 h 26"/>
                  <a:gd name="T2" fmla="*/ 22 w 72"/>
                  <a:gd name="T3" fmla="*/ 21 h 26"/>
                  <a:gd name="T4" fmla="*/ 19 w 72"/>
                  <a:gd name="T5" fmla="*/ 17 h 26"/>
                  <a:gd name="T6" fmla="*/ 14 w 72"/>
                  <a:gd name="T7" fmla="*/ 17 h 26"/>
                  <a:gd name="T8" fmla="*/ 9 w 72"/>
                  <a:gd name="T9" fmla="*/ 17 h 26"/>
                  <a:gd name="T10" fmla="*/ 5 w 72"/>
                  <a:gd name="T11" fmla="*/ 14 h 26"/>
                  <a:gd name="T12" fmla="*/ 0 w 72"/>
                  <a:gd name="T13" fmla="*/ 14 h 26"/>
                  <a:gd name="T14" fmla="*/ 0 w 72"/>
                  <a:gd name="T15" fmla="*/ 7 h 26"/>
                  <a:gd name="T16" fmla="*/ 4 w 72"/>
                  <a:gd name="T17" fmla="*/ 0 h 26"/>
                  <a:gd name="T18" fmla="*/ 9 w 72"/>
                  <a:gd name="T19" fmla="*/ 0 h 26"/>
                  <a:gd name="T20" fmla="*/ 9 w 72"/>
                  <a:gd name="T21" fmla="*/ 4 h 26"/>
                  <a:gd name="T22" fmla="*/ 12 w 72"/>
                  <a:gd name="T23" fmla="*/ 4 h 26"/>
                  <a:gd name="T24" fmla="*/ 12 w 72"/>
                  <a:gd name="T25" fmla="*/ 4 h 26"/>
                  <a:gd name="T26" fmla="*/ 14 w 72"/>
                  <a:gd name="T27" fmla="*/ 4 h 26"/>
                  <a:gd name="T28" fmla="*/ 16 w 72"/>
                  <a:gd name="T29" fmla="*/ 5 h 26"/>
                  <a:gd name="T30" fmla="*/ 16 w 72"/>
                  <a:gd name="T31" fmla="*/ 5 h 26"/>
                  <a:gd name="T32" fmla="*/ 16 w 72"/>
                  <a:gd name="T33" fmla="*/ 7 h 26"/>
                  <a:gd name="T34" fmla="*/ 17 w 72"/>
                  <a:gd name="T35" fmla="*/ 7 h 26"/>
                  <a:gd name="T36" fmla="*/ 19 w 72"/>
                  <a:gd name="T37" fmla="*/ 4 h 26"/>
                  <a:gd name="T38" fmla="*/ 36 w 72"/>
                  <a:gd name="T39" fmla="*/ 4 h 26"/>
                  <a:gd name="T40" fmla="*/ 38 w 72"/>
                  <a:gd name="T41" fmla="*/ 9 h 26"/>
                  <a:gd name="T42" fmla="*/ 40 w 72"/>
                  <a:gd name="T43" fmla="*/ 7 h 26"/>
                  <a:gd name="T44" fmla="*/ 57 w 72"/>
                  <a:gd name="T45" fmla="*/ 7 h 26"/>
                  <a:gd name="T46" fmla="*/ 60 w 72"/>
                  <a:gd name="T47" fmla="*/ 11 h 26"/>
                  <a:gd name="T48" fmla="*/ 60 w 72"/>
                  <a:gd name="T49" fmla="*/ 11 h 26"/>
                  <a:gd name="T50" fmla="*/ 63 w 72"/>
                  <a:gd name="T51" fmla="*/ 12 h 26"/>
                  <a:gd name="T52" fmla="*/ 69 w 72"/>
                  <a:gd name="T53" fmla="*/ 14 h 26"/>
                  <a:gd name="T54" fmla="*/ 69 w 72"/>
                  <a:gd name="T55" fmla="*/ 14 h 26"/>
                  <a:gd name="T56" fmla="*/ 69 w 72"/>
                  <a:gd name="T57" fmla="*/ 14 h 26"/>
                  <a:gd name="T58" fmla="*/ 69 w 72"/>
                  <a:gd name="T59" fmla="*/ 14 h 26"/>
                  <a:gd name="T60" fmla="*/ 70 w 72"/>
                  <a:gd name="T61" fmla="*/ 14 h 26"/>
                  <a:gd name="T62" fmla="*/ 72 w 72"/>
                  <a:gd name="T63" fmla="*/ 16 h 26"/>
                  <a:gd name="T64" fmla="*/ 65 w 72"/>
                  <a:gd name="T65" fmla="*/ 23 h 26"/>
                  <a:gd name="T66" fmla="*/ 60 w 72"/>
                  <a:gd name="T67" fmla="*/ 23 h 26"/>
                  <a:gd name="T68" fmla="*/ 57 w 72"/>
                  <a:gd name="T69" fmla="*/ 26 h 26"/>
                  <a:gd name="T70" fmla="*/ 31 w 72"/>
                  <a:gd name="T7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 h="26">
                    <a:moveTo>
                      <a:pt x="31" y="26"/>
                    </a:moveTo>
                    <a:lnTo>
                      <a:pt x="22" y="21"/>
                    </a:lnTo>
                    <a:lnTo>
                      <a:pt x="19" y="17"/>
                    </a:lnTo>
                    <a:lnTo>
                      <a:pt x="14" y="17"/>
                    </a:lnTo>
                    <a:lnTo>
                      <a:pt x="9" y="17"/>
                    </a:lnTo>
                    <a:lnTo>
                      <a:pt x="5" y="14"/>
                    </a:lnTo>
                    <a:lnTo>
                      <a:pt x="0" y="14"/>
                    </a:lnTo>
                    <a:lnTo>
                      <a:pt x="0" y="7"/>
                    </a:lnTo>
                    <a:lnTo>
                      <a:pt x="4" y="0"/>
                    </a:lnTo>
                    <a:lnTo>
                      <a:pt x="9" y="0"/>
                    </a:lnTo>
                    <a:lnTo>
                      <a:pt x="9" y="4"/>
                    </a:lnTo>
                    <a:lnTo>
                      <a:pt x="12" y="4"/>
                    </a:lnTo>
                    <a:lnTo>
                      <a:pt x="12" y="4"/>
                    </a:lnTo>
                    <a:lnTo>
                      <a:pt x="14" y="4"/>
                    </a:lnTo>
                    <a:lnTo>
                      <a:pt x="16" y="5"/>
                    </a:lnTo>
                    <a:lnTo>
                      <a:pt x="16" y="5"/>
                    </a:lnTo>
                    <a:lnTo>
                      <a:pt x="16" y="7"/>
                    </a:lnTo>
                    <a:lnTo>
                      <a:pt x="17" y="7"/>
                    </a:lnTo>
                    <a:lnTo>
                      <a:pt x="19" y="4"/>
                    </a:lnTo>
                    <a:lnTo>
                      <a:pt x="36" y="4"/>
                    </a:lnTo>
                    <a:lnTo>
                      <a:pt x="38" y="9"/>
                    </a:lnTo>
                    <a:lnTo>
                      <a:pt x="40" y="7"/>
                    </a:lnTo>
                    <a:lnTo>
                      <a:pt x="57" y="7"/>
                    </a:lnTo>
                    <a:lnTo>
                      <a:pt x="60" y="11"/>
                    </a:lnTo>
                    <a:lnTo>
                      <a:pt x="60" y="11"/>
                    </a:lnTo>
                    <a:lnTo>
                      <a:pt x="63" y="12"/>
                    </a:lnTo>
                    <a:lnTo>
                      <a:pt x="69" y="14"/>
                    </a:lnTo>
                    <a:lnTo>
                      <a:pt x="69" y="14"/>
                    </a:lnTo>
                    <a:lnTo>
                      <a:pt x="69" y="14"/>
                    </a:lnTo>
                    <a:lnTo>
                      <a:pt x="69" y="14"/>
                    </a:lnTo>
                    <a:lnTo>
                      <a:pt x="70" y="14"/>
                    </a:lnTo>
                    <a:lnTo>
                      <a:pt x="72" y="16"/>
                    </a:lnTo>
                    <a:lnTo>
                      <a:pt x="65" y="23"/>
                    </a:lnTo>
                    <a:lnTo>
                      <a:pt x="60" y="23"/>
                    </a:lnTo>
                    <a:lnTo>
                      <a:pt x="57" y="26"/>
                    </a:lnTo>
                    <a:lnTo>
                      <a:pt x="31" y="2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22" name="Freeform 204"/>
              <p:cNvSpPr>
                <a:spLocks/>
              </p:cNvSpPr>
              <p:nvPr/>
            </p:nvSpPr>
            <p:spPr bwMode="auto">
              <a:xfrm>
                <a:off x="4761" y="1101"/>
                <a:ext cx="128" cy="49"/>
              </a:xfrm>
              <a:custGeom>
                <a:avLst/>
                <a:gdLst>
                  <a:gd name="T0" fmla="*/ 30 w 128"/>
                  <a:gd name="T1" fmla="*/ 49 h 49"/>
                  <a:gd name="T2" fmla="*/ 27 w 128"/>
                  <a:gd name="T3" fmla="*/ 46 h 49"/>
                  <a:gd name="T4" fmla="*/ 18 w 128"/>
                  <a:gd name="T5" fmla="*/ 46 h 49"/>
                  <a:gd name="T6" fmla="*/ 1 w 128"/>
                  <a:gd name="T7" fmla="*/ 25 h 49"/>
                  <a:gd name="T8" fmla="*/ 0 w 128"/>
                  <a:gd name="T9" fmla="*/ 15 h 49"/>
                  <a:gd name="T10" fmla="*/ 8 w 128"/>
                  <a:gd name="T11" fmla="*/ 8 h 49"/>
                  <a:gd name="T12" fmla="*/ 18 w 128"/>
                  <a:gd name="T13" fmla="*/ 3 h 49"/>
                  <a:gd name="T14" fmla="*/ 24 w 128"/>
                  <a:gd name="T15" fmla="*/ 0 h 49"/>
                  <a:gd name="T16" fmla="*/ 32 w 128"/>
                  <a:gd name="T17" fmla="*/ 1 h 49"/>
                  <a:gd name="T18" fmla="*/ 39 w 128"/>
                  <a:gd name="T19" fmla="*/ 1 h 49"/>
                  <a:gd name="T20" fmla="*/ 44 w 128"/>
                  <a:gd name="T21" fmla="*/ 6 h 49"/>
                  <a:gd name="T22" fmla="*/ 53 w 128"/>
                  <a:gd name="T23" fmla="*/ 12 h 49"/>
                  <a:gd name="T24" fmla="*/ 61 w 128"/>
                  <a:gd name="T25" fmla="*/ 17 h 49"/>
                  <a:gd name="T26" fmla="*/ 59 w 128"/>
                  <a:gd name="T27" fmla="*/ 5 h 49"/>
                  <a:gd name="T28" fmla="*/ 70 w 128"/>
                  <a:gd name="T29" fmla="*/ 3 h 49"/>
                  <a:gd name="T30" fmla="*/ 82 w 128"/>
                  <a:gd name="T31" fmla="*/ 10 h 49"/>
                  <a:gd name="T32" fmla="*/ 111 w 128"/>
                  <a:gd name="T33" fmla="*/ 15 h 49"/>
                  <a:gd name="T34" fmla="*/ 128 w 128"/>
                  <a:gd name="T35" fmla="*/ 20 h 49"/>
                  <a:gd name="T36" fmla="*/ 121 w 128"/>
                  <a:gd name="T37" fmla="*/ 31 h 49"/>
                  <a:gd name="T38" fmla="*/ 106 w 128"/>
                  <a:gd name="T39" fmla="*/ 36 h 49"/>
                  <a:gd name="T40" fmla="*/ 97 w 128"/>
                  <a:gd name="T41" fmla="*/ 34 h 49"/>
                  <a:gd name="T42" fmla="*/ 90 w 128"/>
                  <a:gd name="T43" fmla="*/ 29 h 49"/>
                  <a:gd name="T44" fmla="*/ 83 w 128"/>
                  <a:gd name="T45" fmla="*/ 25 h 49"/>
                  <a:gd name="T46" fmla="*/ 87 w 128"/>
                  <a:gd name="T47" fmla="*/ 17 h 49"/>
                  <a:gd name="T48" fmla="*/ 80 w 128"/>
                  <a:gd name="T49" fmla="*/ 20 h 49"/>
                  <a:gd name="T50" fmla="*/ 83 w 128"/>
                  <a:gd name="T51" fmla="*/ 32 h 49"/>
                  <a:gd name="T52" fmla="*/ 102 w 128"/>
                  <a:gd name="T53" fmla="*/ 43 h 49"/>
                  <a:gd name="T54" fmla="*/ 90 w 128"/>
                  <a:gd name="T55" fmla="*/ 44 h 49"/>
                  <a:gd name="T56" fmla="*/ 78 w 128"/>
                  <a:gd name="T57" fmla="*/ 39 h 49"/>
                  <a:gd name="T58" fmla="*/ 56 w 128"/>
                  <a:gd name="T59" fmla="*/ 44 h 49"/>
                  <a:gd name="T60" fmla="*/ 44 w 128"/>
                  <a:gd name="T61" fmla="*/ 39 h 49"/>
                  <a:gd name="T62" fmla="*/ 41 w 128"/>
                  <a:gd name="T63" fmla="*/ 41 h 49"/>
                  <a:gd name="T64" fmla="*/ 39 w 128"/>
                  <a:gd name="T65" fmla="*/ 43 h 49"/>
                  <a:gd name="T66" fmla="*/ 41 w 128"/>
                  <a:gd name="T67" fmla="*/ 44 h 49"/>
                  <a:gd name="T68" fmla="*/ 30 w 128"/>
                  <a:gd name="T6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49">
                    <a:moveTo>
                      <a:pt x="30" y="49"/>
                    </a:moveTo>
                    <a:lnTo>
                      <a:pt x="30" y="49"/>
                    </a:lnTo>
                    <a:lnTo>
                      <a:pt x="30" y="49"/>
                    </a:lnTo>
                    <a:lnTo>
                      <a:pt x="27" y="46"/>
                    </a:lnTo>
                    <a:lnTo>
                      <a:pt x="25" y="46"/>
                    </a:lnTo>
                    <a:lnTo>
                      <a:pt x="18" y="46"/>
                    </a:lnTo>
                    <a:lnTo>
                      <a:pt x="0" y="27"/>
                    </a:lnTo>
                    <a:lnTo>
                      <a:pt x="1" y="25"/>
                    </a:lnTo>
                    <a:lnTo>
                      <a:pt x="1" y="18"/>
                    </a:lnTo>
                    <a:lnTo>
                      <a:pt x="0" y="15"/>
                    </a:lnTo>
                    <a:lnTo>
                      <a:pt x="8" y="12"/>
                    </a:lnTo>
                    <a:lnTo>
                      <a:pt x="8" y="8"/>
                    </a:lnTo>
                    <a:lnTo>
                      <a:pt x="15" y="8"/>
                    </a:lnTo>
                    <a:lnTo>
                      <a:pt x="18" y="3"/>
                    </a:lnTo>
                    <a:lnTo>
                      <a:pt x="24" y="3"/>
                    </a:lnTo>
                    <a:lnTo>
                      <a:pt x="24" y="0"/>
                    </a:lnTo>
                    <a:lnTo>
                      <a:pt x="29" y="0"/>
                    </a:lnTo>
                    <a:lnTo>
                      <a:pt x="32" y="1"/>
                    </a:lnTo>
                    <a:lnTo>
                      <a:pt x="39" y="1"/>
                    </a:lnTo>
                    <a:lnTo>
                      <a:pt x="39" y="1"/>
                    </a:lnTo>
                    <a:lnTo>
                      <a:pt x="42" y="3"/>
                    </a:lnTo>
                    <a:lnTo>
                      <a:pt x="44" y="6"/>
                    </a:lnTo>
                    <a:lnTo>
                      <a:pt x="49" y="12"/>
                    </a:lnTo>
                    <a:lnTo>
                      <a:pt x="53" y="12"/>
                    </a:lnTo>
                    <a:lnTo>
                      <a:pt x="58" y="17"/>
                    </a:lnTo>
                    <a:lnTo>
                      <a:pt x="61" y="17"/>
                    </a:lnTo>
                    <a:lnTo>
                      <a:pt x="59" y="13"/>
                    </a:lnTo>
                    <a:lnTo>
                      <a:pt x="59" y="5"/>
                    </a:lnTo>
                    <a:lnTo>
                      <a:pt x="66" y="5"/>
                    </a:lnTo>
                    <a:lnTo>
                      <a:pt x="70" y="3"/>
                    </a:lnTo>
                    <a:lnTo>
                      <a:pt x="77" y="3"/>
                    </a:lnTo>
                    <a:lnTo>
                      <a:pt x="82" y="10"/>
                    </a:lnTo>
                    <a:lnTo>
                      <a:pt x="106" y="10"/>
                    </a:lnTo>
                    <a:lnTo>
                      <a:pt x="111" y="15"/>
                    </a:lnTo>
                    <a:lnTo>
                      <a:pt x="116" y="15"/>
                    </a:lnTo>
                    <a:lnTo>
                      <a:pt x="128" y="20"/>
                    </a:lnTo>
                    <a:lnTo>
                      <a:pt x="121" y="27"/>
                    </a:lnTo>
                    <a:lnTo>
                      <a:pt x="121" y="31"/>
                    </a:lnTo>
                    <a:lnTo>
                      <a:pt x="114" y="37"/>
                    </a:lnTo>
                    <a:lnTo>
                      <a:pt x="106" y="36"/>
                    </a:lnTo>
                    <a:lnTo>
                      <a:pt x="101" y="36"/>
                    </a:lnTo>
                    <a:lnTo>
                      <a:pt x="97" y="34"/>
                    </a:lnTo>
                    <a:lnTo>
                      <a:pt x="94" y="34"/>
                    </a:lnTo>
                    <a:lnTo>
                      <a:pt x="90" y="29"/>
                    </a:lnTo>
                    <a:lnTo>
                      <a:pt x="87" y="29"/>
                    </a:lnTo>
                    <a:lnTo>
                      <a:pt x="83" y="25"/>
                    </a:lnTo>
                    <a:lnTo>
                      <a:pt x="89" y="20"/>
                    </a:lnTo>
                    <a:lnTo>
                      <a:pt x="87" y="17"/>
                    </a:lnTo>
                    <a:lnTo>
                      <a:pt x="85" y="20"/>
                    </a:lnTo>
                    <a:lnTo>
                      <a:pt x="80" y="20"/>
                    </a:lnTo>
                    <a:lnTo>
                      <a:pt x="80" y="29"/>
                    </a:lnTo>
                    <a:lnTo>
                      <a:pt x="83" y="32"/>
                    </a:lnTo>
                    <a:lnTo>
                      <a:pt x="97" y="36"/>
                    </a:lnTo>
                    <a:lnTo>
                      <a:pt x="102" y="43"/>
                    </a:lnTo>
                    <a:lnTo>
                      <a:pt x="92" y="41"/>
                    </a:lnTo>
                    <a:lnTo>
                      <a:pt x="90" y="44"/>
                    </a:lnTo>
                    <a:lnTo>
                      <a:pt x="78" y="44"/>
                    </a:lnTo>
                    <a:lnTo>
                      <a:pt x="78" y="39"/>
                    </a:lnTo>
                    <a:lnTo>
                      <a:pt x="66" y="39"/>
                    </a:lnTo>
                    <a:lnTo>
                      <a:pt x="56" y="44"/>
                    </a:lnTo>
                    <a:lnTo>
                      <a:pt x="48" y="44"/>
                    </a:lnTo>
                    <a:lnTo>
                      <a:pt x="44" y="39"/>
                    </a:lnTo>
                    <a:lnTo>
                      <a:pt x="44" y="39"/>
                    </a:lnTo>
                    <a:lnTo>
                      <a:pt x="41" y="41"/>
                    </a:lnTo>
                    <a:lnTo>
                      <a:pt x="39" y="43"/>
                    </a:lnTo>
                    <a:lnTo>
                      <a:pt x="39" y="43"/>
                    </a:lnTo>
                    <a:lnTo>
                      <a:pt x="39" y="44"/>
                    </a:lnTo>
                    <a:lnTo>
                      <a:pt x="41" y="44"/>
                    </a:lnTo>
                    <a:lnTo>
                      <a:pt x="36" y="49"/>
                    </a:lnTo>
                    <a:lnTo>
                      <a:pt x="30" y="4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grpSp>
        <p:sp>
          <p:nvSpPr>
            <p:cNvPr id="22" name="Freeform 206"/>
            <p:cNvSpPr>
              <a:spLocks/>
            </p:cNvSpPr>
            <p:nvPr/>
          </p:nvSpPr>
          <p:spPr bwMode="auto">
            <a:xfrm>
              <a:off x="7900988" y="1787860"/>
              <a:ext cx="20638" cy="25400"/>
            </a:xfrm>
            <a:custGeom>
              <a:avLst/>
              <a:gdLst>
                <a:gd name="T0" fmla="*/ 6 w 13"/>
                <a:gd name="T1" fmla="*/ 16 h 16"/>
                <a:gd name="T2" fmla="*/ 6 w 13"/>
                <a:gd name="T3" fmla="*/ 16 h 16"/>
                <a:gd name="T4" fmla="*/ 3 w 13"/>
                <a:gd name="T5" fmla="*/ 14 h 16"/>
                <a:gd name="T6" fmla="*/ 3 w 13"/>
                <a:gd name="T7" fmla="*/ 14 h 16"/>
                <a:gd name="T8" fmla="*/ 3 w 13"/>
                <a:gd name="T9" fmla="*/ 14 h 16"/>
                <a:gd name="T10" fmla="*/ 3 w 13"/>
                <a:gd name="T11" fmla="*/ 14 h 16"/>
                <a:gd name="T12" fmla="*/ 1 w 13"/>
                <a:gd name="T13" fmla="*/ 12 h 16"/>
                <a:gd name="T14" fmla="*/ 0 w 13"/>
                <a:gd name="T15" fmla="*/ 12 h 16"/>
                <a:gd name="T16" fmla="*/ 0 w 13"/>
                <a:gd name="T17" fmla="*/ 11 h 16"/>
                <a:gd name="T18" fmla="*/ 0 w 13"/>
                <a:gd name="T19" fmla="*/ 11 h 16"/>
                <a:gd name="T20" fmla="*/ 1 w 13"/>
                <a:gd name="T21" fmla="*/ 9 h 16"/>
                <a:gd name="T22" fmla="*/ 1 w 13"/>
                <a:gd name="T23" fmla="*/ 9 h 16"/>
                <a:gd name="T24" fmla="*/ 3 w 13"/>
                <a:gd name="T25" fmla="*/ 9 h 16"/>
                <a:gd name="T26" fmla="*/ 3 w 13"/>
                <a:gd name="T27" fmla="*/ 9 h 16"/>
                <a:gd name="T28" fmla="*/ 3 w 13"/>
                <a:gd name="T29" fmla="*/ 7 h 16"/>
                <a:gd name="T30" fmla="*/ 3 w 13"/>
                <a:gd name="T31" fmla="*/ 7 h 16"/>
                <a:gd name="T32" fmla="*/ 3 w 13"/>
                <a:gd name="T33" fmla="*/ 5 h 16"/>
                <a:gd name="T34" fmla="*/ 3 w 13"/>
                <a:gd name="T35" fmla="*/ 5 h 16"/>
                <a:gd name="T36" fmla="*/ 3 w 13"/>
                <a:gd name="T37" fmla="*/ 4 h 16"/>
                <a:gd name="T38" fmla="*/ 3 w 13"/>
                <a:gd name="T39" fmla="*/ 4 h 16"/>
                <a:gd name="T40" fmla="*/ 3 w 13"/>
                <a:gd name="T41" fmla="*/ 2 h 16"/>
                <a:gd name="T42" fmla="*/ 3 w 13"/>
                <a:gd name="T43" fmla="*/ 0 h 16"/>
                <a:gd name="T44" fmla="*/ 3 w 13"/>
                <a:gd name="T45" fmla="*/ 0 h 16"/>
                <a:gd name="T46" fmla="*/ 6 w 13"/>
                <a:gd name="T47" fmla="*/ 0 h 16"/>
                <a:gd name="T48" fmla="*/ 6 w 13"/>
                <a:gd name="T49" fmla="*/ 0 h 16"/>
                <a:gd name="T50" fmla="*/ 8 w 13"/>
                <a:gd name="T51" fmla="*/ 0 h 16"/>
                <a:gd name="T52" fmla="*/ 10 w 13"/>
                <a:gd name="T53" fmla="*/ 0 h 16"/>
                <a:gd name="T54" fmla="*/ 10 w 13"/>
                <a:gd name="T55" fmla="*/ 2 h 16"/>
                <a:gd name="T56" fmla="*/ 10 w 13"/>
                <a:gd name="T57" fmla="*/ 2 h 16"/>
                <a:gd name="T58" fmla="*/ 12 w 13"/>
                <a:gd name="T59" fmla="*/ 4 h 16"/>
                <a:gd name="T60" fmla="*/ 12 w 13"/>
                <a:gd name="T61" fmla="*/ 4 h 16"/>
                <a:gd name="T62" fmla="*/ 13 w 13"/>
                <a:gd name="T63" fmla="*/ 4 h 16"/>
                <a:gd name="T64" fmla="*/ 13 w 13"/>
                <a:gd name="T65" fmla="*/ 4 h 16"/>
                <a:gd name="T66" fmla="*/ 13 w 13"/>
                <a:gd name="T67" fmla="*/ 7 h 16"/>
                <a:gd name="T68" fmla="*/ 13 w 13"/>
                <a:gd name="T69" fmla="*/ 7 h 16"/>
                <a:gd name="T70" fmla="*/ 12 w 13"/>
                <a:gd name="T71" fmla="*/ 11 h 16"/>
                <a:gd name="T72" fmla="*/ 12 w 13"/>
                <a:gd name="T73" fmla="*/ 11 h 16"/>
                <a:gd name="T74" fmla="*/ 10 w 13"/>
                <a:gd name="T75" fmla="*/ 11 h 16"/>
                <a:gd name="T76" fmla="*/ 10 w 13"/>
                <a:gd name="T77" fmla="*/ 11 h 16"/>
                <a:gd name="T78" fmla="*/ 10 w 13"/>
                <a:gd name="T79" fmla="*/ 12 h 16"/>
                <a:gd name="T80" fmla="*/ 10 w 13"/>
                <a:gd name="T81" fmla="*/ 12 h 16"/>
                <a:gd name="T82" fmla="*/ 10 w 13"/>
                <a:gd name="T83" fmla="*/ 14 h 16"/>
                <a:gd name="T84" fmla="*/ 6 w 13"/>
                <a:gd name="T85" fmla="*/ 16 h 16"/>
                <a:gd name="T86" fmla="*/ 6 w 13"/>
                <a:gd name="T8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 h="16">
                  <a:moveTo>
                    <a:pt x="6" y="16"/>
                  </a:moveTo>
                  <a:lnTo>
                    <a:pt x="6" y="16"/>
                  </a:lnTo>
                  <a:lnTo>
                    <a:pt x="3" y="14"/>
                  </a:lnTo>
                  <a:lnTo>
                    <a:pt x="3" y="14"/>
                  </a:lnTo>
                  <a:lnTo>
                    <a:pt x="3" y="14"/>
                  </a:lnTo>
                  <a:lnTo>
                    <a:pt x="3" y="14"/>
                  </a:lnTo>
                  <a:lnTo>
                    <a:pt x="1" y="12"/>
                  </a:lnTo>
                  <a:lnTo>
                    <a:pt x="0" y="12"/>
                  </a:lnTo>
                  <a:lnTo>
                    <a:pt x="0" y="11"/>
                  </a:lnTo>
                  <a:lnTo>
                    <a:pt x="0" y="11"/>
                  </a:lnTo>
                  <a:lnTo>
                    <a:pt x="1" y="9"/>
                  </a:lnTo>
                  <a:lnTo>
                    <a:pt x="1" y="9"/>
                  </a:lnTo>
                  <a:lnTo>
                    <a:pt x="3" y="9"/>
                  </a:lnTo>
                  <a:lnTo>
                    <a:pt x="3" y="9"/>
                  </a:lnTo>
                  <a:lnTo>
                    <a:pt x="3" y="7"/>
                  </a:lnTo>
                  <a:lnTo>
                    <a:pt x="3" y="7"/>
                  </a:lnTo>
                  <a:lnTo>
                    <a:pt x="3" y="5"/>
                  </a:lnTo>
                  <a:lnTo>
                    <a:pt x="3" y="5"/>
                  </a:lnTo>
                  <a:lnTo>
                    <a:pt x="3" y="4"/>
                  </a:lnTo>
                  <a:lnTo>
                    <a:pt x="3" y="4"/>
                  </a:lnTo>
                  <a:lnTo>
                    <a:pt x="3" y="2"/>
                  </a:lnTo>
                  <a:lnTo>
                    <a:pt x="3" y="0"/>
                  </a:lnTo>
                  <a:lnTo>
                    <a:pt x="3" y="0"/>
                  </a:lnTo>
                  <a:lnTo>
                    <a:pt x="6" y="0"/>
                  </a:lnTo>
                  <a:lnTo>
                    <a:pt x="6" y="0"/>
                  </a:lnTo>
                  <a:lnTo>
                    <a:pt x="8" y="0"/>
                  </a:lnTo>
                  <a:lnTo>
                    <a:pt x="10" y="0"/>
                  </a:lnTo>
                  <a:lnTo>
                    <a:pt x="10" y="2"/>
                  </a:lnTo>
                  <a:lnTo>
                    <a:pt x="10" y="2"/>
                  </a:lnTo>
                  <a:lnTo>
                    <a:pt x="12" y="4"/>
                  </a:lnTo>
                  <a:lnTo>
                    <a:pt x="12" y="4"/>
                  </a:lnTo>
                  <a:lnTo>
                    <a:pt x="13" y="4"/>
                  </a:lnTo>
                  <a:lnTo>
                    <a:pt x="13" y="4"/>
                  </a:lnTo>
                  <a:lnTo>
                    <a:pt x="13" y="7"/>
                  </a:lnTo>
                  <a:lnTo>
                    <a:pt x="13" y="7"/>
                  </a:lnTo>
                  <a:lnTo>
                    <a:pt x="12" y="11"/>
                  </a:lnTo>
                  <a:lnTo>
                    <a:pt x="12" y="11"/>
                  </a:lnTo>
                  <a:lnTo>
                    <a:pt x="10" y="11"/>
                  </a:lnTo>
                  <a:lnTo>
                    <a:pt x="10" y="11"/>
                  </a:lnTo>
                  <a:lnTo>
                    <a:pt x="10" y="12"/>
                  </a:lnTo>
                  <a:lnTo>
                    <a:pt x="10" y="12"/>
                  </a:lnTo>
                  <a:lnTo>
                    <a:pt x="10" y="14"/>
                  </a:lnTo>
                  <a:lnTo>
                    <a:pt x="6" y="16"/>
                  </a:lnTo>
                  <a:lnTo>
                    <a:pt x="6" y="1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3" name="Freeform 207"/>
            <p:cNvSpPr>
              <a:spLocks/>
            </p:cNvSpPr>
            <p:nvPr/>
          </p:nvSpPr>
          <p:spPr bwMode="auto">
            <a:xfrm>
              <a:off x="7900989" y="1859299"/>
              <a:ext cx="23813" cy="22225"/>
            </a:xfrm>
            <a:custGeom>
              <a:avLst/>
              <a:gdLst>
                <a:gd name="T0" fmla="*/ 12 w 15"/>
                <a:gd name="T1" fmla="*/ 14 h 14"/>
                <a:gd name="T2" fmla="*/ 12 w 15"/>
                <a:gd name="T3" fmla="*/ 14 h 14"/>
                <a:gd name="T4" fmla="*/ 8 w 15"/>
                <a:gd name="T5" fmla="*/ 12 h 14"/>
                <a:gd name="T6" fmla="*/ 5 w 15"/>
                <a:gd name="T7" fmla="*/ 9 h 14"/>
                <a:gd name="T8" fmla="*/ 5 w 15"/>
                <a:gd name="T9" fmla="*/ 9 h 14"/>
                <a:gd name="T10" fmla="*/ 3 w 15"/>
                <a:gd name="T11" fmla="*/ 5 h 14"/>
                <a:gd name="T12" fmla="*/ 3 w 15"/>
                <a:gd name="T13" fmla="*/ 5 h 14"/>
                <a:gd name="T14" fmla="*/ 3 w 15"/>
                <a:gd name="T15" fmla="*/ 5 h 14"/>
                <a:gd name="T16" fmla="*/ 3 w 15"/>
                <a:gd name="T17" fmla="*/ 5 h 14"/>
                <a:gd name="T18" fmla="*/ 1 w 15"/>
                <a:gd name="T19" fmla="*/ 3 h 14"/>
                <a:gd name="T20" fmla="*/ 1 w 15"/>
                <a:gd name="T21" fmla="*/ 3 h 14"/>
                <a:gd name="T22" fmla="*/ 0 w 15"/>
                <a:gd name="T23" fmla="*/ 2 h 14"/>
                <a:gd name="T24" fmla="*/ 0 w 15"/>
                <a:gd name="T25" fmla="*/ 2 h 14"/>
                <a:gd name="T26" fmla="*/ 1 w 15"/>
                <a:gd name="T27" fmla="*/ 0 h 14"/>
                <a:gd name="T28" fmla="*/ 1 w 15"/>
                <a:gd name="T29" fmla="*/ 0 h 14"/>
                <a:gd name="T30" fmla="*/ 6 w 15"/>
                <a:gd name="T31" fmla="*/ 2 h 14"/>
                <a:gd name="T32" fmla="*/ 6 w 15"/>
                <a:gd name="T33" fmla="*/ 2 h 14"/>
                <a:gd name="T34" fmla="*/ 6 w 15"/>
                <a:gd name="T35" fmla="*/ 2 h 14"/>
                <a:gd name="T36" fmla="*/ 8 w 15"/>
                <a:gd name="T37" fmla="*/ 2 h 14"/>
                <a:gd name="T38" fmla="*/ 8 w 15"/>
                <a:gd name="T39" fmla="*/ 2 h 14"/>
                <a:gd name="T40" fmla="*/ 10 w 15"/>
                <a:gd name="T41" fmla="*/ 3 h 14"/>
                <a:gd name="T42" fmla="*/ 10 w 15"/>
                <a:gd name="T43" fmla="*/ 3 h 14"/>
                <a:gd name="T44" fmla="*/ 10 w 15"/>
                <a:gd name="T45" fmla="*/ 3 h 14"/>
                <a:gd name="T46" fmla="*/ 12 w 15"/>
                <a:gd name="T47" fmla="*/ 3 h 14"/>
                <a:gd name="T48" fmla="*/ 12 w 15"/>
                <a:gd name="T49" fmla="*/ 3 h 14"/>
                <a:gd name="T50" fmla="*/ 12 w 15"/>
                <a:gd name="T51" fmla="*/ 5 h 14"/>
                <a:gd name="T52" fmla="*/ 12 w 15"/>
                <a:gd name="T53" fmla="*/ 7 h 14"/>
                <a:gd name="T54" fmla="*/ 12 w 15"/>
                <a:gd name="T55" fmla="*/ 5 h 14"/>
                <a:gd name="T56" fmla="*/ 12 w 15"/>
                <a:gd name="T57" fmla="*/ 5 h 14"/>
                <a:gd name="T58" fmla="*/ 13 w 15"/>
                <a:gd name="T59" fmla="*/ 7 h 14"/>
                <a:gd name="T60" fmla="*/ 13 w 15"/>
                <a:gd name="T61" fmla="*/ 7 h 14"/>
                <a:gd name="T62" fmla="*/ 13 w 15"/>
                <a:gd name="T63" fmla="*/ 7 h 14"/>
                <a:gd name="T64" fmla="*/ 13 w 15"/>
                <a:gd name="T65" fmla="*/ 7 h 14"/>
                <a:gd name="T66" fmla="*/ 15 w 15"/>
                <a:gd name="T67" fmla="*/ 10 h 14"/>
                <a:gd name="T68" fmla="*/ 15 w 15"/>
                <a:gd name="T69" fmla="*/ 10 h 14"/>
                <a:gd name="T70" fmla="*/ 13 w 15"/>
                <a:gd name="T71" fmla="*/ 12 h 14"/>
                <a:gd name="T72" fmla="*/ 12 w 15"/>
                <a:gd name="T73" fmla="*/ 14 h 14"/>
                <a:gd name="T74" fmla="*/ 12 w 15"/>
                <a:gd name="T7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 h="14">
                  <a:moveTo>
                    <a:pt x="12" y="14"/>
                  </a:moveTo>
                  <a:lnTo>
                    <a:pt x="12" y="14"/>
                  </a:lnTo>
                  <a:lnTo>
                    <a:pt x="8" y="12"/>
                  </a:lnTo>
                  <a:lnTo>
                    <a:pt x="5" y="9"/>
                  </a:lnTo>
                  <a:lnTo>
                    <a:pt x="5" y="9"/>
                  </a:lnTo>
                  <a:lnTo>
                    <a:pt x="3" y="5"/>
                  </a:lnTo>
                  <a:lnTo>
                    <a:pt x="3" y="5"/>
                  </a:lnTo>
                  <a:lnTo>
                    <a:pt x="3" y="5"/>
                  </a:lnTo>
                  <a:lnTo>
                    <a:pt x="3" y="5"/>
                  </a:lnTo>
                  <a:lnTo>
                    <a:pt x="1" y="3"/>
                  </a:lnTo>
                  <a:lnTo>
                    <a:pt x="1" y="3"/>
                  </a:lnTo>
                  <a:lnTo>
                    <a:pt x="0" y="2"/>
                  </a:lnTo>
                  <a:lnTo>
                    <a:pt x="0" y="2"/>
                  </a:lnTo>
                  <a:lnTo>
                    <a:pt x="1" y="0"/>
                  </a:lnTo>
                  <a:lnTo>
                    <a:pt x="1" y="0"/>
                  </a:lnTo>
                  <a:lnTo>
                    <a:pt x="6" y="2"/>
                  </a:lnTo>
                  <a:lnTo>
                    <a:pt x="6" y="2"/>
                  </a:lnTo>
                  <a:lnTo>
                    <a:pt x="6" y="2"/>
                  </a:lnTo>
                  <a:lnTo>
                    <a:pt x="8" y="2"/>
                  </a:lnTo>
                  <a:lnTo>
                    <a:pt x="8" y="2"/>
                  </a:lnTo>
                  <a:lnTo>
                    <a:pt x="10" y="3"/>
                  </a:lnTo>
                  <a:lnTo>
                    <a:pt x="10" y="3"/>
                  </a:lnTo>
                  <a:lnTo>
                    <a:pt x="10" y="3"/>
                  </a:lnTo>
                  <a:lnTo>
                    <a:pt x="12" y="3"/>
                  </a:lnTo>
                  <a:lnTo>
                    <a:pt x="12" y="3"/>
                  </a:lnTo>
                  <a:lnTo>
                    <a:pt x="12" y="5"/>
                  </a:lnTo>
                  <a:lnTo>
                    <a:pt x="12" y="7"/>
                  </a:lnTo>
                  <a:lnTo>
                    <a:pt x="12" y="5"/>
                  </a:lnTo>
                  <a:lnTo>
                    <a:pt x="12" y="5"/>
                  </a:lnTo>
                  <a:lnTo>
                    <a:pt x="13" y="7"/>
                  </a:lnTo>
                  <a:lnTo>
                    <a:pt x="13" y="7"/>
                  </a:lnTo>
                  <a:lnTo>
                    <a:pt x="13" y="7"/>
                  </a:lnTo>
                  <a:lnTo>
                    <a:pt x="13" y="7"/>
                  </a:lnTo>
                  <a:lnTo>
                    <a:pt x="15" y="10"/>
                  </a:lnTo>
                  <a:lnTo>
                    <a:pt x="15" y="10"/>
                  </a:lnTo>
                  <a:lnTo>
                    <a:pt x="13" y="12"/>
                  </a:lnTo>
                  <a:lnTo>
                    <a:pt x="12" y="14"/>
                  </a:lnTo>
                  <a:lnTo>
                    <a:pt x="12"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4" name="Freeform 208"/>
            <p:cNvSpPr>
              <a:spLocks/>
            </p:cNvSpPr>
            <p:nvPr/>
          </p:nvSpPr>
          <p:spPr bwMode="auto">
            <a:xfrm>
              <a:off x="8142288" y="1949786"/>
              <a:ext cx="38100" cy="23813"/>
            </a:xfrm>
            <a:custGeom>
              <a:avLst/>
              <a:gdLst>
                <a:gd name="T0" fmla="*/ 5 w 24"/>
                <a:gd name="T1" fmla="*/ 10 h 15"/>
                <a:gd name="T2" fmla="*/ 8 w 24"/>
                <a:gd name="T3" fmla="*/ 7 h 15"/>
                <a:gd name="T4" fmla="*/ 8 w 24"/>
                <a:gd name="T5" fmla="*/ 8 h 15"/>
                <a:gd name="T6" fmla="*/ 0 w 24"/>
                <a:gd name="T7" fmla="*/ 0 h 15"/>
                <a:gd name="T8" fmla="*/ 24 w 24"/>
                <a:gd name="T9" fmla="*/ 0 h 15"/>
                <a:gd name="T10" fmla="*/ 15 w 24"/>
                <a:gd name="T11" fmla="*/ 8 h 15"/>
                <a:gd name="T12" fmla="*/ 5 w 24"/>
                <a:gd name="T13" fmla="*/ 15 h 15"/>
                <a:gd name="T14" fmla="*/ 5 w 24"/>
                <a:gd name="T15" fmla="*/ 1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5">
                  <a:moveTo>
                    <a:pt x="5" y="10"/>
                  </a:moveTo>
                  <a:lnTo>
                    <a:pt x="8" y="7"/>
                  </a:lnTo>
                  <a:lnTo>
                    <a:pt x="8" y="8"/>
                  </a:lnTo>
                  <a:lnTo>
                    <a:pt x="0" y="0"/>
                  </a:lnTo>
                  <a:lnTo>
                    <a:pt x="24" y="0"/>
                  </a:lnTo>
                  <a:lnTo>
                    <a:pt x="15" y="8"/>
                  </a:lnTo>
                  <a:lnTo>
                    <a:pt x="5" y="15"/>
                  </a:lnTo>
                  <a:lnTo>
                    <a:pt x="5"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5" name="Freeform 209"/>
            <p:cNvSpPr>
              <a:spLocks/>
            </p:cNvSpPr>
            <p:nvPr/>
          </p:nvSpPr>
          <p:spPr bwMode="auto">
            <a:xfrm>
              <a:off x="8672514" y="2049799"/>
              <a:ext cx="42863" cy="22225"/>
            </a:xfrm>
            <a:custGeom>
              <a:avLst/>
              <a:gdLst>
                <a:gd name="T0" fmla="*/ 10 w 27"/>
                <a:gd name="T1" fmla="*/ 14 h 14"/>
                <a:gd name="T2" fmla="*/ 6 w 27"/>
                <a:gd name="T3" fmla="*/ 9 h 14"/>
                <a:gd name="T4" fmla="*/ 0 w 27"/>
                <a:gd name="T5" fmla="*/ 9 h 14"/>
                <a:gd name="T6" fmla="*/ 5 w 27"/>
                <a:gd name="T7" fmla="*/ 0 h 14"/>
                <a:gd name="T8" fmla="*/ 13 w 27"/>
                <a:gd name="T9" fmla="*/ 0 h 14"/>
                <a:gd name="T10" fmla="*/ 22 w 27"/>
                <a:gd name="T11" fmla="*/ 4 h 14"/>
                <a:gd name="T12" fmla="*/ 23 w 27"/>
                <a:gd name="T13" fmla="*/ 4 h 14"/>
                <a:gd name="T14" fmla="*/ 23 w 27"/>
                <a:gd name="T15" fmla="*/ 4 h 14"/>
                <a:gd name="T16" fmla="*/ 27 w 27"/>
                <a:gd name="T17" fmla="*/ 7 h 14"/>
                <a:gd name="T18" fmla="*/ 25 w 27"/>
                <a:gd name="T19" fmla="*/ 14 h 14"/>
                <a:gd name="T20" fmla="*/ 10 w 27"/>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4">
                  <a:moveTo>
                    <a:pt x="10" y="14"/>
                  </a:moveTo>
                  <a:lnTo>
                    <a:pt x="6" y="9"/>
                  </a:lnTo>
                  <a:lnTo>
                    <a:pt x="0" y="9"/>
                  </a:lnTo>
                  <a:lnTo>
                    <a:pt x="5" y="0"/>
                  </a:lnTo>
                  <a:lnTo>
                    <a:pt x="13" y="0"/>
                  </a:lnTo>
                  <a:lnTo>
                    <a:pt x="22" y="4"/>
                  </a:lnTo>
                  <a:lnTo>
                    <a:pt x="23" y="4"/>
                  </a:lnTo>
                  <a:lnTo>
                    <a:pt x="23" y="4"/>
                  </a:lnTo>
                  <a:lnTo>
                    <a:pt x="27" y="7"/>
                  </a:lnTo>
                  <a:lnTo>
                    <a:pt x="25" y="14"/>
                  </a:lnTo>
                  <a:lnTo>
                    <a:pt x="10"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6" name="Freeform 210"/>
            <p:cNvSpPr>
              <a:spLocks/>
            </p:cNvSpPr>
            <p:nvPr/>
          </p:nvSpPr>
          <p:spPr bwMode="auto">
            <a:xfrm>
              <a:off x="6492876" y="1589423"/>
              <a:ext cx="30163" cy="14288"/>
            </a:xfrm>
            <a:custGeom>
              <a:avLst/>
              <a:gdLst>
                <a:gd name="T0" fmla="*/ 7 w 19"/>
                <a:gd name="T1" fmla="*/ 9 h 9"/>
                <a:gd name="T2" fmla="*/ 4 w 19"/>
                <a:gd name="T3" fmla="*/ 5 h 9"/>
                <a:gd name="T4" fmla="*/ 0 w 19"/>
                <a:gd name="T5" fmla="*/ 5 h 9"/>
                <a:gd name="T6" fmla="*/ 0 w 19"/>
                <a:gd name="T7" fmla="*/ 0 h 9"/>
                <a:gd name="T8" fmla="*/ 6 w 19"/>
                <a:gd name="T9" fmla="*/ 0 h 9"/>
                <a:gd name="T10" fmla="*/ 11 w 19"/>
                <a:gd name="T11" fmla="*/ 0 h 9"/>
                <a:gd name="T12" fmla="*/ 11 w 19"/>
                <a:gd name="T13" fmla="*/ 0 h 9"/>
                <a:gd name="T14" fmla="*/ 14 w 19"/>
                <a:gd name="T15" fmla="*/ 2 h 9"/>
                <a:gd name="T16" fmla="*/ 16 w 19"/>
                <a:gd name="T17" fmla="*/ 2 h 9"/>
                <a:gd name="T18" fmla="*/ 19 w 19"/>
                <a:gd name="T19" fmla="*/ 5 h 9"/>
                <a:gd name="T20" fmla="*/ 16 w 19"/>
                <a:gd name="T21" fmla="*/ 9 h 9"/>
                <a:gd name="T22" fmla="*/ 7 w 19"/>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9">
                  <a:moveTo>
                    <a:pt x="7" y="9"/>
                  </a:moveTo>
                  <a:lnTo>
                    <a:pt x="4" y="5"/>
                  </a:lnTo>
                  <a:lnTo>
                    <a:pt x="0" y="5"/>
                  </a:lnTo>
                  <a:lnTo>
                    <a:pt x="0" y="0"/>
                  </a:lnTo>
                  <a:lnTo>
                    <a:pt x="6" y="0"/>
                  </a:lnTo>
                  <a:lnTo>
                    <a:pt x="11" y="0"/>
                  </a:lnTo>
                  <a:lnTo>
                    <a:pt x="11" y="0"/>
                  </a:lnTo>
                  <a:lnTo>
                    <a:pt x="14" y="2"/>
                  </a:lnTo>
                  <a:lnTo>
                    <a:pt x="16" y="2"/>
                  </a:lnTo>
                  <a:lnTo>
                    <a:pt x="19" y="5"/>
                  </a:lnTo>
                  <a:lnTo>
                    <a:pt x="16" y="9"/>
                  </a:lnTo>
                  <a:lnTo>
                    <a:pt x="7"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7" name="Freeform 211"/>
            <p:cNvSpPr>
              <a:spLocks/>
            </p:cNvSpPr>
            <p:nvPr/>
          </p:nvSpPr>
          <p:spPr bwMode="auto">
            <a:xfrm>
              <a:off x="6557964" y="1517986"/>
              <a:ext cx="41275" cy="11113"/>
            </a:xfrm>
            <a:custGeom>
              <a:avLst/>
              <a:gdLst>
                <a:gd name="T0" fmla="*/ 12 w 26"/>
                <a:gd name="T1" fmla="*/ 7 h 7"/>
                <a:gd name="T2" fmla="*/ 6 w 26"/>
                <a:gd name="T3" fmla="*/ 5 h 7"/>
                <a:gd name="T4" fmla="*/ 4 w 26"/>
                <a:gd name="T5" fmla="*/ 5 h 7"/>
                <a:gd name="T6" fmla="*/ 0 w 26"/>
                <a:gd name="T7" fmla="*/ 4 h 7"/>
                <a:gd name="T8" fmla="*/ 6 w 26"/>
                <a:gd name="T9" fmla="*/ 0 h 7"/>
                <a:gd name="T10" fmla="*/ 18 w 26"/>
                <a:gd name="T11" fmla="*/ 0 h 7"/>
                <a:gd name="T12" fmla="*/ 26 w 26"/>
                <a:gd name="T13" fmla="*/ 0 h 7"/>
                <a:gd name="T14" fmla="*/ 21 w 26"/>
                <a:gd name="T15" fmla="*/ 4 h 7"/>
                <a:gd name="T16" fmla="*/ 18 w 26"/>
                <a:gd name="T17" fmla="*/ 7 h 7"/>
                <a:gd name="T18" fmla="*/ 12 w 2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
                  <a:moveTo>
                    <a:pt x="12" y="7"/>
                  </a:moveTo>
                  <a:lnTo>
                    <a:pt x="6" y="5"/>
                  </a:lnTo>
                  <a:lnTo>
                    <a:pt x="4" y="5"/>
                  </a:lnTo>
                  <a:lnTo>
                    <a:pt x="0" y="4"/>
                  </a:lnTo>
                  <a:lnTo>
                    <a:pt x="6" y="0"/>
                  </a:lnTo>
                  <a:lnTo>
                    <a:pt x="18" y="0"/>
                  </a:lnTo>
                  <a:lnTo>
                    <a:pt x="26" y="0"/>
                  </a:lnTo>
                  <a:lnTo>
                    <a:pt x="21" y="4"/>
                  </a:lnTo>
                  <a:lnTo>
                    <a:pt x="18" y="7"/>
                  </a:lnTo>
                  <a:lnTo>
                    <a:pt x="12"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8" name="Freeform 212"/>
            <p:cNvSpPr>
              <a:spLocks/>
            </p:cNvSpPr>
            <p:nvPr/>
          </p:nvSpPr>
          <p:spPr bwMode="auto">
            <a:xfrm>
              <a:off x="7045326" y="1600536"/>
              <a:ext cx="149225" cy="79375"/>
            </a:xfrm>
            <a:custGeom>
              <a:avLst/>
              <a:gdLst>
                <a:gd name="T0" fmla="*/ 0 w 94"/>
                <a:gd name="T1" fmla="*/ 46 h 50"/>
                <a:gd name="T2" fmla="*/ 5 w 94"/>
                <a:gd name="T3" fmla="*/ 43 h 50"/>
                <a:gd name="T4" fmla="*/ 7 w 94"/>
                <a:gd name="T5" fmla="*/ 39 h 50"/>
                <a:gd name="T6" fmla="*/ 7 w 94"/>
                <a:gd name="T7" fmla="*/ 38 h 50"/>
                <a:gd name="T8" fmla="*/ 8 w 94"/>
                <a:gd name="T9" fmla="*/ 36 h 50"/>
                <a:gd name="T10" fmla="*/ 8 w 94"/>
                <a:gd name="T11" fmla="*/ 36 h 50"/>
                <a:gd name="T12" fmla="*/ 10 w 94"/>
                <a:gd name="T13" fmla="*/ 32 h 50"/>
                <a:gd name="T14" fmla="*/ 10 w 94"/>
                <a:gd name="T15" fmla="*/ 31 h 50"/>
                <a:gd name="T16" fmla="*/ 12 w 94"/>
                <a:gd name="T17" fmla="*/ 27 h 50"/>
                <a:gd name="T18" fmla="*/ 17 w 94"/>
                <a:gd name="T19" fmla="*/ 20 h 50"/>
                <a:gd name="T20" fmla="*/ 20 w 94"/>
                <a:gd name="T21" fmla="*/ 20 h 50"/>
                <a:gd name="T22" fmla="*/ 20 w 94"/>
                <a:gd name="T23" fmla="*/ 17 h 50"/>
                <a:gd name="T24" fmla="*/ 27 w 94"/>
                <a:gd name="T25" fmla="*/ 14 h 50"/>
                <a:gd name="T26" fmla="*/ 32 w 94"/>
                <a:gd name="T27" fmla="*/ 2 h 50"/>
                <a:gd name="T28" fmla="*/ 39 w 94"/>
                <a:gd name="T29" fmla="*/ 5 h 50"/>
                <a:gd name="T30" fmla="*/ 41 w 94"/>
                <a:gd name="T31" fmla="*/ 5 h 50"/>
                <a:gd name="T32" fmla="*/ 41 w 94"/>
                <a:gd name="T33" fmla="*/ 5 h 50"/>
                <a:gd name="T34" fmla="*/ 42 w 94"/>
                <a:gd name="T35" fmla="*/ 0 h 50"/>
                <a:gd name="T36" fmla="*/ 51 w 94"/>
                <a:gd name="T37" fmla="*/ 0 h 50"/>
                <a:gd name="T38" fmla="*/ 54 w 94"/>
                <a:gd name="T39" fmla="*/ 2 h 50"/>
                <a:gd name="T40" fmla="*/ 56 w 94"/>
                <a:gd name="T41" fmla="*/ 2 h 50"/>
                <a:gd name="T42" fmla="*/ 56 w 94"/>
                <a:gd name="T43" fmla="*/ 3 h 50"/>
                <a:gd name="T44" fmla="*/ 56 w 94"/>
                <a:gd name="T45" fmla="*/ 7 h 50"/>
                <a:gd name="T46" fmla="*/ 54 w 94"/>
                <a:gd name="T47" fmla="*/ 7 h 50"/>
                <a:gd name="T48" fmla="*/ 54 w 94"/>
                <a:gd name="T49" fmla="*/ 8 h 50"/>
                <a:gd name="T50" fmla="*/ 54 w 94"/>
                <a:gd name="T51" fmla="*/ 10 h 50"/>
                <a:gd name="T52" fmla="*/ 53 w 94"/>
                <a:gd name="T53" fmla="*/ 10 h 50"/>
                <a:gd name="T54" fmla="*/ 53 w 94"/>
                <a:gd name="T55" fmla="*/ 12 h 50"/>
                <a:gd name="T56" fmla="*/ 51 w 94"/>
                <a:gd name="T57" fmla="*/ 14 h 50"/>
                <a:gd name="T58" fmla="*/ 51 w 94"/>
                <a:gd name="T59" fmla="*/ 15 h 50"/>
                <a:gd name="T60" fmla="*/ 51 w 94"/>
                <a:gd name="T61" fmla="*/ 15 h 50"/>
                <a:gd name="T62" fmla="*/ 51 w 94"/>
                <a:gd name="T63" fmla="*/ 15 h 50"/>
                <a:gd name="T64" fmla="*/ 54 w 94"/>
                <a:gd name="T65" fmla="*/ 14 h 50"/>
                <a:gd name="T66" fmla="*/ 54 w 94"/>
                <a:gd name="T67" fmla="*/ 14 h 50"/>
                <a:gd name="T68" fmla="*/ 56 w 94"/>
                <a:gd name="T69" fmla="*/ 14 h 50"/>
                <a:gd name="T70" fmla="*/ 58 w 94"/>
                <a:gd name="T71" fmla="*/ 12 h 50"/>
                <a:gd name="T72" fmla="*/ 60 w 94"/>
                <a:gd name="T73" fmla="*/ 12 h 50"/>
                <a:gd name="T74" fmla="*/ 61 w 94"/>
                <a:gd name="T75" fmla="*/ 10 h 50"/>
                <a:gd name="T76" fmla="*/ 65 w 94"/>
                <a:gd name="T77" fmla="*/ 10 h 50"/>
                <a:gd name="T78" fmla="*/ 70 w 94"/>
                <a:gd name="T79" fmla="*/ 8 h 50"/>
                <a:gd name="T80" fmla="*/ 73 w 94"/>
                <a:gd name="T81" fmla="*/ 12 h 50"/>
                <a:gd name="T82" fmla="*/ 75 w 94"/>
                <a:gd name="T83" fmla="*/ 14 h 50"/>
                <a:gd name="T84" fmla="*/ 78 w 94"/>
                <a:gd name="T85" fmla="*/ 15 h 50"/>
                <a:gd name="T86" fmla="*/ 82 w 94"/>
                <a:gd name="T87" fmla="*/ 20 h 50"/>
                <a:gd name="T88" fmla="*/ 94 w 94"/>
                <a:gd name="T89" fmla="*/ 24 h 50"/>
                <a:gd name="T90" fmla="*/ 90 w 94"/>
                <a:gd name="T91" fmla="*/ 34 h 50"/>
                <a:gd name="T92" fmla="*/ 78 w 94"/>
                <a:gd name="T93" fmla="*/ 38 h 50"/>
                <a:gd name="T94" fmla="*/ 65 w 94"/>
                <a:gd name="T95" fmla="*/ 41 h 50"/>
                <a:gd name="T96" fmla="*/ 54 w 94"/>
                <a:gd name="T97" fmla="*/ 43 h 50"/>
                <a:gd name="T98" fmla="*/ 29 w 94"/>
                <a:gd name="T99" fmla="*/ 43 h 50"/>
                <a:gd name="T100" fmla="*/ 19 w 94"/>
                <a:gd name="T101" fmla="*/ 46 h 50"/>
                <a:gd name="T102" fmla="*/ 3 w 94"/>
                <a:gd name="T10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 h="50">
                  <a:moveTo>
                    <a:pt x="3" y="50"/>
                  </a:moveTo>
                  <a:lnTo>
                    <a:pt x="0" y="46"/>
                  </a:lnTo>
                  <a:lnTo>
                    <a:pt x="1" y="44"/>
                  </a:lnTo>
                  <a:lnTo>
                    <a:pt x="5" y="43"/>
                  </a:lnTo>
                  <a:lnTo>
                    <a:pt x="5" y="43"/>
                  </a:lnTo>
                  <a:lnTo>
                    <a:pt x="7" y="39"/>
                  </a:lnTo>
                  <a:lnTo>
                    <a:pt x="7" y="39"/>
                  </a:lnTo>
                  <a:lnTo>
                    <a:pt x="7" y="38"/>
                  </a:lnTo>
                  <a:lnTo>
                    <a:pt x="7" y="38"/>
                  </a:lnTo>
                  <a:lnTo>
                    <a:pt x="8" y="36"/>
                  </a:lnTo>
                  <a:lnTo>
                    <a:pt x="8" y="36"/>
                  </a:lnTo>
                  <a:lnTo>
                    <a:pt x="8" y="36"/>
                  </a:lnTo>
                  <a:lnTo>
                    <a:pt x="8" y="36"/>
                  </a:lnTo>
                  <a:lnTo>
                    <a:pt x="10" y="32"/>
                  </a:lnTo>
                  <a:lnTo>
                    <a:pt x="10" y="32"/>
                  </a:lnTo>
                  <a:lnTo>
                    <a:pt x="10" y="31"/>
                  </a:lnTo>
                  <a:lnTo>
                    <a:pt x="10" y="31"/>
                  </a:lnTo>
                  <a:lnTo>
                    <a:pt x="12" y="27"/>
                  </a:lnTo>
                  <a:lnTo>
                    <a:pt x="15" y="24"/>
                  </a:lnTo>
                  <a:lnTo>
                    <a:pt x="17" y="20"/>
                  </a:lnTo>
                  <a:lnTo>
                    <a:pt x="20" y="20"/>
                  </a:lnTo>
                  <a:lnTo>
                    <a:pt x="20" y="20"/>
                  </a:lnTo>
                  <a:lnTo>
                    <a:pt x="20" y="20"/>
                  </a:lnTo>
                  <a:lnTo>
                    <a:pt x="20" y="17"/>
                  </a:lnTo>
                  <a:lnTo>
                    <a:pt x="25" y="14"/>
                  </a:lnTo>
                  <a:lnTo>
                    <a:pt x="27" y="14"/>
                  </a:lnTo>
                  <a:lnTo>
                    <a:pt x="24" y="10"/>
                  </a:lnTo>
                  <a:lnTo>
                    <a:pt x="32" y="2"/>
                  </a:lnTo>
                  <a:lnTo>
                    <a:pt x="37" y="2"/>
                  </a:lnTo>
                  <a:lnTo>
                    <a:pt x="39" y="5"/>
                  </a:lnTo>
                  <a:lnTo>
                    <a:pt x="39" y="5"/>
                  </a:lnTo>
                  <a:lnTo>
                    <a:pt x="41" y="5"/>
                  </a:lnTo>
                  <a:lnTo>
                    <a:pt x="41" y="5"/>
                  </a:lnTo>
                  <a:lnTo>
                    <a:pt x="41" y="5"/>
                  </a:lnTo>
                  <a:lnTo>
                    <a:pt x="42" y="3"/>
                  </a:lnTo>
                  <a:lnTo>
                    <a:pt x="42" y="0"/>
                  </a:lnTo>
                  <a:lnTo>
                    <a:pt x="51" y="0"/>
                  </a:lnTo>
                  <a:lnTo>
                    <a:pt x="51" y="0"/>
                  </a:lnTo>
                  <a:lnTo>
                    <a:pt x="51" y="0"/>
                  </a:lnTo>
                  <a:lnTo>
                    <a:pt x="54" y="2"/>
                  </a:lnTo>
                  <a:lnTo>
                    <a:pt x="54" y="2"/>
                  </a:lnTo>
                  <a:lnTo>
                    <a:pt x="56" y="2"/>
                  </a:lnTo>
                  <a:lnTo>
                    <a:pt x="56" y="3"/>
                  </a:lnTo>
                  <a:lnTo>
                    <a:pt x="56" y="3"/>
                  </a:lnTo>
                  <a:lnTo>
                    <a:pt x="56" y="5"/>
                  </a:lnTo>
                  <a:lnTo>
                    <a:pt x="56" y="7"/>
                  </a:lnTo>
                  <a:lnTo>
                    <a:pt x="56" y="7"/>
                  </a:lnTo>
                  <a:lnTo>
                    <a:pt x="54" y="7"/>
                  </a:lnTo>
                  <a:lnTo>
                    <a:pt x="54" y="7"/>
                  </a:lnTo>
                  <a:lnTo>
                    <a:pt x="54" y="8"/>
                  </a:lnTo>
                  <a:lnTo>
                    <a:pt x="54" y="10"/>
                  </a:lnTo>
                  <a:lnTo>
                    <a:pt x="54" y="10"/>
                  </a:lnTo>
                  <a:lnTo>
                    <a:pt x="53" y="10"/>
                  </a:lnTo>
                  <a:lnTo>
                    <a:pt x="53" y="10"/>
                  </a:lnTo>
                  <a:lnTo>
                    <a:pt x="53" y="12"/>
                  </a:lnTo>
                  <a:lnTo>
                    <a:pt x="53" y="12"/>
                  </a:lnTo>
                  <a:lnTo>
                    <a:pt x="53" y="14"/>
                  </a:lnTo>
                  <a:lnTo>
                    <a:pt x="51" y="14"/>
                  </a:lnTo>
                  <a:lnTo>
                    <a:pt x="49" y="14"/>
                  </a:lnTo>
                  <a:lnTo>
                    <a:pt x="51" y="15"/>
                  </a:lnTo>
                  <a:lnTo>
                    <a:pt x="51" y="15"/>
                  </a:lnTo>
                  <a:lnTo>
                    <a:pt x="51" y="15"/>
                  </a:lnTo>
                  <a:lnTo>
                    <a:pt x="51" y="15"/>
                  </a:lnTo>
                  <a:lnTo>
                    <a:pt x="51" y="15"/>
                  </a:lnTo>
                  <a:lnTo>
                    <a:pt x="54" y="14"/>
                  </a:lnTo>
                  <a:lnTo>
                    <a:pt x="54" y="14"/>
                  </a:lnTo>
                  <a:lnTo>
                    <a:pt x="54" y="14"/>
                  </a:lnTo>
                  <a:lnTo>
                    <a:pt x="54" y="14"/>
                  </a:lnTo>
                  <a:lnTo>
                    <a:pt x="56" y="14"/>
                  </a:lnTo>
                  <a:lnTo>
                    <a:pt x="56" y="14"/>
                  </a:lnTo>
                  <a:lnTo>
                    <a:pt x="58" y="12"/>
                  </a:lnTo>
                  <a:lnTo>
                    <a:pt x="58" y="12"/>
                  </a:lnTo>
                  <a:lnTo>
                    <a:pt x="60" y="12"/>
                  </a:lnTo>
                  <a:lnTo>
                    <a:pt x="60" y="12"/>
                  </a:lnTo>
                  <a:lnTo>
                    <a:pt x="61" y="10"/>
                  </a:lnTo>
                  <a:lnTo>
                    <a:pt x="61" y="10"/>
                  </a:lnTo>
                  <a:lnTo>
                    <a:pt x="65" y="10"/>
                  </a:lnTo>
                  <a:lnTo>
                    <a:pt x="65" y="10"/>
                  </a:lnTo>
                  <a:lnTo>
                    <a:pt x="66" y="8"/>
                  </a:lnTo>
                  <a:lnTo>
                    <a:pt x="70" y="8"/>
                  </a:lnTo>
                  <a:lnTo>
                    <a:pt x="73" y="12"/>
                  </a:lnTo>
                  <a:lnTo>
                    <a:pt x="73" y="12"/>
                  </a:lnTo>
                  <a:lnTo>
                    <a:pt x="75" y="14"/>
                  </a:lnTo>
                  <a:lnTo>
                    <a:pt x="75" y="14"/>
                  </a:lnTo>
                  <a:lnTo>
                    <a:pt x="77" y="14"/>
                  </a:lnTo>
                  <a:lnTo>
                    <a:pt x="78" y="15"/>
                  </a:lnTo>
                  <a:lnTo>
                    <a:pt x="80" y="19"/>
                  </a:lnTo>
                  <a:lnTo>
                    <a:pt x="82" y="20"/>
                  </a:lnTo>
                  <a:lnTo>
                    <a:pt x="89" y="20"/>
                  </a:lnTo>
                  <a:lnTo>
                    <a:pt x="94" y="24"/>
                  </a:lnTo>
                  <a:lnTo>
                    <a:pt x="94" y="31"/>
                  </a:lnTo>
                  <a:lnTo>
                    <a:pt x="90" y="34"/>
                  </a:lnTo>
                  <a:lnTo>
                    <a:pt x="87" y="38"/>
                  </a:lnTo>
                  <a:lnTo>
                    <a:pt x="78" y="38"/>
                  </a:lnTo>
                  <a:lnTo>
                    <a:pt x="72" y="41"/>
                  </a:lnTo>
                  <a:lnTo>
                    <a:pt x="65" y="41"/>
                  </a:lnTo>
                  <a:lnTo>
                    <a:pt x="56" y="41"/>
                  </a:lnTo>
                  <a:lnTo>
                    <a:pt x="54" y="43"/>
                  </a:lnTo>
                  <a:lnTo>
                    <a:pt x="37" y="43"/>
                  </a:lnTo>
                  <a:lnTo>
                    <a:pt x="29" y="43"/>
                  </a:lnTo>
                  <a:lnTo>
                    <a:pt x="24" y="46"/>
                  </a:lnTo>
                  <a:lnTo>
                    <a:pt x="19" y="46"/>
                  </a:lnTo>
                  <a:lnTo>
                    <a:pt x="15" y="50"/>
                  </a:lnTo>
                  <a:lnTo>
                    <a:pt x="3" y="5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9" name="Freeform 213"/>
            <p:cNvSpPr>
              <a:spLocks/>
            </p:cNvSpPr>
            <p:nvPr/>
          </p:nvSpPr>
          <p:spPr bwMode="auto">
            <a:xfrm>
              <a:off x="7343776" y="1744999"/>
              <a:ext cx="15875" cy="11113"/>
            </a:xfrm>
            <a:custGeom>
              <a:avLst/>
              <a:gdLst>
                <a:gd name="T0" fmla="*/ 8 w 10"/>
                <a:gd name="T1" fmla="*/ 7 h 7"/>
                <a:gd name="T2" fmla="*/ 8 w 10"/>
                <a:gd name="T3" fmla="*/ 7 h 7"/>
                <a:gd name="T4" fmla="*/ 3 w 10"/>
                <a:gd name="T5" fmla="*/ 5 h 7"/>
                <a:gd name="T6" fmla="*/ 3 w 10"/>
                <a:gd name="T7" fmla="*/ 5 h 7"/>
                <a:gd name="T8" fmla="*/ 3 w 10"/>
                <a:gd name="T9" fmla="*/ 5 h 7"/>
                <a:gd name="T10" fmla="*/ 3 w 10"/>
                <a:gd name="T11" fmla="*/ 5 h 7"/>
                <a:gd name="T12" fmla="*/ 2 w 10"/>
                <a:gd name="T13" fmla="*/ 3 h 7"/>
                <a:gd name="T14" fmla="*/ 2 w 10"/>
                <a:gd name="T15" fmla="*/ 3 h 7"/>
                <a:gd name="T16" fmla="*/ 0 w 10"/>
                <a:gd name="T17" fmla="*/ 2 h 7"/>
                <a:gd name="T18" fmla="*/ 0 w 10"/>
                <a:gd name="T19" fmla="*/ 0 h 7"/>
                <a:gd name="T20" fmla="*/ 2 w 10"/>
                <a:gd name="T21" fmla="*/ 0 h 7"/>
                <a:gd name="T22" fmla="*/ 2 w 10"/>
                <a:gd name="T23" fmla="*/ 0 h 7"/>
                <a:gd name="T24" fmla="*/ 3 w 10"/>
                <a:gd name="T25" fmla="*/ 0 h 7"/>
                <a:gd name="T26" fmla="*/ 3 w 10"/>
                <a:gd name="T27" fmla="*/ 0 h 7"/>
                <a:gd name="T28" fmla="*/ 7 w 10"/>
                <a:gd name="T29" fmla="*/ 0 h 7"/>
                <a:gd name="T30" fmla="*/ 7 w 10"/>
                <a:gd name="T31" fmla="*/ 0 h 7"/>
                <a:gd name="T32" fmla="*/ 10 w 10"/>
                <a:gd name="T33" fmla="*/ 2 h 7"/>
                <a:gd name="T34" fmla="*/ 10 w 10"/>
                <a:gd name="T35" fmla="*/ 2 h 7"/>
                <a:gd name="T36" fmla="*/ 10 w 10"/>
                <a:gd name="T37" fmla="*/ 5 h 7"/>
                <a:gd name="T38" fmla="*/ 10 w 10"/>
                <a:gd name="T39" fmla="*/ 5 h 7"/>
                <a:gd name="T40" fmla="*/ 8 w 10"/>
                <a:gd name="T41" fmla="*/ 7 h 7"/>
                <a:gd name="T42" fmla="*/ 8 w 10"/>
                <a:gd name="T43" fmla="*/ 7 h 7"/>
                <a:gd name="T44" fmla="*/ 8 w 10"/>
                <a:gd name="T4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7">
                  <a:moveTo>
                    <a:pt x="8" y="7"/>
                  </a:moveTo>
                  <a:lnTo>
                    <a:pt x="8" y="7"/>
                  </a:lnTo>
                  <a:lnTo>
                    <a:pt x="3" y="5"/>
                  </a:lnTo>
                  <a:lnTo>
                    <a:pt x="3" y="5"/>
                  </a:lnTo>
                  <a:lnTo>
                    <a:pt x="3" y="5"/>
                  </a:lnTo>
                  <a:lnTo>
                    <a:pt x="3" y="5"/>
                  </a:lnTo>
                  <a:lnTo>
                    <a:pt x="2" y="3"/>
                  </a:lnTo>
                  <a:lnTo>
                    <a:pt x="2" y="3"/>
                  </a:lnTo>
                  <a:lnTo>
                    <a:pt x="0" y="2"/>
                  </a:lnTo>
                  <a:lnTo>
                    <a:pt x="0" y="0"/>
                  </a:lnTo>
                  <a:lnTo>
                    <a:pt x="2" y="0"/>
                  </a:lnTo>
                  <a:lnTo>
                    <a:pt x="2" y="0"/>
                  </a:lnTo>
                  <a:lnTo>
                    <a:pt x="3" y="0"/>
                  </a:lnTo>
                  <a:lnTo>
                    <a:pt x="3" y="0"/>
                  </a:lnTo>
                  <a:lnTo>
                    <a:pt x="7" y="0"/>
                  </a:lnTo>
                  <a:lnTo>
                    <a:pt x="7" y="0"/>
                  </a:lnTo>
                  <a:lnTo>
                    <a:pt x="10" y="2"/>
                  </a:lnTo>
                  <a:lnTo>
                    <a:pt x="10" y="2"/>
                  </a:lnTo>
                  <a:lnTo>
                    <a:pt x="10" y="5"/>
                  </a:lnTo>
                  <a:lnTo>
                    <a:pt x="10" y="5"/>
                  </a:lnTo>
                  <a:lnTo>
                    <a:pt x="8" y="7"/>
                  </a:lnTo>
                  <a:lnTo>
                    <a:pt x="8" y="7"/>
                  </a:lnTo>
                  <a:lnTo>
                    <a:pt x="8"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0" name="Freeform 214"/>
            <p:cNvSpPr>
              <a:spLocks/>
            </p:cNvSpPr>
            <p:nvPr/>
          </p:nvSpPr>
          <p:spPr bwMode="auto">
            <a:xfrm>
              <a:off x="7199314" y="1660861"/>
              <a:ext cx="17463" cy="9525"/>
            </a:xfrm>
            <a:custGeom>
              <a:avLst/>
              <a:gdLst>
                <a:gd name="T0" fmla="*/ 4 w 11"/>
                <a:gd name="T1" fmla="*/ 6 h 6"/>
                <a:gd name="T2" fmla="*/ 4 w 11"/>
                <a:gd name="T3" fmla="*/ 6 h 6"/>
                <a:gd name="T4" fmla="*/ 2 w 11"/>
                <a:gd name="T5" fmla="*/ 6 h 6"/>
                <a:gd name="T6" fmla="*/ 2 w 11"/>
                <a:gd name="T7" fmla="*/ 6 h 6"/>
                <a:gd name="T8" fmla="*/ 0 w 11"/>
                <a:gd name="T9" fmla="*/ 5 h 6"/>
                <a:gd name="T10" fmla="*/ 0 w 11"/>
                <a:gd name="T11" fmla="*/ 5 h 6"/>
                <a:gd name="T12" fmla="*/ 0 w 11"/>
                <a:gd name="T13" fmla="*/ 3 h 6"/>
                <a:gd name="T14" fmla="*/ 0 w 11"/>
                <a:gd name="T15" fmla="*/ 3 h 6"/>
                <a:gd name="T16" fmla="*/ 4 w 11"/>
                <a:gd name="T17" fmla="*/ 0 h 6"/>
                <a:gd name="T18" fmla="*/ 5 w 11"/>
                <a:gd name="T19" fmla="*/ 0 h 6"/>
                <a:gd name="T20" fmla="*/ 5 w 11"/>
                <a:gd name="T21" fmla="*/ 0 h 6"/>
                <a:gd name="T22" fmla="*/ 7 w 11"/>
                <a:gd name="T23" fmla="*/ 0 h 6"/>
                <a:gd name="T24" fmla="*/ 7 w 11"/>
                <a:gd name="T25" fmla="*/ 0 h 6"/>
                <a:gd name="T26" fmla="*/ 9 w 11"/>
                <a:gd name="T27" fmla="*/ 1 h 6"/>
                <a:gd name="T28" fmla="*/ 11 w 11"/>
                <a:gd name="T29" fmla="*/ 1 h 6"/>
                <a:gd name="T30" fmla="*/ 11 w 11"/>
                <a:gd name="T31" fmla="*/ 1 h 6"/>
                <a:gd name="T32" fmla="*/ 11 w 11"/>
                <a:gd name="T33" fmla="*/ 3 h 6"/>
                <a:gd name="T34" fmla="*/ 9 w 11"/>
                <a:gd name="T35" fmla="*/ 5 h 6"/>
                <a:gd name="T36" fmla="*/ 9 w 11"/>
                <a:gd name="T37" fmla="*/ 5 h 6"/>
                <a:gd name="T38" fmla="*/ 4 w 11"/>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6">
                  <a:moveTo>
                    <a:pt x="4" y="6"/>
                  </a:moveTo>
                  <a:lnTo>
                    <a:pt x="4" y="6"/>
                  </a:lnTo>
                  <a:lnTo>
                    <a:pt x="2" y="6"/>
                  </a:lnTo>
                  <a:lnTo>
                    <a:pt x="2" y="6"/>
                  </a:lnTo>
                  <a:lnTo>
                    <a:pt x="0" y="5"/>
                  </a:lnTo>
                  <a:lnTo>
                    <a:pt x="0" y="5"/>
                  </a:lnTo>
                  <a:lnTo>
                    <a:pt x="0" y="3"/>
                  </a:lnTo>
                  <a:lnTo>
                    <a:pt x="0" y="3"/>
                  </a:lnTo>
                  <a:lnTo>
                    <a:pt x="4" y="0"/>
                  </a:lnTo>
                  <a:lnTo>
                    <a:pt x="5" y="0"/>
                  </a:lnTo>
                  <a:lnTo>
                    <a:pt x="5" y="0"/>
                  </a:lnTo>
                  <a:lnTo>
                    <a:pt x="7" y="0"/>
                  </a:lnTo>
                  <a:lnTo>
                    <a:pt x="7" y="0"/>
                  </a:lnTo>
                  <a:lnTo>
                    <a:pt x="9" y="1"/>
                  </a:lnTo>
                  <a:lnTo>
                    <a:pt x="11" y="1"/>
                  </a:lnTo>
                  <a:lnTo>
                    <a:pt x="11" y="1"/>
                  </a:lnTo>
                  <a:lnTo>
                    <a:pt x="11" y="3"/>
                  </a:lnTo>
                  <a:lnTo>
                    <a:pt x="9" y="5"/>
                  </a:lnTo>
                  <a:lnTo>
                    <a:pt x="9" y="5"/>
                  </a:lnTo>
                  <a:lnTo>
                    <a:pt x="4" y="6"/>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1" name="Freeform 215"/>
            <p:cNvSpPr>
              <a:spLocks/>
            </p:cNvSpPr>
            <p:nvPr/>
          </p:nvSpPr>
          <p:spPr bwMode="auto">
            <a:xfrm>
              <a:off x="7199314" y="1660861"/>
              <a:ext cx="17463" cy="9525"/>
            </a:xfrm>
            <a:custGeom>
              <a:avLst/>
              <a:gdLst>
                <a:gd name="T0" fmla="*/ 4 w 11"/>
                <a:gd name="T1" fmla="*/ 6 h 6"/>
                <a:gd name="T2" fmla="*/ 4 w 11"/>
                <a:gd name="T3" fmla="*/ 6 h 6"/>
                <a:gd name="T4" fmla="*/ 2 w 11"/>
                <a:gd name="T5" fmla="*/ 6 h 6"/>
                <a:gd name="T6" fmla="*/ 2 w 11"/>
                <a:gd name="T7" fmla="*/ 6 h 6"/>
                <a:gd name="T8" fmla="*/ 0 w 11"/>
                <a:gd name="T9" fmla="*/ 5 h 6"/>
                <a:gd name="T10" fmla="*/ 0 w 11"/>
                <a:gd name="T11" fmla="*/ 5 h 6"/>
                <a:gd name="T12" fmla="*/ 0 w 11"/>
                <a:gd name="T13" fmla="*/ 3 h 6"/>
                <a:gd name="T14" fmla="*/ 0 w 11"/>
                <a:gd name="T15" fmla="*/ 3 h 6"/>
                <a:gd name="T16" fmla="*/ 4 w 11"/>
                <a:gd name="T17" fmla="*/ 0 h 6"/>
                <a:gd name="T18" fmla="*/ 5 w 11"/>
                <a:gd name="T19" fmla="*/ 0 h 6"/>
                <a:gd name="T20" fmla="*/ 5 w 11"/>
                <a:gd name="T21" fmla="*/ 0 h 6"/>
                <a:gd name="T22" fmla="*/ 7 w 11"/>
                <a:gd name="T23" fmla="*/ 0 h 6"/>
                <a:gd name="T24" fmla="*/ 7 w 11"/>
                <a:gd name="T25" fmla="*/ 0 h 6"/>
                <a:gd name="T26" fmla="*/ 9 w 11"/>
                <a:gd name="T27" fmla="*/ 1 h 6"/>
                <a:gd name="T28" fmla="*/ 11 w 11"/>
                <a:gd name="T29" fmla="*/ 1 h 6"/>
                <a:gd name="T30" fmla="*/ 11 w 11"/>
                <a:gd name="T31" fmla="*/ 1 h 6"/>
                <a:gd name="T32" fmla="*/ 11 w 11"/>
                <a:gd name="T33" fmla="*/ 3 h 6"/>
                <a:gd name="T34" fmla="*/ 9 w 11"/>
                <a:gd name="T35" fmla="*/ 5 h 6"/>
                <a:gd name="T36" fmla="*/ 9 w 11"/>
                <a:gd name="T37" fmla="*/ 5 h 6"/>
                <a:gd name="T38" fmla="*/ 4 w 11"/>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6">
                  <a:moveTo>
                    <a:pt x="4" y="6"/>
                  </a:moveTo>
                  <a:lnTo>
                    <a:pt x="4" y="6"/>
                  </a:lnTo>
                  <a:lnTo>
                    <a:pt x="2" y="6"/>
                  </a:lnTo>
                  <a:lnTo>
                    <a:pt x="2" y="6"/>
                  </a:lnTo>
                  <a:lnTo>
                    <a:pt x="0" y="5"/>
                  </a:lnTo>
                  <a:lnTo>
                    <a:pt x="0" y="5"/>
                  </a:lnTo>
                  <a:lnTo>
                    <a:pt x="0" y="3"/>
                  </a:lnTo>
                  <a:lnTo>
                    <a:pt x="0" y="3"/>
                  </a:lnTo>
                  <a:lnTo>
                    <a:pt x="4" y="0"/>
                  </a:lnTo>
                  <a:lnTo>
                    <a:pt x="5" y="0"/>
                  </a:lnTo>
                  <a:lnTo>
                    <a:pt x="5" y="0"/>
                  </a:lnTo>
                  <a:lnTo>
                    <a:pt x="7" y="0"/>
                  </a:lnTo>
                  <a:lnTo>
                    <a:pt x="7" y="0"/>
                  </a:lnTo>
                  <a:lnTo>
                    <a:pt x="9" y="1"/>
                  </a:lnTo>
                  <a:lnTo>
                    <a:pt x="11" y="1"/>
                  </a:lnTo>
                  <a:lnTo>
                    <a:pt x="11" y="1"/>
                  </a:lnTo>
                  <a:lnTo>
                    <a:pt x="11" y="3"/>
                  </a:lnTo>
                  <a:lnTo>
                    <a:pt x="9" y="5"/>
                  </a:lnTo>
                  <a:lnTo>
                    <a:pt x="9" y="5"/>
                  </a:lnTo>
                  <a:lnTo>
                    <a:pt x="4" y="6"/>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2" name="Freeform 216"/>
            <p:cNvSpPr>
              <a:spLocks/>
            </p:cNvSpPr>
            <p:nvPr/>
          </p:nvSpPr>
          <p:spPr bwMode="auto">
            <a:xfrm>
              <a:off x="6886576" y="1562435"/>
              <a:ext cx="174625" cy="76200"/>
            </a:xfrm>
            <a:custGeom>
              <a:avLst/>
              <a:gdLst>
                <a:gd name="T0" fmla="*/ 77 w 110"/>
                <a:gd name="T1" fmla="*/ 48 h 48"/>
                <a:gd name="T2" fmla="*/ 67 w 110"/>
                <a:gd name="T3" fmla="*/ 46 h 48"/>
                <a:gd name="T4" fmla="*/ 59 w 110"/>
                <a:gd name="T5" fmla="*/ 41 h 48"/>
                <a:gd name="T6" fmla="*/ 42 w 110"/>
                <a:gd name="T7" fmla="*/ 38 h 48"/>
                <a:gd name="T8" fmla="*/ 33 w 110"/>
                <a:gd name="T9" fmla="*/ 39 h 48"/>
                <a:gd name="T10" fmla="*/ 24 w 110"/>
                <a:gd name="T11" fmla="*/ 29 h 48"/>
                <a:gd name="T12" fmla="*/ 21 w 110"/>
                <a:gd name="T13" fmla="*/ 27 h 48"/>
                <a:gd name="T14" fmla="*/ 14 w 110"/>
                <a:gd name="T15" fmla="*/ 27 h 48"/>
                <a:gd name="T16" fmla="*/ 12 w 110"/>
                <a:gd name="T17" fmla="*/ 22 h 48"/>
                <a:gd name="T18" fmla="*/ 0 w 110"/>
                <a:gd name="T19" fmla="*/ 20 h 48"/>
                <a:gd name="T20" fmla="*/ 11 w 110"/>
                <a:gd name="T21" fmla="*/ 17 h 48"/>
                <a:gd name="T22" fmla="*/ 19 w 110"/>
                <a:gd name="T23" fmla="*/ 12 h 48"/>
                <a:gd name="T24" fmla="*/ 26 w 110"/>
                <a:gd name="T25" fmla="*/ 10 h 48"/>
                <a:gd name="T26" fmla="*/ 28 w 110"/>
                <a:gd name="T27" fmla="*/ 3 h 48"/>
                <a:gd name="T28" fmla="*/ 43 w 110"/>
                <a:gd name="T29" fmla="*/ 0 h 48"/>
                <a:gd name="T30" fmla="*/ 77 w 110"/>
                <a:gd name="T31" fmla="*/ 2 h 48"/>
                <a:gd name="T32" fmla="*/ 79 w 110"/>
                <a:gd name="T33" fmla="*/ 2 h 48"/>
                <a:gd name="T34" fmla="*/ 81 w 110"/>
                <a:gd name="T35" fmla="*/ 2 h 48"/>
                <a:gd name="T36" fmla="*/ 81 w 110"/>
                <a:gd name="T37" fmla="*/ 3 h 48"/>
                <a:gd name="T38" fmla="*/ 79 w 110"/>
                <a:gd name="T39" fmla="*/ 7 h 48"/>
                <a:gd name="T40" fmla="*/ 74 w 110"/>
                <a:gd name="T41" fmla="*/ 14 h 48"/>
                <a:gd name="T42" fmla="*/ 86 w 110"/>
                <a:gd name="T43" fmla="*/ 10 h 48"/>
                <a:gd name="T44" fmla="*/ 84 w 110"/>
                <a:gd name="T45" fmla="*/ 8 h 48"/>
                <a:gd name="T46" fmla="*/ 88 w 110"/>
                <a:gd name="T47" fmla="*/ 3 h 48"/>
                <a:gd name="T48" fmla="*/ 96 w 110"/>
                <a:gd name="T49" fmla="*/ 3 h 48"/>
                <a:gd name="T50" fmla="*/ 105 w 110"/>
                <a:gd name="T51" fmla="*/ 8 h 48"/>
                <a:gd name="T52" fmla="*/ 110 w 110"/>
                <a:gd name="T53" fmla="*/ 14 h 48"/>
                <a:gd name="T54" fmla="*/ 108 w 110"/>
                <a:gd name="T55" fmla="*/ 19 h 48"/>
                <a:gd name="T56" fmla="*/ 100 w 110"/>
                <a:gd name="T57" fmla="*/ 31 h 48"/>
                <a:gd name="T58" fmla="*/ 100 w 110"/>
                <a:gd name="T59" fmla="*/ 31 h 48"/>
                <a:gd name="T60" fmla="*/ 101 w 110"/>
                <a:gd name="T61" fmla="*/ 32 h 48"/>
                <a:gd name="T62" fmla="*/ 103 w 110"/>
                <a:gd name="T63" fmla="*/ 31 h 48"/>
                <a:gd name="T64" fmla="*/ 110 w 110"/>
                <a:gd name="T65" fmla="*/ 36 h 48"/>
                <a:gd name="T66" fmla="*/ 110 w 110"/>
                <a:gd name="T67" fmla="*/ 41 h 48"/>
                <a:gd name="T68" fmla="*/ 107 w 110"/>
                <a:gd name="T69" fmla="*/ 44 h 48"/>
                <a:gd name="T70" fmla="*/ 98 w 110"/>
                <a:gd name="T7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48">
                  <a:moveTo>
                    <a:pt x="84" y="48"/>
                  </a:moveTo>
                  <a:lnTo>
                    <a:pt x="77" y="48"/>
                  </a:lnTo>
                  <a:lnTo>
                    <a:pt x="72" y="46"/>
                  </a:lnTo>
                  <a:lnTo>
                    <a:pt x="67" y="46"/>
                  </a:lnTo>
                  <a:lnTo>
                    <a:pt x="64" y="43"/>
                  </a:lnTo>
                  <a:lnTo>
                    <a:pt x="59" y="41"/>
                  </a:lnTo>
                  <a:lnTo>
                    <a:pt x="43" y="41"/>
                  </a:lnTo>
                  <a:lnTo>
                    <a:pt x="42" y="38"/>
                  </a:lnTo>
                  <a:lnTo>
                    <a:pt x="40" y="39"/>
                  </a:lnTo>
                  <a:lnTo>
                    <a:pt x="33" y="39"/>
                  </a:lnTo>
                  <a:lnTo>
                    <a:pt x="24" y="32"/>
                  </a:lnTo>
                  <a:lnTo>
                    <a:pt x="24" y="29"/>
                  </a:lnTo>
                  <a:lnTo>
                    <a:pt x="24" y="29"/>
                  </a:lnTo>
                  <a:lnTo>
                    <a:pt x="21" y="27"/>
                  </a:lnTo>
                  <a:lnTo>
                    <a:pt x="19" y="27"/>
                  </a:lnTo>
                  <a:lnTo>
                    <a:pt x="14" y="27"/>
                  </a:lnTo>
                  <a:lnTo>
                    <a:pt x="14" y="22"/>
                  </a:lnTo>
                  <a:lnTo>
                    <a:pt x="12" y="22"/>
                  </a:lnTo>
                  <a:lnTo>
                    <a:pt x="6" y="26"/>
                  </a:lnTo>
                  <a:lnTo>
                    <a:pt x="0" y="20"/>
                  </a:lnTo>
                  <a:lnTo>
                    <a:pt x="7" y="20"/>
                  </a:lnTo>
                  <a:lnTo>
                    <a:pt x="11" y="17"/>
                  </a:lnTo>
                  <a:lnTo>
                    <a:pt x="14" y="17"/>
                  </a:lnTo>
                  <a:lnTo>
                    <a:pt x="19" y="12"/>
                  </a:lnTo>
                  <a:lnTo>
                    <a:pt x="24" y="12"/>
                  </a:lnTo>
                  <a:lnTo>
                    <a:pt x="26" y="10"/>
                  </a:lnTo>
                  <a:lnTo>
                    <a:pt x="23" y="8"/>
                  </a:lnTo>
                  <a:lnTo>
                    <a:pt x="28" y="3"/>
                  </a:lnTo>
                  <a:lnTo>
                    <a:pt x="40" y="3"/>
                  </a:lnTo>
                  <a:lnTo>
                    <a:pt x="43" y="0"/>
                  </a:lnTo>
                  <a:lnTo>
                    <a:pt x="76" y="0"/>
                  </a:lnTo>
                  <a:lnTo>
                    <a:pt x="77" y="2"/>
                  </a:lnTo>
                  <a:lnTo>
                    <a:pt x="77" y="2"/>
                  </a:lnTo>
                  <a:lnTo>
                    <a:pt x="79" y="2"/>
                  </a:lnTo>
                  <a:lnTo>
                    <a:pt x="79" y="2"/>
                  </a:lnTo>
                  <a:lnTo>
                    <a:pt x="81" y="2"/>
                  </a:lnTo>
                  <a:lnTo>
                    <a:pt x="81" y="3"/>
                  </a:lnTo>
                  <a:lnTo>
                    <a:pt x="81" y="3"/>
                  </a:lnTo>
                  <a:lnTo>
                    <a:pt x="81" y="5"/>
                  </a:lnTo>
                  <a:lnTo>
                    <a:pt x="79" y="7"/>
                  </a:lnTo>
                  <a:lnTo>
                    <a:pt x="72" y="14"/>
                  </a:lnTo>
                  <a:lnTo>
                    <a:pt x="74" y="14"/>
                  </a:lnTo>
                  <a:lnTo>
                    <a:pt x="79" y="10"/>
                  </a:lnTo>
                  <a:lnTo>
                    <a:pt x="86" y="10"/>
                  </a:lnTo>
                  <a:lnTo>
                    <a:pt x="86" y="10"/>
                  </a:lnTo>
                  <a:lnTo>
                    <a:pt x="84" y="8"/>
                  </a:lnTo>
                  <a:lnTo>
                    <a:pt x="84" y="7"/>
                  </a:lnTo>
                  <a:lnTo>
                    <a:pt x="88" y="3"/>
                  </a:lnTo>
                  <a:lnTo>
                    <a:pt x="93" y="3"/>
                  </a:lnTo>
                  <a:lnTo>
                    <a:pt x="96" y="3"/>
                  </a:lnTo>
                  <a:lnTo>
                    <a:pt x="101" y="5"/>
                  </a:lnTo>
                  <a:lnTo>
                    <a:pt x="105" y="8"/>
                  </a:lnTo>
                  <a:lnTo>
                    <a:pt x="108" y="10"/>
                  </a:lnTo>
                  <a:lnTo>
                    <a:pt x="110" y="14"/>
                  </a:lnTo>
                  <a:lnTo>
                    <a:pt x="110" y="15"/>
                  </a:lnTo>
                  <a:lnTo>
                    <a:pt x="108" y="19"/>
                  </a:lnTo>
                  <a:lnTo>
                    <a:pt x="108" y="31"/>
                  </a:lnTo>
                  <a:lnTo>
                    <a:pt x="100" y="31"/>
                  </a:lnTo>
                  <a:lnTo>
                    <a:pt x="100" y="31"/>
                  </a:lnTo>
                  <a:lnTo>
                    <a:pt x="100" y="31"/>
                  </a:lnTo>
                  <a:lnTo>
                    <a:pt x="101" y="32"/>
                  </a:lnTo>
                  <a:lnTo>
                    <a:pt x="101" y="32"/>
                  </a:lnTo>
                  <a:lnTo>
                    <a:pt x="101" y="32"/>
                  </a:lnTo>
                  <a:lnTo>
                    <a:pt x="103" y="31"/>
                  </a:lnTo>
                  <a:lnTo>
                    <a:pt x="105" y="34"/>
                  </a:lnTo>
                  <a:lnTo>
                    <a:pt x="110" y="36"/>
                  </a:lnTo>
                  <a:lnTo>
                    <a:pt x="110" y="41"/>
                  </a:lnTo>
                  <a:lnTo>
                    <a:pt x="110" y="41"/>
                  </a:lnTo>
                  <a:lnTo>
                    <a:pt x="108" y="43"/>
                  </a:lnTo>
                  <a:lnTo>
                    <a:pt x="107" y="44"/>
                  </a:lnTo>
                  <a:lnTo>
                    <a:pt x="103" y="48"/>
                  </a:lnTo>
                  <a:lnTo>
                    <a:pt x="98" y="48"/>
                  </a:lnTo>
                  <a:lnTo>
                    <a:pt x="84" y="4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3" name="Freeform 217"/>
            <p:cNvSpPr>
              <a:spLocks/>
            </p:cNvSpPr>
            <p:nvPr/>
          </p:nvSpPr>
          <p:spPr bwMode="auto">
            <a:xfrm>
              <a:off x="6840539" y="1567198"/>
              <a:ext cx="74613" cy="25400"/>
            </a:xfrm>
            <a:custGeom>
              <a:avLst/>
              <a:gdLst>
                <a:gd name="T0" fmla="*/ 18 w 47"/>
                <a:gd name="T1" fmla="*/ 16 h 16"/>
                <a:gd name="T2" fmla="*/ 21 w 47"/>
                <a:gd name="T3" fmla="*/ 11 h 16"/>
                <a:gd name="T4" fmla="*/ 16 w 47"/>
                <a:gd name="T5" fmla="*/ 11 h 16"/>
                <a:gd name="T6" fmla="*/ 7 w 47"/>
                <a:gd name="T7" fmla="*/ 12 h 16"/>
                <a:gd name="T8" fmla="*/ 4 w 47"/>
                <a:gd name="T9" fmla="*/ 7 h 16"/>
                <a:gd name="T10" fmla="*/ 6 w 47"/>
                <a:gd name="T11" fmla="*/ 4 h 16"/>
                <a:gd name="T12" fmla="*/ 0 w 47"/>
                <a:gd name="T13" fmla="*/ 0 h 16"/>
                <a:gd name="T14" fmla="*/ 24 w 47"/>
                <a:gd name="T15" fmla="*/ 0 h 16"/>
                <a:gd name="T16" fmla="*/ 31 w 47"/>
                <a:gd name="T17" fmla="*/ 2 h 16"/>
                <a:gd name="T18" fmla="*/ 36 w 47"/>
                <a:gd name="T19" fmla="*/ 2 h 16"/>
                <a:gd name="T20" fmla="*/ 36 w 47"/>
                <a:gd name="T21" fmla="*/ 2 h 16"/>
                <a:gd name="T22" fmla="*/ 38 w 47"/>
                <a:gd name="T23" fmla="*/ 2 h 16"/>
                <a:gd name="T24" fmla="*/ 38 w 47"/>
                <a:gd name="T25" fmla="*/ 2 h 16"/>
                <a:gd name="T26" fmla="*/ 40 w 47"/>
                <a:gd name="T27" fmla="*/ 2 h 16"/>
                <a:gd name="T28" fmla="*/ 43 w 47"/>
                <a:gd name="T29" fmla="*/ 4 h 16"/>
                <a:gd name="T30" fmla="*/ 43 w 47"/>
                <a:gd name="T31" fmla="*/ 4 h 16"/>
                <a:gd name="T32" fmla="*/ 47 w 47"/>
                <a:gd name="T33" fmla="*/ 7 h 16"/>
                <a:gd name="T34" fmla="*/ 47 w 47"/>
                <a:gd name="T35" fmla="*/ 7 h 16"/>
                <a:gd name="T36" fmla="*/ 47 w 47"/>
                <a:gd name="T37" fmla="*/ 9 h 16"/>
                <a:gd name="T38" fmla="*/ 45 w 47"/>
                <a:gd name="T39" fmla="*/ 9 h 16"/>
                <a:gd name="T40" fmla="*/ 38 w 47"/>
                <a:gd name="T41" fmla="*/ 14 h 16"/>
                <a:gd name="T42" fmla="*/ 33 w 47"/>
                <a:gd name="T43" fmla="*/ 16 h 16"/>
                <a:gd name="T44" fmla="*/ 18 w 47"/>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16">
                  <a:moveTo>
                    <a:pt x="18" y="16"/>
                  </a:moveTo>
                  <a:lnTo>
                    <a:pt x="21" y="11"/>
                  </a:lnTo>
                  <a:lnTo>
                    <a:pt x="16" y="11"/>
                  </a:lnTo>
                  <a:lnTo>
                    <a:pt x="7" y="12"/>
                  </a:lnTo>
                  <a:lnTo>
                    <a:pt x="4" y="7"/>
                  </a:lnTo>
                  <a:lnTo>
                    <a:pt x="6" y="4"/>
                  </a:lnTo>
                  <a:lnTo>
                    <a:pt x="0" y="0"/>
                  </a:lnTo>
                  <a:lnTo>
                    <a:pt x="24" y="0"/>
                  </a:lnTo>
                  <a:lnTo>
                    <a:pt x="31" y="2"/>
                  </a:lnTo>
                  <a:lnTo>
                    <a:pt x="36" y="2"/>
                  </a:lnTo>
                  <a:lnTo>
                    <a:pt x="36" y="2"/>
                  </a:lnTo>
                  <a:lnTo>
                    <a:pt x="38" y="2"/>
                  </a:lnTo>
                  <a:lnTo>
                    <a:pt x="38" y="2"/>
                  </a:lnTo>
                  <a:lnTo>
                    <a:pt x="40" y="2"/>
                  </a:lnTo>
                  <a:lnTo>
                    <a:pt x="43" y="4"/>
                  </a:lnTo>
                  <a:lnTo>
                    <a:pt x="43" y="4"/>
                  </a:lnTo>
                  <a:lnTo>
                    <a:pt x="47" y="7"/>
                  </a:lnTo>
                  <a:lnTo>
                    <a:pt x="47" y="7"/>
                  </a:lnTo>
                  <a:lnTo>
                    <a:pt x="47" y="9"/>
                  </a:lnTo>
                  <a:lnTo>
                    <a:pt x="45" y="9"/>
                  </a:lnTo>
                  <a:lnTo>
                    <a:pt x="38" y="14"/>
                  </a:lnTo>
                  <a:lnTo>
                    <a:pt x="33" y="16"/>
                  </a:lnTo>
                  <a:lnTo>
                    <a:pt x="18" y="1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4" name="Freeform 218"/>
            <p:cNvSpPr>
              <a:spLocks/>
            </p:cNvSpPr>
            <p:nvPr/>
          </p:nvSpPr>
          <p:spPr bwMode="auto">
            <a:xfrm>
              <a:off x="6862764" y="1498936"/>
              <a:ext cx="149225" cy="74613"/>
            </a:xfrm>
            <a:custGeom>
              <a:avLst/>
              <a:gdLst>
                <a:gd name="T0" fmla="*/ 29 w 94"/>
                <a:gd name="T1" fmla="*/ 47 h 47"/>
                <a:gd name="T2" fmla="*/ 21 w 94"/>
                <a:gd name="T3" fmla="*/ 45 h 47"/>
                <a:gd name="T4" fmla="*/ 14 w 94"/>
                <a:gd name="T5" fmla="*/ 42 h 47"/>
                <a:gd name="T6" fmla="*/ 9 w 94"/>
                <a:gd name="T7" fmla="*/ 38 h 47"/>
                <a:gd name="T8" fmla="*/ 9 w 94"/>
                <a:gd name="T9" fmla="*/ 36 h 47"/>
                <a:gd name="T10" fmla="*/ 0 w 94"/>
                <a:gd name="T11" fmla="*/ 38 h 47"/>
                <a:gd name="T12" fmla="*/ 0 w 94"/>
                <a:gd name="T13" fmla="*/ 31 h 47"/>
                <a:gd name="T14" fmla="*/ 2 w 94"/>
                <a:gd name="T15" fmla="*/ 31 h 47"/>
                <a:gd name="T16" fmla="*/ 5 w 94"/>
                <a:gd name="T17" fmla="*/ 28 h 47"/>
                <a:gd name="T18" fmla="*/ 10 w 94"/>
                <a:gd name="T19" fmla="*/ 28 h 47"/>
                <a:gd name="T20" fmla="*/ 14 w 94"/>
                <a:gd name="T21" fmla="*/ 26 h 47"/>
                <a:gd name="T22" fmla="*/ 15 w 94"/>
                <a:gd name="T23" fmla="*/ 21 h 47"/>
                <a:gd name="T24" fmla="*/ 19 w 94"/>
                <a:gd name="T25" fmla="*/ 19 h 47"/>
                <a:gd name="T26" fmla="*/ 14 w 94"/>
                <a:gd name="T27" fmla="*/ 19 h 47"/>
                <a:gd name="T28" fmla="*/ 14 w 94"/>
                <a:gd name="T29" fmla="*/ 14 h 47"/>
                <a:gd name="T30" fmla="*/ 19 w 94"/>
                <a:gd name="T31" fmla="*/ 9 h 47"/>
                <a:gd name="T32" fmla="*/ 19 w 94"/>
                <a:gd name="T33" fmla="*/ 9 h 47"/>
                <a:gd name="T34" fmla="*/ 21 w 94"/>
                <a:gd name="T35" fmla="*/ 9 h 47"/>
                <a:gd name="T36" fmla="*/ 26 w 94"/>
                <a:gd name="T37" fmla="*/ 7 h 47"/>
                <a:gd name="T38" fmla="*/ 26 w 94"/>
                <a:gd name="T39" fmla="*/ 7 h 47"/>
                <a:gd name="T40" fmla="*/ 29 w 94"/>
                <a:gd name="T41" fmla="*/ 7 h 47"/>
                <a:gd name="T42" fmla="*/ 29 w 94"/>
                <a:gd name="T43" fmla="*/ 7 h 47"/>
                <a:gd name="T44" fmla="*/ 29 w 94"/>
                <a:gd name="T45" fmla="*/ 5 h 47"/>
                <a:gd name="T46" fmla="*/ 31 w 94"/>
                <a:gd name="T47" fmla="*/ 5 h 47"/>
                <a:gd name="T48" fmla="*/ 38 w 94"/>
                <a:gd name="T49" fmla="*/ 5 h 47"/>
                <a:gd name="T50" fmla="*/ 43 w 94"/>
                <a:gd name="T51" fmla="*/ 7 h 47"/>
                <a:gd name="T52" fmla="*/ 50 w 94"/>
                <a:gd name="T53" fmla="*/ 0 h 47"/>
                <a:gd name="T54" fmla="*/ 57 w 94"/>
                <a:gd name="T55" fmla="*/ 0 h 47"/>
                <a:gd name="T56" fmla="*/ 67 w 94"/>
                <a:gd name="T57" fmla="*/ 2 h 47"/>
                <a:gd name="T58" fmla="*/ 72 w 94"/>
                <a:gd name="T59" fmla="*/ 7 h 47"/>
                <a:gd name="T60" fmla="*/ 79 w 94"/>
                <a:gd name="T61" fmla="*/ 12 h 47"/>
                <a:gd name="T62" fmla="*/ 82 w 94"/>
                <a:gd name="T63" fmla="*/ 14 h 47"/>
                <a:gd name="T64" fmla="*/ 91 w 94"/>
                <a:gd name="T65" fmla="*/ 16 h 47"/>
                <a:gd name="T66" fmla="*/ 94 w 94"/>
                <a:gd name="T67" fmla="*/ 21 h 47"/>
                <a:gd name="T68" fmla="*/ 91 w 94"/>
                <a:gd name="T69" fmla="*/ 24 h 47"/>
                <a:gd name="T70" fmla="*/ 82 w 94"/>
                <a:gd name="T71" fmla="*/ 24 h 47"/>
                <a:gd name="T72" fmla="*/ 82 w 94"/>
                <a:gd name="T73" fmla="*/ 26 h 47"/>
                <a:gd name="T74" fmla="*/ 87 w 94"/>
                <a:gd name="T75" fmla="*/ 31 h 47"/>
                <a:gd name="T76" fmla="*/ 87 w 94"/>
                <a:gd name="T77" fmla="*/ 36 h 47"/>
                <a:gd name="T78" fmla="*/ 79 w 94"/>
                <a:gd name="T79" fmla="*/ 40 h 47"/>
                <a:gd name="T80" fmla="*/ 60 w 94"/>
                <a:gd name="T81" fmla="*/ 40 h 47"/>
                <a:gd name="T82" fmla="*/ 53 w 94"/>
                <a:gd name="T83" fmla="*/ 42 h 47"/>
                <a:gd name="T84" fmla="*/ 45 w 94"/>
                <a:gd name="T85" fmla="*/ 43 h 47"/>
                <a:gd name="T86" fmla="*/ 39 w 94"/>
                <a:gd name="T87" fmla="*/ 43 h 47"/>
                <a:gd name="T88" fmla="*/ 36 w 94"/>
                <a:gd name="T89" fmla="*/ 47 h 47"/>
                <a:gd name="T90" fmla="*/ 29 w 94"/>
                <a:gd name="T9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47">
                  <a:moveTo>
                    <a:pt x="29" y="47"/>
                  </a:moveTo>
                  <a:lnTo>
                    <a:pt x="21" y="45"/>
                  </a:lnTo>
                  <a:lnTo>
                    <a:pt x="14" y="42"/>
                  </a:lnTo>
                  <a:lnTo>
                    <a:pt x="9" y="38"/>
                  </a:lnTo>
                  <a:lnTo>
                    <a:pt x="9" y="36"/>
                  </a:lnTo>
                  <a:lnTo>
                    <a:pt x="0" y="38"/>
                  </a:lnTo>
                  <a:lnTo>
                    <a:pt x="0" y="31"/>
                  </a:lnTo>
                  <a:lnTo>
                    <a:pt x="2" y="31"/>
                  </a:lnTo>
                  <a:lnTo>
                    <a:pt x="5" y="28"/>
                  </a:lnTo>
                  <a:lnTo>
                    <a:pt x="10" y="28"/>
                  </a:lnTo>
                  <a:lnTo>
                    <a:pt x="14" y="26"/>
                  </a:lnTo>
                  <a:lnTo>
                    <a:pt x="15" y="21"/>
                  </a:lnTo>
                  <a:lnTo>
                    <a:pt x="19" y="19"/>
                  </a:lnTo>
                  <a:lnTo>
                    <a:pt x="14" y="19"/>
                  </a:lnTo>
                  <a:lnTo>
                    <a:pt x="14" y="14"/>
                  </a:lnTo>
                  <a:lnTo>
                    <a:pt x="19" y="9"/>
                  </a:lnTo>
                  <a:lnTo>
                    <a:pt x="19" y="9"/>
                  </a:lnTo>
                  <a:lnTo>
                    <a:pt x="21" y="9"/>
                  </a:lnTo>
                  <a:lnTo>
                    <a:pt x="26" y="7"/>
                  </a:lnTo>
                  <a:lnTo>
                    <a:pt x="26" y="7"/>
                  </a:lnTo>
                  <a:lnTo>
                    <a:pt x="29" y="7"/>
                  </a:lnTo>
                  <a:lnTo>
                    <a:pt x="29" y="7"/>
                  </a:lnTo>
                  <a:lnTo>
                    <a:pt x="29" y="5"/>
                  </a:lnTo>
                  <a:lnTo>
                    <a:pt x="31" y="5"/>
                  </a:lnTo>
                  <a:lnTo>
                    <a:pt x="38" y="5"/>
                  </a:lnTo>
                  <a:lnTo>
                    <a:pt x="43" y="7"/>
                  </a:lnTo>
                  <a:lnTo>
                    <a:pt x="50" y="0"/>
                  </a:lnTo>
                  <a:lnTo>
                    <a:pt x="57" y="0"/>
                  </a:lnTo>
                  <a:lnTo>
                    <a:pt x="67" y="2"/>
                  </a:lnTo>
                  <a:lnTo>
                    <a:pt x="72" y="7"/>
                  </a:lnTo>
                  <a:lnTo>
                    <a:pt x="79" y="12"/>
                  </a:lnTo>
                  <a:lnTo>
                    <a:pt x="82" y="14"/>
                  </a:lnTo>
                  <a:lnTo>
                    <a:pt x="91" y="16"/>
                  </a:lnTo>
                  <a:lnTo>
                    <a:pt x="94" y="21"/>
                  </a:lnTo>
                  <a:lnTo>
                    <a:pt x="91" y="24"/>
                  </a:lnTo>
                  <a:lnTo>
                    <a:pt x="82" y="24"/>
                  </a:lnTo>
                  <a:lnTo>
                    <a:pt x="82" y="26"/>
                  </a:lnTo>
                  <a:lnTo>
                    <a:pt x="87" y="31"/>
                  </a:lnTo>
                  <a:lnTo>
                    <a:pt x="87" y="36"/>
                  </a:lnTo>
                  <a:lnTo>
                    <a:pt x="79" y="40"/>
                  </a:lnTo>
                  <a:lnTo>
                    <a:pt x="60" y="40"/>
                  </a:lnTo>
                  <a:lnTo>
                    <a:pt x="53" y="42"/>
                  </a:lnTo>
                  <a:lnTo>
                    <a:pt x="45" y="43"/>
                  </a:lnTo>
                  <a:lnTo>
                    <a:pt x="39" y="43"/>
                  </a:lnTo>
                  <a:lnTo>
                    <a:pt x="36" y="47"/>
                  </a:lnTo>
                  <a:lnTo>
                    <a:pt x="29" y="4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5" name="Freeform 219"/>
            <p:cNvSpPr>
              <a:spLocks/>
            </p:cNvSpPr>
            <p:nvPr/>
          </p:nvSpPr>
          <p:spPr bwMode="auto">
            <a:xfrm>
              <a:off x="6821488" y="1502110"/>
              <a:ext cx="38100" cy="14288"/>
            </a:xfrm>
            <a:custGeom>
              <a:avLst/>
              <a:gdLst>
                <a:gd name="T0" fmla="*/ 0 w 24"/>
                <a:gd name="T1" fmla="*/ 9 h 9"/>
                <a:gd name="T2" fmla="*/ 0 w 24"/>
                <a:gd name="T3" fmla="*/ 0 h 9"/>
                <a:gd name="T4" fmla="*/ 4 w 24"/>
                <a:gd name="T5" fmla="*/ 0 h 9"/>
                <a:gd name="T6" fmla="*/ 21 w 24"/>
                <a:gd name="T7" fmla="*/ 0 h 9"/>
                <a:gd name="T8" fmla="*/ 24 w 24"/>
                <a:gd name="T9" fmla="*/ 0 h 9"/>
                <a:gd name="T10" fmla="*/ 21 w 24"/>
                <a:gd name="T11" fmla="*/ 9 h 9"/>
                <a:gd name="T12" fmla="*/ 0 w 2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0" y="9"/>
                  </a:moveTo>
                  <a:lnTo>
                    <a:pt x="0" y="0"/>
                  </a:lnTo>
                  <a:lnTo>
                    <a:pt x="4" y="0"/>
                  </a:lnTo>
                  <a:lnTo>
                    <a:pt x="21" y="0"/>
                  </a:lnTo>
                  <a:lnTo>
                    <a:pt x="24" y="0"/>
                  </a:lnTo>
                  <a:lnTo>
                    <a:pt x="21" y="9"/>
                  </a:lnTo>
                  <a:lnTo>
                    <a:pt x="0"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6" name="Freeform 220"/>
            <p:cNvSpPr>
              <a:spLocks/>
            </p:cNvSpPr>
            <p:nvPr/>
          </p:nvSpPr>
          <p:spPr bwMode="auto">
            <a:xfrm>
              <a:off x="6351589" y="2186324"/>
              <a:ext cx="17463" cy="11113"/>
            </a:xfrm>
            <a:custGeom>
              <a:avLst/>
              <a:gdLst>
                <a:gd name="T0" fmla="*/ 6 w 11"/>
                <a:gd name="T1" fmla="*/ 7 h 7"/>
                <a:gd name="T2" fmla="*/ 0 w 11"/>
                <a:gd name="T3" fmla="*/ 5 h 7"/>
                <a:gd name="T4" fmla="*/ 4 w 11"/>
                <a:gd name="T5" fmla="*/ 0 h 7"/>
                <a:gd name="T6" fmla="*/ 7 w 11"/>
                <a:gd name="T7" fmla="*/ 0 h 7"/>
                <a:gd name="T8" fmla="*/ 11 w 11"/>
                <a:gd name="T9" fmla="*/ 5 h 7"/>
                <a:gd name="T10" fmla="*/ 9 w 11"/>
                <a:gd name="T11" fmla="*/ 7 h 7"/>
                <a:gd name="T12" fmla="*/ 6 w 11"/>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6" y="7"/>
                  </a:moveTo>
                  <a:lnTo>
                    <a:pt x="0" y="5"/>
                  </a:lnTo>
                  <a:lnTo>
                    <a:pt x="4" y="0"/>
                  </a:lnTo>
                  <a:lnTo>
                    <a:pt x="7" y="0"/>
                  </a:lnTo>
                  <a:lnTo>
                    <a:pt x="11" y="5"/>
                  </a:lnTo>
                  <a:lnTo>
                    <a:pt x="9" y="7"/>
                  </a:lnTo>
                  <a:lnTo>
                    <a:pt x="6"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7" name="Freeform 221"/>
            <p:cNvSpPr>
              <a:spLocks/>
            </p:cNvSpPr>
            <p:nvPr/>
          </p:nvSpPr>
          <p:spPr bwMode="auto">
            <a:xfrm>
              <a:off x="6362701" y="2181560"/>
              <a:ext cx="22225" cy="12700"/>
            </a:xfrm>
            <a:custGeom>
              <a:avLst/>
              <a:gdLst>
                <a:gd name="T0" fmla="*/ 4 w 14"/>
                <a:gd name="T1" fmla="*/ 8 h 8"/>
                <a:gd name="T2" fmla="*/ 0 w 14"/>
                <a:gd name="T3" fmla="*/ 3 h 8"/>
                <a:gd name="T4" fmla="*/ 4 w 14"/>
                <a:gd name="T5" fmla="*/ 1 h 8"/>
                <a:gd name="T6" fmla="*/ 7 w 14"/>
                <a:gd name="T7" fmla="*/ 0 h 8"/>
                <a:gd name="T8" fmla="*/ 11 w 14"/>
                <a:gd name="T9" fmla="*/ 0 h 8"/>
                <a:gd name="T10" fmla="*/ 14 w 14"/>
                <a:gd name="T11" fmla="*/ 3 h 8"/>
                <a:gd name="T12" fmla="*/ 14 w 14"/>
                <a:gd name="T13" fmla="*/ 7 h 8"/>
                <a:gd name="T14" fmla="*/ 9 w 14"/>
                <a:gd name="T15" fmla="*/ 7 h 8"/>
                <a:gd name="T16" fmla="*/ 7 w 14"/>
                <a:gd name="T17" fmla="*/ 8 h 8"/>
                <a:gd name="T18" fmla="*/ 4 w 14"/>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
                  <a:moveTo>
                    <a:pt x="4" y="8"/>
                  </a:moveTo>
                  <a:lnTo>
                    <a:pt x="0" y="3"/>
                  </a:lnTo>
                  <a:lnTo>
                    <a:pt x="4" y="1"/>
                  </a:lnTo>
                  <a:lnTo>
                    <a:pt x="7" y="0"/>
                  </a:lnTo>
                  <a:lnTo>
                    <a:pt x="11" y="0"/>
                  </a:lnTo>
                  <a:lnTo>
                    <a:pt x="14" y="3"/>
                  </a:lnTo>
                  <a:lnTo>
                    <a:pt x="14" y="7"/>
                  </a:lnTo>
                  <a:lnTo>
                    <a:pt x="9" y="7"/>
                  </a:lnTo>
                  <a:lnTo>
                    <a:pt x="7" y="8"/>
                  </a:lnTo>
                  <a:lnTo>
                    <a:pt x="4" y="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8" name="Freeform 222"/>
            <p:cNvSpPr>
              <a:spLocks/>
            </p:cNvSpPr>
            <p:nvPr/>
          </p:nvSpPr>
          <p:spPr bwMode="auto">
            <a:xfrm>
              <a:off x="6332539" y="2186323"/>
              <a:ext cx="17463" cy="14288"/>
            </a:xfrm>
            <a:custGeom>
              <a:avLst/>
              <a:gdLst>
                <a:gd name="T0" fmla="*/ 4 w 11"/>
                <a:gd name="T1" fmla="*/ 5 h 9"/>
                <a:gd name="T2" fmla="*/ 2 w 11"/>
                <a:gd name="T3" fmla="*/ 5 h 9"/>
                <a:gd name="T4" fmla="*/ 0 w 11"/>
                <a:gd name="T5" fmla="*/ 0 h 9"/>
                <a:gd name="T6" fmla="*/ 9 w 11"/>
                <a:gd name="T7" fmla="*/ 0 h 9"/>
                <a:gd name="T8" fmla="*/ 11 w 11"/>
                <a:gd name="T9" fmla="*/ 2 h 9"/>
                <a:gd name="T10" fmla="*/ 11 w 11"/>
                <a:gd name="T11" fmla="*/ 5 h 9"/>
                <a:gd name="T12" fmla="*/ 9 w 11"/>
                <a:gd name="T13" fmla="*/ 9 h 9"/>
                <a:gd name="T14" fmla="*/ 4 w 11"/>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4" y="5"/>
                  </a:moveTo>
                  <a:lnTo>
                    <a:pt x="2" y="5"/>
                  </a:lnTo>
                  <a:lnTo>
                    <a:pt x="0" y="0"/>
                  </a:lnTo>
                  <a:lnTo>
                    <a:pt x="9" y="0"/>
                  </a:lnTo>
                  <a:lnTo>
                    <a:pt x="11" y="2"/>
                  </a:lnTo>
                  <a:lnTo>
                    <a:pt x="11" y="5"/>
                  </a:lnTo>
                  <a:lnTo>
                    <a:pt x="9" y="9"/>
                  </a:lnTo>
                  <a:lnTo>
                    <a:pt x="4" y="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9" name="Freeform 223"/>
            <p:cNvSpPr>
              <a:spLocks/>
            </p:cNvSpPr>
            <p:nvPr/>
          </p:nvSpPr>
          <p:spPr bwMode="auto">
            <a:xfrm>
              <a:off x="6343651" y="1894223"/>
              <a:ext cx="41275" cy="26988"/>
            </a:xfrm>
            <a:custGeom>
              <a:avLst/>
              <a:gdLst>
                <a:gd name="T0" fmla="*/ 5 w 26"/>
                <a:gd name="T1" fmla="*/ 17 h 17"/>
                <a:gd name="T2" fmla="*/ 5 w 26"/>
                <a:gd name="T3" fmla="*/ 17 h 17"/>
                <a:gd name="T4" fmla="*/ 4 w 26"/>
                <a:gd name="T5" fmla="*/ 16 h 17"/>
                <a:gd name="T6" fmla="*/ 4 w 26"/>
                <a:gd name="T7" fmla="*/ 16 h 17"/>
                <a:gd name="T8" fmla="*/ 0 w 26"/>
                <a:gd name="T9" fmla="*/ 14 h 17"/>
                <a:gd name="T10" fmla="*/ 2 w 26"/>
                <a:gd name="T11" fmla="*/ 11 h 17"/>
                <a:gd name="T12" fmla="*/ 2 w 26"/>
                <a:gd name="T13" fmla="*/ 5 h 17"/>
                <a:gd name="T14" fmla="*/ 2 w 26"/>
                <a:gd name="T15" fmla="*/ 5 h 17"/>
                <a:gd name="T16" fmla="*/ 2 w 26"/>
                <a:gd name="T17" fmla="*/ 5 h 17"/>
                <a:gd name="T18" fmla="*/ 0 w 26"/>
                <a:gd name="T19" fmla="*/ 5 h 17"/>
                <a:gd name="T20" fmla="*/ 0 w 26"/>
                <a:gd name="T21" fmla="*/ 2 h 17"/>
                <a:gd name="T22" fmla="*/ 0 w 26"/>
                <a:gd name="T23" fmla="*/ 2 h 17"/>
                <a:gd name="T24" fmla="*/ 2 w 26"/>
                <a:gd name="T25" fmla="*/ 2 h 17"/>
                <a:gd name="T26" fmla="*/ 2 w 26"/>
                <a:gd name="T27" fmla="*/ 2 h 17"/>
                <a:gd name="T28" fmla="*/ 2 w 26"/>
                <a:gd name="T29" fmla="*/ 2 h 17"/>
                <a:gd name="T30" fmla="*/ 4 w 26"/>
                <a:gd name="T31" fmla="*/ 2 h 17"/>
                <a:gd name="T32" fmla="*/ 5 w 26"/>
                <a:gd name="T33" fmla="*/ 0 h 17"/>
                <a:gd name="T34" fmla="*/ 9 w 26"/>
                <a:gd name="T35" fmla="*/ 0 h 17"/>
                <a:gd name="T36" fmla="*/ 12 w 26"/>
                <a:gd name="T37" fmla="*/ 0 h 17"/>
                <a:gd name="T38" fmla="*/ 16 w 26"/>
                <a:gd name="T39" fmla="*/ 0 h 17"/>
                <a:gd name="T40" fmla="*/ 19 w 26"/>
                <a:gd name="T41" fmla="*/ 2 h 17"/>
                <a:gd name="T42" fmla="*/ 19 w 26"/>
                <a:gd name="T43" fmla="*/ 2 h 17"/>
                <a:gd name="T44" fmla="*/ 21 w 26"/>
                <a:gd name="T45" fmla="*/ 2 h 17"/>
                <a:gd name="T46" fmla="*/ 21 w 26"/>
                <a:gd name="T47" fmla="*/ 4 h 17"/>
                <a:gd name="T48" fmla="*/ 21 w 26"/>
                <a:gd name="T49" fmla="*/ 4 h 17"/>
                <a:gd name="T50" fmla="*/ 21 w 26"/>
                <a:gd name="T51" fmla="*/ 5 h 17"/>
                <a:gd name="T52" fmla="*/ 21 w 26"/>
                <a:gd name="T53" fmla="*/ 5 h 17"/>
                <a:gd name="T54" fmla="*/ 26 w 26"/>
                <a:gd name="T55" fmla="*/ 5 h 17"/>
                <a:gd name="T56" fmla="*/ 26 w 26"/>
                <a:gd name="T57" fmla="*/ 9 h 17"/>
                <a:gd name="T58" fmla="*/ 23 w 26"/>
                <a:gd name="T59" fmla="*/ 14 h 17"/>
                <a:gd name="T60" fmla="*/ 16 w 26"/>
                <a:gd name="T61" fmla="*/ 14 h 17"/>
                <a:gd name="T62" fmla="*/ 12 w 26"/>
                <a:gd name="T63" fmla="*/ 16 h 17"/>
                <a:gd name="T64" fmla="*/ 12 w 26"/>
                <a:gd name="T65" fmla="*/ 16 h 17"/>
                <a:gd name="T66" fmla="*/ 12 w 26"/>
                <a:gd name="T67" fmla="*/ 16 h 17"/>
                <a:gd name="T68" fmla="*/ 7 w 26"/>
                <a:gd name="T69" fmla="*/ 16 h 17"/>
                <a:gd name="T70" fmla="*/ 7 w 26"/>
                <a:gd name="T71" fmla="*/ 16 h 17"/>
                <a:gd name="T72" fmla="*/ 5 w 26"/>
                <a:gd name="T7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 h="17">
                  <a:moveTo>
                    <a:pt x="5" y="17"/>
                  </a:moveTo>
                  <a:lnTo>
                    <a:pt x="5" y="17"/>
                  </a:lnTo>
                  <a:lnTo>
                    <a:pt x="4" y="16"/>
                  </a:lnTo>
                  <a:lnTo>
                    <a:pt x="4" y="16"/>
                  </a:lnTo>
                  <a:lnTo>
                    <a:pt x="0" y="14"/>
                  </a:lnTo>
                  <a:lnTo>
                    <a:pt x="2" y="11"/>
                  </a:lnTo>
                  <a:lnTo>
                    <a:pt x="2" y="5"/>
                  </a:lnTo>
                  <a:lnTo>
                    <a:pt x="2" y="5"/>
                  </a:lnTo>
                  <a:lnTo>
                    <a:pt x="2" y="5"/>
                  </a:lnTo>
                  <a:lnTo>
                    <a:pt x="0" y="5"/>
                  </a:lnTo>
                  <a:lnTo>
                    <a:pt x="0" y="2"/>
                  </a:lnTo>
                  <a:lnTo>
                    <a:pt x="0" y="2"/>
                  </a:lnTo>
                  <a:lnTo>
                    <a:pt x="2" y="2"/>
                  </a:lnTo>
                  <a:lnTo>
                    <a:pt x="2" y="2"/>
                  </a:lnTo>
                  <a:lnTo>
                    <a:pt x="2" y="2"/>
                  </a:lnTo>
                  <a:lnTo>
                    <a:pt x="4" y="2"/>
                  </a:lnTo>
                  <a:lnTo>
                    <a:pt x="5" y="0"/>
                  </a:lnTo>
                  <a:lnTo>
                    <a:pt x="9" y="0"/>
                  </a:lnTo>
                  <a:lnTo>
                    <a:pt x="12" y="0"/>
                  </a:lnTo>
                  <a:lnTo>
                    <a:pt x="16" y="0"/>
                  </a:lnTo>
                  <a:lnTo>
                    <a:pt x="19" y="2"/>
                  </a:lnTo>
                  <a:lnTo>
                    <a:pt x="19" y="2"/>
                  </a:lnTo>
                  <a:lnTo>
                    <a:pt x="21" y="2"/>
                  </a:lnTo>
                  <a:lnTo>
                    <a:pt x="21" y="4"/>
                  </a:lnTo>
                  <a:lnTo>
                    <a:pt x="21" y="4"/>
                  </a:lnTo>
                  <a:lnTo>
                    <a:pt x="21" y="5"/>
                  </a:lnTo>
                  <a:lnTo>
                    <a:pt x="21" y="5"/>
                  </a:lnTo>
                  <a:lnTo>
                    <a:pt x="26" y="5"/>
                  </a:lnTo>
                  <a:lnTo>
                    <a:pt x="26" y="9"/>
                  </a:lnTo>
                  <a:lnTo>
                    <a:pt x="23" y="14"/>
                  </a:lnTo>
                  <a:lnTo>
                    <a:pt x="16" y="14"/>
                  </a:lnTo>
                  <a:lnTo>
                    <a:pt x="12" y="16"/>
                  </a:lnTo>
                  <a:lnTo>
                    <a:pt x="12" y="16"/>
                  </a:lnTo>
                  <a:lnTo>
                    <a:pt x="12" y="16"/>
                  </a:lnTo>
                  <a:lnTo>
                    <a:pt x="7" y="16"/>
                  </a:lnTo>
                  <a:lnTo>
                    <a:pt x="7" y="16"/>
                  </a:lnTo>
                  <a:lnTo>
                    <a:pt x="5" y="17"/>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0" name="Freeform 224"/>
            <p:cNvSpPr>
              <a:spLocks/>
            </p:cNvSpPr>
            <p:nvPr/>
          </p:nvSpPr>
          <p:spPr bwMode="auto">
            <a:xfrm>
              <a:off x="6343651" y="1894223"/>
              <a:ext cx="41275" cy="26988"/>
            </a:xfrm>
            <a:custGeom>
              <a:avLst/>
              <a:gdLst>
                <a:gd name="T0" fmla="*/ 5 w 26"/>
                <a:gd name="T1" fmla="*/ 17 h 17"/>
                <a:gd name="T2" fmla="*/ 5 w 26"/>
                <a:gd name="T3" fmla="*/ 17 h 17"/>
                <a:gd name="T4" fmla="*/ 4 w 26"/>
                <a:gd name="T5" fmla="*/ 16 h 17"/>
                <a:gd name="T6" fmla="*/ 4 w 26"/>
                <a:gd name="T7" fmla="*/ 16 h 17"/>
                <a:gd name="T8" fmla="*/ 0 w 26"/>
                <a:gd name="T9" fmla="*/ 14 h 17"/>
                <a:gd name="T10" fmla="*/ 2 w 26"/>
                <a:gd name="T11" fmla="*/ 11 h 17"/>
                <a:gd name="T12" fmla="*/ 2 w 26"/>
                <a:gd name="T13" fmla="*/ 5 h 17"/>
                <a:gd name="T14" fmla="*/ 2 w 26"/>
                <a:gd name="T15" fmla="*/ 5 h 17"/>
                <a:gd name="T16" fmla="*/ 2 w 26"/>
                <a:gd name="T17" fmla="*/ 5 h 17"/>
                <a:gd name="T18" fmla="*/ 0 w 26"/>
                <a:gd name="T19" fmla="*/ 5 h 17"/>
                <a:gd name="T20" fmla="*/ 0 w 26"/>
                <a:gd name="T21" fmla="*/ 2 h 17"/>
                <a:gd name="T22" fmla="*/ 0 w 26"/>
                <a:gd name="T23" fmla="*/ 2 h 17"/>
                <a:gd name="T24" fmla="*/ 2 w 26"/>
                <a:gd name="T25" fmla="*/ 2 h 17"/>
                <a:gd name="T26" fmla="*/ 2 w 26"/>
                <a:gd name="T27" fmla="*/ 2 h 17"/>
                <a:gd name="T28" fmla="*/ 2 w 26"/>
                <a:gd name="T29" fmla="*/ 2 h 17"/>
                <a:gd name="T30" fmla="*/ 4 w 26"/>
                <a:gd name="T31" fmla="*/ 2 h 17"/>
                <a:gd name="T32" fmla="*/ 5 w 26"/>
                <a:gd name="T33" fmla="*/ 0 h 17"/>
                <a:gd name="T34" fmla="*/ 9 w 26"/>
                <a:gd name="T35" fmla="*/ 0 h 17"/>
                <a:gd name="T36" fmla="*/ 12 w 26"/>
                <a:gd name="T37" fmla="*/ 0 h 17"/>
                <a:gd name="T38" fmla="*/ 16 w 26"/>
                <a:gd name="T39" fmla="*/ 0 h 17"/>
                <a:gd name="T40" fmla="*/ 19 w 26"/>
                <a:gd name="T41" fmla="*/ 2 h 17"/>
                <a:gd name="T42" fmla="*/ 19 w 26"/>
                <a:gd name="T43" fmla="*/ 2 h 17"/>
                <a:gd name="T44" fmla="*/ 21 w 26"/>
                <a:gd name="T45" fmla="*/ 2 h 17"/>
                <a:gd name="T46" fmla="*/ 21 w 26"/>
                <a:gd name="T47" fmla="*/ 4 h 17"/>
                <a:gd name="T48" fmla="*/ 21 w 26"/>
                <a:gd name="T49" fmla="*/ 4 h 17"/>
                <a:gd name="T50" fmla="*/ 21 w 26"/>
                <a:gd name="T51" fmla="*/ 5 h 17"/>
                <a:gd name="T52" fmla="*/ 21 w 26"/>
                <a:gd name="T53" fmla="*/ 5 h 17"/>
                <a:gd name="T54" fmla="*/ 26 w 26"/>
                <a:gd name="T55" fmla="*/ 5 h 17"/>
                <a:gd name="T56" fmla="*/ 26 w 26"/>
                <a:gd name="T57" fmla="*/ 9 h 17"/>
                <a:gd name="T58" fmla="*/ 23 w 26"/>
                <a:gd name="T59" fmla="*/ 14 h 17"/>
                <a:gd name="T60" fmla="*/ 16 w 26"/>
                <a:gd name="T61" fmla="*/ 14 h 17"/>
                <a:gd name="T62" fmla="*/ 12 w 26"/>
                <a:gd name="T63" fmla="*/ 16 h 17"/>
                <a:gd name="T64" fmla="*/ 12 w 26"/>
                <a:gd name="T65" fmla="*/ 16 h 17"/>
                <a:gd name="T66" fmla="*/ 12 w 26"/>
                <a:gd name="T67" fmla="*/ 16 h 17"/>
                <a:gd name="T68" fmla="*/ 7 w 26"/>
                <a:gd name="T69" fmla="*/ 16 h 17"/>
                <a:gd name="T70" fmla="*/ 7 w 26"/>
                <a:gd name="T71" fmla="*/ 16 h 17"/>
                <a:gd name="T72" fmla="*/ 5 w 26"/>
                <a:gd name="T7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 h="17">
                  <a:moveTo>
                    <a:pt x="5" y="17"/>
                  </a:moveTo>
                  <a:lnTo>
                    <a:pt x="5" y="17"/>
                  </a:lnTo>
                  <a:lnTo>
                    <a:pt x="4" y="16"/>
                  </a:lnTo>
                  <a:lnTo>
                    <a:pt x="4" y="16"/>
                  </a:lnTo>
                  <a:lnTo>
                    <a:pt x="0" y="14"/>
                  </a:lnTo>
                  <a:lnTo>
                    <a:pt x="2" y="11"/>
                  </a:lnTo>
                  <a:lnTo>
                    <a:pt x="2" y="5"/>
                  </a:lnTo>
                  <a:lnTo>
                    <a:pt x="2" y="5"/>
                  </a:lnTo>
                  <a:lnTo>
                    <a:pt x="2" y="5"/>
                  </a:lnTo>
                  <a:lnTo>
                    <a:pt x="0" y="5"/>
                  </a:lnTo>
                  <a:lnTo>
                    <a:pt x="0" y="2"/>
                  </a:lnTo>
                  <a:lnTo>
                    <a:pt x="0" y="2"/>
                  </a:lnTo>
                  <a:lnTo>
                    <a:pt x="2" y="2"/>
                  </a:lnTo>
                  <a:lnTo>
                    <a:pt x="2" y="2"/>
                  </a:lnTo>
                  <a:lnTo>
                    <a:pt x="2" y="2"/>
                  </a:lnTo>
                  <a:lnTo>
                    <a:pt x="4" y="2"/>
                  </a:lnTo>
                  <a:lnTo>
                    <a:pt x="5" y="0"/>
                  </a:lnTo>
                  <a:lnTo>
                    <a:pt x="9" y="0"/>
                  </a:lnTo>
                  <a:lnTo>
                    <a:pt x="12" y="0"/>
                  </a:lnTo>
                  <a:lnTo>
                    <a:pt x="16" y="0"/>
                  </a:lnTo>
                  <a:lnTo>
                    <a:pt x="19" y="2"/>
                  </a:lnTo>
                  <a:lnTo>
                    <a:pt x="19" y="2"/>
                  </a:lnTo>
                  <a:lnTo>
                    <a:pt x="21" y="2"/>
                  </a:lnTo>
                  <a:lnTo>
                    <a:pt x="21" y="4"/>
                  </a:lnTo>
                  <a:lnTo>
                    <a:pt x="21" y="4"/>
                  </a:lnTo>
                  <a:lnTo>
                    <a:pt x="21" y="5"/>
                  </a:lnTo>
                  <a:lnTo>
                    <a:pt x="21" y="5"/>
                  </a:lnTo>
                  <a:lnTo>
                    <a:pt x="26" y="5"/>
                  </a:lnTo>
                  <a:lnTo>
                    <a:pt x="26" y="9"/>
                  </a:lnTo>
                  <a:lnTo>
                    <a:pt x="23" y="14"/>
                  </a:lnTo>
                  <a:lnTo>
                    <a:pt x="16" y="14"/>
                  </a:lnTo>
                  <a:lnTo>
                    <a:pt x="12" y="16"/>
                  </a:lnTo>
                  <a:lnTo>
                    <a:pt x="12" y="16"/>
                  </a:lnTo>
                  <a:lnTo>
                    <a:pt x="12" y="16"/>
                  </a:lnTo>
                  <a:lnTo>
                    <a:pt x="7" y="16"/>
                  </a:lnTo>
                  <a:lnTo>
                    <a:pt x="7" y="16"/>
                  </a:lnTo>
                  <a:lnTo>
                    <a:pt x="5" y="17"/>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1" name="Freeform 225"/>
            <p:cNvSpPr>
              <a:spLocks noEditPoints="1"/>
            </p:cNvSpPr>
            <p:nvPr/>
          </p:nvSpPr>
          <p:spPr bwMode="auto">
            <a:xfrm>
              <a:off x="5334000" y="1691023"/>
              <a:ext cx="3875088" cy="1346200"/>
            </a:xfrm>
            <a:custGeom>
              <a:avLst/>
              <a:gdLst>
                <a:gd name="T0" fmla="*/ 1191 w 2441"/>
                <a:gd name="T1" fmla="*/ 32 h 848"/>
                <a:gd name="T2" fmla="*/ 1293 w 2441"/>
                <a:gd name="T3" fmla="*/ 63 h 848"/>
                <a:gd name="T4" fmla="*/ 1189 w 2441"/>
                <a:gd name="T5" fmla="*/ 133 h 848"/>
                <a:gd name="T6" fmla="*/ 1290 w 2441"/>
                <a:gd name="T7" fmla="*/ 137 h 848"/>
                <a:gd name="T8" fmla="*/ 1485 w 2441"/>
                <a:gd name="T9" fmla="*/ 133 h 848"/>
                <a:gd name="T10" fmla="*/ 1591 w 2441"/>
                <a:gd name="T11" fmla="*/ 187 h 848"/>
                <a:gd name="T12" fmla="*/ 1762 w 2441"/>
                <a:gd name="T13" fmla="*/ 166 h 848"/>
                <a:gd name="T14" fmla="*/ 1949 w 2441"/>
                <a:gd name="T15" fmla="*/ 199 h 848"/>
                <a:gd name="T16" fmla="*/ 2144 w 2441"/>
                <a:gd name="T17" fmla="*/ 238 h 848"/>
                <a:gd name="T18" fmla="*/ 2376 w 2441"/>
                <a:gd name="T19" fmla="*/ 314 h 848"/>
                <a:gd name="T20" fmla="*/ 2323 w 2441"/>
                <a:gd name="T21" fmla="*/ 343 h 848"/>
                <a:gd name="T22" fmla="*/ 2265 w 2441"/>
                <a:gd name="T23" fmla="*/ 391 h 848"/>
                <a:gd name="T24" fmla="*/ 2075 w 2441"/>
                <a:gd name="T25" fmla="*/ 465 h 848"/>
                <a:gd name="T26" fmla="*/ 2012 w 2441"/>
                <a:gd name="T27" fmla="*/ 592 h 848"/>
                <a:gd name="T28" fmla="*/ 1959 w 2441"/>
                <a:gd name="T29" fmla="*/ 516 h 848"/>
                <a:gd name="T30" fmla="*/ 1974 w 2441"/>
                <a:gd name="T31" fmla="*/ 429 h 848"/>
                <a:gd name="T32" fmla="*/ 1791 w 2441"/>
                <a:gd name="T33" fmla="*/ 487 h 848"/>
                <a:gd name="T34" fmla="*/ 1632 w 2441"/>
                <a:gd name="T35" fmla="*/ 573 h 848"/>
                <a:gd name="T36" fmla="*/ 1653 w 2441"/>
                <a:gd name="T37" fmla="*/ 611 h 848"/>
                <a:gd name="T38" fmla="*/ 1665 w 2441"/>
                <a:gd name="T39" fmla="*/ 741 h 848"/>
                <a:gd name="T40" fmla="*/ 1608 w 2441"/>
                <a:gd name="T41" fmla="*/ 717 h 848"/>
                <a:gd name="T42" fmla="*/ 1394 w 2441"/>
                <a:gd name="T43" fmla="*/ 632 h 848"/>
                <a:gd name="T44" fmla="*/ 1153 w 2441"/>
                <a:gd name="T45" fmla="*/ 676 h 848"/>
                <a:gd name="T46" fmla="*/ 910 w 2441"/>
                <a:gd name="T47" fmla="*/ 693 h 848"/>
                <a:gd name="T48" fmla="*/ 669 w 2441"/>
                <a:gd name="T49" fmla="*/ 595 h 848"/>
                <a:gd name="T50" fmla="*/ 493 w 2441"/>
                <a:gd name="T51" fmla="*/ 669 h 848"/>
                <a:gd name="T52" fmla="*/ 292 w 2441"/>
                <a:gd name="T53" fmla="*/ 717 h 848"/>
                <a:gd name="T54" fmla="*/ 137 w 2441"/>
                <a:gd name="T55" fmla="*/ 772 h 848"/>
                <a:gd name="T56" fmla="*/ 188 w 2441"/>
                <a:gd name="T57" fmla="*/ 692 h 848"/>
                <a:gd name="T58" fmla="*/ 103 w 2441"/>
                <a:gd name="T59" fmla="*/ 647 h 848"/>
                <a:gd name="T60" fmla="*/ 51 w 2441"/>
                <a:gd name="T61" fmla="*/ 582 h 848"/>
                <a:gd name="T62" fmla="*/ 3 w 2441"/>
                <a:gd name="T63" fmla="*/ 520 h 848"/>
                <a:gd name="T64" fmla="*/ 22 w 2441"/>
                <a:gd name="T65" fmla="*/ 467 h 848"/>
                <a:gd name="T66" fmla="*/ 34 w 2441"/>
                <a:gd name="T67" fmla="*/ 360 h 848"/>
                <a:gd name="T68" fmla="*/ 19 w 2441"/>
                <a:gd name="T69" fmla="*/ 264 h 848"/>
                <a:gd name="T70" fmla="*/ 70 w 2441"/>
                <a:gd name="T71" fmla="*/ 235 h 848"/>
                <a:gd name="T72" fmla="*/ 142 w 2441"/>
                <a:gd name="T73" fmla="*/ 257 h 848"/>
                <a:gd name="T74" fmla="*/ 205 w 2441"/>
                <a:gd name="T75" fmla="*/ 312 h 848"/>
                <a:gd name="T76" fmla="*/ 75 w 2441"/>
                <a:gd name="T77" fmla="*/ 302 h 848"/>
                <a:gd name="T78" fmla="*/ 133 w 2441"/>
                <a:gd name="T79" fmla="*/ 379 h 848"/>
                <a:gd name="T80" fmla="*/ 188 w 2441"/>
                <a:gd name="T81" fmla="*/ 365 h 848"/>
                <a:gd name="T82" fmla="*/ 251 w 2441"/>
                <a:gd name="T83" fmla="*/ 319 h 848"/>
                <a:gd name="T84" fmla="*/ 284 w 2441"/>
                <a:gd name="T85" fmla="*/ 285 h 848"/>
                <a:gd name="T86" fmla="*/ 330 w 2441"/>
                <a:gd name="T87" fmla="*/ 281 h 848"/>
                <a:gd name="T88" fmla="*/ 400 w 2441"/>
                <a:gd name="T89" fmla="*/ 274 h 848"/>
                <a:gd name="T90" fmla="*/ 486 w 2441"/>
                <a:gd name="T91" fmla="*/ 266 h 848"/>
                <a:gd name="T92" fmla="*/ 564 w 2441"/>
                <a:gd name="T93" fmla="*/ 247 h 848"/>
                <a:gd name="T94" fmla="*/ 597 w 2441"/>
                <a:gd name="T95" fmla="*/ 238 h 848"/>
                <a:gd name="T96" fmla="*/ 614 w 2441"/>
                <a:gd name="T97" fmla="*/ 178 h 848"/>
                <a:gd name="T98" fmla="*/ 677 w 2441"/>
                <a:gd name="T99" fmla="*/ 200 h 848"/>
                <a:gd name="T100" fmla="*/ 662 w 2441"/>
                <a:gd name="T101" fmla="*/ 307 h 848"/>
                <a:gd name="T102" fmla="*/ 708 w 2441"/>
                <a:gd name="T103" fmla="*/ 285 h 848"/>
                <a:gd name="T104" fmla="*/ 761 w 2441"/>
                <a:gd name="T105" fmla="*/ 288 h 848"/>
                <a:gd name="T106" fmla="*/ 694 w 2441"/>
                <a:gd name="T107" fmla="*/ 221 h 848"/>
                <a:gd name="T108" fmla="*/ 720 w 2441"/>
                <a:gd name="T109" fmla="*/ 173 h 848"/>
                <a:gd name="T110" fmla="*/ 746 w 2441"/>
                <a:gd name="T111" fmla="*/ 173 h 848"/>
                <a:gd name="T112" fmla="*/ 799 w 2441"/>
                <a:gd name="T113" fmla="*/ 142 h 848"/>
                <a:gd name="T114" fmla="*/ 896 w 2441"/>
                <a:gd name="T115" fmla="*/ 87 h 848"/>
                <a:gd name="T116" fmla="*/ 1008 w 2441"/>
                <a:gd name="T117" fmla="*/ 53 h 848"/>
                <a:gd name="T118" fmla="*/ 1090 w 2441"/>
                <a:gd name="T119" fmla="*/ 39 h 848"/>
                <a:gd name="T120" fmla="*/ 1232 w 2441"/>
                <a:gd name="T121" fmla="*/ 120 h 848"/>
                <a:gd name="T122" fmla="*/ 1779 w 2441"/>
                <a:gd name="T123" fmla="*/ 166 h 848"/>
                <a:gd name="T124" fmla="*/ 753 w 2441"/>
                <a:gd name="T125" fmla="*/ 27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1" h="848">
                  <a:moveTo>
                    <a:pt x="1150" y="0"/>
                  </a:moveTo>
                  <a:lnTo>
                    <a:pt x="1151" y="3"/>
                  </a:lnTo>
                  <a:lnTo>
                    <a:pt x="1156" y="1"/>
                  </a:lnTo>
                  <a:lnTo>
                    <a:pt x="1158" y="3"/>
                  </a:lnTo>
                  <a:lnTo>
                    <a:pt x="1160" y="3"/>
                  </a:lnTo>
                  <a:lnTo>
                    <a:pt x="1162" y="5"/>
                  </a:lnTo>
                  <a:lnTo>
                    <a:pt x="1163" y="5"/>
                  </a:lnTo>
                  <a:lnTo>
                    <a:pt x="1167" y="5"/>
                  </a:lnTo>
                  <a:lnTo>
                    <a:pt x="1170" y="5"/>
                  </a:lnTo>
                  <a:lnTo>
                    <a:pt x="1172" y="6"/>
                  </a:lnTo>
                  <a:lnTo>
                    <a:pt x="1174" y="8"/>
                  </a:lnTo>
                  <a:lnTo>
                    <a:pt x="1175" y="10"/>
                  </a:lnTo>
                  <a:lnTo>
                    <a:pt x="1177" y="13"/>
                  </a:lnTo>
                  <a:lnTo>
                    <a:pt x="1174" y="13"/>
                  </a:lnTo>
                  <a:lnTo>
                    <a:pt x="1170" y="17"/>
                  </a:lnTo>
                  <a:lnTo>
                    <a:pt x="1167" y="15"/>
                  </a:lnTo>
                  <a:lnTo>
                    <a:pt x="1163" y="17"/>
                  </a:lnTo>
                  <a:lnTo>
                    <a:pt x="1162" y="18"/>
                  </a:lnTo>
                  <a:lnTo>
                    <a:pt x="1158" y="18"/>
                  </a:lnTo>
                  <a:lnTo>
                    <a:pt x="1155" y="18"/>
                  </a:lnTo>
                  <a:lnTo>
                    <a:pt x="1155" y="18"/>
                  </a:lnTo>
                  <a:lnTo>
                    <a:pt x="1153" y="20"/>
                  </a:lnTo>
                  <a:lnTo>
                    <a:pt x="1153" y="20"/>
                  </a:lnTo>
                  <a:lnTo>
                    <a:pt x="1150" y="20"/>
                  </a:lnTo>
                  <a:lnTo>
                    <a:pt x="1150" y="20"/>
                  </a:lnTo>
                  <a:lnTo>
                    <a:pt x="1153" y="20"/>
                  </a:lnTo>
                  <a:lnTo>
                    <a:pt x="1153" y="20"/>
                  </a:lnTo>
                  <a:lnTo>
                    <a:pt x="1153" y="20"/>
                  </a:lnTo>
                  <a:lnTo>
                    <a:pt x="1153" y="20"/>
                  </a:lnTo>
                  <a:lnTo>
                    <a:pt x="1155" y="18"/>
                  </a:lnTo>
                  <a:lnTo>
                    <a:pt x="1155" y="18"/>
                  </a:lnTo>
                  <a:lnTo>
                    <a:pt x="1155" y="18"/>
                  </a:lnTo>
                  <a:lnTo>
                    <a:pt x="1155" y="18"/>
                  </a:lnTo>
                  <a:lnTo>
                    <a:pt x="1155" y="18"/>
                  </a:lnTo>
                  <a:lnTo>
                    <a:pt x="1156" y="20"/>
                  </a:lnTo>
                  <a:lnTo>
                    <a:pt x="1156" y="20"/>
                  </a:lnTo>
                  <a:lnTo>
                    <a:pt x="1162" y="20"/>
                  </a:lnTo>
                  <a:lnTo>
                    <a:pt x="1162" y="20"/>
                  </a:lnTo>
                  <a:lnTo>
                    <a:pt x="1162" y="20"/>
                  </a:lnTo>
                  <a:lnTo>
                    <a:pt x="1162" y="20"/>
                  </a:lnTo>
                  <a:lnTo>
                    <a:pt x="1168" y="20"/>
                  </a:lnTo>
                  <a:lnTo>
                    <a:pt x="1168" y="20"/>
                  </a:lnTo>
                  <a:lnTo>
                    <a:pt x="1168" y="20"/>
                  </a:lnTo>
                  <a:lnTo>
                    <a:pt x="1168" y="20"/>
                  </a:lnTo>
                  <a:lnTo>
                    <a:pt x="1168" y="22"/>
                  </a:lnTo>
                  <a:lnTo>
                    <a:pt x="1168" y="22"/>
                  </a:lnTo>
                  <a:lnTo>
                    <a:pt x="1172" y="20"/>
                  </a:lnTo>
                  <a:lnTo>
                    <a:pt x="1175" y="20"/>
                  </a:lnTo>
                  <a:lnTo>
                    <a:pt x="1174" y="22"/>
                  </a:lnTo>
                  <a:lnTo>
                    <a:pt x="1172" y="24"/>
                  </a:lnTo>
                  <a:lnTo>
                    <a:pt x="1175" y="24"/>
                  </a:lnTo>
                  <a:lnTo>
                    <a:pt x="1179" y="24"/>
                  </a:lnTo>
                  <a:lnTo>
                    <a:pt x="1182" y="24"/>
                  </a:lnTo>
                  <a:lnTo>
                    <a:pt x="1187" y="22"/>
                  </a:lnTo>
                  <a:lnTo>
                    <a:pt x="1191" y="22"/>
                  </a:lnTo>
                  <a:lnTo>
                    <a:pt x="1191" y="24"/>
                  </a:lnTo>
                  <a:lnTo>
                    <a:pt x="1194" y="24"/>
                  </a:lnTo>
                  <a:lnTo>
                    <a:pt x="1196" y="25"/>
                  </a:lnTo>
                  <a:lnTo>
                    <a:pt x="1196" y="29"/>
                  </a:lnTo>
                  <a:lnTo>
                    <a:pt x="1194" y="30"/>
                  </a:lnTo>
                  <a:lnTo>
                    <a:pt x="1191" y="32"/>
                  </a:lnTo>
                  <a:lnTo>
                    <a:pt x="1189" y="36"/>
                  </a:lnTo>
                  <a:lnTo>
                    <a:pt x="1189" y="36"/>
                  </a:lnTo>
                  <a:lnTo>
                    <a:pt x="1187" y="34"/>
                  </a:lnTo>
                  <a:lnTo>
                    <a:pt x="1187" y="34"/>
                  </a:lnTo>
                  <a:lnTo>
                    <a:pt x="1186" y="36"/>
                  </a:lnTo>
                  <a:lnTo>
                    <a:pt x="1186" y="36"/>
                  </a:lnTo>
                  <a:lnTo>
                    <a:pt x="1186" y="37"/>
                  </a:lnTo>
                  <a:lnTo>
                    <a:pt x="1184" y="39"/>
                  </a:lnTo>
                  <a:lnTo>
                    <a:pt x="1189" y="39"/>
                  </a:lnTo>
                  <a:lnTo>
                    <a:pt x="1192" y="39"/>
                  </a:lnTo>
                  <a:lnTo>
                    <a:pt x="1194" y="39"/>
                  </a:lnTo>
                  <a:lnTo>
                    <a:pt x="1197" y="39"/>
                  </a:lnTo>
                  <a:lnTo>
                    <a:pt x="1201" y="37"/>
                  </a:lnTo>
                  <a:lnTo>
                    <a:pt x="1203" y="37"/>
                  </a:lnTo>
                  <a:lnTo>
                    <a:pt x="1204" y="37"/>
                  </a:lnTo>
                  <a:lnTo>
                    <a:pt x="1206" y="36"/>
                  </a:lnTo>
                  <a:lnTo>
                    <a:pt x="1206" y="32"/>
                  </a:lnTo>
                  <a:lnTo>
                    <a:pt x="1208" y="32"/>
                  </a:lnTo>
                  <a:lnTo>
                    <a:pt x="1211" y="32"/>
                  </a:lnTo>
                  <a:lnTo>
                    <a:pt x="1215" y="32"/>
                  </a:lnTo>
                  <a:lnTo>
                    <a:pt x="1221" y="32"/>
                  </a:lnTo>
                  <a:lnTo>
                    <a:pt x="1223" y="32"/>
                  </a:lnTo>
                  <a:lnTo>
                    <a:pt x="1230" y="32"/>
                  </a:lnTo>
                  <a:lnTo>
                    <a:pt x="1233" y="32"/>
                  </a:lnTo>
                  <a:lnTo>
                    <a:pt x="1235" y="32"/>
                  </a:lnTo>
                  <a:lnTo>
                    <a:pt x="1237" y="34"/>
                  </a:lnTo>
                  <a:lnTo>
                    <a:pt x="1239" y="32"/>
                  </a:lnTo>
                  <a:lnTo>
                    <a:pt x="1245" y="30"/>
                  </a:lnTo>
                  <a:lnTo>
                    <a:pt x="1247" y="32"/>
                  </a:lnTo>
                  <a:lnTo>
                    <a:pt x="1251" y="32"/>
                  </a:lnTo>
                  <a:lnTo>
                    <a:pt x="1252" y="32"/>
                  </a:lnTo>
                  <a:lnTo>
                    <a:pt x="1254" y="34"/>
                  </a:lnTo>
                  <a:lnTo>
                    <a:pt x="1257" y="34"/>
                  </a:lnTo>
                  <a:lnTo>
                    <a:pt x="1259" y="36"/>
                  </a:lnTo>
                  <a:lnTo>
                    <a:pt x="1262" y="36"/>
                  </a:lnTo>
                  <a:lnTo>
                    <a:pt x="1264" y="36"/>
                  </a:lnTo>
                  <a:lnTo>
                    <a:pt x="1268" y="39"/>
                  </a:lnTo>
                  <a:lnTo>
                    <a:pt x="1268" y="39"/>
                  </a:lnTo>
                  <a:lnTo>
                    <a:pt x="1268" y="41"/>
                  </a:lnTo>
                  <a:lnTo>
                    <a:pt x="1266" y="42"/>
                  </a:lnTo>
                  <a:lnTo>
                    <a:pt x="1269" y="42"/>
                  </a:lnTo>
                  <a:lnTo>
                    <a:pt x="1273" y="42"/>
                  </a:lnTo>
                  <a:lnTo>
                    <a:pt x="1274" y="42"/>
                  </a:lnTo>
                  <a:lnTo>
                    <a:pt x="1278" y="46"/>
                  </a:lnTo>
                  <a:lnTo>
                    <a:pt x="1278" y="48"/>
                  </a:lnTo>
                  <a:lnTo>
                    <a:pt x="1280" y="49"/>
                  </a:lnTo>
                  <a:lnTo>
                    <a:pt x="1280" y="51"/>
                  </a:lnTo>
                  <a:lnTo>
                    <a:pt x="1280" y="53"/>
                  </a:lnTo>
                  <a:lnTo>
                    <a:pt x="1281" y="53"/>
                  </a:lnTo>
                  <a:lnTo>
                    <a:pt x="1283" y="51"/>
                  </a:lnTo>
                  <a:lnTo>
                    <a:pt x="1285" y="49"/>
                  </a:lnTo>
                  <a:lnTo>
                    <a:pt x="1286" y="49"/>
                  </a:lnTo>
                  <a:lnTo>
                    <a:pt x="1288" y="51"/>
                  </a:lnTo>
                  <a:lnTo>
                    <a:pt x="1288" y="54"/>
                  </a:lnTo>
                  <a:lnTo>
                    <a:pt x="1288" y="56"/>
                  </a:lnTo>
                  <a:lnTo>
                    <a:pt x="1288" y="58"/>
                  </a:lnTo>
                  <a:lnTo>
                    <a:pt x="1292" y="58"/>
                  </a:lnTo>
                  <a:lnTo>
                    <a:pt x="1293" y="58"/>
                  </a:lnTo>
                  <a:lnTo>
                    <a:pt x="1295" y="58"/>
                  </a:lnTo>
                  <a:lnTo>
                    <a:pt x="1295" y="61"/>
                  </a:lnTo>
                  <a:lnTo>
                    <a:pt x="1293" y="63"/>
                  </a:lnTo>
                  <a:lnTo>
                    <a:pt x="1292" y="66"/>
                  </a:lnTo>
                  <a:lnTo>
                    <a:pt x="1288" y="66"/>
                  </a:lnTo>
                  <a:lnTo>
                    <a:pt x="1286" y="63"/>
                  </a:lnTo>
                  <a:lnTo>
                    <a:pt x="1281" y="63"/>
                  </a:lnTo>
                  <a:lnTo>
                    <a:pt x="1280" y="61"/>
                  </a:lnTo>
                  <a:lnTo>
                    <a:pt x="1278" y="60"/>
                  </a:lnTo>
                  <a:lnTo>
                    <a:pt x="1276" y="60"/>
                  </a:lnTo>
                  <a:lnTo>
                    <a:pt x="1274" y="61"/>
                  </a:lnTo>
                  <a:lnTo>
                    <a:pt x="1278" y="61"/>
                  </a:lnTo>
                  <a:lnTo>
                    <a:pt x="1278" y="63"/>
                  </a:lnTo>
                  <a:lnTo>
                    <a:pt x="1280" y="65"/>
                  </a:lnTo>
                  <a:lnTo>
                    <a:pt x="1280" y="66"/>
                  </a:lnTo>
                  <a:lnTo>
                    <a:pt x="1281" y="68"/>
                  </a:lnTo>
                  <a:lnTo>
                    <a:pt x="1283" y="66"/>
                  </a:lnTo>
                  <a:lnTo>
                    <a:pt x="1285" y="66"/>
                  </a:lnTo>
                  <a:lnTo>
                    <a:pt x="1285" y="66"/>
                  </a:lnTo>
                  <a:lnTo>
                    <a:pt x="1286" y="66"/>
                  </a:lnTo>
                  <a:lnTo>
                    <a:pt x="1288" y="70"/>
                  </a:lnTo>
                  <a:lnTo>
                    <a:pt x="1292" y="72"/>
                  </a:lnTo>
                  <a:lnTo>
                    <a:pt x="1292" y="73"/>
                  </a:lnTo>
                  <a:lnTo>
                    <a:pt x="1292" y="75"/>
                  </a:lnTo>
                  <a:lnTo>
                    <a:pt x="1290" y="77"/>
                  </a:lnTo>
                  <a:lnTo>
                    <a:pt x="1286" y="80"/>
                  </a:lnTo>
                  <a:lnTo>
                    <a:pt x="1283" y="84"/>
                  </a:lnTo>
                  <a:lnTo>
                    <a:pt x="1280" y="87"/>
                  </a:lnTo>
                  <a:lnTo>
                    <a:pt x="1278" y="87"/>
                  </a:lnTo>
                  <a:lnTo>
                    <a:pt x="1274" y="89"/>
                  </a:lnTo>
                  <a:lnTo>
                    <a:pt x="1273" y="89"/>
                  </a:lnTo>
                  <a:lnTo>
                    <a:pt x="1269" y="89"/>
                  </a:lnTo>
                  <a:lnTo>
                    <a:pt x="1268" y="91"/>
                  </a:lnTo>
                  <a:lnTo>
                    <a:pt x="1268" y="92"/>
                  </a:lnTo>
                  <a:lnTo>
                    <a:pt x="1264" y="94"/>
                  </a:lnTo>
                  <a:lnTo>
                    <a:pt x="1262" y="96"/>
                  </a:lnTo>
                  <a:lnTo>
                    <a:pt x="1257" y="96"/>
                  </a:lnTo>
                  <a:lnTo>
                    <a:pt x="1254" y="96"/>
                  </a:lnTo>
                  <a:lnTo>
                    <a:pt x="1252" y="99"/>
                  </a:lnTo>
                  <a:lnTo>
                    <a:pt x="1249" y="99"/>
                  </a:lnTo>
                  <a:lnTo>
                    <a:pt x="1245" y="101"/>
                  </a:lnTo>
                  <a:lnTo>
                    <a:pt x="1242" y="101"/>
                  </a:lnTo>
                  <a:lnTo>
                    <a:pt x="1240" y="103"/>
                  </a:lnTo>
                  <a:lnTo>
                    <a:pt x="1239" y="104"/>
                  </a:lnTo>
                  <a:lnTo>
                    <a:pt x="1237" y="104"/>
                  </a:lnTo>
                  <a:lnTo>
                    <a:pt x="1235" y="108"/>
                  </a:lnTo>
                  <a:lnTo>
                    <a:pt x="1235" y="109"/>
                  </a:lnTo>
                  <a:lnTo>
                    <a:pt x="1232" y="109"/>
                  </a:lnTo>
                  <a:lnTo>
                    <a:pt x="1232" y="109"/>
                  </a:lnTo>
                  <a:lnTo>
                    <a:pt x="1230" y="111"/>
                  </a:lnTo>
                  <a:lnTo>
                    <a:pt x="1230" y="111"/>
                  </a:lnTo>
                  <a:lnTo>
                    <a:pt x="1225" y="111"/>
                  </a:lnTo>
                  <a:lnTo>
                    <a:pt x="1221" y="115"/>
                  </a:lnTo>
                  <a:lnTo>
                    <a:pt x="1218" y="118"/>
                  </a:lnTo>
                  <a:lnTo>
                    <a:pt x="1211" y="121"/>
                  </a:lnTo>
                  <a:lnTo>
                    <a:pt x="1209" y="125"/>
                  </a:lnTo>
                  <a:lnTo>
                    <a:pt x="1206" y="125"/>
                  </a:lnTo>
                  <a:lnTo>
                    <a:pt x="1206" y="125"/>
                  </a:lnTo>
                  <a:lnTo>
                    <a:pt x="1204" y="125"/>
                  </a:lnTo>
                  <a:lnTo>
                    <a:pt x="1201" y="127"/>
                  </a:lnTo>
                  <a:lnTo>
                    <a:pt x="1197" y="127"/>
                  </a:lnTo>
                  <a:lnTo>
                    <a:pt x="1196" y="128"/>
                  </a:lnTo>
                  <a:lnTo>
                    <a:pt x="1192" y="132"/>
                  </a:lnTo>
                  <a:lnTo>
                    <a:pt x="1189" y="133"/>
                  </a:lnTo>
                  <a:lnTo>
                    <a:pt x="1184" y="135"/>
                  </a:lnTo>
                  <a:lnTo>
                    <a:pt x="1182" y="135"/>
                  </a:lnTo>
                  <a:lnTo>
                    <a:pt x="1180" y="135"/>
                  </a:lnTo>
                  <a:lnTo>
                    <a:pt x="1175" y="139"/>
                  </a:lnTo>
                  <a:lnTo>
                    <a:pt x="1174" y="142"/>
                  </a:lnTo>
                  <a:lnTo>
                    <a:pt x="1174" y="145"/>
                  </a:lnTo>
                  <a:lnTo>
                    <a:pt x="1170" y="149"/>
                  </a:lnTo>
                  <a:lnTo>
                    <a:pt x="1167" y="149"/>
                  </a:lnTo>
                  <a:lnTo>
                    <a:pt x="1165" y="149"/>
                  </a:lnTo>
                  <a:lnTo>
                    <a:pt x="1165" y="149"/>
                  </a:lnTo>
                  <a:lnTo>
                    <a:pt x="1165" y="151"/>
                  </a:lnTo>
                  <a:lnTo>
                    <a:pt x="1168" y="152"/>
                  </a:lnTo>
                  <a:lnTo>
                    <a:pt x="1168" y="152"/>
                  </a:lnTo>
                  <a:lnTo>
                    <a:pt x="1168" y="151"/>
                  </a:lnTo>
                  <a:lnTo>
                    <a:pt x="1168" y="151"/>
                  </a:lnTo>
                  <a:lnTo>
                    <a:pt x="1172" y="149"/>
                  </a:lnTo>
                  <a:lnTo>
                    <a:pt x="1175" y="147"/>
                  </a:lnTo>
                  <a:lnTo>
                    <a:pt x="1179" y="144"/>
                  </a:lnTo>
                  <a:lnTo>
                    <a:pt x="1184" y="140"/>
                  </a:lnTo>
                  <a:lnTo>
                    <a:pt x="1187" y="140"/>
                  </a:lnTo>
                  <a:lnTo>
                    <a:pt x="1194" y="139"/>
                  </a:lnTo>
                  <a:lnTo>
                    <a:pt x="1199" y="139"/>
                  </a:lnTo>
                  <a:lnTo>
                    <a:pt x="1204" y="139"/>
                  </a:lnTo>
                  <a:lnTo>
                    <a:pt x="1211" y="135"/>
                  </a:lnTo>
                  <a:lnTo>
                    <a:pt x="1218" y="135"/>
                  </a:lnTo>
                  <a:lnTo>
                    <a:pt x="1221" y="132"/>
                  </a:lnTo>
                  <a:lnTo>
                    <a:pt x="1228" y="128"/>
                  </a:lnTo>
                  <a:lnTo>
                    <a:pt x="1232" y="130"/>
                  </a:lnTo>
                  <a:lnTo>
                    <a:pt x="1235" y="130"/>
                  </a:lnTo>
                  <a:lnTo>
                    <a:pt x="1240" y="127"/>
                  </a:lnTo>
                  <a:lnTo>
                    <a:pt x="1247" y="125"/>
                  </a:lnTo>
                  <a:lnTo>
                    <a:pt x="1251" y="123"/>
                  </a:lnTo>
                  <a:lnTo>
                    <a:pt x="1244" y="121"/>
                  </a:lnTo>
                  <a:lnTo>
                    <a:pt x="1240" y="123"/>
                  </a:lnTo>
                  <a:lnTo>
                    <a:pt x="1235" y="123"/>
                  </a:lnTo>
                  <a:lnTo>
                    <a:pt x="1230" y="123"/>
                  </a:lnTo>
                  <a:lnTo>
                    <a:pt x="1233" y="121"/>
                  </a:lnTo>
                  <a:lnTo>
                    <a:pt x="1235" y="116"/>
                  </a:lnTo>
                  <a:lnTo>
                    <a:pt x="1239" y="115"/>
                  </a:lnTo>
                  <a:lnTo>
                    <a:pt x="1245" y="115"/>
                  </a:lnTo>
                  <a:lnTo>
                    <a:pt x="1249" y="116"/>
                  </a:lnTo>
                  <a:lnTo>
                    <a:pt x="1252" y="118"/>
                  </a:lnTo>
                  <a:lnTo>
                    <a:pt x="1256" y="115"/>
                  </a:lnTo>
                  <a:lnTo>
                    <a:pt x="1257" y="115"/>
                  </a:lnTo>
                  <a:lnTo>
                    <a:pt x="1257" y="118"/>
                  </a:lnTo>
                  <a:lnTo>
                    <a:pt x="1259" y="121"/>
                  </a:lnTo>
                  <a:lnTo>
                    <a:pt x="1259" y="121"/>
                  </a:lnTo>
                  <a:lnTo>
                    <a:pt x="1262" y="120"/>
                  </a:lnTo>
                  <a:lnTo>
                    <a:pt x="1262" y="120"/>
                  </a:lnTo>
                  <a:lnTo>
                    <a:pt x="1262" y="121"/>
                  </a:lnTo>
                  <a:lnTo>
                    <a:pt x="1262" y="121"/>
                  </a:lnTo>
                  <a:lnTo>
                    <a:pt x="1266" y="123"/>
                  </a:lnTo>
                  <a:lnTo>
                    <a:pt x="1268" y="125"/>
                  </a:lnTo>
                  <a:lnTo>
                    <a:pt x="1271" y="125"/>
                  </a:lnTo>
                  <a:lnTo>
                    <a:pt x="1276" y="125"/>
                  </a:lnTo>
                  <a:lnTo>
                    <a:pt x="1280" y="121"/>
                  </a:lnTo>
                  <a:lnTo>
                    <a:pt x="1281" y="116"/>
                  </a:lnTo>
                  <a:lnTo>
                    <a:pt x="1290" y="125"/>
                  </a:lnTo>
                  <a:lnTo>
                    <a:pt x="1285" y="128"/>
                  </a:lnTo>
                  <a:lnTo>
                    <a:pt x="1290" y="135"/>
                  </a:lnTo>
                  <a:lnTo>
                    <a:pt x="1290" y="137"/>
                  </a:lnTo>
                  <a:lnTo>
                    <a:pt x="1297" y="135"/>
                  </a:lnTo>
                  <a:lnTo>
                    <a:pt x="1292" y="132"/>
                  </a:lnTo>
                  <a:lnTo>
                    <a:pt x="1292" y="130"/>
                  </a:lnTo>
                  <a:lnTo>
                    <a:pt x="1295" y="127"/>
                  </a:lnTo>
                  <a:lnTo>
                    <a:pt x="1304" y="127"/>
                  </a:lnTo>
                  <a:lnTo>
                    <a:pt x="1309" y="127"/>
                  </a:lnTo>
                  <a:lnTo>
                    <a:pt x="1316" y="125"/>
                  </a:lnTo>
                  <a:lnTo>
                    <a:pt x="1322" y="123"/>
                  </a:lnTo>
                  <a:lnTo>
                    <a:pt x="1329" y="125"/>
                  </a:lnTo>
                  <a:lnTo>
                    <a:pt x="1339" y="127"/>
                  </a:lnTo>
                  <a:lnTo>
                    <a:pt x="1348" y="127"/>
                  </a:lnTo>
                  <a:lnTo>
                    <a:pt x="1355" y="127"/>
                  </a:lnTo>
                  <a:lnTo>
                    <a:pt x="1362" y="127"/>
                  </a:lnTo>
                  <a:lnTo>
                    <a:pt x="1367" y="127"/>
                  </a:lnTo>
                  <a:lnTo>
                    <a:pt x="1370" y="128"/>
                  </a:lnTo>
                  <a:lnTo>
                    <a:pt x="1372" y="132"/>
                  </a:lnTo>
                  <a:lnTo>
                    <a:pt x="1372" y="132"/>
                  </a:lnTo>
                  <a:lnTo>
                    <a:pt x="1365" y="132"/>
                  </a:lnTo>
                  <a:lnTo>
                    <a:pt x="1365" y="132"/>
                  </a:lnTo>
                  <a:lnTo>
                    <a:pt x="1363" y="133"/>
                  </a:lnTo>
                  <a:lnTo>
                    <a:pt x="1365" y="139"/>
                  </a:lnTo>
                  <a:lnTo>
                    <a:pt x="1370" y="142"/>
                  </a:lnTo>
                  <a:lnTo>
                    <a:pt x="1379" y="142"/>
                  </a:lnTo>
                  <a:lnTo>
                    <a:pt x="1382" y="144"/>
                  </a:lnTo>
                  <a:lnTo>
                    <a:pt x="1384" y="140"/>
                  </a:lnTo>
                  <a:lnTo>
                    <a:pt x="1386" y="140"/>
                  </a:lnTo>
                  <a:lnTo>
                    <a:pt x="1389" y="140"/>
                  </a:lnTo>
                  <a:lnTo>
                    <a:pt x="1391" y="144"/>
                  </a:lnTo>
                  <a:lnTo>
                    <a:pt x="1399" y="145"/>
                  </a:lnTo>
                  <a:lnTo>
                    <a:pt x="1404" y="145"/>
                  </a:lnTo>
                  <a:lnTo>
                    <a:pt x="1413" y="145"/>
                  </a:lnTo>
                  <a:lnTo>
                    <a:pt x="1413" y="145"/>
                  </a:lnTo>
                  <a:lnTo>
                    <a:pt x="1416" y="145"/>
                  </a:lnTo>
                  <a:lnTo>
                    <a:pt x="1416" y="145"/>
                  </a:lnTo>
                  <a:lnTo>
                    <a:pt x="1425" y="144"/>
                  </a:lnTo>
                  <a:lnTo>
                    <a:pt x="1427" y="144"/>
                  </a:lnTo>
                  <a:lnTo>
                    <a:pt x="1434" y="144"/>
                  </a:lnTo>
                  <a:lnTo>
                    <a:pt x="1435" y="144"/>
                  </a:lnTo>
                  <a:lnTo>
                    <a:pt x="1439" y="140"/>
                  </a:lnTo>
                  <a:lnTo>
                    <a:pt x="1444" y="140"/>
                  </a:lnTo>
                  <a:lnTo>
                    <a:pt x="1439" y="133"/>
                  </a:lnTo>
                  <a:lnTo>
                    <a:pt x="1439" y="130"/>
                  </a:lnTo>
                  <a:lnTo>
                    <a:pt x="1439" y="127"/>
                  </a:lnTo>
                  <a:lnTo>
                    <a:pt x="1440" y="123"/>
                  </a:lnTo>
                  <a:lnTo>
                    <a:pt x="1442" y="125"/>
                  </a:lnTo>
                  <a:lnTo>
                    <a:pt x="1447" y="123"/>
                  </a:lnTo>
                  <a:lnTo>
                    <a:pt x="1449" y="120"/>
                  </a:lnTo>
                  <a:lnTo>
                    <a:pt x="1456" y="120"/>
                  </a:lnTo>
                  <a:lnTo>
                    <a:pt x="1459" y="123"/>
                  </a:lnTo>
                  <a:lnTo>
                    <a:pt x="1464" y="125"/>
                  </a:lnTo>
                  <a:lnTo>
                    <a:pt x="1464" y="130"/>
                  </a:lnTo>
                  <a:lnTo>
                    <a:pt x="1464" y="130"/>
                  </a:lnTo>
                  <a:lnTo>
                    <a:pt x="1466" y="128"/>
                  </a:lnTo>
                  <a:lnTo>
                    <a:pt x="1468" y="128"/>
                  </a:lnTo>
                  <a:lnTo>
                    <a:pt x="1468" y="128"/>
                  </a:lnTo>
                  <a:lnTo>
                    <a:pt x="1470" y="128"/>
                  </a:lnTo>
                  <a:lnTo>
                    <a:pt x="1473" y="132"/>
                  </a:lnTo>
                  <a:lnTo>
                    <a:pt x="1475" y="132"/>
                  </a:lnTo>
                  <a:lnTo>
                    <a:pt x="1476" y="130"/>
                  </a:lnTo>
                  <a:lnTo>
                    <a:pt x="1483" y="130"/>
                  </a:lnTo>
                  <a:lnTo>
                    <a:pt x="1485" y="133"/>
                  </a:lnTo>
                  <a:lnTo>
                    <a:pt x="1488" y="130"/>
                  </a:lnTo>
                  <a:lnTo>
                    <a:pt x="1490" y="128"/>
                  </a:lnTo>
                  <a:lnTo>
                    <a:pt x="1500" y="128"/>
                  </a:lnTo>
                  <a:lnTo>
                    <a:pt x="1502" y="130"/>
                  </a:lnTo>
                  <a:lnTo>
                    <a:pt x="1507" y="130"/>
                  </a:lnTo>
                  <a:lnTo>
                    <a:pt x="1509" y="133"/>
                  </a:lnTo>
                  <a:lnTo>
                    <a:pt x="1512" y="137"/>
                  </a:lnTo>
                  <a:lnTo>
                    <a:pt x="1519" y="140"/>
                  </a:lnTo>
                  <a:lnTo>
                    <a:pt x="1521" y="142"/>
                  </a:lnTo>
                  <a:lnTo>
                    <a:pt x="1521" y="144"/>
                  </a:lnTo>
                  <a:lnTo>
                    <a:pt x="1516" y="145"/>
                  </a:lnTo>
                  <a:lnTo>
                    <a:pt x="1516" y="147"/>
                  </a:lnTo>
                  <a:lnTo>
                    <a:pt x="1523" y="147"/>
                  </a:lnTo>
                  <a:lnTo>
                    <a:pt x="1524" y="151"/>
                  </a:lnTo>
                  <a:lnTo>
                    <a:pt x="1521" y="154"/>
                  </a:lnTo>
                  <a:lnTo>
                    <a:pt x="1524" y="154"/>
                  </a:lnTo>
                  <a:lnTo>
                    <a:pt x="1519" y="156"/>
                  </a:lnTo>
                  <a:lnTo>
                    <a:pt x="1517" y="158"/>
                  </a:lnTo>
                  <a:lnTo>
                    <a:pt x="1516" y="158"/>
                  </a:lnTo>
                  <a:lnTo>
                    <a:pt x="1517" y="159"/>
                  </a:lnTo>
                  <a:lnTo>
                    <a:pt x="1521" y="159"/>
                  </a:lnTo>
                  <a:lnTo>
                    <a:pt x="1526" y="159"/>
                  </a:lnTo>
                  <a:lnTo>
                    <a:pt x="1528" y="164"/>
                  </a:lnTo>
                  <a:lnTo>
                    <a:pt x="1529" y="166"/>
                  </a:lnTo>
                  <a:lnTo>
                    <a:pt x="1528" y="170"/>
                  </a:lnTo>
                  <a:lnTo>
                    <a:pt x="1526" y="171"/>
                  </a:lnTo>
                  <a:lnTo>
                    <a:pt x="1523" y="171"/>
                  </a:lnTo>
                  <a:lnTo>
                    <a:pt x="1519" y="171"/>
                  </a:lnTo>
                  <a:lnTo>
                    <a:pt x="1516" y="168"/>
                  </a:lnTo>
                  <a:lnTo>
                    <a:pt x="1511" y="166"/>
                  </a:lnTo>
                  <a:lnTo>
                    <a:pt x="1511" y="171"/>
                  </a:lnTo>
                  <a:lnTo>
                    <a:pt x="1514" y="173"/>
                  </a:lnTo>
                  <a:lnTo>
                    <a:pt x="1517" y="176"/>
                  </a:lnTo>
                  <a:lnTo>
                    <a:pt x="1519" y="180"/>
                  </a:lnTo>
                  <a:lnTo>
                    <a:pt x="1523" y="180"/>
                  </a:lnTo>
                  <a:lnTo>
                    <a:pt x="1523" y="175"/>
                  </a:lnTo>
                  <a:lnTo>
                    <a:pt x="1528" y="178"/>
                  </a:lnTo>
                  <a:lnTo>
                    <a:pt x="1526" y="180"/>
                  </a:lnTo>
                  <a:lnTo>
                    <a:pt x="1523" y="180"/>
                  </a:lnTo>
                  <a:lnTo>
                    <a:pt x="1524" y="185"/>
                  </a:lnTo>
                  <a:lnTo>
                    <a:pt x="1526" y="187"/>
                  </a:lnTo>
                  <a:lnTo>
                    <a:pt x="1531" y="195"/>
                  </a:lnTo>
                  <a:lnTo>
                    <a:pt x="1536" y="200"/>
                  </a:lnTo>
                  <a:lnTo>
                    <a:pt x="1541" y="199"/>
                  </a:lnTo>
                  <a:lnTo>
                    <a:pt x="1545" y="202"/>
                  </a:lnTo>
                  <a:lnTo>
                    <a:pt x="1550" y="204"/>
                  </a:lnTo>
                  <a:lnTo>
                    <a:pt x="1552" y="206"/>
                  </a:lnTo>
                  <a:lnTo>
                    <a:pt x="1557" y="206"/>
                  </a:lnTo>
                  <a:lnTo>
                    <a:pt x="1558" y="204"/>
                  </a:lnTo>
                  <a:lnTo>
                    <a:pt x="1558" y="204"/>
                  </a:lnTo>
                  <a:lnTo>
                    <a:pt x="1560" y="200"/>
                  </a:lnTo>
                  <a:lnTo>
                    <a:pt x="1560" y="200"/>
                  </a:lnTo>
                  <a:lnTo>
                    <a:pt x="1565" y="195"/>
                  </a:lnTo>
                  <a:lnTo>
                    <a:pt x="1567" y="194"/>
                  </a:lnTo>
                  <a:lnTo>
                    <a:pt x="1570" y="190"/>
                  </a:lnTo>
                  <a:lnTo>
                    <a:pt x="1572" y="183"/>
                  </a:lnTo>
                  <a:lnTo>
                    <a:pt x="1577" y="176"/>
                  </a:lnTo>
                  <a:lnTo>
                    <a:pt x="1579" y="175"/>
                  </a:lnTo>
                  <a:lnTo>
                    <a:pt x="1582" y="182"/>
                  </a:lnTo>
                  <a:lnTo>
                    <a:pt x="1586" y="185"/>
                  </a:lnTo>
                  <a:lnTo>
                    <a:pt x="1591" y="187"/>
                  </a:lnTo>
                  <a:lnTo>
                    <a:pt x="1600" y="188"/>
                  </a:lnTo>
                  <a:lnTo>
                    <a:pt x="1608" y="188"/>
                  </a:lnTo>
                  <a:lnTo>
                    <a:pt x="1613" y="185"/>
                  </a:lnTo>
                  <a:lnTo>
                    <a:pt x="1617" y="185"/>
                  </a:lnTo>
                  <a:lnTo>
                    <a:pt x="1623" y="185"/>
                  </a:lnTo>
                  <a:lnTo>
                    <a:pt x="1629" y="183"/>
                  </a:lnTo>
                  <a:lnTo>
                    <a:pt x="1630" y="185"/>
                  </a:lnTo>
                  <a:lnTo>
                    <a:pt x="1637" y="187"/>
                  </a:lnTo>
                  <a:lnTo>
                    <a:pt x="1644" y="190"/>
                  </a:lnTo>
                  <a:lnTo>
                    <a:pt x="1651" y="192"/>
                  </a:lnTo>
                  <a:lnTo>
                    <a:pt x="1654" y="195"/>
                  </a:lnTo>
                  <a:lnTo>
                    <a:pt x="1658" y="194"/>
                  </a:lnTo>
                  <a:lnTo>
                    <a:pt x="1663" y="192"/>
                  </a:lnTo>
                  <a:lnTo>
                    <a:pt x="1658" y="188"/>
                  </a:lnTo>
                  <a:lnTo>
                    <a:pt x="1658" y="185"/>
                  </a:lnTo>
                  <a:lnTo>
                    <a:pt x="1663" y="185"/>
                  </a:lnTo>
                  <a:lnTo>
                    <a:pt x="1668" y="185"/>
                  </a:lnTo>
                  <a:lnTo>
                    <a:pt x="1671" y="187"/>
                  </a:lnTo>
                  <a:lnTo>
                    <a:pt x="1675" y="188"/>
                  </a:lnTo>
                  <a:lnTo>
                    <a:pt x="1677" y="188"/>
                  </a:lnTo>
                  <a:lnTo>
                    <a:pt x="1682" y="187"/>
                  </a:lnTo>
                  <a:lnTo>
                    <a:pt x="1687" y="187"/>
                  </a:lnTo>
                  <a:lnTo>
                    <a:pt x="1685" y="183"/>
                  </a:lnTo>
                  <a:lnTo>
                    <a:pt x="1683" y="178"/>
                  </a:lnTo>
                  <a:lnTo>
                    <a:pt x="1680" y="175"/>
                  </a:lnTo>
                  <a:lnTo>
                    <a:pt x="1683" y="173"/>
                  </a:lnTo>
                  <a:lnTo>
                    <a:pt x="1685" y="171"/>
                  </a:lnTo>
                  <a:lnTo>
                    <a:pt x="1689" y="168"/>
                  </a:lnTo>
                  <a:lnTo>
                    <a:pt x="1687" y="166"/>
                  </a:lnTo>
                  <a:lnTo>
                    <a:pt x="1682" y="166"/>
                  </a:lnTo>
                  <a:lnTo>
                    <a:pt x="1680" y="168"/>
                  </a:lnTo>
                  <a:lnTo>
                    <a:pt x="1675" y="168"/>
                  </a:lnTo>
                  <a:lnTo>
                    <a:pt x="1675" y="163"/>
                  </a:lnTo>
                  <a:lnTo>
                    <a:pt x="1678" y="159"/>
                  </a:lnTo>
                  <a:lnTo>
                    <a:pt x="1683" y="159"/>
                  </a:lnTo>
                  <a:lnTo>
                    <a:pt x="1689" y="159"/>
                  </a:lnTo>
                  <a:lnTo>
                    <a:pt x="1695" y="159"/>
                  </a:lnTo>
                  <a:lnTo>
                    <a:pt x="1700" y="156"/>
                  </a:lnTo>
                  <a:lnTo>
                    <a:pt x="1702" y="154"/>
                  </a:lnTo>
                  <a:lnTo>
                    <a:pt x="1699" y="151"/>
                  </a:lnTo>
                  <a:lnTo>
                    <a:pt x="1699" y="147"/>
                  </a:lnTo>
                  <a:lnTo>
                    <a:pt x="1704" y="147"/>
                  </a:lnTo>
                  <a:lnTo>
                    <a:pt x="1711" y="151"/>
                  </a:lnTo>
                  <a:lnTo>
                    <a:pt x="1716" y="154"/>
                  </a:lnTo>
                  <a:lnTo>
                    <a:pt x="1723" y="152"/>
                  </a:lnTo>
                  <a:lnTo>
                    <a:pt x="1735" y="152"/>
                  </a:lnTo>
                  <a:lnTo>
                    <a:pt x="1748" y="154"/>
                  </a:lnTo>
                  <a:lnTo>
                    <a:pt x="1759" y="158"/>
                  </a:lnTo>
                  <a:lnTo>
                    <a:pt x="1767" y="158"/>
                  </a:lnTo>
                  <a:lnTo>
                    <a:pt x="1777" y="159"/>
                  </a:lnTo>
                  <a:lnTo>
                    <a:pt x="1784" y="161"/>
                  </a:lnTo>
                  <a:lnTo>
                    <a:pt x="1786" y="163"/>
                  </a:lnTo>
                  <a:lnTo>
                    <a:pt x="1779" y="163"/>
                  </a:lnTo>
                  <a:lnTo>
                    <a:pt x="1769" y="163"/>
                  </a:lnTo>
                  <a:lnTo>
                    <a:pt x="1765" y="161"/>
                  </a:lnTo>
                  <a:lnTo>
                    <a:pt x="1760" y="161"/>
                  </a:lnTo>
                  <a:lnTo>
                    <a:pt x="1759" y="163"/>
                  </a:lnTo>
                  <a:lnTo>
                    <a:pt x="1755" y="166"/>
                  </a:lnTo>
                  <a:lnTo>
                    <a:pt x="1752" y="166"/>
                  </a:lnTo>
                  <a:lnTo>
                    <a:pt x="1757" y="170"/>
                  </a:lnTo>
                  <a:lnTo>
                    <a:pt x="1762" y="166"/>
                  </a:lnTo>
                  <a:lnTo>
                    <a:pt x="1765" y="166"/>
                  </a:lnTo>
                  <a:lnTo>
                    <a:pt x="1769" y="166"/>
                  </a:lnTo>
                  <a:lnTo>
                    <a:pt x="1774" y="170"/>
                  </a:lnTo>
                  <a:lnTo>
                    <a:pt x="1774" y="173"/>
                  </a:lnTo>
                  <a:lnTo>
                    <a:pt x="1767" y="176"/>
                  </a:lnTo>
                  <a:lnTo>
                    <a:pt x="1762" y="176"/>
                  </a:lnTo>
                  <a:lnTo>
                    <a:pt x="1762" y="180"/>
                  </a:lnTo>
                  <a:lnTo>
                    <a:pt x="1765" y="182"/>
                  </a:lnTo>
                  <a:lnTo>
                    <a:pt x="1772" y="182"/>
                  </a:lnTo>
                  <a:lnTo>
                    <a:pt x="1776" y="176"/>
                  </a:lnTo>
                  <a:lnTo>
                    <a:pt x="1784" y="175"/>
                  </a:lnTo>
                  <a:lnTo>
                    <a:pt x="1791" y="168"/>
                  </a:lnTo>
                  <a:lnTo>
                    <a:pt x="1795" y="163"/>
                  </a:lnTo>
                  <a:lnTo>
                    <a:pt x="1803" y="163"/>
                  </a:lnTo>
                  <a:lnTo>
                    <a:pt x="1808" y="163"/>
                  </a:lnTo>
                  <a:lnTo>
                    <a:pt x="1817" y="163"/>
                  </a:lnTo>
                  <a:lnTo>
                    <a:pt x="1820" y="164"/>
                  </a:lnTo>
                  <a:lnTo>
                    <a:pt x="1825" y="166"/>
                  </a:lnTo>
                  <a:lnTo>
                    <a:pt x="1831" y="168"/>
                  </a:lnTo>
                  <a:lnTo>
                    <a:pt x="1834" y="171"/>
                  </a:lnTo>
                  <a:lnTo>
                    <a:pt x="1839" y="176"/>
                  </a:lnTo>
                  <a:lnTo>
                    <a:pt x="1834" y="178"/>
                  </a:lnTo>
                  <a:lnTo>
                    <a:pt x="1831" y="178"/>
                  </a:lnTo>
                  <a:lnTo>
                    <a:pt x="1829" y="178"/>
                  </a:lnTo>
                  <a:lnTo>
                    <a:pt x="1825" y="178"/>
                  </a:lnTo>
                  <a:lnTo>
                    <a:pt x="1824" y="180"/>
                  </a:lnTo>
                  <a:lnTo>
                    <a:pt x="1820" y="178"/>
                  </a:lnTo>
                  <a:lnTo>
                    <a:pt x="1820" y="182"/>
                  </a:lnTo>
                  <a:lnTo>
                    <a:pt x="1822" y="182"/>
                  </a:lnTo>
                  <a:lnTo>
                    <a:pt x="1825" y="182"/>
                  </a:lnTo>
                  <a:lnTo>
                    <a:pt x="1829" y="182"/>
                  </a:lnTo>
                  <a:lnTo>
                    <a:pt x="1829" y="182"/>
                  </a:lnTo>
                  <a:lnTo>
                    <a:pt x="1831" y="182"/>
                  </a:lnTo>
                  <a:lnTo>
                    <a:pt x="1831" y="182"/>
                  </a:lnTo>
                  <a:lnTo>
                    <a:pt x="1834" y="182"/>
                  </a:lnTo>
                  <a:lnTo>
                    <a:pt x="1834" y="182"/>
                  </a:lnTo>
                  <a:lnTo>
                    <a:pt x="1839" y="187"/>
                  </a:lnTo>
                  <a:lnTo>
                    <a:pt x="1842" y="187"/>
                  </a:lnTo>
                  <a:lnTo>
                    <a:pt x="1844" y="188"/>
                  </a:lnTo>
                  <a:lnTo>
                    <a:pt x="1846" y="192"/>
                  </a:lnTo>
                  <a:lnTo>
                    <a:pt x="1842" y="194"/>
                  </a:lnTo>
                  <a:lnTo>
                    <a:pt x="1849" y="192"/>
                  </a:lnTo>
                  <a:lnTo>
                    <a:pt x="1856" y="192"/>
                  </a:lnTo>
                  <a:lnTo>
                    <a:pt x="1861" y="194"/>
                  </a:lnTo>
                  <a:lnTo>
                    <a:pt x="1866" y="199"/>
                  </a:lnTo>
                  <a:lnTo>
                    <a:pt x="1868" y="200"/>
                  </a:lnTo>
                  <a:lnTo>
                    <a:pt x="1865" y="200"/>
                  </a:lnTo>
                  <a:lnTo>
                    <a:pt x="1868" y="204"/>
                  </a:lnTo>
                  <a:lnTo>
                    <a:pt x="1878" y="204"/>
                  </a:lnTo>
                  <a:lnTo>
                    <a:pt x="1884" y="204"/>
                  </a:lnTo>
                  <a:lnTo>
                    <a:pt x="1890" y="204"/>
                  </a:lnTo>
                  <a:lnTo>
                    <a:pt x="1897" y="202"/>
                  </a:lnTo>
                  <a:lnTo>
                    <a:pt x="1904" y="200"/>
                  </a:lnTo>
                  <a:lnTo>
                    <a:pt x="1904" y="200"/>
                  </a:lnTo>
                  <a:lnTo>
                    <a:pt x="1909" y="199"/>
                  </a:lnTo>
                  <a:lnTo>
                    <a:pt x="1909" y="199"/>
                  </a:lnTo>
                  <a:lnTo>
                    <a:pt x="1916" y="199"/>
                  </a:lnTo>
                  <a:lnTo>
                    <a:pt x="1919" y="199"/>
                  </a:lnTo>
                  <a:lnTo>
                    <a:pt x="1933" y="197"/>
                  </a:lnTo>
                  <a:lnTo>
                    <a:pt x="1940" y="197"/>
                  </a:lnTo>
                  <a:lnTo>
                    <a:pt x="1949" y="199"/>
                  </a:lnTo>
                  <a:lnTo>
                    <a:pt x="1961" y="200"/>
                  </a:lnTo>
                  <a:lnTo>
                    <a:pt x="1967" y="202"/>
                  </a:lnTo>
                  <a:lnTo>
                    <a:pt x="1976" y="206"/>
                  </a:lnTo>
                  <a:lnTo>
                    <a:pt x="1981" y="209"/>
                  </a:lnTo>
                  <a:lnTo>
                    <a:pt x="1986" y="214"/>
                  </a:lnTo>
                  <a:lnTo>
                    <a:pt x="1990" y="219"/>
                  </a:lnTo>
                  <a:lnTo>
                    <a:pt x="1988" y="223"/>
                  </a:lnTo>
                  <a:lnTo>
                    <a:pt x="1986" y="224"/>
                  </a:lnTo>
                  <a:lnTo>
                    <a:pt x="1986" y="226"/>
                  </a:lnTo>
                  <a:lnTo>
                    <a:pt x="1984" y="230"/>
                  </a:lnTo>
                  <a:lnTo>
                    <a:pt x="1984" y="233"/>
                  </a:lnTo>
                  <a:lnTo>
                    <a:pt x="1988" y="233"/>
                  </a:lnTo>
                  <a:lnTo>
                    <a:pt x="1990" y="237"/>
                  </a:lnTo>
                  <a:lnTo>
                    <a:pt x="1991" y="238"/>
                  </a:lnTo>
                  <a:lnTo>
                    <a:pt x="1998" y="238"/>
                  </a:lnTo>
                  <a:lnTo>
                    <a:pt x="2003" y="238"/>
                  </a:lnTo>
                  <a:lnTo>
                    <a:pt x="2005" y="242"/>
                  </a:lnTo>
                  <a:lnTo>
                    <a:pt x="2005" y="247"/>
                  </a:lnTo>
                  <a:lnTo>
                    <a:pt x="2005" y="250"/>
                  </a:lnTo>
                  <a:lnTo>
                    <a:pt x="2008" y="255"/>
                  </a:lnTo>
                  <a:lnTo>
                    <a:pt x="2008" y="250"/>
                  </a:lnTo>
                  <a:lnTo>
                    <a:pt x="2008" y="247"/>
                  </a:lnTo>
                  <a:lnTo>
                    <a:pt x="2008" y="243"/>
                  </a:lnTo>
                  <a:lnTo>
                    <a:pt x="2008" y="238"/>
                  </a:lnTo>
                  <a:lnTo>
                    <a:pt x="2012" y="237"/>
                  </a:lnTo>
                  <a:lnTo>
                    <a:pt x="2015" y="237"/>
                  </a:lnTo>
                  <a:lnTo>
                    <a:pt x="2020" y="238"/>
                  </a:lnTo>
                  <a:lnTo>
                    <a:pt x="2027" y="237"/>
                  </a:lnTo>
                  <a:lnTo>
                    <a:pt x="2031" y="237"/>
                  </a:lnTo>
                  <a:lnTo>
                    <a:pt x="2038" y="235"/>
                  </a:lnTo>
                  <a:lnTo>
                    <a:pt x="2043" y="235"/>
                  </a:lnTo>
                  <a:lnTo>
                    <a:pt x="2049" y="235"/>
                  </a:lnTo>
                  <a:lnTo>
                    <a:pt x="2053" y="237"/>
                  </a:lnTo>
                  <a:lnTo>
                    <a:pt x="2058" y="238"/>
                  </a:lnTo>
                  <a:lnTo>
                    <a:pt x="2068" y="238"/>
                  </a:lnTo>
                  <a:lnTo>
                    <a:pt x="2077" y="238"/>
                  </a:lnTo>
                  <a:lnTo>
                    <a:pt x="2079" y="242"/>
                  </a:lnTo>
                  <a:lnTo>
                    <a:pt x="2085" y="242"/>
                  </a:lnTo>
                  <a:lnTo>
                    <a:pt x="2091" y="240"/>
                  </a:lnTo>
                  <a:lnTo>
                    <a:pt x="2096" y="237"/>
                  </a:lnTo>
                  <a:lnTo>
                    <a:pt x="2099" y="233"/>
                  </a:lnTo>
                  <a:lnTo>
                    <a:pt x="2104" y="235"/>
                  </a:lnTo>
                  <a:lnTo>
                    <a:pt x="2106" y="237"/>
                  </a:lnTo>
                  <a:lnTo>
                    <a:pt x="2111" y="240"/>
                  </a:lnTo>
                  <a:lnTo>
                    <a:pt x="2113" y="243"/>
                  </a:lnTo>
                  <a:lnTo>
                    <a:pt x="2113" y="249"/>
                  </a:lnTo>
                  <a:lnTo>
                    <a:pt x="2115" y="249"/>
                  </a:lnTo>
                  <a:lnTo>
                    <a:pt x="2118" y="249"/>
                  </a:lnTo>
                  <a:lnTo>
                    <a:pt x="2125" y="252"/>
                  </a:lnTo>
                  <a:lnTo>
                    <a:pt x="2130" y="255"/>
                  </a:lnTo>
                  <a:lnTo>
                    <a:pt x="2132" y="261"/>
                  </a:lnTo>
                  <a:lnTo>
                    <a:pt x="2138" y="261"/>
                  </a:lnTo>
                  <a:lnTo>
                    <a:pt x="2147" y="261"/>
                  </a:lnTo>
                  <a:lnTo>
                    <a:pt x="2149" y="259"/>
                  </a:lnTo>
                  <a:lnTo>
                    <a:pt x="2149" y="255"/>
                  </a:lnTo>
                  <a:lnTo>
                    <a:pt x="2154" y="254"/>
                  </a:lnTo>
                  <a:lnTo>
                    <a:pt x="2154" y="250"/>
                  </a:lnTo>
                  <a:lnTo>
                    <a:pt x="2150" y="245"/>
                  </a:lnTo>
                  <a:lnTo>
                    <a:pt x="2149" y="242"/>
                  </a:lnTo>
                  <a:lnTo>
                    <a:pt x="2147" y="238"/>
                  </a:lnTo>
                  <a:lnTo>
                    <a:pt x="2144" y="238"/>
                  </a:lnTo>
                  <a:lnTo>
                    <a:pt x="2142" y="237"/>
                  </a:lnTo>
                  <a:lnTo>
                    <a:pt x="2144" y="233"/>
                  </a:lnTo>
                  <a:lnTo>
                    <a:pt x="2144" y="228"/>
                  </a:lnTo>
                  <a:lnTo>
                    <a:pt x="2145" y="226"/>
                  </a:lnTo>
                  <a:lnTo>
                    <a:pt x="2145" y="224"/>
                  </a:lnTo>
                  <a:lnTo>
                    <a:pt x="2157" y="224"/>
                  </a:lnTo>
                  <a:lnTo>
                    <a:pt x="2162" y="226"/>
                  </a:lnTo>
                  <a:lnTo>
                    <a:pt x="2164" y="226"/>
                  </a:lnTo>
                  <a:lnTo>
                    <a:pt x="2176" y="230"/>
                  </a:lnTo>
                  <a:lnTo>
                    <a:pt x="2180" y="230"/>
                  </a:lnTo>
                  <a:lnTo>
                    <a:pt x="2183" y="231"/>
                  </a:lnTo>
                  <a:lnTo>
                    <a:pt x="2185" y="233"/>
                  </a:lnTo>
                  <a:lnTo>
                    <a:pt x="2190" y="233"/>
                  </a:lnTo>
                  <a:lnTo>
                    <a:pt x="2188" y="228"/>
                  </a:lnTo>
                  <a:lnTo>
                    <a:pt x="2192" y="228"/>
                  </a:lnTo>
                  <a:lnTo>
                    <a:pt x="2195" y="233"/>
                  </a:lnTo>
                  <a:lnTo>
                    <a:pt x="2209" y="231"/>
                  </a:lnTo>
                  <a:lnTo>
                    <a:pt x="2215" y="231"/>
                  </a:lnTo>
                  <a:lnTo>
                    <a:pt x="2222" y="231"/>
                  </a:lnTo>
                  <a:lnTo>
                    <a:pt x="2226" y="231"/>
                  </a:lnTo>
                  <a:lnTo>
                    <a:pt x="2233" y="233"/>
                  </a:lnTo>
                  <a:lnTo>
                    <a:pt x="2236" y="237"/>
                  </a:lnTo>
                  <a:lnTo>
                    <a:pt x="2236" y="237"/>
                  </a:lnTo>
                  <a:lnTo>
                    <a:pt x="2241" y="238"/>
                  </a:lnTo>
                  <a:lnTo>
                    <a:pt x="2248" y="238"/>
                  </a:lnTo>
                  <a:lnTo>
                    <a:pt x="2253" y="240"/>
                  </a:lnTo>
                  <a:lnTo>
                    <a:pt x="2258" y="242"/>
                  </a:lnTo>
                  <a:lnTo>
                    <a:pt x="2268" y="243"/>
                  </a:lnTo>
                  <a:lnTo>
                    <a:pt x="2275" y="249"/>
                  </a:lnTo>
                  <a:lnTo>
                    <a:pt x="2284" y="252"/>
                  </a:lnTo>
                  <a:lnTo>
                    <a:pt x="2287" y="255"/>
                  </a:lnTo>
                  <a:lnTo>
                    <a:pt x="2292" y="255"/>
                  </a:lnTo>
                  <a:lnTo>
                    <a:pt x="2296" y="257"/>
                  </a:lnTo>
                  <a:lnTo>
                    <a:pt x="2299" y="261"/>
                  </a:lnTo>
                  <a:lnTo>
                    <a:pt x="2304" y="261"/>
                  </a:lnTo>
                  <a:lnTo>
                    <a:pt x="2308" y="264"/>
                  </a:lnTo>
                  <a:lnTo>
                    <a:pt x="2311" y="269"/>
                  </a:lnTo>
                  <a:lnTo>
                    <a:pt x="2318" y="269"/>
                  </a:lnTo>
                  <a:lnTo>
                    <a:pt x="2330" y="276"/>
                  </a:lnTo>
                  <a:lnTo>
                    <a:pt x="2335" y="278"/>
                  </a:lnTo>
                  <a:lnTo>
                    <a:pt x="2345" y="283"/>
                  </a:lnTo>
                  <a:lnTo>
                    <a:pt x="2356" y="288"/>
                  </a:lnTo>
                  <a:lnTo>
                    <a:pt x="2359" y="295"/>
                  </a:lnTo>
                  <a:lnTo>
                    <a:pt x="2357" y="297"/>
                  </a:lnTo>
                  <a:lnTo>
                    <a:pt x="2361" y="297"/>
                  </a:lnTo>
                  <a:lnTo>
                    <a:pt x="2363" y="295"/>
                  </a:lnTo>
                  <a:lnTo>
                    <a:pt x="2363" y="298"/>
                  </a:lnTo>
                  <a:lnTo>
                    <a:pt x="2363" y="303"/>
                  </a:lnTo>
                  <a:lnTo>
                    <a:pt x="2364" y="309"/>
                  </a:lnTo>
                  <a:lnTo>
                    <a:pt x="2366" y="310"/>
                  </a:lnTo>
                  <a:lnTo>
                    <a:pt x="2364" y="314"/>
                  </a:lnTo>
                  <a:lnTo>
                    <a:pt x="2366" y="316"/>
                  </a:lnTo>
                  <a:lnTo>
                    <a:pt x="2369" y="319"/>
                  </a:lnTo>
                  <a:lnTo>
                    <a:pt x="2371" y="322"/>
                  </a:lnTo>
                  <a:lnTo>
                    <a:pt x="2375" y="321"/>
                  </a:lnTo>
                  <a:lnTo>
                    <a:pt x="2376" y="321"/>
                  </a:lnTo>
                  <a:lnTo>
                    <a:pt x="2376" y="326"/>
                  </a:lnTo>
                  <a:lnTo>
                    <a:pt x="2380" y="322"/>
                  </a:lnTo>
                  <a:lnTo>
                    <a:pt x="2378" y="317"/>
                  </a:lnTo>
                  <a:lnTo>
                    <a:pt x="2375" y="316"/>
                  </a:lnTo>
                  <a:lnTo>
                    <a:pt x="2376" y="314"/>
                  </a:lnTo>
                  <a:lnTo>
                    <a:pt x="2375" y="307"/>
                  </a:lnTo>
                  <a:lnTo>
                    <a:pt x="2373" y="303"/>
                  </a:lnTo>
                  <a:lnTo>
                    <a:pt x="2369" y="303"/>
                  </a:lnTo>
                  <a:lnTo>
                    <a:pt x="2388" y="303"/>
                  </a:lnTo>
                  <a:lnTo>
                    <a:pt x="2387" y="307"/>
                  </a:lnTo>
                  <a:lnTo>
                    <a:pt x="2387" y="310"/>
                  </a:lnTo>
                  <a:lnTo>
                    <a:pt x="2390" y="310"/>
                  </a:lnTo>
                  <a:lnTo>
                    <a:pt x="2392" y="305"/>
                  </a:lnTo>
                  <a:lnTo>
                    <a:pt x="2395" y="309"/>
                  </a:lnTo>
                  <a:lnTo>
                    <a:pt x="2399" y="305"/>
                  </a:lnTo>
                  <a:lnTo>
                    <a:pt x="2414" y="307"/>
                  </a:lnTo>
                  <a:lnTo>
                    <a:pt x="2412" y="310"/>
                  </a:lnTo>
                  <a:lnTo>
                    <a:pt x="2429" y="322"/>
                  </a:lnTo>
                  <a:lnTo>
                    <a:pt x="2433" y="326"/>
                  </a:lnTo>
                  <a:lnTo>
                    <a:pt x="2440" y="328"/>
                  </a:lnTo>
                  <a:lnTo>
                    <a:pt x="2441" y="328"/>
                  </a:lnTo>
                  <a:lnTo>
                    <a:pt x="2440" y="331"/>
                  </a:lnTo>
                  <a:lnTo>
                    <a:pt x="2434" y="331"/>
                  </a:lnTo>
                  <a:lnTo>
                    <a:pt x="2431" y="334"/>
                  </a:lnTo>
                  <a:lnTo>
                    <a:pt x="2428" y="340"/>
                  </a:lnTo>
                  <a:lnTo>
                    <a:pt x="2417" y="336"/>
                  </a:lnTo>
                  <a:lnTo>
                    <a:pt x="2417" y="338"/>
                  </a:lnTo>
                  <a:lnTo>
                    <a:pt x="2421" y="343"/>
                  </a:lnTo>
                  <a:lnTo>
                    <a:pt x="2417" y="343"/>
                  </a:lnTo>
                  <a:lnTo>
                    <a:pt x="2410" y="343"/>
                  </a:lnTo>
                  <a:lnTo>
                    <a:pt x="2407" y="343"/>
                  </a:lnTo>
                  <a:lnTo>
                    <a:pt x="2402" y="341"/>
                  </a:lnTo>
                  <a:lnTo>
                    <a:pt x="2400" y="340"/>
                  </a:lnTo>
                  <a:lnTo>
                    <a:pt x="2395" y="340"/>
                  </a:lnTo>
                  <a:lnTo>
                    <a:pt x="2399" y="343"/>
                  </a:lnTo>
                  <a:lnTo>
                    <a:pt x="2404" y="343"/>
                  </a:lnTo>
                  <a:lnTo>
                    <a:pt x="2404" y="346"/>
                  </a:lnTo>
                  <a:lnTo>
                    <a:pt x="2404" y="350"/>
                  </a:lnTo>
                  <a:lnTo>
                    <a:pt x="2402" y="350"/>
                  </a:lnTo>
                  <a:lnTo>
                    <a:pt x="2404" y="352"/>
                  </a:lnTo>
                  <a:lnTo>
                    <a:pt x="2404" y="355"/>
                  </a:lnTo>
                  <a:lnTo>
                    <a:pt x="2400" y="358"/>
                  </a:lnTo>
                  <a:lnTo>
                    <a:pt x="2390" y="360"/>
                  </a:lnTo>
                  <a:lnTo>
                    <a:pt x="2393" y="364"/>
                  </a:lnTo>
                  <a:lnTo>
                    <a:pt x="2397" y="367"/>
                  </a:lnTo>
                  <a:lnTo>
                    <a:pt x="2404" y="369"/>
                  </a:lnTo>
                  <a:lnTo>
                    <a:pt x="2402" y="370"/>
                  </a:lnTo>
                  <a:lnTo>
                    <a:pt x="2395" y="370"/>
                  </a:lnTo>
                  <a:lnTo>
                    <a:pt x="2392" y="372"/>
                  </a:lnTo>
                  <a:lnTo>
                    <a:pt x="2388" y="372"/>
                  </a:lnTo>
                  <a:lnTo>
                    <a:pt x="2388" y="369"/>
                  </a:lnTo>
                  <a:lnTo>
                    <a:pt x="2385" y="365"/>
                  </a:lnTo>
                  <a:lnTo>
                    <a:pt x="2385" y="370"/>
                  </a:lnTo>
                  <a:lnTo>
                    <a:pt x="2380" y="370"/>
                  </a:lnTo>
                  <a:lnTo>
                    <a:pt x="2380" y="370"/>
                  </a:lnTo>
                  <a:lnTo>
                    <a:pt x="2376" y="367"/>
                  </a:lnTo>
                  <a:lnTo>
                    <a:pt x="2375" y="365"/>
                  </a:lnTo>
                  <a:lnTo>
                    <a:pt x="2369" y="362"/>
                  </a:lnTo>
                  <a:lnTo>
                    <a:pt x="2363" y="360"/>
                  </a:lnTo>
                  <a:lnTo>
                    <a:pt x="2354" y="360"/>
                  </a:lnTo>
                  <a:lnTo>
                    <a:pt x="2352" y="355"/>
                  </a:lnTo>
                  <a:lnTo>
                    <a:pt x="2351" y="348"/>
                  </a:lnTo>
                  <a:lnTo>
                    <a:pt x="2345" y="345"/>
                  </a:lnTo>
                  <a:lnTo>
                    <a:pt x="2337" y="341"/>
                  </a:lnTo>
                  <a:lnTo>
                    <a:pt x="2330" y="341"/>
                  </a:lnTo>
                  <a:lnTo>
                    <a:pt x="2323" y="343"/>
                  </a:lnTo>
                  <a:lnTo>
                    <a:pt x="2311" y="343"/>
                  </a:lnTo>
                  <a:lnTo>
                    <a:pt x="2310" y="340"/>
                  </a:lnTo>
                  <a:lnTo>
                    <a:pt x="2306" y="333"/>
                  </a:lnTo>
                  <a:lnTo>
                    <a:pt x="2310" y="329"/>
                  </a:lnTo>
                  <a:lnTo>
                    <a:pt x="2310" y="324"/>
                  </a:lnTo>
                  <a:lnTo>
                    <a:pt x="2304" y="324"/>
                  </a:lnTo>
                  <a:lnTo>
                    <a:pt x="2301" y="326"/>
                  </a:lnTo>
                  <a:lnTo>
                    <a:pt x="2299" y="324"/>
                  </a:lnTo>
                  <a:lnTo>
                    <a:pt x="2299" y="326"/>
                  </a:lnTo>
                  <a:lnTo>
                    <a:pt x="2298" y="328"/>
                  </a:lnTo>
                  <a:lnTo>
                    <a:pt x="2292" y="328"/>
                  </a:lnTo>
                  <a:lnTo>
                    <a:pt x="2289" y="331"/>
                  </a:lnTo>
                  <a:lnTo>
                    <a:pt x="2294" y="338"/>
                  </a:lnTo>
                  <a:lnTo>
                    <a:pt x="2296" y="340"/>
                  </a:lnTo>
                  <a:lnTo>
                    <a:pt x="2296" y="343"/>
                  </a:lnTo>
                  <a:lnTo>
                    <a:pt x="2294" y="345"/>
                  </a:lnTo>
                  <a:lnTo>
                    <a:pt x="2289" y="346"/>
                  </a:lnTo>
                  <a:lnTo>
                    <a:pt x="2296" y="348"/>
                  </a:lnTo>
                  <a:lnTo>
                    <a:pt x="2292" y="353"/>
                  </a:lnTo>
                  <a:lnTo>
                    <a:pt x="2286" y="355"/>
                  </a:lnTo>
                  <a:lnTo>
                    <a:pt x="2282" y="358"/>
                  </a:lnTo>
                  <a:lnTo>
                    <a:pt x="2282" y="358"/>
                  </a:lnTo>
                  <a:lnTo>
                    <a:pt x="2275" y="362"/>
                  </a:lnTo>
                  <a:lnTo>
                    <a:pt x="2275" y="362"/>
                  </a:lnTo>
                  <a:lnTo>
                    <a:pt x="2270" y="364"/>
                  </a:lnTo>
                  <a:lnTo>
                    <a:pt x="2267" y="364"/>
                  </a:lnTo>
                  <a:lnTo>
                    <a:pt x="2258" y="364"/>
                  </a:lnTo>
                  <a:lnTo>
                    <a:pt x="2253" y="362"/>
                  </a:lnTo>
                  <a:lnTo>
                    <a:pt x="2251" y="358"/>
                  </a:lnTo>
                  <a:lnTo>
                    <a:pt x="2248" y="358"/>
                  </a:lnTo>
                  <a:lnTo>
                    <a:pt x="2243" y="355"/>
                  </a:lnTo>
                  <a:lnTo>
                    <a:pt x="2241" y="355"/>
                  </a:lnTo>
                  <a:lnTo>
                    <a:pt x="2238" y="355"/>
                  </a:lnTo>
                  <a:lnTo>
                    <a:pt x="2245" y="358"/>
                  </a:lnTo>
                  <a:lnTo>
                    <a:pt x="2241" y="360"/>
                  </a:lnTo>
                  <a:lnTo>
                    <a:pt x="2238" y="360"/>
                  </a:lnTo>
                  <a:lnTo>
                    <a:pt x="2234" y="358"/>
                  </a:lnTo>
                  <a:lnTo>
                    <a:pt x="2231" y="358"/>
                  </a:lnTo>
                  <a:lnTo>
                    <a:pt x="2233" y="360"/>
                  </a:lnTo>
                  <a:lnTo>
                    <a:pt x="2233" y="364"/>
                  </a:lnTo>
                  <a:lnTo>
                    <a:pt x="2234" y="364"/>
                  </a:lnTo>
                  <a:lnTo>
                    <a:pt x="2238" y="365"/>
                  </a:lnTo>
                  <a:lnTo>
                    <a:pt x="2241" y="364"/>
                  </a:lnTo>
                  <a:lnTo>
                    <a:pt x="2248" y="362"/>
                  </a:lnTo>
                  <a:lnTo>
                    <a:pt x="2248" y="365"/>
                  </a:lnTo>
                  <a:lnTo>
                    <a:pt x="2250" y="367"/>
                  </a:lnTo>
                  <a:lnTo>
                    <a:pt x="2253" y="372"/>
                  </a:lnTo>
                  <a:lnTo>
                    <a:pt x="2253" y="372"/>
                  </a:lnTo>
                  <a:lnTo>
                    <a:pt x="2257" y="374"/>
                  </a:lnTo>
                  <a:lnTo>
                    <a:pt x="2257" y="374"/>
                  </a:lnTo>
                  <a:lnTo>
                    <a:pt x="2258" y="372"/>
                  </a:lnTo>
                  <a:lnTo>
                    <a:pt x="2258" y="372"/>
                  </a:lnTo>
                  <a:lnTo>
                    <a:pt x="2262" y="370"/>
                  </a:lnTo>
                  <a:lnTo>
                    <a:pt x="2262" y="370"/>
                  </a:lnTo>
                  <a:lnTo>
                    <a:pt x="2263" y="370"/>
                  </a:lnTo>
                  <a:lnTo>
                    <a:pt x="2263" y="372"/>
                  </a:lnTo>
                  <a:lnTo>
                    <a:pt x="2265" y="379"/>
                  </a:lnTo>
                  <a:lnTo>
                    <a:pt x="2267" y="382"/>
                  </a:lnTo>
                  <a:lnTo>
                    <a:pt x="2267" y="386"/>
                  </a:lnTo>
                  <a:lnTo>
                    <a:pt x="2267" y="389"/>
                  </a:lnTo>
                  <a:lnTo>
                    <a:pt x="2265" y="391"/>
                  </a:lnTo>
                  <a:lnTo>
                    <a:pt x="2267" y="391"/>
                  </a:lnTo>
                  <a:lnTo>
                    <a:pt x="2270" y="395"/>
                  </a:lnTo>
                  <a:lnTo>
                    <a:pt x="2272" y="396"/>
                  </a:lnTo>
                  <a:lnTo>
                    <a:pt x="2275" y="400"/>
                  </a:lnTo>
                  <a:lnTo>
                    <a:pt x="2277" y="400"/>
                  </a:lnTo>
                  <a:lnTo>
                    <a:pt x="2277" y="407"/>
                  </a:lnTo>
                  <a:lnTo>
                    <a:pt x="2280" y="410"/>
                  </a:lnTo>
                  <a:lnTo>
                    <a:pt x="2280" y="412"/>
                  </a:lnTo>
                  <a:lnTo>
                    <a:pt x="2275" y="415"/>
                  </a:lnTo>
                  <a:lnTo>
                    <a:pt x="2274" y="417"/>
                  </a:lnTo>
                  <a:lnTo>
                    <a:pt x="2274" y="420"/>
                  </a:lnTo>
                  <a:lnTo>
                    <a:pt x="2257" y="415"/>
                  </a:lnTo>
                  <a:lnTo>
                    <a:pt x="2250" y="413"/>
                  </a:lnTo>
                  <a:lnTo>
                    <a:pt x="2248" y="412"/>
                  </a:lnTo>
                  <a:lnTo>
                    <a:pt x="2248" y="408"/>
                  </a:lnTo>
                  <a:lnTo>
                    <a:pt x="2245" y="410"/>
                  </a:lnTo>
                  <a:lnTo>
                    <a:pt x="2243" y="407"/>
                  </a:lnTo>
                  <a:lnTo>
                    <a:pt x="2241" y="412"/>
                  </a:lnTo>
                  <a:lnTo>
                    <a:pt x="2245" y="415"/>
                  </a:lnTo>
                  <a:lnTo>
                    <a:pt x="2238" y="415"/>
                  </a:lnTo>
                  <a:lnTo>
                    <a:pt x="2233" y="419"/>
                  </a:lnTo>
                  <a:lnTo>
                    <a:pt x="2226" y="422"/>
                  </a:lnTo>
                  <a:lnTo>
                    <a:pt x="2219" y="424"/>
                  </a:lnTo>
                  <a:lnTo>
                    <a:pt x="2217" y="424"/>
                  </a:lnTo>
                  <a:lnTo>
                    <a:pt x="2217" y="427"/>
                  </a:lnTo>
                  <a:lnTo>
                    <a:pt x="2209" y="427"/>
                  </a:lnTo>
                  <a:lnTo>
                    <a:pt x="2207" y="429"/>
                  </a:lnTo>
                  <a:lnTo>
                    <a:pt x="2198" y="432"/>
                  </a:lnTo>
                  <a:lnTo>
                    <a:pt x="2190" y="434"/>
                  </a:lnTo>
                  <a:lnTo>
                    <a:pt x="2186" y="437"/>
                  </a:lnTo>
                  <a:lnTo>
                    <a:pt x="2185" y="439"/>
                  </a:lnTo>
                  <a:lnTo>
                    <a:pt x="2181" y="439"/>
                  </a:lnTo>
                  <a:lnTo>
                    <a:pt x="2176" y="443"/>
                  </a:lnTo>
                  <a:lnTo>
                    <a:pt x="2174" y="446"/>
                  </a:lnTo>
                  <a:lnTo>
                    <a:pt x="2171" y="448"/>
                  </a:lnTo>
                  <a:lnTo>
                    <a:pt x="2168" y="451"/>
                  </a:lnTo>
                  <a:lnTo>
                    <a:pt x="2162" y="456"/>
                  </a:lnTo>
                  <a:lnTo>
                    <a:pt x="2157" y="456"/>
                  </a:lnTo>
                  <a:lnTo>
                    <a:pt x="2154" y="460"/>
                  </a:lnTo>
                  <a:lnTo>
                    <a:pt x="2149" y="461"/>
                  </a:lnTo>
                  <a:lnTo>
                    <a:pt x="2145" y="465"/>
                  </a:lnTo>
                  <a:lnTo>
                    <a:pt x="2142" y="474"/>
                  </a:lnTo>
                  <a:lnTo>
                    <a:pt x="2138" y="470"/>
                  </a:lnTo>
                  <a:lnTo>
                    <a:pt x="2137" y="468"/>
                  </a:lnTo>
                  <a:lnTo>
                    <a:pt x="2132" y="463"/>
                  </a:lnTo>
                  <a:lnTo>
                    <a:pt x="2126" y="460"/>
                  </a:lnTo>
                  <a:lnTo>
                    <a:pt x="2120" y="460"/>
                  </a:lnTo>
                  <a:lnTo>
                    <a:pt x="2115" y="460"/>
                  </a:lnTo>
                  <a:lnTo>
                    <a:pt x="2103" y="461"/>
                  </a:lnTo>
                  <a:lnTo>
                    <a:pt x="2094" y="465"/>
                  </a:lnTo>
                  <a:lnTo>
                    <a:pt x="2082" y="475"/>
                  </a:lnTo>
                  <a:lnTo>
                    <a:pt x="2080" y="475"/>
                  </a:lnTo>
                  <a:lnTo>
                    <a:pt x="2080" y="470"/>
                  </a:lnTo>
                  <a:lnTo>
                    <a:pt x="2080" y="470"/>
                  </a:lnTo>
                  <a:lnTo>
                    <a:pt x="2082" y="470"/>
                  </a:lnTo>
                  <a:lnTo>
                    <a:pt x="2082" y="468"/>
                  </a:lnTo>
                  <a:lnTo>
                    <a:pt x="2082" y="468"/>
                  </a:lnTo>
                  <a:lnTo>
                    <a:pt x="2080" y="465"/>
                  </a:lnTo>
                  <a:lnTo>
                    <a:pt x="2080" y="463"/>
                  </a:lnTo>
                  <a:lnTo>
                    <a:pt x="2080" y="463"/>
                  </a:lnTo>
                  <a:lnTo>
                    <a:pt x="2075" y="465"/>
                  </a:lnTo>
                  <a:lnTo>
                    <a:pt x="2070" y="467"/>
                  </a:lnTo>
                  <a:lnTo>
                    <a:pt x="2070" y="467"/>
                  </a:lnTo>
                  <a:lnTo>
                    <a:pt x="2067" y="468"/>
                  </a:lnTo>
                  <a:lnTo>
                    <a:pt x="2065" y="470"/>
                  </a:lnTo>
                  <a:lnTo>
                    <a:pt x="2065" y="475"/>
                  </a:lnTo>
                  <a:lnTo>
                    <a:pt x="2060" y="477"/>
                  </a:lnTo>
                  <a:lnTo>
                    <a:pt x="2056" y="472"/>
                  </a:lnTo>
                  <a:lnTo>
                    <a:pt x="2049" y="475"/>
                  </a:lnTo>
                  <a:lnTo>
                    <a:pt x="2048" y="472"/>
                  </a:lnTo>
                  <a:lnTo>
                    <a:pt x="2046" y="472"/>
                  </a:lnTo>
                  <a:lnTo>
                    <a:pt x="2043" y="475"/>
                  </a:lnTo>
                  <a:lnTo>
                    <a:pt x="2038" y="477"/>
                  </a:lnTo>
                  <a:lnTo>
                    <a:pt x="2038" y="482"/>
                  </a:lnTo>
                  <a:lnTo>
                    <a:pt x="2036" y="484"/>
                  </a:lnTo>
                  <a:lnTo>
                    <a:pt x="2036" y="487"/>
                  </a:lnTo>
                  <a:lnTo>
                    <a:pt x="2034" y="489"/>
                  </a:lnTo>
                  <a:lnTo>
                    <a:pt x="2031" y="494"/>
                  </a:lnTo>
                  <a:lnTo>
                    <a:pt x="2032" y="496"/>
                  </a:lnTo>
                  <a:lnTo>
                    <a:pt x="2032" y="496"/>
                  </a:lnTo>
                  <a:lnTo>
                    <a:pt x="2029" y="498"/>
                  </a:lnTo>
                  <a:lnTo>
                    <a:pt x="2026" y="501"/>
                  </a:lnTo>
                  <a:lnTo>
                    <a:pt x="2026" y="501"/>
                  </a:lnTo>
                  <a:lnTo>
                    <a:pt x="2022" y="506"/>
                  </a:lnTo>
                  <a:lnTo>
                    <a:pt x="2017" y="513"/>
                  </a:lnTo>
                  <a:lnTo>
                    <a:pt x="2017" y="513"/>
                  </a:lnTo>
                  <a:lnTo>
                    <a:pt x="2020" y="522"/>
                  </a:lnTo>
                  <a:lnTo>
                    <a:pt x="2026" y="522"/>
                  </a:lnTo>
                  <a:lnTo>
                    <a:pt x="2026" y="522"/>
                  </a:lnTo>
                  <a:lnTo>
                    <a:pt x="2027" y="520"/>
                  </a:lnTo>
                  <a:lnTo>
                    <a:pt x="2029" y="518"/>
                  </a:lnTo>
                  <a:lnTo>
                    <a:pt x="2029" y="518"/>
                  </a:lnTo>
                  <a:lnTo>
                    <a:pt x="2029" y="518"/>
                  </a:lnTo>
                  <a:lnTo>
                    <a:pt x="2029" y="518"/>
                  </a:lnTo>
                  <a:lnTo>
                    <a:pt x="2038" y="523"/>
                  </a:lnTo>
                  <a:lnTo>
                    <a:pt x="2034" y="528"/>
                  </a:lnTo>
                  <a:lnTo>
                    <a:pt x="2029" y="534"/>
                  </a:lnTo>
                  <a:lnTo>
                    <a:pt x="2031" y="544"/>
                  </a:lnTo>
                  <a:lnTo>
                    <a:pt x="2036" y="547"/>
                  </a:lnTo>
                  <a:lnTo>
                    <a:pt x="2036" y="551"/>
                  </a:lnTo>
                  <a:lnTo>
                    <a:pt x="2036" y="554"/>
                  </a:lnTo>
                  <a:lnTo>
                    <a:pt x="2031" y="561"/>
                  </a:lnTo>
                  <a:lnTo>
                    <a:pt x="2027" y="553"/>
                  </a:lnTo>
                  <a:lnTo>
                    <a:pt x="2031" y="551"/>
                  </a:lnTo>
                  <a:lnTo>
                    <a:pt x="2031" y="549"/>
                  </a:lnTo>
                  <a:lnTo>
                    <a:pt x="2024" y="553"/>
                  </a:lnTo>
                  <a:lnTo>
                    <a:pt x="2024" y="554"/>
                  </a:lnTo>
                  <a:lnTo>
                    <a:pt x="2024" y="554"/>
                  </a:lnTo>
                  <a:lnTo>
                    <a:pt x="2022" y="556"/>
                  </a:lnTo>
                  <a:lnTo>
                    <a:pt x="2020" y="556"/>
                  </a:lnTo>
                  <a:lnTo>
                    <a:pt x="2019" y="558"/>
                  </a:lnTo>
                  <a:lnTo>
                    <a:pt x="2019" y="558"/>
                  </a:lnTo>
                  <a:lnTo>
                    <a:pt x="2015" y="566"/>
                  </a:lnTo>
                  <a:lnTo>
                    <a:pt x="2012" y="573"/>
                  </a:lnTo>
                  <a:lnTo>
                    <a:pt x="2012" y="573"/>
                  </a:lnTo>
                  <a:lnTo>
                    <a:pt x="2014" y="577"/>
                  </a:lnTo>
                  <a:lnTo>
                    <a:pt x="2015" y="580"/>
                  </a:lnTo>
                  <a:lnTo>
                    <a:pt x="2019" y="582"/>
                  </a:lnTo>
                  <a:lnTo>
                    <a:pt x="2019" y="585"/>
                  </a:lnTo>
                  <a:lnTo>
                    <a:pt x="2019" y="585"/>
                  </a:lnTo>
                  <a:lnTo>
                    <a:pt x="2015" y="589"/>
                  </a:lnTo>
                  <a:lnTo>
                    <a:pt x="2012" y="592"/>
                  </a:lnTo>
                  <a:lnTo>
                    <a:pt x="2010" y="594"/>
                  </a:lnTo>
                  <a:lnTo>
                    <a:pt x="2010" y="594"/>
                  </a:lnTo>
                  <a:lnTo>
                    <a:pt x="2010" y="594"/>
                  </a:lnTo>
                  <a:lnTo>
                    <a:pt x="2010" y="594"/>
                  </a:lnTo>
                  <a:lnTo>
                    <a:pt x="2005" y="592"/>
                  </a:lnTo>
                  <a:lnTo>
                    <a:pt x="2000" y="590"/>
                  </a:lnTo>
                  <a:lnTo>
                    <a:pt x="2000" y="590"/>
                  </a:lnTo>
                  <a:lnTo>
                    <a:pt x="1995" y="594"/>
                  </a:lnTo>
                  <a:lnTo>
                    <a:pt x="1990" y="597"/>
                  </a:lnTo>
                  <a:lnTo>
                    <a:pt x="1990" y="597"/>
                  </a:lnTo>
                  <a:lnTo>
                    <a:pt x="1986" y="607"/>
                  </a:lnTo>
                  <a:lnTo>
                    <a:pt x="1986" y="613"/>
                  </a:lnTo>
                  <a:lnTo>
                    <a:pt x="1986" y="618"/>
                  </a:lnTo>
                  <a:lnTo>
                    <a:pt x="1986" y="618"/>
                  </a:lnTo>
                  <a:lnTo>
                    <a:pt x="1988" y="619"/>
                  </a:lnTo>
                  <a:lnTo>
                    <a:pt x="1986" y="621"/>
                  </a:lnTo>
                  <a:lnTo>
                    <a:pt x="1986" y="621"/>
                  </a:lnTo>
                  <a:lnTo>
                    <a:pt x="1984" y="619"/>
                  </a:lnTo>
                  <a:lnTo>
                    <a:pt x="1983" y="618"/>
                  </a:lnTo>
                  <a:lnTo>
                    <a:pt x="1969" y="623"/>
                  </a:lnTo>
                  <a:lnTo>
                    <a:pt x="1967" y="628"/>
                  </a:lnTo>
                  <a:lnTo>
                    <a:pt x="1964" y="635"/>
                  </a:lnTo>
                  <a:lnTo>
                    <a:pt x="1959" y="645"/>
                  </a:lnTo>
                  <a:lnTo>
                    <a:pt x="1954" y="650"/>
                  </a:lnTo>
                  <a:lnTo>
                    <a:pt x="1949" y="654"/>
                  </a:lnTo>
                  <a:lnTo>
                    <a:pt x="1942" y="661"/>
                  </a:lnTo>
                  <a:lnTo>
                    <a:pt x="1937" y="661"/>
                  </a:lnTo>
                  <a:lnTo>
                    <a:pt x="1937" y="656"/>
                  </a:lnTo>
                  <a:lnTo>
                    <a:pt x="1935" y="642"/>
                  </a:lnTo>
                  <a:lnTo>
                    <a:pt x="1933" y="633"/>
                  </a:lnTo>
                  <a:lnTo>
                    <a:pt x="1933" y="633"/>
                  </a:lnTo>
                  <a:lnTo>
                    <a:pt x="1931" y="630"/>
                  </a:lnTo>
                  <a:lnTo>
                    <a:pt x="1931" y="626"/>
                  </a:lnTo>
                  <a:lnTo>
                    <a:pt x="1931" y="626"/>
                  </a:lnTo>
                  <a:lnTo>
                    <a:pt x="1926" y="602"/>
                  </a:lnTo>
                  <a:lnTo>
                    <a:pt x="1926" y="602"/>
                  </a:lnTo>
                  <a:lnTo>
                    <a:pt x="1921" y="582"/>
                  </a:lnTo>
                  <a:lnTo>
                    <a:pt x="1921" y="582"/>
                  </a:lnTo>
                  <a:lnTo>
                    <a:pt x="1923" y="559"/>
                  </a:lnTo>
                  <a:lnTo>
                    <a:pt x="1923" y="559"/>
                  </a:lnTo>
                  <a:lnTo>
                    <a:pt x="1925" y="551"/>
                  </a:lnTo>
                  <a:lnTo>
                    <a:pt x="1930" y="544"/>
                  </a:lnTo>
                  <a:lnTo>
                    <a:pt x="1930" y="544"/>
                  </a:lnTo>
                  <a:lnTo>
                    <a:pt x="1931" y="540"/>
                  </a:lnTo>
                  <a:lnTo>
                    <a:pt x="1933" y="539"/>
                  </a:lnTo>
                  <a:lnTo>
                    <a:pt x="1937" y="537"/>
                  </a:lnTo>
                  <a:lnTo>
                    <a:pt x="1937" y="537"/>
                  </a:lnTo>
                  <a:lnTo>
                    <a:pt x="1940" y="535"/>
                  </a:lnTo>
                  <a:lnTo>
                    <a:pt x="1942" y="532"/>
                  </a:lnTo>
                  <a:lnTo>
                    <a:pt x="1942" y="527"/>
                  </a:lnTo>
                  <a:lnTo>
                    <a:pt x="1942" y="527"/>
                  </a:lnTo>
                  <a:lnTo>
                    <a:pt x="1942" y="527"/>
                  </a:lnTo>
                  <a:lnTo>
                    <a:pt x="1940" y="525"/>
                  </a:lnTo>
                  <a:lnTo>
                    <a:pt x="1940" y="523"/>
                  </a:lnTo>
                  <a:lnTo>
                    <a:pt x="1940" y="523"/>
                  </a:lnTo>
                  <a:lnTo>
                    <a:pt x="1940" y="523"/>
                  </a:lnTo>
                  <a:lnTo>
                    <a:pt x="1945" y="522"/>
                  </a:lnTo>
                  <a:lnTo>
                    <a:pt x="1949" y="522"/>
                  </a:lnTo>
                  <a:lnTo>
                    <a:pt x="1949" y="522"/>
                  </a:lnTo>
                  <a:lnTo>
                    <a:pt x="1959" y="516"/>
                  </a:lnTo>
                  <a:lnTo>
                    <a:pt x="1959" y="516"/>
                  </a:lnTo>
                  <a:lnTo>
                    <a:pt x="1964" y="515"/>
                  </a:lnTo>
                  <a:lnTo>
                    <a:pt x="1966" y="511"/>
                  </a:lnTo>
                  <a:lnTo>
                    <a:pt x="1969" y="510"/>
                  </a:lnTo>
                  <a:lnTo>
                    <a:pt x="1979" y="503"/>
                  </a:lnTo>
                  <a:lnTo>
                    <a:pt x="1984" y="492"/>
                  </a:lnTo>
                  <a:lnTo>
                    <a:pt x="1991" y="486"/>
                  </a:lnTo>
                  <a:lnTo>
                    <a:pt x="1995" y="482"/>
                  </a:lnTo>
                  <a:lnTo>
                    <a:pt x="2002" y="479"/>
                  </a:lnTo>
                  <a:lnTo>
                    <a:pt x="2010" y="472"/>
                  </a:lnTo>
                  <a:lnTo>
                    <a:pt x="2014" y="468"/>
                  </a:lnTo>
                  <a:lnTo>
                    <a:pt x="2017" y="463"/>
                  </a:lnTo>
                  <a:lnTo>
                    <a:pt x="2026" y="460"/>
                  </a:lnTo>
                  <a:lnTo>
                    <a:pt x="2032" y="456"/>
                  </a:lnTo>
                  <a:lnTo>
                    <a:pt x="2032" y="456"/>
                  </a:lnTo>
                  <a:lnTo>
                    <a:pt x="2038" y="455"/>
                  </a:lnTo>
                  <a:lnTo>
                    <a:pt x="2038" y="455"/>
                  </a:lnTo>
                  <a:lnTo>
                    <a:pt x="2041" y="453"/>
                  </a:lnTo>
                  <a:lnTo>
                    <a:pt x="2044" y="451"/>
                  </a:lnTo>
                  <a:lnTo>
                    <a:pt x="2041" y="449"/>
                  </a:lnTo>
                  <a:lnTo>
                    <a:pt x="2048" y="441"/>
                  </a:lnTo>
                  <a:lnTo>
                    <a:pt x="2044" y="439"/>
                  </a:lnTo>
                  <a:lnTo>
                    <a:pt x="2048" y="434"/>
                  </a:lnTo>
                  <a:lnTo>
                    <a:pt x="2048" y="429"/>
                  </a:lnTo>
                  <a:lnTo>
                    <a:pt x="2049" y="422"/>
                  </a:lnTo>
                  <a:lnTo>
                    <a:pt x="2056" y="417"/>
                  </a:lnTo>
                  <a:lnTo>
                    <a:pt x="2065" y="419"/>
                  </a:lnTo>
                  <a:lnTo>
                    <a:pt x="2067" y="417"/>
                  </a:lnTo>
                  <a:lnTo>
                    <a:pt x="2070" y="417"/>
                  </a:lnTo>
                  <a:lnTo>
                    <a:pt x="2070" y="417"/>
                  </a:lnTo>
                  <a:lnTo>
                    <a:pt x="2058" y="412"/>
                  </a:lnTo>
                  <a:lnTo>
                    <a:pt x="2058" y="412"/>
                  </a:lnTo>
                  <a:lnTo>
                    <a:pt x="2053" y="412"/>
                  </a:lnTo>
                  <a:lnTo>
                    <a:pt x="2053" y="412"/>
                  </a:lnTo>
                  <a:lnTo>
                    <a:pt x="2051" y="412"/>
                  </a:lnTo>
                  <a:lnTo>
                    <a:pt x="2038" y="415"/>
                  </a:lnTo>
                  <a:lnTo>
                    <a:pt x="2038" y="419"/>
                  </a:lnTo>
                  <a:lnTo>
                    <a:pt x="2036" y="420"/>
                  </a:lnTo>
                  <a:lnTo>
                    <a:pt x="2034" y="431"/>
                  </a:lnTo>
                  <a:lnTo>
                    <a:pt x="2034" y="434"/>
                  </a:lnTo>
                  <a:lnTo>
                    <a:pt x="2034" y="437"/>
                  </a:lnTo>
                  <a:lnTo>
                    <a:pt x="2031" y="437"/>
                  </a:lnTo>
                  <a:lnTo>
                    <a:pt x="2029" y="436"/>
                  </a:lnTo>
                  <a:lnTo>
                    <a:pt x="2027" y="436"/>
                  </a:lnTo>
                  <a:lnTo>
                    <a:pt x="2024" y="436"/>
                  </a:lnTo>
                  <a:lnTo>
                    <a:pt x="2007" y="448"/>
                  </a:lnTo>
                  <a:lnTo>
                    <a:pt x="1996" y="456"/>
                  </a:lnTo>
                  <a:lnTo>
                    <a:pt x="1990" y="458"/>
                  </a:lnTo>
                  <a:lnTo>
                    <a:pt x="1993" y="451"/>
                  </a:lnTo>
                  <a:lnTo>
                    <a:pt x="1988" y="451"/>
                  </a:lnTo>
                  <a:lnTo>
                    <a:pt x="1986" y="444"/>
                  </a:lnTo>
                  <a:lnTo>
                    <a:pt x="1990" y="441"/>
                  </a:lnTo>
                  <a:lnTo>
                    <a:pt x="1990" y="441"/>
                  </a:lnTo>
                  <a:lnTo>
                    <a:pt x="1991" y="432"/>
                  </a:lnTo>
                  <a:lnTo>
                    <a:pt x="1991" y="432"/>
                  </a:lnTo>
                  <a:lnTo>
                    <a:pt x="1990" y="431"/>
                  </a:lnTo>
                  <a:lnTo>
                    <a:pt x="1988" y="431"/>
                  </a:lnTo>
                  <a:lnTo>
                    <a:pt x="1983" y="434"/>
                  </a:lnTo>
                  <a:lnTo>
                    <a:pt x="1981" y="436"/>
                  </a:lnTo>
                  <a:lnTo>
                    <a:pt x="1981" y="436"/>
                  </a:lnTo>
                  <a:lnTo>
                    <a:pt x="1979" y="432"/>
                  </a:lnTo>
                  <a:lnTo>
                    <a:pt x="1974" y="429"/>
                  </a:lnTo>
                  <a:lnTo>
                    <a:pt x="1974" y="429"/>
                  </a:lnTo>
                  <a:lnTo>
                    <a:pt x="1971" y="431"/>
                  </a:lnTo>
                  <a:lnTo>
                    <a:pt x="1969" y="431"/>
                  </a:lnTo>
                  <a:lnTo>
                    <a:pt x="1961" y="431"/>
                  </a:lnTo>
                  <a:lnTo>
                    <a:pt x="1959" y="434"/>
                  </a:lnTo>
                  <a:lnTo>
                    <a:pt x="1950" y="432"/>
                  </a:lnTo>
                  <a:lnTo>
                    <a:pt x="1938" y="439"/>
                  </a:lnTo>
                  <a:lnTo>
                    <a:pt x="1938" y="444"/>
                  </a:lnTo>
                  <a:lnTo>
                    <a:pt x="1931" y="448"/>
                  </a:lnTo>
                  <a:lnTo>
                    <a:pt x="1923" y="456"/>
                  </a:lnTo>
                  <a:lnTo>
                    <a:pt x="1919" y="460"/>
                  </a:lnTo>
                  <a:lnTo>
                    <a:pt x="1919" y="460"/>
                  </a:lnTo>
                  <a:lnTo>
                    <a:pt x="1913" y="463"/>
                  </a:lnTo>
                  <a:lnTo>
                    <a:pt x="1907" y="468"/>
                  </a:lnTo>
                  <a:lnTo>
                    <a:pt x="1907" y="468"/>
                  </a:lnTo>
                  <a:lnTo>
                    <a:pt x="1906" y="475"/>
                  </a:lnTo>
                  <a:lnTo>
                    <a:pt x="1901" y="475"/>
                  </a:lnTo>
                  <a:lnTo>
                    <a:pt x="1901" y="480"/>
                  </a:lnTo>
                  <a:lnTo>
                    <a:pt x="1901" y="484"/>
                  </a:lnTo>
                  <a:lnTo>
                    <a:pt x="1906" y="484"/>
                  </a:lnTo>
                  <a:lnTo>
                    <a:pt x="1911" y="484"/>
                  </a:lnTo>
                  <a:lnTo>
                    <a:pt x="1914" y="487"/>
                  </a:lnTo>
                  <a:lnTo>
                    <a:pt x="1913" y="491"/>
                  </a:lnTo>
                  <a:lnTo>
                    <a:pt x="1904" y="491"/>
                  </a:lnTo>
                  <a:lnTo>
                    <a:pt x="1899" y="494"/>
                  </a:lnTo>
                  <a:lnTo>
                    <a:pt x="1892" y="491"/>
                  </a:lnTo>
                  <a:lnTo>
                    <a:pt x="1890" y="489"/>
                  </a:lnTo>
                  <a:lnTo>
                    <a:pt x="1887" y="489"/>
                  </a:lnTo>
                  <a:lnTo>
                    <a:pt x="1887" y="494"/>
                  </a:lnTo>
                  <a:lnTo>
                    <a:pt x="1884" y="494"/>
                  </a:lnTo>
                  <a:lnTo>
                    <a:pt x="1880" y="498"/>
                  </a:lnTo>
                  <a:lnTo>
                    <a:pt x="1870" y="494"/>
                  </a:lnTo>
                  <a:lnTo>
                    <a:pt x="1865" y="499"/>
                  </a:lnTo>
                  <a:lnTo>
                    <a:pt x="1858" y="498"/>
                  </a:lnTo>
                  <a:lnTo>
                    <a:pt x="1854" y="494"/>
                  </a:lnTo>
                  <a:lnTo>
                    <a:pt x="1858" y="492"/>
                  </a:lnTo>
                  <a:lnTo>
                    <a:pt x="1861" y="492"/>
                  </a:lnTo>
                  <a:lnTo>
                    <a:pt x="1866" y="491"/>
                  </a:lnTo>
                  <a:lnTo>
                    <a:pt x="1863" y="487"/>
                  </a:lnTo>
                  <a:lnTo>
                    <a:pt x="1863" y="487"/>
                  </a:lnTo>
                  <a:lnTo>
                    <a:pt x="1861" y="484"/>
                  </a:lnTo>
                  <a:lnTo>
                    <a:pt x="1860" y="482"/>
                  </a:lnTo>
                  <a:lnTo>
                    <a:pt x="1856" y="482"/>
                  </a:lnTo>
                  <a:lnTo>
                    <a:pt x="1853" y="482"/>
                  </a:lnTo>
                  <a:lnTo>
                    <a:pt x="1849" y="484"/>
                  </a:lnTo>
                  <a:lnTo>
                    <a:pt x="1844" y="486"/>
                  </a:lnTo>
                  <a:lnTo>
                    <a:pt x="1839" y="480"/>
                  </a:lnTo>
                  <a:lnTo>
                    <a:pt x="1832" y="479"/>
                  </a:lnTo>
                  <a:lnTo>
                    <a:pt x="1824" y="480"/>
                  </a:lnTo>
                  <a:lnTo>
                    <a:pt x="1824" y="484"/>
                  </a:lnTo>
                  <a:lnTo>
                    <a:pt x="1819" y="484"/>
                  </a:lnTo>
                  <a:lnTo>
                    <a:pt x="1819" y="487"/>
                  </a:lnTo>
                  <a:lnTo>
                    <a:pt x="1819" y="489"/>
                  </a:lnTo>
                  <a:lnTo>
                    <a:pt x="1815" y="489"/>
                  </a:lnTo>
                  <a:lnTo>
                    <a:pt x="1813" y="487"/>
                  </a:lnTo>
                  <a:lnTo>
                    <a:pt x="1807" y="487"/>
                  </a:lnTo>
                  <a:lnTo>
                    <a:pt x="1800" y="491"/>
                  </a:lnTo>
                  <a:lnTo>
                    <a:pt x="1800" y="491"/>
                  </a:lnTo>
                  <a:lnTo>
                    <a:pt x="1796" y="489"/>
                  </a:lnTo>
                  <a:lnTo>
                    <a:pt x="1791" y="487"/>
                  </a:lnTo>
                  <a:lnTo>
                    <a:pt x="1791" y="487"/>
                  </a:lnTo>
                  <a:lnTo>
                    <a:pt x="1788" y="487"/>
                  </a:lnTo>
                  <a:lnTo>
                    <a:pt x="1786" y="486"/>
                  </a:lnTo>
                  <a:lnTo>
                    <a:pt x="1779" y="492"/>
                  </a:lnTo>
                  <a:lnTo>
                    <a:pt x="1776" y="492"/>
                  </a:lnTo>
                  <a:lnTo>
                    <a:pt x="1774" y="489"/>
                  </a:lnTo>
                  <a:lnTo>
                    <a:pt x="1765" y="489"/>
                  </a:lnTo>
                  <a:lnTo>
                    <a:pt x="1754" y="489"/>
                  </a:lnTo>
                  <a:lnTo>
                    <a:pt x="1740" y="486"/>
                  </a:lnTo>
                  <a:lnTo>
                    <a:pt x="1735" y="487"/>
                  </a:lnTo>
                  <a:lnTo>
                    <a:pt x="1735" y="487"/>
                  </a:lnTo>
                  <a:lnTo>
                    <a:pt x="1728" y="489"/>
                  </a:lnTo>
                  <a:lnTo>
                    <a:pt x="1721" y="492"/>
                  </a:lnTo>
                  <a:lnTo>
                    <a:pt x="1721" y="492"/>
                  </a:lnTo>
                  <a:lnTo>
                    <a:pt x="1714" y="499"/>
                  </a:lnTo>
                  <a:lnTo>
                    <a:pt x="1706" y="506"/>
                  </a:lnTo>
                  <a:lnTo>
                    <a:pt x="1706" y="506"/>
                  </a:lnTo>
                  <a:lnTo>
                    <a:pt x="1704" y="508"/>
                  </a:lnTo>
                  <a:lnTo>
                    <a:pt x="1700" y="510"/>
                  </a:lnTo>
                  <a:lnTo>
                    <a:pt x="1700" y="510"/>
                  </a:lnTo>
                  <a:lnTo>
                    <a:pt x="1694" y="518"/>
                  </a:lnTo>
                  <a:lnTo>
                    <a:pt x="1694" y="518"/>
                  </a:lnTo>
                  <a:lnTo>
                    <a:pt x="1694" y="518"/>
                  </a:lnTo>
                  <a:lnTo>
                    <a:pt x="1694" y="522"/>
                  </a:lnTo>
                  <a:lnTo>
                    <a:pt x="1694" y="522"/>
                  </a:lnTo>
                  <a:lnTo>
                    <a:pt x="1687" y="527"/>
                  </a:lnTo>
                  <a:lnTo>
                    <a:pt x="1687" y="527"/>
                  </a:lnTo>
                  <a:lnTo>
                    <a:pt x="1685" y="528"/>
                  </a:lnTo>
                  <a:lnTo>
                    <a:pt x="1685" y="528"/>
                  </a:lnTo>
                  <a:lnTo>
                    <a:pt x="1682" y="530"/>
                  </a:lnTo>
                  <a:lnTo>
                    <a:pt x="1682" y="530"/>
                  </a:lnTo>
                  <a:lnTo>
                    <a:pt x="1677" y="534"/>
                  </a:lnTo>
                  <a:lnTo>
                    <a:pt x="1677" y="534"/>
                  </a:lnTo>
                  <a:lnTo>
                    <a:pt x="1671" y="535"/>
                  </a:lnTo>
                  <a:lnTo>
                    <a:pt x="1671" y="535"/>
                  </a:lnTo>
                  <a:lnTo>
                    <a:pt x="1668" y="539"/>
                  </a:lnTo>
                  <a:lnTo>
                    <a:pt x="1668" y="539"/>
                  </a:lnTo>
                  <a:lnTo>
                    <a:pt x="1665" y="542"/>
                  </a:lnTo>
                  <a:lnTo>
                    <a:pt x="1663" y="547"/>
                  </a:lnTo>
                  <a:lnTo>
                    <a:pt x="1663" y="547"/>
                  </a:lnTo>
                  <a:lnTo>
                    <a:pt x="1661" y="551"/>
                  </a:lnTo>
                  <a:lnTo>
                    <a:pt x="1661" y="551"/>
                  </a:lnTo>
                  <a:lnTo>
                    <a:pt x="1661" y="553"/>
                  </a:lnTo>
                  <a:lnTo>
                    <a:pt x="1659" y="553"/>
                  </a:lnTo>
                  <a:lnTo>
                    <a:pt x="1659" y="553"/>
                  </a:lnTo>
                  <a:lnTo>
                    <a:pt x="1656" y="554"/>
                  </a:lnTo>
                  <a:lnTo>
                    <a:pt x="1654" y="556"/>
                  </a:lnTo>
                  <a:lnTo>
                    <a:pt x="1654" y="556"/>
                  </a:lnTo>
                  <a:lnTo>
                    <a:pt x="1654" y="558"/>
                  </a:lnTo>
                  <a:lnTo>
                    <a:pt x="1654" y="558"/>
                  </a:lnTo>
                  <a:lnTo>
                    <a:pt x="1651" y="559"/>
                  </a:lnTo>
                  <a:lnTo>
                    <a:pt x="1651" y="559"/>
                  </a:lnTo>
                  <a:lnTo>
                    <a:pt x="1649" y="559"/>
                  </a:lnTo>
                  <a:lnTo>
                    <a:pt x="1649" y="559"/>
                  </a:lnTo>
                  <a:lnTo>
                    <a:pt x="1647" y="561"/>
                  </a:lnTo>
                  <a:lnTo>
                    <a:pt x="1647" y="561"/>
                  </a:lnTo>
                  <a:lnTo>
                    <a:pt x="1642" y="565"/>
                  </a:lnTo>
                  <a:lnTo>
                    <a:pt x="1642" y="565"/>
                  </a:lnTo>
                  <a:lnTo>
                    <a:pt x="1635" y="570"/>
                  </a:lnTo>
                  <a:lnTo>
                    <a:pt x="1635" y="570"/>
                  </a:lnTo>
                  <a:lnTo>
                    <a:pt x="1632" y="573"/>
                  </a:lnTo>
                  <a:lnTo>
                    <a:pt x="1632" y="573"/>
                  </a:lnTo>
                  <a:lnTo>
                    <a:pt x="1630" y="575"/>
                  </a:lnTo>
                  <a:lnTo>
                    <a:pt x="1627" y="577"/>
                  </a:lnTo>
                  <a:lnTo>
                    <a:pt x="1627" y="577"/>
                  </a:lnTo>
                  <a:lnTo>
                    <a:pt x="1623" y="578"/>
                  </a:lnTo>
                  <a:lnTo>
                    <a:pt x="1623" y="578"/>
                  </a:lnTo>
                  <a:lnTo>
                    <a:pt x="1620" y="580"/>
                  </a:lnTo>
                  <a:lnTo>
                    <a:pt x="1620" y="580"/>
                  </a:lnTo>
                  <a:lnTo>
                    <a:pt x="1618" y="582"/>
                  </a:lnTo>
                  <a:lnTo>
                    <a:pt x="1618" y="582"/>
                  </a:lnTo>
                  <a:lnTo>
                    <a:pt x="1617" y="583"/>
                  </a:lnTo>
                  <a:lnTo>
                    <a:pt x="1617" y="587"/>
                  </a:lnTo>
                  <a:lnTo>
                    <a:pt x="1617" y="587"/>
                  </a:lnTo>
                  <a:lnTo>
                    <a:pt x="1618" y="587"/>
                  </a:lnTo>
                  <a:lnTo>
                    <a:pt x="1618" y="587"/>
                  </a:lnTo>
                  <a:lnTo>
                    <a:pt x="1622" y="589"/>
                  </a:lnTo>
                  <a:lnTo>
                    <a:pt x="1622" y="589"/>
                  </a:lnTo>
                  <a:lnTo>
                    <a:pt x="1625" y="590"/>
                  </a:lnTo>
                  <a:lnTo>
                    <a:pt x="1629" y="590"/>
                  </a:lnTo>
                  <a:lnTo>
                    <a:pt x="1629" y="590"/>
                  </a:lnTo>
                  <a:lnTo>
                    <a:pt x="1630" y="590"/>
                  </a:lnTo>
                  <a:lnTo>
                    <a:pt x="1630" y="590"/>
                  </a:lnTo>
                  <a:lnTo>
                    <a:pt x="1630" y="590"/>
                  </a:lnTo>
                  <a:lnTo>
                    <a:pt x="1630" y="590"/>
                  </a:lnTo>
                  <a:lnTo>
                    <a:pt x="1632" y="590"/>
                  </a:lnTo>
                  <a:lnTo>
                    <a:pt x="1632" y="590"/>
                  </a:lnTo>
                  <a:lnTo>
                    <a:pt x="1634" y="589"/>
                  </a:lnTo>
                  <a:lnTo>
                    <a:pt x="1634" y="589"/>
                  </a:lnTo>
                  <a:lnTo>
                    <a:pt x="1635" y="589"/>
                  </a:lnTo>
                  <a:lnTo>
                    <a:pt x="1639" y="589"/>
                  </a:lnTo>
                  <a:lnTo>
                    <a:pt x="1639" y="601"/>
                  </a:lnTo>
                  <a:lnTo>
                    <a:pt x="1639" y="601"/>
                  </a:lnTo>
                  <a:lnTo>
                    <a:pt x="1637" y="604"/>
                  </a:lnTo>
                  <a:lnTo>
                    <a:pt x="1639" y="607"/>
                  </a:lnTo>
                  <a:lnTo>
                    <a:pt x="1639" y="607"/>
                  </a:lnTo>
                  <a:lnTo>
                    <a:pt x="1639" y="606"/>
                  </a:lnTo>
                  <a:lnTo>
                    <a:pt x="1639" y="606"/>
                  </a:lnTo>
                  <a:lnTo>
                    <a:pt x="1642" y="604"/>
                  </a:lnTo>
                  <a:lnTo>
                    <a:pt x="1644" y="604"/>
                  </a:lnTo>
                  <a:lnTo>
                    <a:pt x="1644" y="601"/>
                  </a:lnTo>
                  <a:lnTo>
                    <a:pt x="1644" y="601"/>
                  </a:lnTo>
                  <a:lnTo>
                    <a:pt x="1647" y="597"/>
                  </a:lnTo>
                  <a:lnTo>
                    <a:pt x="1653" y="595"/>
                  </a:lnTo>
                  <a:lnTo>
                    <a:pt x="1653" y="595"/>
                  </a:lnTo>
                  <a:lnTo>
                    <a:pt x="1654" y="595"/>
                  </a:lnTo>
                  <a:lnTo>
                    <a:pt x="1654" y="595"/>
                  </a:lnTo>
                  <a:lnTo>
                    <a:pt x="1653" y="597"/>
                  </a:lnTo>
                  <a:lnTo>
                    <a:pt x="1651" y="599"/>
                  </a:lnTo>
                  <a:lnTo>
                    <a:pt x="1651" y="599"/>
                  </a:lnTo>
                  <a:lnTo>
                    <a:pt x="1649" y="601"/>
                  </a:lnTo>
                  <a:lnTo>
                    <a:pt x="1651" y="602"/>
                  </a:lnTo>
                  <a:lnTo>
                    <a:pt x="1651" y="602"/>
                  </a:lnTo>
                  <a:lnTo>
                    <a:pt x="1654" y="604"/>
                  </a:lnTo>
                  <a:lnTo>
                    <a:pt x="1654" y="604"/>
                  </a:lnTo>
                  <a:lnTo>
                    <a:pt x="1654" y="606"/>
                  </a:lnTo>
                  <a:lnTo>
                    <a:pt x="1653" y="606"/>
                  </a:lnTo>
                  <a:lnTo>
                    <a:pt x="1649" y="607"/>
                  </a:lnTo>
                  <a:lnTo>
                    <a:pt x="1649" y="607"/>
                  </a:lnTo>
                  <a:lnTo>
                    <a:pt x="1651" y="609"/>
                  </a:lnTo>
                  <a:lnTo>
                    <a:pt x="1653" y="611"/>
                  </a:lnTo>
                  <a:lnTo>
                    <a:pt x="1653" y="611"/>
                  </a:lnTo>
                  <a:lnTo>
                    <a:pt x="1653" y="611"/>
                  </a:lnTo>
                  <a:lnTo>
                    <a:pt x="1653" y="611"/>
                  </a:lnTo>
                  <a:lnTo>
                    <a:pt x="1656" y="609"/>
                  </a:lnTo>
                  <a:lnTo>
                    <a:pt x="1659" y="607"/>
                  </a:lnTo>
                  <a:lnTo>
                    <a:pt x="1659" y="607"/>
                  </a:lnTo>
                  <a:lnTo>
                    <a:pt x="1663" y="604"/>
                  </a:lnTo>
                  <a:lnTo>
                    <a:pt x="1665" y="606"/>
                  </a:lnTo>
                  <a:lnTo>
                    <a:pt x="1665" y="611"/>
                  </a:lnTo>
                  <a:lnTo>
                    <a:pt x="1668" y="606"/>
                  </a:lnTo>
                  <a:lnTo>
                    <a:pt x="1668" y="595"/>
                  </a:lnTo>
                  <a:lnTo>
                    <a:pt x="1675" y="599"/>
                  </a:lnTo>
                  <a:lnTo>
                    <a:pt x="1683" y="595"/>
                  </a:lnTo>
                  <a:lnTo>
                    <a:pt x="1694" y="606"/>
                  </a:lnTo>
                  <a:lnTo>
                    <a:pt x="1702" y="613"/>
                  </a:lnTo>
                  <a:lnTo>
                    <a:pt x="1709" y="619"/>
                  </a:lnTo>
                  <a:lnTo>
                    <a:pt x="1699" y="621"/>
                  </a:lnTo>
                  <a:lnTo>
                    <a:pt x="1704" y="626"/>
                  </a:lnTo>
                  <a:lnTo>
                    <a:pt x="1704" y="633"/>
                  </a:lnTo>
                  <a:lnTo>
                    <a:pt x="1704" y="633"/>
                  </a:lnTo>
                  <a:lnTo>
                    <a:pt x="1707" y="638"/>
                  </a:lnTo>
                  <a:lnTo>
                    <a:pt x="1707" y="638"/>
                  </a:lnTo>
                  <a:lnTo>
                    <a:pt x="1707" y="640"/>
                  </a:lnTo>
                  <a:lnTo>
                    <a:pt x="1706" y="642"/>
                  </a:lnTo>
                  <a:lnTo>
                    <a:pt x="1706" y="642"/>
                  </a:lnTo>
                  <a:lnTo>
                    <a:pt x="1706" y="647"/>
                  </a:lnTo>
                  <a:lnTo>
                    <a:pt x="1706" y="647"/>
                  </a:lnTo>
                  <a:lnTo>
                    <a:pt x="1704" y="649"/>
                  </a:lnTo>
                  <a:lnTo>
                    <a:pt x="1704" y="649"/>
                  </a:lnTo>
                  <a:lnTo>
                    <a:pt x="1702" y="652"/>
                  </a:lnTo>
                  <a:lnTo>
                    <a:pt x="1702" y="652"/>
                  </a:lnTo>
                  <a:lnTo>
                    <a:pt x="1700" y="652"/>
                  </a:lnTo>
                  <a:lnTo>
                    <a:pt x="1700" y="652"/>
                  </a:lnTo>
                  <a:lnTo>
                    <a:pt x="1700" y="656"/>
                  </a:lnTo>
                  <a:lnTo>
                    <a:pt x="1700" y="656"/>
                  </a:lnTo>
                  <a:lnTo>
                    <a:pt x="1699" y="656"/>
                  </a:lnTo>
                  <a:lnTo>
                    <a:pt x="1699" y="656"/>
                  </a:lnTo>
                  <a:lnTo>
                    <a:pt x="1697" y="661"/>
                  </a:lnTo>
                  <a:lnTo>
                    <a:pt x="1697" y="661"/>
                  </a:lnTo>
                  <a:lnTo>
                    <a:pt x="1695" y="668"/>
                  </a:lnTo>
                  <a:lnTo>
                    <a:pt x="1695" y="668"/>
                  </a:lnTo>
                  <a:lnTo>
                    <a:pt x="1694" y="669"/>
                  </a:lnTo>
                  <a:lnTo>
                    <a:pt x="1694" y="674"/>
                  </a:lnTo>
                  <a:lnTo>
                    <a:pt x="1694" y="674"/>
                  </a:lnTo>
                  <a:lnTo>
                    <a:pt x="1695" y="680"/>
                  </a:lnTo>
                  <a:lnTo>
                    <a:pt x="1697" y="683"/>
                  </a:lnTo>
                  <a:lnTo>
                    <a:pt x="1695" y="685"/>
                  </a:lnTo>
                  <a:lnTo>
                    <a:pt x="1695" y="685"/>
                  </a:lnTo>
                  <a:lnTo>
                    <a:pt x="1694" y="690"/>
                  </a:lnTo>
                  <a:lnTo>
                    <a:pt x="1694" y="695"/>
                  </a:lnTo>
                  <a:lnTo>
                    <a:pt x="1694" y="695"/>
                  </a:lnTo>
                  <a:lnTo>
                    <a:pt x="1692" y="704"/>
                  </a:lnTo>
                  <a:lnTo>
                    <a:pt x="1689" y="710"/>
                  </a:lnTo>
                  <a:lnTo>
                    <a:pt x="1689" y="710"/>
                  </a:lnTo>
                  <a:lnTo>
                    <a:pt x="1687" y="714"/>
                  </a:lnTo>
                  <a:lnTo>
                    <a:pt x="1687" y="717"/>
                  </a:lnTo>
                  <a:lnTo>
                    <a:pt x="1680" y="724"/>
                  </a:lnTo>
                  <a:lnTo>
                    <a:pt x="1671" y="733"/>
                  </a:lnTo>
                  <a:lnTo>
                    <a:pt x="1671" y="733"/>
                  </a:lnTo>
                  <a:lnTo>
                    <a:pt x="1668" y="736"/>
                  </a:lnTo>
                  <a:lnTo>
                    <a:pt x="1666" y="738"/>
                  </a:lnTo>
                  <a:lnTo>
                    <a:pt x="1665" y="741"/>
                  </a:lnTo>
                  <a:lnTo>
                    <a:pt x="1665" y="741"/>
                  </a:lnTo>
                  <a:lnTo>
                    <a:pt x="1665" y="745"/>
                  </a:lnTo>
                  <a:lnTo>
                    <a:pt x="1661" y="748"/>
                  </a:lnTo>
                  <a:lnTo>
                    <a:pt x="1658" y="752"/>
                  </a:lnTo>
                  <a:lnTo>
                    <a:pt x="1658" y="752"/>
                  </a:lnTo>
                  <a:lnTo>
                    <a:pt x="1651" y="765"/>
                  </a:lnTo>
                  <a:lnTo>
                    <a:pt x="1651" y="765"/>
                  </a:lnTo>
                  <a:lnTo>
                    <a:pt x="1637" y="777"/>
                  </a:lnTo>
                  <a:lnTo>
                    <a:pt x="1637" y="777"/>
                  </a:lnTo>
                  <a:lnTo>
                    <a:pt x="1630" y="784"/>
                  </a:lnTo>
                  <a:lnTo>
                    <a:pt x="1630" y="784"/>
                  </a:lnTo>
                  <a:lnTo>
                    <a:pt x="1625" y="788"/>
                  </a:lnTo>
                  <a:lnTo>
                    <a:pt x="1622" y="791"/>
                  </a:lnTo>
                  <a:lnTo>
                    <a:pt x="1622" y="793"/>
                  </a:lnTo>
                  <a:lnTo>
                    <a:pt x="1622" y="793"/>
                  </a:lnTo>
                  <a:lnTo>
                    <a:pt x="1618" y="800"/>
                  </a:lnTo>
                  <a:lnTo>
                    <a:pt x="1615" y="802"/>
                  </a:lnTo>
                  <a:lnTo>
                    <a:pt x="1608" y="808"/>
                  </a:lnTo>
                  <a:lnTo>
                    <a:pt x="1601" y="817"/>
                  </a:lnTo>
                  <a:lnTo>
                    <a:pt x="1593" y="817"/>
                  </a:lnTo>
                  <a:lnTo>
                    <a:pt x="1584" y="817"/>
                  </a:lnTo>
                  <a:lnTo>
                    <a:pt x="1577" y="817"/>
                  </a:lnTo>
                  <a:lnTo>
                    <a:pt x="1570" y="817"/>
                  </a:lnTo>
                  <a:lnTo>
                    <a:pt x="1570" y="810"/>
                  </a:lnTo>
                  <a:lnTo>
                    <a:pt x="1565" y="810"/>
                  </a:lnTo>
                  <a:lnTo>
                    <a:pt x="1562" y="815"/>
                  </a:lnTo>
                  <a:lnTo>
                    <a:pt x="1557" y="820"/>
                  </a:lnTo>
                  <a:lnTo>
                    <a:pt x="1552" y="820"/>
                  </a:lnTo>
                  <a:lnTo>
                    <a:pt x="1547" y="820"/>
                  </a:lnTo>
                  <a:lnTo>
                    <a:pt x="1548" y="819"/>
                  </a:lnTo>
                  <a:lnTo>
                    <a:pt x="1553" y="817"/>
                  </a:lnTo>
                  <a:lnTo>
                    <a:pt x="1557" y="812"/>
                  </a:lnTo>
                  <a:lnTo>
                    <a:pt x="1557" y="808"/>
                  </a:lnTo>
                  <a:lnTo>
                    <a:pt x="1557" y="805"/>
                  </a:lnTo>
                  <a:lnTo>
                    <a:pt x="1557" y="802"/>
                  </a:lnTo>
                  <a:lnTo>
                    <a:pt x="1557" y="796"/>
                  </a:lnTo>
                  <a:lnTo>
                    <a:pt x="1557" y="793"/>
                  </a:lnTo>
                  <a:lnTo>
                    <a:pt x="1553" y="784"/>
                  </a:lnTo>
                  <a:lnTo>
                    <a:pt x="1553" y="781"/>
                  </a:lnTo>
                  <a:lnTo>
                    <a:pt x="1557" y="781"/>
                  </a:lnTo>
                  <a:lnTo>
                    <a:pt x="1560" y="777"/>
                  </a:lnTo>
                  <a:lnTo>
                    <a:pt x="1564" y="776"/>
                  </a:lnTo>
                  <a:lnTo>
                    <a:pt x="1565" y="774"/>
                  </a:lnTo>
                  <a:lnTo>
                    <a:pt x="1572" y="774"/>
                  </a:lnTo>
                  <a:lnTo>
                    <a:pt x="1576" y="777"/>
                  </a:lnTo>
                  <a:lnTo>
                    <a:pt x="1579" y="777"/>
                  </a:lnTo>
                  <a:lnTo>
                    <a:pt x="1584" y="777"/>
                  </a:lnTo>
                  <a:lnTo>
                    <a:pt x="1584" y="774"/>
                  </a:lnTo>
                  <a:lnTo>
                    <a:pt x="1584" y="771"/>
                  </a:lnTo>
                  <a:lnTo>
                    <a:pt x="1586" y="767"/>
                  </a:lnTo>
                  <a:lnTo>
                    <a:pt x="1588" y="765"/>
                  </a:lnTo>
                  <a:lnTo>
                    <a:pt x="1589" y="764"/>
                  </a:lnTo>
                  <a:lnTo>
                    <a:pt x="1593" y="760"/>
                  </a:lnTo>
                  <a:lnTo>
                    <a:pt x="1596" y="753"/>
                  </a:lnTo>
                  <a:lnTo>
                    <a:pt x="1596" y="748"/>
                  </a:lnTo>
                  <a:lnTo>
                    <a:pt x="1596" y="745"/>
                  </a:lnTo>
                  <a:lnTo>
                    <a:pt x="1600" y="740"/>
                  </a:lnTo>
                  <a:lnTo>
                    <a:pt x="1600" y="736"/>
                  </a:lnTo>
                  <a:lnTo>
                    <a:pt x="1603" y="736"/>
                  </a:lnTo>
                  <a:lnTo>
                    <a:pt x="1610" y="729"/>
                  </a:lnTo>
                  <a:lnTo>
                    <a:pt x="1606" y="724"/>
                  </a:lnTo>
                  <a:lnTo>
                    <a:pt x="1608" y="717"/>
                  </a:lnTo>
                  <a:lnTo>
                    <a:pt x="1603" y="714"/>
                  </a:lnTo>
                  <a:lnTo>
                    <a:pt x="1601" y="714"/>
                  </a:lnTo>
                  <a:lnTo>
                    <a:pt x="1593" y="719"/>
                  </a:lnTo>
                  <a:lnTo>
                    <a:pt x="1589" y="721"/>
                  </a:lnTo>
                  <a:lnTo>
                    <a:pt x="1581" y="721"/>
                  </a:lnTo>
                  <a:lnTo>
                    <a:pt x="1577" y="724"/>
                  </a:lnTo>
                  <a:lnTo>
                    <a:pt x="1574" y="728"/>
                  </a:lnTo>
                  <a:lnTo>
                    <a:pt x="1569" y="728"/>
                  </a:lnTo>
                  <a:lnTo>
                    <a:pt x="1562" y="729"/>
                  </a:lnTo>
                  <a:lnTo>
                    <a:pt x="1557" y="729"/>
                  </a:lnTo>
                  <a:lnTo>
                    <a:pt x="1553" y="729"/>
                  </a:lnTo>
                  <a:lnTo>
                    <a:pt x="1550" y="724"/>
                  </a:lnTo>
                  <a:lnTo>
                    <a:pt x="1548" y="719"/>
                  </a:lnTo>
                  <a:lnTo>
                    <a:pt x="1552" y="717"/>
                  </a:lnTo>
                  <a:lnTo>
                    <a:pt x="1548" y="714"/>
                  </a:lnTo>
                  <a:lnTo>
                    <a:pt x="1547" y="710"/>
                  </a:lnTo>
                  <a:lnTo>
                    <a:pt x="1547" y="705"/>
                  </a:lnTo>
                  <a:lnTo>
                    <a:pt x="1543" y="705"/>
                  </a:lnTo>
                  <a:lnTo>
                    <a:pt x="1538" y="700"/>
                  </a:lnTo>
                  <a:lnTo>
                    <a:pt x="1533" y="697"/>
                  </a:lnTo>
                  <a:lnTo>
                    <a:pt x="1529" y="695"/>
                  </a:lnTo>
                  <a:lnTo>
                    <a:pt x="1526" y="695"/>
                  </a:lnTo>
                  <a:lnTo>
                    <a:pt x="1524" y="697"/>
                  </a:lnTo>
                  <a:lnTo>
                    <a:pt x="1519" y="693"/>
                  </a:lnTo>
                  <a:lnTo>
                    <a:pt x="1517" y="692"/>
                  </a:lnTo>
                  <a:lnTo>
                    <a:pt x="1511" y="692"/>
                  </a:lnTo>
                  <a:lnTo>
                    <a:pt x="1502" y="688"/>
                  </a:lnTo>
                  <a:lnTo>
                    <a:pt x="1502" y="685"/>
                  </a:lnTo>
                  <a:lnTo>
                    <a:pt x="1502" y="680"/>
                  </a:lnTo>
                  <a:lnTo>
                    <a:pt x="1499" y="680"/>
                  </a:lnTo>
                  <a:lnTo>
                    <a:pt x="1499" y="674"/>
                  </a:lnTo>
                  <a:lnTo>
                    <a:pt x="1495" y="669"/>
                  </a:lnTo>
                  <a:lnTo>
                    <a:pt x="1495" y="666"/>
                  </a:lnTo>
                  <a:lnTo>
                    <a:pt x="1492" y="661"/>
                  </a:lnTo>
                  <a:lnTo>
                    <a:pt x="1492" y="656"/>
                  </a:lnTo>
                  <a:lnTo>
                    <a:pt x="1490" y="652"/>
                  </a:lnTo>
                  <a:lnTo>
                    <a:pt x="1485" y="647"/>
                  </a:lnTo>
                  <a:lnTo>
                    <a:pt x="1487" y="642"/>
                  </a:lnTo>
                  <a:lnTo>
                    <a:pt x="1481" y="635"/>
                  </a:lnTo>
                  <a:lnTo>
                    <a:pt x="1478" y="630"/>
                  </a:lnTo>
                  <a:lnTo>
                    <a:pt x="1475" y="626"/>
                  </a:lnTo>
                  <a:lnTo>
                    <a:pt x="1470" y="621"/>
                  </a:lnTo>
                  <a:lnTo>
                    <a:pt x="1468" y="619"/>
                  </a:lnTo>
                  <a:lnTo>
                    <a:pt x="1459" y="619"/>
                  </a:lnTo>
                  <a:lnTo>
                    <a:pt x="1459" y="619"/>
                  </a:lnTo>
                  <a:lnTo>
                    <a:pt x="1459" y="621"/>
                  </a:lnTo>
                  <a:lnTo>
                    <a:pt x="1459" y="621"/>
                  </a:lnTo>
                  <a:lnTo>
                    <a:pt x="1456" y="619"/>
                  </a:lnTo>
                  <a:lnTo>
                    <a:pt x="1456" y="619"/>
                  </a:lnTo>
                  <a:lnTo>
                    <a:pt x="1452" y="618"/>
                  </a:lnTo>
                  <a:lnTo>
                    <a:pt x="1451" y="618"/>
                  </a:lnTo>
                  <a:lnTo>
                    <a:pt x="1444" y="613"/>
                  </a:lnTo>
                  <a:lnTo>
                    <a:pt x="1432" y="613"/>
                  </a:lnTo>
                  <a:lnTo>
                    <a:pt x="1422" y="613"/>
                  </a:lnTo>
                  <a:lnTo>
                    <a:pt x="1415" y="614"/>
                  </a:lnTo>
                  <a:lnTo>
                    <a:pt x="1406" y="616"/>
                  </a:lnTo>
                  <a:lnTo>
                    <a:pt x="1398" y="619"/>
                  </a:lnTo>
                  <a:lnTo>
                    <a:pt x="1393" y="625"/>
                  </a:lnTo>
                  <a:lnTo>
                    <a:pt x="1389" y="628"/>
                  </a:lnTo>
                  <a:lnTo>
                    <a:pt x="1389" y="632"/>
                  </a:lnTo>
                  <a:lnTo>
                    <a:pt x="1394" y="632"/>
                  </a:lnTo>
                  <a:lnTo>
                    <a:pt x="1398" y="635"/>
                  </a:lnTo>
                  <a:lnTo>
                    <a:pt x="1398" y="638"/>
                  </a:lnTo>
                  <a:lnTo>
                    <a:pt x="1398" y="644"/>
                  </a:lnTo>
                  <a:lnTo>
                    <a:pt x="1394" y="647"/>
                  </a:lnTo>
                  <a:lnTo>
                    <a:pt x="1389" y="652"/>
                  </a:lnTo>
                  <a:lnTo>
                    <a:pt x="1387" y="654"/>
                  </a:lnTo>
                  <a:lnTo>
                    <a:pt x="1384" y="657"/>
                  </a:lnTo>
                  <a:lnTo>
                    <a:pt x="1382" y="662"/>
                  </a:lnTo>
                  <a:lnTo>
                    <a:pt x="1379" y="666"/>
                  </a:lnTo>
                  <a:lnTo>
                    <a:pt x="1377" y="671"/>
                  </a:lnTo>
                  <a:lnTo>
                    <a:pt x="1374" y="673"/>
                  </a:lnTo>
                  <a:lnTo>
                    <a:pt x="1377" y="678"/>
                  </a:lnTo>
                  <a:lnTo>
                    <a:pt x="1374" y="681"/>
                  </a:lnTo>
                  <a:lnTo>
                    <a:pt x="1370" y="685"/>
                  </a:lnTo>
                  <a:lnTo>
                    <a:pt x="1365" y="685"/>
                  </a:lnTo>
                  <a:lnTo>
                    <a:pt x="1362" y="688"/>
                  </a:lnTo>
                  <a:lnTo>
                    <a:pt x="1353" y="692"/>
                  </a:lnTo>
                  <a:lnTo>
                    <a:pt x="1343" y="692"/>
                  </a:lnTo>
                  <a:lnTo>
                    <a:pt x="1338" y="686"/>
                  </a:lnTo>
                  <a:lnTo>
                    <a:pt x="1334" y="683"/>
                  </a:lnTo>
                  <a:lnTo>
                    <a:pt x="1328" y="683"/>
                  </a:lnTo>
                  <a:lnTo>
                    <a:pt x="1321" y="685"/>
                  </a:lnTo>
                  <a:lnTo>
                    <a:pt x="1316" y="683"/>
                  </a:lnTo>
                  <a:lnTo>
                    <a:pt x="1309" y="678"/>
                  </a:lnTo>
                  <a:lnTo>
                    <a:pt x="1304" y="678"/>
                  </a:lnTo>
                  <a:lnTo>
                    <a:pt x="1297" y="678"/>
                  </a:lnTo>
                  <a:lnTo>
                    <a:pt x="1292" y="685"/>
                  </a:lnTo>
                  <a:lnTo>
                    <a:pt x="1292" y="685"/>
                  </a:lnTo>
                  <a:lnTo>
                    <a:pt x="1290" y="686"/>
                  </a:lnTo>
                  <a:lnTo>
                    <a:pt x="1290" y="688"/>
                  </a:lnTo>
                  <a:lnTo>
                    <a:pt x="1286" y="688"/>
                  </a:lnTo>
                  <a:lnTo>
                    <a:pt x="1286" y="688"/>
                  </a:lnTo>
                  <a:lnTo>
                    <a:pt x="1283" y="690"/>
                  </a:lnTo>
                  <a:lnTo>
                    <a:pt x="1281" y="690"/>
                  </a:lnTo>
                  <a:lnTo>
                    <a:pt x="1276" y="690"/>
                  </a:lnTo>
                  <a:lnTo>
                    <a:pt x="1266" y="693"/>
                  </a:lnTo>
                  <a:lnTo>
                    <a:pt x="1257" y="693"/>
                  </a:lnTo>
                  <a:lnTo>
                    <a:pt x="1254" y="697"/>
                  </a:lnTo>
                  <a:lnTo>
                    <a:pt x="1249" y="700"/>
                  </a:lnTo>
                  <a:lnTo>
                    <a:pt x="1247" y="697"/>
                  </a:lnTo>
                  <a:lnTo>
                    <a:pt x="1242" y="697"/>
                  </a:lnTo>
                  <a:lnTo>
                    <a:pt x="1232" y="697"/>
                  </a:lnTo>
                  <a:lnTo>
                    <a:pt x="1230" y="695"/>
                  </a:lnTo>
                  <a:lnTo>
                    <a:pt x="1218" y="695"/>
                  </a:lnTo>
                  <a:lnTo>
                    <a:pt x="1218" y="695"/>
                  </a:lnTo>
                  <a:lnTo>
                    <a:pt x="1215" y="693"/>
                  </a:lnTo>
                  <a:lnTo>
                    <a:pt x="1213" y="693"/>
                  </a:lnTo>
                  <a:lnTo>
                    <a:pt x="1211" y="690"/>
                  </a:lnTo>
                  <a:lnTo>
                    <a:pt x="1208" y="686"/>
                  </a:lnTo>
                  <a:lnTo>
                    <a:pt x="1208" y="683"/>
                  </a:lnTo>
                  <a:lnTo>
                    <a:pt x="1203" y="683"/>
                  </a:lnTo>
                  <a:lnTo>
                    <a:pt x="1196" y="681"/>
                  </a:lnTo>
                  <a:lnTo>
                    <a:pt x="1191" y="676"/>
                  </a:lnTo>
                  <a:lnTo>
                    <a:pt x="1186" y="674"/>
                  </a:lnTo>
                  <a:lnTo>
                    <a:pt x="1180" y="674"/>
                  </a:lnTo>
                  <a:lnTo>
                    <a:pt x="1175" y="674"/>
                  </a:lnTo>
                  <a:lnTo>
                    <a:pt x="1175" y="674"/>
                  </a:lnTo>
                  <a:lnTo>
                    <a:pt x="1172" y="674"/>
                  </a:lnTo>
                  <a:lnTo>
                    <a:pt x="1170" y="673"/>
                  </a:lnTo>
                  <a:lnTo>
                    <a:pt x="1163" y="673"/>
                  </a:lnTo>
                  <a:lnTo>
                    <a:pt x="1153" y="676"/>
                  </a:lnTo>
                  <a:lnTo>
                    <a:pt x="1151" y="678"/>
                  </a:lnTo>
                  <a:lnTo>
                    <a:pt x="1139" y="678"/>
                  </a:lnTo>
                  <a:lnTo>
                    <a:pt x="1131" y="674"/>
                  </a:lnTo>
                  <a:lnTo>
                    <a:pt x="1126" y="669"/>
                  </a:lnTo>
                  <a:lnTo>
                    <a:pt x="1120" y="664"/>
                  </a:lnTo>
                  <a:lnTo>
                    <a:pt x="1120" y="656"/>
                  </a:lnTo>
                  <a:lnTo>
                    <a:pt x="1112" y="654"/>
                  </a:lnTo>
                  <a:lnTo>
                    <a:pt x="1105" y="654"/>
                  </a:lnTo>
                  <a:lnTo>
                    <a:pt x="1097" y="647"/>
                  </a:lnTo>
                  <a:lnTo>
                    <a:pt x="1086" y="647"/>
                  </a:lnTo>
                  <a:lnTo>
                    <a:pt x="1079" y="640"/>
                  </a:lnTo>
                  <a:lnTo>
                    <a:pt x="1071" y="642"/>
                  </a:lnTo>
                  <a:lnTo>
                    <a:pt x="1066" y="647"/>
                  </a:lnTo>
                  <a:lnTo>
                    <a:pt x="1061" y="647"/>
                  </a:lnTo>
                  <a:lnTo>
                    <a:pt x="1061" y="654"/>
                  </a:lnTo>
                  <a:lnTo>
                    <a:pt x="1059" y="654"/>
                  </a:lnTo>
                  <a:lnTo>
                    <a:pt x="1055" y="659"/>
                  </a:lnTo>
                  <a:lnTo>
                    <a:pt x="1055" y="661"/>
                  </a:lnTo>
                  <a:lnTo>
                    <a:pt x="1059" y="666"/>
                  </a:lnTo>
                  <a:lnTo>
                    <a:pt x="1062" y="673"/>
                  </a:lnTo>
                  <a:lnTo>
                    <a:pt x="1062" y="676"/>
                  </a:lnTo>
                  <a:lnTo>
                    <a:pt x="1059" y="680"/>
                  </a:lnTo>
                  <a:lnTo>
                    <a:pt x="1055" y="683"/>
                  </a:lnTo>
                  <a:lnTo>
                    <a:pt x="1054" y="685"/>
                  </a:lnTo>
                  <a:lnTo>
                    <a:pt x="1050" y="685"/>
                  </a:lnTo>
                  <a:lnTo>
                    <a:pt x="1047" y="688"/>
                  </a:lnTo>
                  <a:lnTo>
                    <a:pt x="1045" y="685"/>
                  </a:lnTo>
                  <a:lnTo>
                    <a:pt x="1037" y="685"/>
                  </a:lnTo>
                  <a:lnTo>
                    <a:pt x="1033" y="685"/>
                  </a:lnTo>
                  <a:lnTo>
                    <a:pt x="1028" y="685"/>
                  </a:lnTo>
                  <a:lnTo>
                    <a:pt x="1023" y="685"/>
                  </a:lnTo>
                  <a:lnTo>
                    <a:pt x="1020" y="683"/>
                  </a:lnTo>
                  <a:lnTo>
                    <a:pt x="1014" y="683"/>
                  </a:lnTo>
                  <a:lnTo>
                    <a:pt x="1008" y="683"/>
                  </a:lnTo>
                  <a:lnTo>
                    <a:pt x="1002" y="674"/>
                  </a:lnTo>
                  <a:lnTo>
                    <a:pt x="999" y="671"/>
                  </a:lnTo>
                  <a:lnTo>
                    <a:pt x="996" y="671"/>
                  </a:lnTo>
                  <a:lnTo>
                    <a:pt x="992" y="671"/>
                  </a:lnTo>
                  <a:lnTo>
                    <a:pt x="984" y="671"/>
                  </a:lnTo>
                  <a:lnTo>
                    <a:pt x="982" y="668"/>
                  </a:lnTo>
                  <a:lnTo>
                    <a:pt x="975" y="668"/>
                  </a:lnTo>
                  <a:lnTo>
                    <a:pt x="972" y="666"/>
                  </a:lnTo>
                  <a:lnTo>
                    <a:pt x="968" y="668"/>
                  </a:lnTo>
                  <a:lnTo>
                    <a:pt x="963" y="668"/>
                  </a:lnTo>
                  <a:lnTo>
                    <a:pt x="960" y="673"/>
                  </a:lnTo>
                  <a:lnTo>
                    <a:pt x="955" y="673"/>
                  </a:lnTo>
                  <a:lnTo>
                    <a:pt x="951" y="676"/>
                  </a:lnTo>
                  <a:lnTo>
                    <a:pt x="946" y="681"/>
                  </a:lnTo>
                  <a:lnTo>
                    <a:pt x="941" y="681"/>
                  </a:lnTo>
                  <a:lnTo>
                    <a:pt x="937" y="681"/>
                  </a:lnTo>
                  <a:lnTo>
                    <a:pt x="932" y="685"/>
                  </a:lnTo>
                  <a:lnTo>
                    <a:pt x="932" y="688"/>
                  </a:lnTo>
                  <a:lnTo>
                    <a:pt x="931" y="690"/>
                  </a:lnTo>
                  <a:lnTo>
                    <a:pt x="925" y="690"/>
                  </a:lnTo>
                  <a:lnTo>
                    <a:pt x="924" y="692"/>
                  </a:lnTo>
                  <a:lnTo>
                    <a:pt x="922" y="693"/>
                  </a:lnTo>
                  <a:lnTo>
                    <a:pt x="917" y="693"/>
                  </a:lnTo>
                  <a:lnTo>
                    <a:pt x="915" y="693"/>
                  </a:lnTo>
                  <a:lnTo>
                    <a:pt x="915" y="693"/>
                  </a:lnTo>
                  <a:lnTo>
                    <a:pt x="910" y="693"/>
                  </a:lnTo>
                  <a:lnTo>
                    <a:pt x="910" y="693"/>
                  </a:lnTo>
                  <a:lnTo>
                    <a:pt x="908" y="693"/>
                  </a:lnTo>
                  <a:lnTo>
                    <a:pt x="905" y="697"/>
                  </a:lnTo>
                  <a:lnTo>
                    <a:pt x="901" y="698"/>
                  </a:lnTo>
                  <a:lnTo>
                    <a:pt x="891" y="695"/>
                  </a:lnTo>
                  <a:lnTo>
                    <a:pt x="886" y="692"/>
                  </a:lnTo>
                  <a:lnTo>
                    <a:pt x="886" y="688"/>
                  </a:lnTo>
                  <a:lnTo>
                    <a:pt x="883" y="688"/>
                  </a:lnTo>
                  <a:lnTo>
                    <a:pt x="879" y="692"/>
                  </a:lnTo>
                  <a:lnTo>
                    <a:pt x="871" y="690"/>
                  </a:lnTo>
                  <a:lnTo>
                    <a:pt x="866" y="690"/>
                  </a:lnTo>
                  <a:lnTo>
                    <a:pt x="862" y="685"/>
                  </a:lnTo>
                  <a:lnTo>
                    <a:pt x="862" y="681"/>
                  </a:lnTo>
                  <a:lnTo>
                    <a:pt x="857" y="680"/>
                  </a:lnTo>
                  <a:lnTo>
                    <a:pt x="854" y="678"/>
                  </a:lnTo>
                  <a:lnTo>
                    <a:pt x="852" y="674"/>
                  </a:lnTo>
                  <a:lnTo>
                    <a:pt x="848" y="671"/>
                  </a:lnTo>
                  <a:lnTo>
                    <a:pt x="845" y="668"/>
                  </a:lnTo>
                  <a:lnTo>
                    <a:pt x="842" y="662"/>
                  </a:lnTo>
                  <a:lnTo>
                    <a:pt x="836" y="662"/>
                  </a:lnTo>
                  <a:lnTo>
                    <a:pt x="828" y="662"/>
                  </a:lnTo>
                  <a:lnTo>
                    <a:pt x="821" y="666"/>
                  </a:lnTo>
                  <a:lnTo>
                    <a:pt x="819" y="666"/>
                  </a:lnTo>
                  <a:lnTo>
                    <a:pt x="813" y="666"/>
                  </a:lnTo>
                  <a:lnTo>
                    <a:pt x="813" y="666"/>
                  </a:lnTo>
                  <a:lnTo>
                    <a:pt x="813" y="664"/>
                  </a:lnTo>
                  <a:lnTo>
                    <a:pt x="811" y="662"/>
                  </a:lnTo>
                  <a:lnTo>
                    <a:pt x="809" y="662"/>
                  </a:lnTo>
                  <a:lnTo>
                    <a:pt x="807" y="662"/>
                  </a:lnTo>
                  <a:lnTo>
                    <a:pt x="804" y="659"/>
                  </a:lnTo>
                  <a:lnTo>
                    <a:pt x="801" y="657"/>
                  </a:lnTo>
                  <a:lnTo>
                    <a:pt x="795" y="657"/>
                  </a:lnTo>
                  <a:lnTo>
                    <a:pt x="790" y="662"/>
                  </a:lnTo>
                  <a:lnTo>
                    <a:pt x="787" y="664"/>
                  </a:lnTo>
                  <a:lnTo>
                    <a:pt x="780" y="657"/>
                  </a:lnTo>
                  <a:lnTo>
                    <a:pt x="768" y="633"/>
                  </a:lnTo>
                  <a:lnTo>
                    <a:pt x="754" y="614"/>
                  </a:lnTo>
                  <a:lnTo>
                    <a:pt x="748" y="607"/>
                  </a:lnTo>
                  <a:lnTo>
                    <a:pt x="737" y="604"/>
                  </a:lnTo>
                  <a:lnTo>
                    <a:pt x="734" y="601"/>
                  </a:lnTo>
                  <a:lnTo>
                    <a:pt x="737" y="597"/>
                  </a:lnTo>
                  <a:lnTo>
                    <a:pt x="736" y="594"/>
                  </a:lnTo>
                  <a:lnTo>
                    <a:pt x="734" y="594"/>
                  </a:lnTo>
                  <a:lnTo>
                    <a:pt x="727" y="595"/>
                  </a:lnTo>
                  <a:lnTo>
                    <a:pt x="722" y="601"/>
                  </a:lnTo>
                  <a:lnTo>
                    <a:pt x="713" y="607"/>
                  </a:lnTo>
                  <a:lnTo>
                    <a:pt x="708" y="607"/>
                  </a:lnTo>
                  <a:lnTo>
                    <a:pt x="706" y="609"/>
                  </a:lnTo>
                  <a:lnTo>
                    <a:pt x="703" y="609"/>
                  </a:lnTo>
                  <a:lnTo>
                    <a:pt x="696" y="609"/>
                  </a:lnTo>
                  <a:lnTo>
                    <a:pt x="691" y="616"/>
                  </a:lnTo>
                  <a:lnTo>
                    <a:pt x="686" y="609"/>
                  </a:lnTo>
                  <a:lnTo>
                    <a:pt x="691" y="606"/>
                  </a:lnTo>
                  <a:lnTo>
                    <a:pt x="691" y="606"/>
                  </a:lnTo>
                  <a:lnTo>
                    <a:pt x="691" y="604"/>
                  </a:lnTo>
                  <a:lnTo>
                    <a:pt x="689" y="602"/>
                  </a:lnTo>
                  <a:lnTo>
                    <a:pt x="688" y="602"/>
                  </a:lnTo>
                  <a:lnTo>
                    <a:pt x="683" y="602"/>
                  </a:lnTo>
                  <a:lnTo>
                    <a:pt x="677" y="602"/>
                  </a:lnTo>
                  <a:lnTo>
                    <a:pt x="672" y="599"/>
                  </a:lnTo>
                  <a:lnTo>
                    <a:pt x="672" y="595"/>
                  </a:lnTo>
                  <a:lnTo>
                    <a:pt x="669" y="595"/>
                  </a:lnTo>
                  <a:lnTo>
                    <a:pt x="669" y="595"/>
                  </a:lnTo>
                  <a:lnTo>
                    <a:pt x="669" y="597"/>
                  </a:lnTo>
                  <a:lnTo>
                    <a:pt x="665" y="599"/>
                  </a:lnTo>
                  <a:lnTo>
                    <a:pt x="665" y="599"/>
                  </a:lnTo>
                  <a:lnTo>
                    <a:pt x="657" y="597"/>
                  </a:lnTo>
                  <a:lnTo>
                    <a:pt x="655" y="595"/>
                  </a:lnTo>
                  <a:lnTo>
                    <a:pt x="655" y="590"/>
                  </a:lnTo>
                  <a:lnTo>
                    <a:pt x="652" y="583"/>
                  </a:lnTo>
                  <a:lnTo>
                    <a:pt x="652" y="578"/>
                  </a:lnTo>
                  <a:lnTo>
                    <a:pt x="648" y="575"/>
                  </a:lnTo>
                  <a:lnTo>
                    <a:pt x="645" y="575"/>
                  </a:lnTo>
                  <a:lnTo>
                    <a:pt x="641" y="578"/>
                  </a:lnTo>
                  <a:lnTo>
                    <a:pt x="638" y="578"/>
                  </a:lnTo>
                  <a:lnTo>
                    <a:pt x="635" y="575"/>
                  </a:lnTo>
                  <a:lnTo>
                    <a:pt x="629" y="575"/>
                  </a:lnTo>
                  <a:lnTo>
                    <a:pt x="626" y="575"/>
                  </a:lnTo>
                  <a:lnTo>
                    <a:pt x="623" y="575"/>
                  </a:lnTo>
                  <a:lnTo>
                    <a:pt x="621" y="575"/>
                  </a:lnTo>
                  <a:lnTo>
                    <a:pt x="616" y="575"/>
                  </a:lnTo>
                  <a:lnTo>
                    <a:pt x="616" y="578"/>
                  </a:lnTo>
                  <a:lnTo>
                    <a:pt x="612" y="578"/>
                  </a:lnTo>
                  <a:lnTo>
                    <a:pt x="609" y="582"/>
                  </a:lnTo>
                  <a:lnTo>
                    <a:pt x="607" y="583"/>
                  </a:lnTo>
                  <a:lnTo>
                    <a:pt x="600" y="583"/>
                  </a:lnTo>
                  <a:lnTo>
                    <a:pt x="594" y="587"/>
                  </a:lnTo>
                  <a:lnTo>
                    <a:pt x="585" y="587"/>
                  </a:lnTo>
                  <a:lnTo>
                    <a:pt x="575" y="590"/>
                  </a:lnTo>
                  <a:lnTo>
                    <a:pt x="568" y="590"/>
                  </a:lnTo>
                  <a:lnTo>
                    <a:pt x="566" y="590"/>
                  </a:lnTo>
                  <a:lnTo>
                    <a:pt x="566" y="594"/>
                  </a:lnTo>
                  <a:lnTo>
                    <a:pt x="558" y="594"/>
                  </a:lnTo>
                  <a:lnTo>
                    <a:pt x="549" y="597"/>
                  </a:lnTo>
                  <a:lnTo>
                    <a:pt x="544" y="597"/>
                  </a:lnTo>
                  <a:lnTo>
                    <a:pt x="537" y="597"/>
                  </a:lnTo>
                  <a:lnTo>
                    <a:pt x="527" y="601"/>
                  </a:lnTo>
                  <a:lnTo>
                    <a:pt x="525" y="602"/>
                  </a:lnTo>
                  <a:lnTo>
                    <a:pt x="520" y="602"/>
                  </a:lnTo>
                  <a:lnTo>
                    <a:pt x="508" y="602"/>
                  </a:lnTo>
                  <a:lnTo>
                    <a:pt x="508" y="602"/>
                  </a:lnTo>
                  <a:lnTo>
                    <a:pt x="506" y="602"/>
                  </a:lnTo>
                  <a:lnTo>
                    <a:pt x="506" y="602"/>
                  </a:lnTo>
                  <a:lnTo>
                    <a:pt x="506" y="602"/>
                  </a:lnTo>
                  <a:lnTo>
                    <a:pt x="506" y="602"/>
                  </a:lnTo>
                  <a:lnTo>
                    <a:pt x="505" y="606"/>
                  </a:lnTo>
                  <a:lnTo>
                    <a:pt x="505" y="607"/>
                  </a:lnTo>
                  <a:lnTo>
                    <a:pt x="505" y="613"/>
                  </a:lnTo>
                  <a:lnTo>
                    <a:pt x="508" y="616"/>
                  </a:lnTo>
                  <a:lnTo>
                    <a:pt x="518" y="621"/>
                  </a:lnTo>
                  <a:lnTo>
                    <a:pt x="510" y="621"/>
                  </a:lnTo>
                  <a:lnTo>
                    <a:pt x="499" y="628"/>
                  </a:lnTo>
                  <a:lnTo>
                    <a:pt x="503" y="637"/>
                  </a:lnTo>
                  <a:lnTo>
                    <a:pt x="489" y="642"/>
                  </a:lnTo>
                  <a:lnTo>
                    <a:pt x="494" y="649"/>
                  </a:lnTo>
                  <a:lnTo>
                    <a:pt x="498" y="652"/>
                  </a:lnTo>
                  <a:lnTo>
                    <a:pt x="503" y="652"/>
                  </a:lnTo>
                  <a:lnTo>
                    <a:pt x="508" y="652"/>
                  </a:lnTo>
                  <a:lnTo>
                    <a:pt x="513" y="657"/>
                  </a:lnTo>
                  <a:lnTo>
                    <a:pt x="510" y="661"/>
                  </a:lnTo>
                  <a:lnTo>
                    <a:pt x="510" y="666"/>
                  </a:lnTo>
                  <a:lnTo>
                    <a:pt x="501" y="669"/>
                  </a:lnTo>
                  <a:lnTo>
                    <a:pt x="493" y="669"/>
                  </a:lnTo>
                  <a:lnTo>
                    <a:pt x="489" y="666"/>
                  </a:lnTo>
                  <a:lnTo>
                    <a:pt x="486" y="669"/>
                  </a:lnTo>
                  <a:lnTo>
                    <a:pt x="482" y="673"/>
                  </a:lnTo>
                  <a:lnTo>
                    <a:pt x="479" y="668"/>
                  </a:lnTo>
                  <a:lnTo>
                    <a:pt x="472" y="668"/>
                  </a:lnTo>
                  <a:lnTo>
                    <a:pt x="465" y="661"/>
                  </a:lnTo>
                  <a:lnTo>
                    <a:pt x="457" y="661"/>
                  </a:lnTo>
                  <a:lnTo>
                    <a:pt x="453" y="664"/>
                  </a:lnTo>
                  <a:lnTo>
                    <a:pt x="445" y="662"/>
                  </a:lnTo>
                  <a:lnTo>
                    <a:pt x="438" y="662"/>
                  </a:lnTo>
                  <a:lnTo>
                    <a:pt x="431" y="662"/>
                  </a:lnTo>
                  <a:lnTo>
                    <a:pt x="426" y="671"/>
                  </a:lnTo>
                  <a:lnTo>
                    <a:pt x="419" y="671"/>
                  </a:lnTo>
                  <a:lnTo>
                    <a:pt x="416" y="666"/>
                  </a:lnTo>
                  <a:lnTo>
                    <a:pt x="410" y="662"/>
                  </a:lnTo>
                  <a:lnTo>
                    <a:pt x="407" y="666"/>
                  </a:lnTo>
                  <a:lnTo>
                    <a:pt x="407" y="669"/>
                  </a:lnTo>
                  <a:lnTo>
                    <a:pt x="400" y="664"/>
                  </a:lnTo>
                  <a:lnTo>
                    <a:pt x="397" y="661"/>
                  </a:lnTo>
                  <a:lnTo>
                    <a:pt x="392" y="654"/>
                  </a:lnTo>
                  <a:lnTo>
                    <a:pt x="385" y="654"/>
                  </a:lnTo>
                  <a:lnTo>
                    <a:pt x="378" y="654"/>
                  </a:lnTo>
                  <a:lnTo>
                    <a:pt x="375" y="650"/>
                  </a:lnTo>
                  <a:lnTo>
                    <a:pt x="371" y="647"/>
                  </a:lnTo>
                  <a:lnTo>
                    <a:pt x="368" y="652"/>
                  </a:lnTo>
                  <a:lnTo>
                    <a:pt x="363" y="654"/>
                  </a:lnTo>
                  <a:lnTo>
                    <a:pt x="357" y="654"/>
                  </a:lnTo>
                  <a:lnTo>
                    <a:pt x="354" y="650"/>
                  </a:lnTo>
                  <a:lnTo>
                    <a:pt x="352" y="650"/>
                  </a:lnTo>
                  <a:lnTo>
                    <a:pt x="347" y="650"/>
                  </a:lnTo>
                  <a:lnTo>
                    <a:pt x="344" y="654"/>
                  </a:lnTo>
                  <a:lnTo>
                    <a:pt x="340" y="657"/>
                  </a:lnTo>
                  <a:lnTo>
                    <a:pt x="335" y="659"/>
                  </a:lnTo>
                  <a:lnTo>
                    <a:pt x="333" y="661"/>
                  </a:lnTo>
                  <a:lnTo>
                    <a:pt x="328" y="661"/>
                  </a:lnTo>
                  <a:lnTo>
                    <a:pt x="328" y="664"/>
                  </a:lnTo>
                  <a:lnTo>
                    <a:pt x="328" y="666"/>
                  </a:lnTo>
                  <a:lnTo>
                    <a:pt x="323" y="669"/>
                  </a:lnTo>
                  <a:lnTo>
                    <a:pt x="320" y="669"/>
                  </a:lnTo>
                  <a:lnTo>
                    <a:pt x="320" y="674"/>
                  </a:lnTo>
                  <a:lnTo>
                    <a:pt x="325" y="680"/>
                  </a:lnTo>
                  <a:lnTo>
                    <a:pt x="318" y="685"/>
                  </a:lnTo>
                  <a:lnTo>
                    <a:pt x="313" y="685"/>
                  </a:lnTo>
                  <a:lnTo>
                    <a:pt x="310" y="680"/>
                  </a:lnTo>
                  <a:lnTo>
                    <a:pt x="304" y="674"/>
                  </a:lnTo>
                  <a:lnTo>
                    <a:pt x="304" y="674"/>
                  </a:lnTo>
                  <a:lnTo>
                    <a:pt x="303" y="673"/>
                  </a:lnTo>
                  <a:lnTo>
                    <a:pt x="299" y="673"/>
                  </a:lnTo>
                  <a:lnTo>
                    <a:pt x="299" y="673"/>
                  </a:lnTo>
                  <a:lnTo>
                    <a:pt x="299" y="673"/>
                  </a:lnTo>
                  <a:lnTo>
                    <a:pt x="299" y="674"/>
                  </a:lnTo>
                  <a:lnTo>
                    <a:pt x="299" y="680"/>
                  </a:lnTo>
                  <a:lnTo>
                    <a:pt x="296" y="683"/>
                  </a:lnTo>
                  <a:lnTo>
                    <a:pt x="291" y="686"/>
                  </a:lnTo>
                  <a:lnTo>
                    <a:pt x="289" y="690"/>
                  </a:lnTo>
                  <a:lnTo>
                    <a:pt x="294" y="695"/>
                  </a:lnTo>
                  <a:lnTo>
                    <a:pt x="294" y="698"/>
                  </a:lnTo>
                  <a:lnTo>
                    <a:pt x="289" y="704"/>
                  </a:lnTo>
                  <a:lnTo>
                    <a:pt x="289" y="710"/>
                  </a:lnTo>
                  <a:lnTo>
                    <a:pt x="292" y="714"/>
                  </a:lnTo>
                  <a:lnTo>
                    <a:pt x="292" y="717"/>
                  </a:lnTo>
                  <a:lnTo>
                    <a:pt x="298" y="721"/>
                  </a:lnTo>
                  <a:lnTo>
                    <a:pt x="298" y="726"/>
                  </a:lnTo>
                  <a:lnTo>
                    <a:pt x="308" y="728"/>
                  </a:lnTo>
                  <a:lnTo>
                    <a:pt x="323" y="741"/>
                  </a:lnTo>
                  <a:lnTo>
                    <a:pt x="315" y="745"/>
                  </a:lnTo>
                  <a:lnTo>
                    <a:pt x="322" y="750"/>
                  </a:lnTo>
                  <a:lnTo>
                    <a:pt x="325" y="755"/>
                  </a:lnTo>
                  <a:lnTo>
                    <a:pt x="322" y="759"/>
                  </a:lnTo>
                  <a:lnTo>
                    <a:pt x="316" y="759"/>
                  </a:lnTo>
                  <a:lnTo>
                    <a:pt x="313" y="762"/>
                  </a:lnTo>
                  <a:lnTo>
                    <a:pt x="308" y="767"/>
                  </a:lnTo>
                  <a:lnTo>
                    <a:pt x="304" y="767"/>
                  </a:lnTo>
                  <a:lnTo>
                    <a:pt x="301" y="767"/>
                  </a:lnTo>
                  <a:lnTo>
                    <a:pt x="299" y="769"/>
                  </a:lnTo>
                  <a:lnTo>
                    <a:pt x="299" y="772"/>
                  </a:lnTo>
                  <a:lnTo>
                    <a:pt x="299" y="777"/>
                  </a:lnTo>
                  <a:lnTo>
                    <a:pt x="294" y="783"/>
                  </a:lnTo>
                  <a:lnTo>
                    <a:pt x="289" y="784"/>
                  </a:lnTo>
                  <a:lnTo>
                    <a:pt x="289" y="789"/>
                  </a:lnTo>
                  <a:lnTo>
                    <a:pt x="296" y="793"/>
                  </a:lnTo>
                  <a:lnTo>
                    <a:pt x="303" y="800"/>
                  </a:lnTo>
                  <a:lnTo>
                    <a:pt x="303" y="805"/>
                  </a:lnTo>
                  <a:lnTo>
                    <a:pt x="299" y="808"/>
                  </a:lnTo>
                  <a:lnTo>
                    <a:pt x="299" y="812"/>
                  </a:lnTo>
                  <a:lnTo>
                    <a:pt x="303" y="819"/>
                  </a:lnTo>
                  <a:lnTo>
                    <a:pt x="303" y="822"/>
                  </a:lnTo>
                  <a:lnTo>
                    <a:pt x="308" y="826"/>
                  </a:lnTo>
                  <a:lnTo>
                    <a:pt x="311" y="831"/>
                  </a:lnTo>
                  <a:lnTo>
                    <a:pt x="313" y="834"/>
                  </a:lnTo>
                  <a:lnTo>
                    <a:pt x="316" y="838"/>
                  </a:lnTo>
                  <a:lnTo>
                    <a:pt x="313" y="841"/>
                  </a:lnTo>
                  <a:lnTo>
                    <a:pt x="308" y="846"/>
                  </a:lnTo>
                  <a:lnTo>
                    <a:pt x="299" y="848"/>
                  </a:lnTo>
                  <a:lnTo>
                    <a:pt x="292" y="841"/>
                  </a:lnTo>
                  <a:lnTo>
                    <a:pt x="284" y="832"/>
                  </a:lnTo>
                  <a:lnTo>
                    <a:pt x="275" y="831"/>
                  </a:lnTo>
                  <a:lnTo>
                    <a:pt x="275" y="824"/>
                  </a:lnTo>
                  <a:lnTo>
                    <a:pt x="265" y="824"/>
                  </a:lnTo>
                  <a:lnTo>
                    <a:pt x="258" y="819"/>
                  </a:lnTo>
                  <a:lnTo>
                    <a:pt x="251" y="820"/>
                  </a:lnTo>
                  <a:lnTo>
                    <a:pt x="245" y="820"/>
                  </a:lnTo>
                  <a:lnTo>
                    <a:pt x="238" y="814"/>
                  </a:lnTo>
                  <a:lnTo>
                    <a:pt x="229" y="812"/>
                  </a:lnTo>
                  <a:lnTo>
                    <a:pt x="219" y="812"/>
                  </a:lnTo>
                  <a:lnTo>
                    <a:pt x="210" y="812"/>
                  </a:lnTo>
                  <a:lnTo>
                    <a:pt x="203" y="805"/>
                  </a:lnTo>
                  <a:lnTo>
                    <a:pt x="195" y="805"/>
                  </a:lnTo>
                  <a:lnTo>
                    <a:pt x="191" y="805"/>
                  </a:lnTo>
                  <a:lnTo>
                    <a:pt x="186" y="805"/>
                  </a:lnTo>
                  <a:lnTo>
                    <a:pt x="186" y="807"/>
                  </a:lnTo>
                  <a:lnTo>
                    <a:pt x="181" y="803"/>
                  </a:lnTo>
                  <a:lnTo>
                    <a:pt x="174" y="798"/>
                  </a:lnTo>
                  <a:lnTo>
                    <a:pt x="171" y="795"/>
                  </a:lnTo>
                  <a:lnTo>
                    <a:pt x="166" y="789"/>
                  </a:lnTo>
                  <a:lnTo>
                    <a:pt x="161" y="789"/>
                  </a:lnTo>
                  <a:lnTo>
                    <a:pt x="157" y="786"/>
                  </a:lnTo>
                  <a:lnTo>
                    <a:pt x="152" y="786"/>
                  </a:lnTo>
                  <a:lnTo>
                    <a:pt x="145" y="783"/>
                  </a:lnTo>
                  <a:lnTo>
                    <a:pt x="145" y="779"/>
                  </a:lnTo>
                  <a:lnTo>
                    <a:pt x="142" y="776"/>
                  </a:lnTo>
                  <a:lnTo>
                    <a:pt x="137" y="772"/>
                  </a:lnTo>
                  <a:lnTo>
                    <a:pt x="140" y="771"/>
                  </a:lnTo>
                  <a:lnTo>
                    <a:pt x="144" y="771"/>
                  </a:lnTo>
                  <a:lnTo>
                    <a:pt x="149" y="771"/>
                  </a:lnTo>
                  <a:lnTo>
                    <a:pt x="152" y="765"/>
                  </a:lnTo>
                  <a:lnTo>
                    <a:pt x="159" y="760"/>
                  </a:lnTo>
                  <a:lnTo>
                    <a:pt x="159" y="759"/>
                  </a:lnTo>
                  <a:lnTo>
                    <a:pt x="161" y="757"/>
                  </a:lnTo>
                  <a:lnTo>
                    <a:pt x="164" y="759"/>
                  </a:lnTo>
                  <a:lnTo>
                    <a:pt x="164" y="753"/>
                  </a:lnTo>
                  <a:lnTo>
                    <a:pt x="157" y="750"/>
                  </a:lnTo>
                  <a:lnTo>
                    <a:pt x="157" y="747"/>
                  </a:lnTo>
                  <a:lnTo>
                    <a:pt x="162" y="747"/>
                  </a:lnTo>
                  <a:lnTo>
                    <a:pt x="166" y="743"/>
                  </a:lnTo>
                  <a:lnTo>
                    <a:pt x="169" y="743"/>
                  </a:lnTo>
                  <a:lnTo>
                    <a:pt x="173" y="741"/>
                  </a:lnTo>
                  <a:lnTo>
                    <a:pt x="176" y="741"/>
                  </a:lnTo>
                  <a:lnTo>
                    <a:pt x="178" y="736"/>
                  </a:lnTo>
                  <a:lnTo>
                    <a:pt x="174" y="735"/>
                  </a:lnTo>
                  <a:lnTo>
                    <a:pt x="171" y="735"/>
                  </a:lnTo>
                  <a:lnTo>
                    <a:pt x="171" y="736"/>
                  </a:lnTo>
                  <a:lnTo>
                    <a:pt x="171" y="736"/>
                  </a:lnTo>
                  <a:lnTo>
                    <a:pt x="169" y="736"/>
                  </a:lnTo>
                  <a:lnTo>
                    <a:pt x="168" y="736"/>
                  </a:lnTo>
                  <a:lnTo>
                    <a:pt x="166" y="736"/>
                  </a:lnTo>
                  <a:lnTo>
                    <a:pt x="164" y="738"/>
                  </a:lnTo>
                  <a:lnTo>
                    <a:pt x="162" y="738"/>
                  </a:lnTo>
                  <a:lnTo>
                    <a:pt x="162" y="738"/>
                  </a:lnTo>
                  <a:lnTo>
                    <a:pt x="162" y="736"/>
                  </a:lnTo>
                  <a:lnTo>
                    <a:pt x="162" y="735"/>
                  </a:lnTo>
                  <a:lnTo>
                    <a:pt x="162" y="731"/>
                  </a:lnTo>
                  <a:lnTo>
                    <a:pt x="162" y="731"/>
                  </a:lnTo>
                  <a:lnTo>
                    <a:pt x="164" y="729"/>
                  </a:lnTo>
                  <a:lnTo>
                    <a:pt x="166" y="729"/>
                  </a:lnTo>
                  <a:lnTo>
                    <a:pt x="168" y="728"/>
                  </a:lnTo>
                  <a:lnTo>
                    <a:pt x="169" y="726"/>
                  </a:lnTo>
                  <a:lnTo>
                    <a:pt x="171" y="724"/>
                  </a:lnTo>
                  <a:lnTo>
                    <a:pt x="174" y="724"/>
                  </a:lnTo>
                  <a:lnTo>
                    <a:pt x="174" y="724"/>
                  </a:lnTo>
                  <a:lnTo>
                    <a:pt x="178" y="724"/>
                  </a:lnTo>
                  <a:lnTo>
                    <a:pt x="178" y="724"/>
                  </a:lnTo>
                  <a:lnTo>
                    <a:pt x="181" y="724"/>
                  </a:lnTo>
                  <a:lnTo>
                    <a:pt x="185" y="724"/>
                  </a:lnTo>
                  <a:lnTo>
                    <a:pt x="185" y="723"/>
                  </a:lnTo>
                  <a:lnTo>
                    <a:pt x="186" y="721"/>
                  </a:lnTo>
                  <a:lnTo>
                    <a:pt x="186" y="717"/>
                  </a:lnTo>
                  <a:lnTo>
                    <a:pt x="186" y="716"/>
                  </a:lnTo>
                  <a:lnTo>
                    <a:pt x="185" y="712"/>
                  </a:lnTo>
                  <a:lnTo>
                    <a:pt x="185" y="710"/>
                  </a:lnTo>
                  <a:lnTo>
                    <a:pt x="185" y="709"/>
                  </a:lnTo>
                  <a:lnTo>
                    <a:pt x="185" y="707"/>
                  </a:lnTo>
                  <a:lnTo>
                    <a:pt x="186" y="705"/>
                  </a:lnTo>
                  <a:lnTo>
                    <a:pt x="186" y="705"/>
                  </a:lnTo>
                  <a:lnTo>
                    <a:pt x="185" y="702"/>
                  </a:lnTo>
                  <a:lnTo>
                    <a:pt x="185" y="702"/>
                  </a:lnTo>
                  <a:lnTo>
                    <a:pt x="188" y="700"/>
                  </a:lnTo>
                  <a:lnTo>
                    <a:pt x="188" y="697"/>
                  </a:lnTo>
                  <a:lnTo>
                    <a:pt x="188" y="697"/>
                  </a:lnTo>
                  <a:lnTo>
                    <a:pt x="188" y="695"/>
                  </a:lnTo>
                  <a:lnTo>
                    <a:pt x="188" y="695"/>
                  </a:lnTo>
                  <a:lnTo>
                    <a:pt x="188" y="692"/>
                  </a:lnTo>
                  <a:lnTo>
                    <a:pt x="188" y="692"/>
                  </a:lnTo>
                  <a:lnTo>
                    <a:pt x="185" y="692"/>
                  </a:lnTo>
                  <a:lnTo>
                    <a:pt x="185" y="692"/>
                  </a:lnTo>
                  <a:lnTo>
                    <a:pt x="183" y="690"/>
                  </a:lnTo>
                  <a:lnTo>
                    <a:pt x="180" y="686"/>
                  </a:lnTo>
                  <a:lnTo>
                    <a:pt x="180" y="686"/>
                  </a:lnTo>
                  <a:lnTo>
                    <a:pt x="174" y="685"/>
                  </a:lnTo>
                  <a:lnTo>
                    <a:pt x="174" y="685"/>
                  </a:lnTo>
                  <a:lnTo>
                    <a:pt x="173" y="686"/>
                  </a:lnTo>
                  <a:lnTo>
                    <a:pt x="169" y="685"/>
                  </a:lnTo>
                  <a:lnTo>
                    <a:pt x="168" y="685"/>
                  </a:lnTo>
                  <a:lnTo>
                    <a:pt x="166" y="683"/>
                  </a:lnTo>
                  <a:lnTo>
                    <a:pt x="164" y="683"/>
                  </a:lnTo>
                  <a:lnTo>
                    <a:pt x="162" y="683"/>
                  </a:lnTo>
                  <a:lnTo>
                    <a:pt x="159" y="683"/>
                  </a:lnTo>
                  <a:lnTo>
                    <a:pt x="159" y="683"/>
                  </a:lnTo>
                  <a:lnTo>
                    <a:pt x="157" y="683"/>
                  </a:lnTo>
                  <a:lnTo>
                    <a:pt x="157" y="683"/>
                  </a:lnTo>
                  <a:lnTo>
                    <a:pt x="156" y="683"/>
                  </a:lnTo>
                  <a:lnTo>
                    <a:pt x="156" y="681"/>
                  </a:lnTo>
                  <a:lnTo>
                    <a:pt x="152" y="680"/>
                  </a:lnTo>
                  <a:lnTo>
                    <a:pt x="152" y="678"/>
                  </a:lnTo>
                  <a:lnTo>
                    <a:pt x="150" y="676"/>
                  </a:lnTo>
                  <a:lnTo>
                    <a:pt x="149" y="674"/>
                  </a:lnTo>
                  <a:lnTo>
                    <a:pt x="147" y="674"/>
                  </a:lnTo>
                  <a:lnTo>
                    <a:pt x="145" y="674"/>
                  </a:lnTo>
                  <a:lnTo>
                    <a:pt x="144" y="676"/>
                  </a:lnTo>
                  <a:lnTo>
                    <a:pt x="142" y="676"/>
                  </a:lnTo>
                  <a:lnTo>
                    <a:pt x="140" y="676"/>
                  </a:lnTo>
                  <a:lnTo>
                    <a:pt x="138" y="678"/>
                  </a:lnTo>
                  <a:lnTo>
                    <a:pt x="137" y="678"/>
                  </a:lnTo>
                  <a:lnTo>
                    <a:pt x="135" y="678"/>
                  </a:lnTo>
                  <a:lnTo>
                    <a:pt x="133" y="678"/>
                  </a:lnTo>
                  <a:lnTo>
                    <a:pt x="130" y="676"/>
                  </a:lnTo>
                  <a:lnTo>
                    <a:pt x="130" y="676"/>
                  </a:lnTo>
                  <a:lnTo>
                    <a:pt x="128" y="674"/>
                  </a:lnTo>
                  <a:lnTo>
                    <a:pt x="128" y="674"/>
                  </a:lnTo>
                  <a:lnTo>
                    <a:pt x="126" y="674"/>
                  </a:lnTo>
                  <a:lnTo>
                    <a:pt x="125" y="674"/>
                  </a:lnTo>
                  <a:lnTo>
                    <a:pt x="123" y="674"/>
                  </a:lnTo>
                  <a:lnTo>
                    <a:pt x="121" y="674"/>
                  </a:lnTo>
                  <a:lnTo>
                    <a:pt x="120" y="673"/>
                  </a:lnTo>
                  <a:lnTo>
                    <a:pt x="120" y="671"/>
                  </a:lnTo>
                  <a:lnTo>
                    <a:pt x="118" y="669"/>
                  </a:lnTo>
                  <a:lnTo>
                    <a:pt x="118" y="666"/>
                  </a:lnTo>
                  <a:lnTo>
                    <a:pt x="118" y="664"/>
                  </a:lnTo>
                  <a:lnTo>
                    <a:pt x="116" y="662"/>
                  </a:lnTo>
                  <a:lnTo>
                    <a:pt x="116" y="661"/>
                  </a:lnTo>
                  <a:lnTo>
                    <a:pt x="114" y="659"/>
                  </a:lnTo>
                  <a:lnTo>
                    <a:pt x="113" y="659"/>
                  </a:lnTo>
                  <a:lnTo>
                    <a:pt x="111" y="659"/>
                  </a:lnTo>
                  <a:lnTo>
                    <a:pt x="108" y="659"/>
                  </a:lnTo>
                  <a:lnTo>
                    <a:pt x="104" y="659"/>
                  </a:lnTo>
                  <a:lnTo>
                    <a:pt x="103" y="657"/>
                  </a:lnTo>
                  <a:lnTo>
                    <a:pt x="103" y="656"/>
                  </a:lnTo>
                  <a:lnTo>
                    <a:pt x="103" y="656"/>
                  </a:lnTo>
                  <a:lnTo>
                    <a:pt x="103" y="654"/>
                  </a:lnTo>
                  <a:lnTo>
                    <a:pt x="101" y="654"/>
                  </a:lnTo>
                  <a:lnTo>
                    <a:pt x="101" y="652"/>
                  </a:lnTo>
                  <a:lnTo>
                    <a:pt x="101" y="650"/>
                  </a:lnTo>
                  <a:lnTo>
                    <a:pt x="101" y="649"/>
                  </a:lnTo>
                  <a:lnTo>
                    <a:pt x="103" y="647"/>
                  </a:lnTo>
                  <a:lnTo>
                    <a:pt x="103" y="645"/>
                  </a:lnTo>
                  <a:lnTo>
                    <a:pt x="103" y="645"/>
                  </a:lnTo>
                  <a:lnTo>
                    <a:pt x="99" y="642"/>
                  </a:lnTo>
                  <a:lnTo>
                    <a:pt x="99" y="642"/>
                  </a:lnTo>
                  <a:lnTo>
                    <a:pt x="99" y="640"/>
                  </a:lnTo>
                  <a:lnTo>
                    <a:pt x="99" y="640"/>
                  </a:lnTo>
                  <a:lnTo>
                    <a:pt x="97" y="638"/>
                  </a:lnTo>
                  <a:lnTo>
                    <a:pt x="97" y="638"/>
                  </a:lnTo>
                  <a:lnTo>
                    <a:pt x="96" y="637"/>
                  </a:lnTo>
                  <a:lnTo>
                    <a:pt x="94" y="637"/>
                  </a:lnTo>
                  <a:lnTo>
                    <a:pt x="92" y="637"/>
                  </a:lnTo>
                  <a:lnTo>
                    <a:pt x="91" y="637"/>
                  </a:lnTo>
                  <a:lnTo>
                    <a:pt x="89" y="637"/>
                  </a:lnTo>
                  <a:lnTo>
                    <a:pt x="87" y="637"/>
                  </a:lnTo>
                  <a:lnTo>
                    <a:pt x="84" y="637"/>
                  </a:lnTo>
                  <a:lnTo>
                    <a:pt x="84" y="637"/>
                  </a:lnTo>
                  <a:lnTo>
                    <a:pt x="80" y="638"/>
                  </a:lnTo>
                  <a:lnTo>
                    <a:pt x="79" y="638"/>
                  </a:lnTo>
                  <a:lnTo>
                    <a:pt x="79" y="638"/>
                  </a:lnTo>
                  <a:lnTo>
                    <a:pt x="75" y="637"/>
                  </a:lnTo>
                  <a:lnTo>
                    <a:pt x="73" y="638"/>
                  </a:lnTo>
                  <a:lnTo>
                    <a:pt x="73" y="638"/>
                  </a:lnTo>
                  <a:lnTo>
                    <a:pt x="72" y="640"/>
                  </a:lnTo>
                  <a:lnTo>
                    <a:pt x="70" y="642"/>
                  </a:lnTo>
                  <a:lnTo>
                    <a:pt x="67" y="642"/>
                  </a:lnTo>
                  <a:lnTo>
                    <a:pt x="65" y="642"/>
                  </a:lnTo>
                  <a:lnTo>
                    <a:pt x="63" y="642"/>
                  </a:lnTo>
                  <a:lnTo>
                    <a:pt x="63" y="640"/>
                  </a:lnTo>
                  <a:lnTo>
                    <a:pt x="63" y="637"/>
                  </a:lnTo>
                  <a:lnTo>
                    <a:pt x="63" y="637"/>
                  </a:lnTo>
                  <a:lnTo>
                    <a:pt x="61" y="633"/>
                  </a:lnTo>
                  <a:lnTo>
                    <a:pt x="61" y="632"/>
                  </a:lnTo>
                  <a:lnTo>
                    <a:pt x="61" y="630"/>
                  </a:lnTo>
                  <a:lnTo>
                    <a:pt x="61" y="626"/>
                  </a:lnTo>
                  <a:lnTo>
                    <a:pt x="60" y="625"/>
                  </a:lnTo>
                  <a:lnTo>
                    <a:pt x="58" y="623"/>
                  </a:lnTo>
                  <a:lnTo>
                    <a:pt x="60" y="619"/>
                  </a:lnTo>
                  <a:lnTo>
                    <a:pt x="61" y="619"/>
                  </a:lnTo>
                  <a:lnTo>
                    <a:pt x="65" y="619"/>
                  </a:lnTo>
                  <a:lnTo>
                    <a:pt x="68" y="619"/>
                  </a:lnTo>
                  <a:lnTo>
                    <a:pt x="72" y="619"/>
                  </a:lnTo>
                  <a:lnTo>
                    <a:pt x="73" y="619"/>
                  </a:lnTo>
                  <a:lnTo>
                    <a:pt x="77" y="616"/>
                  </a:lnTo>
                  <a:lnTo>
                    <a:pt x="77" y="614"/>
                  </a:lnTo>
                  <a:lnTo>
                    <a:pt x="75" y="611"/>
                  </a:lnTo>
                  <a:lnTo>
                    <a:pt x="73" y="607"/>
                  </a:lnTo>
                  <a:lnTo>
                    <a:pt x="70" y="607"/>
                  </a:lnTo>
                  <a:lnTo>
                    <a:pt x="68" y="606"/>
                  </a:lnTo>
                  <a:lnTo>
                    <a:pt x="65" y="606"/>
                  </a:lnTo>
                  <a:lnTo>
                    <a:pt x="65" y="606"/>
                  </a:lnTo>
                  <a:lnTo>
                    <a:pt x="67" y="602"/>
                  </a:lnTo>
                  <a:lnTo>
                    <a:pt x="65" y="601"/>
                  </a:lnTo>
                  <a:lnTo>
                    <a:pt x="63" y="601"/>
                  </a:lnTo>
                  <a:lnTo>
                    <a:pt x="60" y="599"/>
                  </a:lnTo>
                  <a:lnTo>
                    <a:pt x="58" y="595"/>
                  </a:lnTo>
                  <a:lnTo>
                    <a:pt x="55" y="592"/>
                  </a:lnTo>
                  <a:lnTo>
                    <a:pt x="55" y="590"/>
                  </a:lnTo>
                  <a:lnTo>
                    <a:pt x="53" y="587"/>
                  </a:lnTo>
                  <a:lnTo>
                    <a:pt x="51" y="587"/>
                  </a:lnTo>
                  <a:lnTo>
                    <a:pt x="51" y="585"/>
                  </a:lnTo>
                  <a:lnTo>
                    <a:pt x="51" y="582"/>
                  </a:lnTo>
                  <a:lnTo>
                    <a:pt x="51" y="582"/>
                  </a:lnTo>
                  <a:lnTo>
                    <a:pt x="53" y="580"/>
                  </a:lnTo>
                  <a:lnTo>
                    <a:pt x="53" y="578"/>
                  </a:lnTo>
                  <a:lnTo>
                    <a:pt x="51" y="577"/>
                  </a:lnTo>
                  <a:lnTo>
                    <a:pt x="51" y="575"/>
                  </a:lnTo>
                  <a:lnTo>
                    <a:pt x="51" y="573"/>
                  </a:lnTo>
                  <a:lnTo>
                    <a:pt x="51" y="570"/>
                  </a:lnTo>
                  <a:lnTo>
                    <a:pt x="48" y="568"/>
                  </a:lnTo>
                  <a:lnTo>
                    <a:pt x="48" y="566"/>
                  </a:lnTo>
                  <a:lnTo>
                    <a:pt x="44" y="565"/>
                  </a:lnTo>
                  <a:lnTo>
                    <a:pt x="41" y="563"/>
                  </a:lnTo>
                  <a:lnTo>
                    <a:pt x="39" y="563"/>
                  </a:lnTo>
                  <a:lnTo>
                    <a:pt x="38" y="563"/>
                  </a:lnTo>
                  <a:lnTo>
                    <a:pt x="34" y="565"/>
                  </a:lnTo>
                  <a:lnTo>
                    <a:pt x="32" y="566"/>
                  </a:lnTo>
                  <a:lnTo>
                    <a:pt x="32" y="566"/>
                  </a:lnTo>
                  <a:lnTo>
                    <a:pt x="29" y="566"/>
                  </a:lnTo>
                  <a:lnTo>
                    <a:pt x="29" y="566"/>
                  </a:lnTo>
                  <a:lnTo>
                    <a:pt x="27" y="566"/>
                  </a:lnTo>
                  <a:lnTo>
                    <a:pt x="27" y="566"/>
                  </a:lnTo>
                  <a:lnTo>
                    <a:pt x="27" y="565"/>
                  </a:lnTo>
                  <a:lnTo>
                    <a:pt x="27" y="561"/>
                  </a:lnTo>
                  <a:lnTo>
                    <a:pt x="27" y="559"/>
                  </a:lnTo>
                  <a:lnTo>
                    <a:pt x="26" y="559"/>
                  </a:lnTo>
                  <a:lnTo>
                    <a:pt x="22" y="561"/>
                  </a:lnTo>
                  <a:lnTo>
                    <a:pt x="19" y="561"/>
                  </a:lnTo>
                  <a:lnTo>
                    <a:pt x="19" y="561"/>
                  </a:lnTo>
                  <a:lnTo>
                    <a:pt x="17" y="559"/>
                  </a:lnTo>
                  <a:lnTo>
                    <a:pt x="15" y="559"/>
                  </a:lnTo>
                  <a:lnTo>
                    <a:pt x="14" y="559"/>
                  </a:lnTo>
                  <a:lnTo>
                    <a:pt x="10" y="558"/>
                  </a:lnTo>
                  <a:lnTo>
                    <a:pt x="10" y="556"/>
                  </a:lnTo>
                  <a:lnTo>
                    <a:pt x="10" y="553"/>
                  </a:lnTo>
                  <a:lnTo>
                    <a:pt x="10" y="553"/>
                  </a:lnTo>
                  <a:lnTo>
                    <a:pt x="10" y="551"/>
                  </a:lnTo>
                  <a:lnTo>
                    <a:pt x="8" y="549"/>
                  </a:lnTo>
                  <a:lnTo>
                    <a:pt x="8" y="547"/>
                  </a:lnTo>
                  <a:lnTo>
                    <a:pt x="7" y="546"/>
                  </a:lnTo>
                  <a:lnTo>
                    <a:pt x="5" y="546"/>
                  </a:lnTo>
                  <a:lnTo>
                    <a:pt x="5" y="542"/>
                  </a:lnTo>
                  <a:lnTo>
                    <a:pt x="5" y="542"/>
                  </a:lnTo>
                  <a:lnTo>
                    <a:pt x="3" y="542"/>
                  </a:lnTo>
                  <a:lnTo>
                    <a:pt x="3" y="542"/>
                  </a:lnTo>
                  <a:lnTo>
                    <a:pt x="2" y="542"/>
                  </a:lnTo>
                  <a:lnTo>
                    <a:pt x="3" y="540"/>
                  </a:lnTo>
                  <a:lnTo>
                    <a:pt x="3" y="540"/>
                  </a:lnTo>
                  <a:lnTo>
                    <a:pt x="5" y="539"/>
                  </a:lnTo>
                  <a:lnTo>
                    <a:pt x="5" y="539"/>
                  </a:lnTo>
                  <a:lnTo>
                    <a:pt x="5" y="537"/>
                  </a:lnTo>
                  <a:lnTo>
                    <a:pt x="5" y="537"/>
                  </a:lnTo>
                  <a:lnTo>
                    <a:pt x="5" y="534"/>
                  </a:lnTo>
                  <a:lnTo>
                    <a:pt x="5" y="532"/>
                  </a:lnTo>
                  <a:lnTo>
                    <a:pt x="3" y="530"/>
                  </a:lnTo>
                  <a:lnTo>
                    <a:pt x="2" y="528"/>
                  </a:lnTo>
                  <a:lnTo>
                    <a:pt x="0" y="527"/>
                  </a:lnTo>
                  <a:lnTo>
                    <a:pt x="0" y="525"/>
                  </a:lnTo>
                  <a:lnTo>
                    <a:pt x="0" y="523"/>
                  </a:lnTo>
                  <a:lnTo>
                    <a:pt x="2" y="522"/>
                  </a:lnTo>
                  <a:lnTo>
                    <a:pt x="2" y="522"/>
                  </a:lnTo>
                  <a:lnTo>
                    <a:pt x="3" y="520"/>
                  </a:lnTo>
                  <a:lnTo>
                    <a:pt x="3" y="520"/>
                  </a:lnTo>
                  <a:lnTo>
                    <a:pt x="3" y="520"/>
                  </a:lnTo>
                  <a:lnTo>
                    <a:pt x="3" y="518"/>
                  </a:lnTo>
                  <a:lnTo>
                    <a:pt x="3" y="516"/>
                  </a:lnTo>
                  <a:lnTo>
                    <a:pt x="2" y="515"/>
                  </a:lnTo>
                  <a:lnTo>
                    <a:pt x="0" y="513"/>
                  </a:lnTo>
                  <a:lnTo>
                    <a:pt x="2" y="511"/>
                  </a:lnTo>
                  <a:lnTo>
                    <a:pt x="2" y="510"/>
                  </a:lnTo>
                  <a:lnTo>
                    <a:pt x="2" y="510"/>
                  </a:lnTo>
                  <a:lnTo>
                    <a:pt x="2" y="506"/>
                  </a:lnTo>
                  <a:lnTo>
                    <a:pt x="2" y="506"/>
                  </a:lnTo>
                  <a:lnTo>
                    <a:pt x="2" y="504"/>
                  </a:lnTo>
                  <a:lnTo>
                    <a:pt x="2" y="503"/>
                  </a:lnTo>
                  <a:lnTo>
                    <a:pt x="2" y="503"/>
                  </a:lnTo>
                  <a:lnTo>
                    <a:pt x="0" y="501"/>
                  </a:lnTo>
                  <a:lnTo>
                    <a:pt x="0" y="499"/>
                  </a:lnTo>
                  <a:lnTo>
                    <a:pt x="2" y="498"/>
                  </a:lnTo>
                  <a:lnTo>
                    <a:pt x="2" y="498"/>
                  </a:lnTo>
                  <a:lnTo>
                    <a:pt x="2" y="498"/>
                  </a:lnTo>
                  <a:lnTo>
                    <a:pt x="3" y="496"/>
                  </a:lnTo>
                  <a:lnTo>
                    <a:pt x="5" y="494"/>
                  </a:lnTo>
                  <a:lnTo>
                    <a:pt x="5" y="492"/>
                  </a:lnTo>
                  <a:lnTo>
                    <a:pt x="5" y="491"/>
                  </a:lnTo>
                  <a:lnTo>
                    <a:pt x="8" y="489"/>
                  </a:lnTo>
                  <a:lnTo>
                    <a:pt x="10" y="489"/>
                  </a:lnTo>
                  <a:lnTo>
                    <a:pt x="10" y="489"/>
                  </a:lnTo>
                  <a:lnTo>
                    <a:pt x="10" y="486"/>
                  </a:lnTo>
                  <a:lnTo>
                    <a:pt x="8" y="484"/>
                  </a:lnTo>
                  <a:lnTo>
                    <a:pt x="8" y="482"/>
                  </a:lnTo>
                  <a:lnTo>
                    <a:pt x="8" y="480"/>
                  </a:lnTo>
                  <a:lnTo>
                    <a:pt x="8" y="479"/>
                  </a:lnTo>
                  <a:lnTo>
                    <a:pt x="10" y="479"/>
                  </a:lnTo>
                  <a:lnTo>
                    <a:pt x="14" y="480"/>
                  </a:lnTo>
                  <a:lnTo>
                    <a:pt x="14" y="479"/>
                  </a:lnTo>
                  <a:lnTo>
                    <a:pt x="14" y="479"/>
                  </a:lnTo>
                  <a:lnTo>
                    <a:pt x="15" y="477"/>
                  </a:lnTo>
                  <a:lnTo>
                    <a:pt x="17" y="477"/>
                  </a:lnTo>
                  <a:lnTo>
                    <a:pt x="19" y="477"/>
                  </a:lnTo>
                  <a:lnTo>
                    <a:pt x="22" y="477"/>
                  </a:lnTo>
                  <a:lnTo>
                    <a:pt x="22" y="475"/>
                  </a:lnTo>
                  <a:lnTo>
                    <a:pt x="24" y="474"/>
                  </a:lnTo>
                  <a:lnTo>
                    <a:pt x="26" y="474"/>
                  </a:lnTo>
                  <a:lnTo>
                    <a:pt x="31" y="474"/>
                  </a:lnTo>
                  <a:lnTo>
                    <a:pt x="34" y="474"/>
                  </a:lnTo>
                  <a:lnTo>
                    <a:pt x="36" y="474"/>
                  </a:lnTo>
                  <a:lnTo>
                    <a:pt x="38" y="475"/>
                  </a:lnTo>
                  <a:lnTo>
                    <a:pt x="39" y="475"/>
                  </a:lnTo>
                  <a:lnTo>
                    <a:pt x="39" y="475"/>
                  </a:lnTo>
                  <a:lnTo>
                    <a:pt x="41" y="477"/>
                  </a:lnTo>
                  <a:lnTo>
                    <a:pt x="41" y="477"/>
                  </a:lnTo>
                  <a:lnTo>
                    <a:pt x="41" y="475"/>
                  </a:lnTo>
                  <a:lnTo>
                    <a:pt x="41" y="475"/>
                  </a:lnTo>
                  <a:lnTo>
                    <a:pt x="39" y="474"/>
                  </a:lnTo>
                  <a:lnTo>
                    <a:pt x="38" y="472"/>
                  </a:lnTo>
                  <a:lnTo>
                    <a:pt x="36" y="472"/>
                  </a:lnTo>
                  <a:lnTo>
                    <a:pt x="34" y="470"/>
                  </a:lnTo>
                  <a:lnTo>
                    <a:pt x="32" y="470"/>
                  </a:lnTo>
                  <a:lnTo>
                    <a:pt x="31" y="468"/>
                  </a:lnTo>
                  <a:lnTo>
                    <a:pt x="27" y="468"/>
                  </a:lnTo>
                  <a:lnTo>
                    <a:pt x="26" y="470"/>
                  </a:lnTo>
                  <a:lnTo>
                    <a:pt x="24" y="468"/>
                  </a:lnTo>
                  <a:lnTo>
                    <a:pt x="22" y="467"/>
                  </a:lnTo>
                  <a:lnTo>
                    <a:pt x="22" y="467"/>
                  </a:lnTo>
                  <a:lnTo>
                    <a:pt x="22" y="467"/>
                  </a:lnTo>
                  <a:lnTo>
                    <a:pt x="22" y="467"/>
                  </a:lnTo>
                  <a:lnTo>
                    <a:pt x="22" y="467"/>
                  </a:lnTo>
                  <a:lnTo>
                    <a:pt x="20" y="467"/>
                  </a:lnTo>
                  <a:lnTo>
                    <a:pt x="19" y="465"/>
                  </a:lnTo>
                  <a:lnTo>
                    <a:pt x="19" y="465"/>
                  </a:lnTo>
                  <a:lnTo>
                    <a:pt x="17" y="463"/>
                  </a:lnTo>
                  <a:lnTo>
                    <a:pt x="17" y="463"/>
                  </a:lnTo>
                  <a:lnTo>
                    <a:pt x="15" y="461"/>
                  </a:lnTo>
                  <a:lnTo>
                    <a:pt x="17" y="461"/>
                  </a:lnTo>
                  <a:lnTo>
                    <a:pt x="17" y="460"/>
                  </a:lnTo>
                  <a:lnTo>
                    <a:pt x="17" y="458"/>
                  </a:lnTo>
                  <a:lnTo>
                    <a:pt x="17" y="456"/>
                  </a:lnTo>
                  <a:lnTo>
                    <a:pt x="17" y="456"/>
                  </a:lnTo>
                  <a:lnTo>
                    <a:pt x="15" y="458"/>
                  </a:lnTo>
                  <a:lnTo>
                    <a:pt x="14" y="458"/>
                  </a:lnTo>
                  <a:lnTo>
                    <a:pt x="12" y="460"/>
                  </a:lnTo>
                  <a:lnTo>
                    <a:pt x="10" y="461"/>
                  </a:lnTo>
                  <a:lnTo>
                    <a:pt x="10" y="461"/>
                  </a:lnTo>
                  <a:lnTo>
                    <a:pt x="8" y="461"/>
                  </a:lnTo>
                  <a:lnTo>
                    <a:pt x="5" y="461"/>
                  </a:lnTo>
                  <a:lnTo>
                    <a:pt x="14" y="453"/>
                  </a:lnTo>
                  <a:lnTo>
                    <a:pt x="22" y="446"/>
                  </a:lnTo>
                  <a:lnTo>
                    <a:pt x="31" y="439"/>
                  </a:lnTo>
                  <a:lnTo>
                    <a:pt x="38" y="434"/>
                  </a:lnTo>
                  <a:lnTo>
                    <a:pt x="48" y="424"/>
                  </a:lnTo>
                  <a:lnTo>
                    <a:pt x="53" y="417"/>
                  </a:lnTo>
                  <a:lnTo>
                    <a:pt x="58" y="413"/>
                  </a:lnTo>
                  <a:lnTo>
                    <a:pt x="60" y="408"/>
                  </a:lnTo>
                  <a:lnTo>
                    <a:pt x="60" y="407"/>
                  </a:lnTo>
                  <a:lnTo>
                    <a:pt x="60" y="407"/>
                  </a:lnTo>
                  <a:lnTo>
                    <a:pt x="60" y="405"/>
                  </a:lnTo>
                  <a:lnTo>
                    <a:pt x="60" y="405"/>
                  </a:lnTo>
                  <a:lnTo>
                    <a:pt x="60" y="403"/>
                  </a:lnTo>
                  <a:lnTo>
                    <a:pt x="56" y="400"/>
                  </a:lnTo>
                  <a:lnTo>
                    <a:pt x="49" y="395"/>
                  </a:lnTo>
                  <a:lnTo>
                    <a:pt x="39" y="388"/>
                  </a:lnTo>
                  <a:lnTo>
                    <a:pt x="38" y="386"/>
                  </a:lnTo>
                  <a:lnTo>
                    <a:pt x="41" y="384"/>
                  </a:lnTo>
                  <a:lnTo>
                    <a:pt x="43" y="382"/>
                  </a:lnTo>
                  <a:lnTo>
                    <a:pt x="44" y="381"/>
                  </a:lnTo>
                  <a:lnTo>
                    <a:pt x="46" y="377"/>
                  </a:lnTo>
                  <a:lnTo>
                    <a:pt x="46" y="376"/>
                  </a:lnTo>
                  <a:lnTo>
                    <a:pt x="46" y="376"/>
                  </a:lnTo>
                  <a:lnTo>
                    <a:pt x="44" y="374"/>
                  </a:lnTo>
                  <a:lnTo>
                    <a:pt x="44" y="374"/>
                  </a:lnTo>
                  <a:lnTo>
                    <a:pt x="43" y="372"/>
                  </a:lnTo>
                  <a:lnTo>
                    <a:pt x="41" y="370"/>
                  </a:lnTo>
                  <a:lnTo>
                    <a:pt x="38" y="369"/>
                  </a:lnTo>
                  <a:lnTo>
                    <a:pt x="38" y="367"/>
                  </a:lnTo>
                  <a:lnTo>
                    <a:pt x="38" y="367"/>
                  </a:lnTo>
                  <a:lnTo>
                    <a:pt x="38" y="365"/>
                  </a:lnTo>
                  <a:lnTo>
                    <a:pt x="38" y="365"/>
                  </a:lnTo>
                  <a:lnTo>
                    <a:pt x="39" y="364"/>
                  </a:lnTo>
                  <a:lnTo>
                    <a:pt x="39" y="362"/>
                  </a:lnTo>
                  <a:lnTo>
                    <a:pt x="38" y="362"/>
                  </a:lnTo>
                  <a:lnTo>
                    <a:pt x="38" y="362"/>
                  </a:lnTo>
                  <a:lnTo>
                    <a:pt x="36" y="360"/>
                  </a:lnTo>
                  <a:lnTo>
                    <a:pt x="36" y="360"/>
                  </a:lnTo>
                  <a:lnTo>
                    <a:pt x="34" y="360"/>
                  </a:lnTo>
                  <a:lnTo>
                    <a:pt x="34" y="358"/>
                  </a:lnTo>
                  <a:lnTo>
                    <a:pt x="32" y="358"/>
                  </a:lnTo>
                  <a:lnTo>
                    <a:pt x="32" y="355"/>
                  </a:lnTo>
                  <a:lnTo>
                    <a:pt x="32" y="355"/>
                  </a:lnTo>
                  <a:lnTo>
                    <a:pt x="34" y="353"/>
                  </a:lnTo>
                  <a:lnTo>
                    <a:pt x="34" y="352"/>
                  </a:lnTo>
                  <a:lnTo>
                    <a:pt x="34" y="352"/>
                  </a:lnTo>
                  <a:lnTo>
                    <a:pt x="34" y="350"/>
                  </a:lnTo>
                  <a:lnTo>
                    <a:pt x="34" y="350"/>
                  </a:lnTo>
                  <a:lnTo>
                    <a:pt x="32" y="348"/>
                  </a:lnTo>
                  <a:lnTo>
                    <a:pt x="32" y="348"/>
                  </a:lnTo>
                  <a:lnTo>
                    <a:pt x="34" y="345"/>
                  </a:lnTo>
                  <a:lnTo>
                    <a:pt x="34" y="343"/>
                  </a:lnTo>
                  <a:lnTo>
                    <a:pt x="36" y="340"/>
                  </a:lnTo>
                  <a:lnTo>
                    <a:pt x="38" y="340"/>
                  </a:lnTo>
                  <a:lnTo>
                    <a:pt x="38" y="340"/>
                  </a:lnTo>
                  <a:lnTo>
                    <a:pt x="39" y="340"/>
                  </a:lnTo>
                  <a:lnTo>
                    <a:pt x="39" y="336"/>
                  </a:lnTo>
                  <a:lnTo>
                    <a:pt x="39" y="334"/>
                  </a:lnTo>
                  <a:lnTo>
                    <a:pt x="38" y="333"/>
                  </a:lnTo>
                  <a:lnTo>
                    <a:pt x="38" y="329"/>
                  </a:lnTo>
                  <a:lnTo>
                    <a:pt x="36" y="328"/>
                  </a:lnTo>
                  <a:lnTo>
                    <a:pt x="34" y="326"/>
                  </a:lnTo>
                  <a:lnTo>
                    <a:pt x="34" y="324"/>
                  </a:lnTo>
                  <a:lnTo>
                    <a:pt x="34" y="324"/>
                  </a:lnTo>
                  <a:lnTo>
                    <a:pt x="32" y="322"/>
                  </a:lnTo>
                  <a:lnTo>
                    <a:pt x="31" y="319"/>
                  </a:lnTo>
                  <a:lnTo>
                    <a:pt x="29" y="319"/>
                  </a:lnTo>
                  <a:lnTo>
                    <a:pt x="29" y="316"/>
                  </a:lnTo>
                  <a:lnTo>
                    <a:pt x="27" y="314"/>
                  </a:lnTo>
                  <a:lnTo>
                    <a:pt x="26" y="312"/>
                  </a:lnTo>
                  <a:lnTo>
                    <a:pt x="26" y="310"/>
                  </a:lnTo>
                  <a:lnTo>
                    <a:pt x="24" y="309"/>
                  </a:lnTo>
                  <a:lnTo>
                    <a:pt x="24" y="309"/>
                  </a:lnTo>
                  <a:lnTo>
                    <a:pt x="26" y="305"/>
                  </a:lnTo>
                  <a:lnTo>
                    <a:pt x="26" y="305"/>
                  </a:lnTo>
                  <a:lnTo>
                    <a:pt x="27" y="303"/>
                  </a:lnTo>
                  <a:lnTo>
                    <a:pt x="27" y="303"/>
                  </a:lnTo>
                  <a:lnTo>
                    <a:pt x="29" y="300"/>
                  </a:lnTo>
                  <a:lnTo>
                    <a:pt x="29" y="300"/>
                  </a:lnTo>
                  <a:lnTo>
                    <a:pt x="32" y="298"/>
                  </a:lnTo>
                  <a:lnTo>
                    <a:pt x="32" y="297"/>
                  </a:lnTo>
                  <a:lnTo>
                    <a:pt x="34" y="295"/>
                  </a:lnTo>
                  <a:lnTo>
                    <a:pt x="36" y="293"/>
                  </a:lnTo>
                  <a:lnTo>
                    <a:pt x="36" y="291"/>
                  </a:lnTo>
                  <a:lnTo>
                    <a:pt x="38" y="290"/>
                  </a:lnTo>
                  <a:lnTo>
                    <a:pt x="38" y="288"/>
                  </a:lnTo>
                  <a:lnTo>
                    <a:pt x="36" y="288"/>
                  </a:lnTo>
                  <a:lnTo>
                    <a:pt x="34" y="286"/>
                  </a:lnTo>
                  <a:lnTo>
                    <a:pt x="34" y="285"/>
                  </a:lnTo>
                  <a:lnTo>
                    <a:pt x="31" y="281"/>
                  </a:lnTo>
                  <a:lnTo>
                    <a:pt x="27" y="279"/>
                  </a:lnTo>
                  <a:lnTo>
                    <a:pt x="26" y="278"/>
                  </a:lnTo>
                  <a:lnTo>
                    <a:pt x="22" y="276"/>
                  </a:lnTo>
                  <a:lnTo>
                    <a:pt x="20" y="276"/>
                  </a:lnTo>
                  <a:lnTo>
                    <a:pt x="19" y="274"/>
                  </a:lnTo>
                  <a:lnTo>
                    <a:pt x="17" y="271"/>
                  </a:lnTo>
                  <a:lnTo>
                    <a:pt x="15" y="269"/>
                  </a:lnTo>
                  <a:lnTo>
                    <a:pt x="15" y="266"/>
                  </a:lnTo>
                  <a:lnTo>
                    <a:pt x="17" y="264"/>
                  </a:lnTo>
                  <a:lnTo>
                    <a:pt x="19" y="264"/>
                  </a:lnTo>
                  <a:lnTo>
                    <a:pt x="19" y="262"/>
                  </a:lnTo>
                  <a:lnTo>
                    <a:pt x="19" y="261"/>
                  </a:lnTo>
                  <a:lnTo>
                    <a:pt x="19" y="259"/>
                  </a:lnTo>
                  <a:lnTo>
                    <a:pt x="19" y="259"/>
                  </a:lnTo>
                  <a:lnTo>
                    <a:pt x="17" y="257"/>
                  </a:lnTo>
                  <a:lnTo>
                    <a:pt x="19" y="255"/>
                  </a:lnTo>
                  <a:lnTo>
                    <a:pt x="20" y="255"/>
                  </a:lnTo>
                  <a:lnTo>
                    <a:pt x="22" y="252"/>
                  </a:lnTo>
                  <a:lnTo>
                    <a:pt x="24" y="252"/>
                  </a:lnTo>
                  <a:lnTo>
                    <a:pt x="26" y="252"/>
                  </a:lnTo>
                  <a:lnTo>
                    <a:pt x="26" y="252"/>
                  </a:lnTo>
                  <a:lnTo>
                    <a:pt x="29" y="249"/>
                  </a:lnTo>
                  <a:lnTo>
                    <a:pt x="31" y="245"/>
                  </a:lnTo>
                  <a:lnTo>
                    <a:pt x="32" y="245"/>
                  </a:lnTo>
                  <a:lnTo>
                    <a:pt x="32" y="245"/>
                  </a:lnTo>
                  <a:lnTo>
                    <a:pt x="36" y="245"/>
                  </a:lnTo>
                  <a:lnTo>
                    <a:pt x="36" y="245"/>
                  </a:lnTo>
                  <a:lnTo>
                    <a:pt x="39" y="240"/>
                  </a:lnTo>
                  <a:lnTo>
                    <a:pt x="39" y="240"/>
                  </a:lnTo>
                  <a:lnTo>
                    <a:pt x="41" y="238"/>
                  </a:lnTo>
                  <a:lnTo>
                    <a:pt x="43" y="238"/>
                  </a:lnTo>
                  <a:lnTo>
                    <a:pt x="46" y="240"/>
                  </a:lnTo>
                  <a:lnTo>
                    <a:pt x="48" y="240"/>
                  </a:lnTo>
                  <a:lnTo>
                    <a:pt x="49" y="240"/>
                  </a:lnTo>
                  <a:lnTo>
                    <a:pt x="51" y="240"/>
                  </a:lnTo>
                  <a:lnTo>
                    <a:pt x="51" y="237"/>
                  </a:lnTo>
                  <a:lnTo>
                    <a:pt x="53" y="235"/>
                  </a:lnTo>
                  <a:lnTo>
                    <a:pt x="55" y="235"/>
                  </a:lnTo>
                  <a:lnTo>
                    <a:pt x="56" y="235"/>
                  </a:lnTo>
                  <a:lnTo>
                    <a:pt x="58" y="235"/>
                  </a:lnTo>
                  <a:lnTo>
                    <a:pt x="58" y="235"/>
                  </a:lnTo>
                  <a:lnTo>
                    <a:pt x="58" y="237"/>
                  </a:lnTo>
                  <a:lnTo>
                    <a:pt x="58" y="237"/>
                  </a:lnTo>
                  <a:lnTo>
                    <a:pt x="60" y="235"/>
                  </a:lnTo>
                  <a:lnTo>
                    <a:pt x="61" y="235"/>
                  </a:lnTo>
                  <a:lnTo>
                    <a:pt x="63" y="235"/>
                  </a:lnTo>
                  <a:lnTo>
                    <a:pt x="63" y="233"/>
                  </a:lnTo>
                  <a:lnTo>
                    <a:pt x="65" y="231"/>
                  </a:lnTo>
                  <a:lnTo>
                    <a:pt x="67" y="230"/>
                  </a:lnTo>
                  <a:lnTo>
                    <a:pt x="68" y="230"/>
                  </a:lnTo>
                  <a:lnTo>
                    <a:pt x="72" y="230"/>
                  </a:lnTo>
                  <a:lnTo>
                    <a:pt x="72" y="231"/>
                  </a:lnTo>
                  <a:lnTo>
                    <a:pt x="72" y="231"/>
                  </a:lnTo>
                  <a:lnTo>
                    <a:pt x="73" y="231"/>
                  </a:lnTo>
                  <a:lnTo>
                    <a:pt x="73" y="233"/>
                  </a:lnTo>
                  <a:lnTo>
                    <a:pt x="77" y="233"/>
                  </a:lnTo>
                  <a:lnTo>
                    <a:pt x="79" y="233"/>
                  </a:lnTo>
                  <a:lnTo>
                    <a:pt x="80" y="233"/>
                  </a:lnTo>
                  <a:lnTo>
                    <a:pt x="82" y="235"/>
                  </a:lnTo>
                  <a:lnTo>
                    <a:pt x="84" y="235"/>
                  </a:lnTo>
                  <a:lnTo>
                    <a:pt x="84" y="237"/>
                  </a:lnTo>
                  <a:lnTo>
                    <a:pt x="82" y="238"/>
                  </a:lnTo>
                  <a:lnTo>
                    <a:pt x="80" y="238"/>
                  </a:lnTo>
                  <a:lnTo>
                    <a:pt x="79" y="238"/>
                  </a:lnTo>
                  <a:lnTo>
                    <a:pt x="77" y="238"/>
                  </a:lnTo>
                  <a:lnTo>
                    <a:pt x="75" y="238"/>
                  </a:lnTo>
                  <a:lnTo>
                    <a:pt x="75" y="238"/>
                  </a:lnTo>
                  <a:lnTo>
                    <a:pt x="73" y="237"/>
                  </a:lnTo>
                  <a:lnTo>
                    <a:pt x="72" y="237"/>
                  </a:lnTo>
                  <a:lnTo>
                    <a:pt x="70" y="235"/>
                  </a:lnTo>
                  <a:lnTo>
                    <a:pt x="70" y="235"/>
                  </a:lnTo>
                  <a:lnTo>
                    <a:pt x="70" y="235"/>
                  </a:lnTo>
                  <a:lnTo>
                    <a:pt x="70" y="235"/>
                  </a:lnTo>
                  <a:lnTo>
                    <a:pt x="70" y="235"/>
                  </a:lnTo>
                  <a:lnTo>
                    <a:pt x="68" y="235"/>
                  </a:lnTo>
                  <a:lnTo>
                    <a:pt x="68" y="238"/>
                  </a:lnTo>
                  <a:lnTo>
                    <a:pt x="72" y="238"/>
                  </a:lnTo>
                  <a:lnTo>
                    <a:pt x="72" y="238"/>
                  </a:lnTo>
                  <a:lnTo>
                    <a:pt x="73" y="240"/>
                  </a:lnTo>
                  <a:lnTo>
                    <a:pt x="77" y="242"/>
                  </a:lnTo>
                  <a:lnTo>
                    <a:pt x="79" y="242"/>
                  </a:lnTo>
                  <a:lnTo>
                    <a:pt x="80" y="243"/>
                  </a:lnTo>
                  <a:lnTo>
                    <a:pt x="82" y="243"/>
                  </a:lnTo>
                  <a:lnTo>
                    <a:pt x="84" y="245"/>
                  </a:lnTo>
                  <a:lnTo>
                    <a:pt x="85" y="243"/>
                  </a:lnTo>
                  <a:lnTo>
                    <a:pt x="85" y="243"/>
                  </a:lnTo>
                  <a:lnTo>
                    <a:pt x="89" y="243"/>
                  </a:lnTo>
                  <a:lnTo>
                    <a:pt x="89" y="245"/>
                  </a:lnTo>
                  <a:lnTo>
                    <a:pt x="89" y="247"/>
                  </a:lnTo>
                  <a:lnTo>
                    <a:pt x="89" y="247"/>
                  </a:lnTo>
                  <a:lnTo>
                    <a:pt x="89" y="249"/>
                  </a:lnTo>
                  <a:lnTo>
                    <a:pt x="89" y="250"/>
                  </a:lnTo>
                  <a:lnTo>
                    <a:pt x="87" y="250"/>
                  </a:lnTo>
                  <a:lnTo>
                    <a:pt x="87" y="250"/>
                  </a:lnTo>
                  <a:lnTo>
                    <a:pt x="85" y="252"/>
                  </a:lnTo>
                  <a:lnTo>
                    <a:pt x="85" y="252"/>
                  </a:lnTo>
                  <a:lnTo>
                    <a:pt x="85" y="254"/>
                  </a:lnTo>
                  <a:lnTo>
                    <a:pt x="85" y="254"/>
                  </a:lnTo>
                  <a:lnTo>
                    <a:pt x="85" y="254"/>
                  </a:lnTo>
                  <a:lnTo>
                    <a:pt x="89" y="252"/>
                  </a:lnTo>
                  <a:lnTo>
                    <a:pt x="89" y="252"/>
                  </a:lnTo>
                  <a:lnTo>
                    <a:pt x="91" y="250"/>
                  </a:lnTo>
                  <a:lnTo>
                    <a:pt x="91" y="249"/>
                  </a:lnTo>
                  <a:lnTo>
                    <a:pt x="91" y="245"/>
                  </a:lnTo>
                  <a:lnTo>
                    <a:pt x="91" y="245"/>
                  </a:lnTo>
                  <a:lnTo>
                    <a:pt x="92" y="245"/>
                  </a:lnTo>
                  <a:lnTo>
                    <a:pt x="92" y="245"/>
                  </a:lnTo>
                  <a:lnTo>
                    <a:pt x="92" y="245"/>
                  </a:lnTo>
                  <a:lnTo>
                    <a:pt x="92" y="245"/>
                  </a:lnTo>
                  <a:lnTo>
                    <a:pt x="96" y="247"/>
                  </a:lnTo>
                  <a:lnTo>
                    <a:pt x="97" y="247"/>
                  </a:lnTo>
                  <a:lnTo>
                    <a:pt x="99" y="245"/>
                  </a:lnTo>
                  <a:lnTo>
                    <a:pt x="99" y="245"/>
                  </a:lnTo>
                  <a:lnTo>
                    <a:pt x="101" y="245"/>
                  </a:lnTo>
                  <a:lnTo>
                    <a:pt x="103" y="245"/>
                  </a:lnTo>
                  <a:lnTo>
                    <a:pt x="106" y="247"/>
                  </a:lnTo>
                  <a:lnTo>
                    <a:pt x="106" y="247"/>
                  </a:lnTo>
                  <a:lnTo>
                    <a:pt x="111" y="249"/>
                  </a:lnTo>
                  <a:lnTo>
                    <a:pt x="113" y="249"/>
                  </a:lnTo>
                  <a:lnTo>
                    <a:pt x="114" y="249"/>
                  </a:lnTo>
                  <a:lnTo>
                    <a:pt x="116" y="247"/>
                  </a:lnTo>
                  <a:lnTo>
                    <a:pt x="120" y="247"/>
                  </a:lnTo>
                  <a:lnTo>
                    <a:pt x="120" y="247"/>
                  </a:lnTo>
                  <a:lnTo>
                    <a:pt x="121" y="249"/>
                  </a:lnTo>
                  <a:lnTo>
                    <a:pt x="125" y="250"/>
                  </a:lnTo>
                  <a:lnTo>
                    <a:pt x="128" y="250"/>
                  </a:lnTo>
                  <a:lnTo>
                    <a:pt x="130" y="250"/>
                  </a:lnTo>
                  <a:lnTo>
                    <a:pt x="133" y="252"/>
                  </a:lnTo>
                  <a:lnTo>
                    <a:pt x="135" y="254"/>
                  </a:lnTo>
                  <a:lnTo>
                    <a:pt x="138" y="254"/>
                  </a:lnTo>
                  <a:lnTo>
                    <a:pt x="140" y="255"/>
                  </a:lnTo>
                  <a:lnTo>
                    <a:pt x="142" y="257"/>
                  </a:lnTo>
                  <a:lnTo>
                    <a:pt x="144" y="257"/>
                  </a:lnTo>
                  <a:lnTo>
                    <a:pt x="144" y="257"/>
                  </a:lnTo>
                  <a:lnTo>
                    <a:pt x="144" y="257"/>
                  </a:lnTo>
                  <a:lnTo>
                    <a:pt x="144" y="257"/>
                  </a:lnTo>
                  <a:lnTo>
                    <a:pt x="145" y="257"/>
                  </a:lnTo>
                  <a:lnTo>
                    <a:pt x="145" y="257"/>
                  </a:lnTo>
                  <a:lnTo>
                    <a:pt x="147" y="259"/>
                  </a:lnTo>
                  <a:lnTo>
                    <a:pt x="150" y="261"/>
                  </a:lnTo>
                  <a:lnTo>
                    <a:pt x="152" y="262"/>
                  </a:lnTo>
                  <a:lnTo>
                    <a:pt x="154" y="264"/>
                  </a:lnTo>
                  <a:lnTo>
                    <a:pt x="156" y="264"/>
                  </a:lnTo>
                  <a:lnTo>
                    <a:pt x="157" y="266"/>
                  </a:lnTo>
                  <a:lnTo>
                    <a:pt x="159" y="267"/>
                  </a:lnTo>
                  <a:lnTo>
                    <a:pt x="161" y="267"/>
                  </a:lnTo>
                  <a:lnTo>
                    <a:pt x="162" y="269"/>
                  </a:lnTo>
                  <a:lnTo>
                    <a:pt x="164" y="271"/>
                  </a:lnTo>
                  <a:lnTo>
                    <a:pt x="164" y="271"/>
                  </a:lnTo>
                  <a:lnTo>
                    <a:pt x="164" y="271"/>
                  </a:lnTo>
                  <a:lnTo>
                    <a:pt x="164" y="271"/>
                  </a:lnTo>
                  <a:lnTo>
                    <a:pt x="164" y="271"/>
                  </a:lnTo>
                  <a:lnTo>
                    <a:pt x="164" y="271"/>
                  </a:lnTo>
                  <a:lnTo>
                    <a:pt x="166" y="271"/>
                  </a:lnTo>
                  <a:lnTo>
                    <a:pt x="166" y="271"/>
                  </a:lnTo>
                  <a:lnTo>
                    <a:pt x="166" y="271"/>
                  </a:lnTo>
                  <a:lnTo>
                    <a:pt x="168" y="271"/>
                  </a:lnTo>
                  <a:lnTo>
                    <a:pt x="169" y="273"/>
                  </a:lnTo>
                  <a:lnTo>
                    <a:pt x="171" y="273"/>
                  </a:lnTo>
                  <a:lnTo>
                    <a:pt x="174" y="274"/>
                  </a:lnTo>
                  <a:lnTo>
                    <a:pt x="174" y="274"/>
                  </a:lnTo>
                  <a:lnTo>
                    <a:pt x="174" y="276"/>
                  </a:lnTo>
                  <a:lnTo>
                    <a:pt x="174" y="276"/>
                  </a:lnTo>
                  <a:lnTo>
                    <a:pt x="174" y="276"/>
                  </a:lnTo>
                  <a:lnTo>
                    <a:pt x="178" y="276"/>
                  </a:lnTo>
                  <a:lnTo>
                    <a:pt x="180" y="278"/>
                  </a:lnTo>
                  <a:lnTo>
                    <a:pt x="181" y="278"/>
                  </a:lnTo>
                  <a:lnTo>
                    <a:pt x="181" y="278"/>
                  </a:lnTo>
                  <a:lnTo>
                    <a:pt x="183" y="278"/>
                  </a:lnTo>
                  <a:lnTo>
                    <a:pt x="185" y="276"/>
                  </a:lnTo>
                  <a:lnTo>
                    <a:pt x="186" y="278"/>
                  </a:lnTo>
                  <a:lnTo>
                    <a:pt x="188" y="279"/>
                  </a:lnTo>
                  <a:lnTo>
                    <a:pt x="188" y="279"/>
                  </a:lnTo>
                  <a:lnTo>
                    <a:pt x="190" y="281"/>
                  </a:lnTo>
                  <a:lnTo>
                    <a:pt x="190" y="283"/>
                  </a:lnTo>
                  <a:lnTo>
                    <a:pt x="193" y="283"/>
                  </a:lnTo>
                  <a:lnTo>
                    <a:pt x="193" y="285"/>
                  </a:lnTo>
                  <a:lnTo>
                    <a:pt x="195" y="286"/>
                  </a:lnTo>
                  <a:lnTo>
                    <a:pt x="197" y="286"/>
                  </a:lnTo>
                  <a:lnTo>
                    <a:pt x="200" y="286"/>
                  </a:lnTo>
                  <a:lnTo>
                    <a:pt x="202" y="288"/>
                  </a:lnTo>
                  <a:lnTo>
                    <a:pt x="202" y="288"/>
                  </a:lnTo>
                  <a:lnTo>
                    <a:pt x="203" y="291"/>
                  </a:lnTo>
                  <a:lnTo>
                    <a:pt x="203" y="293"/>
                  </a:lnTo>
                  <a:lnTo>
                    <a:pt x="203" y="295"/>
                  </a:lnTo>
                  <a:lnTo>
                    <a:pt x="207" y="298"/>
                  </a:lnTo>
                  <a:lnTo>
                    <a:pt x="207" y="300"/>
                  </a:lnTo>
                  <a:lnTo>
                    <a:pt x="207" y="302"/>
                  </a:lnTo>
                  <a:lnTo>
                    <a:pt x="207" y="305"/>
                  </a:lnTo>
                  <a:lnTo>
                    <a:pt x="207" y="309"/>
                  </a:lnTo>
                  <a:lnTo>
                    <a:pt x="207" y="309"/>
                  </a:lnTo>
                  <a:lnTo>
                    <a:pt x="205" y="310"/>
                  </a:lnTo>
                  <a:lnTo>
                    <a:pt x="205" y="312"/>
                  </a:lnTo>
                  <a:lnTo>
                    <a:pt x="205" y="312"/>
                  </a:lnTo>
                  <a:lnTo>
                    <a:pt x="202" y="314"/>
                  </a:lnTo>
                  <a:lnTo>
                    <a:pt x="202" y="314"/>
                  </a:lnTo>
                  <a:lnTo>
                    <a:pt x="200" y="314"/>
                  </a:lnTo>
                  <a:lnTo>
                    <a:pt x="198" y="316"/>
                  </a:lnTo>
                  <a:lnTo>
                    <a:pt x="197" y="317"/>
                  </a:lnTo>
                  <a:lnTo>
                    <a:pt x="195" y="319"/>
                  </a:lnTo>
                  <a:lnTo>
                    <a:pt x="191" y="321"/>
                  </a:lnTo>
                  <a:lnTo>
                    <a:pt x="190" y="324"/>
                  </a:lnTo>
                  <a:lnTo>
                    <a:pt x="185" y="326"/>
                  </a:lnTo>
                  <a:lnTo>
                    <a:pt x="183" y="326"/>
                  </a:lnTo>
                  <a:lnTo>
                    <a:pt x="181" y="328"/>
                  </a:lnTo>
                  <a:lnTo>
                    <a:pt x="178" y="328"/>
                  </a:lnTo>
                  <a:lnTo>
                    <a:pt x="174" y="329"/>
                  </a:lnTo>
                  <a:lnTo>
                    <a:pt x="173" y="329"/>
                  </a:lnTo>
                  <a:lnTo>
                    <a:pt x="169" y="329"/>
                  </a:lnTo>
                  <a:lnTo>
                    <a:pt x="168" y="329"/>
                  </a:lnTo>
                  <a:lnTo>
                    <a:pt x="164" y="329"/>
                  </a:lnTo>
                  <a:lnTo>
                    <a:pt x="161" y="329"/>
                  </a:lnTo>
                  <a:lnTo>
                    <a:pt x="157" y="329"/>
                  </a:lnTo>
                  <a:lnTo>
                    <a:pt x="156" y="328"/>
                  </a:lnTo>
                  <a:lnTo>
                    <a:pt x="150" y="328"/>
                  </a:lnTo>
                  <a:lnTo>
                    <a:pt x="149" y="326"/>
                  </a:lnTo>
                  <a:lnTo>
                    <a:pt x="145" y="324"/>
                  </a:lnTo>
                  <a:lnTo>
                    <a:pt x="144" y="324"/>
                  </a:lnTo>
                  <a:lnTo>
                    <a:pt x="140" y="324"/>
                  </a:lnTo>
                  <a:lnTo>
                    <a:pt x="137" y="324"/>
                  </a:lnTo>
                  <a:lnTo>
                    <a:pt x="133" y="324"/>
                  </a:lnTo>
                  <a:lnTo>
                    <a:pt x="130" y="322"/>
                  </a:lnTo>
                  <a:lnTo>
                    <a:pt x="126" y="322"/>
                  </a:lnTo>
                  <a:lnTo>
                    <a:pt x="125" y="322"/>
                  </a:lnTo>
                  <a:lnTo>
                    <a:pt x="125" y="322"/>
                  </a:lnTo>
                  <a:lnTo>
                    <a:pt x="123" y="322"/>
                  </a:lnTo>
                  <a:lnTo>
                    <a:pt x="120" y="321"/>
                  </a:lnTo>
                  <a:lnTo>
                    <a:pt x="118" y="319"/>
                  </a:lnTo>
                  <a:lnTo>
                    <a:pt x="113" y="317"/>
                  </a:lnTo>
                  <a:lnTo>
                    <a:pt x="111" y="317"/>
                  </a:lnTo>
                  <a:lnTo>
                    <a:pt x="109" y="316"/>
                  </a:lnTo>
                  <a:lnTo>
                    <a:pt x="109" y="317"/>
                  </a:lnTo>
                  <a:lnTo>
                    <a:pt x="109" y="317"/>
                  </a:lnTo>
                  <a:lnTo>
                    <a:pt x="108" y="317"/>
                  </a:lnTo>
                  <a:lnTo>
                    <a:pt x="108" y="317"/>
                  </a:lnTo>
                  <a:lnTo>
                    <a:pt x="106" y="317"/>
                  </a:lnTo>
                  <a:lnTo>
                    <a:pt x="106" y="317"/>
                  </a:lnTo>
                  <a:lnTo>
                    <a:pt x="106" y="316"/>
                  </a:lnTo>
                  <a:lnTo>
                    <a:pt x="106" y="316"/>
                  </a:lnTo>
                  <a:lnTo>
                    <a:pt x="103" y="314"/>
                  </a:lnTo>
                  <a:lnTo>
                    <a:pt x="101" y="314"/>
                  </a:lnTo>
                  <a:lnTo>
                    <a:pt x="97" y="314"/>
                  </a:lnTo>
                  <a:lnTo>
                    <a:pt x="96" y="314"/>
                  </a:lnTo>
                  <a:lnTo>
                    <a:pt x="96" y="314"/>
                  </a:lnTo>
                  <a:lnTo>
                    <a:pt x="94" y="312"/>
                  </a:lnTo>
                  <a:lnTo>
                    <a:pt x="92" y="310"/>
                  </a:lnTo>
                  <a:lnTo>
                    <a:pt x="91" y="310"/>
                  </a:lnTo>
                  <a:lnTo>
                    <a:pt x="91" y="312"/>
                  </a:lnTo>
                  <a:lnTo>
                    <a:pt x="87" y="312"/>
                  </a:lnTo>
                  <a:lnTo>
                    <a:pt x="85" y="310"/>
                  </a:lnTo>
                  <a:lnTo>
                    <a:pt x="82" y="307"/>
                  </a:lnTo>
                  <a:lnTo>
                    <a:pt x="80" y="305"/>
                  </a:lnTo>
                  <a:lnTo>
                    <a:pt x="79" y="303"/>
                  </a:lnTo>
                  <a:lnTo>
                    <a:pt x="75" y="302"/>
                  </a:lnTo>
                  <a:lnTo>
                    <a:pt x="72" y="302"/>
                  </a:lnTo>
                  <a:lnTo>
                    <a:pt x="70" y="302"/>
                  </a:lnTo>
                  <a:lnTo>
                    <a:pt x="72" y="303"/>
                  </a:lnTo>
                  <a:lnTo>
                    <a:pt x="72" y="303"/>
                  </a:lnTo>
                  <a:lnTo>
                    <a:pt x="75" y="305"/>
                  </a:lnTo>
                  <a:lnTo>
                    <a:pt x="75" y="305"/>
                  </a:lnTo>
                  <a:lnTo>
                    <a:pt x="75" y="307"/>
                  </a:lnTo>
                  <a:lnTo>
                    <a:pt x="77" y="310"/>
                  </a:lnTo>
                  <a:lnTo>
                    <a:pt x="79" y="310"/>
                  </a:lnTo>
                  <a:lnTo>
                    <a:pt x="80" y="312"/>
                  </a:lnTo>
                  <a:lnTo>
                    <a:pt x="82" y="312"/>
                  </a:lnTo>
                  <a:lnTo>
                    <a:pt x="84" y="316"/>
                  </a:lnTo>
                  <a:lnTo>
                    <a:pt x="85" y="317"/>
                  </a:lnTo>
                  <a:lnTo>
                    <a:pt x="87" y="317"/>
                  </a:lnTo>
                  <a:lnTo>
                    <a:pt x="89" y="319"/>
                  </a:lnTo>
                  <a:lnTo>
                    <a:pt x="91" y="321"/>
                  </a:lnTo>
                  <a:lnTo>
                    <a:pt x="92" y="322"/>
                  </a:lnTo>
                  <a:lnTo>
                    <a:pt x="94" y="324"/>
                  </a:lnTo>
                  <a:lnTo>
                    <a:pt x="99" y="326"/>
                  </a:lnTo>
                  <a:lnTo>
                    <a:pt x="101" y="326"/>
                  </a:lnTo>
                  <a:lnTo>
                    <a:pt x="104" y="329"/>
                  </a:lnTo>
                  <a:lnTo>
                    <a:pt x="106" y="331"/>
                  </a:lnTo>
                  <a:lnTo>
                    <a:pt x="108" y="333"/>
                  </a:lnTo>
                  <a:lnTo>
                    <a:pt x="109" y="334"/>
                  </a:lnTo>
                  <a:lnTo>
                    <a:pt x="111" y="336"/>
                  </a:lnTo>
                  <a:lnTo>
                    <a:pt x="109" y="338"/>
                  </a:lnTo>
                  <a:lnTo>
                    <a:pt x="109" y="340"/>
                  </a:lnTo>
                  <a:lnTo>
                    <a:pt x="109" y="341"/>
                  </a:lnTo>
                  <a:lnTo>
                    <a:pt x="109" y="341"/>
                  </a:lnTo>
                  <a:lnTo>
                    <a:pt x="108" y="343"/>
                  </a:lnTo>
                  <a:lnTo>
                    <a:pt x="106" y="345"/>
                  </a:lnTo>
                  <a:lnTo>
                    <a:pt x="106" y="346"/>
                  </a:lnTo>
                  <a:lnTo>
                    <a:pt x="106" y="350"/>
                  </a:lnTo>
                  <a:lnTo>
                    <a:pt x="108" y="350"/>
                  </a:lnTo>
                  <a:lnTo>
                    <a:pt x="109" y="352"/>
                  </a:lnTo>
                  <a:lnTo>
                    <a:pt x="109" y="353"/>
                  </a:lnTo>
                  <a:lnTo>
                    <a:pt x="109" y="355"/>
                  </a:lnTo>
                  <a:lnTo>
                    <a:pt x="109" y="357"/>
                  </a:lnTo>
                  <a:lnTo>
                    <a:pt x="111" y="358"/>
                  </a:lnTo>
                  <a:lnTo>
                    <a:pt x="111" y="360"/>
                  </a:lnTo>
                  <a:lnTo>
                    <a:pt x="111" y="362"/>
                  </a:lnTo>
                  <a:lnTo>
                    <a:pt x="111" y="362"/>
                  </a:lnTo>
                  <a:lnTo>
                    <a:pt x="111" y="364"/>
                  </a:lnTo>
                  <a:lnTo>
                    <a:pt x="111" y="365"/>
                  </a:lnTo>
                  <a:lnTo>
                    <a:pt x="111" y="365"/>
                  </a:lnTo>
                  <a:lnTo>
                    <a:pt x="111" y="367"/>
                  </a:lnTo>
                  <a:lnTo>
                    <a:pt x="111" y="367"/>
                  </a:lnTo>
                  <a:lnTo>
                    <a:pt x="111" y="367"/>
                  </a:lnTo>
                  <a:lnTo>
                    <a:pt x="113" y="369"/>
                  </a:lnTo>
                  <a:lnTo>
                    <a:pt x="114" y="370"/>
                  </a:lnTo>
                  <a:lnTo>
                    <a:pt x="118" y="372"/>
                  </a:lnTo>
                  <a:lnTo>
                    <a:pt x="121" y="372"/>
                  </a:lnTo>
                  <a:lnTo>
                    <a:pt x="123" y="372"/>
                  </a:lnTo>
                  <a:lnTo>
                    <a:pt x="125" y="372"/>
                  </a:lnTo>
                  <a:lnTo>
                    <a:pt x="126" y="374"/>
                  </a:lnTo>
                  <a:lnTo>
                    <a:pt x="128" y="376"/>
                  </a:lnTo>
                  <a:lnTo>
                    <a:pt x="132" y="376"/>
                  </a:lnTo>
                  <a:lnTo>
                    <a:pt x="132" y="377"/>
                  </a:lnTo>
                  <a:lnTo>
                    <a:pt x="132" y="377"/>
                  </a:lnTo>
                  <a:lnTo>
                    <a:pt x="133" y="379"/>
                  </a:lnTo>
                  <a:lnTo>
                    <a:pt x="133" y="379"/>
                  </a:lnTo>
                  <a:lnTo>
                    <a:pt x="135" y="381"/>
                  </a:lnTo>
                  <a:lnTo>
                    <a:pt x="138" y="381"/>
                  </a:lnTo>
                  <a:lnTo>
                    <a:pt x="140" y="381"/>
                  </a:lnTo>
                  <a:lnTo>
                    <a:pt x="142" y="381"/>
                  </a:lnTo>
                  <a:lnTo>
                    <a:pt x="144" y="381"/>
                  </a:lnTo>
                  <a:lnTo>
                    <a:pt x="147" y="384"/>
                  </a:lnTo>
                  <a:lnTo>
                    <a:pt x="150" y="384"/>
                  </a:lnTo>
                  <a:lnTo>
                    <a:pt x="152" y="382"/>
                  </a:lnTo>
                  <a:lnTo>
                    <a:pt x="154" y="382"/>
                  </a:lnTo>
                  <a:lnTo>
                    <a:pt x="157" y="381"/>
                  </a:lnTo>
                  <a:lnTo>
                    <a:pt x="159" y="379"/>
                  </a:lnTo>
                  <a:lnTo>
                    <a:pt x="159" y="377"/>
                  </a:lnTo>
                  <a:lnTo>
                    <a:pt x="157" y="376"/>
                  </a:lnTo>
                  <a:lnTo>
                    <a:pt x="157" y="374"/>
                  </a:lnTo>
                  <a:lnTo>
                    <a:pt x="157" y="372"/>
                  </a:lnTo>
                  <a:lnTo>
                    <a:pt x="157" y="372"/>
                  </a:lnTo>
                  <a:lnTo>
                    <a:pt x="156" y="372"/>
                  </a:lnTo>
                  <a:lnTo>
                    <a:pt x="156" y="372"/>
                  </a:lnTo>
                  <a:lnTo>
                    <a:pt x="152" y="372"/>
                  </a:lnTo>
                  <a:lnTo>
                    <a:pt x="150" y="372"/>
                  </a:lnTo>
                  <a:lnTo>
                    <a:pt x="149" y="370"/>
                  </a:lnTo>
                  <a:lnTo>
                    <a:pt x="149" y="370"/>
                  </a:lnTo>
                  <a:lnTo>
                    <a:pt x="147" y="370"/>
                  </a:lnTo>
                  <a:lnTo>
                    <a:pt x="147" y="370"/>
                  </a:lnTo>
                  <a:lnTo>
                    <a:pt x="145" y="370"/>
                  </a:lnTo>
                  <a:lnTo>
                    <a:pt x="145" y="369"/>
                  </a:lnTo>
                  <a:lnTo>
                    <a:pt x="144" y="367"/>
                  </a:lnTo>
                  <a:lnTo>
                    <a:pt x="142" y="365"/>
                  </a:lnTo>
                  <a:lnTo>
                    <a:pt x="138" y="364"/>
                  </a:lnTo>
                  <a:lnTo>
                    <a:pt x="138" y="362"/>
                  </a:lnTo>
                  <a:lnTo>
                    <a:pt x="137" y="360"/>
                  </a:lnTo>
                  <a:lnTo>
                    <a:pt x="138" y="358"/>
                  </a:lnTo>
                  <a:lnTo>
                    <a:pt x="138" y="358"/>
                  </a:lnTo>
                  <a:lnTo>
                    <a:pt x="138" y="357"/>
                  </a:lnTo>
                  <a:lnTo>
                    <a:pt x="138" y="357"/>
                  </a:lnTo>
                  <a:lnTo>
                    <a:pt x="140" y="355"/>
                  </a:lnTo>
                  <a:lnTo>
                    <a:pt x="140" y="355"/>
                  </a:lnTo>
                  <a:lnTo>
                    <a:pt x="142" y="353"/>
                  </a:lnTo>
                  <a:lnTo>
                    <a:pt x="144" y="352"/>
                  </a:lnTo>
                  <a:lnTo>
                    <a:pt x="145" y="352"/>
                  </a:lnTo>
                  <a:lnTo>
                    <a:pt x="150" y="352"/>
                  </a:lnTo>
                  <a:lnTo>
                    <a:pt x="152" y="355"/>
                  </a:lnTo>
                  <a:lnTo>
                    <a:pt x="154" y="355"/>
                  </a:lnTo>
                  <a:lnTo>
                    <a:pt x="157" y="357"/>
                  </a:lnTo>
                  <a:lnTo>
                    <a:pt x="157" y="358"/>
                  </a:lnTo>
                  <a:lnTo>
                    <a:pt x="159" y="360"/>
                  </a:lnTo>
                  <a:lnTo>
                    <a:pt x="159" y="360"/>
                  </a:lnTo>
                  <a:lnTo>
                    <a:pt x="161" y="360"/>
                  </a:lnTo>
                  <a:lnTo>
                    <a:pt x="161" y="362"/>
                  </a:lnTo>
                  <a:lnTo>
                    <a:pt x="166" y="362"/>
                  </a:lnTo>
                  <a:lnTo>
                    <a:pt x="168" y="360"/>
                  </a:lnTo>
                  <a:lnTo>
                    <a:pt x="168" y="360"/>
                  </a:lnTo>
                  <a:lnTo>
                    <a:pt x="169" y="362"/>
                  </a:lnTo>
                  <a:lnTo>
                    <a:pt x="169" y="362"/>
                  </a:lnTo>
                  <a:lnTo>
                    <a:pt x="174" y="364"/>
                  </a:lnTo>
                  <a:lnTo>
                    <a:pt x="176" y="365"/>
                  </a:lnTo>
                  <a:lnTo>
                    <a:pt x="180" y="365"/>
                  </a:lnTo>
                  <a:lnTo>
                    <a:pt x="180" y="365"/>
                  </a:lnTo>
                  <a:lnTo>
                    <a:pt x="183" y="365"/>
                  </a:lnTo>
                  <a:lnTo>
                    <a:pt x="185" y="365"/>
                  </a:lnTo>
                  <a:lnTo>
                    <a:pt x="188" y="365"/>
                  </a:lnTo>
                  <a:lnTo>
                    <a:pt x="190" y="365"/>
                  </a:lnTo>
                  <a:lnTo>
                    <a:pt x="190" y="367"/>
                  </a:lnTo>
                  <a:lnTo>
                    <a:pt x="191" y="367"/>
                  </a:lnTo>
                  <a:lnTo>
                    <a:pt x="195" y="365"/>
                  </a:lnTo>
                  <a:lnTo>
                    <a:pt x="195" y="365"/>
                  </a:lnTo>
                  <a:lnTo>
                    <a:pt x="195" y="362"/>
                  </a:lnTo>
                  <a:lnTo>
                    <a:pt x="195" y="360"/>
                  </a:lnTo>
                  <a:lnTo>
                    <a:pt x="193" y="358"/>
                  </a:lnTo>
                  <a:lnTo>
                    <a:pt x="191" y="355"/>
                  </a:lnTo>
                  <a:lnTo>
                    <a:pt x="191" y="355"/>
                  </a:lnTo>
                  <a:lnTo>
                    <a:pt x="190" y="353"/>
                  </a:lnTo>
                  <a:lnTo>
                    <a:pt x="190" y="353"/>
                  </a:lnTo>
                  <a:lnTo>
                    <a:pt x="186" y="352"/>
                  </a:lnTo>
                  <a:lnTo>
                    <a:pt x="186" y="348"/>
                  </a:lnTo>
                  <a:lnTo>
                    <a:pt x="185" y="348"/>
                  </a:lnTo>
                  <a:lnTo>
                    <a:pt x="183" y="345"/>
                  </a:lnTo>
                  <a:lnTo>
                    <a:pt x="183" y="345"/>
                  </a:lnTo>
                  <a:lnTo>
                    <a:pt x="183" y="345"/>
                  </a:lnTo>
                  <a:lnTo>
                    <a:pt x="183" y="343"/>
                  </a:lnTo>
                  <a:lnTo>
                    <a:pt x="183" y="343"/>
                  </a:lnTo>
                  <a:lnTo>
                    <a:pt x="186" y="341"/>
                  </a:lnTo>
                  <a:lnTo>
                    <a:pt x="186" y="340"/>
                  </a:lnTo>
                  <a:lnTo>
                    <a:pt x="188" y="340"/>
                  </a:lnTo>
                  <a:lnTo>
                    <a:pt x="190" y="338"/>
                  </a:lnTo>
                  <a:lnTo>
                    <a:pt x="191" y="338"/>
                  </a:lnTo>
                  <a:lnTo>
                    <a:pt x="195" y="334"/>
                  </a:lnTo>
                  <a:lnTo>
                    <a:pt x="198" y="333"/>
                  </a:lnTo>
                  <a:lnTo>
                    <a:pt x="200" y="331"/>
                  </a:lnTo>
                  <a:lnTo>
                    <a:pt x="200" y="331"/>
                  </a:lnTo>
                  <a:lnTo>
                    <a:pt x="202" y="331"/>
                  </a:lnTo>
                  <a:lnTo>
                    <a:pt x="203" y="331"/>
                  </a:lnTo>
                  <a:lnTo>
                    <a:pt x="209" y="329"/>
                  </a:lnTo>
                  <a:lnTo>
                    <a:pt x="212" y="328"/>
                  </a:lnTo>
                  <a:lnTo>
                    <a:pt x="214" y="324"/>
                  </a:lnTo>
                  <a:lnTo>
                    <a:pt x="217" y="322"/>
                  </a:lnTo>
                  <a:lnTo>
                    <a:pt x="217" y="321"/>
                  </a:lnTo>
                  <a:lnTo>
                    <a:pt x="219" y="319"/>
                  </a:lnTo>
                  <a:lnTo>
                    <a:pt x="221" y="319"/>
                  </a:lnTo>
                  <a:lnTo>
                    <a:pt x="224" y="319"/>
                  </a:lnTo>
                  <a:lnTo>
                    <a:pt x="227" y="321"/>
                  </a:lnTo>
                  <a:lnTo>
                    <a:pt x="229" y="321"/>
                  </a:lnTo>
                  <a:lnTo>
                    <a:pt x="233" y="319"/>
                  </a:lnTo>
                  <a:lnTo>
                    <a:pt x="234" y="319"/>
                  </a:lnTo>
                  <a:lnTo>
                    <a:pt x="236" y="319"/>
                  </a:lnTo>
                  <a:lnTo>
                    <a:pt x="239" y="321"/>
                  </a:lnTo>
                  <a:lnTo>
                    <a:pt x="239" y="322"/>
                  </a:lnTo>
                  <a:lnTo>
                    <a:pt x="241" y="324"/>
                  </a:lnTo>
                  <a:lnTo>
                    <a:pt x="241" y="326"/>
                  </a:lnTo>
                  <a:lnTo>
                    <a:pt x="239" y="328"/>
                  </a:lnTo>
                  <a:lnTo>
                    <a:pt x="243" y="328"/>
                  </a:lnTo>
                  <a:lnTo>
                    <a:pt x="243" y="328"/>
                  </a:lnTo>
                  <a:lnTo>
                    <a:pt x="246" y="328"/>
                  </a:lnTo>
                  <a:lnTo>
                    <a:pt x="246" y="328"/>
                  </a:lnTo>
                  <a:lnTo>
                    <a:pt x="248" y="329"/>
                  </a:lnTo>
                  <a:lnTo>
                    <a:pt x="250" y="331"/>
                  </a:lnTo>
                  <a:lnTo>
                    <a:pt x="250" y="333"/>
                  </a:lnTo>
                  <a:lnTo>
                    <a:pt x="250" y="328"/>
                  </a:lnTo>
                  <a:lnTo>
                    <a:pt x="250" y="326"/>
                  </a:lnTo>
                  <a:lnTo>
                    <a:pt x="250" y="322"/>
                  </a:lnTo>
                  <a:lnTo>
                    <a:pt x="250" y="321"/>
                  </a:lnTo>
                  <a:lnTo>
                    <a:pt x="251" y="319"/>
                  </a:lnTo>
                  <a:lnTo>
                    <a:pt x="251" y="319"/>
                  </a:lnTo>
                  <a:lnTo>
                    <a:pt x="253" y="316"/>
                  </a:lnTo>
                  <a:lnTo>
                    <a:pt x="253" y="316"/>
                  </a:lnTo>
                  <a:lnTo>
                    <a:pt x="253" y="314"/>
                  </a:lnTo>
                  <a:lnTo>
                    <a:pt x="255" y="310"/>
                  </a:lnTo>
                  <a:lnTo>
                    <a:pt x="255" y="310"/>
                  </a:lnTo>
                  <a:lnTo>
                    <a:pt x="255" y="307"/>
                  </a:lnTo>
                  <a:lnTo>
                    <a:pt x="253" y="303"/>
                  </a:lnTo>
                  <a:lnTo>
                    <a:pt x="251" y="302"/>
                  </a:lnTo>
                  <a:lnTo>
                    <a:pt x="248" y="302"/>
                  </a:lnTo>
                  <a:lnTo>
                    <a:pt x="246" y="300"/>
                  </a:lnTo>
                  <a:lnTo>
                    <a:pt x="245" y="298"/>
                  </a:lnTo>
                  <a:lnTo>
                    <a:pt x="245" y="298"/>
                  </a:lnTo>
                  <a:lnTo>
                    <a:pt x="245" y="297"/>
                  </a:lnTo>
                  <a:lnTo>
                    <a:pt x="245" y="297"/>
                  </a:lnTo>
                  <a:lnTo>
                    <a:pt x="246" y="293"/>
                  </a:lnTo>
                  <a:lnTo>
                    <a:pt x="248" y="290"/>
                  </a:lnTo>
                  <a:lnTo>
                    <a:pt x="248" y="290"/>
                  </a:lnTo>
                  <a:lnTo>
                    <a:pt x="250" y="288"/>
                  </a:lnTo>
                  <a:lnTo>
                    <a:pt x="250" y="288"/>
                  </a:lnTo>
                  <a:lnTo>
                    <a:pt x="250" y="285"/>
                  </a:lnTo>
                  <a:lnTo>
                    <a:pt x="251" y="283"/>
                  </a:lnTo>
                  <a:lnTo>
                    <a:pt x="251" y="278"/>
                  </a:lnTo>
                  <a:lnTo>
                    <a:pt x="251" y="274"/>
                  </a:lnTo>
                  <a:lnTo>
                    <a:pt x="250" y="271"/>
                  </a:lnTo>
                  <a:lnTo>
                    <a:pt x="246" y="269"/>
                  </a:lnTo>
                  <a:lnTo>
                    <a:pt x="246" y="269"/>
                  </a:lnTo>
                  <a:lnTo>
                    <a:pt x="245" y="267"/>
                  </a:lnTo>
                  <a:lnTo>
                    <a:pt x="245" y="267"/>
                  </a:lnTo>
                  <a:lnTo>
                    <a:pt x="243" y="266"/>
                  </a:lnTo>
                  <a:lnTo>
                    <a:pt x="239" y="266"/>
                  </a:lnTo>
                  <a:lnTo>
                    <a:pt x="238" y="264"/>
                  </a:lnTo>
                  <a:lnTo>
                    <a:pt x="241" y="262"/>
                  </a:lnTo>
                  <a:lnTo>
                    <a:pt x="243" y="264"/>
                  </a:lnTo>
                  <a:lnTo>
                    <a:pt x="246" y="266"/>
                  </a:lnTo>
                  <a:lnTo>
                    <a:pt x="248" y="266"/>
                  </a:lnTo>
                  <a:lnTo>
                    <a:pt x="250" y="266"/>
                  </a:lnTo>
                  <a:lnTo>
                    <a:pt x="251" y="266"/>
                  </a:lnTo>
                  <a:lnTo>
                    <a:pt x="255" y="266"/>
                  </a:lnTo>
                  <a:lnTo>
                    <a:pt x="258" y="266"/>
                  </a:lnTo>
                  <a:lnTo>
                    <a:pt x="260" y="264"/>
                  </a:lnTo>
                  <a:lnTo>
                    <a:pt x="263" y="264"/>
                  </a:lnTo>
                  <a:lnTo>
                    <a:pt x="267" y="266"/>
                  </a:lnTo>
                  <a:lnTo>
                    <a:pt x="270" y="266"/>
                  </a:lnTo>
                  <a:lnTo>
                    <a:pt x="274" y="267"/>
                  </a:lnTo>
                  <a:lnTo>
                    <a:pt x="275" y="267"/>
                  </a:lnTo>
                  <a:lnTo>
                    <a:pt x="277" y="269"/>
                  </a:lnTo>
                  <a:lnTo>
                    <a:pt x="277" y="271"/>
                  </a:lnTo>
                  <a:lnTo>
                    <a:pt x="279" y="271"/>
                  </a:lnTo>
                  <a:lnTo>
                    <a:pt x="279" y="273"/>
                  </a:lnTo>
                  <a:lnTo>
                    <a:pt x="280" y="273"/>
                  </a:lnTo>
                  <a:lnTo>
                    <a:pt x="282" y="274"/>
                  </a:lnTo>
                  <a:lnTo>
                    <a:pt x="286" y="276"/>
                  </a:lnTo>
                  <a:lnTo>
                    <a:pt x="286" y="278"/>
                  </a:lnTo>
                  <a:lnTo>
                    <a:pt x="287" y="279"/>
                  </a:lnTo>
                  <a:lnTo>
                    <a:pt x="287" y="283"/>
                  </a:lnTo>
                  <a:lnTo>
                    <a:pt x="289" y="285"/>
                  </a:lnTo>
                  <a:lnTo>
                    <a:pt x="289" y="285"/>
                  </a:lnTo>
                  <a:lnTo>
                    <a:pt x="287" y="285"/>
                  </a:lnTo>
                  <a:lnTo>
                    <a:pt x="286" y="285"/>
                  </a:lnTo>
                  <a:lnTo>
                    <a:pt x="284" y="285"/>
                  </a:lnTo>
                  <a:lnTo>
                    <a:pt x="282" y="285"/>
                  </a:lnTo>
                  <a:lnTo>
                    <a:pt x="279" y="286"/>
                  </a:lnTo>
                  <a:lnTo>
                    <a:pt x="277" y="286"/>
                  </a:lnTo>
                  <a:lnTo>
                    <a:pt x="275" y="286"/>
                  </a:lnTo>
                  <a:lnTo>
                    <a:pt x="274" y="286"/>
                  </a:lnTo>
                  <a:lnTo>
                    <a:pt x="270" y="286"/>
                  </a:lnTo>
                  <a:lnTo>
                    <a:pt x="268" y="288"/>
                  </a:lnTo>
                  <a:lnTo>
                    <a:pt x="268" y="288"/>
                  </a:lnTo>
                  <a:lnTo>
                    <a:pt x="267" y="290"/>
                  </a:lnTo>
                  <a:lnTo>
                    <a:pt x="265" y="291"/>
                  </a:lnTo>
                  <a:lnTo>
                    <a:pt x="263" y="291"/>
                  </a:lnTo>
                  <a:lnTo>
                    <a:pt x="263" y="293"/>
                  </a:lnTo>
                  <a:lnTo>
                    <a:pt x="263" y="293"/>
                  </a:lnTo>
                  <a:lnTo>
                    <a:pt x="262" y="295"/>
                  </a:lnTo>
                  <a:lnTo>
                    <a:pt x="262" y="295"/>
                  </a:lnTo>
                  <a:lnTo>
                    <a:pt x="263" y="297"/>
                  </a:lnTo>
                  <a:lnTo>
                    <a:pt x="265" y="298"/>
                  </a:lnTo>
                  <a:lnTo>
                    <a:pt x="268" y="300"/>
                  </a:lnTo>
                  <a:lnTo>
                    <a:pt x="270" y="300"/>
                  </a:lnTo>
                  <a:lnTo>
                    <a:pt x="272" y="302"/>
                  </a:lnTo>
                  <a:lnTo>
                    <a:pt x="274" y="303"/>
                  </a:lnTo>
                  <a:lnTo>
                    <a:pt x="274" y="307"/>
                  </a:lnTo>
                  <a:lnTo>
                    <a:pt x="274" y="307"/>
                  </a:lnTo>
                  <a:lnTo>
                    <a:pt x="275" y="309"/>
                  </a:lnTo>
                  <a:lnTo>
                    <a:pt x="279" y="310"/>
                  </a:lnTo>
                  <a:lnTo>
                    <a:pt x="282" y="310"/>
                  </a:lnTo>
                  <a:lnTo>
                    <a:pt x="284" y="310"/>
                  </a:lnTo>
                  <a:lnTo>
                    <a:pt x="287" y="310"/>
                  </a:lnTo>
                  <a:lnTo>
                    <a:pt x="289" y="310"/>
                  </a:lnTo>
                  <a:lnTo>
                    <a:pt x="291" y="310"/>
                  </a:lnTo>
                  <a:lnTo>
                    <a:pt x="294" y="310"/>
                  </a:lnTo>
                  <a:lnTo>
                    <a:pt x="294" y="310"/>
                  </a:lnTo>
                  <a:lnTo>
                    <a:pt x="296" y="309"/>
                  </a:lnTo>
                  <a:lnTo>
                    <a:pt x="296" y="309"/>
                  </a:lnTo>
                  <a:lnTo>
                    <a:pt x="298" y="309"/>
                  </a:lnTo>
                  <a:lnTo>
                    <a:pt x="303" y="307"/>
                  </a:lnTo>
                  <a:lnTo>
                    <a:pt x="303" y="307"/>
                  </a:lnTo>
                  <a:lnTo>
                    <a:pt x="304" y="307"/>
                  </a:lnTo>
                  <a:lnTo>
                    <a:pt x="304" y="307"/>
                  </a:lnTo>
                  <a:lnTo>
                    <a:pt x="304" y="303"/>
                  </a:lnTo>
                  <a:lnTo>
                    <a:pt x="306" y="300"/>
                  </a:lnTo>
                  <a:lnTo>
                    <a:pt x="306" y="298"/>
                  </a:lnTo>
                  <a:lnTo>
                    <a:pt x="306" y="297"/>
                  </a:lnTo>
                  <a:lnTo>
                    <a:pt x="306" y="293"/>
                  </a:lnTo>
                  <a:lnTo>
                    <a:pt x="306" y="290"/>
                  </a:lnTo>
                  <a:lnTo>
                    <a:pt x="308" y="290"/>
                  </a:lnTo>
                  <a:lnTo>
                    <a:pt x="313" y="288"/>
                  </a:lnTo>
                  <a:lnTo>
                    <a:pt x="318" y="288"/>
                  </a:lnTo>
                  <a:lnTo>
                    <a:pt x="322" y="290"/>
                  </a:lnTo>
                  <a:lnTo>
                    <a:pt x="322" y="290"/>
                  </a:lnTo>
                  <a:lnTo>
                    <a:pt x="322" y="290"/>
                  </a:lnTo>
                  <a:lnTo>
                    <a:pt x="322" y="288"/>
                  </a:lnTo>
                  <a:lnTo>
                    <a:pt x="322" y="288"/>
                  </a:lnTo>
                  <a:lnTo>
                    <a:pt x="320" y="286"/>
                  </a:lnTo>
                  <a:lnTo>
                    <a:pt x="320" y="286"/>
                  </a:lnTo>
                  <a:lnTo>
                    <a:pt x="320" y="285"/>
                  </a:lnTo>
                  <a:lnTo>
                    <a:pt x="322" y="285"/>
                  </a:lnTo>
                  <a:lnTo>
                    <a:pt x="322" y="285"/>
                  </a:lnTo>
                  <a:lnTo>
                    <a:pt x="327" y="285"/>
                  </a:lnTo>
                  <a:lnTo>
                    <a:pt x="328" y="283"/>
                  </a:lnTo>
                  <a:lnTo>
                    <a:pt x="330" y="281"/>
                  </a:lnTo>
                  <a:lnTo>
                    <a:pt x="335" y="279"/>
                  </a:lnTo>
                  <a:lnTo>
                    <a:pt x="339" y="278"/>
                  </a:lnTo>
                  <a:lnTo>
                    <a:pt x="340" y="276"/>
                  </a:lnTo>
                  <a:lnTo>
                    <a:pt x="344" y="274"/>
                  </a:lnTo>
                  <a:lnTo>
                    <a:pt x="345" y="274"/>
                  </a:lnTo>
                  <a:lnTo>
                    <a:pt x="347" y="273"/>
                  </a:lnTo>
                  <a:lnTo>
                    <a:pt x="351" y="271"/>
                  </a:lnTo>
                  <a:lnTo>
                    <a:pt x="352" y="269"/>
                  </a:lnTo>
                  <a:lnTo>
                    <a:pt x="356" y="269"/>
                  </a:lnTo>
                  <a:lnTo>
                    <a:pt x="357" y="269"/>
                  </a:lnTo>
                  <a:lnTo>
                    <a:pt x="361" y="269"/>
                  </a:lnTo>
                  <a:lnTo>
                    <a:pt x="363" y="267"/>
                  </a:lnTo>
                  <a:lnTo>
                    <a:pt x="366" y="267"/>
                  </a:lnTo>
                  <a:lnTo>
                    <a:pt x="369" y="266"/>
                  </a:lnTo>
                  <a:lnTo>
                    <a:pt x="371" y="266"/>
                  </a:lnTo>
                  <a:lnTo>
                    <a:pt x="371" y="267"/>
                  </a:lnTo>
                  <a:lnTo>
                    <a:pt x="371" y="269"/>
                  </a:lnTo>
                  <a:lnTo>
                    <a:pt x="373" y="271"/>
                  </a:lnTo>
                  <a:lnTo>
                    <a:pt x="375" y="271"/>
                  </a:lnTo>
                  <a:lnTo>
                    <a:pt x="375" y="271"/>
                  </a:lnTo>
                  <a:lnTo>
                    <a:pt x="376" y="269"/>
                  </a:lnTo>
                  <a:lnTo>
                    <a:pt x="376" y="269"/>
                  </a:lnTo>
                  <a:lnTo>
                    <a:pt x="376" y="267"/>
                  </a:lnTo>
                  <a:lnTo>
                    <a:pt x="376" y="266"/>
                  </a:lnTo>
                  <a:lnTo>
                    <a:pt x="378" y="262"/>
                  </a:lnTo>
                  <a:lnTo>
                    <a:pt x="380" y="261"/>
                  </a:lnTo>
                  <a:lnTo>
                    <a:pt x="383" y="259"/>
                  </a:lnTo>
                  <a:lnTo>
                    <a:pt x="387" y="257"/>
                  </a:lnTo>
                  <a:lnTo>
                    <a:pt x="388" y="257"/>
                  </a:lnTo>
                  <a:lnTo>
                    <a:pt x="390" y="257"/>
                  </a:lnTo>
                  <a:lnTo>
                    <a:pt x="393" y="255"/>
                  </a:lnTo>
                  <a:lnTo>
                    <a:pt x="399" y="255"/>
                  </a:lnTo>
                  <a:lnTo>
                    <a:pt x="399" y="255"/>
                  </a:lnTo>
                  <a:lnTo>
                    <a:pt x="397" y="257"/>
                  </a:lnTo>
                  <a:lnTo>
                    <a:pt x="397" y="259"/>
                  </a:lnTo>
                  <a:lnTo>
                    <a:pt x="397" y="259"/>
                  </a:lnTo>
                  <a:lnTo>
                    <a:pt x="395" y="259"/>
                  </a:lnTo>
                  <a:lnTo>
                    <a:pt x="395" y="259"/>
                  </a:lnTo>
                  <a:lnTo>
                    <a:pt x="393" y="262"/>
                  </a:lnTo>
                  <a:lnTo>
                    <a:pt x="393" y="264"/>
                  </a:lnTo>
                  <a:lnTo>
                    <a:pt x="395" y="266"/>
                  </a:lnTo>
                  <a:lnTo>
                    <a:pt x="397" y="266"/>
                  </a:lnTo>
                  <a:lnTo>
                    <a:pt x="397" y="269"/>
                  </a:lnTo>
                  <a:lnTo>
                    <a:pt x="397" y="269"/>
                  </a:lnTo>
                  <a:lnTo>
                    <a:pt x="397" y="269"/>
                  </a:lnTo>
                  <a:lnTo>
                    <a:pt x="397" y="269"/>
                  </a:lnTo>
                  <a:lnTo>
                    <a:pt x="395" y="269"/>
                  </a:lnTo>
                  <a:lnTo>
                    <a:pt x="395" y="269"/>
                  </a:lnTo>
                  <a:lnTo>
                    <a:pt x="393" y="269"/>
                  </a:lnTo>
                  <a:lnTo>
                    <a:pt x="393" y="269"/>
                  </a:lnTo>
                  <a:lnTo>
                    <a:pt x="390" y="271"/>
                  </a:lnTo>
                  <a:lnTo>
                    <a:pt x="387" y="271"/>
                  </a:lnTo>
                  <a:lnTo>
                    <a:pt x="387" y="273"/>
                  </a:lnTo>
                  <a:lnTo>
                    <a:pt x="387" y="273"/>
                  </a:lnTo>
                  <a:lnTo>
                    <a:pt x="387" y="273"/>
                  </a:lnTo>
                  <a:lnTo>
                    <a:pt x="388" y="274"/>
                  </a:lnTo>
                  <a:lnTo>
                    <a:pt x="388" y="274"/>
                  </a:lnTo>
                  <a:lnTo>
                    <a:pt x="390" y="274"/>
                  </a:lnTo>
                  <a:lnTo>
                    <a:pt x="395" y="274"/>
                  </a:lnTo>
                  <a:lnTo>
                    <a:pt x="397" y="274"/>
                  </a:lnTo>
                  <a:lnTo>
                    <a:pt x="400" y="274"/>
                  </a:lnTo>
                  <a:lnTo>
                    <a:pt x="404" y="274"/>
                  </a:lnTo>
                  <a:lnTo>
                    <a:pt x="405" y="274"/>
                  </a:lnTo>
                  <a:lnTo>
                    <a:pt x="409" y="274"/>
                  </a:lnTo>
                  <a:lnTo>
                    <a:pt x="409" y="274"/>
                  </a:lnTo>
                  <a:lnTo>
                    <a:pt x="410" y="276"/>
                  </a:lnTo>
                  <a:lnTo>
                    <a:pt x="410" y="276"/>
                  </a:lnTo>
                  <a:lnTo>
                    <a:pt x="410" y="274"/>
                  </a:lnTo>
                  <a:lnTo>
                    <a:pt x="410" y="273"/>
                  </a:lnTo>
                  <a:lnTo>
                    <a:pt x="410" y="273"/>
                  </a:lnTo>
                  <a:lnTo>
                    <a:pt x="412" y="271"/>
                  </a:lnTo>
                  <a:lnTo>
                    <a:pt x="412" y="271"/>
                  </a:lnTo>
                  <a:lnTo>
                    <a:pt x="414" y="269"/>
                  </a:lnTo>
                  <a:lnTo>
                    <a:pt x="419" y="267"/>
                  </a:lnTo>
                  <a:lnTo>
                    <a:pt x="421" y="266"/>
                  </a:lnTo>
                  <a:lnTo>
                    <a:pt x="422" y="266"/>
                  </a:lnTo>
                  <a:lnTo>
                    <a:pt x="422" y="264"/>
                  </a:lnTo>
                  <a:lnTo>
                    <a:pt x="426" y="264"/>
                  </a:lnTo>
                  <a:lnTo>
                    <a:pt x="428" y="264"/>
                  </a:lnTo>
                  <a:lnTo>
                    <a:pt x="429" y="264"/>
                  </a:lnTo>
                  <a:lnTo>
                    <a:pt x="433" y="264"/>
                  </a:lnTo>
                  <a:lnTo>
                    <a:pt x="436" y="264"/>
                  </a:lnTo>
                  <a:lnTo>
                    <a:pt x="440" y="264"/>
                  </a:lnTo>
                  <a:lnTo>
                    <a:pt x="441" y="266"/>
                  </a:lnTo>
                  <a:lnTo>
                    <a:pt x="446" y="267"/>
                  </a:lnTo>
                  <a:lnTo>
                    <a:pt x="448" y="264"/>
                  </a:lnTo>
                  <a:lnTo>
                    <a:pt x="452" y="264"/>
                  </a:lnTo>
                  <a:lnTo>
                    <a:pt x="453" y="261"/>
                  </a:lnTo>
                  <a:lnTo>
                    <a:pt x="457" y="261"/>
                  </a:lnTo>
                  <a:lnTo>
                    <a:pt x="458" y="259"/>
                  </a:lnTo>
                  <a:lnTo>
                    <a:pt x="460" y="257"/>
                  </a:lnTo>
                  <a:lnTo>
                    <a:pt x="464" y="255"/>
                  </a:lnTo>
                  <a:lnTo>
                    <a:pt x="464" y="255"/>
                  </a:lnTo>
                  <a:lnTo>
                    <a:pt x="464" y="257"/>
                  </a:lnTo>
                  <a:lnTo>
                    <a:pt x="464" y="257"/>
                  </a:lnTo>
                  <a:lnTo>
                    <a:pt x="465" y="255"/>
                  </a:lnTo>
                  <a:lnTo>
                    <a:pt x="465" y="255"/>
                  </a:lnTo>
                  <a:lnTo>
                    <a:pt x="467" y="255"/>
                  </a:lnTo>
                  <a:lnTo>
                    <a:pt x="470" y="254"/>
                  </a:lnTo>
                  <a:lnTo>
                    <a:pt x="472" y="255"/>
                  </a:lnTo>
                  <a:lnTo>
                    <a:pt x="474" y="255"/>
                  </a:lnTo>
                  <a:lnTo>
                    <a:pt x="475" y="255"/>
                  </a:lnTo>
                  <a:lnTo>
                    <a:pt x="475" y="259"/>
                  </a:lnTo>
                  <a:lnTo>
                    <a:pt x="477" y="259"/>
                  </a:lnTo>
                  <a:lnTo>
                    <a:pt x="477" y="261"/>
                  </a:lnTo>
                  <a:lnTo>
                    <a:pt x="475" y="262"/>
                  </a:lnTo>
                  <a:lnTo>
                    <a:pt x="474" y="262"/>
                  </a:lnTo>
                  <a:lnTo>
                    <a:pt x="474" y="266"/>
                  </a:lnTo>
                  <a:lnTo>
                    <a:pt x="474" y="267"/>
                  </a:lnTo>
                  <a:lnTo>
                    <a:pt x="475" y="269"/>
                  </a:lnTo>
                  <a:lnTo>
                    <a:pt x="479" y="269"/>
                  </a:lnTo>
                  <a:lnTo>
                    <a:pt x="481" y="271"/>
                  </a:lnTo>
                  <a:lnTo>
                    <a:pt x="482" y="271"/>
                  </a:lnTo>
                  <a:lnTo>
                    <a:pt x="482" y="271"/>
                  </a:lnTo>
                  <a:lnTo>
                    <a:pt x="484" y="271"/>
                  </a:lnTo>
                  <a:lnTo>
                    <a:pt x="484" y="271"/>
                  </a:lnTo>
                  <a:lnTo>
                    <a:pt x="486" y="271"/>
                  </a:lnTo>
                  <a:lnTo>
                    <a:pt x="486" y="271"/>
                  </a:lnTo>
                  <a:lnTo>
                    <a:pt x="486" y="267"/>
                  </a:lnTo>
                  <a:lnTo>
                    <a:pt x="486" y="267"/>
                  </a:lnTo>
                  <a:lnTo>
                    <a:pt x="486" y="266"/>
                  </a:lnTo>
                  <a:lnTo>
                    <a:pt x="486" y="266"/>
                  </a:lnTo>
                  <a:lnTo>
                    <a:pt x="486" y="264"/>
                  </a:lnTo>
                  <a:lnTo>
                    <a:pt x="486" y="262"/>
                  </a:lnTo>
                  <a:lnTo>
                    <a:pt x="494" y="262"/>
                  </a:lnTo>
                  <a:lnTo>
                    <a:pt x="496" y="261"/>
                  </a:lnTo>
                  <a:lnTo>
                    <a:pt x="498" y="259"/>
                  </a:lnTo>
                  <a:lnTo>
                    <a:pt x="498" y="259"/>
                  </a:lnTo>
                  <a:lnTo>
                    <a:pt x="499" y="257"/>
                  </a:lnTo>
                  <a:lnTo>
                    <a:pt x="499" y="257"/>
                  </a:lnTo>
                  <a:lnTo>
                    <a:pt x="501" y="255"/>
                  </a:lnTo>
                  <a:lnTo>
                    <a:pt x="501" y="252"/>
                  </a:lnTo>
                  <a:lnTo>
                    <a:pt x="501" y="252"/>
                  </a:lnTo>
                  <a:lnTo>
                    <a:pt x="501" y="252"/>
                  </a:lnTo>
                  <a:lnTo>
                    <a:pt x="501" y="252"/>
                  </a:lnTo>
                  <a:lnTo>
                    <a:pt x="498" y="250"/>
                  </a:lnTo>
                  <a:lnTo>
                    <a:pt x="498" y="250"/>
                  </a:lnTo>
                  <a:lnTo>
                    <a:pt x="498" y="249"/>
                  </a:lnTo>
                  <a:lnTo>
                    <a:pt x="496" y="247"/>
                  </a:lnTo>
                  <a:lnTo>
                    <a:pt x="496" y="247"/>
                  </a:lnTo>
                  <a:lnTo>
                    <a:pt x="494" y="243"/>
                  </a:lnTo>
                  <a:lnTo>
                    <a:pt x="493" y="243"/>
                  </a:lnTo>
                  <a:lnTo>
                    <a:pt x="491" y="242"/>
                  </a:lnTo>
                  <a:lnTo>
                    <a:pt x="491" y="238"/>
                  </a:lnTo>
                  <a:lnTo>
                    <a:pt x="491" y="237"/>
                  </a:lnTo>
                  <a:lnTo>
                    <a:pt x="493" y="237"/>
                  </a:lnTo>
                  <a:lnTo>
                    <a:pt x="494" y="237"/>
                  </a:lnTo>
                  <a:lnTo>
                    <a:pt x="496" y="235"/>
                  </a:lnTo>
                  <a:lnTo>
                    <a:pt x="498" y="233"/>
                  </a:lnTo>
                  <a:lnTo>
                    <a:pt x="499" y="231"/>
                  </a:lnTo>
                  <a:lnTo>
                    <a:pt x="503" y="231"/>
                  </a:lnTo>
                  <a:lnTo>
                    <a:pt x="506" y="231"/>
                  </a:lnTo>
                  <a:lnTo>
                    <a:pt x="510" y="231"/>
                  </a:lnTo>
                  <a:lnTo>
                    <a:pt x="511" y="233"/>
                  </a:lnTo>
                  <a:lnTo>
                    <a:pt x="515" y="233"/>
                  </a:lnTo>
                  <a:lnTo>
                    <a:pt x="517" y="233"/>
                  </a:lnTo>
                  <a:lnTo>
                    <a:pt x="520" y="233"/>
                  </a:lnTo>
                  <a:lnTo>
                    <a:pt x="523" y="233"/>
                  </a:lnTo>
                  <a:lnTo>
                    <a:pt x="525" y="233"/>
                  </a:lnTo>
                  <a:lnTo>
                    <a:pt x="527" y="233"/>
                  </a:lnTo>
                  <a:lnTo>
                    <a:pt x="527" y="233"/>
                  </a:lnTo>
                  <a:lnTo>
                    <a:pt x="529" y="235"/>
                  </a:lnTo>
                  <a:lnTo>
                    <a:pt x="529" y="235"/>
                  </a:lnTo>
                  <a:lnTo>
                    <a:pt x="530" y="235"/>
                  </a:lnTo>
                  <a:lnTo>
                    <a:pt x="534" y="235"/>
                  </a:lnTo>
                  <a:lnTo>
                    <a:pt x="535" y="235"/>
                  </a:lnTo>
                  <a:lnTo>
                    <a:pt x="535" y="235"/>
                  </a:lnTo>
                  <a:lnTo>
                    <a:pt x="535" y="235"/>
                  </a:lnTo>
                  <a:lnTo>
                    <a:pt x="535" y="235"/>
                  </a:lnTo>
                  <a:lnTo>
                    <a:pt x="537" y="235"/>
                  </a:lnTo>
                  <a:lnTo>
                    <a:pt x="537" y="235"/>
                  </a:lnTo>
                  <a:lnTo>
                    <a:pt x="541" y="237"/>
                  </a:lnTo>
                  <a:lnTo>
                    <a:pt x="542" y="238"/>
                  </a:lnTo>
                  <a:lnTo>
                    <a:pt x="546" y="238"/>
                  </a:lnTo>
                  <a:lnTo>
                    <a:pt x="551" y="240"/>
                  </a:lnTo>
                  <a:lnTo>
                    <a:pt x="552" y="240"/>
                  </a:lnTo>
                  <a:lnTo>
                    <a:pt x="552" y="242"/>
                  </a:lnTo>
                  <a:lnTo>
                    <a:pt x="556" y="242"/>
                  </a:lnTo>
                  <a:lnTo>
                    <a:pt x="558" y="243"/>
                  </a:lnTo>
                  <a:lnTo>
                    <a:pt x="561" y="243"/>
                  </a:lnTo>
                  <a:lnTo>
                    <a:pt x="561" y="245"/>
                  </a:lnTo>
                  <a:lnTo>
                    <a:pt x="563" y="247"/>
                  </a:lnTo>
                  <a:lnTo>
                    <a:pt x="564" y="247"/>
                  </a:lnTo>
                  <a:lnTo>
                    <a:pt x="568" y="249"/>
                  </a:lnTo>
                  <a:lnTo>
                    <a:pt x="570" y="250"/>
                  </a:lnTo>
                  <a:lnTo>
                    <a:pt x="573" y="250"/>
                  </a:lnTo>
                  <a:lnTo>
                    <a:pt x="575" y="252"/>
                  </a:lnTo>
                  <a:lnTo>
                    <a:pt x="578" y="254"/>
                  </a:lnTo>
                  <a:lnTo>
                    <a:pt x="578" y="254"/>
                  </a:lnTo>
                  <a:lnTo>
                    <a:pt x="580" y="254"/>
                  </a:lnTo>
                  <a:lnTo>
                    <a:pt x="580" y="254"/>
                  </a:lnTo>
                  <a:lnTo>
                    <a:pt x="582" y="254"/>
                  </a:lnTo>
                  <a:lnTo>
                    <a:pt x="582" y="254"/>
                  </a:lnTo>
                  <a:lnTo>
                    <a:pt x="585" y="255"/>
                  </a:lnTo>
                  <a:lnTo>
                    <a:pt x="588" y="257"/>
                  </a:lnTo>
                  <a:lnTo>
                    <a:pt x="592" y="259"/>
                  </a:lnTo>
                  <a:lnTo>
                    <a:pt x="594" y="259"/>
                  </a:lnTo>
                  <a:lnTo>
                    <a:pt x="597" y="262"/>
                  </a:lnTo>
                  <a:lnTo>
                    <a:pt x="599" y="262"/>
                  </a:lnTo>
                  <a:lnTo>
                    <a:pt x="600" y="264"/>
                  </a:lnTo>
                  <a:lnTo>
                    <a:pt x="602" y="266"/>
                  </a:lnTo>
                  <a:lnTo>
                    <a:pt x="604" y="267"/>
                  </a:lnTo>
                  <a:lnTo>
                    <a:pt x="609" y="267"/>
                  </a:lnTo>
                  <a:lnTo>
                    <a:pt x="611" y="271"/>
                  </a:lnTo>
                  <a:lnTo>
                    <a:pt x="612" y="273"/>
                  </a:lnTo>
                  <a:lnTo>
                    <a:pt x="612" y="274"/>
                  </a:lnTo>
                  <a:lnTo>
                    <a:pt x="616" y="273"/>
                  </a:lnTo>
                  <a:lnTo>
                    <a:pt x="617" y="271"/>
                  </a:lnTo>
                  <a:lnTo>
                    <a:pt x="617" y="269"/>
                  </a:lnTo>
                  <a:lnTo>
                    <a:pt x="619" y="267"/>
                  </a:lnTo>
                  <a:lnTo>
                    <a:pt x="621" y="266"/>
                  </a:lnTo>
                  <a:lnTo>
                    <a:pt x="623" y="262"/>
                  </a:lnTo>
                  <a:lnTo>
                    <a:pt x="623" y="262"/>
                  </a:lnTo>
                  <a:lnTo>
                    <a:pt x="623" y="261"/>
                  </a:lnTo>
                  <a:lnTo>
                    <a:pt x="623" y="261"/>
                  </a:lnTo>
                  <a:lnTo>
                    <a:pt x="623" y="257"/>
                  </a:lnTo>
                  <a:lnTo>
                    <a:pt x="624" y="255"/>
                  </a:lnTo>
                  <a:lnTo>
                    <a:pt x="623" y="255"/>
                  </a:lnTo>
                  <a:lnTo>
                    <a:pt x="621" y="255"/>
                  </a:lnTo>
                  <a:lnTo>
                    <a:pt x="619" y="255"/>
                  </a:lnTo>
                  <a:lnTo>
                    <a:pt x="616" y="255"/>
                  </a:lnTo>
                  <a:lnTo>
                    <a:pt x="614" y="254"/>
                  </a:lnTo>
                  <a:lnTo>
                    <a:pt x="614" y="252"/>
                  </a:lnTo>
                  <a:lnTo>
                    <a:pt x="614" y="252"/>
                  </a:lnTo>
                  <a:lnTo>
                    <a:pt x="612" y="250"/>
                  </a:lnTo>
                  <a:lnTo>
                    <a:pt x="612" y="250"/>
                  </a:lnTo>
                  <a:lnTo>
                    <a:pt x="611" y="249"/>
                  </a:lnTo>
                  <a:lnTo>
                    <a:pt x="611" y="249"/>
                  </a:lnTo>
                  <a:lnTo>
                    <a:pt x="609" y="247"/>
                  </a:lnTo>
                  <a:lnTo>
                    <a:pt x="609" y="247"/>
                  </a:lnTo>
                  <a:lnTo>
                    <a:pt x="609" y="247"/>
                  </a:lnTo>
                  <a:lnTo>
                    <a:pt x="609" y="245"/>
                  </a:lnTo>
                  <a:lnTo>
                    <a:pt x="609" y="245"/>
                  </a:lnTo>
                  <a:lnTo>
                    <a:pt x="609" y="243"/>
                  </a:lnTo>
                  <a:lnTo>
                    <a:pt x="609" y="243"/>
                  </a:lnTo>
                  <a:lnTo>
                    <a:pt x="609" y="240"/>
                  </a:lnTo>
                  <a:lnTo>
                    <a:pt x="607" y="240"/>
                  </a:lnTo>
                  <a:lnTo>
                    <a:pt x="607" y="240"/>
                  </a:lnTo>
                  <a:lnTo>
                    <a:pt x="604" y="240"/>
                  </a:lnTo>
                  <a:lnTo>
                    <a:pt x="604" y="240"/>
                  </a:lnTo>
                  <a:lnTo>
                    <a:pt x="600" y="237"/>
                  </a:lnTo>
                  <a:lnTo>
                    <a:pt x="597" y="237"/>
                  </a:lnTo>
                  <a:lnTo>
                    <a:pt x="597" y="237"/>
                  </a:lnTo>
                  <a:lnTo>
                    <a:pt x="597" y="238"/>
                  </a:lnTo>
                  <a:lnTo>
                    <a:pt x="597" y="238"/>
                  </a:lnTo>
                  <a:lnTo>
                    <a:pt x="595" y="237"/>
                  </a:lnTo>
                  <a:lnTo>
                    <a:pt x="595" y="237"/>
                  </a:lnTo>
                  <a:lnTo>
                    <a:pt x="595" y="237"/>
                  </a:lnTo>
                  <a:lnTo>
                    <a:pt x="594" y="237"/>
                  </a:lnTo>
                  <a:lnTo>
                    <a:pt x="592" y="237"/>
                  </a:lnTo>
                  <a:lnTo>
                    <a:pt x="592" y="238"/>
                  </a:lnTo>
                  <a:lnTo>
                    <a:pt x="592" y="240"/>
                  </a:lnTo>
                  <a:lnTo>
                    <a:pt x="590" y="238"/>
                  </a:lnTo>
                  <a:lnTo>
                    <a:pt x="590" y="235"/>
                  </a:lnTo>
                  <a:lnTo>
                    <a:pt x="590" y="233"/>
                  </a:lnTo>
                  <a:lnTo>
                    <a:pt x="590" y="231"/>
                  </a:lnTo>
                  <a:lnTo>
                    <a:pt x="592" y="228"/>
                  </a:lnTo>
                  <a:lnTo>
                    <a:pt x="592" y="228"/>
                  </a:lnTo>
                  <a:lnTo>
                    <a:pt x="594" y="228"/>
                  </a:lnTo>
                  <a:lnTo>
                    <a:pt x="594" y="228"/>
                  </a:lnTo>
                  <a:lnTo>
                    <a:pt x="597" y="228"/>
                  </a:lnTo>
                  <a:lnTo>
                    <a:pt x="597" y="228"/>
                  </a:lnTo>
                  <a:lnTo>
                    <a:pt x="597" y="226"/>
                  </a:lnTo>
                  <a:lnTo>
                    <a:pt x="597" y="226"/>
                  </a:lnTo>
                  <a:lnTo>
                    <a:pt x="595" y="224"/>
                  </a:lnTo>
                  <a:lnTo>
                    <a:pt x="595" y="224"/>
                  </a:lnTo>
                  <a:lnTo>
                    <a:pt x="595" y="224"/>
                  </a:lnTo>
                  <a:lnTo>
                    <a:pt x="595" y="224"/>
                  </a:lnTo>
                  <a:lnTo>
                    <a:pt x="595" y="223"/>
                  </a:lnTo>
                  <a:lnTo>
                    <a:pt x="595" y="219"/>
                  </a:lnTo>
                  <a:lnTo>
                    <a:pt x="595" y="216"/>
                  </a:lnTo>
                  <a:lnTo>
                    <a:pt x="597" y="212"/>
                  </a:lnTo>
                  <a:lnTo>
                    <a:pt x="597" y="212"/>
                  </a:lnTo>
                  <a:lnTo>
                    <a:pt x="597" y="211"/>
                  </a:lnTo>
                  <a:lnTo>
                    <a:pt x="597" y="211"/>
                  </a:lnTo>
                  <a:lnTo>
                    <a:pt x="597" y="206"/>
                  </a:lnTo>
                  <a:lnTo>
                    <a:pt x="595" y="206"/>
                  </a:lnTo>
                  <a:lnTo>
                    <a:pt x="592" y="206"/>
                  </a:lnTo>
                  <a:lnTo>
                    <a:pt x="592" y="206"/>
                  </a:lnTo>
                  <a:lnTo>
                    <a:pt x="592" y="206"/>
                  </a:lnTo>
                  <a:lnTo>
                    <a:pt x="588" y="206"/>
                  </a:lnTo>
                  <a:lnTo>
                    <a:pt x="588" y="206"/>
                  </a:lnTo>
                  <a:lnTo>
                    <a:pt x="587" y="204"/>
                  </a:lnTo>
                  <a:lnTo>
                    <a:pt x="587" y="204"/>
                  </a:lnTo>
                  <a:lnTo>
                    <a:pt x="588" y="202"/>
                  </a:lnTo>
                  <a:lnTo>
                    <a:pt x="588" y="202"/>
                  </a:lnTo>
                  <a:lnTo>
                    <a:pt x="590" y="200"/>
                  </a:lnTo>
                  <a:lnTo>
                    <a:pt x="590" y="200"/>
                  </a:lnTo>
                  <a:lnTo>
                    <a:pt x="590" y="199"/>
                  </a:lnTo>
                  <a:lnTo>
                    <a:pt x="590" y="199"/>
                  </a:lnTo>
                  <a:lnTo>
                    <a:pt x="588" y="199"/>
                  </a:lnTo>
                  <a:lnTo>
                    <a:pt x="590" y="195"/>
                  </a:lnTo>
                  <a:lnTo>
                    <a:pt x="592" y="194"/>
                  </a:lnTo>
                  <a:lnTo>
                    <a:pt x="594" y="194"/>
                  </a:lnTo>
                  <a:lnTo>
                    <a:pt x="597" y="192"/>
                  </a:lnTo>
                  <a:lnTo>
                    <a:pt x="597" y="192"/>
                  </a:lnTo>
                  <a:lnTo>
                    <a:pt x="599" y="190"/>
                  </a:lnTo>
                  <a:lnTo>
                    <a:pt x="599" y="190"/>
                  </a:lnTo>
                  <a:lnTo>
                    <a:pt x="602" y="188"/>
                  </a:lnTo>
                  <a:lnTo>
                    <a:pt x="604" y="187"/>
                  </a:lnTo>
                  <a:lnTo>
                    <a:pt x="607" y="185"/>
                  </a:lnTo>
                  <a:lnTo>
                    <a:pt x="609" y="183"/>
                  </a:lnTo>
                  <a:lnTo>
                    <a:pt x="612" y="180"/>
                  </a:lnTo>
                  <a:lnTo>
                    <a:pt x="612" y="180"/>
                  </a:lnTo>
                  <a:lnTo>
                    <a:pt x="614" y="178"/>
                  </a:lnTo>
                  <a:lnTo>
                    <a:pt x="616" y="175"/>
                  </a:lnTo>
                  <a:lnTo>
                    <a:pt x="616" y="171"/>
                  </a:lnTo>
                  <a:lnTo>
                    <a:pt x="617" y="170"/>
                  </a:lnTo>
                  <a:lnTo>
                    <a:pt x="617" y="168"/>
                  </a:lnTo>
                  <a:lnTo>
                    <a:pt x="619" y="164"/>
                  </a:lnTo>
                  <a:lnTo>
                    <a:pt x="619" y="163"/>
                  </a:lnTo>
                  <a:lnTo>
                    <a:pt x="619" y="161"/>
                  </a:lnTo>
                  <a:lnTo>
                    <a:pt x="621" y="158"/>
                  </a:lnTo>
                  <a:lnTo>
                    <a:pt x="621" y="156"/>
                  </a:lnTo>
                  <a:lnTo>
                    <a:pt x="623" y="154"/>
                  </a:lnTo>
                  <a:lnTo>
                    <a:pt x="624" y="151"/>
                  </a:lnTo>
                  <a:lnTo>
                    <a:pt x="624" y="151"/>
                  </a:lnTo>
                  <a:lnTo>
                    <a:pt x="626" y="149"/>
                  </a:lnTo>
                  <a:lnTo>
                    <a:pt x="626" y="149"/>
                  </a:lnTo>
                  <a:lnTo>
                    <a:pt x="628" y="147"/>
                  </a:lnTo>
                  <a:lnTo>
                    <a:pt x="628" y="145"/>
                  </a:lnTo>
                  <a:lnTo>
                    <a:pt x="631" y="145"/>
                  </a:lnTo>
                  <a:lnTo>
                    <a:pt x="633" y="147"/>
                  </a:lnTo>
                  <a:lnTo>
                    <a:pt x="636" y="147"/>
                  </a:lnTo>
                  <a:lnTo>
                    <a:pt x="641" y="147"/>
                  </a:lnTo>
                  <a:lnTo>
                    <a:pt x="645" y="147"/>
                  </a:lnTo>
                  <a:lnTo>
                    <a:pt x="647" y="147"/>
                  </a:lnTo>
                  <a:lnTo>
                    <a:pt x="650" y="147"/>
                  </a:lnTo>
                  <a:lnTo>
                    <a:pt x="655" y="147"/>
                  </a:lnTo>
                  <a:lnTo>
                    <a:pt x="659" y="147"/>
                  </a:lnTo>
                  <a:lnTo>
                    <a:pt x="660" y="147"/>
                  </a:lnTo>
                  <a:lnTo>
                    <a:pt x="662" y="147"/>
                  </a:lnTo>
                  <a:lnTo>
                    <a:pt x="664" y="149"/>
                  </a:lnTo>
                  <a:lnTo>
                    <a:pt x="665" y="149"/>
                  </a:lnTo>
                  <a:lnTo>
                    <a:pt x="669" y="149"/>
                  </a:lnTo>
                  <a:lnTo>
                    <a:pt x="671" y="149"/>
                  </a:lnTo>
                  <a:lnTo>
                    <a:pt x="674" y="149"/>
                  </a:lnTo>
                  <a:lnTo>
                    <a:pt x="676" y="151"/>
                  </a:lnTo>
                  <a:lnTo>
                    <a:pt x="677" y="152"/>
                  </a:lnTo>
                  <a:lnTo>
                    <a:pt x="679" y="152"/>
                  </a:lnTo>
                  <a:lnTo>
                    <a:pt x="679" y="156"/>
                  </a:lnTo>
                  <a:lnTo>
                    <a:pt x="679" y="158"/>
                  </a:lnTo>
                  <a:lnTo>
                    <a:pt x="679" y="158"/>
                  </a:lnTo>
                  <a:lnTo>
                    <a:pt x="681" y="159"/>
                  </a:lnTo>
                  <a:lnTo>
                    <a:pt x="681" y="163"/>
                  </a:lnTo>
                  <a:lnTo>
                    <a:pt x="679" y="166"/>
                  </a:lnTo>
                  <a:lnTo>
                    <a:pt x="679" y="168"/>
                  </a:lnTo>
                  <a:lnTo>
                    <a:pt x="679" y="171"/>
                  </a:lnTo>
                  <a:lnTo>
                    <a:pt x="677" y="173"/>
                  </a:lnTo>
                  <a:lnTo>
                    <a:pt x="676" y="173"/>
                  </a:lnTo>
                  <a:lnTo>
                    <a:pt x="674" y="175"/>
                  </a:lnTo>
                  <a:lnTo>
                    <a:pt x="672" y="176"/>
                  </a:lnTo>
                  <a:lnTo>
                    <a:pt x="672" y="180"/>
                  </a:lnTo>
                  <a:lnTo>
                    <a:pt x="672" y="182"/>
                  </a:lnTo>
                  <a:lnTo>
                    <a:pt x="671" y="182"/>
                  </a:lnTo>
                  <a:lnTo>
                    <a:pt x="667" y="183"/>
                  </a:lnTo>
                  <a:lnTo>
                    <a:pt x="665" y="185"/>
                  </a:lnTo>
                  <a:lnTo>
                    <a:pt x="665" y="188"/>
                  </a:lnTo>
                  <a:lnTo>
                    <a:pt x="665" y="188"/>
                  </a:lnTo>
                  <a:lnTo>
                    <a:pt x="667" y="190"/>
                  </a:lnTo>
                  <a:lnTo>
                    <a:pt x="671" y="192"/>
                  </a:lnTo>
                  <a:lnTo>
                    <a:pt x="672" y="194"/>
                  </a:lnTo>
                  <a:lnTo>
                    <a:pt x="674" y="195"/>
                  </a:lnTo>
                  <a:lnTo>
                    <a:pt x="676" y="195"/>
                  </a:lnTo>
                  <a:lnTo>
                    <a:pt x="676" y="199"/>
                  </a:lnTo>
                  <a:lnTo>
                    <a:pt x="677" y="200"/>
                  </a:lnTo>
                  <a:lnTo>
                    <a:pt x="679" y="202"/>
                  </a:lnTo>
                  <a:lnTo>
                    <a:pt x="679" y="202"/>
                  </a:lnTo>
                  <a:lnTo>
                    <a:pt x="679" y="202"/>
                  </a:lnTo>
                  <a:lnTo>
                    <a:pt x="679" y="202"/>
                  </a:lnTo>
                  <a:lnTo>
                    <a:pt x="679" y="202"/>
                  </a:lnTo>
                  <a:lnTo>
                    <a:pt x="679" y="202"/>
                  </a:lnTo>
                  <a:lnTo>
                    <a:pt x="679" y="204"/>
                  </a:lnTo>
                  <a:lnTo>
                    <a:pt x="681" y="207"/>
                  </a:lnTo>
                  <a:lnTo>
                    <a:pt x="677" y="211"/>
                  </a:lnTo>
                  <a:lnTo>
                    <a:pt x="679" y="212"/>
                  </a:lnTo>
                  <a:lnTo>
                    <a:pt x="679" y="214"/>
                  </a:lnTo>
                  <a:lnTo>
                    <a:pt x="677" y="218"/>
                  </a:lnTo>
                  <a:lnTo>
                    <a:pt x="676" y="218"/>
                  </a:lnTo>
                  <a:lnTo>
                    <a:pt x="676" y="221"/>
                  </a:lnTo>
                  <a:lnTo>
                    <a:pt x="676" y="224"/>
                  </a:lnTo>
                  <a:lnTo>
                    <a:pt x="677" y="226"/>
                  </a:lnTo>
                  <a:lnTo>
                    <a:pt x="677" y="230"/>
                  </a:lnTo>
                  <a:lnTo>
                    <a:pt x="677" y="231"/>
                  </a:lnTo>
                  <a:lnTo>
                    <a:pt x="677" y="233"/>
                  </a:lnTo>
                  <a:lnTo>
                    <a:pt x="677" y="237"/>
                  </a:lnTo>
                  <a:lnTo>
                    <a:pt x="677" y="240"/>
                  </a:lnTo>
                  <a:lnTo>
                    <a:pt x="677" y="240"/>
                  </a:lnTo>
                  <a:lnTo>
                    <a:pt x="677" y="242"/>
                  </a:lnTo>
                  <a:lnTo>
                    <a:pt x="677" y="245"/>
                  </a:lnTo>
                  <a:lnTo>
                    <a:pt x="676" y="247"/>
                  </a:lnTo>
                  <a:lnTo>
                    <a:pt x="676" y="249"/>
                  </a:lnTo>
                  <a:lnTo>
                    <a:pt x="676" y="254"/>
                  </a:lnTo>
                  <a:lnTo>
                    <a:pt x="677" y="255"/>
                  </a:lnTo>
                  <a:lnTo>
                    <a:pt x="679" y="257"/>
                  </a:lnTo>
                  <a:lnTo>
                    <a:pt x="681" y="259"/>
                  </a:lnTo>
                  <a:lnTo>
                    <a:pt x="684" y="261"/>
                  </a:lnTo>
                  <a:lnTo>
                    <a:pt x="688" y="262"/>
                  </a:lnTo>
                  <a:lnTo>
                    <a:pt x="691" y="266"/>
                  </a:lnTo>
                  <a:lnTo>
                    <a:pt x="693" y="267"/>
                  </a:lnTo>
                  <a:lnTo>
                    <a:pt x="693" y="271"/>
                  </a:lnTo>
                  <a:lnTo>
                    <a:pt x="689" y="271"/>
                  </a:lnTo>
                  <a:lnTo>
                    <a:pt x="688" y="271"/>
                  </a:lnTo>
                  <a:lnTo>
                    <a:pt x="688" y="271"/>
                  </a:lnTo>
                  <a:lnTo>
                    <a:pt x="684" y="274"/>
                  </a:lnTo>
                  <a:lnTo>
                    <a:pt x="684" y="278"/>
                  </a:lnTo>
                  <a:lnTo>
                    <a:pt x="686" y="279"/>
                  </a:lnTo>
                  <a:lnTo>
                    <a:pt x="686" y="283"/>
                  </a:lnTo>
                  <a:lnTo>
                    <a:pt x="686" y="285"/>
                  </a:lnTo>
                  <a:lnTo>
                    <a:pt x="686" y="286"/>
                  </a:lnTo>
                  <a:lnTo>
                    <a:pt x="686" y="288"/>
                  </a:lnTo>
                  <a:lnTo>
                    <a:pt x="681" y="288"/>
                  </a:lnTo>
                  <a:lnTo>
                    <a:pt x="679" y="290"/>
                  </a:lnTo>
                  <a:lnTo>
                    <a:pt x="677" y="291"/>
                  </a:lnTo>
                  <a:lnTo>
                    <a:pt x="676" y="293"/>
                  </a:lnTo>
                  <a:lnTo>
                    <a:pt x="674" y="293"/>
                  </a:lnTo>
                  <a:lnTo>
                    <a:pt x="674" y="297"/>
                  </a:lnTo>
                  <a:lnTo>
                    <a:pt x="672" y="297"/>
                  </a:lnTo>
                  <a:lnTo>
                    <a:pt x="669" y="297"/>
                  </a:lnTo>
                  <a:lnTo>
                    <a:pt x="669" y="298"/>
                  </a:lnTo>
                  <a:lnTo>
                    <a:pt x="669" y="298"/>
                  </a:lnTo>
                  <a:lnTo>
                    <a:pt x="671" y="300"/>
                  </a:lnTo>
                  <a:lnTo>
                    <a:pt x="669" y="302"/>
                  </a:lnTo>
                  <a:lnTo>
                    <a:pt x="669" y="302"/>
                  </a:lnTo>
                  <a:lnTo>
                    <a:pt x="665" y="305"/>
                  </a:lnTo>
                  <a:lnTo>
                    <a:pt x="664" y="307"/>
                  </a:lnTo>
                  <a:lnTo>
                    <a:pt x="662" y="307"/>
                  </a:lnTo>
                  <a:lnTo>
                    <a:pt x="659" y="309"/>
                  </a:lnTo>
                  <a:lnTo>
                    <a:pt x="655" y="309"/>
                  </a:lnTo>
                  <a:lnTo>
                    <a:pt x="653" y="310"/>
                  </a:lnTo>
                  <a:lnTo>
                    <a:pt x="652" y="310"/>
                  </a:lnTo>
                  <a:lnTo>
                    <a:pt x="652" y="310"/>
                  </a:lnTo>
                  <a:lnTo>
                    <a:pt x="650" y="312"/>
                  </a:lnTo>
                  <a:lnTo>
                    <a:pt x="650" y="312"/>
                  </a:lnTo>
                  <a:lnTo>
                    <a:pt x="647" y="312"/>
                  </a:lnTo>
                  <a:lnTo>
                    <a:pt x="645" y="314"/>
                  </a:lnTo>
                  <a:lnTo>
                    <a:pt x="643" y="314"/>
                  </a:lnTo>
                  <a:lnTo>
                    <a:pt x="641" y="314"/>
                  </a:lnTo>
                  <a:lnTo>
                    <a:pt x="640" y="312"/>
                  </a:lnTo>
                  <a:lnTo>
                    <a:pt x="638" y="310"/>
                  </a:lnTo>
                  <a:lnTo>
                    <a:pt x="631" y="310"/>
                  </a:lnTo>
                  <a:lnTo>
                    <a:pt x="626" y="310"/>
                  </a:lnTo>
                  <a:lnTo>
                    <a:pt x="623" y="310"/>
                  </a:lnTo>
                  <a:lnTo>
                    <a:pt x="624" y="312"/>
                  </a:lnTo>
                  <a:lnTo>
                    <a:pt x="624" y="312"/>
                  </a:lnTo>
                  <a:lnTo>
                    <a:pt x="626" y="316"/>
                  </a:lnTo>
                  <a:lnTo>
                    <a:pt x="626" y="317"/>
                  </a:lnTo>
                  <a:lnTo>
                    <a:pt x="631" y="319"/>
                  </a:lnTo>
                  <a:lnTo>
                    <a:pt x="636" y="319"/>
                  </a:lnTo>
                  <a:lnTo>
                    <a:pt x="638" y="321"/>
                  </a:lnTo>
                  <a:lnTo>
                    <a:pt x="638" y="322"/>
                  </a:lnTo>
                  <a:lnTo>
                    <a:pt x="645" y="322"/>
                  </a:lnTo>
                  <a:lnTo>
                    <a:pt x="647" y="322"/>
                  </a:lnTo>
                  <a:lnTo>
                    <a:pt x="650" y="322"/>
                  </a:lnTo>
                  <a:lnTo>
                    <a:pt x="653" y="322"/>
                  </a:lnTo>
                  <a:lnTo>
                    <a:pt x="655" y="322"/>
                  </a:lnTo>
                  <a:lnTo>
                    <a:pt x="659" y="322"/>
                  </a:lnTo>
                  <a:lnTo>
                    <a:pt x="662" y="322"/>
                  </a:lnTo>
                  <a:lnTo>
                    <a:pt x="664" y="322"/>
                  </a:lnTo>
                  <a:lnTo>
                    <a:pt x="667" y="324"/>
                  </a:lnTo>
                  <a:lnTo>
                    <a:pt x="669" y="324"/>
                  </a:lnTo>
                  <a:lnTo>
                    <a:pt x="672" y="324"/>
                  </a:lnTo>
                  <a:lnTo>
                    <a:pt x="674" y="321"/>
                  </a:lnTo>
                  <a:lnTo>
                    <a:pt x="674" y="321"/>
                  </a:lnTo>
                  <a:lnTo>
                    <a:pt x="674" y="319"/>
                  </a:lnTo>
                  <a:lnTo>
                    <a:pt x="674" y="317"/>
                  </a:lnTo>
                  <a:lnTo>
                    <a:pt x="674" y="317"/>
                  </a:lnTo>
                  <a:lnTo>
                    <a:pt x="676" y="314"/>
                  </a:lnTo>
                  <a:lnTo>
                    <a:pt x="679" y="316"/>
                  </a:lnTo>
                  <a:lnTo>
                    <a:pt x="683" y="314"/>
                  </a:lnTo>
                  <a:lnTo>
                    <a:pt x="684" y="312"/>
                  </a:lnTo>
                  <a:lnTo>
                    <a:pt x="686" y="310"/>
                  </a:lnTo>
                  <a:lnTo>
                    <a:pt x="691" y="309"/>
                  </a:lnTo>
                  <a:lnTo>
                    <a:pt x="691" y="309"/>
                  </a:lnTo>
                  <a:lnTo>
                    <a:pt x="693" y="305"/>
                  </a:lnTo>
                  <a:lnTo>
                    <a:pt x="694" y="305"/>
                  </a:lnTo>
                  <a:lnTo>
                    <a:pt x="694" y="303"/>
                  </a:lnTo>
                  <a:lnTo>
                    <a:pt x="696" y="302"/>
                  </a:lnTo>
                  <a:lnTo>
                    <a:pt x="698" y="298"/>
                  </a:lnTo>
                  <a:lnTo>
                    <a:pt x="698" y="298"/>
                  </a:lnTo>
                  <a:lnTo>
                    <a:pt x="698" y="298"/>
                  </a:lnTo>
                  <a:lnTo>
                    <a:pt x="696" y="297"/>
                  </a:lnTo>
                  <a:lnTo>
                    <a:pt x="696" y="297"/>
                  </a:lnTo>
                  <a:lnTo>
                    <a:pt x="701" y="293"/>
                  </a:lnTo>
                  <a:lnTo>
                    <a:pt x="703" y="291"/>
                  </a:lnTo>
                  <a:lnTo>
                    <a:pt x="706" y="290"/>
                  </a:lnTo>
                  <a:lnTo>
                    <a:pt x="708" y="286"/>
                  </a:lnTo>
                  <a:lnTo>
                    <a:pt x="708" y="285"/>
                  </a:lnTo>
                  <a:lnTo>
                    <a:pt x="708" y="285"/>
                  </a:lnTo>
                  <a:lnTo>
                    <a:pt x="708" y="281"/>
                  </a:lnTo>
                  <a:lnTo>
                    <a:pt x="708" y="279"/>
                  </a:lnTo>
                  <a:lnTo>
                    <a:pt x="708" y="276"/>
                  </a:lnTo>
                  <a:lnTo>
                    <a:pt x="708" y="274"/>
                  </a:lnTo>
                  <a:lnTo>
                    <a:pt x="708" y="274"/>
                  </a:lnTo>
                  <a:lnTo>
                    <a:pt x="708" y="274"/>
                  </a:lnTo>
                  <a:lnTo>
                    <a:pt x="706" y="273"/>
                  </a:lnTo>
                  <a:lnTo>
                    <a:pt x="705" y="271"/>
                  </a:lnTo>
                  <a:lnTo>
                    <a:pt x="703" y="269"/>
                  </a:lnTo>
                  <a:lnTo>
                    <a:pt x="703" y="267"/>
                  </a:lnTo>
                  <a:lnTo>
                    <a:pt x="703" y="266"/>
                  </a:lnTo>
                  <a:lnTo>
                    <a:pt x="703" y="262"/>
                  </a:lnTo>
                  <a:lnTo>
                    <a:pt x="703" y="262"/>
                  </a:lnTo>
                  <a:lnTo>
                    <a:pt x="703" y="262"/>
                  </a:lnTo>
                  <a:lnTo>
                    <a:pt x="705" y="262"/>
                  </a:lnTo>
                  <a:lnTo>
                    <a:pt x="705" y="262"/>
                  </a:lnTo>
                  <a:lnTo>
                    <a:pt x="710" y="261"/>
                  </a:lnTo>
                  <a:lnTo>
                    <a:pt x="712" y="259"/>
                  </a:lnTo>
                  <a:lnTo>
                    <a:pt x="715" y="257"/>
                  </a:lnTo>
                  <a:lnTo>
                    <a:pt x="720" y="257"/>
                  </a:lnTo>
                  <a:lnTo>
                    <a:pt x="722" y="255"/>
                  </a:lnTo>
                  <a:lnTo>
                    <a:pt x="727" y="254"/>
                  </a:lnTo>
                  <a:lnTo>
                    <a:pt x="730" y="254"/>
                  </a:lnTo>
                  <a:lnTo>
                    <a:pt x="734" y="254"/>
                  </a:lnTo>
                  <a:lnTo>
                    <a:pt x="737" y="254"/>
                  </a:lnTo>
                  <a:lnTo>
                    <a:pt x="737" y="257"/>
                  </a:lnTo>
                  <a:lnTo>
                    <a:pt x="737" y="259"/>
                  </a:lnTo>
                  <a:lnTo>
                    <a:pt x="737" y="261"/>
                  </a:lnTo>
                  <a:lnTo>
                    <a:pt x="739" y="262"/>
                  </a:lnTo>
                  <a:lnTo>
                    <a:pt x="742" y="262"/>
                  </a:lnTo>
                  <a:lnTo>
                    <a:pt x="744" y="264"/>
                  </a:lnTo>
                  <a:lnTo>
                    <a:pt x="746" y="266"/>
                  </a:lnTo>
                  <a:lnTo>
                    <a:pt x="746" y="267"/>
                  </a:lnTo>
                  <a:lnTo>
                    <a:pt x="746" y="269"/>
                  </a:lnTo>
                  <a:lnTo>
                    <a:pt x="746" y="271"/>
                  </a:lnTo>
                  <a:lnTo>
                    <a:pt x="748" y="276"/>
                  </a:lnTo>
                  <a:lnTo>
                    <a:pt x="746" y="278"/>
                  </a:lnTo>
                  <a:lnTo>
                    <a:pt x="746" y="279"/>
                  </a:lnTo>
                  <a:lnTo>
                    <a:pt x="746" y="283"/>
                  </a:lnTo>
                  <a:lnTo>
                    <a:pt x="746" y="285"/>
                  </a:lnTo>
                  <a:lnTo>
                    <a:pt x="748" y="288"/>
                  </a:lnTo>
                  <a:lnTo>
                    <a:pt x="749" y="288"/>
                  </a:lnTo>
                  <a:lnTo>
                    <a:pt x="751" y="290"/>
                  </a:lnTo>
                  <a:lnTo>
                    <a:pt x="751" y="290"/>
                  </a:lnTo>
                  <a:lnTo>
                    <a:pt x="751" y="290"/>
                  </a:lnTo>
                  <a:lnTo>
                    <a:pt x="751" y="290"/>
                  </a:lnTo>
                  <a:lnTo>
                    <a:pt x="753" y="290"/>
                  </a:lnTo>
                  <a:lnTo>
                    <a:pt x="753" y="290"/>
                  </a:lnTo>
                  <a:lnTo>
                    <a:pt x="754" y="291"/>
                  </a:lnTo>
                  <a:lnTo>
                    <a:pt x="754" y="291"/>
                  </a:lnTo>
                  <a:lnTo>
                    <a:pt x="756" y="291"/>
                  </a:lnTo>
                  <a:lnTo>
                    <a:pt x="766" y="291"/>
                  </a:lnTo>
                  <a:lnTo>
                    <a:pt x="770" y="291"/>
                  </a:lnTo>
                  <a:lnTo>
                    <a:pt x="770" y="291"/>
                  </a:lnTo>
                  <a:lnTo>
                    <a:pt x="770" y="291"/>
                  </a:lnTo>
                  <a:lnTo>
                    <a:pt x="768" y="290"/>
                  </a:lnTo>
                  <a:lnTo>
                    <a:pt x="768" y="290"/>
                  </a:lnTo>
                  <a:lnTo>
                    <a:pt x="765" y="290"/>
                  </a:lnTo>
                  <a:lnTo>
                    <a:pt x="761" y="288"/>
                  </a:lnTo>
                  <a:lnTo>
                    <a:pt x="761" y="288"/>
                  </a:lnTo>
                  <a:lnTo>
                    <a:pt x="758" y="288"/>
                  </a:lnTo>
                  <a:lnTo>
                    <a:pt x="758" y="288"/>
                  </a:lnTo>
                  <a:lnTo>
                    <a:pt x="754" y="288"/>
                  </a:lnTo>
                  <a:lnTo>
                    <a:pt x="754" y="286"/>
                  </a:lnTo>
                  <a:lnTo>
                    <a:pt x="751" y="286"/>
                  </a:lnTo>
                  <a:lnTo>
                    <a:pt x="749" y="283"/>
                  </a:lnTo>
                  <a:lnTo>
                    <a:pt x="749" y="281"/>
                  </a:lnTo>
                  <a:lnTo>
                    <a:pt x="749" y="278"/>
                  </a:lnTo>
                  <a:lnTo>
                    <a:pt x="751" y="276"/>
                  </a:lnTo>
                  <a:lnTo>
                    <a:pt x="754" y="274"/>
                  </a:lnTo>
                  <a:lnTo>
                    <a:pt x="756" y="274"/>
                  </a:lnTo>
                  <a:lnTo>
                    <a:pt x="759" y="273"/>
                  </a:lnTo>
                  <a:lnTo>
                    <a:pt x="759" y="271"/>
                  </a:lnTo>
                  <a:lnTo>
                    <a:pt x="756" y="267"/>
                  </a:lnTo>
                  <a:lnTo>
                    <a:pt x="754" y="266"/>
                  </a:lnTo>
                  <a:lnTo>
                    <a:pt x="754" y="262"/>
                  </a:lnTo>
                  <a:lnTo>
                    <a:pt x="754" y="261"/>
                  </a:lnTo>
                  <a:lnTo>
                    <a:pt x="754" y="261"/>
                  </a:lnTo>
                  <a:lnTo>
                    <a:pt x="754" y="261"/>
                  </a:lnTo>
                  <a:lnTo>
                    <a:pt x="753" y="259"/>
                  </a:lnTo>
                  <a:lnTo>
                    <a:pt x="753" y="257"/>
                  </a:lnTo>
                  <a:lnTo>
                    <a:pt x="751" y="255"/>
                  </a:lnTo>
                  <a:lnTo>
                    <a:pt x="751" y="255"/>
                  </a:lnTo>
                  <a:lnTo>
                    <a:pt x="749" y="255"/>
                  </a:lnTo>
                  <a:lnTo>
                    <a:pt x="749" y="255"/>
                  </a:lnTo>
                  <a:lnTo>
                    <a:pt x="748" y="255"/>
                  </a:lnTo>
                  <a:lnTo>
                    <a:pt x="748" y="255"/>
                  </a:lnTo>
                  <a:lnTo>
                    <a:pt x="744" y="254"/>
                  </a:lnTo>
                  <a:lnTo>
                    <a:pt x="744" y="254"/>
                  </a:lnTo>
                  <a:lnTo>
                    <a:pt x="742" y="254"/>
                  </a:lnTo>
                  <a:lnTo>
                    <a:pt x="742" y="254"/>
                  </a:lnTo>
                  <a:lnTo>
                    <a:pt x="742" y="254"/>
                  </a:lnTo>
                  <a:lnTo>
                    <a:pt x="741" y="252"/>
                  </a:lnTo>
                  <a:lnTo>
                    <a:pt x="737" y="250"/>
                  </a:lnTo>
                  <a:lnTo>
                    <a:pt x="736" y="250"/>
                  </a:lnTo>
                  <a:lnTo>
                    <a:pt x="732" y="250"/>
                  </a:lnTo>
                  <a:lnTo>
                    <a:pt x="727" y="247"/>
                  </a:lnTo>
                  <a:lnTo>
                    <a:pt x="724" y="247"/>
                  </a:lnTo>
                  <a:lnTo>
                    <a:pt x="722" y="247"/>
                  </a:lnTo>
                  <a:lnTo>
                    <a:pt x="718" y="247"/>
                  </a:lnTo>
                  <a:lnTo>
                    <a:pt x="713" y="250"/>
                  </a:lnTo>
                  <a:lnTo>
                    <a:pt x="712" y="250"/>
                  </a:lnTo>
                  <a:lnTo>
                    <a:pt x="710" y="252"/>
                  </a:lnTo>
                  <a:lnTo>
                    <a:pt x="706" y="252"/>
                  </a:lnTo>
                  <a:lnTo>
                    <a:pt x="705" y="250"/>
                  </a:lnTo>
                  <a:lnTo>
                    <a:pt x="703" y="250"/>
                  </a:lnTo>
                  <a:lnTo>
                    <a:pt x="701" y="250"/>
                  </a:lnTo>
                  <a:lnTo>
                    <a:pt x="698" y="252"/>
                  </a:lnTo>
                  <a:lnTo>
                    <a:pt x="694" y="250"/>
                  </a:lnTo>
                  <a:lnTo>
                    <a:pt x="694" y="249"/>
                  </a:lnTo>
                  <a:lnTo>
                    <a:pt x="694" y="245"/>
                  </a:lnTo>
                  <a:lnTo>
                    <a:pt x="694" y="243"/>
                  </a:lnTo>
                  <a:lnTo>
                    <a:pt x="694" y="242"/>
                  </a:lnTo>
                  <a:lnTo>
                    <a:pt x="693" y="240"/>
                  </a:lnTo>
                  <a:lnTo>
                    <a:pt x="691" y="237"/>
                  </a:lnTo>
                  <a:lnTo>
                    <a:pt x="689" y="233"/>
                  </a:lnTo>
                  <a:lnTo>
                    <a:pt x="691" y="231"/>
                  </a:lnTo>
                  <a:lnTo>
                    <a:pt x="693" y="228"/>
                  </a:lnTo>
                  <a:lnTo>
                    <a:pt x="693" y="224"/>
                  </a:lnTo>
                  <a:lnTo>
                    <a:pt x="693" y="223"/>
                  </a:lnTo>
                  <a:lnTo>
                    <a:pt x="694" y="221"/>
                  </a:lnTo>
                  <a:lnTo>
                    <a:pt x="698" y="218"/>
                  </a:lnTo>
                  <a:lnTo>
                    <a:pt x="700" y="216"/>
                  </a:lnTo>
                  <a:lnTo>
                    <a:pt x="703" y="212"/>
                  </a:lnTo>
                  <a:lnTo>
                    <a:pt x="701" y="209"/>
                  </a:lnTo>
                  <a:lnTo>
                    <a:pt x="701" y="209"/>
                  </a:lnTo>
                  <a:lnTo>
                    <a:pt x="700" y="206"/>
                  </a:lnTo>
                  <a:lnTo>
                    <a:pt x="700" y="206"/>
                  </a:lnTo>
                  <a:lnTo>
                    <a:pt x="698" y="206"/>
                  </a:lnTo>
                  <a:lnTo>
                    <a:pt x="698" y="206"/>
                  </a:lnTo>
                  <a:lnTo>
                    <a:pt x="698" y="206"/>
                  </a:lnTo>
                  <a:lnTo>
                    <a:pt x="698" y="206"/>
                  </a:lnTo>
                  <a:lnTo>
                    <a:pt x="698" y="204"/>
                  </a:lnTo>
                  <a:lnTo>
                    <a:pt x="698" y="204"/>
                  </a:lnTo>
                  <a:lnTo>
                    <a:pt x="696" y="200"/>
                  </a:lnTo>
                  <a:lnTo>
                    <a:pt x="694" y="199"/>
                  </a:lnTo>
                  <a:lnTo>
                    <a:pt x="693" y="197"/>
                  </a:lnTo>
                  <a:lnTo>
                    <a:pt x="691" y="194"/>
                  </a:lnTo>
                  <a:lnTo>
                    <a:pt x="689" y="192"/>
                  </a:lnTo>
                  <a:lnTo>
                    <a:pt x="686" y="190"/>
                  </a:lnTo>
                  <a:lnTo>
                    <a:pt x="684" y="188"/>
                  </a:lnTo>
                  <a:lnTo>
                    <a:pt x="686" y="187"/>
                  </a:lnTo>
                  <a:lnTo>
                    <a:pt x="686" y="187"/>
                  </a:lnTo>
                  <a:lnTo>
                    <a:pt x="686" y="187"/>
                  </a:lnTo>
                  <a:lnTo>
                    <a:pt x="688" y="185"/>
                  </a:lnTo>
                  <a:lnTo>
                    <a:pt x="688" y="185"/>
                  </a:lnTo>
                  <a:lnTo>
                    <a:pt x="689" y="182"/>
                  </a:lnTo>
                  <a:lnTo>
                    <a:pt x="689" y="180"/>
                  </a:lnTo>
                  <a:lnTo>
                    <a:pt x="693" y="178"/>
                  </a:lnTo>
                  <a:lnTo>
                    <a:pt x="696" y="175"/>
                  </a:lnTo>
                  <a:lnTo>
                    <a:pt x="700" y="175"/>
                  </a:lnTo>
                  <a:lnTo>
                    <a:pt x="703" y="173"/>
                  </a:lnTo>
                  <a:lnTo>
                    <a:pt x="706" y="171"/>
                  </a:lnTo>
                  <a:lnTo>
                    <a:pt x="712" y="170"/>
                  </a:lnTo>
                  <a:lnTo>
                    <a:pt x="712" y="170"/>
                  </a:lnTo>
                  <a:lnTo>
                    <a:pt x="715" y="166"/>
                  </a:lnTo>
                  <a:lnTo>
                    <a:pt x="715" y="166"/>
                  </a:lnTo>
                  <a:lnTo>
                    <a:pt x="715" y="163"/>
                  </a:lnTo>
                  <a:lnTo>
                    <a:pt x="715" y="163"/>
                  </a:lnTo>
                  <a:lnTo>
                    <a:pt x="715" y="159"/>
                  </a:lnTo>
                  <a:lnTo>
                    <a:pt x="712" y="158"/>
                  </a:lnTo>
                  <a:lnTo>
                    <a:pt x="713" y="152"/>
                  </a:lnTo>
                  <a:lnTo>
                    <a:pt x="712" y="151"/>
                  </a:lnTo>
                  <a:lnTo>
                    <a:pt x="712" y="149"/>
                  </a:lnTo>
                  <a:lnTo>
                    <a:pt x="715" y="149"/>
                  </a:lnTo>
                  <a:lnTo>
                    <a:pt x="715" y="149"/>
                  </a:lnTo>
                  <a:lnTo>
                    <a:pt x="717" y="149"/>
                  </a:lnTo>
                  <a:lnTo>
                    <a:pt x="717" y="149"/>
                  </a:lnTo>
                  <a:lnTo>
                    <a:pt x="717" y="149"/>
                  </a:lnTo>
                  <a:lnTo>
                    <a:pt x="718" y="151"/>
                  </a:lnTo>
                  <a:lnTo>
                    <a:pt x="718" y="151"/>
                  </a:lnTo>
                  <a:lnTo>
                    <a:pt x="720" y="149"/>
                  </a:lnTo>
                  <a:lnTo>
                    <a:pt x="720" y="149"/>
                  </a:lnTo>
                  <a:lnTo>
                    <a:pt x="720" y="152"/>
                  </a:lnTo>
                  <a:lnTo>
                    <a:pt x="720" y="154"/>
                  </a:lnTo>
                  <a:lnTo>
                    <a:pt x="720" y="158"/>
                  </a:lnTo>
                  <a:lnTo>
                    <a:pt x="722" y="161"/>
                  </a:lnTo>
                  <a:lnTo>
                    <a:pt x="724" y="164"/>
                  </a:lnTo>
                  <a:lnTo>
                    <a:pt x="722" y="166"/>
                  </a:lnTo>
                  <a:lnTo>
                    <a:pt x="720" y="170"/>
                  </a:lnTo>
                  <a:lnTo>
                    <a:pt x="720" y="171"/>
                  </a:lnTo>
                  <a:lnTo>
                    <a:pt x="720" y="173"/>
                  </a:lnTo>
                  <a:lnTo>
                    <a:pt x="718" y="173"/>
                  </a:lnTo>
                  <a:lnTo>
                    <a:pt x="717" y="175"/>
                  </a:lnTo>
                  <a:lnTo>
                    <a:pt x="717" y="176"/>
                  </a:lnTo>
                  <a:lnTo>
                    <a:pt x="718" y="180"/>
                  </a:lnTo>
                  <a:lnTo>
                    <a:pt x="720" y="182"/>
                  </a:lnTo>
                  <a:lnTo>
                    <a:pt x="720" y="185"/>
                  </a:lnTo>
                  <a:lnTo>
                    <a:pt x="720" y="185"/>
                  </a:lnTo>
                  <a:lnTo>
                    <a:pt x="718" y="188"/>
                  </a:lnTo>
                  <a:lnTo>
                    <a:pt x="718" y="188"/>
                  </a:lnTo>
                  <a:lnTo>
                    <a:pt x="718" y="192"/>
                  </a:lnTo>
                  <a:lnTo>
                    <a:pt x="722" y="192"/>
                  </a:lnTo>
                  <a:lnTo>
                    <a:pt x="724" y="194"/>
                  </a:lnTo>
                  <a:lnTo>
                    <a:pt x="729" y="194"/>
                  </a:lnTo>
                  <a:lnTo>
                    <a:pt x="730" y="194"/>
                  </a:lnTo>
                  <a:lnTo>
                    <a:pt x="737" y="194"/>
                  </a:lnTo>
                  <a:lnTo>
                    <a:pt x="741" y="197"/>
                  </a:lnTo>
                  <a:lnTo>
                    <a:pt x="741" y="197"/>
                  </a:lnTo>
                  <a:lnTo>
                    <a:pt x="741" y="199"/>
                  </a:lnTo>
                  <a:lnTo>
                    <a:pt x="741" y="199"/>
                  </a:lnTo>
                  <a:lnTo>
                    <a:pt x="741" y="199"/>
                  </a:lnTo>
                  <a:lnTo>
                    <a:pt x="741" y="199"/>
                  </a:lnTo>
                  <a:lnTo>
                    <a:pt x="744" y="195"/>
                  </a:lnTo>
                  <a:lnTo>
                    <a:pt x="748" y="195"/>
                  </a:lnTo>
                  <a:lnTo>
                    <a:pt x="751" y="195"/>
                  </a:lnTo>
                  <a:lnTo>
                    <a:pt x="753" y="195"/>
                  </a:lnTo>
                  <a:lnTo>
                    <a:pt x="754" y="199"/>
                  </a:lnTo>
                  <a:lnTo>
                    <a:pt x="756" y="199"/>
                  </a:lnTo>
                  <a:lnTo>
                    <a:pt x="758" y="200"/>
                  </a:lnTo>
                  <a:lnTo>
                    <a:pt x="759" y="202"/>
                  </a:lnTo>
                  <a:lnTo>
                    <a:pt x="763" y="202"/>
                  </a:lnTo>
                  <a:lnTo>
                    <a:pt x="766" y="202"/>
                  </a:lnTo>
                  <a:lnTo>
                    <a:pt x="768" y="202"/>
                  </a:lnTo>
                  <a:lnTo>
                    <a:pt x="770" y="202"/>
                  </a:lnTo>
                  <a:lnTo>
                    <a:pt x="763" y="200"/>
                  </a:lnTo>
                  <a:lnTo>
                    <a:pt x="763" y="199"/>
                  </a:lnTo>
                  <a:lnTo>
                    <a:pt x="761" y="195"/>
                  </a:lnTo>
                  <a:lnTo>
                    <a:pt x="761" y="194"/>
                  </a:lnTo>
                  <a:lnTo>
                    <a:pt x="756" y="194"/>
                  </a:lnTo>
                  <a:lnTo>
                    <a:pt x="754" y="190"/>
                  </a:lnTo>
                  <a:lnTo>
                    <a:pt x="753" y="192"/>
                  </a:lnTo>
                  <a:lnTo>
                    <a:pt x="753" y="192"/>
                  </a:lnTo>
                  <a:lnTo>
                    <a:pt x="751" y="192"/>
                  </a:lnTo>
                  <a:lnTo>
                    <a:pt x="751" y="192"/>
                  </a:lnTo>
                  <a:lnTo>
                    <a:pt x="748" y="190"/>
                  </a:lnTo>
                  <a:lnTo>
                    <a:pt x="746" y="190"/>
                  </a:lnTo>
                  <a:lnTo>
                    <a:pt x="742" y="188"/>
                  </a:lnTo>
                  <a:lnTo>
                    <a:pt x="741" y="188"/>
                  </a:lnTo>
                  <a:lnTo>
                    <a:pt x="737" y="187"/>
                  </a:lnTo>
                  <a:lnTo>
                    <a:pt x="736" y="185"/>
                  </a:lnTo>
                  <a:lnTo>
                    <a:pt x="732" y="182"/>
                  </a:lnTo>
                  <a:lnTo>
                    <a:pt x="730" y="182"/>
                  </a:lnTo>
                  <a:lnTo>
                    <a:pt x="729" y="176"/>
                  </a:lnTo>
                  <a:lnTo>
                    <a:pt x="729" y="176"/>
                  </a:lnTo>
                  <a:lnTo>
                    <a:pt x="729" y="175"/>
                  </a:lnTo>
                  <a:lnTo>
                    <a:pt x="729" y="173"/>
                  </a:lnTo>
                  <a:lnTo>
                    <a:pt x="732" y="171"/>
                  </a:lnTo>
                  <a:lnTo>
                    <a:pt x="734" y="171"/>
                  </a:lnTo>
                  <a:lnTo>
                    <a:pt x="736" y="171"/>
                  </a:lnTo>
                  <a:lnTo>
                    <a:pt x="741" y="171"/>
                  </a:lnTo>
                  <a:lnTo>
                    <a:pt x="744" y="171"/>
                  </a:lnTo>
                  <a:lnTo>
                    <a:pt x="746" y="173"/>
                  </a:lnTo>
                  <a:lnTo>
                    <a:pt x="749" y="176"/>
                  </a:lnTo>
                  <a:lnTo>
                    <a:pt x="751" y="178"/>
                  </a:lnTo>
                  <a:lnTo>
                    <a:pt x="756" y="178"/>
                  </a:lnTo>
                  <a:lnTo>
                    <a:pt x="758" y="175"/>
                  </a:lnTo>
                  <a:lnTo>
                    <a:pt x="761" y="173"/>
                  </a:lnTo>
                  <a:lnTo>
                    <a:pt x="761" y="171"/>
                  </a:lnTo>
                  <a:lnTo>
                    <a:pt x="759" y="171"/>
                  </a:lnTo>
                  <a:lnTo>
                    <a:pt x="756" y="170"/>
                  </a:lnTo>
                  <a:lnTo>
                    <a:pt x="754" y="170"/>
                  </a:lnTo>
                  <a:lnTo>
                    <a:pt x="751" y="170"/>
                  </a:lnTo>
                  <a:lnTo>
                    <a:pt x="749" y="170"/>
                  </a:lnTo>
                  <a:lnTo>
                    <a:pt x="749" y="168"/>
                  </a:lnTo>
                  <a:lnTo>
                    <a:pt x="751" y="168"/>
                  </a:lnTo>
                  <a:lnTo>
                    <a:pt x="754" y="168"/>
                  </a:lnTo>
                  <a:lnTo>
                    <a:pt x="756" y="164"/>
                  </a:lnTo>
                  <a:lnTo>
                    <a:pt x="761" y="163"/>
                  </a:lnTo>
                  <a:lnTo>
                    <a:pt x="763" y="163"/>
                  </a:lnTo>
                  <a:lnTo>
                    <a:pt x="766" y="161"/>
                  </a:lnTo>
                  <a:lnTo>
                    <a:pt x="771" y="161"/>
                  </a:lnTo>
                  <a:lnTo>
                    <a:pt x="780" y="163"/>
                  </a:lnTo>
                  <a:lnTo>
                    <a:pt x="783" y="166"/>
                  </a:lnTo>
                  <a:lnTo>
                    <a:pt x="787" y="166"/>
                  </a:lnTo>
                  <a:lnTo>
                    <a:pt x="792" y="168"/>
                  </a:lnTo>
                  <a:lnTo>
                    <a:pt x="797" y="168"/>
                  </a:lnTo>
                  <a:lnTo>
                    <a:pt x="799" y="171"/>
                  </a:lnTo>
                  <a:lnTo>
                    <a:pt x="802" y="175"/>
                  </a:lnTo>
                  <a:lnTo>
                    <a:pt x="807" y="178"/>
                  </a:lnTo>
                  <a:lnTo>
                    <a:pt x="813" y="180"/>
                  </a:lnTo>
                  <a:lnTo>
                    <a:pt x="816" y="180"/>
                  </a:lnTo>
                  <a:lnTo>
                    <a:pt x="821" y="180"/>
                  </a:lnTo>
                  <a:lnTo>
                    <a:pt x="823" y="180"/>
                  </a:lnTo>
                  <a:lnTo>
                    <a:pt x="826" y="178"/>
                  </a:lnTo>
                  <a:lnTo>
                    <a:pt x="828" y="178"/>
                  </a:lnTo>
                  <a:lnTo>
                    <a:pt x="828" y="178"/>
                  </a:lnTo>
                  <a:lnTo>
                    <a:pt x="828" y="176"/>
                  </a:lnTo>
                  <a:lnTo>
                    <a:pt x="828" y="175"/>
                  </a:lnTo>
                  <a:lnTo>
                    <a:pt x="828" y="175"/>
                  </a:lnTo>
                  <a:lnTo>
                    <a:pt x="825" y="173"/>
                  </a:lnTo>
                  <a:lnTo>
                    <a:pt x="821" y="168"/>
                  </a:lnTo>
                  <a:lnTo>
                    <a:pt x="819" y="166"/>
                  </a:lnTo>
                  <a:lnTo>
                    <a:pt x="818" y="164"/>
                  </a:lnTo>
                  <a:lnTo>
                    <a:pt x="813" y="163"/>
                  </a:lnTo>
                  <a:lnTo>
                    <a:pt x="811" y="163"/>
                  </a:lnTo>
                  <a:lnTo>
                    <a:pt x="806" y="163"/>
                  </a:lnTo>
                  <a:lnTo>
                    <a:pt x="802" y="161"/>
                  </a:lnTo>
                  <a:lnTo>
                    <a:pt x="802" y="161"/>
                  </a:lnTo>
                  <a:lnTo>
                    <a:pt x="802" y="159"/>
                  </a:lnTo>
                  <a:lnTo>
                    <a:pt x="801" y="159"/>
                  </a:lnTo>
                  <a:lnTo>
                    <a:pt x="801" y="159"/>
                  </a:lnTo>
                  <a:lnTo>
                    <a:pt x="799" y="156"/>
                  </a:lnTo>
                  <a:lnTo>
                    <a:pt x="797" y="152"/>
                  </a:lnTo>
                  <a:lnTo>
                    <a:pt x="799" y="151"/>
                  </a:lnTo>
                  <a:lnTo>
                    <a:pt x="799" y="151"/>
                  </a:lnTo>
                  <a:lnTo>
                    <a:pt x="799" y="151"/>
                  </a:lnTo>
                  <a:lnTo>
                    <a:pt x="799" y="151"/>
                  </a:lnTo>
                  <a:lnTo>
                    <a:pt x="797" y="151"/>
                  </a:lnTo>
                  <a:lnTo>
                    <a:pt x="799" y="149"/>
                  </a:lnTo>
                  <a:lnTo>
                    <a:pt x="799" y="149"/>
                  </a:lnTo>
                  <a:lnTo>
                    <a:pt x="801" y="147"/>
                  </a:lnTo>
                  <a:lnTo>
                    <a:pt x="801" y="145"/>
                  </a:lnTo>
                  <a:lnTo>
                    <a:pt x="799" y="142"/>
                  </a:lnTo>
                  <a:lnTo>
                    <a:pt x="795" y="140"/>
                  </a:lnTo>
                  <a:lnTo>
                    <a:pt x="795" y="137"/>
                  </a:lnTo>
                  <a:lnTo>
                    <a:pt x="794" y="135"/>
                  </a:lnTo>
                  <a:lnTo>
                    <a:pt x="795" y="133"/>
                  </a:lnTo>
                  <a:lnTo>
                    <a:pt x="799" y="128"/>
                  </a:lnTo>
                  <a:lnTo>
                    <a:pt x="804" y="127"/>
                  </a:lnTo>
                  <a:lnTo>
                    <a:pt x="809" y="127"/>
                  </a:lnTo>
                  <a:lnTo>
                    <a:pt x="814" y="125"/>
                  </a:lnTo>
                  <a:lnTo>
                    <a:pt x="821" y="125"/>
                  </a:lnTo>
                  <a:lnTo>
                    <a:pt x="826" y="123"/>
                  </a:lnTo>
                  <a:lnTo>
                    <a:pt x="833" y="123"/>
                  </a:lnTo>
                  <a:lnTo>
                    <a:pt x="840" y="123"/>
                  </a:lnTo>
                  <a:lnTo>
                    <a:pt x="847" y="123"/>
                  </a:lnTo>
                  <a:lnTo>
                    <a:pt x="852" y="123"/>
                  </a:lnTo>
                  <a:lnTo>
                    <a:pt x="857" y="123"/>
                  </a:lnTo>
                  <a:lnTo>
                    <a:pt x="862" y="123"/>
                  </a:lnTo>
                  <a:lnTo>
                    <a:pt x="866" y="123"/>
                  </a:lnTo>
                  <a:lnTo>
                    <a:pt x="869" y="123"/>
                  </a:lnTo>
                  <a:lnTo>
                    <a:pt x="872" y="120"/>
                  </a:lnTo>
                  <a:lnTo>
                    <a:pt x="876" y="120"/>
                  </a:lnTo>
                  <a:lnTo>
                    <a:pt x="879" y="120"/>
                  </a:lnTo>
                  <a:lnTo>
                    <a:pt x="883" y="120"/>
                  </a:lnTo>
                  <a:lnTo>
                    <a:pt x="888" y="120"/>
                  </a:lnTo>
                  <a:lnTo>
                    <a:pt x="891" y="120"/>
                  </a:lnTo>
                  <a:lnTo>
                    <a:pt x="893" y="120"/>
                  </a:lnTo>
                  <a:lnTo>
                    <a:pt x="895" y="115"/>
                  </a:lnTo>
                  <a:lnTo>
                    <a:pt x="895" y="113"/>
                  </a:lnTo>
                  <a:lnTo>
                    <a:pt x="891" y="113"/>
                  </a:lnTo>
                  <a:lnTo>
                    <a:pt x="890" y="111"/>
                  </a:lnTo>
                  <a:lnTo>
                    <a:pt x="888" y="108"/>
                  </a:lnTo>
                  <a:lnTo>
                    <a:pt x="884" y="108"/>
                  </a:lnTo>
                  <a:lnTo>
                    <a:pt x="883" y="108"/>
                  </a:lnTo>
                  <a:lnTo>
                    <a:pt x="878" y="106"/>
                  </a:lnTo>
                  <a:lnTo>
                    <a:pt x="881" y="103"/>
                  </a:lnTo>
                  <a:lnTo>
                    <a:pt x="884" y="103"/>
                  </a:lnTo>
                  <a:lnTo>
                    <a:pt x="886" y="104"/>
                  </a:lnTo>
                  <a:lnTo>
                    <a:pt x="888" y="106"/>
                  </a:lnTo>
                  <a:lnTo>
                    <a:pt x="893" y="108"/>
                  </a:lnTo>
                  <a:lnTo>
                    <a:pt x="895" y="104"/>
                  </a:lnTo>
                  <a:lnTo>
                    <a:pt x="891" y="103"/>
                  </a:lnTo>
                  <a:lnTo>
                    <a:pt x="891" y="103"/>
                  </a:lnTo>
                  <a:lnTo>
                    <a:pt x="890" y="104"/>
                  </a:lnTo>
                  <a:lnTo>
                    <a:pt x="890" y="104"/>
                  </a:lnTo>
                  <a:lnTo>
                    <a:pt x="890" y="103"/>
                  </a:lnTo>
                  <a:lnTo>
                    <a:pt x="890" y="103"/>
                  </a:lnTo>
                  <a:lnTo>
                    <a:pt x="888" y="101"/>
                  </a:lnTo>
                  <a:lnTo>
                    <a:pt x="888" y="101"/>
                  </a:lnTo>
                  <a:lnTo>
                    <a:pt x="884" y="97"/>
                  </a:lnTo>
                  <a:lnTo>
                    <a:pt x="883" y="97"/>
                  </a:lnTo>
                  <a:lnTo>
                    <a:pt x="879" y="96"/>
                  </a:lnTo>
                  <a:lnTo>
                    <a:pt x="876" y="94"/>
                  </a:lnTo>
                  <a:lnTo>
                    <a:pt x="879" y="92"/>
                  </a:lnTo>
                  <a:lnTo>
                    <a:pt x="881" y="94"/>
                  </a:lnTo>
                  <a:lnTo>
                    <a:pt x="884" y="94"/>
                  </a:lnTo>
                  <a:lnTo>
                    <a:pt x="886" y="96"/>
                  </a:lnTo>
                  <a:lnTo>
                    <a:pt x="888" y="96"/>
                  </a:lnTo>
                  <a:lnTo>
                    <a:pt x="890" y="96"/>
                  </a:lnTo>
                  <a:lnTo>
                    <a:pt x="891" y="94"/>
                  </a:lnTo>
                  <a:lnTo>
                    <a:pt x="893" y="92"/>
                  </a:lnTo>
                  <a:lnTo>
                    <a:pt x="896" y="89"/>
                  </a:lnTo>
                  <a:lnTo>
                    <a:pt x="896" y="87"/>
                  </a:lnTo>
                  <a:lnTo>
                    <a:pt x="900" y="87"/>
                  </a:lnTo>
                  <a:lnTo>
                    <a:pt x="901" y="85"/>
                  </a:lnTo>
                  <a:lnTo>
                    <a:pt x="901" y="85"/>
                  </a:lnTo>
                  <a:lnTo>
                    <a:pt x="900" y="85"/>
                  </a:lnTo>
                  <a:lnTo>
                    <a:pt x="900" y="85"/>
                  </a:lnTo>
                  <a:lnTo>
                    <a:pt x="898" y="85"/>
                  </a:lnTo>
                  <a:lnTo>
                    <a:pt x="898" y="85"/>
                  </a:lnTo>
                  <a:lnTo>
                    <a:pt x="896" y="82"/>
                  </a:lnTo>
                  <a:lnTo>
                    <a:pt x="893" y="82"/>
                  </a:lnTo>
                  <a:lnTo>
                    <a:pt x="893" y="82"/>
                  </a:lnTo>
                  <a:lnTo>
                    <a:pt x="893" y="80"/>
                  </a:lnTo>
                  <a:lnTo>
                    <a:pt x="893" y="80"/>
                  </a:lnTo>
                  <a:lnTo>
                    <a:pt x="898" y="80"/>
                  </a:lnTo>
                  <a:lnTo>
                    <a:pt x="901" y="80"/>
                  </a:lnTo>
                  <a:lnTo>
                    <a:pt x="905" y="82"/>
                  </a:lnTo>
                  <a:lnTo>
                    <a:pt x="907" y="82"/>
                  </a:lnTo>
                  <a:lnTo>
                    <a:pt x="910" y="80"/>
                  </a:lnTo>
                  <a:lnTo>
                    <a:pt x="915" y="79"/>
                  </a:lnTo>
                  <a:lnTo>
                    <a:pt x="917" y="75"/>
                  </a:lnTo>
                  <a:lnTo>
                    <a:pt x="919" y="75"/>
                  </a:lnTo>
                  <a:lnTo>
                    <a:pt x="922" y="72"/>
                  </a:lnTo>
                  <a:lnTo>
                    <a:pt x="924" y="72"/>
                  </a:lnTo>
                  <a:lnTo>
                    <a:pt x="925" y="72"/>
                  </a:lnTo>
                  <a:lnTo>
                    <a:pt x="929" y="72"/>
                  </a:lnTo>
                  <a:lnTo>
                    <a:pt x="932" y="72"/>
                  </a:lnTo>
                  <a:lnTo>
                    <a:pt x="936" y="70"/>
                  </a:lnTo>
                  <a:lnTo>
                    <a:pt x="941" y="68"/>
                  </a:lnTo>
                  <a:lnTo>
                    <a:pt x="944" y="68"/>
                  </a:lnTo>
                  <a:lnTo>
                    <a:pt x="948" y="66"/>
                  </a:lnTo>
                  <a:lnTo>
                    <a:pt x="951" y="66"/>
                  </a:lnTo>
                  <a:lnTo>
                    <a:pt x="955" y="66"/>
                  </a:lnTo>
                  <a:lnTo>
                    <a:pt x="958" y="66"/>
                  </a:lnTo>
                  <a:lnTo>
                    <a:pt x="963" y="65"/>
                  </a:lnTo>
                  <a:lnTo>
                    <a:pt x="965" y="63"/>
                  </a:lnTo>
                  <a:lnTo>
                    <a:pt x="967" y="63"/>
                  </a:lnTo>
                  <a:lnTo>
                    <a:pt x="973" y="63"/>
                  </a:lnTo>
                  <a:lnTo>
                    <a:pt x="977" y="63"/>
                  </a:lnTo>
                  <a:lnTo>
                    <a:pt x="982" y="61"/>
                  </a:lnTo>
                  <a:lnTo>
                    <a:pt x="985" y="61"/>
                  </a:lnTo>
                  <a:lnTo>
                    <a:pt x="987" y="60"/>
                  </a:lnTo>
                  <a:lnTo>
                    <a:pt x="992" y="60"/>
                  </a:lnTo>
                  <a:lnTo>
                    <a:pt x="994" y="58"/>
                  </a:lnTo>
                  <a:lnTo>
                    <a:pt x="997" y="58"/>
                  </a:lnTo>
                  <a:lnTo>
                    <a:pt x="992" y="58"/>
                  </a:lnTo>
                  <a:lnTo>
                    <a:pt x="990" y="58"/>
                  </a:lnTo>
                  <a:lnTo>
                    <a:pt x="985" y="58"/>
                  </a:lnTo>
                  <a:lnTo>
                    <a:pt x="984" y="58"/>
                  </a:lnTo>
                  <a:lnTo>
                    <a:pt x="980" y="56"/>
                  </a:lnTo>
                  <a:lnTo>
                    <a:pt x="982" y="54"/>
                  </a:lnTo>
                  <a:lnTo>
                    <a:pt x="984" y="51"/>
                  </a:lnTo>
                  <a:lnTo>
                    <a:pt x="985" y="51"/>
                  </a:lnTo>
                  <a:lnTo>
                    <a:pt x="987" y="53"/>
                  </a:lnTo>
                  <a:lnTo>
                    <a:pt x="990" y="54"/>
                  </a:lnTo>
                  <a:lnTo>
                    <a:pt x="994" y="54"/>
                  </a:lnTo>
                  <a:lnTo>
                    <a:pt x="996" y="53"/>
                  </a:lnTo>
                  <a:lnTo>
                    <a:pt x="996" y="51"/>
                  </a:lnTo>
                  <a:lnTo>
                    <a:pt x="1001" y="51"/>
                  </a:lnTo>
                  <a:lnTo>
                    <a:pt x="1002" y="51"/>
                  </a:lnTo>
                  <a:lnTo>
                    <a:pt x="1004" y="51"/>
                  </a:lnTo>
                  <a:lnTo>
                    <a:pt x="1004" y="53"/>
                  </a:lnTo>
                  <a:lnTo>
                    <a:pt x="1008" y="53"/>
                  </a:lnTo>
                  <a:lnTo>
                    <a:pt x="1008" y="49"/>
                  </a:lnTo>
                  <a:lnTo>
                    <a:pt x="1008" y="48"/>
                  </a:lnTo>
                  <a:lnTo>
                    <a:pt x="1009" y="48"/>
                  </a:lnTo>
                  <a:lnTo>
                    <a:pt x="1009" y="51"/>
                  </a:lnTo>
                  <a:lnTo>
                    <a:pt x="1011" y="51"/>
                  </a:lnTo>
                  <a:lnTo>
                    <a:pt x="1016" y="51"/>
                  </a:lnTo>
                  <a:lnTo>
                    <a:pt x="1020" y="49"/>
                  </a:lnTo>
                  <a:lnTo>
                    <a:pt x="1020" y="48"/>
                  </a:lnTo>
                  <a:lnTo>
                    <a:pt x="1021" y="48"/>
                  </a:lnTo>
                  <a:lnTo>
                    <a:pt x="1026" y="46"/>
                  </a:lnTo>
                  <a:lnTo>
                    <a:pt x="1030" y="46"/>
                  </a:lnTo>
                  <a:lnTo>
                    <a:pt x="1030" y="46"/>
                  </a:lnTo>
                  <a:lnTo>
                    <a:pt x="1037" y="46"/>
                  </a:lnTo>
                  <a:lnTo>
                    <a:pt x="1035" y="48"/>
                  </a:lnTo>
                  <a:lnTo>
                    <a:pt x="1033" y="48"/>
                  </a:lnTo>
                  <a:lnTo>
                    <a:pt x="1033" y="49"/>
                  </a:lnTo>
                  <a:lnTo>
                    <a:pt x="1032" y="51"/>
                  </a:lnTo>
                  <a:lnTo>
                    <a:pt x="1028" y="51"/>
                  </a:lnTo>
                  <a:lnTo>
                    <a:pt x="1026" y="51"/>
                  </a:lnTo>
                  <a:lnTo>
                    <a:pt x="1026" y="53"/>
                  </a:lnTo>
                  <a:lnTo>
                    <a:pt x="1025" y="54"/>
                  </a:lnTo>
                  <a:lnTo>
                    <a:pt x="1023" y="56"/>
                  </a:lnTo>
                  <a:lnTo>
                    <a:pt x="1025" y="56"/>
                  </a:lnTo>
                  <a:lnTo>
                    <a:pt x="1028" y="56"/>
                  </a:lnTo>
                  <a:lnTo>
                    <a:pt x="1033" y="56"/>
                  </a:lnTo>
                  <a:lnTo>
                    <a:pt x="1037" y="56"/>
                  </a:lnTo>
                  <a:lnTo>
                    <a:pt x="1038" y="58"/>
                  </a:lnTo>
                  <a:lnTo>
                    <a:pt x="1044" y="56"/>
                  </a:lnTo>
                  <a:lnTo>
                    <a:pt x="1044" y="53"/>
                  </a:lnTo>
                  <a:lnTo>
                    <a:pt x="1045" y="53"/>
                  </a:lnTo>
                  <a:lnTo>
                    <a:pt x="1047" y="54"/>
                  </a:lnTo>
                  <a:lnTo>
                    <a:pt x="1047" y="56"/>
                  </a:lnTo>
                  <a:lnTo>
                    <a:pt x="1050" y="54"/>
                  </a:lnTo>
                  <a:lnTo>
                    <a:pt x="1052" y="53"/>
                  </a:lnTo>
                  <a:lnTo>
                    <a:pt x="1054" y="53"/>
                  </a:lnTo>
                  <a:lnTo>
                    <a:pt x="1059" y="51"/>
                  </a:lnTo>
                  <a:lnTo>
                    <a:pt x="1061" y="48"/>
                  </a:lnTo>
                  <a:lnTo>
                    <a:pt x="1066" y="48"/>
                  </a:lnTo>
                  <a:lnTo>
                    <a:pt x="1073" y="48"/>
                  </a:lnTo>
                  <a:lnTo>
                    <a:pt x="1076" y="51"/>
                  </a:lnTo>
                  <a:lnTo>
                    <a:pt x="1078" y="53"/>
                  </a:lnTo>
                  <a:lnTo>
                    <a:pt x="1079" y="49"/>
                  </a:lnTo>
                  <a:lnTo>
                    <a:pt x="1079" y="51"/>
                  </a:lnTo>
                  <a:lnTo>
                    <a:pt x="1079" y="53"/>
                  </a:lnTo>
                  <a:lnTo>
                    <a:pt x="1083" y="53"/>
                  </a:lnTo>
                  <a:lnTo>
                    <a:pt x="1085" y="53"/>
                  </a:lnTo>
                  <a:lnTo>
                    <a:pt x="1085" y="51"/>
                  </a:lnTo>
                  <a:lnTo>
                    <a:pt x="1083" y="48"/>
                  </a:lnTo>
                  <a:lnTo>
                    <a:pt x="1081" y="48"/>
                  </a:lnTo>
                  <a:lnTo>
                    <a:pt x="1078" y="46"/>
                  </a:lnTo>
                  <a:lnTo>
                    <a:pt x="1076" y="44"/>
                  </a:lnTo>
                  <a:lnTo>
                    <a:pt x="1074" y="42"/>
                  </a:lnTo>
                  <a:lnTo>
                    <a:pt x="1074" y="41"/>
                  </a:lnTo>
                  <a:lnTo>
                    <a:pt x="1073" y="41"/>
                  </a:lnTo>
                  <a:lnTo>
                    <a:pt x="1073" y="39"/>
                  </a:lnTo>
                  <a:lnTo>
                    <a:pt x="1074" y="39"/>
                  </a:lnTo>
                  <a:lnTo>
                    <a:pt x="1078" y="41"/>
                  </a:lnTo>
                  <a:lnTo>
                    <a:pt x="1079" y="41"/>
                  </a:lnTo>
                  <a:lnTo>
                    <a:pt x="1081" y="41"/>
                  </a:lnTo>
                  <a:lnTo>
                    <a:pt x="1086" y="41"/>
                  </a:lnTo>
                  <a:lnTo>
                    <a:pt x="1090" y="39"/>
                  </a:lnTo>
                  <a:lnTo>
                    <a:pt x="1091" y="39"/>
                  </a:lnTo>
                  <a:lnTo>
                    <a:pt x="1093" y="39"/>
                  </a:lnTo>
                  <a:lnTo>
                    <a:pt x="1097" y="39"/>
                  </a:lnTo>
                  <a:lnTo>
                    <a:pt x="1098" y="39"/>
                  </a:lnTo>
                  <a:lnTo>
                    <a:pt x="1102" y="39"/>
                  </a:lnTo>
                  <a:lnTo>
                    <a:pt x="1103" y="41"/>
                  </a:lnTo>
                  <a:lnTo>
                    <a:pt x="1105" y="41"/>
                  </a:lnTo>
                  <a:lnTo>
                    <a:pt x="1109" y="41"/>
                  </a:lnTo>
                  <a:lnTo>
                    <a:pt x="1112" y="41"/>
                  </a:lnTo>
                  <a:lnTo>
                    <a:pt x="1115" y="41"/>
                  </a:lnTo>
                  <a:lnTo>
                    <a:pt x="1117" y="41"/>
                  </a:lnTo>
                  <a:lnTo>
                    <a:pt x="1115" y="39"/>
                  </a:lnTo>
                  <a:lnTo>
                    <a:pt x="1112" y="39"/>
                  </a:lnTo>
                  <a:lnTo>
                    <a:pt x="1107" y="39"/>
                  </a:lnTo>
                  <a:lnTo>
                    <a:pt x="1105" y="37"/>
                  </a:lnTo>
                  <a:lnTo>
                    <a:pt x="1103" y="36"/>
                  </a:lnTo>
                  <a:lnTo>
                    <a:pt x="1103" y="34"/>
                  </a:lnTo>
                  <a:lnTo>
                    <a:pt x="1103" y="32"/>
                  </a:lnTo>
                  <a:lnTo>
                    <a:pt x="1105" y="30"/>
                  </a:lnTo>
                  <a:lnTo>
                    <a:pt x="1103" y="30"/>
                  </a:lnTo>
                  <a:lnTo>
                    <a:pt x="1100" y="27"/>
                  </a:lnTo>
                  <a:lnTo>
                    <a:pt x="1103" y="24"/>
                  </a:lnTo>
                  <a:lnTo>
                    <a:pt x="1107" y="20"/>
                  </a:lnTo>
                  <a:lnTo>
                    <a:pt x="1110" y="18"/>
                  </a:lnTo>
                  <a:lnTo>
                    <a:pt x="1112" y="17"/>
                  </a:lnTo>
                  <a:lnTo>
                    <a:pt x="1115" y="15"/>
                  </a:lnTo>
                  <a:lnTo>
                    <a:pt x="1115" y="10"/>
                  </a:lnTo>
                  <a:lnTo>
                    <a:pt x="1119" y="10"/>
                  </a:lnTo>
                  <a:lnTo>
                    <a:pt x="1120" y="8"/>
                  </a:lnTo>
                  <a:lnTo>
                    <a:pt x="1120" y="8"/>
                  </a:lnTo>
                  <a:lnTo>
                    <a:pt x="1124" y="6"/>
                  </a:lnTo>
                  <a:lnTo>
                    <a:pt x="1126" y="6"/>
                  </a:lnTo>
                  <a:lnTo>
                    <a:pt x="1131" y="3"/>
                  </a:lnTo>
                  <a:lnTo>
                    <a:pt x="1134" y="3"/>
                  </a:lnTo>
                  <a:lnTo>
                    <a:pt x="1138" y="5"/>
                  </a:lnTo>
                  <a:lnTo>
                    <a:pt x="1139" y="1"/>
                  </a:lnTo>
                  <a:lnTo>
                    <a:pt x="1143" y="1"/>
                  </a:lnTo>
                  <a:lnTo>
                    <a:pt x="1146" y="0"/>
                  </a:lnTo>
                  <a:lnTo>
                    <a:pt x="1150" y="0"/>
                  </a:lnTo>
                  <a:close/>
                  <a:moveTo>
                    <a:pt x="41" y="238"/>
                  </a:moveTo>
                  <a:lnTo>
                    <a:pt x="41" y="238"/>
                  </a:lnTo>
                  <a:lnTo>
                    <a:pt x="41" y="238"/>
                  </a:lnTo>
                  <a:lnTo>
                    <a:pt x="41" y="238"/>
                  </a:lnTo>
                  <a:lnTo>
                    <a:pt x="41" y="238"/>
                  </a:lnTo>
                  <a:close/>
                  <a:moveTo>
                    <a:pt x="246" y="328"/>
                  </a:moveTo>
                  <a:lnTo>
                    <a:pt x="246" y="328"/>
                  </a:lnTo>
                  <a:lnTo>
                    <a:pt x="246" y="328"/>
                  </a:lnTo>
                  <a:lnTo>
                    <a:pt x="246" y="328"/>
                  </a:lnTo>
                  <a:lnTo>
                    <a:pt x="246" y="328"/>
                  </a:lnTo>
                  <a:close/>
                  <a:moveTo>
                    <a:pt x="1663" y="604"/>
                  </a:moveTo>
                  <a:lnTo>
                    <a:pt x="1663" y="604"/>
                  </a:lnTo>
                  <a:lnTo>
                    <a:pt x="1663" y="604"/>
                  </a:lnTo>
                  <a:lnTo>
                    <a:pt x="1663" y="604"/>
                  </a:lnTo>
                  <a:lnTo>
                    <a:pt x="1663" y="604"/>
                  </a:lnTo>
                  <a:close/>
                  <a:moveTo>
                    <a:pt x="1233" y="113"/>
                  </a:moveTo>
                  <a:lnTo>
                    <a:pt x="1235" y="113"/>
                  </a:lnTo>
                  <a:lnTo>
                    <a:pt x="1235" y="113"/>
                  </a:lnTo>
                  <a:lnTo>
                    <a:pt x="1233" y="115"/>
                  </a:lnTo>
                  <a:lnTo>
                    <a:pt x="1233" y="115"/>
                  </a:lnTo>
                  <a:lnTo>
                    <a:pt x="1233" y="116"/>
                  </a:lnTo>
                  <a:lnTo>
                    <a:pt x="1232" y="120"/>
                  </a:lnTo>
                  <a:lnTo>
                    <a:pt x="1228" y="121"/>
                  </a:lnTo>
                  <a:lnTo>
                    <a:pt x="1225" y="127"/>
                  </a:lnTo>
                  <a:lnTo>
                    <a:pt x="1220" y="128"/>
                  </a:lnTo>
                  <a:lnTo>
                    <a:pt x="1220" y="128"/>
                  </a:lnTo>
                  <a:lnTo>
                    <a:pt x="1220" y="130"/>
                  </a:lnTo>
                  <a:lnTo>
                    <a:pt x="1216" y="132"/>
                  </a:lnTo>
                  <a:lnTo>
                    <a:pt x="1211" y="133"/>
                  </a:lnTo>
                  <a:lnTo>
                    <a:pt x="1211" y="133"/>
                  </a:lnTo>
                  <a:lnTo>
                    <a:pt x="1209" y="133"/>
                  </a:lnTo>
                  <a:lnTo>
                    <a:pt x="1204" y="135"/>
                  </a:lnTo>
                  <a:lnTo>
                    <a:pt x="1199" y="135"/>
                  </a:lnTo>
                  <a:lnTo>
                    <a:pt x="1194" y="137"/>
                  </a:lnTo>
                  <a:lnTo>
                    <a:pt x="1192" y="137"/>
                  </a:lnTo>
                  <a:lnTo>
                    <a:pt x="1192" y="137"/>
                  </a:lnTo>
                  <a:lnTo>
                    <a:pt x="1187" y="137"/>
                  </a:lnTo>
                  <a:lnTo>
                    <a:pt x="1191" y="137"/>
                  </a:lnTo>
                  <a:lnTo>
                    <a:pt x="1191" y="137"/>
                  </a:lnTo>
                  <a:lnTo>
                    <a:pt x="1191" y="135"/>
                  </a:lnTo>
                  <a:lnTo>
                    <a:pt x="1194" y="133"/>
                  </a:lnTo>
                  <a:lnTo>
                    <a:pt x="1197" y="130"/>
                  </a:lnTo>
                  <a:lnTo>
                    <a:pt x="1197" y="130"/>
                  </a:lnTo>
                  <a:lnTo>
                    <a:pt x="1197" y="130"/>
                  </a:lnTo>
                  <a:lnTo>
                    <a:pt x="1199" y="128"/>
                  </a:lnTo>
                  <a:lnTo>
                    <a:pt x="1201" y="128"/>
                  </a:lnTo>
                  <a:lnTo>
                    <a:pt x="1201" y="128"/>
                  </a:lnTo>
                  <a:lnTo>
                    <a:pt x="1206" y="128"/>
                  </a:lnTo>
                  <a:lnTo>
                    <a:pt x="1209" y="128"/>
                  </a:lnTo>
                  <a:lnTo>
                    <a:pt x="1209" y="128"/>
                  </a:lnTo>
                  <a:lnTo>
                    <a:pt x="1211" y="127"/>
                  </a:lnTo>
                  <a:lnTo>
                    <a:pt x="1213" y="123"/>
                  </a:lnTo>
                  <a:lnTo>
                    <a:pt x="1220" y="120"/>
                  </a:lnTo>
                  <a:lnTo>
                    <a:pt x="1223" y="118"/>
                  </a:lnTo>
                  <a:lnTo>
                    <a:pt x="1223" y="116"/>
                  </a:lnTo>
                  <a:lnTo>
                    <a:pt x="1225" y="116"/>
                  </a:lnTo>
                  <a:lnTo>
                    <a:pt x="1227" y="115"/>
                  </a:lnTo>
                  <a:lnTo>
                    <a:pt x="1230" y="115"/>
                  </a:lnTo>
                  <a:lnTo>
                    <a:pt x="1230" y="115"/>
                  </a:lnTo>
                  <a:lnTo>
                    <a:pt x="1232" y="115"/>
                  </a:lnTo>
                  <a:lnTo>
                    <a:pt x="1233" y="113"/>
                  </a:lnTo>
                  <a:close/>
                  <a:moveTo>
                    <a:pt x="1232" y="127"/>
                  </a:moveTo>
                  <a:lnTo>
                    <a:pt x="1235" y="127"/>
                  </a:lnTo>
                  <a:lnTo>
                    <a:pt x="1235" y="127"/>
                  </a:lnTo>
                  <a:lnTo>
                    <a:pt x="1232" y="127"/>
                  </a:lnTo>
                  <a:lnTo>
                    <a:pt x="1232" y="127"/>
                  </a:lnTo>
                  <a:close/>
                  <a:moveTo>
                    <a:pt x="1180" y="139"/>
                  </a:moveTo>
                  <a:lnTo>
                    <a:pt x="1180" y="139"/>
                  </a:lnTo>
                  <a:lnTo>
                    <a:pt x="1177" y="142"/>
                  </a:lnTo>
                  <a:lnTo>
                    <a:pt x="1175" y="144"/>
                  </a:lnTo>
                  <a:lnTo>
                    <a:pt x="1175" y="142"/>
                  </a:lnTo>
                  <a:lnTo>
                    <a:pt x="1177" y="140"/>
                  </a:lnTo>
                  <a:lnTo>
                    <a:pt x="1180" y="139"/>
                  </a:lnTo>
                  <a:close/>
                  <a:moveTo>
                    <a:pt x="1762" y="164"/>
                  </a:moveTo>
                  <a:lnTo>
                    <a:pt x="1764" y="163"/>
                  </a:lnTo>
                  <a:lnTo>
                    <a:pt x="1765" y="164"/>
                  </a:lnTo>
                  <a:lnTo>
                    <a:pt x="1762" y="164"/>
                  </a:lnTo>
                  <a:lnTo>
                    <a:pt x="1762" y="164"/>
                  </a:lnTo>
                  <a:lnTo>
                    <a:pt x="1762" y="164"/>
                  </a:lnTo>
                  <a:lnTo>
                    <a:pt x="1760" y="164"/>
                  </a:lnTo>
                  <a:lnTo>
                    <a:pt x="1762" y="164"/>
                  </a:lnTo>
                  <a:close/>
                  <a:moveTo>
                    <a:pt x="1774" y="166"/>
                  </a:moveTo>
                  <a:lnTo>
                    <a:pt x="1779" y="166"/>
                  </a:lnTo>
                  <a:lnTo>
                    <a:pt x="1786" y="166"/>
                  </a:lnTo>
                  <a:lnTo>
                    <a:pt x="1789" y="166"/>
                  </a:lnTo>
                  <a:lnTo>
                    <a:pt x="1783" y="171"/>
                  </a:lnTo>
                  <a:lnTo>
                    <a:pt x="1776" y="175"/>
                  </a:lnTo>
                  <a:lnTo>
                    <a:pt x="1776" y="173"/>
                  </a:lnTo>
                  <a:lnTo>
                    <a:pt x="1776" y="170"/>
                  </a:lnTo>
                  <a:lnTo>
                    <a:pt x="1776" y="168"/>
                  </a:lnTo>
                  <a:lnTo>
                    <a:pt x="1776" y="168"/>
                  </a:lnTo>
                  <a:lnTo>
                    <a:pt x="1774" y="166"/>
                  </a:lnTo>
                  <a:close/>
                  <a:moveTo>
                    <a:pt x="749" y="173"/>
                  </a:moveTo>
                  <a:lnTo>
                    <a:pt x="751" y="173"/>
                  </a:lnTo>
                  <a:lnTo>
                    <a:pt x="754" y="173"/>
                  </a:lnTo>
                  <a:lnTo>
                    <a:pt x="756" y="173"/>
                  </a:lnTo>
                  <a:lnTo>
                    <a:pt x="756" y="173"/>
                  </a:lnTo>
                  <a:lnTo>
                    <a:pt x="756" y="173"/>
                  </a:lnTo>
                  <a:lnTo>
                    <a:pt x="754" y="175"/>
                  </a:lnTo>
                  <a:lnTo>
                    <a:pt x="753" y="175"/>
                  </a:lnTo>
                  <a:lnTo>
                    <a:pt x="751" y="175"/>
                  </a:lnTo>
                  <a:lnTo>
                    <a:pt x="749" y="173"/>
                  </a:lnTo>
                  <a:close/>
                  <a:moveTo>
                    <a:pt x="756" y="195"/>
                  </a:moveTo>
                  <a:lnTo>
                    <a:pt x="759" y="195"/>
                  </a:lnTo>
                  <a:lnTo>
                    <a:pt x="759" y="197"/>
                  </a:lnTo>
                  <a:lnTo>
                    <a:pt x="759" y="197"/>
                  </a:lnTo>
                  <a:lnTo>
                    <a:pt x="759" y="197"/>
                  </a:lnTo>
                  <a:lnTo>
                    <a:pt x="761" y="199"/>
                  </a:lnTo>
                  <a:lnTo>
                    <a:pt x="761" y="199"/>
                  </a:lnTo>
                  <a:lnTo>
                    <a:pt x="761" y="199"/>
                  </a:lnTo>
                  <a:lnTo>
                    <a:pt x="759" y="199"/>
                  </a:lnTo>
                  <a:lnTo>
                    <a:pt x="759" y="197"/>
                  </a:lnTo>
                  <a:lnTo>
                    <a:pt x="758" y="195"/>
                  </a:lnTo>
                  <a:lnTo>
                    <a:pt x="756" y="195"/>
                  </a:lnTo>
                  <a:lnTo>
                    <a:pt x="756" y="195"/>
                  </a:lnTo>
                  <a:close/>
                  <a:moveTo>
                    <a:pt x="741" y="259"/>
                  </a:moveTo>
                  <a:lnTo>
                    <a:pt x="741" y="259"/>
                  </a:lnTo>
                  <a:lnTo>
                    <a:pt x="741" y="257"/>
                  </a:lnTo>
                  <a:lnTo>
                    <a:pt x="741" y="257"/>
                  </a:lnTo>
                  <a:lnTo>
                    <a:pt x="741" y="257"/>
                  </a:lnTo>
                  <a:lnTo>
                    <a:pt x="741" y="255"/>
                  </a:lnTo>
                  <a:lnTo>
                    <a:pt x="741" y="255"/>
                  </a:lnTo>
                  <a:lnTo>
                    <a:pt x="742" y="257"/>
                  </a:lnTo>
                  <a:lnTo>
                    <a:pt x="742" y="257"/>
                  </a:lnTo>
                  <a:lnTo>
                    <a:pt x="744" y="257"/>
                  </a:lnTo>
                  <a:lnTo>
                    <a:pt x="744" y="257"/>
                  </a:lnTo>
                  <a:lnTo>
                    <a:pt x="746" y="257"/>
                  </a:lnTo>
                  <a:lnTo>
                    <a:pt x="746" y="257"/>
                  </a:lnTo>
                  <a:lnTo>
                    <a:pt x="749" y="259"/>
                  </a:lnTo>
                  <a:lnTo>
                    <a:pt x="749" y="259"/>
                  </a:lnTo>
                  <a:lnTo>
                    <a:pt x="751" y="259"/>
                  </a:lnTo>
                  <a:lnTo>
                    <a:pt x="751" y="259"/>
                  </a:lnTo>
                  <a:lnTo>
                    <a:pt x="751" y="259"/>
                  </a:lnTo>
                  <a:lnTo>
                    <a:pt x="751" y="259"/>
                  </a:lnTo>
                  <a:lnTo>
                    <a:pt x="751" y="262"/>
                  </a:lnTo>
                  <a:lnTo>
                    <a:pt x="751" y="262"/>
                  </a:lnTo>
                  <a:lnTo>
                    <a:pt x="751" y="262"/>
                  </a:lnTo>
                  <a:lnTo>
                    <a:pt x="753" y="266"/>
                  </a:lnTo>
                  <a:lnTo>
                    <a:pt x="753" y="267"/>
                  </a:lnTo>
                  <a:lnTo>
                    <a:pt x="753" y="267"/>
                  </a:lnTo>
                  <a:lnTo>
                    <a:pt x="754" y="269"/>
                  </a:lnTo>
                  <a:lnTo>
                    <a:pt x="756" y="271"/>
                  </a:lnTo>
                  <a:lnTo>
                    <a:pt x="756" y="271"/>
                  </a:lnTo>
                  <a:lnTo>
                    <a:pt x="753" y="271"/>
                  </a:lnTo>
                  <a:lnTo>
                    <a:pt x="753" y="273"/>
                  </a:lnTo>
                  <a:lnTo>
                    <a:pt x="753" y="273"/>
                  </a:lnTo>
                  <a:lnTo>
                    <a:pt x="751" y="274"/>
                  </a:lnTo>
                  <a:lnTo>
                    <a:pt x="749" y="271"/>
                  </a:lnTo>
                  <a:lnTo>
                    <a:pt x="749" y="269"/>
                  </a:lnTo>
                  <a:lnTo>
                    <a:pt x="749" y="267"/>
                  </a:lnTo>
                  <a:lnTo>
                    <a:pt x="749" y="266"/>
                  </a:lnTo>
                  <a:lnTo>
                    <a:pt x="749" y="264"/>
                  </a:lnTo>
                  <a:lnTo>
                    <a:pt x="748" y="264"/>
                  </a:lnTo>
                  <a:lnTo>
                    <a:pt x="746" y="262"/>
                  </a:lnTo>
                  <a:lnTo>
                    <a:pt x="746" y="261"/>
                  </a:lnTo>
                  <a:lnTo>
                    <a:pt x="744" y="261"/>
                  </a:lnTo>
                  <a:lnTo>
                    <a:pt x="744" y="261"/>
                  </a:lnTo>
                  <a:lnTo>
                    <a:pt x="741" y="259"/>
                  </a:lnTo>
                  <a:lnTo>
                    <a:pt x="741" y="259"/>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2" name="Freeform 226"/>
            <p:cNvSpPr>
              <a:spLocks/>
            </p:cNvSpPr>
            <p:nvPr/>
          </p:nvSpPr>
          <p:spPr bwMode="auto">
            <a:xfrm>
              <a:off x="5334000" y="1691023"/>
              <a:ext cx="3875088" cy="1346200"/>
            </a:xfrm>
            <a:custGeom>
              <a:avLst/>
              <a:gdLst>
                <a:gd name="T0" fmla="*/ 1196 w 2441"/>
                <a:gd name="T1" fmla="*/ 25 h 848"/>
                <a:gd name="T2" fmla="*/ 1288 w 2441"/>
                <a:gd name="T3" fmla="*/ 56 h 848"/>
                <a:gd name="T4" fmla="*/ 1211 w 2441"/>
                <a:gd name="T5" fmla="*/ 121 h 848"/>
                <a:gd name="T6" fmla="*/ 1262 w 2441"/>
                <a:gd name="T7" fmla="*/ 120 h 848"/>
                <a:gd name="T8" fmla="*/ 1447 w 2441"/>
                <a:gd name="T9" fmla="*/ 123 h 848"/>
                <a:gd name="T10" fmla="*/ 1536 w 2441"/>
                <a:gd name="T11" fmla="*/ 200 h 848"/>
                <a:gd name="T12" fmla="*/ 1699 w 2441"/>
                <a:gd name="T13" fmla="*/ 151 h 848"/>
                <a:gd name="T14" fmla="*/ 1839 w 2441"/>
                <a:gd name="T15" fmla="*/ 187 h 848"/>
                <a:gd name="T16" fmla="*/ 2058 w 2441"/>
                <a:gd name="T17" fmla="*/ 238 h 848"/>
                <a:gd name="T18" fmla="*/ 2287 w 2441"/>
                <a:gd name="T19" fmla="*/ 255 h 848"/>
                <a:gd name="T20" fmla="*/ 2400 w 2441"/>
                <a:gd name="T21" fmla="*/ 340 h 848"/>
                <a:gd name="T22" fmla="*/ 2270 w 2441"/>
                <a:gd name="T23" fmla="*/ 364 h 848"/>
                <a:gd name="T24" fmla="*/ 2226 w 2441"/>
                <a:gd name="T25" fmla="*/ 422 h 848"/>
                <a:gd name="T26" fmla="*/ 2032 w 2441"/>
                <a:gd name="T27" fmla="*/ 496 h 848"/>
                <a:gd name="T28" fmla="*/ 1986 w 2441"/>
                <a:gd name="T29" fmla="*/ 621 h 848"/>
                <a:gd name="T30" fmla="*/ 2032 w 2441"/>
                <a:gd name="T31" fmla="*/ 456 h 848"/>
                <a:gd name="T32" fmla="*/ 1923 w 2441"/>
                <a:gd name="T33" fmla="*/ 456 h 848"/>
                <a:gd name="T34" fmla="*/ 1754 w 2441"/>
                <a:gd name="T35" fmla="*/ 489 h 848"/>
                <a:gd name="T36" fmla="*/ 1623 w 2441"/>
                <a:gd name="T37" fmla="*/ 578 h 848"/>
                <a:gd name="T38" fmla="*/ 1653 w 2441"/>
                <a:gd name="T39" fmla="*/ 611 h 848"/>
                <a:gd name="T40" fmla="*/ 1666 w 2441"/>
                <a:gd name="T41" fmla="*/ 738 h 848"/>
                <a:gd name="T42" fmla="*/ 1600 w 2441"/>
                <a:gd name="T43" fmla="*/ 740 h 848"/>
                <a:gd name="T44" fmla="*/ 1432 w 2441"/>
                <a:gd name="T45" fmla="*/ 613 h 848"/>
                <a:gd name="T46" fmla="*/ 1208 w 2441"/>
                <a:gd name="T47" fmla="*/ 683 h 848"/>
                <a:gd name="T48" fmla="*/ 951 w 2441"/>
                <a:gd name="T49" fmla="*/ 676 h 848"/>
                <a:gd name="T50" fmla="*/ 722 w 2441"/>
                <a:gd name="T51" fmla="*/ 601 h 848"/>
                <a:gd name="T52" fmla="*/ 506 w 2441"/>
                <a:gd name="T53" fmla="*/ 602 h 848"/>
                <a:gd name="T54" fmla="*/ 323 w 2441"/>
                <a:gd name="T55" fmla="*/ 669 h 848"/>
                <a:gd name="T56" fmla="*/ 284 w 2441"/>
                <a:gd name="T57" fmla="*/ 832 h 848"/>
                <a:gd name="T58" fmla="*/ 164 w 2441"/>
                <a:gd name="T59" fmla="*/ 729 h 848"/>
                <a:gd name="T60" fmla="*/ 138 w 2441"/>
                <a:gd name="T61" fmla="*/ 678 h 848"/>
                <a:gd name="T62" fmla="*/ 65 w 2441"/>
                <a:gd name="T63" fmla="*/ 642 h 848"/>
                <a:gd name="T64" fmla="*/ 27 w 2441"/>
                <a:gd name="T65" fmla="*/ 559 h 848"/>
                <a:gd name="T66" fmla="*/ 5 w 2441"/>
                <a:gd name="T67" fmla="*/ 494 h 848"/>
                <a:gd name="T68" fmla="*/ 14 w 2441"/>
                <a:gd name="T69" fmla="*/ 458 h 848"/>
                <a:gd name="T70" fmla="*/ 36 w 2441"/>
                <a:gd name="T71" fmla="*/ 340 h 848"/>
                <a:gd name="T72" fmla="*/ 26 w 2441"/>
                <a:gd name="T73" fmla="*/ 252 h 848"/>
                <a:gd name="T74" fmla="*/ 73 w 2441"/>
                <a:gd name="T75" fmla="*/ 240 h 848"/>
                <a:gd name="T76" fmla="*/ 145 w 2441"/>
                <a:gd name="T77" fmla="*/ 257 h 848"/>
                <a:gd name="T78" fmla="*/ 202 w 2441"/>
                <a:gd name="T79" fmla="*/ 314 h 848"/>
                <a:gd name="T80" fmla="*/ 79 w 2441"/>
                <a:gd name="T81" fmla="*/ 303 h 848"/>
                <a:gd name="T82" fmla="*/ 132 w 2441"/>
                <a:gd name="T83" fmla="*/ 376 h 848"/>
                <a:gd name="T84" fmla="*/ 169 w 2441"/>
                <a:gd name="T85" fmla="*/ 362 h 848"/>
                <a:gd name="T86" fmla="*/ 243 w 2441"/>
                <a:gd name="T87" fmla="*/ 328 h 848"/>
                <a:gd name="T88" fmla="*/ 277 w 2441"/>
                <a:gd name="T89" fmla="*/ 271 h 848"/>
                <a:gd name="T90" fmla="*/ 306 w 2441"/>
                <a:gd name="T91" fmla="*/ 290 h 848"/>
                <a:gd name="T92" fmla="*/ 397 w 2441"/>
                <a:gd name="T93" fmla="*/ 266 h 848"/>
                <a:gd name="T94" fmla="*/ 472 w 2441"/>
                <a:gd name="T95" fmla="*/ 255 h 848"/>
                <a:gd name="T96" fmla="*/ 523 w 2441"/>
                <a:gd name="T97" fmla="*/ 233 h 848"/>
                <a:gd name="T98" fmla="*/ 623 w 2441"/>
                <a:gd name="T99" fmla="*/ 257 h 848"/>
                <a:gd name="T100" fmla="*/ 597 w 2441"/>
                <a:gd name="T101" fmla="*/ 211 h 848"/>
                <a:gd name="T102" fmla="*/ 662 w 2441"/>
                <a:gd name="T103" fmla="*/ 147 h 848"/>
                <a:gd name="T104" fmla="*/ 677 w 2441"/>
                <a:gd name="T105" fmla="*/ 245 h 848"/>
                <a:gd name="T106" fmla="*/ 631 w 2441"/>
                <a:gd name="T107" fmla="*/ 319 h 848"/>
                <a:gd name="T108" fmla="*/ 710 w 2441"/>
                <a:gd name="T109" fmla="*/ 261 h 848"/>
                <a:gd name="T110" fmla="*/ 754 w 2441"/>
                <a:gd name="T111" fmla="*/ 266 h 848"/>
                <a:gd name="T112" fmla="*/ 698 w 2441"/>
                <a:gd name="T113" fmla="*/ 204 h 848"/>
                <a:gd name="T114" fmla="*/ 718 w 2441"/>
                <a:gd name="T115" fmla="*/ 188 h 848"/>
                <a:gd name="T116" fmla="*/ 761 w 2441"/>
                <a:gd name="T117" fmla="*/ 171 h 848"/>
                <a:gd name="T118" fmla="*/ 794 w 2441"/>
                <a:gd name="T119" fmla="*/ 135 h 848"/>
                <a:gd name="T120" fmla="*/ 896 w 2441"/>
                <a:gd name="T121" fmla="*/ 87 h 848"/>
                <a:gd name="T122" fmla="*/ 1002 w 2441"/>
                <a:gd name="T123" fmla="*/ 51 h 848"/>
                <a:gd name="T124" fmla="*/ 1073 w 2441"/>
                <a:gd name="T125" fmla="*/ 39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1" h="848">
                  <a:moveTo>
                    <a:pt x="1150" y="0"/>
                  </a:moveTo>
                  <a:lnTo>
                    <a:pt x="1151" y="3"/>
                  </a:lnTo>
                  <a:lnTo>
                    <a:pt x="1156" y="1"/>
                  </a:lnTo>
                  <a:lnTo>
                    <a:pt x="1158" y="3"/>
                  </a:lnTo>
                  <a:lnTo>
                    <a:pt x="1160" y="3"/>
                  </a:lnTo>
                  <a:lnTo>
                    <a:pt x="1162" y="5"/>
                  </a:lnTo>
                  <a:lnTo>
                    <a:pt x="1163" y="5"/>
                  </a:lnTo>
                  <a:lnTo>
                    <a:pt x="1167" y="5"/>
                  </a:lnTo>
                  <a:lnTo>
                    <a:pt x="1170" y="5"/>
                  </a:lnTo>
                  <a:lnTo>
                    <a:pt x="1172" y="6"/>
                  </a:lnTo>
                  <a:lnTo>
                    <a:pt x="1174" y="8"/>
                  </a:lnTo>
                  <a:lnTo>
                    <a:pt x="1175" y="10"/>
                  </a:lnTo>
                  <a:lnTo>
                    <a:pt x="1177" y="13"/>
                  </a:lnTo>
                  <a:lnTo>
                    <a:pt x="1174" y="13"/>
                  </a:lnTo>
                  <a:lnTo>
                    <a:pt x="1170" y="17"/>
                  </a:lnTo>
                  <a:lnTo>
                    <a:pt x="1167" y="15"/>
                  </a:lnTo>
                  <a:lnTo>
                    <a:pt x="1163" y="17"/>
                  </a:lnTo>
                  <a:lnTo>
                    <a:pt x="1162" y="18"/>
                  </a:lnTo>
                  <a:lnTo>
                    <a:pt x="1158" y="18"/>
                  </a:lnTo>
                  <a:lnTo>
                    <a:pt x="1155" y="18"/>
                  </a:lnTo>
                  <a:lnTo>
                    <a:pt x="1155" y="18"/>
                  </a:lnTo>
                  <a:lnTo>
                    <a:pt x="1153" y="20"/>
                  </a:lnTo>
                  <a:lnTo>
                    <a:pt x="1153" y="20"/>
                  </a:lnTo>
                  <a:lnTo>
                    <a:pt x="1150" y="20"/>
                  </a:lnTo>
                  <a:lnTo>
                    <a:pt x="1150" y="20"/>
                  </a:lnTo>
                  <a:lnTo>
                    <a:pt x="1153" y="20"/>
                  </a:lnTo>
                  <a:lnTo>
                    <a:pt x="1153" y="20"/>
                  </a:lnTo>
                  <a:lnTo>
                    <a:pt x="1153" y="20"/>
                  </a:lnTo>
                  <a:lnTo>
                    <a:pt x="1153" y="20"/>
                  </a:lnTo>
                  <a:lnTo>
                    <a:pt x="1155" y="18"/>
                  </a:lnTo>
                  <a:lnTo>
                    <a:pt x="1155" y="18"/>
                  </a:lnTo>
                  <a:lnTo>
                    <a:pt x="1155" y="18"/>
                  </a:lnTo>
                  <a:lnTo>
                    <a:pt x="1155" y="18"/>
                  </a:lnTo>
                  <a:lnTo>
                    <a:pt x="1155" y="18"/>
                  </a:lnTo>
                  <a:lnTo>
                    <a:pt x="1156" y="20"/>
                  </a:lnTo>
                  <a:lnTo>
                    <a:pt x="1156" y="20"/>
                  </a:lnTo>
                  <a:lnTo>
                    <a:pt x="1162" y="20"/>
                  </a:lnTo>
                  <a:lnTo>
                    <a:pt x="1162" y="20"/>
                  </a:lnTo>
                  <a:lnTo>
                    <a:pt x="1162" y="20"/>
                  </a:lnTo>
                  <a:lnTo>
                    <a:pt x="1162" y="20"/>
                  </a:lnTo>
                  <a:lnTo>
                    <a:pt x="1168" y="20"/>
                  </a:lnTo>
                  <a:lnTo>
                    <a:pt x="1168" y="20"/>
                  </a:lnTo>
                  <a:lnTo>
                    <a:pt x="1168" y="20"/>
                  </a:lnTo>
                  <a:lnTo>
                    <a:pt x="1168" y="20"/>
                  </a:lnTo>
                  <a:lnTo>
                    <a:pt x="1168" y="22"/>
                  </a:lnTo>
                  <a:lnTo>
                    <a:pt x="1168" y="22"/>
                  </a:lnTo>
                  <a:lnTo>
                    <a:pt x="1172" y="20"/>
                  </a:lnTo>
                  <a:lnTo>
                    <a:pt x="1175" y="20"/>
                  </a:lnTo>
                  <a:lnTo>
                    <a:pt x="1174" y="22"/>
                  </a:lnTo>
                  <a:lnTo>
                    <a:pt x="1172" y="24"/>
                  </a:lnTo>
                  <a:lnTo>
                    <a:pt x="1175" y="24"/>
                  </a:lnTo>
                  <a:lnTo>
                    <a:pt x="1179" y="24"/>
                  </a:lnTo>
                  <a:lnTo>
                    <a:pt x="1182" y="24"/>
                  </a:lnTo>
                  <a:lnTo>
                    <a:pt x="1187" y="22"/>
                  </a:lnTo>
                  <a:lnTo>
                    <a:pt x="1191" y="22"/>
                  </a:lnTo>
                  <a:lnTo>
                    <a:pt x="1191" y="24"/>
                  </a:lnTo>
                  <a:lnTo>
                    <a:pt x="1194" y="24"/>
                  </a:lnTo>
                  <a:lnTo>
                    <a:pt x="1196" y="25"/>
                  </a:lnTo>
                  <a:lnTo>
                    <a:pt x="1196" y="29"/>
                  </a:lnTo>
                  <a:lnTo>
                    <a:pt x="1194" y="30"/>
                  </a:lnTo>
                  <a:lnTo>
                    <a:pt x="1191" y="32"/>
                  </a:lnTo>
                  <a:lnTo>
                    <a:pt x="1189" y="36"/>
                  </a:lnTo>
                  <a:lnTo>
                    <a:pt x="1189" y="36"/>
                  </a:lnTo>
                  <a:lnTo>
                    <a:pt x="1187" y="34"/>
                  </a:lnTo>
                  <a:lnTo>
                    <a:pt x="1187" y="34"/>
                  </a:lnTo>
                  <a:lnTo>
                    <a:pt x="1186" y="36"/>
                  </a:lnTo>
                  <a:lnTo>
                    <a:pt x="1186" y="36"/>
                  </a:lnTo>
                  <a:lnTo>
                    <a:pt x="1186" y="37"/>
                  </a:lnTo>
                  <a:lnTo>
                    <a:pt x="1184" y="39"/>
                  </a:lnTo>
                  <a:lnTo>
                    <a:pt x="1189" y="39"/>
                  </a:lnTo>
                  <a:lnTo>
                    <a:pt x="1192" y="39"/>
                  </a:lnTo>
                  <a:lnTo>
                    <a:pt x="1194" y="39"/>
                  </a:lnTo>
                  <a:lnTo>
                    <a:pt x="1197" y="39"/>
                  </a:lnTo>
                  <a:lnTo>
                    <a:pt x="1201" y="37"/>
                  </a:lnTo>
                  <a:lnTo>
                    <a:pt x="1203" y="37"/>
                  </a:lnTo>
                  <a:lnTo>
                    <a:pt x="1204" y="37"/>
                  </a:lnTo>
                  <a:lnTo>
                    <a:pt x="1206" y="36"/>
                  </a:lnTo>
                  <a:lnTo>
                    <a:pt x="1206" y="32"/>
                  </a:lnTo>
                  <a:lnTo>
                    <a:pt x="1208" y="32"/>
                  </a:lnTo>
                  <a:lnTo>
                    <a:pt x="1211" y="32"/>
                  </a:lnTo>
                  <a:lnTo>
                    <a:pt x="1215" y="32"/>
                  </a:lnTo>
                  <a:lnTo>
                    <a:pt x="1221" y="32"/>
                  </a:lnTo>
                  <a:lnTo>
                    <a:pt x="1223" y="32"/>
                  </a:lnTo>
                  <a:lnTo>
                    <a:pt x="1230" y="32"/>
                  </a:lnTo>
                  <a:lnTo>
                    <a:pt x="1233" y="32"/>
                  </a:lnTo>
                  <a:lnTo>
                    <a:pt x="1235" y="32"/>
                  </a:lnTo>
                  <a:lnTo>
                    <a:pt x="1237" y="34"/>
                  </a:lnTo>
                  <a:lnTo>
                    <a:pt x="1239" y="32"/>
                  </a:lnTo>
                  <a:lnTo>
                    <a:pt x="1245" y="30"/>
                  </a:lnTo>
                  <a:lnTo>
                    <a:pt x="1247" y="32"/>
                  </a:lnTo>
                  <a:lnTo>
                    <a:pt x="1251" y="32"/>
                  </a:lnTo>
                  <a:lnTo>
                    <a:pt x="1252" y="32"/>
                  </a:lnTo>
                  <a:lnTo>
                    <a:pt x="1254" y="34"/>
                  </a:lnTo>
                  <a:lnTo>
                    <a:pt x="1257" y="34"/>
                  </a:lnTo>
                  <a:lnTo>
                    <a:pt x="1259" y="36"/>
                  </a:lnTo>
                  <a:lnTo>
                    <a:pt x="1262" y="36"/>
                  </a:lnTo>
                  <a:lnTo>
                    <a:pt x="1264" y="36"/>
                  </a:lnTo>
                  <a:lnTo>
                    <a:pt x="1268" y="39"/>
                  </a:lnTo>
                  <a:lnTo>
                    <a:pt x="1268" y="39"/>
                  </a:lnTo>
                  <a:lnTo>
                    <a:pt x="1268" y="41"/>
                  </a:lnTo>
                  <a:lnTo>
                    <a:pt x="1266" y="42"/>
                  </a:lnTo>
                  <a:lnTo>
                    <a:pt x="1269" y="42"/>
                  </a:lnTo>
                  <a:lnTo>
                    <a:pt x="1273" y="42"/>
                  </a:lnTo>
                  <a:lnTo>
                    <a:pt x="1274" y="42"/>
                  </a:lnTo>
                  <a:lnTo>
                    <a:pt x="1278" y="46"/>
                  </a:lnTo>
                  <a:lnTo>
                    <a:pt x="1278" y="48"/>
                  </a:lnTo>
                  <a:lnTo>
                    <a:pt x="1280" y="49"/>
                  </a:lnTo>
                  <a:lnTo>
                    <a:pt x="1280" y="51"/>
                  </a:lnTo>
                  <a:lnTo>
                    <a:pt x="1280" y="53"/>
                  </a:lnTo>
                  <a:lnTo>
                    <a:pt x="1281" y="53"/>
                  </a:lnTo>
                  <a:lnTo>
                    <a:pt x="1283" y="51"/>
                  </a:lnTo>
                  <a:lnTo>
                    <a:pt x="1285" y="49"/>
                  </a:lnTo>
                  <a:lnTo>
                    <a:pt x="1286" y="49"/>
                  </a:lnTo>
                  <a:lnTo>
                    <a:pt x="1288" y="51"/>
                  </a:lnTo>
                  <a:lnTo>
                    <a:pt x="1288" y="54"/>
                  </a:lnTo>
                  <a:lnTo>
                    <a:pt x="1288" y="56"/>
                  </a:lnTo>
                  <a:lnTo>
                    <a:pt x="1288" y="58"/>
                  </a:lnTo>
                  <a:lnTo>
                    <a:pt x="1292" y="58"/>
                  </a:lnTo>
                  <a:lnTo>
                    <a:pt x="1293" y="58"/>
                  </a:lnTo>
                  <a:lnTo>
                    <a:pt x="1295" y="58"/>
                  </a:lnTo>
                  <a:lnTo>
                    <a:pt x="1295" y="61"/>
                  </a:lnTo>
                  <a:lnTo>
                    <a:pt x="1293" y="63"/>
                  </a:lnTo>
                  <a:lnTo>
                    <a:pt x="1292" y="66"/>
                  </a:lnTo>
                  <a:lnTo>
                    <a:pt x="1288" y="66"/>
                  </a:lnTo>
                  <a:lnTo>
                    <a:pt x="1286" y="63"/>
                  </a:lnTo>
                  <a:lnTo>
                    <a:pt x="1281" y="63"/>
                  </a:lnTo>
                  <a:lnTo>
                    <a:pt x="1280" y="61"/>
                  </a:lnTo>
                  <a:lnTo>
                    <a:pt x="1278" y="60"/>
                  </a:lnTo>
                  <a:lnTo>
                    <a:pt x="1276" y="60"/>
                  </a:lnTo>
                  <a:lnTo>
                    <a:pt x="1274" y="61"/>
                  </a:lnTo>
                  <a:lnTo>
                    <a:pt x="1278" y="61"/>
                  </a:lnTo>
                  <a:lnTo>
                    <a:pt x="1278" y="63"/>
                  </a:lnTo>
                  <a:lnTo>
                    <a:pt x="1280" y="65"/>
                  </a:lnTo>
                  <a:lnTo>
                    <a:pt x="1280" y="66"/>
                  </a:lnTo>
                  <a:lnTo>
                    <a:pt x="1281" y="68"/>
                  </a:lnTo>
                  <a:lnTo>
                    <a:pt x="1283" y="66"/>
                  </a:lnTo>
                  <a:lnTo>
                    <a:pt x="1285" y="66"/>
                  </a:lnTo>
                  <a:lnTo>
                    <a:pt x="1285" y="66"/>
                  </a:lnTo>
                  <a:lnTo>
                    <a:pt x="1286" y="66"/>
                  </a:lnTo>
                  <a:lnTo>
                    <a:pt x="1288" y="70"/>
                  </a:lnTo>
                  <a:lnTo>
                    <a:pt x="1292" y="72"/>
                  </a:lnTo>
                  <a:lnTo>
                    <a:pt x="1292" y="73"/>
                  </a:lnTo>
                  <a:lnTo>
                    <a:pt x="1292" y="75"/>
                  </a:lnTo>
                  <a:lnTo>
                    <a:pt x="1290" y="77"/>
                  </a:lnTo>
                  <a:lnTo>
                    <a:pt x="1286" y="80"/>
                  </a:lnTo>
                  <a:lnTo>
                    <a:pt x="1283" y="84"/>
                  </a:lnTo>
                  <a:lnTo>
                    <a:pt x="1280" y="87"/>
                  </a:lnTo>
                  <a:lnTo>
                    <a:pt x="1278" y="87"/>
                  </a:lnTo>
                  <a:lnTo>
                    <a:pt x="1274" y="89"/>
                  </a:lnTo>
                  <a:lnTo>
                    <a:pt x="1273" y="89"/>
                  </a:lnTo>
                  <a:lnTo>
                    <a:pt x="1269" y="89"/>
                  </a:lnTo>
                  <a:lnTo>
                    <a:pt x="1268" y="91"/>
                  </a:lnTo>
                  <a:lnTo>
                    <a:pt x="1268" y="92"/>
                  </a:lnTo>
                  <a:lnTo>
                    <a:pt x="1264" y="94"/>
                  </a:lnTo>
                  <a:lnTo>
                    <a:pt x="1262" y="96"/>
                  </a:lnTo>
                  <a:lnTo>
                    <a:pt x="1257" y="96"/>
                  </a:lnTo>
                  <a:lnTo>
                    <a:pt x="1254" y="96"/>
                  </a:lnTo>
                  <a:lnTo>
                    <a:pt x="1252" y="99"/>
                  </a:lnTo>
                  <a:lnTo>
                    <a:pt x="1249" y="99"/>
                  </a:lnTo>
                  <a:lnTo>
                    <a:pt x="1245" y="101"/>
                  </a:lnTo>
                  <a:lnTo>
                    <a:pt x="1242" y="101"/>
                  </a:lnTo>
                  <a:lnTo>
                    <a:pt x="1240" y="103"/>
                  </a:lnTo>
                  <a:lnTo>
                    <a:pt x="1239" y="104"/>
                  </a:lnTo>
                  <a:lnTo>
                    <a:pt x="1237" y="104"/>
                  </a:lnTo>
                  <a:lnTo>
                    <a:pt x="1235" y="108"/>
                  </a:lnTo>
                  <a:lnTo>
                    <a:pt x="1235" y="109"/>
                  </a:lnTo>
                  <a:lnTo>
                    <a:pt x="1232" y="109"/>
                  </a:lnTo>
                  <a:lnTo>
                    <a:pt x="1232" y="109"/>
                  </a:lnTo>
                  <a:lnTo>
                    <a:pt x="1230" y="111"/>
                  </a:lnTo>
                  <a:lnTo>
                    <a:pt x="1230" y="111"/>
                  </a:lnTo>
                  <a:lnTo>
                    <a:pt x="1225" y="111"/>
                  </a:lnTo>
                  <a:lnTo>
                    <a:pt x="1221" y="115"/>
                  </a:lnTo>
                  <a:lnTo>
                    <a:pt x="1218" y="118"/>
                  </a:lnTo>
                  <a:lnTo>
                    <a:pt x="1211" y="121"/>
                  </a:lnTo>
                  <a:lnTo>
                    <a:pt x="1209" y="125"/>
                  </a:lnTo>
                  <a:lnTo>
                    <a:pt x="1206" y="125"/>
                  </a:lnTo>
                  <a:lnTo>
                    <a:pt x="1206" y="125"/>
                  </a:lnTo>
                  <a:lnTo>
                    <a:pt x="1204" y="125"/>
                  </a:lnTo>
                  <a:lnTo>
                    <a:pt x="1201" y="127"/>
                  </a:lnTo>
                  <a:lnTo>
                    <a:pt x="1197" y="127"/>
                  </a:lnTo>
                  <a:lnTo>
                    <a:pt x="1196" y="128"/>
                  </a:lnTo>
                  <a:lnTo>
                    <a:pt x="1192" y="132"/>
                  </a:lnTo>
                  <a:lnTo>
                    <a:pt x="1189" y="133"/>
                  </a:lnTo>
                  <a:lnTo>
                    <a:pt x="1184" y="135"/>
                  </a:lnTo>
                  <a:lnTo>
                    <a:pt x="1182" y="135"/>
                  </a:lnTo>
                  <a:lnTo>
                    <a:pt x="1180" y="135"/>
                  </a:lnTo>
                  <a:lnTo>
                    <a:pt x="1175" y="139"/>
                  </a:lnTo>
                  <a:lnTo>
                    <a:pt x="1174" y="142"/>
                  </a:lnTo>
                  <a:lnTo>
                    <a:pt x="1174" y="145"/>
                  </a:lnTo>
                  <a:lnTo>
                    <a:pt x="1170" y="149"/>
                  </a:lnTo>
                  <a:lnTo>
                    <a:pt x="1167" y="149"/>
                  </a:lnTo>
                  <a:lnTo>
                    <a:pt x="1165" y="149"/>
                  </a:lnTo>
                  <a:lnTo>
                    <a:pt x="1165" y="149"/>
                  </a:lnTo>
                  <a:lnTo>
                    <a:pt x="1165" y="151"/>
                  </a:lnTo>
                  <a:lnTo>
                    <a:pt x="1168" y="152"/>
                  </a:lnTo>
                  <a:lnTo>
                    <a:pt x="1168" y="152"/>
                  </a:lnTo>
                  <a:lnTo>
                    <a:pt x="1168" y="151"/>
                  </a:lnTo>
                  <a:lnTo>
                    <a:pt x="1168" y="151"/>
                  </a:lnTo>
                  <a:lnTo>
                    <a:pt x="1172" y="149"/>
                  </a:lnTo>
                  <a:lnTo>
                    <a:pt x="1175" y="147"/>
                  </a:lnTo>
                  <a:lnTo>
                    <a:pt x="1179" y="144"/>
                  </a:lnTo>
                  <a:lnTo>
                    <a:pt x="1184" y="140"/>
                  </a:lnTo>
                  <a:lnTo>
                    <a:pt x="1187" y="140"/>
                  </a:lnTo>
                  <a:lnTo>
                    <a:pt x="1194" y="139"/>
                  </a:lnTo>
                  <a:lnTo>
                    <a:pt x="1199" y="139"/>
                  </a:lnTo>
                  <a:lnTo>
                    <a:pt x="1204" y="139"/>
                  </a:lnTo>
                  <a:lnTo>
                    <a:pt x="1211" y="135"/>
                  </a:lnTo>
                  <a:lnTo>
                    <a:pt x="1218" y="135"/>
                  </a:lnTo>
                  <a:lnTo>
                    <a:pt x="1221" y="132"/>
                  </a:lnTo>
                  <a:lnTo>
                    <a:pt x="1228" y="128"/>
                  </a:lnTo>
                  <a:lnTo>
                    <a:pt x="1232" y="130"/>
                  </a:lnTo>
                  <a:lnTo>
                    <a:pt x="1235" y="130"/>
                  </a:lnTo>
                  <a:lnTo>
                    <a:pt x="1240" y="127"/>
                  </a:lnTo>
                  <a:lnTo>
                    <a:pt x="1247" y="125"/>
                  </a:lnTo>
                  <a:lnTo>
                    <a:pt x="1251" y="123"/>
                  </a:lnTo>
                  <a:lnTo>
                    <a:pt x="1244" y="121"/>
                  </a:lnTo>
                  <a:lnTo>
                    <a:pt x="1240" y="123"/>
                  </a:lnTo>
                  <a:lnTo>
                    <a:pt x="1235" y="123"/>
                  </a:lnTo>
                  <a:lnTo>
                    <a:pt x="1230" y="123"/>
                  </a:lnTo>
                  <a:lnTo>
                    <a:pt x="1233" y="121"/>
                  </a:lnTo>
                  <a:lnTo>
                    <a:pt x="1235" y="116"/>
                  </a:lnTo>
                  <a:lnTo>
                    <a:pt x="1239" y="115"/>
                  </a:lnTo>
                  <a:lnTo>
                    <a:pt x="1245" y="115"/>
                  </a:lnTo>
                  <a:lnTo>
                    <a:pt x="1249" y="116"/>
                  </a:lnTo>
                  <a:lnTo>
                    <a:pt x="1252" y="118"/>
                  </a:lnTo>
                  <a:lnTo>
                    <a:pt x="1256" y="115"/>
                  </a:lnTo>
                  <a:lnTo>
                    <a:pt x="1257" y="115"/>
                  </a:lnTo>
                  <a:lnTo>
                    <a:pt x="1257" y="118"/>
                  </a:lnTo>
                  <a:lnTo>
                    <a:pt x="1259" y="121"/>
                  </a:lnTo>
                  <a:lnTo>
                    <a:pt x="1259" y="121"/>
                  </a:lnTo>
                  <a:lnTo>
                    <a:pt x="1262" y="120"/>
                  </a:lnTo>
                  <a:lnTo>
                    <a:pt x="1262" y="120"/>
                  </a:lnTo>
                  <a:lnTo>
                    <a:pt x="1262" y="121"/>
                  </a:lnTo>
                  <a:lnTo>
                    <a:pt x="1262" y="121"/>
                  </a:lnTo>
                  <a:lnTo>
                    <a:pt x="1266" y="123"/>
                  </a:lnTo>
                  <a:lnTo>
                    <a:pt x="1268" y="125"/>
                  </a:lnTo>
                  <a:lnTo>
                    <a:pt x="1271" y="125"/>
                  </a:lnTo>
                  <a:lnTo>
                    <a:pt x="1276" y="125"/>
                  </a:lnTo>
                  <a:lnTo>
                    <a:pt x="1280" y="121"/>
                  </a:lnTo>
                  <a:lnTo>
                    <a:pt x="1281" y="116"/>
                  </a:lnTo>
                  <a:lnTo>
                    <a:pt x="1290" y="125"/>
                  </a:lnTo>
                  <a:lnTo>
                    <a:pt x="1285" y="128"/>
                  </a:lnTo>
                  <a:lnTo>
                    <a:pt x="1290" y="135"/>
                  </a:lnTo>
                  <a:lnTo>
                    <a:pt x="1290" y="137"/>
                  </a:lnTo>
                  <a:lnTo>
                    <a:pt x="1297" y="135"/>
                  </a:lnTo>
                  <a:lnTo>
                    <a:pt x="1292" y="132"/>
                  </a:lnTo>
                  <a:lnTo>
                    <a:pt x="1292" y="130"/>
                  </a:lnTo>
                  <a:lnTo>
                    <a:pt x="1295" y="127"/>
                  </a:lnTo>
                  <a:lnTo>
                    <a:pt x="1304" y="127"/>
                  </a:lnTo>
                  <a:lnTo>
                    <a:pt x="1309" y="127"/>
                  </a:lnTo>
                  <a:lnTo>
                    <a:pt x="1316" y="125"/>
                  </a:lnTo>
                  <a:lnTo>
                    <a:pt x="1322" y="123"/>
                  </a:lnTo>
                  <a:lnTo>
                    <a:pt x="1329" y="125"/>
                  </a:lnTo>
                  <a:lnTo>
                    <a:pt x="1339" y="127"/>
                  </a:lnTo>
                  <a:lnTo>
                    <a:pt x="1348" y="127"/>
                  </a:lnTo>
                  <a:lnTo>
                    <a:pt x="1355" y="127"/>
                  </a:lnTo>
                  <a:lnTo>
                    <a:pt x="1362" y="127"/>
                  </a:lnTo>
                  <a:lnTo>
                    <a:pt x="1367" y="127"/>
                  </a:lnTo>
                  <a:lnTo>
                    <a:pt x="1370" y="128"/>
                  </a:lnTo>
                  <a:lnTo>
                    <a:pt x="1372" y="132"/>
                  </a:lnTo>
                  <a:lnTo>
                    <a:pt x="1372" y="132"/>
                  </a:lnTo>
                  <a:lnTo>
                    <a:pt x="1365" y="132"/>
                  </a:lnTo>
                  <a:lnTo>
                    <a:pt x="1365" y="132"/>
                  </a:lnTo>
                  <a:lnTo>
                    <a:pt x="1363" y="133"/>
                  </a:lnTo>
                  <a:lnTo>
                    <a:pt x="1365" y="139"/>
                  </a:lnTo>
                  <a:lnTo>
                    <a:pt x="1370" y="142"/>
                  </a:lnTo>
                  <a:lnTo>
                    <a:pt x="1379" y="142"/>
                  </a:lnTo>
                  <a:lnTo>
                    <a:pt x="1382" y="144"/>
                  </a:lnTo>
                  <a:lnTo>
                    <a:pt x="1384" y="140"/>
                  </a:lnTo>
                  <a:lnTo>
                    <a:pt x="1386" y="140"/>
                  </a:lnTo>
                  <a:lnTo>
                    <a:pt x="1389" y="140"/>
                  </a:lnTo>
                  <a:lnTo>
                    <a:pt x="1391" y="144"/>
                  </a:lnTo>
                  <a:lnTo>
                    <a:pt x="1399" y="145"/>
                  </a:lnTo>
                  <a:lnTo>
                    <a:pt x="1404" y="145"/>
                  </a:lnTo>
                  <a:lnTo>
                    <a:pt x="1413" y="145"/>
                  </a:lnTo>
                  <a:lnTo>
                    <a:pt x="1413" y="145"/>
                  </a:lnTo>
                  <a:lnTo>
                    <a:pt x="1416" y="145"/>
                  </a:lnTo>
                  <a:lnTo>
                    <a:pt x="1416" y="145"/>
                  </a:lnTo>
                  <a:lnTo>
                    <a:pt x="1425" y="144"/>
                  </a:lnTo>
                  <a:lnTo>
                    <a:pt x="1427" y="144"/>
                  </a:lnTo>
                  <a:lnTo>
                    <a:pt x="1434" y="144"/>
                  </a:lnTo>
                  <a:lnTo>
                    <a:pt x="1435" y="144"/>
                  </a:lnTo>
                  <a:lnTo>
                    <a:pt x="1439" y="140"/>
                  </a:lnTo>
                  <a:lnTo>
                    <a:pt x="1444" y="140"/>
                  </a:lnTo>
                  <a:lnTo>
                    <a:pt x="1439" y="133"/>
                  </a:lnTo>
                  <a:lnTo>
                    <a:pt x="1439" y="130"/>
                  </a:lnTo>
                  <a:lnTo>
                    <a:pt x="1439" y="127"/>
                  </a:lnTo>
                  <a:lnTo>
                    <a:pt x="1440" y="123"/>
                  </a:lnTo>
                  <a:lnTo>
                    <a:pt x="1442" y="125"/>
                  </a:lnTo>
                  <a:lnTo>
                    <a:pt x="1447" y="123"/>
                  </a:lnTo>
                  <a:lnTo>
                    <a:pt x="1449" y="120"/>
                  </a:lnTo>
                  <a:lnTo>
                    <a:pt x="1456" y="120"/>
                  </a:lnTo>
                  <a:lnTo>
                    <a:pt x="1459" y="123"/>
                  </a:lnTo>
                  <a:lnTo>
                    <a:pt x="1464" y="125"/>
                  </a:lnTo>
                  <a:lnTo>
                    <a:pt x="1464" y="130"/>
                  </a:lnTo>
                  <a:lnTo>
                    <a:pt x="1464" y="130"/>
                  </a:lnTo>
                  <a:lnTo>
                    <a:pt x="1466" y="128"/>
                  </a:lnTo>
                  <a:lnTo>
                    <a:pt x="1468" y="128"/>
                  </a:lnTo>
                  <a:lnTo>
                    <a:pt x="1468" y="128"/>
                  </a:lnTo>
                  <a:lnTo>
                    <a:pt x="1470" y="128"/>
                  </a:lnTo>
                  <a:lnTo>
                    <a:pt x="1473" y="132"/>
                  </a:lnTo>
                  <a:lnTo>
                    <a:pt x="1475" y="132"/>
                  </a:lnTo>
                  <a:lnTo>
                    <a:pt x="1476" y="130"/>
                  </a:lnTo>
                  <a:lnTo>
                    <a:pt x="1483" y="130"/>
                  </a:lnTo>
                  <a:lnTo>
                    <a:pt x="1485" y="133"/>
                  </a:lnTo>
                  <a:lnTo>
                    <a:pt x="1488" y="130"/>
                  </a:lnTo>
                  <a:lnTo>
                    <a:pt x="1490" y="128"/>
                  </a:lnTo>
                  <a:lnTo>
                    <a:pt x="1500" y="128"/>
                  </a:lnTo>
                  <a:lnTo>
                    <a:pt x="1502" y="130"/>
                  </a:lnTo>
                  <a:lnTo>
                    <a:pt x="1507" y="130"/>
                  </a:lnTo>
                  <a:lnTo>
                    <a:pt x="1509" y="133"/>
                  </a:lnTo>
                  <a:lnTo>
                    <a:pt x="1512" y="137"/>
                  </a:lnTo>
                  <a:lnTo>
                    <a:pt x="1519" y="140"/>
                  </a:lnTo>
                  <a:lnTo>
                    <a:pt x="1521" y="142"/>
                  </a:lnTo>
                  <a:lnTo>
                    <a:pt x="1521" y="144"/>
                  </a:lnTo>
                  <a:lnTo>
                    <a:pt x="1516" y="145"/>
                  </a:lnTo>
                  <a:lnTo>
                    <a:pt x="1516" y="147"/>
                  </a:lnTo>
                  <a:lnTo>
                    <a:pt x="1523" y="147"/>
                  </a:lnTo>
                  <a:lnTo>
                    <a:pt x="1524" y="151"/>
                  </a:lnTo>
                  <a:lnTo>
                    <a:pt x="1521" y="154"/>
                  </a:lnTo>
                  <a:lnTo>
                    <a:pt x="1524" y="154"/>
                  </a:lnTo>
                  <a:lnTo>
                    <a:pt x="1519" y="156"/>
                  </a:lnTo>
                  <a:lnTo>
                    <a:pt x="1517" y="158"/>
                  </a:lnTo>
                  <a:lnTo>
                    <a:pt x="1516" y="158"/>
                  </a:lnTo>
                  <a:lnTo>
                    <a:pt x="1517" y="159"/>
                  </a:lnTo>
                  <a:lnTo>
                    <a:pt x="1521" y="159"/>
                  </a:lnTo>
                  <a:lnTo>
                    <a:pt x="1526" y="159"/>
                  </a:lnTo>
                  <a:lnTo>
                    <a:pt x="1528" y="164"/>
                  </a:lnTo>
                  <a:lnTo>
                    <a:pt x="1529" y="166"/>
                  </a:lnTo>
                  <a:lnTo>
                    <a:pt x="1528" y="170"/>
                  </a:lnTo>
                  <a:lnTo>
                    <a:pt x="1526" y="171"/>
                  </a:lnTo>
                  <a:lnTo>
                    <a:pt x="1523" y="171"/>
                  </a:lnTo>
                  <a:lnTo>
                    <a:pt x="1519" y="171"/>
                  </a:lnTo>
                  <a:lnTo>
                    <a:pt x="1516" y="168"/>
                  </a:lnTo>
                  <a:lnTo>
                    <a:pt x="1511" y="166"/>
                  </a:lnTo>
                  <a:lnTo>
                    <a:pt x="1511" y="171"/>
                  </a:lnTo>
                  <a:lnTo>
                    <a:pt x="1514" y="173"/>
                  </a:lnTo>
                  <a:lnTo>
                    <a:pt x="1517" y="176"/>
                  </a:lnTo>
                  <a:lnTo>
                    <a:pt x="1519" y="180"/>
                  </a:lnTo>
                  <a:lnTo>
                    <a:pt x="1523" y="180"/>
                  </a:lnTo>
                  <a:lnTo>
                    <a:pt x="1523" y="175"/>
                  </a:lnTo>
                  <a:lnTo>
                    <a:pt x="1528" y="178"/>
                  </a:lnTo>
                  <a:lnTo>
                    <a:pt x="1526" y="180"/>
                  </a:lnTo>
                  <a:lnTo>
                    <a:pt x="1523" y="180"/>
                  </a:lnTo>
                  <a:lnTo>
                    <a:pt x="1524" y="185"/>
                  </a:lnTo>
                  <a:lnTo>
                    <a:pt x="1526" y="187"/>
                  </a:lnTo>
                  <a:lnTo>
                    <a:pt x="1531" y="195"/>
                  </a:lnTo>
                  <a:lnTo>
                    <a:pt x="1536" y="200"/>
                  </a:lnTo>
                  <a:lnTo>
                    <a:pt x="1541" y="199"/>
                  </a:lnTo>
                  <a:lnTo>
                    <a:pt x="1545" y="202"/>
                  </a:lnTo>
                  <a:lnTo>
                    <a:pt x="1550" y="204"/>
                  </a:lnTo>
                  <a:lnTo>
                    <a:pt x="1552" y="206"/>
                  </a:lnTo>
                  <a:lnTo>
                    <a:pt x="1557" y="206"/>
                  </a:lnTo>
                  <a:lnTo>
                    <a:pt x="1558" y="204"/>
                  </a:lnTo>
                  <a:lnTo>
                    <a:pt x="1558" y="204"/>
                  </a:lnTo>
                  <a:lnTo>
                    <a:pt x="1560" y="200"/>
                  </a:lnTo>
                  <a:lnTo>
                    <a:pt x="1560" y="200"/>
                  </a:lnTo>
                  <a:lnTo>
                    <a:pt x="1565" y="195"/>
                  </a:lnTo>
                  <a:lnTo>
                    <a:pt x="1567" y="194"/>
                  </a:lnTo>
                  <a:lnTo>
                    <a:pt x="1570" y="190"/>
                  </a:lnTo>
                  <a:lnTo>
                    <a:pt x="1572" y="183"/>
                  </a:lnTo>
                  <a:lnTo>
                    <a:pt x="1577" y="176"/>
                  </a:lnTo>
                  <a:lnTo>
                    <a:pt x="1579" y="175"/>
                  </a:lnTo>
                  <a:lnTo>
                    <a:pt x="1582" y="182"/>
                  </a:lnTo>
                  <a:lnTo>
                    <a:pt x="1586" y="185"/>
                  </a:lnTo>
                  <a:lnTo>
                    <a:pt x="1591" y="187"/>
                  </a:lnTo>
                  <a:lnTo>
                    <a:pt x="1600" y="188"/>
                  </a:lnTo>
                  <a:lnTo>
                    <a:pt x="1608" y="188"/>
                  </a:lnTo>
                  <a:lnTo>
                    <a:pt x="1613" y="185"/>
                  </a:lnTo>
                  <a:lnTo>
                    <a:pt x="1617" y="185"/>
                  </a:lnTo>
                  <a:lnTo>
                    <a:pt x="1623" y="185"/>
                  </a:lnTo>
                  <a:lnTo>
                    <a:pt x="1629" y="183"/>
                  </a:lnTo>
                  <a:lnTo>
                    <a:pt x="1630" y="185"/>
                  </a:lnTo>
                  <a:lnTo>
                    <a:pt x="1637" y="187"/>
                  </a:lnTo>
                  <a:lnTo>
                    <a:pt x="1644" y="190"/>
                  </a:lnTo>
                  <a:lnTo>
                    <a:pt x="1651" y="192"/>
                  </a:lnTo>
                  <a:lnTo>
                    <a:pt x="1654" y="195"/>
                  </a:lnTo>
                  <a:lnTo>
                    <a:pt x="1658" y="194"/>
                  </a:lnTo>
                  <a:lnTo>
                    <a:pt x="1663" y="192"/>
                  </a:lnTo>
                  <a:lnTo>
                    <a:pt x="1658" y="188"/>
                  </a:lnTo>
                  <a:lnTo>
                    <a:pt x="1658" y="185"/>
                  </a:lnTo>
                  <a:lnTo>
                    <a:pt x="1663" y="185"/>
                  </a:lnTo>
                  <a:lnTo>
                    <a:pt x="1668" y="185"/>
                  </a:lnTo>
                  <a:lnTo>
                    <a:pt x="1671" y="187"/>
                  </a:lnTo>
                  <a:lnTo>
                    <a:pt x="1675" y="188"/>
                  </a:lnTo>
                  <a:lnTo>
                    <a:pt x="1677" y="188"/>
                  </a:lnTo>
                  <a:lnTo>
                    <a:pt x="1682" y="187"/>
                  </a:lnTo>
                  <a:lnTo>
                    <a:pt x="1687" y="187"/>
                  </a:lnTo>
                  <a:lnTo>
                    <a:pt x="1685" y="183"/>
                  </a:lnTo>
                  <a:lnTo>
                    <a:pt x="1683" y="178"/>
                  </a:lnTo>
                  <a:lnTo>
                    <a:pt x="1680" y="175"/>
                  </a:lnTo>
                  <a:lnTo>
                    <a:pt x="1683" y="173"/>
                  </a:lnTo>
                  <a:lnTo>
                    <a:pt x="1685" y="171"/>
                  </a:lnTo>
                  <a:lnTo>
                    <a:pt x="1689" y="168"/>
                  </a:lnTo>
                  <a:lnTo>
                    <a:pt x="1687" y="166"/>
                  </a:lnTo>
                  <a:lnTo>
                    <a:pt x="1682" y="166"/>
                  </a:lnTo>
                  <a:lnTo>
                    <a:pt x="1680" y="168"/>
                  </a:lnTo>
                  <a:lnTo>
                    <a:pt x="1675" y="168"/>
                  </a:lnTo>
                  <a:lnTo>
                    <a:pt x="1675" y="163"/>
                  </a:lnTo>
                  <a:lnTo>
                    <a:pt x="1678" y="159"/>
                  </a:lnTo>
                  <a:lnTo>
                    <a:pt x="1683" y="159"/>
                  </a:lnTo>
                  <a:lnTo>
                    <a:pt x="1689" y="159"/>
                  </a:lnTo>
                  <a:lnTo>
                    <a:pt x="1695" y="159"/>
                  </a:lnTo>
                  <a:lnTo>
                    <a:pt x="1700" y="156"/>
                  </a:lnTo>
                  <a:lnTo>
                    <a:pt x="1702" y="154"/>
                  </a:lnTo>
                  <a:lnTo>
                    <a:pt x="1699" y="151"/>
                  </a:lnTo>
                  <a:lnTo>
                    <a:pt x="1699" y="147"/>
                  </a:lnTo>
                  <a:lnTo>
                    <a:pt x="1704" y="147"/>
                  </a:lnTo>
                  <a:lnTo>
                    <a:pt x="1711" y="151"/>
                  </a:lnTo>
                  <a:lnTo>
                    <a:pt x="1716" y="154"/>
                  </a:lnTo>
                  <a:lnTo>
                    <a:pt x="1723" y="152"/>
                  </a:lnTo>
                  <a:lnTo>
                    <a:pt x="1735" y="152"/>
                  </a:lnTo>
                  <a:lnTo>
                    <a:pt x="1748" y="154"/>
                  </a:lnTo>
                  <a:lnTo>
                    <a:pt x="1759" y="158"/>
                  </a:lnTo>
                  <a:lnTo>
                    <a:pt x="1767" y="158"/>
                  </a:lnTo>
                  <a:lnTo>
                    <a:pt x="1777" y="159"/>
                  </a:lnTo>
                  <a:lnTo>
                    <a:pt x="1784" y="161"/>
                  </a:lnTo>
                  <a:lnTo>
                    <a:pt x="1786" y="163"/>
                  </a:lnTo>
                  <a:lnTo>
                    <a:pt x="1779" y="163"/>
                  </a:lnTo>
                  <a:lnTo>
                    <a:pt x="1769" y="163"/>
                  </a:lnTo>
                  <a:lnTo>
                    <a:pt x="1765" y="161"/>
                  </a:lnTo>
                  <a:lnTo>
                    <a:pt x="1760" y="161"/>
                  </a:lnTo>
                  <a:lnTo>
                    <a:pt x="1759" y="163"/>
                  </a:lnTo>
                  <a:lnTo>
                    <a:pt x="1755" y="166"/>
                  </a:lnTo>
                  <a:lnTo>
                    <a:pt x="1752" y="166"/>
                  </a:lnTo>
                  <a:lnTo>
                    <a:pt x="1757" y="170"/>
                  </a:lnTo>
                  <a:lnTo>
                    <a:pt x="1762" y="166"/>
                  </a:lnTo>
                  <a:lnTo>
                    <a:pt x="1765" y="166"/>
                  </a:lnTo>
                  <a:lnTo>
                    <a:pt x="1769" y="166"/>
                  </a:lnTo>
                  <a:lnTo>
                    <a:pt x="1774" y="170"/>
                  </a:lnTo>
                  <a:lnTo>
                    <a:pt x="1774" y="173"/>
                  </a:lnTo>
                  <a:lnTo>
                    <a:pt x="1767" y="176"/>
                  </a:lnTo>
                  <a:lnTo>
                    <a:pt x="1762" y="176"/>
                  </a:lnTo>
                  <a:lnTo>
                    <a:pt x="1762" y="180"/>
                  </a:lnTo>
                  <a:lnTo>
                    <a:pt x="1765" y="182"/>
                  </a:lnTo>
                  <a:lnTo>
                    <a:pt x="1772" y="182"/>
                  </a:lnTo>
                  <a:lnTo>
                    <a:pt x="1776" y="176"/>
                  </a:lnTo>
                  <a:lnTo>
                    <a:pt x="1784" y="175"/>
                  </a:lnTo>
                  <a:lnTo>
                    <a:pt x="1791" y="168"/>
                  </a:lnTo>
                  <a:lnTo>
                    <a:pt x="1795" y="163"/>
                  </a:lnTo>
                  <a:lnTo>
                    <a:pt x="1803" y="163"/>
                  </a:lnTo>
                  <a:lnTo>
                    <a:pt x="1808" y="163"/>
                  </a:lnTo>
                  <a:lnTo>
                    <a:pt x="1817" y="163"/>
                  </a:lnTo>
                  <a:lnTo>
                    <a:pt x="1820" y="164"/>
                  </a:lnTo>
                  <a:lnTo>
                    <a:pt x="1825" y="166"/>
                  </a:lnTo>
                  <a:lnTo>
                    <a:pt x="1831" y="168"/>
                  </a:lnTo>
                  <a:lnTo>
                    <a:pt x="1834" y="171"/>
                  </a:lnTo>
                  <a:lnTo>
                    <a:pt x="1839" y="176"/>
                  </a:lnTo>
                  <a:lnTo>
                    <a:pt x="1834" y="178"/>
                  </a:lnTo>
                  <a:lnTo>
                    <a:pt x="1831" y="178"/>
                  </a:lnTo>
                  <a:lnTo>
                    <a:pt x="1829" y="178"/>
                  </a:lnTo>
                  <a:lnTo>
                    <a:pt x="1825" y="178"/>
                  </a:lnTo>
                  <a:lnTo>
                    <a:pt x="1824" y="180"/>
                  </a:lnTo>
                  <a:lnTo>
                    <a:pt x="1820" y="178"/>
                  </a:lnTo>
                  <a:lnTo>
                    <a:pt x="1820" y="182"/>
                  </a:lnTo>
                  <a:lnTo>
                    <a:pt x="1822" y="182"/>
                  </a:lnTo>
                  <a:lnTo>
                    <a:pt x="1825" y="182"/>
                  </a:lnTo>
                  <a:lnTo>
                    <a:pt x="1829" y="182"/>
                  </a:lnTo>
                  <a:lnTo>
                    <a:pt x="1829" y="182"/>
                  </a:lnTo>
                  <a:lnTo>
                    <a:pt x="1831" y="182"/>
                  </a:lnTo>
                  <a:lnTo>
                    <a:pt x="1831" y="182"/>
                  </a:lnTo>
                  <a:lnTo>
                    <a:pt x="1834" y="182"/>
                  </a:lnTo>
                  <a:lnTo>
                    <a:pt x="1834" y="182"/>
                  </a:lnTo>
                  <a:lnTo>
                    <a:pt x="1839" y="187"/>
                  </a:lnTo>
                  <a:lnTo>
                    <a:pt x="1842" y="187"/>
                  </a:lnTo>
                  <a:lnTo>
                    <a:pt x="1844" y="188"/>
                  </a:lnTo>
                  <a:lnTo>
                    <a:pt x="1846" y="192"/>
                  </a:lnTo>
                  <a:lnTo>
                    <a:pt x="1842" y="194"/>
                  </a:lnTo>
                  <a:lnTo>
                    <a:pt x="1849" y="192"/>
                  </a:lnTo>
                  <a:lnTo>
                    <a:pt x="1856" y="192"/>
                  </a:lnTo>
                  <a:lnTo>
                    <a:pt x="1861" y="194"/>
                  </a:lnTo>
                  <a:lnTo>
                    <a:pt x="1866" y="199"/>
                  </a:lnTo>
                  <a:lnTo>
                    <a:pt x="1868" y="200"/>
                  </a:lnTo>
                  <a:lnTo>
                    <a:pt x="1865" y="200"/>
                  </a:lnTo>
                  <a:lnTo>
                    <a:pt x="1868" y="204"/>
                  </a:lnTo>
                  <a:lnTo>
                    <a:pt x="1878" y="204"/>
                  </a:lnTo>
                  <a:lnTo>
                    <a:pt x="1884" y="204"/>
                  </a:lnTo>
                  <a:lnTo>
                    <a:pt x="1890" y="204"/>
                  </a:lnTo>
                  <a:lnTo>
                    <a:pt x="1897" y="202"/>
                  </a:lnTo>
                  <a:lnTo>
                    <a:pt x="1904" y="200"/>
                  </a:lnTo>
                  <a:lnTo>
                    <a:pt x="1904" y="200"/>
                  </a:lnTo>
                  <a:lnTo>
                    <a:pt x="1909" y="199"/>
                  </a:lnTo>
                  <a:lnTo>
                    <a:pt x="1909" y="199"/>
                  </a:lnTo>
                  <a:lnTo>
                    <a:pt x="1916" y="199"/>
                  </a:lnTo>
                  <a:lnTo>
                    <a:pt x="1919" y="199"/>
                  </a:lnTo>
                  <a:lnTo>
                    <a:pt x="1933" y="197"/>
                  </a:lnTo>
                  <a:lnTo>
                    <a:pt x="1940" y="197"/>
                  </a:lnTo>
                  <a:lnTo>
                    <a:pt x="1949" y="199"/>
                  </a:lnTo>
                  <a:lnTo>
                    <a:pt x="1961" y="200"/>
                  </a:lnTo>
                  <a:lnTo>
                    <a:pt x="1967" y="202"/>
                  </a:lnTo>
                  <a:lnTo>
                    <a:pt x="1976" y="206"/>
                  </a:lnTo>
                  <a:lnTo>
                    <a:pt x="1981" y="209"/>
                  </a:lnTo>
                  <a:lnTo>
                    <a:pt x="1986" y="214"/>
                  </a:lnTo>
                  <a:lnTo>
                    <a:pt x="1990" y="219"/>
                  </a:lnTo>
                  <a:lnTo>
                    <a:pt x="1988" y="223"/>
                  </a:lnTo>
                  <a:lnTo>
                    <a:pt x="1986" y="224"/>
                  </a:lnTo>
                  <a:lnTo>
                    <a:pt x="1986" y="226"/>
                  </a:lnTo>
                  <a:lnTo>
                    <a:pt x="1984" y="230"/>
                  </a:lnTo>
                  <a:lnTo>
                    <a:pt x="1984" y="233"/>
                  </a:lnTo>
                  <a:lnTo>
                    <a:pt x="1988" y="233"/>
                  </a:lnTo>
                  <a:lnTo>
                    <a:pt x="1990" y="237"/>
                  </a:lnTo>
                  <a:lnTo>
                    <a:pt x="1991" y="238"/>
                  </a:lnTo>
                  <a:lnTo>
                    <a:pt x="1998" y="238"/>
                  </a:lnTo>
                  <a:lnTo>
                    <a:pt x="2003" y="238"/>
                  </a:lnTo>
                  <a:lnTo>
                    <a:pt x="2005" y="242"/>
                  </a:lnTo>
                  <a:lnTo>
                    <a:pt x="2005" y="247"/>
                  </a:lnTo>
                  <a:lnTo>
                    <a:pt x="2005" y="250"/>
                  </a:lnTo>
                  <a:lnTo>
                    <a:pt x="2008" y="255"/>
                  </a:lnTo>
                  <a:lnTo>
                    <a:pt x="2008" y="250"/>
                  </a:lnTo>
                  <a:lnTo>
                    <a:pt x="2008" y="247"/>
                  </a:lnTo>
                  <a:lnTo>
                    <a:pt x="2008" y="243"/>
                  </a:lnTo>
                  <a:lnTo>
                    <a:pt x="2008" y="238"/>
                  </a:lnTo>
                  <a:lnTo>
                    <a:pt x="2012" y="237"/>
                  </a:lnTo>
                  <a:lnTo>
                    <a:pt x="2015" y="237"/>
                  </a:lnTo>
                  <a:lnTo>
                    <a:pt x="2020" y="238"/>
                  </a:lnTo>
                  <a:lnTo>
                    <a:pt x="2027" y="237"/>
                  </a:lnTo>
                  <a:lnTo>
                    <a:pt x="2031" y="237"/>
                  </a:lnTo>
                  <a:lnTo>
                    <a:pt x="2038" y="235"/>
                  </a:lnTo>
                  <a:lnTo>
                    <a:pt x="2043" y="235"/>
                  </a:lnTo>
                  <a:lnTo>
                    <a:pt x="2049" y="235"/>
                  </a:lnTo>
                  <a:lnTo>
                    <a:pt x="2053" y="237"/>
                  </a:lnTo>
                  <a:lnTo>
                    <a:pt x="2058" y="238"/>
                  </a:lnTo>
                  <a:lnTo>
                    <a:pt x="2068" y="238"/>
                  </a:lnTo>
                  <a:lnTo>
                    <a:pt x="2077" y="238"/>
                  </a:lnTo>
                  <a:lnTo>
                    <a:pt x="2079" y="242"/>
                  </a:lnTo>
                  <a:lnTo>
                    <a:pt x="2085" y="242"/>
                  </a:lnTo>
                  <a:lnTo>
                    <a:pt x="2091" y="240"/>
                  </a:lnTo>
                  <a:lnTo>
                    <a:pt x="2096" y="237"/>
                  </a:lnTo>
                  <a:lnTo>
                    <a:pt x="2099" y="233"/>
                  </a:lnTo>
                  <a:lnTo>
                    <a:pt x="2104" y="235"/>
                  </a:lnTo>
                  <a:lnTo>
                    <a:pt x="2106" y="237"/>
                  </a:lnTo>
                  <a:lnTo>
                    <a:pt x="2111" y="240"/>
                  </a:lnTo>
                  <a:lnTo>
                    <a:pt x="2113" y="243"/>
                  </a:lnTo>
                  <a:lnTo>
                    <a:pt x="2113" y="249"/>
                  </a:lnTo>
                  <a:lnTo>
                    <a:pt x="2115" y="249"/>
                  </a:lnTo>
                  <a:lnTo>
                    <a:pt x="2118" y="249"/>
                  </a:lnTo>
                  <a:lnTo>
                    <a:pt x="2125" y="252"/>
                  </a:lnTo>
                  <a:lnTo>
                    <a:pt x="2130" y="255"/>
                  </a:lnTo>
                  <a:lnTo>
                    <a:pt x="2132" y="261"/>
                  </a:lnTo>
                  <a:lnTo>
                    <a:pt x="2138" y="261"/>
                  </a:lnTo>
                  <a:lnTo>
                    <a:pt x="2147" y="261"/>
                  </a:lnTo>
                  <a:lnTo>
                    <a:pt x="2149" y="259"/>
                  </a:lnTo>
                  <a:lnTo>
                    <a:pt x="2149" y="255"/>
                  </a:lnTo>
                  <a:lnTo>
                    <a:pt x="2154" y="254"/>
                  </a:lnTo>
                  <a:lnTo>
                    <a:pt x="2154" y="250"/>
                  </a:lnTo>
                  <a:lnTo>
                    <a:pt x="2150" y="245"/>
                  </a:lnTo>
                  <a:lnTo>
                    <a:pt x="2149" y="242"/>
                  </a:lnTo>
                  <a:lnTo>
                    <a:pt x="2147" y="238"/>
                  </a:lnTo>
                  <a:lnTo>
                    <a:pt x="2144" y="238"/>
                  </a:lnTo>
                  <a:lnTo>
                    <a:pt x="2142" y="237"/>
                  </a:lnTo>
                  <a:lnTo>
                    <a:pt x="2144" y="233"/>
                  </a:lnTo>
                  <a:lnTo>
                    <a:pt x="2144" y="228"/>
                  </a:lnTo>
                  <a:lnTo>
                    <a:pt x="2145" y="226"/>
                  </a:lnTo>
                  <a:lnTo>
                    <a:pt x="2145" y="224"/>
                  </a:lnTo>
                  <a:lnTo>
                    <a:pt x="2157" y="224"/>
                  </a:lnTo>
                  <a:lnTo>
                    <a:pt x="2162" y="226"/>
                  </a:lnTo>
                  <a:lnTo>
                    <a:pt x="2164" y="226"/>
                  </a:lnTo>
                  <a:lnTo>
                    <a:pt x="2176" y="230"/>
                  </a:lnTo>
                  <a:lnTo>
                    <a:pt x="2180" y="230"/>
                  </a:lnTo>
                  <a:lnTo>
                    <a:pt x="2183" y="231"/>
                  </a:lnTo>
                  <a:lnTo>
                    <a:pt x="2185" y="233"/>
                  </a:lnTo>
                  <a:lnTo>
                    <a:pt x="2190" y="233"/>
                  </a:lnTo>
                  <a:lnTo>
                    <a:pt x="2188" y="228"/>
                  </a:lnTo>
                  <a:lnTo>
                    <a:pt x="2192" y="228"/>
                  </a:lnTo>
                  <a:lnTo>
                    <a:pt x="2195" y="233"/>
                  </a:lnTo>
                  <a:lnTo>
                    <a:pt x="2209" y="231"/>
                  </a:lnTo>
                  <a:lnTo>
                    <a:pt x="2215" y="231"/>
                  </a:lnTo>
                  <a:lnTo>
                    <a:pt x="2222" y="231"/>
                  </a:lnTo>
                  <a:lnTo>
                    <a:pt x="2226" y="231"/>
                  </a:lnTo>
                  <a:lnTo>
                    <a:pt x="2233" y="233"/>
                  </a:lnTo>
                  <a:lnTo>
                    <a:pt x="2236" y="237"/>
                  </a:lnTo>
                  <a:lnTo>
                    <a:pt x="2236" y="237"/>
                  </a:lnTo>
                  <a:lnTo>
                    <a:pt x="2241" y="238"/>
                  </a:lnTo>
                  <a:lnTo>
                    <a:pt x="2248" y="238"/>
                  </a:lnTo>
                  <a:lnTo>
                    <a:pt x="2253" y="240"/>
                  </a:lnTo>
                  <a:lnTo>
                    <a:pt x="2258" y="242"/>
                  </a:lnTo>
                  <a:lnTo>
                    <a:pt x="2268" y="243"/>
                  </a:lnTo>
                  <a:lnTo>
                    <a:pt x="2275" y="249"/>
                  </a:lnTo>
                  <a:lnTo>
                    <a:pt x="2284" y="252"/>
                  </a:lnTo>
                  <a:lnTo>
                    <a:pt x="2287" y="255"/>
                  </a:lnTo>
                  <a:lnTo>
                    <a:pt x="2292" y="255"/>
                  </a:lnTo>
                  <a:lnTo>
                    <a:pt x="2296" y="257"/>
                  </a:lnTo>
                  <a:lnTo>
                    <a:pt x="2299" y="261"/>
                  </a:lnTo>
                  <a:lnTo>
                    <a:pt x="2304" y="261"/>
                  </a:lnTo>
                  <a:lnTo>
                    <a:pt x="2308" y="264"/>
                  </a:lnTo>
                  <a:lnTo>
                    <a:pt x="2311" y="269"/>
                  </a:lnTo>
                  <a:lnTo>
                    <a:pt x="2318" y="269"/>
                  </a:lnTo>
                  <a:lnTo>
                    <a:pt x="2330" y="276"/>
                  </a:lnTo>
                  <a:lnTo>
                    <a:pt x="2335" y="278"/>
                  </a:lnTo>
                  <a:lnTo>
                    <a:pt x="2345" y="283"/>
                  </a:lnTo>
                  <a:lnTo>
                    <a:pt x="2356" y="288"/>
                  </a:lnTo>
                  <a:lnTo>
                    <a:pt x="2359" y="295"/>
                  </a:lnTo>
                  <a:lnTo>
                    <a:pt x="2357" y="297"/>
                  </a:lnTo>
                  <a:lnTo>
                    <a:pt x="2361" y="297"/>
                  </a:lnTo>
                  <a:lnTo>
                    <a:pt x="2363" y="295"/>
                  </a:lnTo>
                  <a:lnTo>
                    <a:pt x="2363" y="298"/>
                  </a:lnTo>
                  <a:lnTo>
                    <a:pt x="2363" y="303"/>
                  </a:lnTo>
                  <a:lnTo>
                    <a:pt x="2364" y="309"/>
                  </a:lnTo>
                  <a:lnTo>
                    <a:pt x="2366" y="310"/>
                  </a:lnTo>
                  <a:lnTo>
                    <a:pt x="2364" y="314"/>
                  </a:lnTo>
                  <a:lnTo>
                    <a:pt x="2366" y="316"/>
                  </a:lnTo>
                  <a:lnTo>
                    <a:pt x="2369" y="319"/>
                  </a:lnTo>
                  <a:lnTo>
                    <a:pt x="2371" y="322"/>
                  </a:lnTo>
                  <a:lnTo>
                    <a:pt x="2375" y="321"/>
                  </a:lnTo>
                  <a:lnTo>
                    <a:pt x="2376" y="321"/>
                  </a:lnTo>
                  <a:lnTo>
                    <a:pt x="2376" y="326"/>
                  </a:lnTo>
                  <a:lnTo>
                    <a:pt x="2380" y="322"/>
                  </a:lnTo>
                  <a:lnTo>
                    <a:pt x="2378" y="317"/>
                  </a:lnTo>
                  <a:lnTo>
                    <a:pt x="2375" y="316"/>
                  </a:lnTo>
                  <a:lnTo>
                    <a:pt x="2376" y="314"/>
                  </a:lnTo>
                  <a:lnTo>
                    <a:pt x="2375" y="307"/>
                  </a:lnTo>
                  <a:lnTo>
                    <a:pt x="2373" y="303"/>
                  </a:lnTo>
                  <a:lnTo>
                    <a:pt x="2369" y="303"/>
                  </a:lnTo>
                  <a:lnTo>
                    <a:pt x="2388" y="303"/>
                  </a:lnTo>
                  <a:lnTo>
                    <a:pt x="2387" y="307"/>
                  </a:lnTo>
                  <a:lnTo>
                    <a:pt x="2387" y="310"/>
                  </a:lnTo>
                  <a:lnTo>
                    <a:pt x="2390" y="310"/>
                  </a:lnTo>
                  <a:lnTo>
                    <a:pt x="2392" y="305"/>
                  </a:lnTo>
                  <a:lnTo>
                    <a:pt x="2395" y="309"/>
                  </a:lnTo>
                  <a:lnTo>
                    <a:pt x="2399" y="305"/>
                  </a:lnTo>
                  <a:lnTo>
                    <a:pt x="2414" y="307"/>
                  </a:lnTo>
                  <a:lnTo>
                    <a:pt x="2412" y="310"/>
                  </a:lnTo>
                  <a:lnTo>
                    <a:pt x="2429" y="322"/>
                  </a:lnTo>
                  <a:lnTo>
                    <a:pt x="2433" y="326"/>
                  </a:lnTo>
                  <a:lnTo>
                    <a:pt x="2440" y="328"/>
                  </a:lnTo>
                  <a:lnTo>
                    <a:pt x="2441" y="328"/>
                  </a:lnTo>
                  <a:lnTo>
                    <a:pt x="2440" y="331"/>
                  </a:lnTo>
                  <a:lnTo>
                    <a:pt x="2434" y="331"/>
                  </a:lnTo>
                  <a:lnTo>
                    <a:pt x="2431" y="334"/>
                  </a:lnTo>
                  <a:lnTo>
                    <a:pt x="2428" y="340"/>
                  </a:lnTo>
                  <a:lnTo>
                    <a:pt x="2417" y="336"/>
                  </a:lnTo>
                  <a:lnTo>
                    <a:pt x="2417" y="338"/>
                  </a:lnTo>
                  <a:lnTo>
                    <a:pt x="2421" y="343"/>
                  </a:lnTo>
                  <a:lnTo>
                    <a:pt x="2417" y="343"/>
                  </a:lnTo>
                  <a:lnTo>
                    <a:pt x="2410" y="343"/>
                  </a:lnTo>
                  <a:lnTo>
                    <a:pt x="2407" y="343"/>
                  </a:lnTo>
                  <a:lnTo>
                    <a:pt x="2402" y="341"/>
                  </a:lnTo>
                  <a:lnTo>
                    <a:pt x="2400" y="340"/>
                  </a:lnTo>
                  <a:lnTo>
                    <a:pt x="2395" y="340"/>
                  </a:lnTo>
                  <a:lnTo>
                    <a:pt x="2399" y="343"/>
                  </a:lnTo>
                  <a:lnTo>
                    <a:pt x="2404" y="343"/>
                  </a:lnTo>
                  <a:lnTo>
                    <a:pt x="2404" y="346"/>
                  </a:lnTo>
                  <a:lnTo>
                    <a:pt x="2404" y="350"/>
                  </a:lnTo>
                  <a:lnTo>
                    <a:pt x="2402" y="350"/>
                  </a:lnTo>
                  <a:lnTo>
                    <a:pt x="2404" y="352"/>
                  </a:lnTo>
                  <a:lnTo>
                    <a:pt x="2404" y="355"/>
                  </a:lnTo>
                  <a:lnTo>
                    <a:pt x="2400" y="358"/>
                  </a:lnTo>
                  <a:lnTo>
                    <a:pt x="2390" y="360"/>
                  </a:lnTo>
                  <a:lnTo>
                    <a:pt x="2393" y="364"/>
                  </a:lnTo>
                  <a:lnTo>
                    <a:pt x="2397" y="367"/>
                  </a:lnTo>
                  <a:lnTo>
                    <a:pt x="2404" y="369"/>
                  </a:lnTo>
                  <a:lnTo>
                    <a:pt x="2402" y="370"/>
                  </a:lnTo>
                  <a:lnTo>
                    <a:pt x="2395" y="370"/>
                  </a:lnTo>
                  <a:lnTo>
                    <a:pt x="2392" y="372"/>
                  </a:lnTo>
                  <a:lnTo>
                    <a:pt x="2388" y="372"/>
                  </a:lnTo>
                  <a:lnTo>
                    <a:pt x="2388" y="369"/>
                  </a:lnTo>
                  <a:lnTo>
                    <a:pt x="2385" y="365"/>
                  </a:lnTo>
                  <a:lnTo>
                    <a:pt x="2385" y="370"/>
                  </a:lnTo>
                  <a:lnTo>
                    <a:pt x="2380" y="370"/>
                  </a:lnTo>
                  <a:lnTo>
                    <a:pt x="2380" y="370"/>
                  </a:lnTo>
                  <a:lnTo>
                    <a:pt x="2376" y="367"/>
                  </a:lnTo>
                  <a:lnTo>
                    <a:pt x="2375" y="365"/>
                  </a:lnTo>
                  <a:lnTo>
                    <a:pt x="2369" y="362"/>
                  </a:lnTo>
                  <a:lnTo>
                    <a:pt x="2363" y="360"/>
                  </a:lnTo>
                  <a:lnTo>
                    <a:pt x="2354" y="360"/>
                  </a:lnTo>
                  <a:lnTo>
                    <a:pt x="2352" y="355"/>
                  </a:lnTo>
                  <a:lnTo>
                    <a:pt x="2351" y="348"/>
                  </a:lnTo>
                  <a:lnTo>
                    <a:pt x="2345" y="345"/>
                  </a:lnTo>
                  <a:lnTo>
                    <a:pt x="2337" y="341"/>
                  </a:lnTo>
                  <a:lnTo>
                    <a:pt x="2330" y="341"/>
                  </a:lnTo>
                  <a:lnTo>
                    <a:pt x="2323" y="343"/>
                  </a:lnTo>
                  <a:lnTo>
                    <a:pt x="2311" y="343"/>
                  </a:lnTo>
                  <a:lnTo>
                    <a:pt x="2310" y="340"/>
                  </a:lnTo>
                  <a:lnTo>
                    <a:pt x="2306" y="333"/>
                  </a:lnTo>
                  <a:lnTo>
                    <a:pt x="2310" y="329"/>
                  </a:lnTo>
                  <a:lnTo>
                    <a:pt x="2310" y="324"/>
                  </a:lnTo>
                  <a:lnTo>
                    <a:pt x="2304" y="324"/>
                  </a:lnTo>
                  <a:lnTo>
                    <a:pt x="2301" y="326"/>
                  </a:lnTo>
                  <a:lnTo>
                    <a:pt x="2299" y="324"/>
                  </a:lnTo>
                  <a:lnTo>
                    <a:pt x="2299" y="326"/>
                  </a:lnTo>
                  <a:lnTo>
                    <a:pt x="2298" y="328"/>
                  </a:lnTo>
                  <a:lnTo>
                    <a:pt x="2292" y="328"/>
                  </a:lnTo>
                  <a:lnTo>
                    <a:pt x="2289" y="331"/>
                  </a:lnTo>
                  <a:lnTo>
                    <a:pt x="2294" y="338"/>
                  </a:lnTo>
                  <a:lnTo>
                    <a:pt x="2296" y="340"/>
                  </a:lnTo>
                  <a:lnTo>
                    <a:pt x="2296" y="343"/>
                  </a:lnTo>
                  <a:lnTo>
                    <a:pt x="2294" y="345"/>
                  </a:lnTo>
                  <a:lnTo>
                    <a:pt x="2289" y="346"/>
                  </a:lnTo>
                  <a:lnTo>
                    <a:pt x="2296" y="348"/>
                  </a:lnTo>
                  <a:lnTo>
                    <a:pt x="2292" y="353"/>
                  </a:lnTo>
                  <a:lnTo>
                    <a:pt x="2286" y="355"/>
                  </a:lnTo>
                  <a:lnTo>
                    <a:pt x="2282" y="358"/>
                  </a:lnTo>
                  <a:lnTo>
                    <a:pt x="2282" y="358"/>
                  </a:lnTo>
                  <a:lnTo>
                    <a:pt x="2275" y="362"/>
                  </a:lnTo>
                  <a:lnTo>
                    <a:pt x="2275" y="362"/>
                  </a:lnTo>
                  <a:lnTo>
                    <a:pt x="2270" y="364"/>
                  </a:lnTo>
                  <a:lnTo>
                    <a:pt x="2267" y="364"/>
                  </a:lnTo>
                  <a:lnTo>
                    <a:pt x="2258" y="364"/>
                  </a:lnTo>
                  <a:lnTo>
                    <a:pt x="2253" y="362"/>
                  </a:lnTo>
                  <a:lnTo>
                    <a:pt x="2251" y="358"/>
                  </a:lnTo>
                  <a:lnTo>
                    <a:pt x="2248" y="358"/>
                  </a:lnTo>
                  <a:lnTo>
                    <a:pt x="2243" y="355"/>
                  </a:lnTo>
                  <a:lnTo>
                    <a:pt x="2241" y="355"/>
                  </a:lnTo>
                  <a:lnTo>
                    <a:pt x="2238" y="355"/>
                  </a:lnTo>
                  <a:lnTo>
                    <a:pt x="2245" y="358"/>
                  </a:lnTo>
                  <a:lnTo>
                    <a:pt x="2241" y="360"/>
                  </a:lnTo>
                  <a:lnTo>
                    <a:pt x="2238" y="360"/>
                  </a:lnTo>
                  <a:lnTo>
                    <a:pt x="2234" y="358"/>
                  </a:lnTo>
                  <a:lnTo>
                    <a:pt x="2231" y="358"/>
                  </a:lnTo>
                  <a:lnTo>
                    <a:pt x="2233" y="360"/>
                  </a:lnTo>
                  <a:lnTo>
                    <a:pt x="2233" y="364"/>
                  </a:lnTo>
                  <a:lnTo>
                    <a:pt x="2234" y="364"/>
                  </a:lnTo>
                  <a:lnTo>
                    <a:pt x="2238" y="365"/>
                  </a:lnTo>
                  <a:lnTo>
                    <a:pt x="2241" y="364"/>
                  </a:lnTo>
                  <a:lnTo>
                    <a:pt x="2248" y="362"/>
                  </a:lnTo>
                  <a:lnTo>
                    <a:pt x="2248" y="365"/>
                  </a:lnTo>
                  <a:lnTo>
                    <a:pt x="2250" y="367"/>
                  </a:lnTo>
                  <a:lnTo>
                    <a:pt x="2253" y="372"/>
                  </a:lnTo>
                  <a:lnTo>
                    <a:pt x="2253" y="372"/>
                  </a:lnTo>
                  <a:lnTo>
                    <a:pt x="2257" y="374"/>
                  </a:lnTo>
                  <a:lnTo>
                    <a:pt x="2257" y="374"/>
                  </a:lnTo>
                  <a:lnTo>
                    <a:pt x="2258" y="372"/>
                  </a:lnTo>
                  <a:lnTo>
                    <a:pt x="2258" y="372"/>
                  </a:lnTo>
                  <a:lnTo>
                    <a:pt x="2262" y="370"/>
                  </a:lnTo>
                  <a:lnTo>
                    <a:pt x="2262" y="370"/>
                  </a:lnTo>
                  <a:lnTo>
                    <a:pt x="2263" y="370"/>
                  </a:lnTo>
                  <a:lnTo>
                    <a:pt x="2263" y="372"/>
                  </a:lnTo>
                  <a:lnTo>
                    <a:pt x="2265" y="379"/>
                  </a:lnTo>
                  <a:lnTo>
                    <a:pt x="2267" y="382"/>
                  </a:lnTo>
                  <a:lnTo>
                    <a:pt x="2267" y="386"/>
                  </a:lnTo>
                  <a:lnTo>
                    <a:pt x="2267" y="389"/>
                  </a:lnTo>
                  <a:lnTo>
                    <a:pt x="2265" y="391"/>
                  </a:lnTo>
                  <a:lnTo>
                    <a:pt x="2267" y="391"/>
                  </a:lnTo>
                  <a:lnTo>
                    <a:pt x="2270" y="395"/>
                  </a:lnTo>
                  <a:lnTo>
                    <a:pt x="2272" y="396"/>
                  </a:lnTo>
                  <a:lnTo>
                    <a:pt x="2275" y="400"/>
                  </a:lnTo>
                  <a:lnTo>
                    <a:pt x="2277" y="400"/>
                  </a:lnTo>
                  <a:lnTo>
                    <a:pt x="2277" y="407"/>
                  </a:lnTo>
                  <a:lnTo>
                    <a:pt x="2280" y="410"/>
                  </a:lnTo>
                  <a:lnTo>
                    <a:pt x="2280" y="412"/>
                  </a:lnTo>
                  <a:lnTo>
                    <a:pt x="2275" y="415"/>
                  </a:lnTo>
                  <a:lnTo>
                    <a:pt x="2274" y="417"/>
                  </a:lnTo>
                  <a:lnTo>
                    <a:pt x="2274" y="420"/>
                  </a:lnTo>
                  <a:lnTo>
                    <a:pt x="2257" y="415"/>
                  </a:lnTo>
                  <a:lnTo>
                    <a:pt x="2250" y="413"/>
                  </a:lnTo>
                  <a:lnTo>
                    <a:pt x="2248" y="412"/>
                  </a:lnTo>
                  <a:lnTo>
                    <a:pt x="2248" y="408"/>
                  </a:lnTo>
                  <a:lnTo>
                    <a:pt x="2245" y="410"/>
                  </a:lnTo>
                  <a:lnTo>
                    <a:pt x="2243" y="407"/>
                  </a:lnTo>
                  <a:lnTo>
                    <a:pt x="2241" y="412"/>
                  </a:lnTo>
                  <a:lnTo>
                    <a:pt x="2245" y="415"/>
                  </a:lnTo>
                  <a:lnTo>
                    <a:pt x="2238" y="415"/>
                  </a:lnTo>
                  <a:lnTo>
                    <a:pt x="2233" y="419"/>
                  </a:lnTo>
                  <a:lnTo>
                    <a:pt x="2226" y="422"/>
                  </a:lnTo>
                  <a:lnTo>
                    <a:pt x="2219" y="424"/>
                  </a:lnTo>
                  <a:lnTo>
                    <a:pt x="2217" y="424"/>
                  </a:lnTo>
                  <a:lnTo>
                    <a:pt x="2217" y="427"/>
                  </a:lnTo>
                  <a:lnTo>
                    <a:pt x="2209" y="427"/>
                  </a:lnTo>
                  <a:lnTo>
                    <a:pt x="2207" y="429"/>
                  </a:lnTo>
                  <a:lnTo>
                    <a:pt x="2198" y="432"/>
                  </a:lnTo>
                  <a:lnTo>
                    <a:pt x="2190" y="434"/>
                  </a:lnTo>
                  <a:lnTo>
                    <a:pt x="2186" y="437"/>
                  </a:lnTo>
                  <a:lnTo>
                    <a:pt x="2185" y="439"/>
                  </a:lnTo>
                  <a:lnTo>
                    <a:pt x="2181" y="439"/>
                  </a:lnTo>
                  <a:lnTo>
                    <a:pt x="2176" y="443"/>
                  </a:lnTo>
                  <a:lnTo>
                    <a:pt x="2174" y="446"/>
                  </a:lnTo>
                  <a:lnTo>
                    <a:pt x="2171" y="448"/>
                  </a:lnTo>
                  <a:lnTo>
                    <a:pt x="2168" y="451"/>
                  </a:lnTo>
                  <a:lnTo>
                    <a:pt x="2162" y="456"/>
                  </a:lnTo>
                  <a:lnTo>
                    <a:pt x="2157" y="456"/>
                  </a:lnTo>
                  <a:lnTo>
                    <a:pt x="2154" y="460"/>
                  </a:lnTo>
                  <a:lnTo>
                    <a:pt x="2149" y="461"/>
                  </a:lnTo>
                  <a:lnTo>
                    <a:pt x="2145" y="465"/>
                  </a:lnTo>
                  <a:lnTo>
                    <a:pt x="2142" y="474"/>
                  </a:lnTo>
                  <a:lnTo>
                    <a:pt x="2138" y="470"/>
                  </a:lnTo>
                  <a:lnTo>
                    <a:pt x="2137" y="468"/>
                  </a:lnTo>
                  <a:lnTo>
                    <a:pt x="2132" y="463"/>
                  </a:lnTo>
                  <a:lnTo>
                    <a:pt x="2126" y="460"/>
                  </a:lnTo>
                  <a:lnTo>
                    <a:pt x="2120" y="460"/>
                  </a:lnTo>
                  <a:lnTo>
                    <a:pt x="2115" y="460"/>
                  </a:lnTo>
                  <a:lnTo>
                    <a:pt x="2103" y="461"/>
                  </a:lnTo>
                  <a:lnTo>
                    <a:pt x="2094" y="465"/>
                  </a:lnTo>
                  <a:lnTo>
                    <a:pt x="2082" y="475"/>
                  </a:lnTo>
                  <a:lnTo>
                    <a:pt x="2080" y="475"/>
                  </a:lnTo>
                  <a:lnTo>
                    <a:pt x="2080" y="470"/>
                  </a:lnTo>
                  <a:lnTo>
                    <a:pt x="2080" y="470"/>
                  </a:lnTo>
                  <a:lnTo>
                    <a:pt x="2082" y="470"/>
                  </a:lnTo>
                  <a:lnTo>
                    <a:pt x="2082" y="468"/>
                  </a:lnTo>
                  <a:lnTo>
                    <a:pt x="2082" y="468"/>
                  </a:lnTo>
                  <a:lnTo>
                    <a:pt x="2080" y="465"/>
                  </a:lnTo>
                  <a:lnTo>
                    <a:pt x="2080" y="463"/>
                  </a:lnTo>
                  <a:lnTo>
                    <a:pt x="2080" y="463"/>
                  </a:lnTo>
                  <a:lnTo>
                    <a:pt x="2075" y="465"/>
                  </a:lnTo>
                  <a:lnTo>
                    <a:pt x="2070" y="467"/>
                  </a:lnTo>
                  <a:lnTo>
                    <a:pt x="2070" y="467"/>
                  </a:lnTo>
                  <a:lnTo>
                    <a:pt x="2067" y="468"/>
                  </a:lnTo>
                  <a:lnTo>
                    <a:pt x="2065" y="470"/>
                  </a:lnTo>
                  <a:lnTo>
                    <a:pt x="2065" y="475"/>
                  </a:lnTo>
                  <a:lnTo>
                    <a:pt x="2060" y="477"/>
                  </a:lnTo>
                  <a:lnTo>
                    <a:pt x="2056" y="472"/>
                  </a:lnTo>
                  <a:lnTo>
                    <a:pt x="2049" y="475"/>
                  </a:lnTo>
                  <a:lnTo>
                    <a:pt x="2048" y="472"/>
                  </a:lnTo>
                  <a:lnTo>
                    <a:pt x="2046" y="472"/>
                  </a:lnTo>
                  <a:lnTo>
                    <a:pt x="2043" y="475"/>
                  </a:lnTo>
                  <a:lnTo>
                    <a:pt x="2038" y="477"/>
                  </a:lnTo>
                  <a:lnTo>
                    <a:pt x="2038" y="482"/>
                  </a:lnTo>
                  <a:lnTo>
                    <a:pt x="2036" y="484"/>
                  </a:lnTo>
                  <a:lnTo>
                    <a:pt x="2036" y="487"/>
                  </a:lnTo>
                  <a:lnTo>
                    <a:pt x="2034" y="489"/>
                  </a:lnTo>
                  <a:lnTo>
                    <a:pt x="2031" y="494"/>
                  </a:lnTo>
                  <a:lnTo>
                    <a:pt x="2032" y="496"/>
                  </a:lnTo>
                  <a:lnTo>
                    <a:pt x="2032" y="496"/>
                  </a:lnTo>
                  <a:lnTo>
                    <a:pt x="2029" y="498"/>
                  </a:lnTo>
                  <a:lnTo>
                    <a:pt x="2026" y="501"/>
                  </a:lnTo>
                  <a:lnTo>
                    <a:pt x="2026" y="501"/>
                  </a:lnTo>
                  <a:lnTo>
                    <a:pt x="2022" y="506"/>
                  </a:lnTo>
                  <a:lnTo>
                    <a:pt x="2017" y="513"/>
                  </a:lnTo>
                  <a:lnTo>
                    <a:pt x="2017" y="513"/>
                  </a:lnTo>
                  <a:lnTo>
                    <a:pt x="2020" y="522"/>
                  </a:lnTo>
                  <a:lnTo>
                    <a:pt x="2026" y="522"/>
                  </a:lnTo>
                  <a:lnTo>
                    <a:pt x="2026" y="522"/>
                  </a:lnTo>
                  <a:lnTo>
                    <a:pt x="2027" y="520"/>
                  </a:lnTo>
                  <a:lnTo>
                    <a:pt x="2029" y="518"/>
                  </a:lnTo>
                  <a:lnTo>
                    <a:pt x="2029" y="518"/>
                  </a:lnTo>
                  <a:lnTo>
                    <a:pt x="2029" y="518"/>
                  </a:lnTo>
                  <a:lnTo>
                    <a:pt x="2029" y="518"/>
                  </a:lnTo>
                  <a:lnTo>
                    <a:pt x="2038" y="523"/>
                  </a:lnTo>
                  <a:lnTo>
                    <a:pt x="2034" y="528"/>
                  </a:lnTo>
                  <a:lnTo>
                    <a:pt x="2029" y="534"/>
                  </a:lnTo>
                  <a:lnTo>
                    <a:pt x="2031" y="544"/>
                  </a:lnTo>
                  <a:lnTo>
                    <a:pt x="2036" y="547"/>
                  </a:lnTo>
                  <a:lnTo>
                    <a:pt x="2036" y="551"/>
                  </a:lnTo>
                  <a:lnTo>
                    <a:pt x="2036" y="554"/>
                  </a:lnTo>
                  <a:lnTo>
                    <a:pt x="2031" y="561"/>
                  </a:lnTo>
                  <a:lnTo>
                    <a:pt x="2027" y="553"/>
                  </a:lnTo>
                  <a:lnTo>
                    <a:pt x="2031" y="551"/>
                  </a:lnTo>
                  <a:lnTo>
                    <a:pt x="2031" y="549"/>
                  </a:lnTo>
                  <a:lnTo>
                    <a:pt x="2024" y="553"/>
                  </a:lnTo>
                  <a:lnTo>
                    <a:pt x="2024" y="554"/>
                  </a:lnTo>
                  <a:lnTo>
                    <a:pt x="2024" y="554"/>
                  </a:lnTo>
                  <a:lnTo>
                    <a:pt x="2022" y="556"/>
                  </a:lnTo>
                  <a:lnTo>
                    <a:pt x="2020" y="556"/>
                  </a:lnTo>
                  <a:lnTo>
                    <a:pt x="2019" y="558"/>
                  </a:lnTo>
                  <a:lnTo>
                    <a:pt x="2019" y="558"/>
                  </a:lnTo>
                  <a:lnTo>
                    <a:pt x="2015" y="566"/>
                  </a:lnTo>
                  <a:lnTo>
                    <a:pt x="2012" y="573"/>
                  </a:lnTo>
                  <a:lnTo>
                    <a:pt x="2012" y="573"/>
                  </a:lnTo>
                  <a:lnTo>
                    <a:pt x="2014" y="577"/>
                  </a:lnTo>
                  <a:lnTo>
                    <a:pt x="2015" y="580"/>
                  </a:lnTo>
                  <a:lnTo>
                    <a:pt x="2019" y="582"/>
                  </a:lnTo>
                  <a:lnTo>
                    <a:pt x="2019" y="585"/>
                  </a:lnTo>
                  <a:lnTo>
                    <a:pt x="2019" y="585"/>
                  </a:lnTo>
                  <a:lnTo>
                    <a:pt x="2015" y="589"/>
                  </a:lnTo>
                  <a:lnTo>
                    <a:pt x="2012" y="592"/>
                  </a:lnTo>
                  <a:lnTo>
                    <a:pt x="2010" y="594"/>
                  </a:lnTo>
                  <a:lnTo>
                    <a:pt x="2010" y="594"/>
                  </a:lnTo>
                  <a:lnTo>
                    <a:pt x="2010" y="594"/>
                  </a:lnTo>
                  <a:lnTo>
                    <a:pt x="2010" y="594"/>
                  </a:lnTo>
                  <a:lnTo>
                    <a:pt x="2005" y="592"/>
                  </a:lnTo>
                  <a:lnTo>
                    <a:pt x="2000" y="590"/>
                  </a:lnTo>
                  <a:lnTo>
                    <a:pt x="2000" y="590"/>
                  </a:lnTo>
                  <a:lnTo>
                    <a:pt x="1995" y="594"/>
                  </a:lnTo>
                  <a:lnTo>
                    <a:pt x="1990" y="597"/>
                  </a:lnTo>
                  <a:lnTo>
                    <a:pt x="1990" y="597"/>
                  </a:lnTo>
                  <a:lnTo>
                    <a:pt x="1986" y="607"/>
                  </a:lnTo>
                  <a:lnTo>
                    <a:pt x="1986" y="613"/>
                  </a:lnTo>
                  <a:lnTo>
                    <a:pt x="1986" y="618"/>
                  </a:lnTo>
                  <a:lnTo>
                    <a:pt x="1986" y="618"/>
                  </a:lnTo>
                  <a:lnTo>
                    <a:pt x="1988" y="619"/>
                  </a:lnTo>
                  <a:lnTo>
                    <a:pt x="1986" y="621"/>
                  </a:lnTo>
                  <a:lnTo>
                    <a:pt x="1986" y="621"/>
                  </a:lnTo>
                  <a:lnTo>
                    <a:pt x="1984" y="619"/>
                  </a:lnTo>
                  <a:lnTo>
                    <a:pt x="1983" y="618"/>
                  </a:lnTo>
                  <a:lnTo>
                    <a:pt x="1969" y="623"/>
                  </a:lnTo>
                  <a:lnTo>
                    <a:pt x="1967" y="628"/>
                  </a:lnTo>
                  <a:lnTo>
                    <a:pt x="1964" y="635"/>
                  </a:lnTo>
                  <a:lnTo>
                    <a:pt x="1959" y="645"/>
                  </a:lnTo>
                  <a:lnTo>
                    <a:pt x="1954" y="650"/>
                  </a:lnTo>
                  <a:lnTo>
                    <a:pt x="1949" y="654"/>
                  </a:lnTo>
                  <a:lnTo>
                    <a:pt x="1942" y="661"/>
                  </a:lnTo>
                  <a:lnTo>
                    <a:pt x="1937" y="661"/>
                  </a:lnTo>
                  <a:lnTo>
                    <a:pt x="1937" y="656"/>
                  </a:lnTo>
                  <a:lnTo>
                    <a:pt x="1935" y="642"/>
                  </a:lnTo>
                  <a:lnTo>
                    <a:pt x="1933" y="633"/>
                  </a:lnTo>
                  <a:lnTo>
                    <a:pt x="1933" y="633"/>
                  </a:lnTo>
                  <a:lnTo>
                    <a:pt x="1931" y="630"/>
                  </a:lnTo>
                  <a:lnTo>
                    <a:pt x="1931" y="626"/>
                  </a:lnTo>
                  <a:lnTo>
                    <a:pt x="1931" y="626"/>
                  </a:lnTo>
                  <a:lnTo>
                    <a:pt x="1926" y="602"/>
                  </a:lnTo>
                  <a:lnTo>
                    <a:pt x="1926" y="602"/>
                  </a:lnTo>
                  <a:lnTo>
                    <a:pt x="1921" y="582"/>
                  </a:lnTo>
                  <a:lnTo>
                    <a:pt x="1921" y="582"/>
                  </a:lnTo>
                  <a:lnTo>
                    <a:pt x="1923" y="559"/>
                  </a:lnTo>
                  <a:lnTo>
                    <a:pt x="1923" y="559"/>
                  </a:lnTo>
                  <a:lnTo>
                    <a:pt x="1925" y="551"/>
                  </a:lnTo>
                  <a:lnTo>
                    <a:pt x="1930" y="544"/>
                  </a:lnTo>
                  <a:lnTo>
                    <a:pt x="1930" y="544"/>
                  </a:lnTo>
                  <a:lnTo>
                    <a:pt x="1931" y="540"/>
                  </a:lnTo>
                  <a:lnTo>
                    <a:pt x="1933" y="539"/>
                  </a:lnTo>
                  <a:lnTo>
                    <a:pt x="1937" y="537"/>
                  </a:lnTo>
                  <a:lnTo>
                    <a:pt x="1937" y="537"/>
                  </a:lnTo>
                  <a:lnTo>
                    <a:pt x="1940" y="535"/>
                  </a:lnTo>
                  <a:lnTo>
                    <a:pt x="1942" y="532"/>
                  </a:lnTo>
                  <a:lnTo>
                    <a:pt x="1942" y="527"/>
                  </a:lnTo>
                  <a:lnTo>
                    <a:pt x="1942" y="527"/>
                  </a:lnTo>
                  <a:lnTo>
                    <a:pt x="1942" y="527"/>
                  </a:lnTo>
                  <a:lnTo>
                    <a:pt x="1940" y="525"/>
                  </a:lnTo>
                  <a:lnTo>
                    <a:pt x="1940" y="523"/>
                  </a:lnTo>
                  <a:lnTo>
                    <a:pt x="1940" y="523"/>
                  </a:lnTo>
                  <a:lnTo>
                    <a:pt x="1940" y="523"/>
                  </a:lnTo>
                  <a:lnTo>
                    <a:pt x="1945" y="522"/>
                  </a:lnTo>
                  <a:lnTo>
                    <a:pt x="1949" y="522"/>
                  </a:lnTo>
                  <a:lnTo>
                    <a:pt x="1949" y="522"/>
                  </a:lnTo>
                  <a:lnTo>
                    <a:pt x="1959" y="516"/>
                  </a:lnTo>
                  <a:lnTo>
                    <a:pt x="1959" y="516"/>
                  </a:lnTo>
                  <a:lnTo>
                    <a:pt x="1964" y="515"/>
                  </a:lnTo>
                  <a:lnTo>
                    <a:pt x="1966" y="511"/>
                  </a:lnTo>
                  <a:lnTo>
                    <a:pt x="1969" y="510"/>
                  </a:lnTo>
                  <a:lnTo>
                    <a:pt x="1979" y="503"/>
                  </a:lnTo>
                  <a:lnTo>
                    <a:pt x="1984" y="492"/>
                  </a:lnTo>
                  <a:lnTo>
                    <a:pt x="1991" y="486"/>
                  </a:lnTo>
                  <a:lnTo>
                    <a:pt x="1995" y="482"/>
                  </a:lnTo>
                  <a:lnTo>
                    <a:pt x="2002" y="479"/>
                  </a:lnTo>
                  <a:lnTo>
                    <a:pt x="2010" y="472"/>
                  </a:lnTo>
                  <a:lnTo>
                    <a:pt x="2014" y="468"/>
                  </a:lnTo>
                  <a:lnTo>
                    <a:pt x="2017" y="463"/>
                  </a:lnTo>
                  <a:lnTo>
                    <a:pt x="2026" y="460"/>
                  </a:lnTo>
                  <a:lnTo>
                    <a:pt x="2032" y="456"/>
                  </a:lnTo>
                  <a:lnTo>
                    <a:pt x="2032" y="456"/>
                  </a:lnTo>
                  <a:lnTo>
                    <a:pt x="2038" y="455"/>
                  </a:lnTo>
                  <a:lnTo>
                    <a:pt x="2038" y="455"/>
                  </a:lnTo>
                  <a:lnTo>
                    <a:pt x="2041" y="453"/>
                  </a:lnTo>
                  <a:lnTo>
                    <a:pt x="2044" y="451"/>
                  </a:lnTo>
                  <a:lnTo>
                    <a:pt x="2041" y="449"/>
                  </a:lnTo>
                  <a:lnTo>
                    <a:pt x="2048" y="441"/>
                  </a:lnTo>
                  <a:lnTo>
                    <a:pt x="2044" y="439"/>
                  </a:lnTo>
                  <a:lnTo>
                    <a:pt x="2048" y="434"/>
                  </a:lnTo>
                  <a:lnTo>
                    <a:pt x="2048" y="429"/>
                  </a:lnTo>
                  <a:lnTo>
                    <a:pt x="2049" y="422"/>
                  </a:lnTo>
                  <a:lnTo>
                    <a:pt x="2056" y="417"/>
                  </a:lnTo>
                  <a:lnTo>
                    <a:pt x="2065" y="419"/>
                  </a:lnTo>
                  <a:lnTo>
                    <a:pt x="2067" y="417"/>
                  </a:lnTo>
                  <a:lnTo>
                    <a:pt x="2070" y="417"/>
                  </a:lnTo>
                  <a:lnTo>
                    <a:pt x="2070" y="417"/>
                  </a:lnTo>
                  <a:lnTo>
                    <a:pt x="2058" y="412"/>
                  </a:lnTo>
                  <a:lnTo>
                    <a:pt x="2058" y="412"/>
                  </a:lnTo>
                  <a:lnTo>
                    <a:pt x="2053" y="412"/>
                  </a:lnTo>
                  <a:lnTo>
                    <a:pt x="2053" y="412"/>
                  </a:lnTo>
                  <a:lnTo>
                    <a:pt x="2051" y="412"/>
                  </a:lnTo>
                  <a:lnTo>
                    <a:pt x="2038" y="415"/>
                  </a:lnTo>
                  <a:lnTo>
                    <a:pt x="2038" y="419"/>
                  </a:lnTo>
                  <a:lnTo>
                    <a:pt x="2036" y="420"/>
                  </a:lnTo>
                  <a:lnTo>
                    <a:pt x="2034" y="431"/>
                  </a:lnTo>
                  <a:lnTo>
                    <a:pt x="2034" y="434"/>
                  </a:lnTo>
                  <a:lnTo>
                    <a:pt x="2034" y="437"/>
                  </a:lnTo>
                  <a:lnTo>
                    <a:pt x="2031" y="437"/>
                  </a:lnTo>
                  <a:lnTo>
                    <a:pt x="2029" y="436"/>
                  </a:lnTo>
                  <a:lnTo>
                    <a:pt x="2027" y="436"/>
                  </a:lnTo>
                  <a:lnTo>
                    <a:pt x="2024" y="436"/>
                  </a:lnTo>
                  <a:lnTo>
                    <a:pt x="2007" y="448"/>
                  </a:lnTo>
                  <a:lnTo>
                    <a:pt x="1996" y="456"/>
                  </a:lnTo>
                  <a:lnTo>
                    <a:pt x="1990" y="458"/>
                  </a:lnTo>
                  <a:lnTo>
                    <a:pt x="1993" y="451"/>
                  </a:lnTo>
                  <a:lnTo>
                    <a:pt x="1988" y="451"/>
                  </a:lnTo>
                  <a:lnTo>
                    <a:pt x="1986" y="444"/>
                  </a:lnTo>
                  <a:lnTo>
                    <a:pt x="1990" y="441"/>
                  </a:lnTo>
                  <a:lnTo>
                    <a:pt x="1990" y="441"/>
                  </a:lnTo>
                  <a:lnTo>
                    <a:pt x="1991" y="432"/>
                  </a:lnTo>
                  <a:lnTo>
                    <a:pt x="1991" y="432"/>
                  </a:lnTo>
                  <a:lnTo>
                    <a:pt x="1990" y="431"/>
                  </a:lnTo>
                  <a:lnTo>
                    <a:pt x="1988" y="431"/>
                  </a:lnTo>
                  <a:lnTo>
                    <a:pt x="1983" y="434"/>
                  </a:lnTo>
                  <a:lnTo>
                    <a:pt x="1981" y="436"/>
                  </a:lnTo>
                  <a:lnTo>
                    <a:pt x="1981" y="436"/>
                  </a:lnTo>
                  <a:lnTo>
                    <a:pt x="1979" y="432"/>
                  </a:lnTo>
                  <a:lnTo>
                    <a:pt x="1974" y="429"/>
                  </a:lnTo>
                  <a:lnTo>
                    <a:pt x="1974" y="429"/>
                  </a:lnTo>
                  <a:lnTo>
                    <a:pt x="1971" y="431"/>
                  </a:lnTo>
                  <a:lnTo>
                    <a:pt x="1969" y="431"/>
                  </a:lnTo>
                  <a:lnTo>
                    <a:pt x="1961" y="431"/>
                  </a:lnTo>
                  <a:lnTo>
                    <a:pt x="1959" y="434"/>
                  </a:lnTo>
                  <a:lnTo>
                    <a:pt x="1950" y="432"/>
                  </a:lnTo>
                  <a:lnTo>
                    <a:pt x="1938" y="439"/>
                  </a:lnTo>
                  <a:lnTo>
                    <a:pt x="1938" y="444"/>
                  </a:lnTo>
                  <a:lnTo>
                    <a:pt x="1931" y="448"/>
                  </a:lnTo>
                  <a:lnTo>
                    <a:pt x="1923" y="456"/>
                  </a:lnTo>
                  <a:lnTo>
                    <a:pt x="1919" y="460"/>
                  </a:lnTo>
                  <a:lnTo>
                    <a:pt x="1919" y="460"/>
                  </a:lnTo>
                  <a:lnTo>
                    <a:pt x="1913" y="463"/>
                  </a:lnTo>
                  <a:lnTo>
                    <a:pt x="1907" y="468"/>
                  </a:lnTo>
                  <a:lnTo>
                    <a:pt x="1907" y="468"/>
                  </a:lnTo>
                  <a:lnTo>
                    <a:pt x="1906" y="475"/>
                  </a:lnTo>
                  <a:lnTo>
                    <a:pt x="1901" y="475"/>
                  </a:lnTo>
                  <a:lnTo>
                    <a:pt x="1901" y="480"/>
                  </a:lnTo>
                  <a:lnTo>
                    <a:pt x="1901" y="484"/>
                  </a:lnTo>
                  <a:lnTo>
                    <a:pt x="1906" y="484"/>
                  </a:lnTo>
                  <a:lnTo>
                    <a:pt x="1911" y="484"/>
                  </a:lnTo>
                  <a:lnTo>
                    <a:pt x="1914" y="487"/>
                  </a:lnTo>
                  <a:lnTo>
                    <a:pt x="1913" y="491"/>
                  </a:lnTo>
                  <a:lnTo>
                    <a:pt x="1904" y="491"/>
                  </a:lnTo>
                  <a:lnTo>
                    <a:pt x="1899" y="494"/>
                  </a:lnTo>
                  <a:lnTo>
                    <a:pt x="1892" y="491"/>
                  </a:lnTo>
                  <a:lnTo>
                    <a:pt x="1890" y="489"/>
                  </a:lnTo>
                  <a:lnTo>
                    <a:pt x="1887" y="489"/>
                  </a:lnTo>
                  <a:lnTo>
                    <a:pt x="1887" y="494"/>
                  </a:lnTo>
                  <a:lnTo>
                    <a:pt x="1884" y="494"/>
                  </a:lnTo>
                  <a:lnTo>
                    <a:pt x="1880" y="498"/>
                  </a:lnTo>
                  <a:lnTo>
                    <a:pt x="1870" y="494"/>
                  </a:lnTo>
                  <a:lnTo>
                    <a:pt x="1865" y="499"/>
                  </a:lnTo>
                  <a:lnTo>
                    <a:pt x="1858" y="498"/>
                  </a:lnTo>
                  <a:lnTo>
                    <a:pt x="1854" y="494"/>
                  </a:lnTo>
                  <a:lnTo>
                    <a:pt x="1858" y="492"/>
                  </a:lnTo>
                  <a:lnTo>
                    <a:pt x="1861" y="492"/>
                  </a:lnTo>
                  <a:lnTo>
                    <a:pt x="1866" y="491"/>
                  </a:lnTo>
                  <a:lnTo>
                    <a:pt x="1863" y="487"/>
                  </a:lnTo>
                  <a:lnTo>
                    <a:pt x="1863" y="487"/>
                  </a:lnTo>
                  <a:lnTo>
                    <a:pt x="1861" y="484"/>
                  </a:lnTo>
                  <a:lnTo>
                    <a:pt x="1860" y="482"/>
                  </a:lnTo>
                  <a:lnTo>
                    <a:pt x="1856" y="482"/>
                  </a:lnTo>
                  <a:lnTo>
                    <a:pt x="1853" y="482"/>
                  </a:lnTo>
                  <a:lnTo>
                    <a:pt x="1849" y="484"/>
                  </a:lnTo>
                  <a:lnTo>
                    <a:pt x="1844" y="486"/>
                  </a:lnTo>
                  <a:lnTo>
                    <a:pt x="1839" y="480"/>
                  </a:lnTo>
                  <a:lnTo>
                    <a:pt x="1832" y="479"/>
                  </a:lnTo>
                  <a:lnTo>
                    <a:pt x="1824" y="480"/>
                  </a:lnTo>
                  <a:lnTo>
                    <a:pt x="1824" y="484"/>
                  </a:lnTo>
                  <a:lnTo>
                    <a:pt x="1819" y="484"/>
                  </a:lnTo>
                  <a:lnTo>
                    <a:pt x="1819" y="487"/>
                  </a:lnTo>
                  <a:lnTo>
                    <a:pt x="1819" y="489"/>
                  </a:lnTo>
                  <a:lnTo>
                    <a:pt x="1815" y="489"/>
                  </a:lnTo>
                  <a:lnTo>
                    <a:pt x="1813" y="487"/>
                  </a:lnTo>
                  <a:lnTo>
                    <a:pt x="1807" y="487"/>
                  </a:lnTo>
                  <a:lnTo>
                    <a:pt x="1800" y="491"/>
                  </a:lnTo>
                  <a:lnTo>
                    <a:pt x="1800" y="491"/>
                  </a:lnTo>
                  <a:lnTo>
                    <a:pt x="1796" y="489"/>
                  </a:lnTo>
                  <a:lnTo>
                    <a:pt x="1791" y="487"/>
                  </a:lnTo>
                  <a:lnTo>
                    <a:pt x="1791" y="487"/>
                  </a:lnTo>
                  <a:lnTo>
                    <a:pt x="1788" y="487"/>
                  </a:lnTo>
                  <a:lnTo>
                    <a:pt x="1786" y="486"/>
                  </a:lnTo>
                  <a:lnTo>
                    <a:pt x="1779" y="492"/>
                  </a:lnTo>
                  <a:lnTo>
                    <a:pt x="1776" y="492"/>
                  </a:lnTo>
                  <a:lnTo>
                    <a:pt x="1774" y="489"/>
                  </a:lnTo>
                  <a:lnTo>
                    <a:pt x="1765" y="489"/>
                  </a:lnTo>
                  <a:lnTo>
                    <a:pt x="1754" y="489"/>
                  </a:lnTo>
                  <a:lnTo>
                    <a:pt x="1740" y="486"/>
                  </a:lnTo>
                  <a:lnTo>
                    <a:pt x="1735" y="487"/>
                  </a:lnTo>
                  <a:lnTo>
                    <a:pt x="1735" y="487"/>
                  </a:lnTo>
                  <a:lnTo>
                    <a:pt x="1728" y="489"/>
                  </a:lnTo>
                  <a:lnTo>
                    <a:pt x="1721" y="492"/>
                  </a:lnTo>
                  <a:lnTo>
                    <a:pt x="1721" y="492"/>
                  </a:lnTo>
                  <a:lnTo>
                    <a:pt x="1714" y="499"/>
                  </a:lnTo>
                  <a:lnTo>
                    <a:pt x="1706" y="506"/>
                  </a:lnTo>
                  <a:lnTo>
                    <a:pt x="1706" y="506"/>
                  </a:lnTo>
                  <a:lnTo>
                    <a:pt x="1704" y="508"/>
                  </a:lnTo>
                  <a:lnTo>
                    <a:pt x="1700" y="510"/>
                  </a:lnTo>
                  <a:lnTo>
                    <a:pt x="1700" y="510"/>
                  </a:lnTo>
                  <a:lnTo>
                    <a:pt x="1694" y="518"/>
                  </a:lnTo>
                  <a:lnTo>
                    <a:pt x="1694" y="518"/>
                  </a:lnTo>
                  <a:lnTo>
                    <a:pt x="1694" y="518"/>
                  </a:lnTo>
                  <a:lnTo>
                    <a:pt x="1694" y="522"/>
                  </a:lnTo>
                  <a:lnTo>
                    <a:pt x="1694" y="522"/>
                  </a:lnTo>
                  <a:lnTo>
                    <a:pt x="1687" y="527"/>
                  </a:lnTo>
                  <a:lnTo>
                    <a:pt x="1687" y="527"/>
                  </a:lnTo>
                  <a:lnTo>
                    <a:pt x="1685" y="528"/>
                  </a:lnTo>
                  <a:lnTo>
                    <a:pt x="1685" y="528"/>
                  </a:lnTo>
                  <a:lnTo>
                    <a:pt x="1682" y="530"/>
                  </a:lnTo>
                  <a:lnTo>
                    <a:pt x="1682" y="530"/>
                  </a:lnTo>
                  <a:lnTo>
                    <a:pt x="1677" y="534"/>
                  </a:lnTo>
                  <a:lnTo>
                    <a:pt x="1677" y="534"/>
                  </a:lnTo>
                  <a:lnTo>
                    <a:pt x="1671" y="535"/>
                  </a:lnTo>
                  <a:lnTo>
                    <a:pt x="1671" y="535"/>
                  </a:lnTo>
                  <a:lnTo>
                    <a:pt x="1668" y="539"/>
                  </a:lnTo>
                  <a:lnTo>
                    <a:pt x="1668" y="539"/>
                  </a:lnTo>
                  <a:lnTo>
                    <a:pt x="1665" y="542"/>
                  </a:lnTo>
                  <a:lnTo>
                    <a:pt x="1663" y="547"/>
                  </a:lnTo>
                  <a:lnTo>
                    <a:pt x="1663" y="547"/>
                  </a:lnTo>
                  <a:lnTo>
                    <a:pt x="1661" y="551"/>
                  </a:lnTo>
                  <a:lnTo>
                    <a:pt x="1661" y="551"/>
                  </a:lnTo>
                  <a:lnTo>
                    <a:pt x="1661" y="553"/>
                  </a:lnTo>
                  <a:lnTo>
                    <a:pt x="1659" y="553"/>
                  </a:lnTo>
                  <a:lnTo>
                    <a:pt x="1659" y="553"/>
                  </a:lnTo>
                  <a:lnTo>
                    <a:pt x="1656" y="554"/>
                  </a:lnTo>
                  <a:lnTo>
                    <a:pt x="1654" y="556"/>
                  </a:lnTo>
                  <a:lnTo>
                    <a:pt x="1654" y="556"/>
                  </a:lnTo>
                  <a:lnTo>
                    <a:pt x="1654" y="558"/>
                  </a:lnTo>
                  <a:lnTo>
                    <a:pt x="1654" y="558"/>
                  </a:lnTo>
                  <a:lnTo>
                    <a:pt x="1651" y="559"/>
                  </a:lnTo>
                  <a:lnTo>
                    <a:pt x="1651" y="559"/>
                  </a:lnTo>
                  <a:lnTo>
                    <a:pt x="1649" y="559"/>
                  </a:lnTo>
                  <a:lnTo>
                    <a:pt x="1649" y="559"/>
                  </a:lnTo>
                  <a:lnTo>
                    <a:pt x="1647" y="561"/>
                  </a:lnTo>
                  <a:lnTo>
                    <a:pt x="1647" y="561"/>
                  </a:lnTo>
                  <a:lnTo>
                    <a:pt x="1642" y="565"/>
                  </a:lnTo>
                  <a:lnTo>
                    <a:pt x="1642" y="565"/>
                  </a:lnTo>
                  <a:lnTo>
                    <a:pt x="1635" y="570"/>
                  </a:lnTo>
                  <a:lnTo>
                    <a:pt x="1635" y="570"/>
                  </a:lnTo>
                  <a:lnTo>
                    <a:pt x="1632" y="573"/>
                  </a:lnTo>
                  <a:lnTo>
                    <a:pt x="1632" y="573"/>
                  </a:lnTo>
                  <a:lnTo>
                    <a:pt x="1630" y="575"/>
                  </a:lnTo>
                  <a:lnTo>
                    <a:pt x="1627" y="577"/>
                  </a:lnTo>
                  <a:lnTo>
                    <a:pt x="1627" y="577"/>
                  </a:lnTo>
                  <a:lnTo>
                    <a:pt x="1623" y="578"/>
                  </a:lnTo>
                  <a:lnTo>
                    <a:pt x="1623" y="578"/>
                  </a:lnTo>
                  <a:lnTo>
                    <a:pt x="1620" y="580"/>
                  </a:lnTo>
                  <a:lnTo>
                    <a:pt x="1620" y="580"/>
                  </a:lnTo>
                  <a:lnTo>
                    <a:pt x="1618" y="582"/>
                  </a:lnTo>
                  <a:lnTo>
                    <a:pt x="1618" y="582"/>
                  </a:lnTo>
                  <a:lnTo>
                    <a:pt x="1617" y="583"/>
                  </a:lnTo>
                  <a:lnTo>
                    <a:pt x="1617" y="587"/>
                  </a:lnTo>
                  <a:lnTo>
                    <a:pt x="1617" y="587"/>
                  </a:lnTo>
                  <a:lnTo>
                    <a:pt x="1618" y="587"/>
                  </a:lnTo>
                  <a:lnTo>
                    <a:pt x="1618" y="587"/>
                  </a:lnTo>
                  <a:lnTo>
                    <a:pt x="1622" y="589"/>
                  </a:lnTo>
                  <a:lnTo>
                    <a:pt x="1622" y="589"/>
                  </a:lnTo>
                  <a:lnTo>
                    <a:pt x="1625" y="590"/>
                  </a:lnTo>
                  <a:lnTo>
                    <a:pt x="1629" y="590"/>
                  </a:lnTo>
                  <a:lnTo>
                    <a:pt x="1629" y="590"/>
                  </a:lnTo>
                  <a:lnTo>
                    <a:pt x="1630" y="590"/>
                  </a:lnTo>
                  <a:lnTo>
                    <a:pt x="1630" y="590"/>
                  </a:lnTo>
                  <a:lnTo>
                    <a:pt x="1630" y="590"/>
                  </a:lnTo>
                  <a:lnTo>
                    <a:pt x="1630" y="590"/>
                  </a:lnTo>
                  <a:lnTo>
                    <a:pt x="1632" y="590"/>
                  </a:lnTo>
                  <a:lnTo>
                    <a:pt x="1632" y="590"/>
                  </a:lnTo>
                  <a:lnTo>
                    <a:pt x="1634" y="589"/>
                  </a:lnTo>
                  <a:lnTo>
                    <a:pt x="1634" y="589"/>
                  </a:lnTo>
                  <a:lnTo>
                    <a:pt x="1635" y="589"/>
                  </a:lnTo>
                  <a:lnTo>
                    <a:pt x="1639" y="589"/>
                  </a:lnTo>
                  <a:lnTo>
                    <a:pt x="1639" y="601"/>
                  </a:lnTo>
                  <a:lnTo>
                    <a:pt x="1639" y="601"/>
                  </a:lnTo>
                  <a:lnTo>
                    <a:pt x="1637" y="604"/>
                  </a:lnTo>
                  <a:lnTo>
                    <a:pt x="1639" y="607"/>
                  </a:lnTo>
                  <a:lnTo>
                    <a:pt x="1639" y="607"/>
                  </a:lnTo>
                  <a:lnTo>
                    <a:pt x="1639" y="606"/>
                  </a:lnTo>
                  <a:lnTo>
                    <a:pt x="1639" y="606"/>
                  </a:lnTo>
                  <a:lnTo>
                    <a:pt x="1642" y="604"/>
                  </a:lnTo>
                  <a:lnTo>
                    <a:pt x="1644" y="604"/>
                  </a:lnTo>
                  <a:lnTo>
                    <a:pt x="1644" y="601"/>
                  </a:lnTo>
                  <a:lnTo>
                    <a:pt x="1644" y="601"/>
                  </a:lnTo>
                  <a:lnTo>
                    <a:pt x="1647" y="597"/>
                  </a:lnTo>
                  <a:lnTo>
                    <a:pt x="1653" y="595"/>
                  </a:lnTo>
                  <a:lnTo>
                    <a:pt x="1653" y="595"/>
                  </a:lnTo>
                  <a:lnTo>
                    <a:pt x="1654" y="595"/>
                  </a:lnTo>
                  <a:lnTo>
                    <a:pt x="1654" y="595"/>
                  </a:lnTo>
                  <a:lnTo>
                    <a:pt x="1653" y="597"/>
                  </a:lnTo>
                  <a:lnTo>
                    <a:pt x="1651" y="599"/>
                  </a:lnTo>
                  <a:lnTo>
                    <a:pt x="1651" y="599"/>
                  </a:lnTo>
                  <a:lnTo>
                    <a:pt x="1649" y="601"/>
                  </a:lnTo>
                  <a:lnTo>
                    <a:pt x="1651" y="602"/>
                  </a:lnTo>
                  <a:lnTo>
                    <a:pt x="1651" y="602"/>
                  </a:lnTo>
                  <a:lnTo>
                    <a:pt x="1654" y="604"/>
                  </a:lnTo>
                  <a:lnTo>
                    <a:pt x="1654" y="604"/>
                  </a:lnTo>
                  <a:lnTo>
                    <a:pt x="1654" y="606"/>
                  </a:lnTo>
                  <a:lnTo>
                    <a:pt x="1653" y="606"/>
                  </a:lnTo>
                  <a:lnTo>
                    <a:pt x="1649" y="607"/>
                  </a:lnTo>
                  <a:lnTo>
                    <a:pt x="1649" y="607"/>
                  </a:lnTo>
                  <a:lnTo>
                    <a:pt x="1651" y="609"/>
                  </a:lnTo>
                  <a:lnTo>
                    <a:pt x="1653" y="611"/>
                  </a:lnTo>
                  <a:lnTo>
                    <a:pt x="1653" y="611"/>
                  </a:lnTo>
                  <a:lnTo>
                    <a:pt x="1653" y="611"/>
                  </a:lnTo>
                  <a:lnTo>
                    <a:pt x="1653" y="611"/>
                  </a:lnTo>
                  <a:lnTo>
                    <a:pt x="1656" y="609"/>
                  </a:lnTo>
                  <a:lnTo>
                    <a:pt x="1659" y="607"/>
                  </a:lnTo>
                  <a:lnTo>
                    <a:pt x="1659" y="607"/>
                  </a:lnTo>
                  <a:lnTo>
                    <a:pt x="1663" y="604"/>
                  </a:lnTo>
                  <a:lnTo>
                    <a:pt x="1665" y="606"/>
                  </a:lnTo>
                  <a:lnTo>
                    <a:pt x="1665" y="611"/>
                  </a:lnTo>
                  <a:lnTo>
                    <a:pt x="1668" y="606"/>
                  </a:lnTo>
                  <a:lnTo>
                    <a:pt x="1668" y="595"/>
                  </a:lnTo>
                  <a:lnTo>
                    <a:pt x="1675" y="599"/>
                  </a:lnTo>
                  <a:lnTo>
                    <a:pt x="1683" y="595"/>
                  </a:lnTo>
                  <a:lnTo>
                    <a:pt x="1694" y="606"/>
                  </a:lnTo>
                  <a:lnTo>
                    <a:pt x="1702" y="613"/>
                  </a:lnTo>
                  <a:lnTo>
                    <a:pt x="1709" y="619"/>
                  </a:lnTo>
                  <a:lnTo>
                    <a:pt x="1699" y="621"/>
                  </a:lnTo>
                  <a:lnTo>
                    <a:pt x="1704" y="626"/>
                  </a:lnTo>
                  <a:lnTo>
                    <a:pt x="1704" y="633"/>
                  </a:lnTo>
                  <a:lnTo>
                    <a:pt x="1704" y="633"/>
                  </a:lnTo>
                  <a:lnTo>
                    <a:pt x="1707" y="638"/>
                  </a:lnTo>
                  <a:lnTo>
                    <a:pt x="1707" y="638"/>
                  </a:lnTo>
                  <a:lnTo>
                    <a:pt x="1707" y="640"/>
                  </a:lnTo>
                  <a:lnTo>
                    <a:pt x="1706" y="642"/>
                  </a:lnTo>
                  <a:lnTo>
                    <a:pt x="1706" y="642"/>
                  </a:lnTo>
                  <a:lnTo>
                    <a:pt x="1706" y="647"/>
                  </a:lnTo>
                  <a:lnTo>
                    <a:pt x="1706" y="647"/>
                  </a:lnTo>
                  <a:lnTo>
                    <a:pt x="1704" y="649"/>
                  </a:lnTo>
                  <a:lnTo>
                    <a:pt x="1704" y="649"/>
                  </a:lnTo>
                  <a:lnTo>
                    <a:pt x="1702" y="652"/>
                  </a:lnTo>
                  <a:lnTo>
                    <a:pt x="1702" y="652"/>
                  </a:lnTo>
                  <a:lnTo>
                    <a:pt x="1700" y="652"/>
                  </a:lnTo>
                  <a:lnTo>
                    <a:pt x="1700" y="652"/>
                  </a:lnTo>
                  <a:lnTo>
                    <a:pt x="1700" y="656"/>
                  </a:lnTo>
                  <a:lnTo>
                    <a:pt x="1700" y="656"/>
                  </a:lnTo>
                  <a:lnTo>
                    <a:pt x="1699" y="656"/>
                  </a:lnTo>
                  <a:lnTo>
                    <a:pt x="1699" y="656"/>
                  </a:lnTo>
                  <a:lnTo>
                    <a:pt x="1697" y="661"/>
                  </a:lnTo>
                  <a:lnTo>
                    <a:pt x="1697" y="661"/>
                  </a:lnTo>
                  <a:lnTo>
                    <a:pt x="1695" y="668"/>
                  </a:lnTo>
                  <a:lnTo>
                    <a:pt x="1695" y="668"/>
                  </a:lnTo>
                  <a:lnTo>
                    <a:pt x="1694" y="669"/>
                  </a:lnTo>
                  <a:lnTo>
                    <a:pt x="1694" y="674"/>
                  </a:lnTo>
                  <a:lnTo>
                    <a:pt x="1694" y="674"/>
                  </a:lnTo>
                  <a:lnTo>
                    <a:pt x="1695" y="680"/>
                  </a:lnTo>
                  <a:lnTo>
                    <a:pt x="1697" y="683"/>
                  </a:lnTo>
                  <a:lnTo>
                    <a:pt x="1695" y="685"/>
                  </a:lnTo>
                  <a:lnTo>
                    <a:pt x="1695" y="685"/>
                  </a:lnTo>
                  <a:lnTo>
                    <a:pt x="1694" y="690"/>
                  </a:lnTo>
                  <a:lnTo>
                    <a:pt x="1694" y="695"/>
                  </a:lnTo>
                  <a:lnTo>
                    <a:pt x="1694" y="695"/>
                  </a:lnTo>
                  <a:lnTo>
                    <a:pt x="1692" y="704"/>
                  </a:lnTo>
                  <a:lnTo>
                    <a:pt x="1689" y="710"/>
                  </a:lnTo>
                  <a:lnTo>
                    <a:pt x="1689" y="710"/>
                  </a:lnTo>
                  <a:lnTo>
                    <a:pt x="1687" y="714"/>
                  </a:lnTo>
                  <a:lnTo>
                    <a:pt x="1687" y="717"/>
                  </a:lnTo>
                  <a:lnTo>
                    <a:pt x="1680" y="724"/>
                  </a:lnTo>
                  <a:lnTo>
                    <a:pt x="1671" y="733"/>
                  </a:lnTo>
                  <a:lnTo>
                    <a:pt x="1671" y="733"/>
                  </a:lnTo>
                  <a:lnTo>
                    <a:pt x="1668" y="736"/>
                  </a:lnTo>
                  <a:lnTo>
                    <a:pt x="1666" y="738"/>
                  </a:lnTo>
                  <a:lnTo>
                    <a:pt x="1665" y="741"/>
                  </a:lnTo>
                  <a:lnTo>
                    <a:pt x="1665" y="741"/>
                  </a:lnTo>
                  <a:lnTo>
                    <a:pt x="1665" y="745"/>
                  </a:lnTo>
                  <a:lnTo>
                    <a:pt x="1661" y="748"/>
                  </a:lnTo>
                  <a:lnTo>
                    <a:pt x="1658" y="752"/>
                  </a:lnTo>
                  <a:lnTo>
                    <a:pt x="1658" y="752"/>
                  </a:lnTo>
                  <a:lnTo>
                    <a:pt x="1651" y="765"/>
                  </a:lnTo>
                  <a:lnTo>
                    <a:pt x="1651" y="765"/>
                  </a:lnTo>
                  <a:lnTo>
                    <a:pt x="1637" y="777"/>
                  </a:lnTo>
                  <a:lnTo>
                    <a:pt x="1637" y="777"/>
                  </a:lnTo>
                  <a:lnTo>
                    <a:pt x="1630" y="784"/>
                  </a:lnTo>
                  <a:lnTo>
                    <a:pt x="1630" y="784"/>
                  </a:lnTo>
                  <a:lnTo>
                    <a:pt x="1625" y="788"/>
                  </a:lnTo>
                  <a:lnTo>
                    <a:pt x="1622" y="791"/>
                  </a:lnTo>
                  <a:lnTo>
                    <a:pt x="1622" y="793"/>
                  </a:lnTo>
                  <a:lnTo>
                    <a:pt x="1622" y="793"/>
                  </a:lnTo>
                  <a:lnTo>
                    <a:pt x="1618" y="800"/>
                  </a:lnTo>
                  <a:lnTo>
                    <a:pt x="1615" y="802"/>
                  </a:lnTo>
                  <a:lnTo>
                    <a:pt x="1608" y="808"/>
                  </a:lnTo>
                  <a:lnTo>
                    <a:pt x="1601" y="817"/>
                  </a:lnTo>
                  <a:lnTo>
                    <a:pt x="1593" y="817"/>
                  </a:lnTo>
                  <a:lnTo>
                    <a:pt x="1584" y="817"/>
                  </a:lnTo>
                  <a:lnTo>
                    <a:pt x="1577" y="817"/>
                  </a:lnTo>
                  <a:lnTo>
                    <a:pt x="1570" y="817"/>
                  </a:lnTo>
                  <a:lnTo>
                    <a:pt x="1570" y="810"/>
                  </a:lnTo>
                  <a:lnTo>
                    <a:pt x="1565" y="810"/>
                  </a:lnTo>
                  <a:lnTo>
                    <a:pt x="1562" y="815"/>
                  </a:lnTo>
                  <a:lnTo>
                    <a:pt x="1557" y="820"/>
                  </a:lnTo>
                  <a:lnTo>
                    <a:pt x="1552" y="820"/>
                  </a:lnTo>
                  <a:lnTo>
                    <a:pt x="1547" y="820"/>
                  </a:lnTo>
                  <a:lnTo>
                    <a:pt x="1548" y="819"/>
                  </a:lnTo>
                  <a:lnTo>
                    <a:pt x="1553" y="817"/>
                  </a:lnTo>
                  <a:lnTo>
                    <a:pt x="1557" y="812"/>
                  </a:lnTo>
                  <a:lnTo>
                    <a:pt x="1557" y="808"/>
                  </a:lnTo>
                  <a:lnTo>
                    <a:pt x="1557" y="805"/>
                  </a:lnTo>
                  <a:lnTo>
                    <a:pt x="1557" y="802"/>
                  </a:lnTo>
                  <a:lnTo>
                    <a:pt x="1557" y="796"/>
                  </a:lnTo>
                  <a:lnTo>
                    <a:pt x="1557" y="793"/>
                  </a:lnTo>
                  <a:lnTo>
                    <a:pt x="1553" y="784"/>
                  </a:lnTo>
                  <a:lnTo>
                    <a:pt x="1553" y="781"/>
                  </a:lnTo>
                  <a:lnTo>
                    <a:pt x="1557" y="781"/>
                  </a:lnTo>
                  <a:lnTo>
                    <a:pt x="1560" y="777"/>
                  </a:lnTo>
                  <a:lnTo>
                    <a:pt x="1564" y="776"/>
                  </a:lnTo>
                  <a:lnTo>
                    <a:pt x="1565" y="774"/>
                  </a:lnTo>
                  <a:lnTo>
                    <a:pt x="1572" y="774"/>
                  </a:lnTo>
                  <a:lnTo>
                    <a:pt x="1576" y="777"/>
                  </a:lnTo>
                  <a:lnTo>
                    <a:pt x="1579" y="777"/>
                  </a:lnTo>
                  <a:lnTo>
                    <a:pt x="1584" y="777"/>
                  </a:lnTo>
                  <a:lnTo>
                    <a:pt x="1584" y="774"/>
                  </a:lnTo>
                  <a:lnTo>
                    <a:pt x="1584" y="771"/>
                  </a:lnTo>
                  <a:lnTo>
                    <a:pt x="1586" y="767"/>
                  </a:lnTo>
                  <a:lnTo>
                    <a:pt x="1588" y="765"/>
                  </a:lnTo>
                  <a:lnTo>
                    <a:pt x="1589" y="764"/>
                  </a:lnTo>
                  <a:lnTo>
                    <a:pt x="1593" y="760"/>
                  </a:lnTo>
                  <a:lnTo>
                    <a:pt x="1596" y="753"/>
                  </a:lnTo>
                  <a:lnTo>
                    <a:pt x="1596" y="748"/>
                  </a:lnTo>
                  <a:lnTo>
                    <a:pt x="1596" y="745"/>
                  </a:lnTo>
                  <a:lnTo>
                    <a:pt x="1600" y="740"/>
                  </a:lnTo>
                  <a:lnTo>
                    <a:pt x="1600" y="736"/>
                  </a:lnTo>
                  <a:lnTo>
                    <a:pt x="1603" y="736"/>
                  </a:lnTo>
                  <a:lnTo>
                    <a:pt x="1610" y="729"/>
                  </a:lnTo>
                  <a:lnTo>
                    <a:pt x="1606" y="724"/>
                  </a:lnTo>
                  <a:lnTo>
                    <a:pt x="1608" y="717"/>
                  </a:lnTo>
                  <a:lnTo>
                    <a:pt x="1603" y="714"/>
                  </a:lnTo>
                  <a:lnTo>
                    <a:pt x="1601" y="714"/>
                  </a:lnTo>
                  <a:lnTo>
                    <a:pt x="1593" y="719"/>
                  </a:lnTo>
                  <a:lnTo>
                    <a:pt x="1589" y="721"/>
                  </a:lnTo>
                  <a:lnTo>
                    <a:pt x="1581" y="721"/>
                  </a:lnTo>
                  <a:lnTo>
                    <a:pt x="1577" y="724"/>
                  </a:lnTo>
                  <a:lnTo>
                    <a:pt x="1574" y="728"/>
                  </a:lnTo>
                  <a:lnTo>
                    <a:pt x="1569" y="728"/>
                  </a:lnTo>
                  <a:lnTo>
                    <a:pt x="1562" y="729"/>
                  </a:lnTo>
                  <a:lnTo>
                    <a:pt x="1557" y="729"/>
                  </a:lnTo>
                  <a:lnTo>
                    <a:pt x="1553" y="729"/>
                  </a:lnTo>
                  <a:lnTo>
                    <a:pt x="1550" y="724"/>
                  </a:lnTo>
                  <a:lnTo>
                    <a:pt x="1548" y="719"/>
                  </a:lnTo>
                  <a:lnTo>
                    <a:pt x="1552" y="717"/>
                  </a:lnTo>
                  <a:lnTo>
                    <a:pt x="1548" y="714"/>
                  </a:lnTo>
                  <a:lnTo>
                    <a:pt x="1547" y="710"/>
                  </a:lnTo>
                  <a:lnTo>
                    <a:pt x="1547" y="705"/>
                  </a:lnTo>
                  <a:lnTo>
                    <a:pt x="1543" y="705"/>
                  </a:lnTo>
                  <a:lnTo>
                    <a:pt x="1538" y="700"/>
                  </a:lnTo>
                  <a:lnTo>
                    <a:pt x="1533" y="697"/>
                  </a:lnTo>
                  <a:lnTo>
                    <a:pt x="1529" y="695"/>
                  </a:lnTo>
                  <a:lnTo>
                    <a:pt x="1526" y="695"/>
                  </a:lnTo>
                  <a:lnTo>
                    <a:pt x="1524" y="697"/>
                  </a:lnTo>
                  <a:lnTo>
                    <a:pt x="1519" y="693"/>
                  </a:lnTo>
                  <a:lnTo>
                    <a:pt x="1517" y="692"/>
                  </a:lnTo>
                  <a:lnTo>
                    <a:pt x="1511" y="692"/>
                  </a:lnTo>
                  <a:lnTo>
                    <a:pt x="1502" y="688"/>
                  </a:lnTo>
                  <a:lnTo>
                    <a:pt x="1502" y="685"/>
                  </a:lnTo>
                  <a:lnTo>
                    <a:pt x="1502" y="680"/>
                  </a:lnTo>
                  <a:lnTo>
                    <a:pt x="1499" y="680"/>
                  </a:lnTo>
                  <a:lnTo>
                    <a:pt x="1499" y="674"/>
                  </a:lnTo>
                  <a:lnTo>
                    <a:pt x="1495" y="669"/>
                  </a:lnTo>
                  <a:lnTo>
                    <a:pt x="1495" y="666"/>
                  </a:lnTo>
                  <a:lnTo>
                    <a:pt x="1492" y="661"/>
                  </a:lnTo>
                  <a:lnTo>
                    <a:pt x="1492" y="656"/>
                  </a:lnTo>
                  <a:lnTo>
                    <a:pt x="1490" y="652"/>
                  </a:lnTo>
                  <a:lnTo>
                    <a:pt x="1485" y="647"/>
                  </a:lnTo>
                  <a:lnTo>
                    <a:pt x="1487" y="642"/>
                  </a:lnTo>
                  <a:lnTo>
                    <a:pt x="1481" y="635"/>
                  </a:lnTo>
                  <a:lnTo>
                    <a:pt x="1478" y="630"/>
                  </a:lnTo>
                  <a:lnTo>
                    <a:pt x="1475" y="626"/>
                  </a:lnTo>
                  <a:lnTo>
                    <a:pt x="1470" y="621"/>
                  </a:lnTo>
                  <a:lnTo>
                    <a:pt x="1468" y="619"/>
                  </a:lnTo>
                  <a:lnTo>
                    <a:pt x="1459" y="619"/>
                  </a:lnTo>
                  <a:lnTo>
                    <a:pt x="1459" y="619"/>
                  </a:lnTo>
                  <a:lnTo>
                    <a:pt x="1459" y="621"/>
                  </a:lnTo>
                  <a:lnTo>
                    <a:pt x="1459" y="621"/>
                  </a:lnTo>
                  <a:lnTo>
                    <a:pt x="1456" y="619"/>
                  </a:lnTo>
                  <a:lnTo>
                    <a:pt x="1456" y="619"/>
                  </a:lnTo>
                  <a:lnTo>
                    <a:pt x="1452" y="618"/>
                  </a:lnTo>
                  <a:lnTo>
                    <a:pt x="1451" y="618"/>
                  </a:lnTo>
                  <a:lnTo>
                    <a:pt x="1444" y="613"/>
                  </a:lnTo>
                  <a:lnTo>
                    <a:pt x="1432" y="613"/>
                  </a:lnTo>
                  <a:lnTo>
                    <a:pt x="1422" y="613"/>
                  </a:lnTo>
                  <a:lnTo>
                    <a:pt x="1415" y="614"/>
                  </a:lnTo>
                  <a:lnTo>
                    <a:pt x="1406" y="616"/>
                  </a:lnTo>
                  <a:lnTo>
                    <a:pt x="1398" y="619"/>
                  </a:lnTo>
                  <a:lnTo>
                    <a:pt x="1393" y="625"/>
                  </a:lnTo>
                  <a:lnTo>
                    <a:pt x="1389" y="628"/>
                  </a:lnTo>
                  <a:lnTo>
                    <a:pt x="1389" y="632"/>
                  </a:lnTo>
                  <a:lnTo>
                    <a:pt x="1394" y="632"/>
                  </a:lnTo>
                  <a:lnTo>
                    <a:pt x="1398" y="635"/>
                  </a:lnTo>
                  <a:lnTo>
                    <a:pt x="1398" y="638"/>
                  </a:lnTo>
                  <a:lnTo>
                    <a:pt x="1398" y="644"/>
                  </a:lnTo>
                  <a:lnTo>
                    <a:pt x="1394" y="647"/>
                  </a:lnTo>
                  <a:lnTo>
                    <a:pt x="1389" y="652"/>
                  </a:lnTo>
                  <a:lnTo>
                    <a:pt x="1387" y="654"/>
                  </a:lnTo>
                  <a:lnTo>
                    <a:pt x="1384" y="657"/>
                  </a:lnTo>
                  <a:lnTo>
                    <a:pt x="1382" y="662"/>
                  </a:lnTo>
                  <a:lnTo>
                    <a:pt x="1379" y="666"/>
                  </a:lnTo>
                  <a:lnTo>
                    <a:pt x="1377" y="671"/>
                  </a:lnTo>
                  <a:lnTo>
                    <a:pt x="1374" y="673"/>
                  </a:lnTo>
                  <a:lnTo>
                    <a:pt x="1377" y="678"/>
                  </a:lnTo>
                  <a:lnTo>
                    <a:pt x="1374" y="681"/>
                  </a:lnTo>
                  <a:lnTo>
                    <a:pt x="1370" y="685"/>
                  </a:lnTo>
                  <a:lnTo>
                    <a:pt x="1365" y="685"/>
                  </a:lnTo>
                  <a:lnTo>
                    <a:pt x="1362" y="688"/>
                  </a:lnTo>
                  <a:lnTo>
                    <a:pt x="1353" y="692"/>
                  </a:lnTo>
                  <a:lnTo>
                    <a:pt x="1343" y="692"/>
                  </a:lnTo>
                  <a:lnTo>
                    <a:pt x="1338" y="686"/>
                  </a:lnTo>
                  <a:lnTo>
                    <a:pt x="1334" y="683"/>
                  </a:lnTo>
                  <a:lnTo>
                    <a:pt x="1328" y="683"/>
                  </a:lnTo>
                  <a:lnTo>
                    <a:pt x="1321" y="685"/>
                  </a:lnTo>
                  <a:lnTo>
                    <a:pt x="1316" y="683"/>
                  </a:lnTo>
                  <a:lnTo>
                    <a:pt x="1309" y="678"/>
                  </a:lnTo>
                  <a:lnTo>
                    <a:pt x="1304" y="678"/>
                  </a:lnTo>
                  <a:lnTo>
                    <a:pt x="1297" y="678"/>
                  </a:lnTo>
                  <a:lnTo>
                    <a:pt x="1292" y="685"/>
                  </a:lnTo>
                  <a:lnTo>
                    <a:pt x="1292" y="685"/>
                  </a:lnTo>
                  <a:lnTo>
                    <a:pt x="1290" y="686"/>
                  </a:lnTo>
                  <a:lnTo>
                    <a:pt x="1290" y="688"/>
                  </a:lnTo>
                  <a:lnTo>
                    <a:pt x="1286" y="688"/>
                  </a:lnTo>
                  <a:lnTo>
                    <a:pt x="1286" y="688"/>
                  </a:lnTo>
                  <a:lnTo>
                    <a:pt x="1283" y="690"/>
                  </a:lnTo>
                  <a:lnTo>
                    <a:pt x="1281" y="690"/>
                  </a:lnTo>
                  <a:lnTo>
                    <a:pt x="1276" y="690"/>
                  </a:lnTo>
                  <a:lnTo>
                    <a:pt x="1266" y="693"/>
                  </a:lnTo>
                  <a:lnTo>
                    <a:pt x="1257" y="693"/>
                  </a:lnTo>
                  <a:lnTo>
                    <a:pt x="1254" y="697"/>
                  </a:lnTo>
                  <a:lnTo>
                    <a:pt x="1249" y="700"/>
                  </a:lnTo>
                  <a:lnTo>
                    <a:pt x="1247" y="697"/>
                  </a:lnTo>
                  <a:lnTo>
                    <a:pt x="1242" y="697"/>
                  </a:lnTo>
                  <a:lnTo>
                    <a:pt x="1232" y="697"/>
                  </a:lnTo>
                  <a:lnTo>
                    <a:pt x="1230" y="695"/>
                  </a:lnTo>
                  <a:lnTo>
                    <a:pt x="1218" y="695"/>
                  </a:lnTo>
                  <a:lnTo>
                    <a:pt x="1218" y="695"/>
                  </a:lnTo>
                  <a:lnTo>
                    <a:pt x="1215" y="693"/>
                  </a:lnTo>
                  <a:lnTo>
                    <a:pt x="1213" y="693"/>
                  </a:lnTo>
                  <a:lnTo>
                    <a:pt x="1211" y="690"/>
                  </a:lnTo>
                  <a:lnTo>
                    <a:pt x="1208" y="686"/>
                  </a:lnTo>
                  <a:lnTo>
                    <a:pt x="1208" y="683"/>
                  </a:lnTo>
                  <a:lnTo>
                    <a:pt x="1203" y="683"/>
                  </a:lnTo>
                  <a:lnTo>
                    <a:pt x="1196" y="681"/>
                  </a:lnTo>
                  <a:lnTo>
                    <a:pt x="1191" y="676"/>
                  </a:lnTo>
                  <a:lnTo>
                    <a:pt x="1186" y="674"/>
                  </a:lnTo>
                  <a:lnTo>
                    <a:pt x="1180" y="674"/>
                  </a:lnTo>
                  <a:lnTo>
                    <a:pt x="1175" y="674"/>
                  </a:lnTo>
                  <a:lnTo>
                    <a:pt x="1175" y="674"/>
                  </a:lnTo>
                  <a:lnTo>
                    <a:pt x="1172" y="674"/>
                  </a:lnTo>
                  <a:lnTo>
                    <a:pt x="1170" y="673"/>
                  </a:lnTo>
                  <a:lnTo>
                    <a:pt x="1163" y="673"/>
                  </a:lnTo>
                  <a:lnTo>
                    <a:pt x="1153" y="676"/>
                  </a:lnTo>
                  <a:lnTo>
                    <a:pt x="1151" y="678"/>
                  </a:lnTo>
                  <a:lnTo>
                    <a:pt x="1139" y="678"/>
                  </a:lnTo>
                  <a:lnTo>
                    <a:pt x="1131" y="674"/>
                  </a:lnTo>
                  <a:lnTo>
                    <a:pt x="1126" y="669"/>
                  </a:lnTo>
                  <a:lnTo>
                    <a:pt x="1120" y="664"/>
                  </a:lnTo>
                  <a:lnTo>
                    <a:pt x="1120" y="656"/>
                  </a:lnTo>
                  <a:lnTo>
                    <a:pt x="1112" y="654"/>
                  </a:lnTo>
                  <a:lnTo>
                    <a:pt x="1105" y="654"/>
                  </a:lnTo>
                  <a:lnTo>
                    <a:pt x="1097" y="647"/>
                  </a:lnTo>
                  <a:lnTo>
                    <a:pt x="1086" y="647"/>
                  </a:lnTo>
                  <a:lnTo>
                    <a:pt x="1079" y="640"/>
                  </a:lnTo>
                  <a:lnTo>
                    <a:pt x="1071" y="642"/>
                  </a:lnTo>
                  <a:lnTo>
                    <a:pt x="1066" y="647"/>
                  </a:lnTo>
                  <a:lnTo>
                    <a:pt x="1061" y="647"/>
                  </a:lnTo>
                  <a:lnTo>
                    <a:pt x="1061" y="654"/>
                  </a:lnTo>
                  <a:lnTo>
                    <a:pt x="1059" y="654"/>
                  </a:lnTo>
                  <a:lnTo>
                    <a:pt x="1055" y="659"/>
                  </a:lnTo>
                  <a:lnTo>
                    <a:pt x="1055" y="661"/>
                  </a:lnTo>
                  <a:lnTo>
                    <a:pt x="1059" y="666"/>
                  </a:lnTo>
                  <a:lnTo>
                    <a:pt x="1062" y="673"/>
                  </a:lnTo>
                  <a:lnTo>
                    <a:pt x="1062" y="676"/>
                  </a:lnTo>
                  <a:lnTo>
                    <a:pt x="1059" y="680"/>
                  </a:lnTo>
                  <a:lnTo>
                    <a:pt x="1055" y="683"/>
                  </a:lnTo>
                  <a:lnTo>
                    <a:pt x="1054" y="685"/>
                  </a:lnTo>
                  <a:lnTo>
                    <a:pt x="1050" y="685"/>
                  </a:lnTo>
                  <a:lnTo>
                    <a:pt x="1047" y="688"/>
                  </a:lnTo>
                  <a:lnTo>
                    <a:pt x="1045" y="685"/>
                  </a:lnTo>
                  <a:lnTo>
                    <a:pt x="1037" y="685"/>
                  </a:lnTo>
                  <a:lnTo>
                    <a:pt x="1033" y="685"/>
                  </a:lnTo>
                  <a:lnTo>
                    <a:pt x="1028" y="685"/>
                  </a:lnTo>
                  <a:lnTo>
                    <a:pt x="1023" y="685"/>
                  </a:lnTo>
                  <a:lnTo>
                    <a:pt x="1020" y="683"/>
                  </a:lnTo>
                  <a:lnTo>
                    <a:pt x="1014" y="683"/>
                  </a:lnTo>
                  <a:lnTo>
                    <a:pt x="1008" y="683"/>
                  </a:lnTo>
                  <a:lnTo>
                    <a:pt x="1002" y="674"/>
                  </a:lnTo>
                  <a:lnTo>
                    <a:pt x="999" y="671"/>
                  </a:lnTo>
                  <a:lnTo>
                    <a:pt x="996" y="671"/>
                  </a:lnTo>
                  <a:lnTo>
                    <a:pt x="992" y="671"/>
                  </a:lnTo>
                  <a:lnTo>
                    <a:pt x="984" y="671"/>
                  </a:lnTo>
                  <a:lnTo>
                    <a:pt x="982" y="668"/>
                  </a:lnTo>
                  <a:lnTo>
                    <a:pt x="975" y="668"/>
                  </a:lnTo>
                  <a:lnTo>
                    <a:pt x="972" y="666"/>
                  </a:lnTo>
                  <a:lnTo>
                    <a:pt x="968" y="668"/>
                  </a:lnTo>
                  <a:lnTo>
                    <a:pt x="963" y="668"/>
                  </a:lnTo>
                  <a:lnTo>
                    <a:pt x="960" y="673"/>
                  </a:lnTo>
                  <a:lnTo>
                    <a:pt x="955" y="673"/>
                  </a:lnTo>
                  <a:lnTo>
                    <a:pt x="951" y="676"/>
                  </a:lnTo>
                  <a:lnTo>
                    <a:pt x="946" y="681"/>
                  </a:lnTo>
                  <a:lnTo>
                    <a:pt x="941" y="681"/>
                  </a:lnTo>
                  <a:lnTo>
                    <a:pt x="937" y="681"/>
                  </a:lnTo>
                  <a:lnTo>
                    <a:pt x="932" y="685"/>
                  </a:lnTo>
                  <a:lnTo>
                    <a:pt x="932" y="688"/>
                  </a:lnTo>
                  <a:lnTo>
                    <a:pt x="931" y="690"/>
                  </a:lnTo>
                  <a:lnTo>
                    <a:pt x="925" y="690"/>
                  </a:lnTo>
                  <a:lnTo>
                    <a:pt x="924" y="692"/>
                  </a:lnTo>
                  <a:lnTo>
                    <a:pt x="922" y="693"/>
                  </a:lnTo>
                  <a:lnTo>
                    <a:pt x="917" y="693"/>
                  </a:lnTo>
                  <a:lnTo>
                    <a:pt x="915" y="693"/>
                  </a:lnTo>
                  <a:lnTo>
                    <a:pt x="915" y="693"/>
                  </a:lnTo>
                  <a:lnTo>
                    <a:pt x="910" y="693"/>
                  </a:lnTo>
                  <a:lnTo>
                    <a:pt x="910" y="693"/>
                  </a:lnTo>
                  <a:lnTo>
                    <a:pt x="908" y="693"/>
                  </a:lnTo>
                  <a:lnTo>
                    <a:pt x="905" y="697"/>
                  </a:lnTo>
                  <a:lnTo>
                    <a:pt x="901" y="698"/>
                  </a:lnTo>
                  <a:lnTo>
                    <a:pt x="891" y="695"/>
                  </a:lnTo>
                  <a:lnTo>
                    <a:pt x="886" y="692"/>
                  </a:lnTo>
                  <a:lnTo>
                    <a:pt x="886" y="688"/>
                  </a:lnTo>
                  <a:lnTo>
                    <a:pt x="883" y="688"/>
                  </a:lnTo>
                  <a:lnTo>
                    <a:pt x="879" y="692"/>
                  </a:lnTo>
                  <a:lnTo>
                    <a:pt x="871" y="690"/>
                  </a:lnTo>
                  <a:lnTo>
                    <a:pt x="866" y="690"/>
                  </a:lnTo>
                  <a:lnTo>
                    <a:pt x="862" y="685"/>
                  </a:lnTo>
                  <a:lnTo>
                    <a:pt x="862" y="681"/>
                  </a:lnTo>
                  <a:lnTo>
                    <a:pt x="857" y="680"/>
                  </a:lnTo>
                  <a:lnTo>
                    <a:pt x="854" y="678"/>
                  </a:lnTo>
                  <a:lnTo>
                    <a:pt x="852" y="674"/>
                  </a:lnTo>
                  <a:lnTo>
                    <a:pt x="848" y="671"/>
                  </a:lnTo>
                  <a:lnTo>
                    <a:pt x="845" y="668"/>
                  </a:lnTo>
                  <a:lnTo>
                    <a:pt x="842" y="662"/>
                  </a:lnTo>
                  <a:lnTo>
                    <a:pt x="836" y="662"/>
                  </a:lnTo>
                  <a:lnTo>
                    <a:pt x="828" y="662"/>
                  </a:lnTo>
                  <a:lnTo>
                    <a:pt x="821" y="666"/>
                  </a:lnTo>
                  <a:lnTo>
                    <a:pt x="819" y="666"/>
                  </a:lnTo>
                  <a:lnTo>
                    <a:pt x="813" y="666"/>
                  </a:lnTo>
                  <a:lnTo>
                    <a:pt x="813" y="666"/>
                  </a:lnTo>
                  <a:lnTo>
                    <a:pt x="813" y="664"/>
                  </a:lnTo>
                  <a:lnTo>
                    <a:pt x="811" y="662"/>
                  </a:lnTo>
                  <a:lnTo>
                    <a:pt x="809" y="662"/>
                  </a:lnTo>
                  <a:lnTo>
                    <a:pt x="807" y="662"/>
                  </a:lnTo>
                  <a:lnTo>
                    <a:pt x="804" y="659"/>
                  </a:lnTo>
                  <a:lnTo>
                    <a:pt x="801" y="657"/>
                  </a:lnTo>
                  <a:lnTo>
                    <a:pt x="795" y="657"/>
                  </a:lnTo>
                  <a:lnTo>
                    <a:pt x="790" y="662"/>
                  </a:lnTo>
                  <a:lnTo>
                    <a:pt x="787" y="664"/>
                  </a:lnTo>
                  <a:lnTo>
                    <a:pt x="780" y="657"/>
                  </a:lnTo>
                  <a:lnTo>
                    <a:pt x="768" y="633"/>
                  </a:lnTo>
                  <a:lnTo>
                    <a:pt x="754" y="614"/>
                  </a:lnTo>
                  <a:lnTo>
                    <a:pt x="748" y="607"/>
                  </a:lnTo>
                  <a:lnTo>
                    <a:pt x="737" y="604"/>
                  </a:lnTo>
                  <a:lnTo>
                    <a:pt x="734" y="601"/>
                  </a:lnTo>
                  <a:lnTo>
                    <a:pt x="737" y="597"/>
                  </a:lnTo>
                  <a:lnTo>
                    <a:pt x="736" y="594"/>
                  </a:lnTo>
                  <a:lnTo>
                    <a:pt x="734" y="594"/>
                  </a:lnTo>
                  <a:lnTo>
                    <a:pt x="727" y="595"/>
                  </a:lnTo>
                  <a:lnTo>
                    <a:pt x="722" y="601"/>
                  </a:lnTo>
                  <a:lnTo>
                    <a:pt x="713" y="607"/>
                  </a:lnTo>
                  <a:lnTo>
                    <a:pt x="708" y="607"/>
                  </a:lnTo>
                  <a:lnTo>
                    <a:pt x="706" y="609"/>
                  </a:lnTo>
                  <a:lnTo>
                    <a:pt x="703" y="609"/>
                  </a:lnTo>
                  <a:lnTo>
                    <a:pt x="696" y="609"/>
                  </a:lnTo>
                  <a:lnTo>
                    <a:pt x="691" y="616"/>
                  </a:lnTo>
                  <a:lnTo>
                    <a:pt x="686" y="609"/>
                  </a:lnTo>
                  <a:lnTo>
                    <a:pt x="691" y="606"/>
                  </a:lnTo>
                  <a:lnTo>
                    <a:pt x="691" y="606"/>
                  </a:lnTo>
                  <a:lnTo>
                    <a:pt x="691" y="604"/>
                  </a:lnTo>
                  <a:lnTo>
                    <a:pt x="689" y="602"/>
                  </a:lnTo>
                  <a:lnTo>
                    <a:pt x="688" y="602"/>
                  </a:lnTo>
                  <a:lnTo>
                    <a:pt x="683" y="602"/>
                  </a:lnTo>
                  <a:lnTo>
                    <a:pt x="677" y="602"/>
                  </a:lnTo>
                  <a:lnTo>
                    <a:pt x="672" y="599"/>
                  </a:lnTo>
                  <a:lnTo>
                    <a:pt x="672" y="595"/>
                  </a:lnTo>
                  <a:lnTo>
                    <a:pt x="669" y="595"/>
                  </a:lnTo>
                  <a:lnTo>
                    <a:pt x="669" y="595"/>
                  </a:lnTo>
                  <a:lnTo>
                    <a:pt x="669" y="597"/>
                  </a:lnTo>
                  <a:lnTo>
                    <a:pt x="665" y="599"/>
                  </a:lnTo>
                  <a:lnTo>
                    <a:pt x="665" y="599"/>
                  </a:lnTo>
                  <a:lnTo>
                    <a:pt x="657" y="597"/>
                  </a:lnTo>
                  <a:lnTo>
                    <a:pt x="655" y="595"/>
                  </a:lnTo>
                  <a:lnTo>
                    <a:pt x="655" y="590"/>
                  </a:lnTo>
                  <a:lnTo>
                    <a:pt x="652" y="583"/>
                  </a:lnTo>
                  <a:lnTo>
                    <a:pt x="652" y="578"/>
                  </a:lnTo>
                  <a:lnTo>
                    <a:pt x="648" y="575"/>
                  </a:lnTo>
                  <a:lnTo>
                    <a:pt x="645" y="575"/>
                  </a:lnTo>
                  <a:lnTo>
                    <a:pt x="641" y="578"/>
                  </a:lnTo>
                  <a:lnTo>
                    <a:pt x="638" y="578"/>
                  </a:lnTo>
                  <a:lnTo>
                    <a:pt x="635" y="575"/>
                  </a:lnTo>
                  <a:lnTo>
                    <a:pt x="629" y="575"/>
                  </a:lnTo>
                  <a:lnTo>
                    <a:pt x="626" y="575"/>
                  </a:lnTo>
                  <a:lnTo>
                    <a:pt x="623" y="575"/>
                  </a:lnTo>
                  <a:lnTo>
                    <a:pt x="621" y="575"/>
                  </a:lnTo>
                  <a:lnTo>
                    <a:pt x="616" y="575"/>
                  </a:lnTo>
                  <a:lnTo>
                    <a:pt x="616" y="578"/>
                  </a:lnTo>
                  <a:lnTo>
                    <a:pt x="612" y="578"/>
                  </a:lnTo>
                  <a:lnTo>
                    <a:pt x="609" y="582"/>
                  </a:lnTo>
                  <a:lnTo>
                    <a:pt x="607" y="583"/>
                  </a:lnTo>
                  <a:lnTo>
                    <a:pt x="600" y="583"/>
                  </a:lnTo>
                  <a:lnTo>
                    <a:pt x="594" y="587"/>
                  </a:lnTo>
                  <a:lnTo>
                    <a:pt x="585" y="587"/>
                  </a:lnTo>
                  <a:lnTo>
                    <a:pt x="575" y="590"/>
                  </a:lnTo>
                  <a:lnTo>
                    <a:pt x="568" y="590"/>
                  </a:lnTo>
                  <a:lnTo>
                    <a:pt x="566" y="590"/>
                  </a:lnTo>
                  <a:lnTo>
                    <a:pt x="566" y="594"/>
                  </a:lnTo>
                  <a:lnTo>
                    <a:pt x="558" y="594"/>
                  </a:lnTo>
                  <a:lnTo>
                    <a:pt x="549" y="597"/>
                  </a:lnTo>
                  <a:lnTo>
                    <a:pt x="544" y="597"/>
                  </a:lnTo>
                  <a:lnTo>
                    <a:pt x="537" y="597"/>
                  </a:lnTo>
                  <a:lnTo>
                    <a:pt x="527" y="601"/>
                  </a:lnTo>
                  <a:lnTo>
                    <a:pt x="525" y="602"/>
                  </a:lnTo>
                  <a:lnTo>
                    <a:pt x="520" y="602"/>
                  </a:lnTo>
                  <a:lnTo>
                    <a:pt x="508" y="602"/>
                  </a:lnTo>
                  <a:lnTo>
                    <a:pt x="508" y="602"/>
                  </a:lnTo>
                  <a:lnTo>
                    <a:pt x="506" y="602"/>
                  </a:lnTo>
                  <a:lnTo>
                    <a:pt x="506" y="602"/>
                  </a:lnTo>
                  <a:lnTo>
                    <a:pt x="506" y="602"/>
                  </a:lnTo>
                  <a:lnTo>
                    <a:pt x="506" y="602"/>
                  </a:lnTo>
                  <a:lnTo>
                    <a:pt x="505" y="606"/>
                  </a:lnTo>
                  <a:lnTo>
                    <a:pt x="505" y="607"/>
                  </a:lnTo>
                  <a:lnTo>
                    <a:pt x="505" y="613"/>
                  </a:lnTo>
                  <a:lnTo>
                    <a:pt x="508" y="616"/>
                  </a:lnTo>
                  <a:lnTo>
                    <a:pt x="518" y="621"/>
                  </a:lnTo>
                  <a:lnTo>
                    <a:pt x="510" y="621"/>
                  </a:lnTo>
                  <a:lnTo>
                    <a:pt x="499" y="628"/>
                  </a:lnTo>
                  <a:lnTo>
                    <a:pt x="503" y="637"/>
                  </a:lnTo>
                  <a:lnTo>
                    <a:pt x="489" y="642"/>
                  </a:lnTo>
                  <a:lnTo>
                    <a:pt x="494" y="649"/>
                  </a:lnTo>
                  <a:lnTo>
                    <a:pt x="498" y="652"/>
                  </a:lnTo>
                  <a:lnTo>
                    <a:pt x="503" y="652"/>
                  </a:lnTo>
                  <a:lnTo>
                    <a:pt x="508" y="652"/>
                  </a:lnTo>
                  <a:lnTo>
                    <a:pt x="513" y="657"/>
                  </a:lnTo>
                  <a:lnTo>
                    <a:pt x="510" y="661"/>
                  </a:lnTo>
                  <a:lnTo>
                    <a:pt x="510" y="666"/>
                  </a:lnTo>
                  <a:lnTo>
                    <a:pt x="501" y="669"/>
                  </a:lnTo>
                  <a:lnTo>
                    <a:pt x="493" y="669"/>
                  </a:lnTo>
                  <a:lnTo>
                    <a:pt x="489" y="666"/>
                  </a:lnTo>
                  <a:lnTo>
                    <a:pt x="486" y="669"/>
                  </a:lnTo>
                  <a:lnTo>
                    <a:pt x="482" y="673"/>
                  </a:lnTo>
                  <a:lnTo>
                    <a:pt x="479" y="668"/>
                  </a:lnTo>
                  <a:lnTo>
                    <a:pt x="472" y="668"/>
                  </a:lnTo>
                  <a:lnTo>
                    <a:pt x="465" y="661"/>
                  </a:lnTo>
                  <a:lnTo>
                    <a:pt x="457" y="661"/>
                  </a:lnTo>
                  <a:lnTo>
                    <a:pt x="453" y="664"/>
                  </a:lnTo>
                  <a:lnTo>
                    <a:pt x="445" y="662"/>
                  </a:lnTo>
                  <a:lnTo>
                    <a:pt x="438" y="662"/>
                  </a:lnTo>
                  <a:lnTo>
                    <a:pt x="431" y="662"/>
                  </a:lnTo>
                  <a:lnTo>
                    <a:pt x="426" y="671"/>
                  </a:lnTo>
                  <a:lnTo>
                    <a:pt x="419" y="671"/>
                  </a:lnTo>
                  <a:lnTo>
                    <a:pt x="416" y="666"/>
                  </a:lnTo>
                  <a:lnTo>
                    <a:pt x="410" y="662"/>
                  </a:lnTo>
                  <a:lnTo>
                    <a:pt x="407" y="666"/>
                  </a:lnTo>
                  <a:lnTo>
                    <a:pt x="407" y="669"/>
                  </a:lnTo>
                  <a:lnTo>
                    <a:pt x="400" y="664"/>
                  </a:lnTo>
                  <a:lnTo>
                    <a:pt x="397" y="661"/>
                  </a:lnTo>
                  <a:lnTo>
                    <a:pt x="392" y="654"/>
                  </a:lnTo>
                  <a:lnTo>
                    <a:pt x="385" y="654"/>
                  </a:lnTo>
                  <a:lnTo>
                    <a:pt x="378" y="654"/>
                  </a:lnTo>
                  <a:lnTo>
                    <a:pt x="375" y="650"/>
                  </a:lnTo>
                  <a:lnTo>
                    <a:pt x="371" y="647"/>
                  </a:lnTo>
                  <a:lnTo>
                    <a:pt x="368" y="652"/>
                  </a:lnTo>
                  <a:lnTo>
                    <a:pt x="363" y="654"/>
                  </a:lnTo>
                  <a:lnTo>
                    <a:pt x="357" y="654"/>
                  </a:lnTo>
                  <a:lnTo>
                    <a:pt x="354" y="650"/>
                  </a:lnTo>
                  <a:lnTo>
                    <a:pt x="352" y="650"/>
                  </a:lnTo>
                  <a:lnTo>
                    <a:pt x="347" y="650"/>
                  </a:lnTo>
                  <a:lnTo>
                    <a:pt x="344" y="654"/>
                  </a:lnTo>
                  <a:lnTo>
                    <a:pt x="340" y="657"/>
                  </a:lnTo>
                  <a:lnTo>
                    <a:pt x="335" y="659"/>
                  </a:lnTo>
                  <a:lnTo>
                    <a:pt x="333" y="661"/>
                  </a:lnTo>
                  <a:lnTo>
                    <a:pt x="328" y="661"/>
                  </a:lnTo>
                  <a:lnTo>
                    <a:pt x="328" y="664"/>
                  </a:lnTo>
                  <a:lnTo>
                    <a:pt x="328" y="666"/>
                  </a:lnTo>
                  <a:lnTo>
                    <a:pt x="323" y="669"/>
                  </a:lnTo>
                  <a:lnTo>
                    <a:pt x="320" y="669"/>
                  </a:lnTo>
                  <a:lnTo>
                    <a:pt x="320" y="674"/>
                  </a:lnTo>
                  <a:lnTo>
                    <a:pt x="325" y="680"/>
                  </a:lnTo>
                  <a:lnTo>
                    <a:pt x="318" y="685"/>
                  </a:lnTo>
                  <a:lnTo>
                    <a:pt x="313" y="685"/>
                  </a:lnTo>
                  <a:lnTo>
                    <a:pt x="310" y="680"/>
                  </a:lnTo>
                  <a:lnTo>
                    <a:pt x="304" y="674"/>
                  </a:lnTo>
                  <a:lnTo>
                    <a:pt x="304" y="674"/>
                  </a:lnTo>
                  <a:lnTo>
                    <a:pt x="303" y="673"/>
                  </a:lnTo>
                  <a:lnTo>
                    <a:pt x="299" y="673"/>
                  </a:lnTo>
                  <a:lnTo>
                    <a:pt x="299" y="673"/>
                  </a:lnTo>
                  <a:lnTo>
                    <a:pt x="299" y="673"/>
                  </a:lnTo>
                  <a:lnTo>
                    <a:pt x="299" y="674"/>
                  </a:lnTo>
                  <a:lnTo>
                    <a:pt x="299" y="680"/>
                  </a:lnTo>
                  <a:lnTo>
                    <a:pt x="296" y="683"/>
                  </a:lnTo>
                  <a:lnTo>
                    <a:pt x="291" y="686"/>
                  </a:lnTo>
                  <a:lnTo>
                    <a:pt x="289" y="690"/>
                  </a:lnTo>
                  <a:lnTo>
                    <a:pt x="294" y="695"/>
                  </a:lnTo>
                  <a:lnTo>
                    <a:pt x="294" y="698"/>
                  </a:lnTo>
                  <a:lnTo>
                    <a:pt x="289" y="704"/>
                  </a:lnTo>
                  <a:lnTo>
                    <a:pt x="289" y="710"/>
                  </a:lnTo>
                  <a:lnTo>
                    <a:pt x="292" y="714"/>
                  </a:lnTo>
                  <a:lnTo>
                    <a:pt x="292" y="717"/>
                  </a:lnTo>
                  <a:lnTo>
                    <a:pt x="298" y="721"/>
                  </a:lnTo>
                  <a:lnTo>
                    <a:pt x="298" y="726"/>
                  </a:lnTo>
                  <a:lnTo>
                    <a:pt x="308" y="728"/>
                  </a:lnTo>
                  <a:lnTo>
                    <a:pt x="323" y="741"/>
                  </a:lnTo>
                  <a:lnTo>
                    <a:pt x="315" y="745"/>
                  </a:lnTo>
                  <a:lnTo>
                    <a:pt x="322" y="750"/>
                  </a:lnTo>
                  <a:lnTo>
                    <a:pt x="325" y="755"/>
                  </a:lnTo>
                  <a:lnTo>
                    <a:pt x="322" y="759"/>
                  </a:lnTo>
                  <a:lnTo>
                    <a:pt x="316" y="759"/>
                  </a:lnTo>
                  <a:lnTo>
                    <a:pt x="313" y="762"/>
                  </a:lnTo>
                  <a:lnTo>
                    <a:pt x="308" y="767"/>
                  </a:lnTo>
                  <a:lnTo>
                    <a:pt x="304" y="767"/>
                  </a:lnTo>
                  <a:lnTo>
                    <a:pt x="301" y="767"/>
                  </a:lnTo>
                  <a:lnTo>
                    <a:pt x="299" y="769"/>
                  </a:lnTo>
                  <a:lnTo>
                    <a:pt x="299" y="772"/>
                  </a:lnTo>
                  <a:lnTo>
                    <a:pt x="299" y="777"/>
                  </a:lnTo>
                  <a:lnTo>
                    <a:pt x="294" y="783"/>
                  </a:lnTo>
                  <a:lnTo>
                    <a:pt x="289" y="784"/>
                  </a:lnTo>
                  <a:lnTo>
                    <a:pt x="289" y="789"/>
                  </a:lnTo>
                  <a:lnTo>
                    <a:pt x="296" y="793"/>
                  </a:lnTo>
                  <a:lnTo>
                    <a:pt x="303" y="800"/>
                  </a:lnTo>
                  <a:lnTo>
                    <a:pt x="303" y="805"/>
                  </a:lnTo>
                  <a:lnTo>
                    <a:pt x="299" y="808"/>
                  </a:lnTo>
                  <a:lnTo>
                    <a:pt x="299" y="812"/>
                  </a:lnTo>
                  <a:lnTo>
                    <a:pt x="303" y="819"/>
                  </a:lnTo>
                  <a:lnTo>
                    <a:pt x="303" y="822"/>
                  </a:lnTo>
                  <a:lnTo>
                    <a:pt x="308" y="826"/>
                  </a:lnTo>
                  <a:lnTo>
                    <a:pt x="311" y="831"/>
                  </a:lnTo>
                  <a:lnTo>
                    <a:pt x="313" y="834"/>
                  </a:lnTo>
                  <a:lnTo>
                    <a:pt x="316" y="838"/>
                  </a:lnTo>
                  <a:lnTo>
                    <a:pt x="313" y="841"/>
                  </a:lnTo>
                  <a:lnTo>
                    <a:pt x="308" y="846"/>
                  </a:lnTo>
                  <a:lnTo>
                    <a:pt x="299" y="848"/>
                  </a:lnTo>
                  <a:lnTo>
                    <a:pt x="292" y="841"/>
                  </a:lnTo>
                  <a:lnTo>
                    <a:pt x="284" y="832"/>
                  </a:lnTo>
                  <a:lnTo>
                    <a:pt x="275" y="831"/>
                  </a:lnTo>
                  <a:lnTo>
                    <a:pt x="275" y="824"/>
                  </a:lnTo>
                  <a:lnTo>
                    <a:pt x="265" y="824"/>
                  </a:lnTo>
                  <a:lnTo>
                    <a:pt x="258" y="819"/>
                  </a:lnTo>
                  <a:lnTo>
                    <a:pt x="251" y="820"/>
                  </a:lnTo>
                  <a:lnTo>
                    <a:pt x="245" y="820"/>
                  </a:lnTo>
                  <a:lnTo>
                    <a:pt x="238" y="814"/>
                  </a:lnTo>
                  <a:lnTo>
                    <a:pt x="229" y="812"/>
                  </a:lnTo>
                  <a:lnTo>
                    <a:pt x="219" y="812"/>
                  </a:lnTo>
                  <a:lnTo>
                    <a:pt x="210" y="812"/>
                  </a:lnTo>
                  <a:lnTo>
                    <a:pt x="203" y="805"/>
                  </a:lnTo>
                  <a:lnTo>
                    <a:pt x="195" y="805"/>
                  </a:lnTo>
                  <a:lnTo>
                    <a:pt x="191" y="805"/>
                  </a:lnTo>
                  <a:lnTo>
                    <a:pt x="186" y="805"/>
                  </a:lnTo>
                  <a:lnTo>
                    <a:pt x="186" y="807"/>
                  </a:lnTo>
                  <a:lnTo>
                    <a:pt x="181" y="803"/>
                  </a:lnTo>
                  <a:lnTo>
                    <a:pt x="174" y="798"/>
                  </a:lnTo>
                  <a:lnTo>
                    <a:pt x="171" y="795"/>
                  </a:lnTo>
                  <a:lnTo>
                    <a:pt x="166" y="789"/>
                  </a:lnTo>
                  <a:lnTo>
                    <a:pt x="161" y="789"/>
                  </a:lnTo>
                  <a:lnTo>
                    <a:pt x="157" y="786"/>
                  </a:lnTo>
                  <a:lnTo>
                    <a:pt x="152" y="786"/>
                  </a:lnTo>
                  <a:lnTo>
                    <a:pt x="145" y="783"/>
                  </a:lnTo>
                  <a:lnTo>
                    <a:pt x="145" y="779"/>
                  </a:lnTo>
                  <a:lnTo>
                    <a:pt x="142" y="776"/>
                  </a:lnTo>
                  <a:lnTo>
                    <a:pt x="137" y="772"/>
                  </a:lnTo>
                  <a:lnTo>
                    <a:pt x="140" y="771"/>
                  </a:lnTo>
                  <a:lnTo>
                    <a:pt x="144" y="771"/>
                  </a:lnTo>
                  <a:lnTo>
                    <a:pt x="149" y="771"/>
                  </a:lnTo>
                  <a:lnTo>
                    <a:pt x="152" y="765"/>
                  </a:lnTo>
                  <a:lnTo>
                    <a:pt x="159" y="760"/>
                  </a:lnTo>
                  <a:lnTo>
                    <a:pt x="159" y="759"/>
                  </a:lnTo>
                  <a:lnTo>
                    <a:pt x="161" y="757"/>
                  </a:lnTo>
                  <a:lnTo>
                    <a:pt x="164" y="759"/>
                  </a:lnTo>
                  <a:lnTo>
                    <a:pt x="164" y="753"/>
                  </a:lnTo>
                  <a:lnTo>
                    <a:pt x="157" y="750"/>
                  </a:lnTo>
                  <a:lnTo>
                    <a:pt x="157" y="747"/>
                  </a:lnTo>
                  <a:lnTo>
                    <a:pt x="162" y="747"/>
                  </a:lnTo>
                  <a:lnTo>
                    <a:pt x="166" y="743"/>
                  </a:lnTo>
                  <a:lnTo>
                    <a:pt x="169" y="743"/>
                  </a:lnTo>
                  <a:lnTo>
                    <a:pt x="173" y="741"/>
                  </a:lnTo>
                  <a:lnTo>
                    <a:pt x="176" y="741"/>
                  </a:lnTo>
                  <a:lnTo>
                    <a:pt x="178" y="736"/>
                  </a:lnTo>
                  <a:lnTo>
                    <a:pt x="174" y="735"/>
                  </a:lnTo>
                  <a:lnTo>
                    <a:pt x="171" y="735"/>
                  </a:lnTo>
                  <a:lnTo>
                    <a:pt x="171" y="736"/>
                  </a:lnTo>
                  <a:lnTo>
                    <a:pt x="171" y="736"/>
                  </a:lnTo>
                  <a:lnTo>
                    <a:pt x="169" y="736"/>
                  </a:lnTo>
                  <a:lnTo>
                    <a:pt x="168" y="736"/>
                  </a:lnTo>
                  <a:lnTo>
                    <a:pt x="166" y="736"/>
                  </a:lnTo>
                  <a:lnTo>
                    <a:pt x="164" y="738"/>
                  </a:lnTo>
                  <a:lnTo>
                    <a:pt x="162" y="738"/>
                  </a:lnTo>
                  <a:lnTo>
                    <a:pt x="162" y="738"/>
                  </a:lnTo>
                  <a:lnTo>
                    <a:pt x="162" y="736"/>
                  </a:lnTo>
                  <a:lnTo>
                    <a:pt x="162" y="735"/>
                  </a:lnTo>
                  <a:lnTo>
                    <a:pt x="162" y="731"/>
                  </a:lnTo>
                  <a:lnTo>
                    <a:pt x="162" y="731"/>
                  </a:lnTo>
                  <a:lnTo>
                    <a:pt x="164" y="729"/>
                  </a:lnTo>
                  <a:lnTo>
                    <a:pt x="166" y="729"/>
                  </a:lnTo>
                  <a:lnTo>
                    <a:pt x="168" y="728"/>
                  </a:lnTo>
                  <a:lnTo>
                    <a:pt x="169" y="726"/>
                  </a:lnTo>
                  <a:lnTo>
                    <a:pt x="171" y="724"/>
                  </a:lnTo>
                  <a:lnTo>
                    <a:pt x="174" y="724"/>
                  </a:lnTo>
                  <a:lnTo>
                    <a:pt x="174" y="724"/>
                  </a:lnTo>
                  <a:lnTo>
                    <a:pt x="178" y="724"/>
                  </a:lnTo>
                  <a:lnTo>
                    <a:pt x="178" y="724"/>
                  </a:lnTo>
                  <a:lnTo>
                    <a:pt x="181" y="724"/>
                  </a:lnTo>
                  <a:lnTo>
                    <a:pt x="185" y="724"/>
                  </a:lnTo>
                  <a:lnTo>
                    <a:pt x="185" y="723"/>
                  </a:lnTo>
                  <a:lnTo>
                    <a:pt x="186" y="721"/>
                  </a:lnTo>
                  <a:lnTo>
                    <a:pt x="186" y="717"/>
                  </a:lnTo>
                  <a:lnTo>
                    <a:pt x="186" y="716"/>
                  </a:lnTo>
                  <a:lnTo>
                    <a:pt x="185" y="712"/>
                  </a:lnTo>
                  <a:lnTo>
                    <a:pt x="185" y="710"/>
                  </a:lnTo>
                  <a:lnTo>
                    <a:pt x="185" y="709"/>
                  </a:lnTo>
                  <a:lnTo>
                    <a:pt x="185" y="707"/>
                  </a:lnTo>
                  <a:lnTo>
                    <a:pt x="186" y="705"/>
                  </a:lnTo>
                  <a:lnTo>
                    <a:pt x="186" y="705"/>
                  </a:lnTo>
                  <a:lnTo>
                    <a:pt x="185" y="702"/>
                  </a:lnTo>
                  <a:lnTo>
                    <a:pt x="185" y="702"/>
                  </a:lnTo>
                  <a:lnTo>
                    <a:pt x="188" y="700"/>
                  </a:lnTo>
                  <a:lnTo>
                    <a:pt x="188" y="697"/>
                  </a:lnTo>
                  <a:lnTo>
                    <a:pt x="188" y="697"/>
                  </a:lnTo>
                  <a:lnTo>
                    <a:pt x="188" y="695"/>
                  </a:lnTo>
                  <a:lnTo>
                    <a:pt x="188" y="695"/>
                  </a:lnTo>
                  <a:lnTo>
                    <a:pt x="188" y="692"/>
                  </a:lnTo>
                  <a:lnTo>
                    <a:pt x="188" y="692"/>
                  </a:lnTo>
                  <a:lnTo>
                    <a:pt x="185" y="692"/>
                  </a:lnTo>
                  <a:lnTo>
                    <a:pt x="185" y="692"/>
                  </a:lnTo>
                  <a:lnTo>
                    <a:pt x="183" y="690"/>
                  </a:lnTo>
                  <a:lnTo>
                    <a:pt x="180" y="686"/>
                  </a:lnTo>
                  <a:lnTo>
                    <a:pt x="180" y="686"/>
                  </a:lnTo>
                  <a:lnTo>
                    <a:pt x="174" y="685"/>
                  </a:lnTo>
                  <a:lnTo>
                    <a:pt x="174" y="685"/>
                  </a:lnTo>
                  <a:lnTo>
                    <a:pt x="173" y="686"/>
                  </a:lnTo>
                  <a:lnTo>
                    <a:pt x="169" y="685"/>
                  </a:lnTo>
                  <a:lnTo>
                    <a:pt x="168" y="685"/>
                  </a:lnTo>
                  <a:lnTo>
                    <a:pt x="166" y="683"/>
                  </a:lnTo>
                  <a:lnTo>
                    <a:pt x="164" y="683"/>
                  </a:lnTo>
                  <a:lnTo>
                    <a:pt x="162" y="683"/>
                  </a:lnTo>
                  <a:lnTo>
                    <a:pt x="159" y="683"/>
                  </a:lnTo>
                  <a:lnTo>
                    <a:pt x="159" y="683"/>
                  </a:lnTo>
                  <a:lnTo>
                    <a:pt x="157" y="683"/>
                  </a:lnTo>
                  <a:lnTo>
                    <a:pt x="157" y="683"/>
                  </a:lnTo>
                  <a:lnTo>
                    <a:pt x="156" y="683"/>
                  </a:lnTo>
                  <a:lnTo>
                    <a:pt x="156" y="681"/>
                  </a:lnTo>
                  <a:lnTo>
                    <a:pt x="152" y="680"/>
                  </a:lnTo>
                  <a:lnTo>
                    <a:pt x="152" y="678"/>
                  </a:lnTo>
                  <a:lnTo>
                    <a:pt x="150" y="676"/>
                  </a:lnTo>
                  <a:lnTo>
                    <a:pt x="149" y="674"/>
                  </a:lnTo>
                  <a:lnTo>
                    <a:pt x="147" y="674"/>
                  </a:lnTo>
                  <a:lnTo>
                    <a:pt x="145" y="674"/>
                  </a:lnTo>
                  <a:lnTo>
                    <a:pt x="144" y="676"/>
                  </a:lnTo>
                  <a:lnTo>
                    <a:pt x="142" y="676"/>
                  </a:lnTo>
                  <a:lnTo>
                    <a:pt x="140" y="676"/>
                  </a:lnTo>
                  <a:lnTo>
                    <a:pt x="138" y="678"/>
                  </a:lnTo>
                  <a:lnTo>
                    <a:pt x="137" y="678"/>
                  </a:lnTo>
                  <a:lnTo>
                    <a:pt x="135" y="678"/>
                  </a:lnTo>
                  <a:lnTo>
                    <a:pt x="133" y="678"/>
                  </a:lnTo>
                  <a:lnTo>
                    <a:pt x="130" y="676"/>
                  </a:lnTo>
                  <a:lnTo>
                    <a:pt x="130" y="676"/>
                  </a:lnTo>
                  <a:lnTo>
                    <a:pt x="128" y="674"/>
                  </a:lnTo>
                  <a:lnTo>
                    <a:pt x="128" y="674"/>
                  </a:lnTo>
                  <a:lnTo>
                    <a:pt x="126" y="674"/>
                  </a:lnTo>
                  <a:lnTo>
                    <a:pt x="125" y="674"/>
                  </a:lnTo>
                  <a:lnTo>
                    <a:pt x="123" y="674"/>
                  </a:lnTo>
                  <a:lnTo>
                    <a:pt x="121" y="674"/>
                  </a:lnTo>
                  <a:lnTo>
                    <a:pt x="120" y="673"/>
                  </a:lnTo>
                  <a:lnTo>
                    <a:pt x="120" y="671"/>
                  </a:lnTo>
                  <a:lnTo>
                    <a:pt x="118" y="669"/>
                  </a:lnTo>
                  <a:lnTo>
                    <a:pt x="118" y="666"/>
                  </a:lnTo>
                  <a:lnTo>
                    <a:pt x="118" y="664"/>
                  </a:lnTo>
                  <a:lnTo>
                    <a:pt x="116" y="662"/>
                  </a:lnTo>
                  <a:lnTo>
                    <a:pt x="116" y="661"/>
                  </a:lnTo>
                  <a:lnTo>
                    <a:pt x="114" y="659"/>
                  </a:lnTo>
                  <a:lnTo>
                    <a:pt x="113" y="659"/>
                  </a:lnTo>
                  <a:lnTo>
                    <a:pt x="111" y="659"/>
                  </a:lnTo>
                  <a:lnTo>
                    <a:pt x="108" y="659"/>
                  </a:lnTo>
                  <a:lnTo>
                    <a:pt x="104" y="659"/>
                  </a:lnTo>
                  <a:lnTo>
                    <a:pt x="103" y="657"/>
                  </a:lnTo>
                  <a:lnTo>
                    <a:pt x="103" y="656"/>
                  </a:lnTo>
                  <a:lnTo>
                    <a:pt x="103" y="656"/>
                  </a:lnTo>
                  <a:lnTo>
                    <a:pt x="103" y="654"/>
                  </a:lnTo>
                  <a:lnTo>
                    <a:pt x="101" y="654"/>
                  </a:lnTo>
                  <a:lnTo>
                    <a:pt x="101" y="652"/>
                  </a:lnTo>
                  <a:lnTo>
                    <a:pt x="101" y="650"/>
                  </a:lnTo>
                  <a:lnTo>
                    <a:pt x="101" y="649"/>
                  </a:lnTo>
                  <a:lnTo>
                    <a:pt x="103" y="647"/>
                  </a:lnTo>
                  <a:lnTo>
                    <a:pt x="103" y="645"/>
                  </a:lnTo>
                  <a:lnTo>
                    <a:pt x="103" y="645"/>
                  </a:lnTo>
                  <a:lnTo>
                    <a:pt x="99" y="642"/>
                  </a:lnTo>
                  <a:lnTo>
                    <a:pt x="99" y="642"/>
                  </a:lnTo>
                  <a:lnTo>
                    <a:pt x="99" y="640"/>
                  </a:lnTo>
                  <a:lnTo>
                    <a:pt x="99" y="640"/>
                  </a:lnTo>
                  <a:lnTo>
                    <a:pt x="97" y="638"/>
                  </a:lnTo>
                  <a:lnTo>
                    <a:pt x="97" y="638"/>
                  </a:lnTo>
                  <a:lnTo>
                    <a:pt x="96" y="637"/>
                  </a:lnTo>
                  <a:lnTo>
                    <a:pt x="94" y="637"/>
                  </a:lnTo>
                  <a:lnTo>
                    <a:pt x="92" y="637"/>
                  </a:lnTo>
                  <a:lnTo>
                    <a:pt x="91" y="637"/>
                  </a:lnTo>
                  <a:lnTo>
                    <a:pt x="89" y="637"/>
                  </a:lnTo>
                  <a:lnTo>
                    <a:pt x="87" y="637"/>
                  </a:lnTo>
                  <a:lnTo>
                    <a:pt x="84" y="637"/>
                  </a:lnTo>
                  <a:lnTo>
                    <a:pt x="84" y="637"/>
                  </a:lnTo>
                  <a:lnTo>
                    <a:pt x="80" y="638"/>
                  </a:lnTo>
                  <a:lnTo>
                    <a:pt x="79" y="638"/>
                  </a:lnTo>
                  <a:lnTo>
                    <a:pt x="79" y="638"/>
                  </a:lnTo>
                  <a:lnTo>
                    <a:pt x="75" y="637"/>
                  </a:lnTo>
                  <a:lnTo>
                    <a:pt x="73" y="638"/>
                  </a:lnTo>
                  <a:lnTo>
                    <a:pt x="73" y="638"/>
                  </a:lnTo>
                  <a:lnTo>
                    <a:pt x="72" y="640"/>
                  </a:lnTo>
                  <a:lnTo>
                    <a:pt x="70" y="642"/>
                  </a:lnTo>
                  <a:lnTo>
                    <a:pt x="67" y="642"/>
                  </a:lnTo>
                  <a:lnTo>
                    <a:pt x="65" y="642"/>
                  </a:lnTo>
                  <a:lnTo>
                    <a:pt x="63" y="642"/>
                  </a:lnTo>
                  <a:lnTo>
                    <a:pt x="63" y="640"/>
                  </a:lnTo>
                  <a:lnTo>
                    <a:pt x="63" y="637"/>
                  </a:lnTo>
                  <a:lnTo>
                    <a:pt x="63" y="637"/>
                  </a:lnTo>
                  <a:lnTo>
                    <a:pt x="61" y="633"/>
                  </a:lnTo>
                  <a:lnTo>
                    <a:pt x="61" y="632"/>
                  </a:lnTo>
                  <a:lnTo>
                    <a:pt x="61" y="630"/>
                  </a:lnTo>
                  <a:lnTo>
                    <a:pt x="61" y="626"/>
                  </a:lnTo>
                  <a:lnTo>
                    <a:pt x="60" y="625"/>
                  </a:lnTo>
                  <a:lnTo>
                    <a:pt x="58" y="623"/>
                  </a:lnTo>
                  <a:lnTo>
                    <a:pt x="60" y="619"/>
                  </a:lnTo>
                  <a:lnTo>
                    <a:pt x="61" y="619"/>
                  </a:lnTo>
                  <a:lnTo>
                    <a:pt x="65" y="619"/>
                  </a:lnTo>
                  <a:lnTo>
                    <a:pt x="68" y="619"/>
                  </a:lnTo>
                  <a:lnTo>
                    <a:pt x="72" y="619"/>
                  </a:lnTo>
                  <a:lnTo>
                    <a:pt x="73" y="619"/>
                  </a:lnTo>
                  <a:lnTo>
                    <a:pt x="77" y="616"/>
                  </a:lnTo>
                  <a:lnTo>
                    <a:pt x="77" y="614"/>
                  </a:lnTo>
                  <a:lnTo>
                    <a:pt x="75" y="611"/>
                  </a:lnTo>
                  <a:lnTo>
                    <a:pt x="73" y="607"/>
                  </a:lnTo>
                  <a:lnTo>
                    <a:pt x="70" y="607"/>
                  </a:lnTo>
                  <a:lnTo>
                    <a:pt x="68" y="606"/>
                  </a:lnTo>
                  <a:lnTo>
                    <a:pt x="65" y="606"/>
                  </a:lnTo>
                  <a:lnTo>
                    <a:pt x="65" y="606"/>
                  </a:lnTo>
                  <a:lnTo>
                    <a:pt x="67" y="602"/>
                  </a:lnTo>
                  <a:lnTo>
                    <a:pt x="65" y="601"/>
                  </a:lnTo>
                  <a:lnTo>
                    <a:pt x="63" y="601"/>
                  </a:lnTo>
                  <a:lnTo>
                    <a:pt x="60" y="599"/>
                  </a:lnTo>
                  <a:lnTo>
                    <a:pt x="58" y="595"/>
                  </a:lnTo>
                  <a:lnTo>
                    <a:pt x="55" y="592"/>
                  </a:lnTo>
                  <a:lnTo>
                    <a:pt x="55" y="590"/>
                  </a:lnTo>
                  <a:lnTo>
                    <a:pt x="53" y="587"/>
                  </a:lnTo>
                  <a:lnTo>
                    <a:pt x="51" y="587"/>
                  </a:lnTo>
                  <a:lnTo>
                    <a:pt x="51" y="585"/>
                  </a:lnTo>
                  <a:lnTo>
                    <a:pt x="51" y="582"/>
                  </a:lnTo>
                  <a:lnTo>
                    <a:pt x="51" y="582"/>
                  </a:lnTo>
                  <a:lnTo>
                    <a:pt x="53" y="580"/>
                  </a:lnTo>
                  <a:lnTo>
                    <a:pt x="53" y="578"/>
                  </a:lnTo>
                  <a:lnTo>
                    <a:pt x="51" y="577"/>
                  </a:lnTo>
                  <a:lnTo>
                    <a:pt x="51" y="575"/>
                  </a:lnTo>
                  <a:lnTo>
                    <a:pt x="51" y="573"/>
                  </a:lnTo>
                  <a:lnTo>
                    <a:pt x="51" y="570"/>
                  </a:lnTo>
                  <a:lnTo>
                    <a:pt x="48" y="568"/>
                  </a:lnTo>
                  <a:lnTo>
                    <a:pt x="48" y="566"/>
                  </a:lnTo>
                  <a:lnTo>
                    <a:pt x="44" y="565"/>
                  </a:lnTo>
                  <a:lnTo>
                    <a:pt x="41" y="563"/>
                  </a:lnTo>
                  <a:lnTo>
                    <a:pt x="39" y="563"/>
                  </a:lnTo>
                  <a:lnTo>
                    <a:pt x="38" y="563"/>
                  </a:lnTo>
                  <a:lnTo>
                    <a:pt x="34" y="565"/>
                  </a:lnTo>
                  <a:lnTo>
                    <a:pt x="32" y="566"/>
                  </a:lnTo>
                  <a:lnTo>
                    <a:pt x="32" y="566"/>
                  </a:lnTo>
                  <a:lnTo>
                    <a:pt x="29" y="566"/>
                  </a:lnTo>
                  <a:lnTo>
                    <a:pt x="29" y="566"/>
                  </a:lnTo>
                  <a:lnTo>
                    <a:pt x="27" y="566"/>
                  </a:lnTo>
                  <a:lnTo>
                    <a:pt x="27" y="566"/>
                  </a:lnTo>
                  <a:lnTo>
                    <a:pt x="27" y="565"/>
                  </a:lnTo>
                  <a:lnTo>
                    <a:pt x="27" y="561"/>
                  </a:lnTo>
                  <a:lnTo>
                    <a:pt x="27" y="559"/>
                  </a:lnTo>
                  <a:lnTo>
                    <a:pt x="26" y="559"/>
                  </a:lnTo>
                  <a:lnTo>
                    <a:pt x="22" y="561"/>
                  </a:lnTo>
                  <a:lnTo>
                    <a:pt x="19" y="561"/>
                  </a:lnTo>
                  <a:lnTo>
                    <a:pt x="19" y="561"/>
                  </a:lnTo>
                  <a:lnTo>
                    <a:pt x="17" y="559"/>
                  </a:lnTo>
                  <a:lnTo>
                    <a:pt x="15" y="559"/>
                  </a:lnTo>
                  <a:lnTo>
                    <a:pt x="14" y="559"/>
                  </a:lnTo>
                  <a:lnTo>
                    <a:pt x="10" y="558"/>
                  </a:lnTo>
                  <a:lnTo>
                    <a:pt x="10" y="556"/>
                  </a:lnTo>
                  <a:lnTo>
                    <a:pt x="10" y="553"/>
                  </a:lnTo>
                  <a:lnTo>
                    <a:pt x="10" y="553"/>
                  </a:lnTo>
                  <a:lnTo>
                    <a:pt x="10" y="551"/>
                  </a:lnTo>
                  <a:lnTo>
                    <a:pt x="8" y="549"/>
                  </a:lnTo>
                  <a:lnTo>
                    <a:pt x="8" y="547"/>
                  </a:lnTo>
                  <a:lnTo>
                    <a:pt x="7" y="546"/>
                  </a:lnTo>
                  <a:lnTo>
                    <a:pt x="5" y="546"/>
                  </a:lnTo>
                  <a:lnTo>
                    <a:pt x="5" y="542"/>
                  </a:lnTo>
                  <a:lnTo>
                    <a:pt x="5" y="542"/>
                  </a:lnTo>
                  <a:lnTo>
                    <a:pt x="3" y="542"/>
                  </a:lnTo>
                  <a:lnTo>
                    <a:pt x="3" y="542"/>
                  </a:lnTo>
                  <a:lnTo>
                    <a:pt x="2" y="542"/>
                  </a:lnTo>
                  <a:lnTo>
                    <a:pt x="3" y="540"/>
                  </a:lnTo>
                  <a:lnTo>
                    <a:pt x="3" y="540"/>
                  </a:lnTo>
                  <a:lnTo>
                    <a:pt x="5" y="539"/>
                  </a:lnTo>
                  <a:lnTo>
                    <a:pt x="5" y="539"/>
                  </a:lnTo>
                  <a:lnTo>
                    <a:pt x="5" y="537"/>
                  </a:lnTo>
                  <a:lnTo>
                    <a:pt x="5" y="537"/>
                  </a:lnTo>
                  <a:lnTo>
                    <a:pt x="5" y="534"/>
                  </a:lnTo>
                  <a:lnTo>
                    <a:pt x="5" y="532"/>
                  </a:lnTo>
                  <a:lnTo>
                    <a:pt x="3" y="530"/>
                  </a:lnTo>
                  <a:lnTo>
                    <a:pt x="2" y="528"/>
                  </a:lnTo>
                  <a:lnTo>
                    <a:pt x="0" y="527"/>
                  </a:lnTo>
                  <a:lnTo>
                    <a:pt x="0" y="525"/>
                  </a:lnTo>
                  <a:lnTo>
                    <a:pt x="0" y="523"/>
                  </a:lnTo>
                  <a:lnTo>
                    <a:pt x="2" y="522"/>
                  </a:lnTo>
                  <a:lnTo>
                    <a:pt x="2" y="522"/>
                  </a:lnTo>
                  <a:lnTo>
                    <a:pt x="3" y="520"/>
                  </a:lnTo>
                  <a:lnTo>
                    <a:pt x="3" y="520"/>
                  </a:lnTo>
                  <a:lnTo>
                    <a:pt x="3" y="520"/>
                  </a:lnTo>
                  <a:lnTo>
                    <a:pt x="3" y="518"/>
                  </a:lnTo>
                  <a:lnTo>
                    <a:pt x="3" y="516"/>
                  </a:lnTo>
                  <a:lnTo>
                    <a:pt x="2" y="515"/>
                  </a:lnTo>
                  <a:lnTo>
                    <a:pt x="0" y="513"/>
                  </a:lnTo>
                  <a:lnTo>
                    <a:pt x="2" y="511"/>
                  </a:lnTo>
                  <a:lnTo>
                    <a:pt x="2" y="510"/>
                  </a:lnTo>
                  <a:lnTo>
                    <a:pt x="2" y="510"/>
                  </a:lnTo>
                  <a:lnTo>
                    <a:pt x="2" y="506"/>
                  </a:lnTo>
                  <a:lnTo>
                    <a:pt x="2" y="506"/>
                  </a:lnTo>
                  <a:lnTo>
                    <a:pt x="2" y="504"/>
                  </a:lnTo>
                  <a:lnTo>
                    <a:pt x="2" y="503"/>
                  </a:lnTo>
                  <a:lnTo>
                    <a:pt x="2" y="503"/>
                  </a:lnTo>
                  <a:lnTo>
                    <a:pt x="0" y="501"/>
                  </a:lnTo>
                  <a:lnTo>
                    <a:pt x="0" y="499"/>
                  </a:lnTo>
                  <a:lnTo>
                    <a:pt x="2" y="498"/>
                  </a:lnTo>
                  <a:lnTo>
                    <a:pt x="2" y="498"/>
                  </a:lnTo>
                  <a:lnTo>
                    <a:pt x="2" y="498"/>
                  </a:lnTo>
                  <a:lnTo>
                    <a:pt x="3" y="496"/>
                  </a:lnTo>
                  <a:lnTo>
                    <a:pt x="5" y="494"/>
                  </a:lnTo>
                  <a:lnTo>
                    <a:pt x="5" y="492"/>
                  </a:lnTo>
                  <a:lnTo>
                    <a:pt x="5" y="491"/>
                  </a:lnTo>
                  <a:lnTo>
                    <a:pt x="8" y="489"/>
                  </a:lnTo>
                  <a:lnTo>
                    <a:pt x="10" y="489"/>
                  </a:lnTo>
                  <a:lnTo>
                    <a:pt x="10" y="489"/>
                  </a:lnTo>
                  <a:lnTo>
                    <a:pt x="10" y="486"/>
                  </a:lnTo>
                  <a:lnTo>
                    <a:pt x="8" y="484"/>
                  </a:lnTo>
                  <a:lnTo>
                    <a:pt x="8" y="482"/>
                  </a:lnTo>
                  <a:lnTo>
                    <a:pt x="8" y="480"/>
                  </a:lnTo>
                  <a:lnTo>
                    <a:pt x="8" y="479"/>
                  </a:lnTo>
                  <a:lnTo>
                    <a:pt x="10" y="479"/>
                  </a:lnTo>
                  <a:lnTo>
                    <a:pt x="14" y="480"/>
                  </a:lnTo>
                  <a:lnTo>
                    <a:pt x="14" y="479"/>
                  </a:lnTo>
                  <a:lnTo>
                    <a:pt x="14" y="479"/>
                  </a:lnTo>
                  <a:lnTo>
                    <a:pt x="15" y="477"/>
                  </a:lnTo>
                  <a:lnTo>
                    <a:pt x="17" y="477"/>
                  </a:lnTo>
                  <a:lnTo>
                    <a:pt x="19" y="477"/>
                  </a:lnTo>
                  <a:lnTo>
                    <a:pt x="22" y="477"/>
                  </a:lnTo>
                  <a:lnTo>
                    <a:pt x="22" y="475"/>
                  </a:lnTo>
                  <a:lnTo>
                    <a:pt x="24" y="474"/>
                  </a:lnTo>
                  <a:lnTo>
                    <a:pt x="26" y="474"/>
                  </a:lnTo>
                  <a:lnTo>
                    <a:pt x="31" y="474"/>
                  </a:lnTo>
                  <a:lnTo>
                    <a:pt x="34" y="474"/>
                  </a:lnTo>
                  <a:lnTo>
                    <a:pt x="36" y="474"/>
                  </a:lnTo>
                  <a:lnTo>
                    <a:pt x="38" y="475"/>
                  </a:lnTo>
                  <a:lnTo>
                    <a:pt x="39" y="475"/>
                  </a:lnTo>
                  <a:lnTo>
                    <a:pt x="39" y="475"/>
                  </a:lnTo>
                  <a:lnTo>
                    <a:pt x="41" y="477"/>
                  </a:lnTo>
                  <a:lnTo>
                    <a:pt x="41" y="477"/>
                  </a:lnTo>
                  <a:lnTo>
                    <a:pt x="41" y="475"/>
                  </a:lnTo>
                  <a:lnTo>
                    <a:pt x="41" y="475"/>
                  </a:lnTo>
                  <a:lnTo>
                    <a:pt x="39" y="474"/>
                  </a:lnTo>
                  <a:lnTo>
                    <a:pt x="38" y="472"/>
                  </a:lnTo>
                  <a:lnTo>
                    <a:pt x="36" y="472"/>
                  </a:lnTo>
                  <a:lnTo>
                    <a:pt x="34" y="470"/>
                  </a:lnTo>
                  <a:lnTo>
                    <a:pt x="32" y="470"/>
                  </a:lnTo>
                  <a:lnTo>
                    <a:pt x="31" y="468"/>
                  </a:lnTo>
                  <a:lnTo>
                    <a:pt x="27" y="468"/>
                  </a:lnTo>
                  <a:lnTo>
                    <a:pt x="26" y="470"/>
                  </a:lnTo>
                  <a:lnTo>
                    <a:pt x="24" y="468"/>
                  </a:lnTo>
                  <a:lnTo>
                    <a:pt x="22" y="467"/>
                  </a:lnTo>
                  <a:lnTo>
                    <a:pt x="22" y="467"/>
                  </a:lnTo>
                  <a:lnTo>
                    <a:pt x="22" y="467"/>
                  </a:lnTo>
                  <a:lnTo>
                    <a:pt x="22" y="467"/>
                  </a:lnTo>
                  <a:lnTo>
                    <a:pt x="22" y="467"/>
                  </a:lnTo>
                  <a:lnTo>
                    <a:pt x="20" y="467"/>
                  </a:lnTo>
                  <a:lnTo>
                    <a:pt x="19" y="465"/>
                  </a:lnTo>
                  <a:lnTo>
                    <a:pt x="19" y="465"/>
                  </a:lnTo>
                  <a:lnTo>
                    <a:pt x="17" y="463"/>
                  </a:lnTo>
                  <a:lnTo>
                    <a:pt x="17" y="463"/>
                  </a:lnTo>
                  <a:lnTo>
                    <a:pt x="15" y="461"/>
                  </a:lnTo>
                  <a:lnTo>
                    <a:pt x="17" y="461"/>
                  </a:lnTo>
                  <a:lnTo>
                    <a:pt x="17" y="460"/>
                  </a:lnTo>
                  <a:lnTo>
                    <a:pt x="17" y="458"/>
                  </a:lnTo>
                  <a:lnTo>
                    <a:pt x="17" y="456"/>
                  </a:lnTo>
                  <a:lnTo>
                    <a:pt x="17" y="456"/>
                  </a:lnTo>
                  <a:lnTo>
                    <a:pt x="15" y="458"/>
                  </a:lnTo>
                  <a:lnTo>
                    <a:pt x="14" y="458"/>
                  </a:lnTo>
                  <a:lnTo>
                    <a:pt x="12" y="460"/>
                  </a:lnTo>
                  <a:lnTo>
                    <a:pt x="10" y="461"/>
                  </a:lnTo>
                  <a:lnTo>
                    <a:pt x="10" y="461"/>
                  </a:lnTo>
                  <a:lnTo>
                    <a:pt x="8" y="461"/>
                  </a:lnTo>
                  <a:lnTo>
                    <a:pt x="5" y="461"/>
                  </a:lnTo>
                  <a:lnTo>
                    <a:pt x="14" y="453"/>
                  </a:lnTo>
                  <a:lnTo>
                    <a:pt x="22" y="446"/>
                  </a:lnTo>
                  <a:lnTo>
                    <a:pt x="31" y="439"/>
                  </a:lnTo>
                  <a:lnTo>
                    <a:pt x="38" y="434"/>
                  </a:lnTo>
                  <a:lnTo>
                    <a:pt x="48" y="424"/>
                  </a:lnTo>
                  <a:lnTo>
                    <a:pt x="53" y="417"/>
                  </a:lnTo>
                  <a:lnTo>
                    <a:pt x="58" y="413"/>
                  </a:lnTo>
                  <a:lnTo>
                    <a:pt x="60" y="408"/>
                  </a:lnTo>
                  <a:lnTo>
                    <a:pt x="60" y="407"/>
                  </a:lnTo>
                  <a:lnTo>
                    <a:pt x="60" y="407"/>
                  </a:lnTo>
                  <a:lnTo>
                    <a:pt x="60" y="405"/>
                  </a:lnTo>
                  <a:lnTo>
                    <a:pt x="60" y="405"/>
                  </a:lnTo>
                  <a:lnTo>
                    <a:pt x="60" y="403"/>
                  </a:lnTo>
                  <a:lnTo>
                    <a:pt x="56" y="400"/>
                  </a:lnTo>
                  <a:lnTo>
                    <a:pt x="49" y="395"/>
                  </a:lnTo>
                  <a:lnTo>
                    <a:pt x="39" y="388"/>
                  </a:lnTo>
                  <a:lnTo>
                    <a:pt x="38" y="386"/>
                  </a:lnTo>
                  <a:lnTo>
                    <a:pt x="41" y="384"/>
                  </a:lnTo>
                  <a:lnTo>
                    <a:pt x="43" y="382"/>
                  </a:lnTo>
                  <a:lnTo>
                    <a:pt x="44" y="381"/>
                  </a:lnTo>
                  <a:lnTo>
                    <a:pt x="46" y="377"/>
                  </a:lnTo>
                  <a:lnTo>
                    <a:pt x="46" y="376"/>
                  </a:lnTo>
                  <a:lnTo>
                    <a:pt x="46" y="376"/>
                  </a:lnTo>
                  <a:lnTo>
                    <a:pt x="44" y="374"/>
                  </a:lnTo>
                  <a:lnTo>
                    <a:pt x="44" y="374"/>
                  </a:lnTo>
                  <a:lnTo>
                    <a:pt x="43" y="372"/>
                  </a:lnTo>
                  <a:lnTo>
                    <a:pt x="41" y="370"/>
                  </a:lnTo>
                  <a:lnTo>
                    <a:pt x="38" y="369"/>
                  </a:lnTo>
                  <a:lnTo>
                    <a:pt x="38" y="367"/>
                  </a:lnTo>
                  <a:lnTo>
                    <a:pt x="38" y="367"/>
                  </a:lnTo>
                  <a:lnTo>
                    <a:pt x="38" y="365"/>
                  </a:lnTo>
                  <a:lnTo>
                    <a:pt x="38" y="365"/>
                  </a:lnTo>
                  <a:lnTo>
                    <a:pt x="39" y="364"/>
                  </a:lnTo>
                  <a:lnTo>
                    <a:pt x="39" y="362"/>
                  </a:lnTo>
                  <a:lnTo>
                    <a:pt x="38" y="362"/>
                  </a:lnTo>
                  <a:lnTo>
                    <a:pt x="38" y="362"/>
                  </a:lnTo>
                  <a:lnTo>
                    <a:pt x="36" y="360"/>
                  </a:lnTo>
                  <a:lnTo>
                    <a:pt x="36" y="360"/>
                  </a:lnTo>
                  <a:lnTo>
                    <a:pt x="34" y="360"/>
                  </a:lnTo>
                  <a:lnTo>
                    <a:pt x="34" y="358"/>
                  </a:lnTo>
                  <a:lnTo>
                    <a:pt x="32" y="358"/>
                  </a:lnTo>
                  <a:lnTo>
                    <a:pt x="32" y="355"/>
                  </a:lnTo>
                  <a:lnTo>
                    <a:pt x="32" y="355"/>
                  </a:lnTo>
                  <a:lnTo>
                    <a:pt x="34" y="353"/>
                  </a:lnTo>
                  <a:lnTo>
                    <a:pt x="34" y="352"/>
                  </a:lnTo>
                  <a:lnTo>
                    <a:pt x="34" y="352"/>
                  </a:lnTo>
                  <a:lnTo>
                    <a:pt x="34" y="350"/>
                  </a:lnTo>
                  <a:lnTo>
                    <a:pt x="34" y="350"/>
                  </a:lnTo>
                  <a:lnTo>
                    <a:pt x="32" y="348"/>
                  </a:lnTo>
                  <a:lnTo>
                    <a:pt x="32" y="348"/>
                  </a:lnTo>
                  <a:lnTo>
                    <a:pt x="34" y="345"/>
                  </a:lnTo>
                  <a:lnTo>
                    <a:pt x="34" y="343"/>
                  </a:lnTo>
                  <a:lnTo>
                    <a:pt x="36" y="340"/>
                  </a:lnTo>
                  <a:lnTo>
                    <a:pt x="38" y="340"/>
                  </a:lnTo>
                  <a:lnTo>
                    <a:pt x="38" y="340"/>
                  </a:lnTo>
                  <a:lnTo>
                    <a:pt x="39" y="340"/>
                  </a:lnTo>
                  <a:lnTo>
                    <a:pt x="39" y="336"/>
                  </a:lnTo>
                  <a:lnTo>
                    <a:pt x="39" y="334"/>
                  </a:lnTo>
                  <a:lnTo>
                    <a:pt x="38" y="333"/>
                  </a:lnTo>
                  <a:lnTo>
                    <a:pt x="38" y="329"/>
                  </a:lnTo>
                  <a:lnTo>
                    <a:pt x="36" y="328"/>
                  </a:lnTo>
                  <a:lnTo>
                    <a:pt x="34" y="326"/>
                  </a:lnTo>
                  <a:lnTo>
                    <a:pt x="34" y="324"/>
                  </a:lnTo>
                  <a:lnTo>
                    <a:pt x="34" y="324"/>
                  </a:lnTo>
                  <a:lnTo>
                    <a:pt x="32" y="322"/>
                  </a:lnTo>
                  <a:lnTo>
                    <a:pt x="31" y="319"/>
                  </a:lnTo>
                  <a:lnTo>
                    <a:pt x="29" y="319"/>
                  </a:lnTo>
                  <a:lnTo>
                    <a:pt x="29" y="316"/>
                  </a:lnTo>
                  <a:lnTo>
                    <a:pt x="27" y="314"/>
                  </a:lnTo>
                  <a:lnTo>
                    <a:pt x="26" y="312"/>
                  </a:lnTo>
                  <a:lnTo>
                    <a:pt x="26" y="310"/>
                  </a:lnTo>
                  <a:lnTo>
                    <a:pt x="24" y="309"/>
                  </a:lnTo>
                  <a:lnTo>
                    <a:pt x="24" y="309"/>
                  </a:lnTo>
                  <a:lnTo>
                    <a:pt x="26" y="305"/>
                  </a:lnTo>
                  <a:lnTo>
                    <a:pt x="26" y="305"/>
                  </a:lnTo>
                  <a:lnTo>
                    <a:pt x="27" y="303"/>
                  </a:lnTo>
                  <a:lnTo>
                    <a:pt x="27" y="303"/>
                  </a:lnTo>
                  <a:lnTo>
                    <a:pt x="29" y="300"/>
                  </a:lnTo>
                  <a:lnTo>
                    <a:pt x="29" y="300"/>
                  </a:lnTo>
                  <a:lnTo>
                    <a:pt x="32" y="298"/>
                  </a:lnTo>
                  <a:lnTo>
                    <a:pt x="32" y="297"/>
                  </a:lnTo>
                  <a:lnTo>
                    <a:pt x="34" y="295"/>
                  </a:lnTo>
                  <a:lnTo>
                    <a:pt x="36" y="293"/>
                  </a:lnTo>
                  <a:lnTo>
                    <a:pt x="36" y="291"/>
                  </a:lnTo>
                  <a:lnTo>
                    <a:pt x="38" y="290"/>
                  </a:lnTo>
                  <a:lnTo>
                    <a:pt x="38" y="288"/>
                  </a:lnTo>
                  <a:lnTo>
                    <a:pt x="36" y="288"/>
                  </a:lnTo>
                  <a:lnTo>
                    <a:pt x="34" y="286"/>
                  </a:lnTo>
                  <a:lnTo>
                    <a:pt x="34" y="285"/>
                  </a:lnTo>
                  <a:lnTo>
                    <a:pt x="31" y="281"/>
                  </a:lnTo>
                  <a:lnTo>
                    <a:pt x="27" y="279"/>
                  </a:lnTo>
                  <a:lnTo>
                    <a:pt x="26" y="278"/>
                  </a:lnTo>
                  <a:lnTo>
                    <a:pt x="22" y="276"/>
                  </a:lnTo>
                  <a:lnTo>
                    <a:pt x="20" y="276"/>
                  </a:lnTo>
                  <a:lnTo>
                    <a:pt x="19" y="274"/>
                  </a:lnTo>
                  <a:lnTo>
                    <a:pt x="17" y="271"/>
                  </a:lnTo>
                  <a:lnTo>
                    <a:pt x="15" y="269"/>
                  </a:lnTo>
                  <a:lnTo>
                    <a:pt x="15" y="266"/>
                  </a:lnTo>
                  <a:lnTo>
                    <a:pt x="17" y="264"/>
                  </a:lnTo>
                  <a:lnTo>
                    <a:pt x="19" y="264"/>
                  </a:lnTo>
                  <a:lnTo>
                    <a:pt x="19" y="262"/>
                  </a:lnTo>
                  <a:lnTo>
                    <a:pt x="19" y="261"/>
                  </a:lnTo>
                  <a:lnTo>
                    <a:pt x="19" y="259"/>
                  </a:lnTo>
                  <a:lnTo>
                    <a:pt x="19" y="259"/>
                  </a:lnTo>
                  <a:lnTo>
                    <a:pt x="17" y="257"/>
                  </a:lnTo>
                  <a:lnTo>
                    <a:pt x="19" y="255"/>
                  </a:lnTo>
                  <a:lnTo>
                    <a:pt x="20" y="255"/>
                  </a:lnTo>
                  <a:lnTo>
                    <a:pt x="22" y="252"/>
                  </a:lnTo>
                  <a:lnTo>
                    <a:pt x="24" y="252"/>
                  </a:lnTo>
                  <a:lnTo>
                    <a:pt x="26" y="252"/>
                  </a:lnTo>
                  <a:lnTo>
                    <a:pt x="26" y="252"/>
                  </a:lnTo>
                  <a:lnTo>
                    <a:pt x="29" y="249"/>
                  </a:lnTo>
                  <a:lnTo>
                    <a:pt x="31" y="245"/>
                  </a:lnTo>
                  <a:lnTo>
                    <a:pt x="32" y="245"/>
                  </a:lnTo>
                  <a:lnTo>
                    <a:pt x="32" y="245"/>
                  </a:lnTo>
                  <a:lnTo>
                    <a:pt x="36" y="245"/>
                  </a:lnTo>
                  <a:lnTo>
                    <a:pt x="36" y="245"/>
                  </a:lnTo>
                  <a:lnTo>
                    <a:pt x="39" y="240"/>
                  </a:lnTo>
                  <a:lnTo>
                    <a:pt x="39" y="240"/>
                  </a:lnTo>
                  <a:lnTo>
                    <a:pt x="41" y="238"/>
                  </a:lnTo>
                  <a:lnTo>
                    <a:pt x="43" y="238"/>
                  </a:lnTo>
                  <a:lnTo>
                    <a:pt x="46" y="240"/>
                  </a:lnTo>
                  <a:lnTo>
                    <a:pt x="48" y="240"/>
                  </a:lnTo>
                  <a:lnTo>
                    <a:pt x="49" y="240"/>
                  </a:lnTo>
                  <a:lnTo>
                    <a:pt x="51" y="240"/>
                  </a:lnTo>
                  <a:lnTo>
                    <a:pt x="51" y="237"/>
                  </a:lnTo>
                  <a:lnTo>
                    <a:pt x="53" y="235"/>
                  </a:lnTo>
                  <a:lnTo>
                    <a:pt x="55" y="235"/>
                  </a:lnTo>
                  <a:lnTo>
                    <a:pt x="56" y="235"/>
                  </a:lnTo>
                  <a:lnTo>
                    <a:pt x="58" y="235"/>
                  </a:lnTo>
                  <a:lnTo>
                    <a:pt x="58" y="235"/>
                  </a:lnTo>
                  <a:lnTo>
                    <a:pt x="58" y="237"/>
                  </a:lnTo>
                  <a:lnTo>
                    <a:pt x="58" y="237"/>
                  </a:lnTo>
                  <a:lnTo>
                    <a:pt x="60" y="235"/>
                  </a:lnTo>
                  <a:lnTo>
                    <a:pt x="61" y="235"/>
                  </a:lnTo>
                  <a:lnTo>
                    <a:pt x="63" y="235"/>
                  </a:lnTo>
                  <a:lnTo>
                    <a:pt x="63" y="233"/>
                  </a:lnTo>
                  <a:lnTo>
                    <a:pt x="65" y="231"/>
                  </a:lnTo>
                  <a:lnTo>
                    <a:pt x="67" y="230"/>
                  </a:lnTo>
                  <a:lnTo>
                    <a:pt x="68" y="230"/>
                  </a:lnTo>
                  <a:lnTo>
                    <a:pt x="72" y="230"/>
                  </a:lnTo>
                  <a:lnTo>
                    <a:pt x="72" y="231"/>
                  </a:lnTo>
                  <a:lnTo>
                    <a:pt x="72" y="231"/>
                  </a:lnTo>
                  <a:lnTo>
                    <a:pt x="73" y="231"/>
                  </a:lnTo>
                  <a:lnTo>
                    <a:pt x="73" y="233"/>
                  </a:lnTo>
                  <a:lnTo>
                    <a:pt x="77" y="233"/>
                  </a:lnTo>
                  <a:lnTo>
                    <a:pt x="79" y="233"/>
                  </a:lnTo>
                  <a:lnTo>
                    <a:pt x="80" y="233"/>
                  </a:lnTo>
                  <a:lnTo>
                    <a:pt x="82" y="235"/>
                  </a:lnTo>
                  <a:lnTo>
                    <a:pt x="84" y="235"/>
                  </a:lnTo>
                  <a:lnTo>
                    <a:pt x="84" y="237"/>
                  </a:lnTo>
                  <a:lnTo>
                    <a:pt x="82" y="238"/>
                  </a:lnTo>
                  <a:lnTo>
                    <a:pt x="80" y="238"/>
                  </a:lnTo>
                  <a:lnTo>
                    <a:pt x="79" y="238"/>
                  </a:lnTo>
                  <a:lnTo>
                    <a:pt x="77" y="238"/>
                  </a:lnTo>
                  <a:lnTo>
                    <a:pt x="75" y="238"/>
                  </a:lnTo>
                  <a:lnTo>
                    <a:pt x="75" y="238"/>
                  </a:lnTo>
                  <a:lnTo>
                    <a:pt x="73" y="237"/>
                  </a:lnTo>
                  <a:lnTo>
                    <a:pt x="72" y="237"/>
                  </a:lnTo>
                  <a:lnTo>
                    <a:pt x="70" y="235"/>
                  </a:lnTo>
                  <a:lnTo>
                    <a:pt x="70" y="235"/>
                  </a:lnTo>
                  <a:lnTo>
                    <a:pt x="70" y="235"/>
                  </a:lnTo>
                  <a:lnTo>
                    <a:pt x="70" y="235"/>
                  </a:lnTo>
                  <a:lnTo>
                    <a:pt x="70" y="235"/>
                  </a:lnTo>
                  <a:lnTo>
                    <a:pt x="68" y="235"/>
                  </a:lnTo>
                  <a:lnTo>
                    <a:pt x="68" y="238"/>
                  </a:lnTo>
                  <a:lnTo>
                    <a:pt x="72" y="238"/>
                  </a:lnTo>
                  <a:lnTo>
                    <a:pt x="72" y="238"/>
                  </a:lnTo>
                  <a:lnTo>
                    <a:pt x="73" y="240"/>
                  </a:lnTo>
                  <a:lnTo>
                    <a:pt x="77" y="242"/>
                  </a:lnTo>
                  <a:lnTo>
                    <a:pt x="79" y="242"/>
                  </a:lnTo>
                  <a:lnTo>
                    <a:pt x="80" y="243"/>
                  </a:lnTo>
                  <a:lnTo>
                    <a:pt x="82" y="243"/>
                  </a:lnTo>
                  <a:lnTo>
                    <a:pt x="84" y="245"/>
                  </a:lnTo>
                  <a:lnTo>
                    <a:pt x="85" y="243"/>
                  </a:lnTo>
                  <a:lnTo>
                    <a:pt x="85" y="243"/>
                  </a:lnTo>
                  <a:lnTo>
                    <a:pt x="89" y="243"/>
                  </a:lnTo>
                  <a:lnTo>
                    <a:pt x="89" y="245"/>
                  </a:lnTo>
                  <a:lnTo>
                    <a:pt x="89" y="247"/>
                  </a:lnTo>
                  <a:lnTo>
                    <a:pt x="89" y="247"/>
                  </a:lnTo>
                  <a:lnTo>
                    <a:pt x="89" y="249"/>
                  </a:lnTo>
                  <a:lnTo>
                    <a:pt x="89" y="250"/>
                  </a:lnTo>
                  <a:lnTo>
                    <a:pt x="87" y="250"/>
                  </a:lnTo>
                  <a:lnTo>
                    <a:pt x="87" y="250"/>
                  </a:lnTo>
                  <a:lnTo>
                    <a:pt x="85" y="252"/>
                  </a:lnTo>
                  <a:lnTo>
                    <a:pt x="85" y="252"/>
                  </a:lnTo>
                  <a:lnTo>
                    <a:pt x="85" y="254"/>
                  </a:lnTo>
                  <a:lnTo>
                    <a:pt x="85" y="254"/>
                  </a:lnTo>
                  <a:lnTo>
                    <a:pt x="85" y="254"/>
                  </a:lnTo>
                  <a:lnTo>
                    <a:pt x="89" y="252"/>
                  </a:lnTo>
                  <a:lnTo>
                    <a:pt x="89" y="252"/>
                  </a:lnTo>
                  <a:lnTo>
                    <a:pt x="91" y="250"/>
                  </a:lnTo>
                  <a:lnTo>
                    <a:pt x="91" y="249"/>
                  </a:lnTo>
                  <a:lnTo>
                    <a:pt x="91" y="245"/>
                  </a:lnTo>
                  <a:lnTo>
                    <a:pt x="91" y="245"/>
                  </a:lnTo>
                  <a:lnTo>
                    <a:pt x="92" y="245"/>
                  </a:lnTo>
                  <a:lnTo>
                    <a:pt x="92" y="245"/>
                  </a:lnTo>
                  <a:lnTo>
                    <a:pt x="92" y="245"/>
                  </a:lnTo>
                  <a:lnTo>
                    <a:pt x="92" y="245"/>
                  </a:lnTo>
                  <a:lnTo>
                    <a:pt x="96" y="247"/>
                  </a:lnTo>
                  <a:lnTo>
                    <a:pt x="97" y="247"/>
                  </a:lnTo>
                  <a:lnTo>
                    <a:pt x="99" y="245"/>
                  </a:lnTo>
                  <a:lnTo>
                    <a:pt x="99" y="245"/>
                  </a:lnTo>
                  <a:lnTo>
                    <a:pt x="101" y="245"/>
                  </a:lnTo>
                  <a:lnTo>
                    <a:pt x="103" y="245"/>
                  </a:lnTo>
                  <a:lnTo>
                    <a:pt x="106" y="247"/>
                  </a:lnTo>
                  <a:lnTo>
                    <a:pt x="106" y="247"/>
                  </a:lnTo>
                  <a:lnTo>
                    <a:pt x="111" y="249"/>
                  </a:lnTo>
                  <a:lnTo>
                    <a:pt x="113" y="249"/>
                  </a:lnTo>
                  <a:lnTo>
                    <a:pt x="114" y="249"/>
                  </a:lnTo>
                  <a:lnTo>
                    <a:pt x="116" y="247"/>
                  </a:lnTo>
                  <a:lnTo>
                    <a:pt x="120" y="247"/>
                  </a:lnTo>
                  <a:lnTo>
                    <a:pt x="120" y="247"/>
                  </a:lnTo>
                  <a:lnTo>
                    <a:pt x="121" y="249"/>
                  </a:lnTo>
                  <a:lnTo>
                    <a:pt x="125" y="250"/>
                  </a:lnTo>
                  <a:lnTo>
                    <a:pt x="128" y="250"/>
                  </a:lnTo>
                  <a:lnTo>
                    <a:pt x="130" y="250"/>
                  </a:lnTo>
                  <a:lnTo>
                    <a:pt x="133" y="252"/>
                  </a:lnTo>
                  <a:lnTo>
                    <a:pt x="135" y="254"/>
                  </a:lnTo>
                  <a:lnTo>
                    <a:pt x="138" y="254"/>
                  </a:lnTo>
                  <a:lnTo>
                    <a:pt x="140" y="255"/>
                  </a:lnTo>
                  <a:lnTo>
                    <a:pt x="142" y="257"/>
                  </a:lnTo>
                  <a:lnTo>
                    <a:pt x="144" y="257"/>
                  </a:lnTo>
                  <a:lnTo>
                    <a:pt x="144" y="257"/>
                  </a:lnTo>
                  <a:lnTo>
                    <a:pt x="144" y="257"/>
                  </a:lnTo>
                  <a:lnTo>
                    <a:pt x="144" y="257"/>
                  </a:lnTo>
                  <a:lnTo>
                    <a:pt x="145" y="257"/>
                  </a:lnTo>
                  <a:lnTo>
                    <a:pt x="145" y="257"/>
                  </a:lnTo>
                  <a:lnTo>
                    <a:pt x="147" y="259"/>
                  </a:lnTo>
                  <a:lnTo>
                    <a:pt x="150" y="261"/>
                  </a:lnTo>
                  <a:lnTo>
                    <a:pt x="152" y="262"/>
                  </a:lnTo>
                  <a:lnTo>
                    <a:pt x="154" y="264"/>
                  </a:lnTo>
                  <a:lnTo>
                    <a:pt x="156" y="264"/>
                  </a:lnTo>
                  <a:lnTo>
                    <a:pt x="157" y="266"/>
                  </a:lnTo>
                  <a:lnTo>
                    <a:pt x="159" y="267"/>
                  </a:lnTo>
                  <a:lnTo>
                    <a:pt x="161" y="267"/>
                  </a:lnTo>
                  <a:lnTo>
                    <a:pt x="162" y="269"/>
                  </a:lnTo>
                  <a:lnTo>
                    <a:pt x="164" y="271"/>
                  </a:lnTo>
                  <a:lnTo>
                    <a:pt x="164" y="271"/>
                  </a:lnTo>
                  <a:lnTo>
                    <a:pt x="164" y="271"/>
                  </a:lnTo>
                  <a:lnTo>
                    <a:pt x="164" y="271"/>
                  </a:lnTo>
                  <a:lnTo>
                    <a:pt x="164" y="271"/>
                  </a:lnTo>
                  <a:lnTo>
                    <a:pt x="164" y="271"/>
                  </a:lnTo>
                  <a:lnTo>
                    <a:pt x="166" y="271"/>
                  </a:lnTo>
                  <a:lnTo>
                    <a:pt x="166" y="271"/>
                  </a:lnTo>
                  <a:lnTo>
                    <a:pt x="166" y="271"/>
                  </a:lnTo>
                  <a:lnTo>
                    <a:pt x="168" y="271"/>
                  </a:lnTo>
                  <a:lnTo>
                    <a:pt x="169" y="273"/>
                  </a:lnTo>
                  <a:lnTo>
                    <a:pt x="171" y="273"/>
                  </a:lnTo>
                  <a:lnTo>
                    <a:pt x="174" y="274"/>
                  </a:lnTo>
                  <a:lnTo>
                    <a:pt x="174" y="274"/>
                  </a:lnTo>
                  <a:lnTo>
                    <a:pt x="174" y="276"/>
                  </a:lnTo>
                  <a:lnTo>
                    <a:pt x="174" y="276"/>
                  </a:lnTo>
                  <a:lnTo>
                    <a:pt x="174" y="276"/>
                  </a:lnTo>
                  <a:lnTo>
                    <a:pt x="178" y="276"/>
                  </a:lnTo>
                  <a:lnTo>
                    <a:pt x="180" y="278"/>
                  </a:lnTo>
                  <a:lnTo>
                    <a:pt x="181" y="278"/>
                  </a:lnTo>
                  <a:lnTo>
                    <a:pt x="181" y="278"/>
                  </a:lnTo>
                  <a:lnTo>
                    <a:pt x="183" y="278"/>
                  </a:lnTo>
                  <a:lnTo>
                    <a:pt x="185" y="276"/>
                  </a:lnTo>
                  <a:lnTo>
                    <a:pt x="186" y="278"/>
                  </a:lnTo>
                  <a:lnTo>
                    <a:pt x="188" y="279"/>
                  </a:lnTo>
                  <a:lnTo>
                    <a:pt x="188" y="279"/>
                  </a:lnTo>
                  <a:lnTo>
                    <a:pt x="190" y="281"/>
                  </a:lnTo>
                  <a:lnTo>
                    <a:pt x="190" y="283"/>
                  </a:lnTo>
                  <a:lnTo>
                    <a:pt x="193" y="283"/>
                  </a:lnTo>
                  <a:lnTo>
                    <a:pt x="193" y="285"/>
                  </a:lnTo>
                  <a:lnTo>
                    <a:pt x="195" y="286"/>
                  </a:lnTo>
                  <a:lnTo>
                    <a:pt x="197" y="286"/>
                  </a:lnTo>
                  <a:lnTo>
                    <a:pt x="200" y="286"/>
                  </a:lnTo>
                  <a:lnTo>
                    <a:pt x="202" y="288"/>
                  </a:lnTo>
                  <a:lnTo>
                    <a:pt x="202" y="288"/>
                  </a:lnTo>
                  <a:lnTo>
                    <a:pt x="203" y="291"/>
                  </a:lnTo>
                  <a:lnTo>
                    <a:pt x="203" y="293"/>
                  </a:lnTo>
                  <a:lnTo>
                    <a:pt x="203" y="295"/>
                  </a:lnTo>
                  <a:lnTo>
                    <a:pt x="207" y="298"/>
                  </a:lnTo>
                  <a:lnTo>
                    <a:pt x="207" y="300"/>
                  </a:lnTo>
                  <a:lnTo>
                    <a:pt x="207" y="302"/>
                  </a:lnTo>
                  <a:lnTo>
                    <a:pt x="207" y="305"/>
                  </a:lnTo>
                  <a:lnTo>
                    <a:pt x="207" y="309"/>
                  </a:lnTo>
                  <a:lnTo>
                    <a:pt x="207" y="309"/>
                  </a:lnTo>
                  <a:lnTo>
                    <a:pt x="205" y="310"/>
                  </a:lnTo>
                  <a:lnTo>
                    <a:pt x="205" y="312"/>
                  </a:lnTo>
                  <a:lnTo>
                    <a:pt x="205" y="312"/>
                  </a:lnTo>
                  <a:lnTo>
                    <a:pt x="202" y="314"/>
                  </a:lnTo>
                  <a:lnTo>
                    <a:pt x="202" y="314"/>
                  </a:lnTo>
                  <a:lnTo>
                    <a:pt x="200" y="314"/>
                  </a:lnTo>
                  <a:lnTo>
                    <a:pt x="198" y="316"/>
                  </a:lnTo>
                  <a:lnTo>
                    <a:pt x="197" y="317"/>
                  </a:lnTo>
                  <a:lnTo>
                    <a:pt x="195" y="319"/>
                  </a:lnTo>
                  <a:lnTo>
                    <a:pt x="191" y="321"/>
                  </a:lnTo>
                  <a:lnTo>
                    <a:pt x="190" y="324"/>
                  </a:lnTo>
                  <a:lnTo>
                    <a:pt x="185" y="326"/>
                  </a:lnTo>
                  <a:lnTo>
                    <a:pt x="183" y="326"/>
                  </a:lnTo>
                  <a:lnTo>
                    <a:pt x="181" y="328"/>
                  </a:lnTo>
                  <a:lnTo>
                    <a:pt x="178" y="328"/>
                  </a:lnTo>
                  <a:lnTo>
                    <a:pt x="174" y="329"/>
                  </a:lnTo>
                  <a:lnTo>
                    <a:pt x="173" y="329"/>
                  </a:lnTo>
                  <a:lnTo>
                    <a:pt x="169" y="329"/>
                  </a:lnTo>
                  <a:lnTo>
                    <a:pt x="168" y="329"/>
                  </a:lnTo>
                  <a:lnTo>
                    <a:pt x="164" y="329"/>
                  </a:lnTo>
                  <a:lnTo>
                    <a:pt x="161" y="329"/>
                  </a:lnTo>
                  <a:lnTo>
                    <a:pt x="157" y="329"/>
                  </a:lnTo>
                  <a:lnTo>
                    <a:pt x="156" y="328"/>
                  </a:lnTo>
                  <a:lnTo>
                    <a:pt x="150" y="328"/>
                  </a:lnTo>
                  <a:lnTo>
                    <a:pt x="149" y="326"/>
                  </a:lnTo>
                  <a:lnTo>
                    <a:pt x="145" y="324"/>
                  </a:lnTo>
                  <a:lnTo>
                    <a:pt x="144" y="324"/>
                  </a:lnTo>
                  <a:lnTo>
                    <a:pt x="140" y="324"/>
                  </a:lnTo>
                  <a:lnTo>
                    <a:pt x="137" y="324"/>
                  </a:lnTo>
                  <a:lnTo>
                    <a:pt x="133" y="324"/>
                  </a:lnTo>
                  <a:lnTo>
                    <a:pt x="130" y="322"/>
                  </a:lnTo>
                  <a:lnTo>
                    <a:pt x="126" y="322"/>
                  </a:lnTo>
                  <a:lnTo>
                    <a:pt x="125" y="322"/>
                  </a:lnTo>
                  <a:lnTo>
                    <a:pt x="125" y="322"/>
                  </a:lnTo>
                  <a:lnTo>
                    <a:pt x="123" y="322"/>
                  </a:lnTo>
                  <a:lnTo>
                    <a:pt x="120" y="321"/>
                  </a:lnTo>
                  <a:lnTo>
                    <a:pt x="118" y="319"/>
                  </a:lnTo>
                  <a:lnTo>
                    <a:pt x="113" y="317"/>
                  </a:lnTo>
                  <a:lnTo>
                    <a:pt x="111" y="317"/>
                  </a:lnTo>
                  <a:lnTo>
                    <a:pt x="109" y="316"/>
                  </a:lnTo>
                  <a:lnTo>
                    <a:pt x="109" y="317"/>
                  </a:lnTo>
                  <a:lnTo>
                    <a:pt x="109" y="317"/>
                  </a:lnTo>
                  <a:lnTo>
                    <a:pt x="108" y="317"/>
                  </a:lnTo>
                  <a:lnTo>
                    <a:pt x="108" y="317"/>
                  </a:lnTo>
                  <a:lnTo>
                    <a:pt x="106" y="317"/>
                  </a:lnTo>
                  <a:lnTo>
                    <a:pt x="106" y="317"/>
                  </a:lnTo>
                  <a:lnTo>
                    <a:pt x="106" y="316"/>
                  </a:lnTo>
                  <a:lnTo>
                    <a:pt x="106" y="316"/>
                  </a:lnTo>
                  <a:lnTo>
                    <a:pt x="103" y="314"/>
                  </a:lnTo>
                  <a:lnTo>
                    <a:pt x="101" y="314"/>
                  </a:lnTo>
                  <a:lnTo>
                    <a:pt x="97" y="314"/>
                  </a:lnTo>
                  <a:lnTo>
                    <a:pt x="96" y="314"/>
                  </a:lnTo>
                  <a:lnTo>
                    <a:pt x="96" y="314"/>
                  </a:lnTo>
                  <a:lnTo>
                    <a:pt x="94" y="312"/>
                  </a:lnTo>
                  <a:lnTo>
                    <a:pt x="92" y="310"/>
                  </a:lnTo>
                  <a:lnTo>
                    <a:pt x="91" y="310"/>
                  </a:lnTo>
                  <a:lnTo>
                    <a:pt x="91" y="312"/>
                  </a:lnTo>
                  <a:lnTo>
                    <a:pt x="87" y="312"/>
                  </a:lnTo>
                  <a:lnTo>
                    <a:pt x="85" y="310"/>
                  </a:lnTo>
                  <a:lnTo>
                    <a:pt x="82" y="307"/>
                  </a:lnTo>
                  <a:lnTo>
                    <a:pt x="80" y="305"/>
                  </a:lnTo>
                  <a:lnTo>
                    <a:pt x="79" y="303"/>
                  </a:lnTo>
                  <a:lnTo>
                    <a:pt x="75" y="302"/>
                  </a:lnTo>
                  <a:lnTo>
                    <a:pt x="72" y="302"/>
                  </a:lnTo>
                  <a:lnTo>
                    <a:pt x="70" y="302"/>
                  </a:lnTo>
                  <a:lnTo>
                    <a:pt x="72" y="303"/>
                  </a:lnTo>
                  <a:lnTo>
                    <a:pt x="72" y="303"/>
                  </a:lnTo>
                  <a:lnTo>
                    <a:pt x="75" y="305"/>
                  </a:lnTo>
                  <a:lnTo>
                    <a:pt x="75" y="305"/>
                  </a:lnTo>
                  <a:lnTo>
                    <a:pt x="75" y="307"/>
                  </a:lnTo>
                  <a:lnTo>
                    <a:pt x="77" y="310"/>
                  </a:lnTo>
                  <a:lnTo>
                    <a:pt x="79" y="310"/>
                  </a:lnTo>
                  <a:lnTo>
                    <a:pt x="80" y="312"/>
                  </a:lnTo>
                  <a:lnTo>
                    <a:pt x="82" y="312"/>
                  </a:lnTo>
                  <a:lnTo>
                    <a:pt x="84" y="316"/>
                  </a:lnTo>
                  <a:lnTo>
                    <a:pt x="85" y="317"/>
                  </a:lnTo>
                  <a:lnTo>
                    <a:pt x="87" y="317"/>
                  </a:lnTo>
                  <a:lnTo>
                    <a:pt x="89" y="319"/>
                  </a:lnTo>
                  <a:lnTo>
                    <a:pt x="91" y="321"/>
                  </a:lnTo>
                  <a:lnTo>
                    <a:pt x="92" y="322"/>
                  </a:lnTo>
                  <a:lnTo>
                    <a:pt x="94" y="324"/>
                  </a:lnTo>
                  <a:lnTo>
                    <a:pt x="99" y="326"/>
                  </a:lnTo>
                  <a:lnTo>
                    <a:pt x="101" y="326"/>
                  </a:lnTo>
                  <a:lnTo>
                    <a:pt x="104" y="329"/>
                  </a:lnTo>
                  <a:lnTo>
                    <a:pt x="106" y="331"/>
                  </a:lnTo>
                  <a:lnTo>
                    <a:pt x="108" y="333"/>
                  </a:lnTo>
                  <a:lnTo>
                    <a:pt x="109" y="334"/>
                  </a:lnTo>
                  <a:lnTo>
                    <a:pt x="111" y="336"/>
                  </a:lnTo>
                  <a:lnTo>
                    <a:pt x="109" y="338"/>
                  </a:lnTo>
                  <a:lnTo>
                    <a:pt x="109" y="340"/>
                  </a:lnTo>
                  <a:lnTo>
                    <a:pt x="109" y="341"/>
                  </a:lnTo>
                  <a:lnTo>
                    <a:pt x="109" y="341"/>
                  </a:lnTo>
                  <a:lnTo>
                    <a:pt x="108" y="343"/>
                  </a:lnTo>
                  <a:lnTo>
                    <a:pt x="106" y="345"/>
                  </a:lnTo>
                  <a:lnTo>
                    <a:pt x="106" y="346"/>
                  </a:lnTo>
                  <a:lnTo>
                    <a:pt x="106" y="350"/>
                  </a:lnTo>
                  <a:lnTo>
                    <a:pt x="108" y="350"/>
                  </a:lnTo>
                  <a:lnTo>
                    <a:pt x="109" y="352"/>
                  </a:lnTo>
                  <a:lnTo>
                    <a:pt x="109" y="353"/>
                  </a:lnTo>
                  <a:lnTo>
                    <a:pt x="109" y="355"/>
                  </a:lnTo>
                  <a:lnTo>
                    <a:pt x="109" y="357"/>
                  </a:lnTo>
                  <a:lnTo>
                    <a:pt x="111" y="358"/>
                  </a:lnTo>
                  <a:lnTo>
                    <a:pt x="111" y="360"/>
                  </a:lnTo>
                  <a:lnTo>
                    <a:pt x="111" y="362"/>
                  </a:lnTo>
                  <a:lnTo>
                    <a:pt x="111" y="362"/>
                  </a:lnTo>
                  <a:lnTo>
                    <a:pt x="111" y="364"/>
                  </a:lnTo>
                  <a:lnTo>
                    <a:pt x="111" y="365"/>
                  </a:lnTo>
                  <a:lnTo>
                    <a:pt x="111" y="365"/>
                  </a:lnTo>
                  <a:lnTo>
                    <a:pt x="111" y="367"/>
                  </a:lnTo>
                  <a:lnTo>
                    <a:pt x="111" y="367"/>
                  </a:lnTo>
                  <a:lnTo>
                    <a:pt x="111" y="367"/>
                  </a:lnTo>
                  <a:lnTo>
                    <a:pt x="113" y="369"/>
                  </a:lnTo>
                  <a:lnTo>
                    <a:pt x="114" y="370"/>
                  </a:lnTo>
                  <a:lnTo>
                    <a:pt x="118" y="372"/>
                  </a:lnTo>
                  <a:lnTo>
                    <a:pt x="121" y="372"/>
                  </a:lnTo>
                  <a:lnTo>
                    <a:pt x="123" y="372"/>
                  </a:lnTo>
                  <a:lnTo>
                    <a:pt x="125" y="372"/>
                  </a:lnTo>
                  <a:lnTo>
                    <a:pt x="126" y="374"/>
                  </a:lnTo>
                  <a:lnTo>
                    <a:pt x="128" y="376"/>
                  </a:lnTo>
                  <a:lnTo>
                    <a:pt x="132" y="376"/>
                  </a:lnTo>
                  <a:lnTo>
                    <a:pt x="132" y="377"/>
                  </a:lnTo>
                  <a:lnTo>
                    <a:pt x="132" y="377"/>
                  </a:lnTo>
                  <a:lnTo>
                    <a:pt x="133" y="379"/>
                  </a:lnTo>
                  <a:lnTo>
                    <a:pt x="133" y="379"/>
                  </a:lnTo>
                  <a:lnTo>
                    <a:pt x="135" y="381"/>
                  </a:lnTo>
                  <a:lnTo>
                    <a:pt x="138" y="381"/>
                  </a:lnTo>
                  <a:lnTo>
                    <a:pt x="140" y="381"/>
                  </a:lnTo>
                  <a:lnTo>
                    <a:pt x="142" y="381"/>
                  </a:lnTo>
                  <a:lnTo>
                    <a:pt x="144" y="381"/>
                  </a:lnTo>
                  <a:lnTo>
                    <a:pt x="147" y="384"/>
                  </a:lnTo>
                  <a:lnTo>
                    <a:pt x="150" y="384"/>
                  </a:lnTo>
                  <a:lnTo>
                    <a:pt x="152" y="382"/>
                  </a:lnTo>
                  <a:lnTo>
                    <a:pt x="154" y="382"/>
                  </a:lnTo>
                  <a:lnTo>
                    <a:pt x="157" y="381"/>
                  </a:lnTo>
                  <a:lnTo>
                    <a:pt x="159" y="379"/>
                  </a:lnTo>
                  <a:lnTo>
                    <a:pt x="159" y="377"/>
                  </a:lnTo>
                  <a:lnTo>
                    <a:pt x="157" y="376"/>
                  </a:lnTo>
                  <a:lnTo>
                    <a:pt x="157" y="374"/>
                  </a:lnTo>
                  <a:lnTo>
                    <a:pt x="157" y="372"/>
                  </a:lnTo>
                  <a:lnTo>
                    <a:pt x="157" y="372"/>
                  </a:lnTo>
                  <a:lnTo>
                    <a:pt x="156" y="372"/>
                  </a:lnTo>
                  <a:lnTo>
                    <a:pt x="156" y="372"/>
                  </a:lnTo>
                  <a:lnTo>
                    <a:pt x="152" y="372"/>
                  </a:lnTo>
                  <a:lnTo>
                    <a:pt x="150" y="372"/>
                  </a:lnTo>
                  <a:lnTo>
                    <a:pt x="149" y="370"/>
                  </a:lnTo>
                  <a:lnTo>
                    <a:pt x="149" y="370"/>
                  </a:lnTo>
                  <a:lnTo>
                    <a:pt x="147" y="370"/>
                  </a:lnTo>
                  <a:lnTo>
                    <a:pt x="147" y="370"/>
                  </a:lnTo>
                  <a:lnTo>
                    <a:pt x="145" y="370"/>
                  </a:lnTo>
                  <a:lnTo>
                    <a:pt x="145" y="369"/>
                  </a:lnTo>
                  <a:lnTo>
                    <a:pt x="144" y="367"/>
                  </a:lnTo>
                  <a:lnTo>
                    <a:pt x="142" y="365"/>
                  </a:lnTo>
                  <a:lnTo>
                    <a:pt x="138" y="364"/>
                  </a:lnTo>
                  <a:lnTo>
                    <a:pt x="138" y="362"/>
                  </a:lnTo>
                  <a:lnTo>
                    <a:pt x="137" y="360"/>
                  </a:lnTo>
                  <a:lnTo>
                    <a:pt x="138" y="358"/>
                  </a:lnTo>
                  <a:lnTo>
                    <a:pt x="138" y="358"/>
                  </a:lnTo>
                  <a:lnTo>
                    <a:pt x="138" y="357"/>
                  </a:lnTo>
                  <a:lnTo>
                    <a:pt x="138" y="357"/>
                  </a:lnTo>
                  <a:lnTo>
                    <a:pt x="140" y="355"/>
                  </a:lnTo>
                  <a:lnTo>
                    <a:pt x="140" y="355"/>
                  </a:lnTo>
                  <a:lnTo>
                    <a:pt x="142" y="353"/>
                  </a:lnTo>
                  <a:lnTo>
                    <a:pt x="144" y="352"/>
                  </a:lnTo>
                  <a:lnTo>
                    <a:pt x="145" y="352"/>
                  </a:lnTo>
                  <a:lnTo>
                    <a:pt x="150" y="352"/>
                  </a:lnTo>
                  <a:lnTo>
                    <a:pt x="152" y="355"/>
                  </a:lnTo>
                  <a:lnTo>
                    <a:pt x="154" y="355"/>
                  </a:lnTo>
                  <a:lnTo>
                    <a:pt x="157" y="357"/>
                  </a:lnTo>
                  <a:lnTo>
                    <a:pt x="157" y="358"/>
                  </a:lnTo>
                  <a:lnTo>
                    <a:pt x="159" y="360"/>
                  </a:lnTo>
                  <a:lnTo>
                    <a:pt x="159" y="360"/>
                  </a:lnTo>
                  <a:lnTo>
                    <a:pt x="161" y="360"/>
                  </a:lnTo>
                  <a:lnTo>
                    <a:pt x="161" y="362"/>
                  </a:lnTo>
                  <a:lnTo>
                    <a:pt x="166" y="362"/>
                  </a:lnTo>
                  <a:lnTo>
                    <a:pt x="168" y="360"/>
                  </a:lnTo>
                  <a:lnTo>
                    <a:pt x="168" y="360"/>
                  </a:lnTo>
                  <a:lnTo>
                    <a:pt x="169" y="362"/>
                  </a:lnTo>
                  <a:lnTo>
                    <a:pt x="169" y="362"/>
                  </a:lnTo>
                  <a:lnTo>
                    <a:pt x="174" y="364"/>
                  </a:lnTo>
                  <a:lnTo>
                    <a:pt x="176" y="365"/>
                  </a:lnTo>
                  <a:lnTo>
                    <a:pt x="180" y="365"/>
                  </a:lnTo>
                  <a:lnTo>
                    <a:pt x="180" y="365"/>
                  </a:lnTo>
                  <a:lnTo>
                    <a:pt x="183" y="365"/>
                  </a:lnTo>
                  <a:lnTo>
                    <a:pt x="185" y="365"/>
                  </a:lnTo>
                  <a:lnTo>
                    <a:pt x="188" y="365"/>
                  </a:lnTo>
                  <a:lnTo>
                    <a:pt x="190" y="365"/>
                  </a:lnTo>
                  <a:lnTo>
                    <a:pt x="190" y="367"/>
                  </a:lnTo>
                  <a:lnTo>
                    <a:pt x="191" y="367"/>
                  </a:lnTo>
                  <a:lnTo>
                    <a:pt x="195" y="365"/>
                  </a:lnTo>
                  <a:lnTo>
                    <a:pt x="195" y="365"/>
                  </a:lnTo>
                  <a:lnTo>
                    <a:pt x="195" y="362"/>
                  </a:lnTo>
                  <a:lnTo>
                    <a:pt x="195" y="360"/>
                  </a:lnTo>
                  <a:lnTo>
                    <a:pt x="193" y="358"/>
                  </a:lnTo>
                  <a:lnTo>
                    <a:pt x="191" y="355"/>
                  </a:lnTo>
                  <a:lnTo>
                    <a:pt x="191" y="355"/>
                  </a:lnTo>
                  <a:lnTo>
                    <a:pt x="190" y="353"/>
                  </a:lnTo>
                  <a:lnTo>
                    <a:pt x="190" y="353"/>
                  </a:lnTo>
                  <a:lnTo>
                    <a:pt x="186" y="352"/>
                  </a:lnTo>
                  <a:lnTo>
                    <a:pt x="186" y="348"/>
                  </a:lnTo>
                  <a:lnTo>
                    <a:pt x="185" y="348"/>
                  </a:lnTo>
                  <a:lnTo>
                    <a:pt x="183" y="345"/>
                  </a:lnTo>
                  <a:lnTo>
                    <a:pt x="183" y="345"/>
                  </a:lnTo>
                  <a:lnTo>
                    <a:pt x="183" y="345"/>
                  </a:lnTo>
                  <a:lnTo>
                    <a:pt x="183" y="343"/>
                  </a:lnTo>
                  <a:lnTo>
                    <a:pt x="183" y="343"/>
                  </a:lnTo>
                  <a:lnTo>
                    <a:pt x="186" y="341"/>
                  </a:lnTo>
                  <a:lnTo>
                    <a:pt x="186" y="340"/>
                  </a:lnTo>
                  <a:lnTo>
                    <a:pt x="188" y="340"/>
                  </a:lnTo>
                  <a:lnTo>
                    <a:pt x="190" y="338"/>
                  </a:lnTo>
                  <a:lnTo>
                    <a:pt x="191" y="338"/>
                  </a:lnTo>
                  <a:lnTo>
                    <a:pt x="195" y="334"/>
                  </a:lnTo>
                  <a:lnTo>
                    <a:pt x="198" y="333"/>
                  </a:lnTo>
                  <a:lnTo>
                    <a:pt x="200" y="331"/>
                  </a:lnTo>
                  <a:lnTo>
                    <a:pt x="200" y="331"/>
                  </a:lnTo>
                  <a:lnTo>
                    <a:pt x="202" y="331"/>
                  </a:lnTo>
                  <a:lnTo>
                    <a:pt x="203" y="331"/>
                  </a:lnTo>
                  <a:lnTo>
                    <a:pt x="209" y="329"/>
                  </a:lnTo>
                  <a:lnTo>
                    <a:pt x="212" y="328"/>
                  </a:lnTo>
                  <a:lnTo>
                    <a:pt x="214" y="324"/>
                  </a:lnTo>
                  <a:lnTo>
                    <a:pt x="217" y="322"/>
                  </a:lnTo>
                  <a:lnTo>
                    <a:pt x="217" y="321"/>
                  </a:lnTo>
                  <a:lnTo>
                    <a:pt x="219" y="319"/>
                  </a:lnTo>
                  <a:lnTo>
                    <a:pt x="221" y="319"/>
                  </a:lnTo>
                  <a:lnTo>
                    <a:pt x="224" y="319"/>
                  </a:lnTo>
                  <a:lnTo>
                    <a:pt x="227" y="321"/>
                  </a:lnTo>
                  <a:lnTo>
                    <a:pt x="229" y="321"/>
                  </a:lnTo>
                  <a:lnTo>
                    <a:pt x="233" y="319"/>
                  </a:lnTo>
                  <a:lnTo>
                    <a:pt x="234" y="319"/>
                  </a:lnTo>
                  <a:lnTo>
                    <a:pt x="236" y="319"/>
                  </a:lnTo>
                  <a:lnTo>
                    <a:pt x="239" y="321"/>
                  </a:lnTo>
                  <a:lnTo>
                    <a:pt x="239" y="322"/>
                  </a:lnTo>
                  <a:lnTo>
                    <a:pt x="241" y="324"/>
                  </a:lnTo>
                  <a:lnTo>
                    <a:pt x="241" y="326"/>
                  </a:lnTo>
                  <a:lnTo>
                    <a:pt x="239" y="328"/>
                  </a:lnTo>
                  <a:lnTo>
                    <a:pt x="243" y="328"/>
                  </a:lnTo>
                  <a:lnTo>
                    <a:pt x="243" y="328"/>
                  </a:lnTo>
                  <a:lnTo>
                    <a:pt x="246" y="328"/>
                  </a:lnTo>
                  <a:lnTo>
                    <a:pt x="246" y="328"/>
                  </a:lnTo>
                  <a:lnTo>
                    <a:pt x="248" y="329"/>
                  </a:lnTo>
                  <a:lnTo>
                    <a:pt x="250" y="331"/>
                  </a:lnTo>
                  <a:lnTo>
                    <a:pt x="250" y="333"/>
                  </a:lnTo>
                  <a:lnTo>
                    <a:pt x="250" y="328"/>
                  </a:lnTo>
                  <a:lnTo>
                    <a:pt x="250" y="326"/>
                  </a:lnTo>
                  <a:lnTo>
                    <a:pt x="250" y="322"/>
                  </a:lnTo>
                  <a:lnTo>
                    <a:pt x="250" y="321"/>
                  </a:lnTo>
                  <a:lnTo>
                    <a:pt x="251" y="319"/>
                  </a:lnTo>
                  <a:lnTo>
                    <a:pt x="251" y="319"/>
                  </a:lnTo>
                  <a:lnTo>
                    <a:pt x="253" y="316"/>
                  </a:lnTo>
                  <a:lnTo>
                    <a:pt x="253" y="316"/>
                  </a:lnTo>
                  <a:lnTo>
                    <a:pt x="253" y="314"/>
                  </a:lnTo>
                  <a:lnTo>
                    <a:pt x="255" y="310"/>
                  </a:lnTo>
                  <a:lnTo>
                    <a:pt x="255" y="310"/>
                  </a:lnTo>
                  <a:lnTo>
                    <a:pt x="255" y="307"/>
                  </a:lnTo>
                  <a:lnTo>
                    <a:pt x="253" y="303"/>
                  </a:lnTo>
                  <a:lnTo>
                    <a:pt x="251" y="302"/>
                  </a:lnTo>
                  <a:lnTo>
                    <a:pt x="248" y="302"/>
                  </a:lnTo>
                  <a:lnTo>
                    <a:pt x="246" y="300"/>
                  </a:lnTo>
                  <a:lnTo>
                    <a:pt x="245" y="298"/>
                  </a:lnTo>
                  <a:lnTo>
                    <a:pt x="245" y="298"/>
                  </a:lnTo>
                  <a:lnTo>
                    <a:pt x="245" y="297"/>
                  </a:lnTo>
                  <a:lnTo>
                    <a:pt x="245" y="297"/>
                  </a:lnTo>
                  <a:lnTo>
                    <a:pt x="246" y="293"/>
                  </a:lnTo>
                  <a:lnTo>
                    <a:pt x="248" y="290"/>
                  </a:lnTo>
                  <a:lnTo>
                    <a:pt x="248" y="290"/>
                  </a:lnTo>
                  <a:lnTo>
                    <a:pt x="250" y="288"/>
                  </a:lnTo>
                  <a:lnTo>
                    <a:pt x="250" y="288"/>
                  </a:lnTo>
                  <a:lnTo>
                    <a:pt x="250" y="285"/>
                  </a:lnTo>
                  <a:lnTo>
                    <a:pt x="251" y="283"/>
                  </a:lnTo>
                  <a:lnTo>
                    <a:pt x="251" y="278"/>
                  </a:lnTo>
                  <a:lnTo>
                    <a:pt x="251" y="274"/>
                  </a:lnTo>
                  <a:lnTo>
                    <a:pt x="250" y="271"/>
                  </a:lnTo>
                  <a:lnTo>
                    <a:pt x="246" y="269"/>
                  </a:lnTo>
                  <a:lnTo>
                    <a:pt x="246" y="269"/>
                  </a:lnTo>
                  <a:lnTo>
                    <a:pt x="245" y="267"/>
                  </a:lnTo>
                  <a:lnTo>
                    <a:pt x="245" y="267"/>
                  </a:lnTo>
                  <a:lnTo>
                    <a:pt x="243" y="266"/>
                  </a:lnTo>
                  <a:lnTo>
                    <a:pt x="239" y="266"/>
                  </a:lnTo>
                  <a:lnTo>
                    <a:pt x="238" y="264"/>
                  </a:lnTo>
                  <a:lnTo>
                    <a:pt x="241" y="262"/>
                  </a:lnTo>
                  <a:lnTo>
                    <a:pt x="243" y="264"/>
                  </a:lnTo>
                  <a:lnTo>
                    <a:pt x="246" y="266"/>
                  </a:lnTo>
                  <a:lnTo>
                    <a:pt x="248" y="266"/>
                  </a:lnTo>
                  <a:lnTo>
                    <a:pt x="250" y="266"/>
                  </a:lnTo>
                  <a:lnTo>
                    <a:pt x="251" y="266"/>
                  </a:lnTo>
                  <a:lnTo>
                    <a:pt x="255" y="266"/>
                  </a:lnTo>
                  <a:lnTo>
                    <a:pt x="258" y="266"/>
                  </a:lnTo>
                  <a:lnTo>
                    <a:pt x="260" y="264"/>
                  </a:lnTo>
                  <a:lnTo>
                    <a:pt x="263" y="264"/>
                  </a:lnTo>
                  <a:lnTo>
                    <a:pt x="267" y="266"/>
                  </a:lnTo>
                  <a:lnTo>
                    <a:pt x="270" y="266"/>
                  </a:lnTo>
                  <a:lnTo>
                    <a:pt x="274" y="267"/>
                  </a:lnTo>
                  <a:lnTo>
                    <a:pt x="275" y="267"/>
                  </a:lnTo>
                  <a:lnTo>
                    <a:pt x="277" y="269"/>
                  </a:lnTo>
                  <a:lnTo>
                    <a:pt x="277" y="271"/>
                  </a:lnTo>
                  <a:lnTo>
                    <a:pt x="279" y="271"/>
                  </a:lnTo>
                  <a:lnTo>
                    <a:pt x="279" y="273"/>
                  </a:lnTo>
                  <a:lnTo>
                    <a:pt x="280" y="273"/>
                  </a:lnTo>
                  <a:lnTo>
                    <a:pt x="282" y="274"/>
                  </a:lnTo>
                  <a:lnTo>
                    <a:pt x="286" y="276"/>
                  </a:lnTo>
                  <a:lnTo>
                    <a:pt x="286" y="278"/>
                  </a:lnTo>
                  <a:lnTo>
                    <a:pt x="287" y="279"/>
                  </a:lnTo>
                  <a:lnTo>
                    <a:pt x="287" y="283"/>
                  </a:lnTo>
                  <a:lnTo>
                    <a:pt x="289" y="285"/>
                  </a:lnTo>
                  <a:lnTo>
                    <a:pt x="289" y="285"/>
                  </a:lnTo>
                  <a:lnTo>
                    <a:pt x="287" y="285"/>
                  </a:lnTo>
                  <a:lnTo>
                    <a:pt x="286" y="285"/>
                  </a:lnTo>
                  <a:lnTo>
                    <a:pt x="284" y="285"/>
                  </a:lnTo>
                  <a:lnTo>
                    <a:pt x="282" y="285"/>
                  </a:lnTo>
                  <a:lnTo>
                    <a:pt x="279" y="286"/>
                  </a:lnTo>
                  <a:lnTo>
                    <a:pt x="277" y="286"/>
                  </a:lnTo>
                  <a:lnTo>
                    <a:pt x="275" y="286"/>
                  </a:lnTo>
                  <a:lnTo>
                    <a:pt x="274" y="286"/>
                  </a:lnTo>
                  <a:lnTo>
                    <a:pt x="270" y="286"/>
                  </a:lnTo>
                  <a:lnTo>
                    <a:pt x="268" y="288"/>
                  </a:lnTo>
                  <a:lnTo>
                    <a:pt x="268" y="288"/>
                  </a:lnTo>
                  <a:lnTo>
                    <a:pt x="267" y="290"/>
                  </a:lnTo>
                  <a:lnTo>
                    <a:pt x="265" y="291"/>
                  </a:lnTo>
                  <a:lnTo>
                    <a:pt x="263" y="291"/>
                  </a:lnTo>
                  <a:lnTo>
                    <a:pt x="263" y="293"/>
                  </a:lnTo>
                  <a:lnTo>
                    <a:pt x="263" y="293"/>
                  </a:lnTo>
                  <a:lnTo>
                    <a:pt x="262" y="295"/>
                  </a:lnTo>
                  <a:lnTo>
                    <a:pt x="262" y="295"/>
                  </a:lnTo>
                  <a:lnTo>
                    <a:pt x="263" y="297"/>
                  </a:lnTo>
                  <a:lnTo>
                    <a:pt x="265" y="298"/>
                  </a:lnTo>
                  <a:lnTo>
                    <a:pt x="268" y="300"/>
                  </a:lnTo>
                  <a:lnTo>
                    <a:pt x="270" y="300"/>
                  </a:lnTo>
                  <a:lnTo>
                    <a:pt x="272" y="302"/>
                  </a:lnTo>
                  <a:lnTo>
                    <a:pt x="274" y="303"/>
                  </a:lnTo>
                  <a:lnTo>
                    <a:pt x="274" y="307"/>
                  </a:lnTo>
                  <a:lnTo>
                    <a:pt x="274" y="307"/>
                  </a:lnTo>
                  <a:lnTo>
                    <a:pt x="275" y="309"/>
                  </a:lnTo>
                  <a:lnTo>
                    <a:pt x="279" y="310"/>
                  </a:lnTo>
                  <a:lnTo>
                    <a:pt x="282" y="310"/>
                  </a:lnTo>
                  <a:lnTo>
                    <a:pt x="284" y="310"/>
                  </a:lnTo>
                  <a:lnTo>
                    <a:pt x="287" y="310"/>
                  </a:lnTo>
                  <a:lnTo>
                    <a:pt x="289" y="310"/>
                  </a:lnTo>
                  <a:lnTo>
                    <a:pt x="291" y="310"/>
                  </a:lnTo>
                  <a:lnTo>
                    <a:pt x="294" y="310"/>
                  </a:lnTo>
                  <a:lnTo>
                    <a:pt x="294" y="310"/>
                  </a:lnTo>
                  <a:lnTo>
                    <a:pt x="296" y="309"/>
                  </a:lnTo>
                  <a:lnTo>
                    <a:pt x="296" y="309"/>
                  </a:lnTo>
                  <a:lnTo>
                    <a:pt x="298" y="309"/>
                  </a:lnTo>
                  <a:lnTo>
                    <a:pt x="303" y="307"/>
                  </a:lnTo>
                  <a:lnTo>
                    <a:pt x="303" y="307"/>
                  </a:lnTo>
                  <a:lnTo>
                    <a:pt x="304" y="307"/>
                  </a:lnTo>
                  <a:lnTo>
                    <a:pt x="304" y="307"/>
                  </a:lnTo>
                  <a:lnTo>
                    <a:pt x="304" y="303"/>
                  </a:lnTo>
                  <a:lnTo>
                    <a:pt x="306" y="300"/>
                  </a:lnTo>
                  <a:lnTo>
                    <a:pt x="306" y="298"/>
                  </a:lnTo>
                  <a:lnTo>
                    <a:pt x="306" y="297"/>
                  </a:lnTo>
                  <a:lnTo>
                    <a:pt x="306" y="293"/>
                  </a:lnTo>
                  <a:lnTo>
                    <a:pt x="306" y="290"/>
                  </a:lnTo>
                  <a:lnTo>
                    <a:pt x="308" y="290"/>
                  </a:lnTo>
                  <a:lnTo>
                    <a:pt x="313" y="288"/>
                  </a:lnTo>
                  <a:lnTo>
                    <a:pt x="318" y="288"/>
                  </a:lnTo>
                  <a:lnTo>
                    <a:pt x="322" y="290"/>
                  </a:lnTo>
                  <a:lnTo>
                    <a:pt x="322" y="290"/>
                  </a:lnTo>
                  <a:lnTo>
                    <a:pt x="322" y="290"/>
                  </a:lnTo>
                  <a:lnTo>
                    <a:pt x="322" y="288"/>
                  </a:lnTo>
                  <a:lnTo>
                    <a:pt x="322" y="288"/>
                  </a:lnTo>
                  <a:lnTo>
                    <a:pt x="320" y="286"/>
                  </a:lnTo>
                  <a:lnTo>
                    <a:pt x="320" y="286"/>
                  </a:lnTo>
                  <a:lnTo>
                    <a:pt x="320" y="285"/>
                  </a:lnTo>
                  <a:lnTo>
                    <a:pt x="322" y="285"/>
                  </a:lnTo>
                  <a:lnTo>
                    <a:pt x="322" y="285"/>
                  </a:lnTo>
                  <a:lnTo>
                    <a:pt x="327" y="285"/>
                  </a:lnTo>
                  <a:lnTo>
                    <a:pt x="328" y="283"/>
                  </a:lnTo>
                  <a:lnTo>
                    <a:pt x="330" y="281"/>
                  </a:lnTo>
                  <a:lnTo>
                    <a:pt x="335" y="279"/>
                  </a:lnTo>
                  <a:lnTo>
                    <a:pt x="339" y="278"/>
                  </a:lnTo>
                  <a:lnTo>
                    <a:pt x="340" y="276"/>
                  </a:lnTo>
                  <a:lnTo>
                    <a:pt x="344" y="274"/>
                  </a:lnTo>
                  <a:lnTo>
                    <a:pt x="345" y="274"/>
                  </a:lnTo>
                  <a:lnTo>
                    <a:pt x="347" y="273"/>
                  </a:lnTo>
                  <a:lnTo>
                    <a:pt x="351" y="271"/>
                  </a:lnTo>
                  <a:lnTo>
                    <a:pt x="352" y="269"/>
                  </a:lnTo>
                  <a:lnTo>
                    <a:pt x="356" y="269"/>
                  </a:lnTo>
                  <a:lnTo>
                    <a:pt x="357" y="269"/>
                  </a:lnTo>
                  <a:lnTo>
                    <a:pt x="361" y="269"/>
                  </a:lnTo>
                  <a:lnTo>
                    <a:pt x="363" y="267"/>
                  </a:lnTo>
                  <a:lnTo>
                    <a:pt x="366" y="267"/>
                  </a:lnTo>
                  <a:lnTo>
                    <a:pt x="369" y="266"/>
                  </a:lnTo>
                  <a:lnTo>
                    <a:pt x="371" y="266"/>
                  </a:lnTo>
                  <a:lnTo>
                    <a:pt x="371" y="267"/>
                  </a:lnTo>
                  <a:lnTo>
                    <a:pt x="371" y="269"/>
                  </a:lnTo>
                  <a:lnTo>
                    <a:pt x="373" y="271"/>
                  </a:lnTo>
                  <a:lnTo>
                    <a:pt x="375" y="271"/>
                  </a:lnTo>
                  <a:lnTo>
                    <a:pt x="375" y="271"/>
                  </a:lnTo>
                  <a:lnTo>
                    <a:pt x="376" y="269"/>
                  </a:lnTo>
                  <a:lnTo>
                    <a:pt x="376" y="269"/>
                  </a:lnTo>
                  <a:lnTo>
                    <a:pt x="376" y="267"/>
                  </a:lnTo>
                  <a:lnTo>
                    <a:pt x="376" y="266"/>
                  </a:lnTo>
                  <a:lnTo>
                    <a:pt x="378" y="262"/>
                  </a:lnTo>
                  <a:lnTo>
                    <a:pt x="380" y="261"/>
                  </a:lnTo>
                  <a:lnTo>
                    <a:pt x="383" y="259"/>
                  </a:lnTo>
                  <a:lnTo>
                    <a:pt x="387" y="257"/>
                  </a:lnTo>
                  <a:lnTo>
                    <a:pt x="388" y="257"/>
                  </a:lnTo>
                  <a:lnTo>
                    <a:pt x="390" y="257"/>
                  </a:lnTo>
                  <a:lnTo>
                    <a:pt x="393" y="255"/>
                  </a:lnTo>
                  <a:lnTo>
                    <a:pt x="399" y="255"/>
                  </a:lnTo>
                  <a:lnTo>
                    <a:pt x="399" y="255"/>
                  </a:lnTo>
                  <a:lnTo>
                    <a:pt x="397" y="257"/>
                  </a:lnTo>
                  <a:lnTo>
                    <a:pt x="397" y="259"/>
                  </a:lnTo>
                  <a:lnTo>
                    <a:pt x="397" y="259"/>
                  </a:lnTo>
                  <a:lnTo>
                    <a:pt x="395" y="259"/>
                  </a:lnTo>
                  <a:lnTo>
                    <a:pt x="395" y="259"/>
                  </a:lnTo>
                  <a:lnTo>
                    <a:pt x="393" y="262"/>
                  </a:lnTo>
                  <a:lnTo>
                    <a:pt x="393" y="264"/>
                  </a:lnTo>
                  <a:lnTo>
                    <a:pt x="395" y="266"/>
                  </a:lnTo>
                  <a:lnTo>
                    <a:pt x="397" y="266"/>
                  </a:lnTo>
                  <a:lnTo>
                    <a:pt x="397" y="269"/>
                  </a:lnTo>
                  <a:lnTo>
                    <a:pt x="397" y="269"/>
                  </a:lnTo>
                  <a:lnTo>
                    <a:pt x="397" y="269"/>
                  </a:lnTo>
                  <a:lnTo>
                    <a:pt x="397" y="269"/>
                  </a:lnTo>
                  <a:lnTo>
                    <a:pt x="395" y="269"/>
                  </a:lnTo>
                  <a:lnTo>
                    <a:pt x="395" y="269"/>
                  </a:lnTo>
                  <a:lnTo>
                    <a:pt x="393" y="269"/>
                  </a:lnTo>
                  <a:lnTo>
                    <a:pt x="393" y="269"/>
                  </a:lnTo>
                  <a:lnTo>
                    <a:pt x="390" y="271"/>
                  </a:lnTo>
                  <a:lnTo>
                    <a:pt x="387" y="271"/>
                  </a:lnTo>
                  <a:lnTo>
                    <a:pt x="387" y="273"/>
                  </a:lnTo>
                  <a:lnTo>
                    <a:pt x="387" y="273"/>
                  </a:lnTo>
                  <a:lnTo>
                    <a:pt x="387" y="273"/>
                  </a:lnTo>
                  <a:lnTo>
                    <a:pt x="388" y="274"/>
                  </a:lnTo>
                  <a:lnTo>
                    <a:pt x="388" y="274"/>
                  </a:lnTo>
                  <a:lnTo>
                    <a:pt x="390" y="274"/>
                  </a:lnTo>
                  <a:lnTo>
                    <a:pt x="395" y="274"/>
                  </a:lnTo>
                  <a:lnTo>
                    <a:pt x="397" y="274"/>
                  </a:lnTo>
                  <a:lnTo>
                    <a:pt x="400" y="274"/>
                  </a:lnTo>
                  <a:lnTo>
                    <a:pt x="404" y="274"/>
                  </a:lnTo>
                  <a:lnTo>
                    <a:pt x="405" y="274"/>
                  </a:lnTo>
                  <a:lnTo>
                    <a:pt x="409" y="274"/>
                  </a:lnTo>
                  <a:lnTo>
                    <a:pt x="409" y="274"/>
                  </a:lnTo>
                  <a:lnTo>
                    <a:pt x="410" y="276"/>
                  </a:lnTo>
                  <a:lnTo>
                    <a:pt x="410" y="276"/>
                  </a:lnTo>
                  <a:lnTo>
                    <a:pt x="410" y="274"/>
                  </a:lnTo>
                  <a:lnTo>
                    <a:pt x="410" y="273"/>
                  </a:lnTo>
                  <a:lnTo>
                    <a:pt x="410" y="273"/>
                  </a:lnTo>
                  <a:lnTo>
                    <a:pt x="412" y="271"/>
                  </a:lnTo>
                  <a:lnTo>
                    <a:pt x="412" y="271"/>
                  </a:lnTo>
                  <a:lnTo>
                    <a:pt x="414" y="269"/>
                  </a:lnTo>
                  <a:lnTo>
                    <a:pt x="419" y="267"/>
                  </a:lnTo>
                  <a:lnTo>
                    <a:pt x="421" y="266"/>
                  </a:lnTo>
                  <a:lnTo>
                    <a:pt x="422" y="266"/>
                  </a:lnTo>
                  <a:lnTo>
                    <a:pt x="422" y="264"/>
                  </a:lnTo>
                  <a:lnTo>
                    <a:pt x="426" y="264"/>
                  </a:lnTo>
                  <a:lnTo>
                    <a:pt x="428" y="264"/>
                  </a:lnTo>
                  <a:lnTo>
                    <a:pt x="429" y="264"/>
                  </a:lnTo>
                  <a:lnTo>
                    <a:pt x="433" y="264"/>
                  </a:lnTo>
                  <a:lnTo>
                    <a:pt x="436" y="264"/>
                  </a:lnTo>
                  <a:lnTo>
                    <a:pt x="440" y="264"/>
                  </a:lnTo>
                  <a:lnTo>
                    <a:pt x="441" y="266"/>
                  </a:lnTo>
                  <a:lnTo>
                    <a:pt x="446" y="267"/>
                  </a:lnTo>
                  <a:lnTo>
                    <a:pt x="448" y="264"/>
                  </a:lnTo>
                  <a:lnTo>
                    <a:pt x="452" y="264"/>
                  </a:lnTo>
                  <a:lnTo>
                    <a:pt x="453" y="261"/>
                  </a:lnTo>
                  <a:lnTo>
                    <a:pt x="457" y="261"/>
                  </a:lnTo>
                  <a:lnTo>
                    <a:pt x="458" y="259"/>
                  </a:lnTo>
                  <a:lnTo>
                    <a:pt x="460" y="257"/>
                  </a:lnTo>
                  <a:lnTo>
                    <a:pt x="464" y="255"/>
                  </a:lnTo>
                  <a:lnTo>
                    <a:pt x="464" y="255"/>
                  </a:lnTo>
                  <a:lnTo>
                    <a:pt x="464" y="257"/>
                  </a:lnTo>
                  <a:lnTo>
                    <a:pt x="464" y="257"/>
                  </a:lnTo>
                  <a:lnTo>
                    <a:pt x="465" y="255"/>
                  </a:lnTo>
                  <a:lnTo>
                    <a:pt x="465" y="255"/>
                  </a:lnTo>
                  <a:lnTo>
                    <a:pt x="467" y="255"/>
                  </a:lnTo>
                  <a:lnTo>
                    <a:pt x="470" y="254"/>
                  </a:lnTo>
                  <a:lnTo>
                    <a:pt x="472" y="255"/>
                  </a:lnTo>
                  <a:lnTo>
                    <a:pt x="474" y="255"/>
                  </a:lnTo>
                  <a:lnTo>
                    <a:pt x="475" y="255"/>
                  </a:lnTo>
                  <a:lnTo>
                    <a:pt x="475" y="259"/>
                  </a:lnTo>
                  <a:lnTo>
                    <a:pt x="477" y="259"/>
                  </a:lnTo>
                  <a:lnTo>
                    <a:pt x="477" y="261"/>
                  </a:lnTo>
                  <a:lnTo>
                    <a:pt x="475" y="262"/>
                  </a:lnTo>
                  <a:lnTo>
                    <a:pt x="474" y="262"/>
                  </a:lnTo>
                  <a:lnTo>
                    <a:pt x="474" y="266"/>
                  </a:lnTo>
                  <a:lnTo>
                    <a:pt x="474" y="267"/>
                  </a:lnTo>
                  <a:lnTo>
                    <a:pt x="475" y="269"/>
                  </a:lnTo>
                  <a:lnTo>
                    <a:pt x="479" y="269"/>
                  </a:lnTo>
                  <a:lnTo>
                    <a:pt x="481" y="271"/>
                  </a:lnTo>
                  <a:lnTo>
                    <a:pt x="482" y="271"/>
                  </a:lnTo>
                  <a:lnTo>
                    <a:pt x="482" y="271"/>
                  </a:lnTo>
                  <a:lnTo>
                    <a:pt x="484" y="271"/>
                  </a:lnTo>
                  <a:lnTo>
                    <a:pt x="484" y="271"/>
                  </a:lnTo>
                  <a:lnTo>
                    <a:pt x="486" y="271"/>
                  </a:lnTo>
                  <a:lnTo>
                    <a:pt x="486" y="271"/>
                  </a:lnTo>
                  <a:lnTo>
                    <a:pt x="486" y="267"/>
                  </a:lnTo>
                  <a:lnTo>
                    <a:pt x="486" y="267"/>
                  </a:lnTo>
                  <a:lnTo>
                    <a:pt x="486" y="266"/>
                  </a:lnTo>
                  <a:lnTo>
                    <a:pt x="486" y="266"/>
                  </a:lnTo>
                  <a:lnTo>
                    <a:pt x="486" y="264"/>
                  </a:lnTo>
                  <a:lnTo>
                    <a:pt x="486" y="262"/>
                  </a:lnTo>
                  <a:lnTo>
                    <a:pt x="494" y="262"/>
                  </a:lnTo>
                  <a:lnTo>
                    <a:pt x="496" y="261"/>
                  </a:lnTo>
                  <a:lnTo>
                    <a:pt x="498" y="259"/>
                  </a:lnTo>
                  <a:lnTo>
                    <a:pt x="498" y="259"/>
                  </a:lnTo>
                  <a:lnTo>
                    <a:pt x="499" y="257"/>
                  </a:lnTo>
                  <a:lnTo>
                    <a:pt x="499" y="257"/>
                  </a:lnTo>
                  <a:lnTo>
                    <a:pt x="501" y="255"/>
                  </a:lnTo>
                  <a:lnTo>
                    <a:pt x="501" y="252"/>
                  </a:lnTo>
                  <a:lnTo>
                    <a:pt x="501" y="252"/>
                  </a:lnTo>
                  <a:lnTo>
                    <a:pt x="501" y="252"/>
                  </a:lnTo>
                  <a:lnTo>
                    <a:pt x="501" y="252"/>
                  </a:lnTo>
                  <a:lnTo>
                    <a:pt x="498" y="250"/>
                  </a:lnTo>
                  <a:lnTo>
                    <a:pt x="498" y="250"/>
                  </a:lnTo>
                  <a:lnTo>
                    <a:pt x="498" y="249"/>
                  </a:lnTo>
                  <a:lnTo>
                    <a:pt x="496" y="247"/>
                  </a:lnTo>
                  <a:lnTo>
                    <a:pt x="496" y="247"/>
                  </a:lnTo>
                  <a:lnTo>
                    <a:pt x="494" y="243"/>
                  </a:lnTo>
                  <a:lnTo>
                    <a:pt x="493" y="243"/>
                  </a:lnTo>
                  <a:lnTo>
                    <a:pt x="491" y="242"/>
                  </a:lnTo>
                  <a:lnTo>
                    <a:pt x="491" y="238"/>
                  </a:lnTo>
                  <a:lnTo>
                    <a:pt x="491" y="237"/>
                  </a:lnTo>
                  <a:lnTo>
                    <a:pt x="493" y="237"/>
                  </a:lnTo>
                  <a:lnTo>
                    <a:pt x="494" y="237"/>
                  </a:lnTo>
                  <a:lnTo>
                    <a:pt x="496" y="235"/>
                  </a:lnTo>
                  <a:lnTo>
                    <a:pt x="498" y="233"/>
                  </a:lnTo>
                  <a:lnTo>
                    <a:pt x="499" y="231"/>
                  </a:lnTo>
                  <a:lnTo>
                    <a:pt x="503" y="231"/>
                  </a:lnTo>
                  <a:lnTo>
                    <a:pt x="506" y="231"/>
                  </a:lnTo>
                  <a:lnTo>
                    <a:pt x="510" y="231"/>
                  </a:lnTo>
                  <a:lnTo>
                    <a:pt x="511" y="233"/>
                  </a:lnTo>
                  <a:lnTo>
                    <a:pt x="515" y="233"/>
                  </a:lnTo>
                  <a:lnTo>
                    <a:pt x="517" y="233"/>
                  </a:lnTo>
                  <a:lnTo>
                    <a:pt x="520" y="233"/>
                  </a:lnTo>
                  <a:lnTo>
                    <a:pt x="523" y="233"/>
                  </a:lnTo>
                  <a:lnTo>
                    <a:pt x="525" y="233"/>
                  </a:lnTo>
                  <a:lnTo>
                    <a:pt x="527" y="233"/>
                  </a:lnTo>
                  <a:lnTo>
                    <a:pt x="527" y="233"/>
                  </a:lnTo>
                  <a:lnTo>
                    <a:pt x="529" y="235"/>
                  </a:lnTo>
                  <a:lnTo>
                    <a:pt x="529" y="235"/>
                  </a:lnTo>
                  <a:lnTo>
                    <a:pt x="530" y="235"/>
                  </a:lnTo>
                  <a:lnTo>
                    <a:pt x="534" y="235"/>
                  </a:lnTo>
                  <a:lnTo>
                    <a:pt x="535" y="235"/>
                  </a:lnTo>
                  <a:lnTo>
                    <a:pt x="535" y="235"/>
                  </a:lnTo>
                  <a:lnTo>
                    <a:pt x="535" y="235"/>
                  </a:lnTo>
                  <a:lnTo>
                    <a:pt x="535" y="235"/>
                  </a:lnTo>
                  <a:lnTo>
                    <a:pt x="537" y="235"/>
                  </a:lnTo>
                  <a:lnTo>
                    <a:pt x="537" y="235"/>
                  </a:lnTo>
                  <a:lnTo>
                    <a:pt x="541" y="237"/>
                  </a:lnTo>
                  <a:lnTo>
                    <a:pt x="542" y="238"/>
                  </a:lnTo>
                  <a:lnTo>
                    <a:pt x="546" y="238"/>
                  </a:lnTo>
                  <a:lnTo>
                    <a:pt x="551" y="240"/>
                  </a:lnTo>
                  <a:lnTo>
                    <a:pt x="552" y="240"/>
                  </a:lnTo>
                  <a:lnTo>
                    <a:pt x="552" y="242"/>
                  </a:lnTo>
                  <a:lnTo>
                    <a:pt x="556" y="242"/>
                  </a:lnTo>
                  <a:lnTo>
                    <a:pt x="558" y="243"/>
                  </a:lnTo>
                  <a:lnTo>
                    <a:pt x="561" y="243"/>
                  </a:lnTo>
                  <a:lnTo>
                    <a:pt x="561" y="245"/>
                  </a:lnTo>
                  <a:lnTo>
                    <a:pt x="563" y="247"/>
                  </a:lnTo>
                  <a:lnTo>
                    <a:pt x="564" y="247"/>
                  </a:lnTo>
                  <a:lnTo>
                    <a:pt x="568" y="249"/>
                  </a:lnTo>
                  <a:lnTo>
                    <a:pt x="570" y="250"/>
                  </a:lnTo>
                  <a:lnTo>
                    <a:pt x="573" y="250"/>
                  </a:lnTo>
                  <a:lnTo>
                    <a:pt x="575" y="252"/>
                  </a:lnTo>
                  <a:lnTo>
                    <a:pt x="578" y="254"/>
                  </a:lnTo>
                  <a:lnTo>
                    <a:pt x="578" y="254"/>
                  </a:lnTo>
                  <a:lnTo>
                    <a:pt x="580" y="254"/>
                  </a:lnTo>
                  <a:lnTo>
                    <a:pt x="580" y="254"/>
                  </a:lnTo>
                  <a:lnTo>
                    <a:pt x="582" y="254"/>
                  </a:lnTo>
                  <a:lnTo>
                    <a:pt x="582" y="254"/>
                  </a:lnTo>
                  <a:lnTo>
                    <a:pt x="585" y="255"/>
                  </a:lnTo>
                  <a:lnTo>
                    <a:pt x="588" y="257"/>
                  </a:lnTo>
                  <a:lnTo>
                    <a:pt x="592" y="259"/>
                  </a:lnTo>
                  <a:lnTo>
                    <a:pt x="594" y="259"/>
                  </a:lnTo>
                  <a:lnTo>
                    <a:pt x="597" y="262"/>
                  </a:lnTo>
                  <a:lnTo>
                    <a:pt x="599" y="262"/>
                  </a:lnTo>
                  <a:lnTo>
                    <a:pt x="600" y="264"/>
                  </a:lnTo>
                  <a:lnTo>
                    <a:pt x="602" y="266"/>
                  </a:lnTo>
                  <a:lnTo>
                    <a:pt x="604" y="267"/>
                  </a:lnTo>
                  <a:lnTo>
                    <a:pt x="609" y="267"/>
                  </a:lnTo>
                  <a:lnTo>
                    <a:pt x="611" y="271"/>
                  </a:lnTo>
                  <a:lnTo>
                    <a:pt x="612" y="273"/>
                  </a:lnTo>
                  <a:lnTo>
                    <a:pt x="612" y="274"/>
                  </a:lnTo>
                  <a:lnTo>
                    <a:pt x="616" y="273"/>
                  </a:lnTo>
                  <a:lnTo>
                    <a:pt x="617" y="271"/>
                  </a:lnTo>
                  <a:lnTo>
                    <a:pt x="617" y="269"/>
                  </a:lnTo>
                  <a:lnTo>
                    <a:pt x="619" y="267"/>
                  </a:lnTo>
                  <a:lnTo>
                    <a:pt x="621" y="266"/>
                  </a:lnTo>
                  <a:lnTo>
                    <a:pt x="623" y="262"/>
                  </a:lnTo>
                  <a:lnTo>
                    <a:pt x="623" y="262"/>
                  </a:lnTo>
                  <a:lnTo>
                    <a:pt x="623" y="261"/>
                  </a:lnTo>
                  <a:lnTo>
                    <a:pt x="623" y="261"/>
                  </a:lnTo>
                  <a:lnTo>
                    <a:pt x="623" y="257"/>
                  </a:lnTo>
                  <a:lnTo>
                    <a:pt x="624" y="255"/>
                  </a:lnTo>
                  <a:lnTo>
                    <a:pt x="623" y="255"/>
                  </a:lnTo>
                  <a:lnTo>
                    <a:pt x="621" y="255"/>
                  </a:lnTo>
                  <a:lnTo>
                    <a:pt x="619" y="255"/>
                  </a:lnTo>
                  <a:lnTo>
                    <a:pt x="616" y="255"/>
                  </a:lnTo>
                  <a:lnTo>
                    <a:pt x="614" y="254"/>
                  </a:lnTo>
                  <a:lnTo>
                    <a:pt x="614" y="252"/>
                  </a:lnTo>
                  <a:lnTo>
                    <a:pt x="614" y="252"/>
                  </a:lnTo>
                  <a:lnTo>
                    <a:pt x="612" y="250"/>
                  </a:lnTo>
                  <a:lnTo>
                    <a:pt x="612" y="250"/>
                  </a:lnTo>
                  <a:lnTo>
                    <a:pt x="611" y="249"/>
                  </a:lnTo>
                  <a:lnTo>
                    <a:pt x="611" y="249"/>
                  </a:lnTo>
                  <a:lnTo>
                    <a:pt x="609" y="247"/>
                  </a:lnTo>
                  <a:lnTo>
                    <a:pt x="609" y="247"/>
                  </a:lnTo>
                  <a:lnTo>
                    <a:pt x="609" y="247"/>
                  </a:lnTo>
                  <a:lnTo>
                    <a:pt x="609" y="245"/>
                  </a:lnTo>
                  <a:lnTo>
                    <a:pt x="609" y="245"/>
                  </a:lnTo>
                  <a:lnTo>
                    <a:pt x="609" y="243"/>
                  </a:lnTo>
                  <a:lnTo>
                    <a:pt x="609" y="243"/>
                  </a:lnTo>
                  <a:lnTo>
                    <a:pt x="609" y="240"/>
                  </a:lnTo>
                  <a:lnTo>
                    <a:pt x="607" y="240"/>
                  </a:lnTo>
                  <a:lnTo>
                    <a:pt x="607" y="240"/>
                  </a:lnTo>
                  <a:lnTo>
                    <a:pt x="604" y="240"/>
                  </a:lnTo>
                  <a:lnTo>
                    <a:pt x="604" y="240"/>
                  </a:lnTo>
                  <a:lnTo>
                    <a:pt x="600" y="237"/>
                  </a:lnTo>
                  <a:lnTo>
                    <a:pt x="597" y="237"/>
                  </a:lnTo>
                  <a:lnTo>
                    <a:pt x="597" y="237"/>
                  </a:lnTo>
                  <a:lnTo>
                    <a:pt x="597" y="238"/>
                  </a:lnTo>
                  <a:lnTo>
                    <a:pt x="597" y="238"/>
                  </a:lnTo>
                  <a:lnTo>
                    <a:pt x="595" y="237"/>
                  </a:lnTo>
                  <a:lnTo>
                    <a:pt x="595" y="237"/>
                  </a:lnTo>
                  <a:lnTo>
                    <a:pt x="595" y="237"/>
                  </a:lnTo>
                  <a:lnTo>
                    <a:pt x="594" y="237"/>
                  </a:lnTo>
                  <a:lnTo>
                    <a:pt x="592" y="237"/>
                  </a:lnTo>
                  <a:lnTo>
                    <a:pt x="592" y="238"/>
                  </a:lnTo>
                  <a:lnTo>
                    <a:pt x="592" y="240"/>
                  </a:lnTo>
                  <a:lnTo>
                    <a:pt x="590" y="238"/>
                  </a:lnTo>
                  <a:lnTo>
                    <a:pt x="590" y="235"/>
                  </a:lnTo>
                  <a:lnTo>
                    <a:pt x="590" y="233"/>
                  </a:lnTo>
                  <a:lnTo>
                    <a:pt x="590" y="231"/>
                  </a:lnTo>
                  <a:lnTo>
                    <a:pt x="592" y="228"/>
                  </a:lnTo>
                  <a:lnTo>
                    <a:pt x="592" y="228"/>
                  </a:lnTo>
                  <a:lnTo>
                    <a:pt x="594" y="228"/>
                  </a:lnTo>
                  <a:lnTo>
                    <a:pt x="594" y="228"/>
                  </a:lnTo>
                  <a:lnTo>
                    <a:pt x="597" y="228"/>
                  </a:lnTo>
                  <a:lnTo>
                    <a:pt x="597" y="228"/>
                  </a:lnTo>
                  <a:lnTo>
                    <a:pt x="597" y="226"/>
                  </a:lnTo>
                  <a:lnTo>
                    <a:pt x="597" y="226"/>
                  </a:lnTo>
                  <a:lnTo>
                    <a:pt x="595" y="224"/>
                  </a:lnTo>
                  <a:lnTo>
                    <a:pt x="595" y="224"/>
                  </a:lnTo>
                  <a:lnTo>
                    <a:pt x="595" y="224"/>
                  </a:lnTo>
                  <a:lnTo>
                    <a:pt x="595" y="224"/>
                  </a:lnTo>
                  <a:lnTo>
                    <a:pt x="595" y="223"/>
                  </a:lnTo>
                  <a:lnTo>
                    <a:pt x="595" y="219"/>
                  </a:lnTo>
                  <a:lnTo>
                    <a:pt x="595" y="216"/>
                  </a:lnTo>
                  <a:lnTo>
                    <a:pt x="597" y="212"/>
                  </a:lnTo>
                  <a:lnTo>
                    <a:pt x="597" y="212"/>
                  </a:lnTo>
                  <a:lnTo>
                    <a:pt x="597" y="211"/>
                  </a:lnTo>
                  <a:lnTo>
                    <a:pt x="597" y="211"/>
                  </a:lnTo>
                  <a:lnTo>
                    <a:pt x="597" y="206"/>
                  </a:lnTo>
                  <a:lnTo>
                    <a:pt x="595" y="206"/>
                  </a:lnTo>
                  <a:lnTo>
                    <a:pt x="592" y="206"/>
                  </a:lnTo>
                  <a:lnTo>
                    <a:pt x="592" y="206"/>
                  </a:lnTo>
                  <a:lnTo>
                    <a:pt x="592" y="206"/>
                  </a:lnTo>
                  <a:lnTo>
                    <a:pt x="588" y="206"/>
                  </a:lnTo>
                  <a:lnTo>
                    <a:pt x="588" y="206"/>
                  </a:lnTo>
                  <a:lnTo>
                    <a:pt x="587" y="204"/>
                  </a:lnTo>
                  <a:lnTo>
                    <a:pt x="587" y="204"/>
                  </a:lnTo>
                  <a:lnTo>
                    <a:pt x="588" y="202"/>
                  </a:lnTo>
                  <a:lnTo>
                    <a:pt x="588" y="202"/>
                  </a:lnTo>
                  <a:lnTo>
                    <a:pt x="590" y="200"/>
                  </a:lnTo>
                  <a:lnTo>
                    <a:pt x="590" y="200"/>
                  </a:lnTo>
                  <a:lnTo>
                    <a:pt x="590" y="199"/>
                  </a:lnTo>
                  <a:lnTo>
                    <a:pt x="590" y="199"/>
                  </a:lnTo>
                  <a:lnTo>
                    <a:pt x="588" y="199"/>
                  </a:lnTo>
                  <a:lnTo>
                    <a:pt x="590" y="195"/>
                  </a:lnTo>
                  <a:lnTo>
                    <a:pt x="592" y="194"/>
                  </a:lnTo>
                  <a:lnTo>
                    <a:pt x="594" y="194"/>
                  </a:lnTo>
                  <a:lnTo>
                    <a:pt x="597" y="192"/>
                  </a:lnTo>
                  <a:lnTo>
                    <a:pt x="597" y="192"/>
                  </a:lnTo>
                  <a:lnTo>
                    <a:pt x="599" y="190"/>
                  </a:lnTo>
                  <a:lnTo>
                    <a:pt x="599" y="190"/>
                  </a:lnTo>
                  <a:lnTo>
                    <a:pt x="602" y="188"/>
                  </a:lnTo>
                  <a:lnTo>
                    <a:pt x="604" y="187"/>
                  </a:lnTo>
                  <a:lnTo>
                    <a:pt x="607" y="185"/>
                  </a:lnTo>
                  <a:lnTo>
                    <a:pt x="609" y="183"/>
                  </a:lnTo>
                  <a:lnTo>
                    <a:pt x="612" y="180"/>
                  </a:lnTo>
                  <a:lnTo>
                    <a:pt x="612" y="180"/>
                  </a:lnTo>
                  <a:lnTo>
                    <a:pt x="614" y="178"/>
                  </a:lnTo>
                  <a:lnTo>
                    <a:pt x="616" y="175"/>
                  </a:lnTo>
                  <a:lnTo>
                    <a:pt x="616" y="171"/>
                  </a:lnTo>
                  <a:lnTo>
                    <a:pt x="617" y="170"/>
                  </a:lnTo>
                  <a:lnTo>
                    <a:pt x="617" y="168"/>
                  </a:lnTo>
                  <a:lnTo>
                    <a:pt x="619" y="164"/>
                  </a:lnTo>
                  <a:lnTo>
                    <a:pt x="619" y="163"/>
                  </a:lnTo>
                  <a:lnTo>
                    <a:pt x="619" y="161"/>
                  </a:lnTo>
                  <a:lnTo>
                    <a:pt x="621" y="158"/>
                  </a:lnTo>
                  <a:lnTo>
                    <a:pt x="621" y="156"/>
                  </a:lnTo>
                  <a:lnTo>
                    <a:pt x="623" y="154"/>
                  </a:lnTo>
                  <a:lnTo>
                    <a:pt x="624" y="151"/>
                  </a:lnTo>
                  <a:lnTo>
                    <a:pt x="624" y="151"/>
                  </a:lnTo>
                  <a:lnTo>
                    <a:pt x="626" y="149"/>
                  </a:lnTo>
                  <a:lnTo>
                    <a:pt x="626" y="149"/>
                  </a:lnTo>
                  <a:lnTo>
                    <a:pt x="628" y="147"/>
                  </a:lnTo>
                  <a:lnTo>
                    <a:pt x="628" y="145"/>
                  </a:lnTo>
                  <a:lnTo>
                    <a:pt x="631" y="145"/>
                  </a:lnTo>
                  <a:lnTo>
                    <a:pt x="633" y="147"/>
                  </a:lnTo>
                  <a:lnTo>
                    <a:pt x="636" y="147"/>
                  </a:lnTo>
                  <a:lnTo>
                    <a:pt x="641" y="147"/>
                  </a:lnTo>
                  <a:lnTo>
                    <a:pt x="645" y="147"/>
                  </a:lnTo>
                  <a:lnTo>
                    <a:pt x="647" y="147"/>
                  </a:lnTo>
                  <a:lnTo>
                    <a:pt x="650" y="147"/>
                  </a:lnTo>
                  <a:lnTo>
                    <a:pt x="655" y="147"/>
                  </a:lnTo>
                  <a:lnTo>
                    <a:pt x="659" y="147"/>
                  </a:lnTo>
                  <a:lnTo>
                    <a:pt x="660" y="147"/>
                  </a:lnTo>
                  <a:lnTo>
                    <a:pt x="662" y="147"/>
                  </a:lnTo>
                  <a:lnTo>
                    <a:pt x="664" y="149"/>
                  </a:lnTo>
                  <a:lnTo>
                    <a:pt x="665" y="149"/>
                  </a:lnTo>
                  <a:lnTo>
                    <a:pt x="669" y="149"/>
                  </a:lnTo>
                  <a:lnTo>
                    <a:pt x="671" y="149"/>
                  </a:lnTo>
                  <a:lnTo>
                    <a:pt x="674" y="149"/>
                  </a:lnTo>
                  <a:lnTo>
                    <a:pt x="676" y="151"/>
                  </a:lnTo>
                  <a:lnTo>
                    <a:pt x="677" y="152"/>
                  </a:lnTo>
                  <a:lnTo>
                    <a:pt x="679" y="152"/>
                  </a:lnTo>
                  <a:lnTo>
                    <a:pt x="679" y="156"/>
                  </a:lnTo>
                  <a:lnTo>
                    <a:pt x="679" y="158"/>
                  </a:lnTo>
                  <a:lnTo>
                    <a:pt x="679" y="158"/>
                  </a:lnTo>
                  <a:lnTo>
                    <a:pt x="681" y="159"/>
                  </a:lnTo>
                  <a:lnTo>
                    <a:pt x="681" y="163"/>
                  </a:lnTo>
                  <a:lnTo>
                    <a:pt x="679" y="166"/>
                  </a:lnTo>
                  <a:lnTo>
                    <a:pt x="679" y="168"/>
                  </a:lnTo>
                  <a:lnTo>
                    <a:pt x="679" y="171"/>
                  </a:lnTo>
                  <a:lnTo>
                    <a:pt x="677" y="173"/>
                  </a:lnTo>
                  <a:lnTo>
                    <a:pt x="676" y="173"/>
                  </a:lnTo>
                  <a:lnTo>
                    <a:pt x="674" y="175"/>
                  </a:lnTo>
                  <a:lnTo>
                    <a:pt x="672" y="176"/>
                  </a:lnTo>
                  <a:lnTo>
                    <a:pt x="672" y="180"/>
                  </a:lnTo>
                  <a:lnTo>
                    <a:pt x="672" y="182"/>
                  </a:lnTo>
                  <a:lnTo>
                    <a:pt x="671" y="182"/>
                  </a:lnTo>
                  <a:lnTo>
                    <a:pt x="667" y="183"/>
                  </a:lnTo>
                  <a:lnTo>
                    <a:pt x="665" y="185"/>
                  </a:lnTo>
                  <a:lnTo>
                    <a:pt x="665" y="188"/>
                  </a:lnTo>
                  <a:lnTo>
                    <a:pt x="665" y="188"/>
                  </a:lnTo>
                  <a:lnTo>
                    <a:pt x="667" y="190"/>
                  </a:lnTo>
                  <a:lnTo>
                    <a:pt x="671" y="192"/>
                  </a:lnTo>
                  <a:lnTo>
                    <a:pt x="672" y="194"/>
                  </a:lnTo>
                  <a:lnTo>
                    <a:pt x="674" y="195"/>
                  </a:lnTo>
                  <a:lnTo>
                    <a:pt x="676" y="195"/>
                  </a:lnTo>
                  <a:lnTo>
                    <a:pt x="676" y="199"/>
                  </a:lnTo>
                  <a:lnTo>
                    <a:pt x="677" y="200"/>
                  </a:lnTo>
                  <a:lnTo>
                    <a:pt x="679" y="202"/>
                  </a:lnTo>
                  <a:lnTo>
                    <a:pt x="679" y="202"/>
                  </a:lnTo>
                  <a:lnTo>
                    <a:pt x="679" y="202"/>
                  </a:lnTo>
                  <a:lnTo>
                    <a:pt x="679" y="202"/>
                  </a:lnTo>
                  <a:lnTo>
                    <a:pt x="679" y="202"/>
                  </a:lnTo>
                  <a:lnTo>
                    <a:pt x="679" y="202"/>
                  </a:lnTo>
                  <a:lnTo>
                    <a:pt x="679" y="204"/>
                  </a:lnTo>
                  <a:lnTo>
                    <a:pt x="681" y="207"/>
                  </a:lnTo>
                  <a:lnTo>
                    <a:pt x="677" y="211"/>
                  </a:lnTo>
                  <a:lnTo>
                    <a:pt x="679" y="212"/>
                  </a:lnTo>
                  <a:lnTo>
                    <a:pt x="679" y="214"/>
                  </a:lnTo>
                  <a:lnTo>
                    <a:pt x="677" y="218"/>
                  </a:lnTo>
                  <a:lnTo>
                    <a:pt x="676" y="218"/>
                  </a:lnTo>
                  <a:lnTo>
                    <a:pt x="676" y="221"/>
                  </a:lnTo>
                  <a:lnTo>
                    <a:pt x="676" y="224"/>
                  </a:lnTo>
                  <a:lnTo>
                    <a:pt x="677" y="226"/>
                  </a:lnTo>
                  <a:lnTo>
                    <a:pt x="677" y="230"/>
                  </a:lnTo>
                  <a:lnTo>
                    <a:pt x="677" y="231"/>
                  </a:lnTo>
                  <a:lnTo>
                    <a:pt x="677" y="233"/>
                  </a:lnTo>
                  <a:lnTo>
                    <a:pt x="677" y="237"/>
                  </a:lnTo>
                  <a:lnTo>
                    <a:pt x="677" y="240"/>
                  </a:lnTo>
                  <a:lnTo>
                    <a:pt x="677" y="240"/>
                  </a:lnTo>
                  <a:lnTo>
                    <a:pt x="677" y="242"/>
                  </a:lnTo>
                  <a:lnTo>
                    <a:pt x="677" y="245"/>
                  </a:lnTo>
                  <a:lnTo>
                    <a:pt x="676" y="247"/>
                  </a:lnTo>
                  <a:lnTo>
                    <a:pt x="676" y="249"/>
                  </a:lnTo>
                  <a:lnTo>
                    <a:pt x="676" y="254"/>
                  </a:lnTo>
                  <a:lnTo>
                    <a:pt x="677" y="255"/>
                  </a:lnTo>
                  <a:lnTo>
                    <a:pt x="679" y="257"/>
                  </a:lnTo>
                  <a:lnTo>
                    <a:pt x="681" y="259"/>
                  </a:lnTo>
                  <a:lnTo>
                    <a:pt x="684" y="261"/>
                  </a:lnTo>
                  <a:lnTo>
                    <a:pt x="688" y="262"/>
                  </a:lnTo>
                  <a:lnTo>
                    <a:pt x="691" y="266"/>
                  </a:lnTo>
                  <a:lnTo>
                    <a:pt x="693" y="267"/>
                  </a:lnTo>
                  <a:lnTo>
                    <a:pt x="693" y="271"/>
                  </a:lnTo>
                  <a:lnTo>
                    <a:pt x="689" y="271"/>
                  </a:lnTo>
                  <a:lnTo>
                    <a:pt x="688" y="271"/>
                  </a:lnTo>
                  <a:lnTo>
                    <a:pt x="688" y="271"/>
                  </a:lnTo>
                  <a:lnTo>
                    <a:pt x="684" y="274"/>
                  </a:lnTo>
                  <a:lnTo>
                    <a:pt x="684" y="278"/>
                  </a:lnTo>
                  <a:lnTo>
                    <a:pt x="686" y="279"/>
                  </a:lnTo>
                  <a:lnTo>
                    <a:pt x="686" y="283"/>
                  </a:lnTo>
                  <a:lnTo>
                    <a:pt x="686" y="285"/>
                  </a:lnTo>
                  <a:lnTo>
                    <a:pt x="686" y="286"/>
                  </a:lnTo>
                  <a:lnTo>
                    <a:pt x="686" y="288"/>
                  </a:lnTo>
                  <a:lnTo>
                    <a:pt x="681" y="288"/>
                  </a:lnTo>
                  <a:lnTo>
                    <a:pt x="679" y="290"/>
                  </a:lnTo>
                  <a:lnTo>
                    <a:pt x="677" y="291"/>
                  </a:lnTo>
                  <a:lnTo>
                    <a:pt x="676" y="293"/>
                  </a:lnTo>
                  <a:lnTo>
                    <a:pt x="674" y="293"/>
                  </a:lnTo>
                  <a:lnTo>
                    <a:pt x="674" y="297"/>
                  </a:lnTo>
                  <a:lnTo>
                    <a:pt x="672" y="297"/>
                  </a:lnTo>
                  <a:lnTo>
                    <a:pt x="669" y="297"/>
                  </a:lnTo>
                  <a:lnTo>
                    <a:pt x="669" y="298"/>
                  </a:lnTo>
                  <a:lnTo>
                    <a:pt x="669" y="298"/>
                  </a:lnTo>
                  <a:lnTo>
                    <a:pt x="671" y="300"/>
                  </a:lnTo>
                  <a:lnTo>
                    <a:pt x="669" y="302"/>
                  </a:lnTo>
                  <a:lnTo>
                    <a:pt x="669" y="302"/>
                  </a:lnTo>
                  <a:lnTo>
                    <a:pt x="665" y="305"/>
                  </a:lnTo>
                  <a:lnTo>
                    <a:pt x="664" y="307"/>
                  </a:lnTo>
                  <a:lnTo>
                    <a:pt x="662" y="307"/>
                  </a:lnTo>
                  <a:lnTo>
                    <a:pt x="659" y="309"/>
                  </a:lnTo>
                  <a:lnTo>
                    <a:pt x="655" y="309"/>
                  </a:lnTo>
                  <a:lnTo>
                    <a:pt x="653" y="310"/>
                  </a:lnTo>
                  <a:lnTo>
                    <a:pt x="652" y="310"/>
                  </a:lnTo>
                  <a:lnTo>
                    <a:pt x="652" y="310"/>
                  </a:lnTo>
                  <a:lnTo>
                    <a:pt x="650" y="312"/>
                  </a:lnTo>
                  <a:lnTo>
                    <a:pt x="650" y="312"/>
                  </a:lnTo>
                  <a:lnTo>
                    <a:pt x="647" y="312"/>
                  </a:lnTo>
                  <a:lnTo>
                    <a:pt x="645" y="314"/>
                  </a:lnTo>
                  <a:lnTo>
                    <a:pt x="643" y="314"/>
                  </a:lnTo>
                  <a:lnTo>
                    <a:pt x="641" y="314"/>
                  </a:lnTo>
                  <a:lnTo>
                    <a:pt x="640" y="312"/>
                  </a:lnTo>
                  <a:lnTo>
                    <a:pt x="638" y="310"/>
                  </a:lnTo>
                  <a:lnTo>
                    <a:pt x="631" y="310"/>
                  </a:lnTo>
                  <a:lnTo>
                    <a:pt x="626" y="310"/>
                  </a:lnTo>
                  <a:lnTo>
                    <a:pt x="623" y="310"/>
                  </a:lnTo>
                  <a:lnTo>
                    <a:pt x="624" y="312"/>
                  </a:lnTo>
                  <a:lnTo>
                    <a:pt x="624" y="312"/>
                  </a:lnTo>
                  <a:lnTo>
                    <a:pt x="626" y="316"/>
                  </a:lnTo>
                  <a:lnTo>
                    <a:pt x="626" y="317"/>
                  </a:lnTo>
                  <a:lnTo>
                    <a:pt x="631" y="319"/>
                  </a:lnTo>
                  <a:lnTo>
                    <a:pt x="636" y="319"/>
                  </a:lnTo>
                  <a:lnTo>
                    <a:pt x="638" y="321"/>
                  </a:lnTo>
                  <a:lnTo>
                    <a:pt x="638" y="322"/>
                  </a:lnTo>
                  <a:lnTo>
                    <a:pt x="645" y="322"/>
                  </a:lnTo>
                  <a:lnTo>
                    <a:pt x="647" y="322"/>
                  </a:lnTo>
                  <a:lnTo>
                    <a:pt x="650" y="322"/>
                  </a:lnTo>
                  <a:lnTo>
                    <a:pt x="653" y="322"/>
                  </a:lnTo>
                  <a:lnTo>
                    <a:pt x="655" y="322"/>
                  </a:lnTo>
                  <a:lnTo>
                    <a:pt x="659" y="322"/>
                  </a:lnTo>
                  <a:lnTo>
                    <a:pt x="662" y="322"/>
                  </a:lnTo>
                  <a:lnTo>
                    <a:pt x="664" y="322"/>
                  </a:lnTo>
                  <a:lnTo>
                    <a:pt x="667" y="324"/>
                  </a:lnTo>
                  <a:lnTo>
                    <a:pt x="669" y="324"/>
                  </a:lnTo>
                  <a:lnTo>
                    <a:pt x="672" y="324"/>
                  </a:lnTo>
                  <a:lnTo>
                    <a:pt x="674" y="321"/>
                  </a:lnTo>
                  <a:lnTo>
                    <a:pt x="674" y="321"/>
                  </a:lnTo>
                  <a:lnTo>
                    <a:pt x="674" y="319"/>
                  </a:lnTo>
                  <a:lnTo>
                    <a:pt x="674" y="317"/>
                  </a:lnTo>
                  <a:lnTo>
                    <a:pt x="674" y="317"/>
                  </a:lnTo>
                  <a:lnTo>
                    <a:pt x="676" y="314"/>
                  </a:lnTo>
                  <a:lnTo>
                    <a:pt x="679" y="316"/>
                  </a:lnTo>
                  <a:lnTo>
                    <a:pt x="683" y="314"/>
                  </a:lnTo>
                  <a:lnTo>
                    <a:pt x="684" y="312"/>
                  </a:lnTo>
                  <a:lnTo>
                    <a:pt x="686" y="310"/>
                  </a:lnTo>
                  <a:lnTo>
                    <a:pt x="691" y="309"/>
                  </a:lnTo>
                  <a:lnTo>
                    <a:pt x="691" y="309"/>
                  </a:lnTo>
                  <a:lnTo>
                    <a:pt x="693" y="305"/>
                  </a:lnTo>
                  <a:lnTo>
                    <a:pt x="694" y="305"/>
                  </a:lnTo>
                  <a:lnTo>
                    <a:pt x="694" y="303"/>
                  </a:lnTo>
                  <a:lnTo>
                    <a:pt x="696" y="302"/>
                  </a:lnTo>
                  <a:lnTo>
                    <a:pt x="698" y="298"/>
                  </a:lnTo>
                  <a:lnTo>
                    <a:pt x="698" y="298"/>
                  </a:lnTo>
                  <a:lnTo>
                    <a:pt x="698" y="298"/>
                  </a:lnTo>
                  <a:lnTo>
                    <a:pt x="696" y="297"/>
                  </a:lnTo>
                  <a:lnTo>
                    <a:pt x="696" y="297"/>
                  </a:lnTo>
                  <a:lnTo>
                    <a:pt x="701" y="293"/>
                  </a:lnTo>
                  <a:lnTo>
                    <a:pt x="703" y="291"/>
                  </a:lnTo>
                  <a:lnTo>
                    <a:pt x="706" y="290"/>
                  </a:lnTo>
                  <a:lnTo>
                    <a:pt x="708" y="286"/>
                  </a:lnTo>
                  <a:lnTo>
                    <a:pt x="708" y="285"/>
                  </a:lnTo>
                  <a:lnTo>
                    <a:pt x="708" y="285"/>
                  </a:lnTo>
                  <a:lnTo>
                    <a:pt x="708" y="281"/>
                  </a:lnTo>
                  <a:lnTo>
                    <a:pt x="708" y="279"/>
                  </a:lnTo>
                  <a:lnTo>
                    <a:pt x="708" y="276"/>
                  </a:lnTo>
                  <a:lnTo>
                    <a:pt x="708" y="274"/>
                  </a:lnTo>
                  <a:lnTo>
                    <a:pt x="708" y="274"/>
                  </a:lnTo>
                  <a:lnTo>
                    <a:pt x="708" y="274"/>
                  </a:lnTo>
                  <a:lnTo>
                    <a:pt x="706" y="273"/>
                  </a:lnTo>
                  <a:lnTo>
                    <a:pt x="705" y="271"/>
                  </a:lnTo>
                  <a:lnTo>
                    <a:pt x="703" y="269"/>
                  </a:lnTo>
                  <a:lnTo>
                    <a:pt x="703" y="267"/>
                  </a:lnTo>
                  <a:lnTo>
                    <a:pt x="703" y="266"/>
                  </a:lnTo>
                  <a:lnTo>
                    <a:pt x="703" y="262"/>
                  </a:lnTo>
                  <a:lnTo>
                    <a:pt x="703" y="262"/>
                  </a:lnTo>
                  <a:lnTo>
                    <a:pt x="703" y="262"/>
                  </a:lnTo>
                  <a:lnTo>
                    <a:pt x="705" y="262"/>
                  </a:lnTo>
                  <a:lnTo>
                    <a:pt x="705" y="262"/>
                  </a:lnTo>
                  <a:lnTo>
                    <a:pt x="710" y="261"/>
                  </a:lnTo>
                  <a:lnTo>
                    <a:pt x="712" y="259"/>
                  </a:lnTo>
                  <a:lnTo>
                    <a:pt x="715" y="257"/>
                  </a:lnTo>
                  <a:lnTo>
                    <a:pt x="720" y="257"/>
                  </a:lnTo>
                  <a:lnTo>
                    <a:pt x="722" y="255"/>
                  </a:lnTo>
                  <a:lnTo>
                    <a:pt x="727" y="254"/>
                  </a:lnTo>
                  <a:lnTo>
                    <a:pt x="730" y="254"/>
                  </a:lnTo>
                  <a:lnTo>
                    <a:pt x="734" y="254"/>
                  </a:lnTo>
                  <a:lnTo>
                    <a:pt x="737" y="254"/>
                  </a:lnTo>
                  <a:lnTo>
                    <a:pt x="737" y="257"/>
                  </a:lnTo>
                  <a:lnTo>
                    <a:pt x="737" y="259"/>
                  </a:lnTo>
                  <a:lnTo>
                    <a:pt x="737" y="261"/>
                  </a:lnTo>
                  <a:lnTo>
                    <a:pt x="739" y="262"/>
                  </a:lnTo>
                  <a:lnTo>
                    <a:pt x="742" y="262"/>
                  </a:lnTo>
                  <a:lnTo>
                    <a:pt x="744" y="264"/>
                  </a:lnTo>
                  <a:lnTo>
                    <a:pt x="746" y="266"/>
                  </a:lnTo>
                  <a:lnTo>
                    <a:pt x="746" y="267"/>
                  </a:lnTo>
                  <a:lnTo>
                    <a:pt x="746" y="269"/>
                  </a:lnTo>
                  <a:lnTo>
                    <a:pt x="746" y="271"/>
                  </a:lnTo>
                  <a:lnTo>
                    <a:pt x="748" y="276"/>
                  </a:lnTo>
                  <a:lnTo>
                    <a:pt x="746" y="278"/>
                  </a:lnTo>
                  <a:lnTo>
                    <a:pt x="746" y="279"/>
                  </a:lnTo>
                  <a:lnTo>
                    <a:pt x="746" y="283"/>
                  </a:lnTo>
                  <a:lnTo>
                    <a:pt x="746" y="285"/>
                  </a:lnTo>
                  <a:lnTo>
                    <a:pt x="748" y="288"/>
                  </a:lnTo>
                  <a:lnTo>
                    <a:pt x="749" y="288"/>
                  </a:lnTo>
                  <a:lnTo>
                    <a:pt x="751" y="290"/>
                  </a:lnTo>
                  <a:lnTo>
                    <a:pt x="751" y="290"/>
                  </a:lnTo>
                  <a:lnTo>
                    <a:pt x="751" y="290"/>
                  </a:lnTo>
                  <a:lnTo>
                    <a:pt x="751" y="290"/>
                  </a:lnTo>
                  <a:lnTo>
                    <a:pt x="753" y="290"/>
                  </a:lnTo>
                  <a:lnTo>
                    <a:pt x="753" y="290"/>
                  </a:lnTo>
                  <a:lnTo>
                    <a:pt x="754" y="291"/>
                  </a:lnTo>
                  <a:lnTo>
                    <a:pt x="754" y="291"/>
                  </a:lnTo>
                  <a:lnTo>
                    <a:pt x="756" y="291"/>
                  </a:lnTo>
                  <a:lnTo>
                    <a:pt x="766" y="291"/>
                  </a:lnTo>
                  <a:lnTo>
                    <a:pt x="770" y="291"/>
                  </a:lnTo>
                  <a:lnTo>
                    <a:pt x="770" y="291"/>
                  </a:lnTo>
                  <a:lnTo>
                    <a:pt x="770" y="291"/>
                  </a:lnTo>
                  <a:lnTo>
                    <a:pt x="768" y="290"/>
                  </a:lnTo>
                  <a:lnTo>
                    <a:pt x="768" y="290"/>
                  </a:lnTo>
                  <a:lnTo>
                    <a:pt x="765" y="290"/>
                  </a:lnTo>
                  <a:lnTo>
                    <a:pt x="761" y="288"/>
                  </a:lnTo>
                  <a:lnTo>
                    <a:pt x="761" y="288"/>
                  </a:lnTo>
                  <a:lnTo>
                    <a:pt x="758" y="288"/>
                  </a:lnTo>
                  <a:lnTo>
                    <a:pt x="758" y="288"/>
                  </a:lnTo>
                  <a:lnTo>
                    <a:pt x="754" y="288"/>
                  </a:lnTo>
                  <a:lnTo>
                    <a:pt x="754" y="286"/>
                  </a:lnTo>
                  <a:lnTo>
                    <a:pt x="751" y="286"/>
                  </a:lnTo>
                  <a:lnTo>
                    <a:pt x="749" y="283"/>
                  </a:lnTo>
                  <a:lnTo>
                    <a:pt x="749" y="281"/>
                  </a:lnTo>
                  <a:lnTo>
                    <a:pt x="749" y="278"/>
                  </a:lnTo>
                  <a:lnTo>
                    <a:pt x="751" y="276"/>
                  </a:lnTo>
                  <a:lnTo>
                    <a:pt x="754" y="274"/>
                  </a:lnTo>
                  <a:lnTo>
                    <a:pt x="756" y="274"/>
                  </a:lnTo>
                  <a:lnTo>
                    <a:pt x="759" y="273"/>
                  </a:lnTo>
                  <a:lnTo>
                    <a:pt x="759" y="271"/>
                  </a:lnTo>
                  <a:lnTo>
                    <a:pt x="756" y="267"/>
                  </a:lnTo>
                  <a:lnTo>
                    <a:pt x="754" y="266"/>
                  </a:lnTo>
                  <a:lnTo>
                    <a:pt x="754" y="262"/>
                  </a:lnTo>
                  <a:lnTo>
                    <a:pt x="754" y="261"/>
                  </a:lnTo>
                  <a:lnTo>
                    <a:pt x="754" y="261"/>
                  </a:lnTo>
                  <a:lnTo>
                    <a:pt x="754" y="261"/>
                  </a:lnTo>
                  <a:lnTo>
                    <a:pt x="753" y="259"/>
                  </a:lnTo>
                  <a:lnTo>
                    <a:pt x="753" y="257"/>
                  </a:lnTo>
                  <a:lnTo>
                    <a:pt x="751" y="255"/>
                  </a:lnTo>
                  <a:lnTo>
                    <a:pt x="751" y="255"/>
                  </a:lnTo>
                  <a:lnTo>
                    <a:pt x="749" y="255"/>
                  </a:lnTo>
                  <a:lnTo>
                    <a:pt x="749" y="255"/>
                  </a:lnTo>
                  <a:lnTo>
                    <a:pt x="748" y="255"/>
                  </a:lnTo>
                  <a:lnTo>
                    <a:pt x="748" y="255"/>
                  </a:lnTo>
                  <a:lnTo>
                    <a:pt x="744" y="254"/>
                  </a:lnTo>
                  <a:lnTo>
                    <a:pt x="744" y="254"/>
                  </a:lnTo>
                  <a:lnTo>
                    <a:pt x="742" y="254"/>
                  </a:lnTo>
                  <a:lnTo>
                    <a:pt x="742" y="254"/>
                  </a:lnTo>
                  <a:lnTo>
                    <a:pt x="742" y="254"/>
                  </a:lnTo>
                  <a:lnTo>
                    <a:pt x="741" y="252"/>
                  </a:lnTo>
                  <a:lnTo>
                    <a:pt x="737" y="250"/>
                  </a:lnTo>
                  <a:lnTo>
                    <a:pt x="736" y="250"/>
                  </a:lnTo>
                  <a:lnTo>
                    <a:pt x="732" y="250"/>
                  </a:lnTo>
                  <a:lnTo>
                    <a:pt x="727" y="247"/>
                  </a:lnTo>
                  <a:lnTo>
                    <a:pt x="724" y="247"/>
                  </a:lnTo>
                  <a:lnTo>
                    <a:pt x="722" y="247"/>
                  </a:lnTo>
                  <a:lnTo>
                    <a:pt x="718" y="247"/>
                  </a:lnTo>
                  <a:lnTo>
                    <a:pt x="713" y="250"/>
                  </a:lnTo>
                  <a:lnTo>
                    <a:pt x="712" y="250"/>
                  </a:lnTo>
                  <a:lnTo>
                    <a:pt x="710" y="252"/>
                  </a:lnTo>
                  <a:lnTo>
                    <a:pt x="706" y="252"/>
                  </a:lnTo>
                  <a:lnTo>
                    <a:pt x="705" y="250"/>
                  </a:lnTo>
                  <a:lnTo>
                    <a:pt x="703" y="250"/>
                  </a:lnTo>
                  <a:lnTo>
                    <a:pt x="701" y="250"/>
                  </a:lnTo>
                  <a:lnTo>
                    <a:pt x="698" y="252"/>
                  </a:lnTo>
                  <a:lnTo>
                    <a:pt x="694" y="250"/>
                  </a:lnTo>
                  <a:lnTo>
                    <a:pt x="694" y="249"/>
                  </a:lnTo>
                  <a:lnTo>
                    <a:pt x="694" y="245"/>
                  </a:lnTo>
                  <a:lnTo>
                    <a:pt x="694" y="243"/>
                  </a:lnTo>
                  <a:lnTo>
                    <a:pt x="694" y="242"/>
                  </a:lnTo>
                  <a:lnTo>
                    <a:pt x="693" y="240"/>
                  </a:lnTo>
                  <a:lnTo>
                    <a:pt x="691" y="237"/>
                  </a:lnTo>
                  <a:lnTo>
                    <a:pt x="689" y="233"/>
                  </a:lnTo>
                  <a:lnTo>
                    <a:pt x="691" y="231"/>
                  </a:lnTo>
                  <a:lnTo>
                    <a:pt x="693" y="228"/>
                  </a:lnTo>
                  <a:lnTo>
                    <a:pt x="693" y="224"/>
                  </a:lnTo>
                  <a:lnTo>
                    <a:pt x="693" y="223"/>
                  </a:lnTo>
                  <a:lnTo>
                    <a:pt x="694" y="221"/>
                  </a:lnTo>
                  <a:lnTo>
                    <a:pt x="698" y="218"/>
                  </a:lnTo>
                  <a:lnTo>
                    <a:pt x="700" y="216"/>
                  </a:lnTo>
                  <a:lnTo>
                    <a:pt x="703" y="212"/>
                  </a:lnTo>
                  <a:lnTo>
                    <a:pt x="701" y="209"/>
                  </a:lnTo>
                  <a:lnTo>
                    <a:pt x="701" y="209"/>
                  </a:lnTo>
                  <a:lnTo>
                    <a:pt x="700" y="206"/>
                  </a:lnTo>
                  <a:lnTo>
                    <a:pt x="700" y="206"/>
                  </a:lnTo>
                  <a:lnTo>
                    <a:pt x="698" y="206"/>
                  </a:lnTo>
                  <a:lnTo>
                    <a:pt x="698" y="206"/>
                  </a:lnTo>
                  <a:lnTo>
                    <a:pt x="698" y="206"/>
                  </a:lnTo>
                  <a:lnTo>
                    <a:pt x="698" y="206"/>
                  </a:lnTo>
                  <a:lnTo>
                    <a:pt x="698" y="204"/>
                  </a:lnTo>
                  <a:lnTo>
                    <a:pt x="698" y="204"/>
                  </a:lnTo>
                  <a:lnTo>
                    <a:pt x="696" y="200"/>
                  </a:lnTo>
                  <a:lnTo>
                    <a:pt x="694" y="199"/>
                  </a:lnTo>
                  <a:lnTo>
                    <a:pt x="693" y="197"/>
                  </a:lnTo>
                  <a:lnTo>
                    <a:pt x="691" y="194"/>
                  </a:lnTo>
                  <a:lnTo>
                    <a:pt x="689" y="192"/>
                  </a:lnTo>
                  <a:lnTo>
                    <a:pt x="686" y="190"/>
                  </a:lnTo>
                  <a:lnTo>
                    <a:pt x="684" y="188"/>
                  </a:lnTo>
                  <a:lnTo>
                    <a:pt x="686" y="187"/>
                  </a:lnTo>
                  <a:lnTo>
                    <a:pt x="686" y="187"/>
                  </a:lnTo>
                  <a:lnTo>
                    <a:pt x="686" y="187"/>
                  </a:lnTo>
                  <a:lnTo>
                    <a:pt x="688" y="185"/>
                  </a:lnTo>
                  <a:lnTo>
                    <a:pt x="688" y="185"/>
                  </a:lnTo>
                  <a:lnTo>
                    <a:pt x="689" y="182"/>
                  </a:lnTo>
                  <a:lnTo>
                    <a:pt x="689" y="180"/>
                  </a:lnTo>
                  <a:lnTo>
                    <a:pt x="693" y="178"/>
                  </a:lnTo>
                  <a:lnTo>
                    <a:pt x="696" y="175"/>
                  </a:lnTo>
                  <a:lnTo>
                    <a:pt x="700" y="175"/>
                  </a:lnTo>
                  <a:lnTo>
                    <a:pt x="703" y="173"/>
                  </a:lnTo>
                  <a:lnTo>
                    <a:pt x="706" y="171"/>
                  </a:lnTo>
                  <a:lnTo>
                    <a:pt x="712" y="170"/>
                  </a:lnTo>
                  <a:lnTo>
                    <a:pt x="712" y="170"/>
                  </a:lnTo>
                  <a:lnTo>
                    <a:pt x="715" y="166"/>
                  </a:lnTo>
                  <a:lnTo>
                    <a:pt x="715" y="166"/>
                  </a:lnTo>
                  <a:lnTo>
                    <a:pt x="715" y="163"/>
                  </a:lnTo>
                  <a:lnTo>
                    <a:pt x="715" y="163"/>
                  </a:lnTo>
                  <a:lnTo>
                    <a:pt x="715" y="159"/>
                  </a:lnTo>
                  <a:lnTo>
                    <a:pt x="712" y="158"/>
                  </a:lnTo>
                  <a:lnTo>
                    <a:pt x="713" y="152"/>
                  </a:lnTo>
                  <a:lnTo>
                    <a:pt x="712" y="151"/>
                  </a:lnTo>
                  <a:lnTo>
                    <a:pt x="712" y="149"/>
                  </a:lnTo>
                  <a:lnTo>
                    <a:pt x="715" y="149"/>
                  </a:lnTo>
                  <a:lnTo>
                    <a:pt x="715" y="149"/>
                  </a:lnTo>
                  <a:lnTo>
                    <a:pt x="717" y="149"/>
                  </a:lnTo>
                  <a:lnTo>
                    <a:pt x="717" y="149"/>
                  </a:lnTo>
                  <a:lnTo>
                    <a:pt x="717" y="149"/>
                  </a:lnTo>
                  <a:lnTo>
                    <a:pt x="718" y="151"/>
                  </a:lnTo>
                  <a:lnTo>
                    <a:pt x="718" y="151"/>
                  </a:lnTo>
                  <a:lnTo>
                    <a:pt x="720" y="149"/>
                  </a:lnTo>
                  <a:lnTo>
                    <a:pt x="720" y="149"/>
                  </a:lnTo>
                  <a:lnTo>
                    <a:pt x="720" y="152"/>
                  </a:lnTo>
                  <a:lnTo>
                    <a:pt x="720" y="154"/>
                  </a:lnTo>
                  <a:lnTo>
                    <a:pt x="720" y="158"/>
                  </a:lnTo>
                  <a:lnTo>
                    <a:pt x="722" y="161"/>
                  </a:lnTo>
                  <a:lnTo>
                    <a:pt x="724" y="164"/>
                  </a:lnTo>
                  <a:lnTo>
                    <a:pt x="722" y="166"/>
                  </a:lnTo>
                  <a:lnTo>
                    <a:pt x="720" y="170"/>
                  </a:lnTo>
                  <a:lnTo>
                    <a:pt x="720" y="171"/>
                  </a:lnTo>
                  <a:lnTo>
                    <a:pt x="720" y="173"/>
                  </a:lnTo>
                  <a:lnTo>
                    <a:pt x="718" y="173"/>
                  </a:lnTo>
                  <a:lnTo>
                    <a:pt x="717" y="175"/>
                  </a:lnTo>
                  <a:lnTo>
                    <a:pt x="717" y="176"/>
                  </a:lnTo>
                  <a:lnTo>
                    <a:pt x="718" y="180"/>
                  </a:lnTo>
                  <a:lnTo>
                    <a:pt x="720" y="182"/>
                  </a:lnTo>
                  <a:lnTo>
                    <a:pt x="720" y="185"/>
                  </a:lnTo>
                  <a:lnTo>
                    <a:pt x="720" y="185"/>
                  </a:lnTo>
                  <a:lnTo>
                    <a:pt x="718" y="188"/>
                  </a:lnTo>
                  <a:lnTo>
                    <a:pt x="718" y="188"/>
                  </a:lnTo>
                  <a:lnTo>
                    <a:pt x="718" y="192"/>
                  </a:lnTo>
                  <a:lnTo>
                    <a:pt x="722" y="192"/>
                  </a:lnTo>
                  <a:lnTo>
                    <a:pt x="724" y="194"/>
                  </a:lnTo>
                  <a:lnTo>
                    <a:pt x="729" y="194"/>
                  </a:lnTo>
                  <a:lnTo>
                    <a:pt x="730" y="194"/>
                  </a:lnTo>
                  <a:lnTo>
                    <a:pt x="737" y="194"/>
                  </a:lnTo>
                  <a:lnTo>
                    <a:pt x="741" y="197"/>
                  </a:lnTo>
                  <a:lnTo>
                    <a:pt x="741" y="197"/>
                  </a:lnTo>
                  <a:lnTo>
                    <a:pt x="741" y="199"/>
                  </a:lnTo>
                  <a:lnTo>
                    <a:pt x="741" y="199"/>
                  </a:lnTo>
                  <a:lnTo>
                    <a:pt x="741" y="199"/>
                  </a:lnTo>
                  <a:lnTo>
                    <a:pt x="741" y="199"/>
                  </a:lnTo>
                  <a:lnTo>
                    <a:pt x="744" y="195"/>
                  </a:lnTo>
                  <a:lnTo>
                    <a:pt x="748" y="195"/>
                  </a:lnTo>
                  <a:lnTo>
                    <a:pt x="751" y="195"/>
                  </a:lnTo>
                  <a:lnTo>
                    <a:pt x="753" y="195"/>
                  </a:lnTo>
                  <a:lnTo>
                    <a:pt x="754" y="199"/>
                  </a:lnTo>
                  <a:lnTo>
                    <a:pt x="756" y="199"/>
                  </a:lnTo>
                  <a:lnTo>
                    <a:pt x="758" y="200"/>
                  </a:lnTo>
                  <a:lnTo>
                    <a:pt x="759" y="202"/>
                  </a:lnTo>
                  <a:lnTo>
                    <a:pt x="763" y="202"/>
                  </a:lnTo>
                  <a:lnTo>
                    <a:pt x="766" y="202"/>
                  </a:lnTo>
                  <a:lnTo>
                    <a:pt x="768" y="202"/>
                  </a:lnTo>
                  <a:lnTo>
                    <a:pt x="770" y="202"/>
                  </a:lnTo>
                  <a:lnTo>
                    <a:pt x="763" y="200"/>
                  </a:lnTo>
                  <a:lnTo>
                    <a:pt x="763" y="199"/>
                  </a:lnTo>
                  <a:lnTo>
                    <a:pt x="761" y="195"/>
                  </a:lnTo>
                  <a:lnTo>
                    <a:pt x="761" y="194"/>
                  </a:lnTo>
                  <a:lnTo>
                    <a:pt x="756" y="194"/>
                  </a:lnTo>
                  <a:lnTo>
                    <a:pt x="754" y="190"/>
                  </a:lnTo>
                  <a:lnTo>
                    <a:pt x="753" y="192"/>
                  </a:lnTo>
                  <a:lnTo>
                    <a:pt x="753" y="192"/>
                  </a:lnTo>
                  <a:lnTo>
                    <a:pt x="751" y="192"/>
                  </a:lnTo>
                  <a:lnTo>
                    <a:pt x="751" y="192"/>
                  </a:lnTo>
                  <a:lnTo>
                    <a:pt x="748" y="190"/>
                  </a:lnTo>
                  <a:lnTo>
                    <a:pt x="746" y="190"/>
                  </a:lnTo>
                  <a:lnTo>
                    <a:pt x="742" y="188"/>
                  </a:lnTo>
                  <a:lnTo>
                    <a:pt x="741" y="188"/>
                  </a:lnTo>
                  <a:lnTo>
                    <a:pt x="737" y="187"/>
                  </a:lnTo>
                  <a:lnTo>
                    <a:pt x="736" y="185"/>
                  </a:lnTo>
                  <a:lnTo>
                    <a:pt x="732" y="182"/>
                  </a:lnTo>
                  <a:lnTo>
                    <a:pt x="730" y="182"/>
                  </a:lnTo>
                  <a:lnTo>
                    <a:pt x="729" y="176"/>
                  </a:lnTo>
                  <a:lnTo>
                    <a:pt x="729" y="176"/>
                  </a:lnTo>
                  <a:lnTo>
                    <a:pt x="729" y="175"/>
                  </a:lnTo>
                  <a:lnTo>
                    <a:pt x="729" y="173"/>
                  </a:lnTo>
                  <a:lnTo>
                    <a:pt x="732" y="171"/>
                  </a:lnTo>
                  <a:lnTo>
                    <a:pt x="734" y="171"/>
                  </a:lnTo>
                  <a:lnTo>
                    <a:pt x="736" y="171"/>
                  </a:lnTo>
                  <a:lnTo>
                    <a:pt x="741" y="171"/>
                  </a:lnTo>
                  <a:lnTo>
                    <a:pt x="744" y="171"/>
                  </a:lnTo>
                  <a:lnTo>
                    <a:pt x="746" y="173"/>
                  </a:lnTo>
                  <a:lnTo>
                    <a:pt x="749" y="176"/>
                  </a:lnTo>
                  <a:lnTo>
                    <a:pt x="751" y="178"/>
                  </a:lnTo>
                  <a:lnTo>
                    <a:pt x="756" y="178"/>
                  </a:lnTo>
                  <a:lnTo>
                    <a:pt x="758" y="175"/>
                  </a:lnTo>
                  <a:lnTo>
                    <a:pt x="761" y="173"/>
                  </a:lnTo>
                  <a:lnTo>
                    <a:pt x="761" y="171"/>
                  </a:lnTo>
                  <a:lnTo>
                    <a:pt x="759" y="171"/>
                  </a:lnTo>
                  <a:lnTo>
                    <a:pt x="756" y="170"/>
                  </a:lnTo>
                  <a:lnTo>
                    <a:pt x="754" y="170"/>
                  </a:lnTo>
                  <a:lnTo>
                    <a:pt x="751" y="170"/>
                  </a:lnTo>
                  <a:lnTo>
                    <a:pt x="749" y="170"/>
                  </a:lnTo>
                  <a:lnTo>
                    <a:pt x="749" y="168"/>
                  </a:lnTo>
                  <a:lnTo>
                    <a:pt x="751" y="168"/>
                  </a:lnTo>
                  <a:lnTo>
                    <a:pt x="754" y="168"/>
                  </a:lnTo>
                  <a:lnTo>
                    <a:pt x="756" y="164"/>
                  </a:lnTo>
                  <a:lnTo>
                    <a:pt x="761" y="163"/>
                  </a:lnTo>
                  <a:lnTo>
                    <a:pt x="763" y="163"/>
                  </a:lnTo>
                  <a:lnTo>
                    <a:pt x="766" y="161"/>
                  </a:lnTo>
                  <a:lnTo>
                    <a:pt x="771" y="161"/>
                  </a:lnTo>
                  <a:lnTo>
                    <a:pt x="780" y="163"/>
                  </a:lnTo>
                  <a:lnTo>
                    <a:pt x="783" y="166"/>
                  </a:lnTo>
                  <a:lnTo>
                    <a:pt x="787" y="166"/>
                  </a:lnTo>
                  <a:lnTo>
                    <a:pt x="792" y="168"/>
                  </a:lnTo>
                  <a:lnTo>
                    <a:pt x="797" y="168"/>
                  </a:lnTo>
                  <a:lnTo>
                    <a:pt x="799" y="171"/>
                  </a:lnTo>
                  <a:lnTo>
                    <a:pt x="802" y="175"/>
                  </a:lnTo>
                  <a:lnTo>
                    <a:pt x="807" y="178"/>
                  </a:lnTo>
                  <a:lnTo>
                    <a:pt x="813" y="180"/>
                  </a:lnTo>
                  <a:lnTo>
                    <a:pt x="816" y="180"/>
                  </a:lnTo>
                  <a:lnTo>
                    <a:pt x="821" y="180"/>
                  </a:lnTo>
                  <a:lnTo>
                    <a:pt x="823" y="180"/>
                  </a:lnTo>
                  <a:lnTo>
                    <a:pt x="826" y="178"/>
                  </a:lnTo>
                  <a:lnTo>
                    <a:pt x="828" y="178"/>
                  </a:lnTo>
                  <a:lnTo>
                    <a:pt x="828" y="178"/>
                  </a:lnTo>
                  <a:lnTo>
                    <a:pt x="828" y="176"/>
                  </a:lnTo>
                  <a:lnTo>
                    <a:pt x="828" y="175"/>
                  </a:lnTo>
                  <a:lnTo>
                    <a:pt x="828" y="175"/>
                  </a:lnTo>
                  <a:lnTo>
                    <a:pt x="825" y="173"/>
                  </a:lnTo>
                  <a:lnTo>
                    <a:pt x="821" y="168"/>
                  </a:lnTo>
                  <a:lnTo>
                    <a:pt x="819" y="166"/>
                  </a:lnTo>
                  <a:lnTo>
                    <a:pt x="818" y="164"/>
                  </a:lnTo>
                  <a:lnTo>
                    <a:pt x="813" y="163"/>
                  </a:lnTo>
                  <a:lnTo>
                    <a:pt x="811" y="163"/>
                  </a:lnTo>
                  <a:lnTo>
                    <a:pt x="806" y="163"/>
                  </a:lnTo>
                  <a:lnTo>
                    <a:pt x="802" y="161"/>
                  </a:lnTo>
                  <a:lnTo>
                    <a:pt x="802" y="161"/>
                  </a:lnTo>
                  <a:lnTo>
                    <a:pt x="802" y="159"/>
                  </a:lnTo>
                  <a:lnTo>
                    <a:pt x="801" y="159"/>
                  </a:lnTo>
                  <a:lnTo>
                    <a:pt x="801" y="159"/>
                  </a:lnTo>
                  <a:lnTo>
                    <a:pt x="799" y="156"/>
                  </a:lnTo>
                  <a:lnTo>
                    <a:pt x="797" y="152"/>
                  </a:lnTo>
                  <a:lnTo>
                    <a:pt x="799" y="151"/>
                  </a:lnTo>
                  <a:lnTo>
                    <a:pt x="799" y="151"/>
                  </a:lnTo>
                  <a:lnTo>
                    <a:pt x="799" y="151"/>
                  </a:lnTo>
                  <a:lnTo>
                    <a:pt x="799" y="151"/>
                  </a:lnTo>
                  <a:lnTo>
                    <a:pt x="797" y="151"/>
                  </a:lnTo>
                  <a:lnTo>
                    <a:pt x="799" y="149"/>
                  </a:lnTo>
                  <a:lnTo>
                    <a:pt x="799" y="149"/>
                  </a:lnTo>
                  <a:lnTo>
                    <a:pt x="801" y="147"/>
                  </a:lnTo>
                  <a:lnTo>
                    <a:pt x="801" y="145"/>
                  </a:lnTo>
                  <a:lnTo>
                    <a:pt x="799" y="142"/>
                  </a:lnTo>
                  <a:lnTo>
                    <a:pt x="795" y="140"/>
                  </a:lnTo>
                  <a:lnTo>
                    <a:pt x="795" y="137"/>
                  </a:lnTo>
                  <a:lnTo>
                    <a:pt x="794" y="135"/>
                  </a:lnTo>
                  <a:lnTo>
                    <a:pt x="795" y="133"/>
                  </a:lnTo>
                  <a:lnTo>
                    <a:pt x="799" y="128"/>
                  </a:lnTo>
                  <a:lnTo>
                    <a:pt x="804" y="127"/>
                  </a:lnTo>
                  <a:lnTo>
                    <a:pt x="809" y="127"/>
                  </a:lnTo>
                  <a:lnTo>
                    <a:pt x="814" y="125"/>
                  </a:lnTo>
                  <a:lnTo>
                    <a:pt x="821" y="125"/>
                  </a:lnTo>
                  <a:lnTo>
                    <a:pt x="826" y="123"/>
                  </a:lnTo>
                  <a:lnTo>
                    <a:pt x="833" y="123"/>
                  </a:lnTo>
                  <a:lnTo>
                    <a:pt x="840" y="123"/>
                  </a:lnTo>
                  <a:lnTo>
                    <a:pt x="847" y="123"/>
                  </a:lnTo>
                  <a:lnTo>
                    <a:pt x="852" y="123"/>
                  </a:lnTo>
                  <a:lnTo>
                    <a:pt x="857" y="123"/>
                  </a:lnTo>
                  <a:lnTo>
                    <a:pt x="862" y="123"/>
                  </a:lnTo>
                  <a:lnTo>
                    <a:pt x="866" y="123"/>
                  </a:lnTo>
                  <a:lnTo>
                    <a:pt x="869" y="123"/>
                  </a:lnTo>
                  <a:lnTo>
                    <a:pt x="872" y="120"/>
                  </a:lnTo>
                  <a:lnTo>
                    <a:pt x="876" y="120"/>
                  </a:lnTo>
                  <a:lnTo>
                    <a:pt x="879" y="120"/>
                  </a:lnTo>
                  <a:lnTo>
                    <a:pt x="883" y="120"/>
                  </a:lnTo>
                  <a:lnTo>
                    <a:pt x="888" y="120"/>
                  </a:lnTo>
                  <a:lnTo>
                    <a:pt x="891" y="120"/>
                  </a:lnTo>
                  <a:lnTo>
                    <a:pt x="893" y="120"/>
                  </a:lnTo>
                  <a:lnTo>
                    <a:pt x="895" y="115"/>
                  </a:lnTo>
                  <a:lnTo>
                    <a:pt x="895" y="113"/>
                  </a:lnTo>
                  <a:lnTo>
                    <a:pt x="891" y="113"/>
                  </a:lnTo>
                  <a:lnTo>
                    <a:pt x="890" y="111"/>
                  </a:lnTo>
                  <a:lnTo>
                    <a:pt x="888" y="108"/>
                  </a:lnTo>
                  <a:lnTo>
                    <a:pt x="884" y="108"/>
                  </a:lnTo>
                  <a:lnTo>
                    <a:pt x="883" y="108"/>
                  </a:lnTo>
                  <a:lnTo>
                    <a:pt x="878" y="106"/>
                  </a:lnTo>
                  <a:lnTo>
                    <a:pt x="881" y="103"/>
                  </a:lnTo>
                  <a:lnTo>
                    <a:pt x="884" y="103"/>
                  </a:lnTo>
                  <a:lnTo>
                    <a:pt x="886" y="104"/>
                  </a:lnTo>
                  <a:lnTo>
                    <a:pt x="888" y="106"/>
                  </a:lnTo>
                  <a:lnTo>
                    <a:pt x="893" y="108"/>
                  </a:lnTo>
                  <a:lnTo>
                    <a:pt x="895" y="104"/>
                  </a:lnTo>
                  <a:lnTo>
                    <a:pt x="891" y="103"/>
                  </a:lnTo>
                  <a:lnTo>
                    <a:pt x="891" y="103"/>
                  </a:lnTo>
                  <a:lnTo>
                    <a:pt x="890" y="104"/>
                  </a:lnTo>
                  <a:lnTo>
                    <a:pt x="890" y="104"/>
                  </a:lnTo>
                  <a:lnTo>
                    <a:pt x="890" y="103"/>
                  </a:lnTo>
                  <a:lnTo>
                    <a:pt x="890" y="103"/>
                  </a:lnTo>
                  <a:lnTo>
                    <a:pt x="888" y="101"/>
                  </a:lnTo>
                  <a:lnTo>
                    <a:pt x="888" y="101"/>
                  </a:lnTo>
                  <a:lnTo>
                    <a:pt x="884" y="97"/>
                  </a:lnTo>
                  <a:lnTo>
                    <a:pt x="883" y="97"/>
                  </a:lnTo>
                  <a:lnTo>
                    <a:pt x="879" y="96"/>
                  </a:lnTo>
                  <a:lnTo>
                    <a:pt x="876" y="94"/>
                  </a:lnTo>
                  <a:lnTo>
                    <a:pt x="879" y="92"/>
                  </a:lnTo>
                  <a:lnTo>
                    <a:pt x="881" y="94"/>
                  </a:lnTo>
                  <a:lnTo>
                    <a:pt x="884" y="94"/>
                  </a:lnTo>
                  <a:lnTo>
                    <a:pt x="886" y="96"/>
                  </a:lnTo>
                  <a:lnTo>
                    <a:pt x="888" y="96"/>
                  </a:lnTo>
                  <a:lnTo>
                    <a:pt x="890" y="96"/>
                  </a:lnTo>
                  <a:lnTo>
                    <a:pt x="891" y="94"/>
                  </a:lnTo>
                  <a:lnTo>
                    <a:pt x="893" y="92"/>
                  </a:lnTo>
                  <a:lnTo>
                    <a:pt x="896" y="89"/>
                  </a:lnTo>
                  <a:lnTo>
                    <a:pt x="896" y="87"/>
                  </a:lnTo>
                  <a:lnTo>
                    <a:pt x="900" y="87"/>
                  </a:lnTo>
                  <a:lnTo>
                    <a:pt x="901" y="85"/>
                  </a:lnTo>
                  <a:lnTo>
                    <a:pt x="901" y="85"/>
                  </a:lnTo>
                  <a:lnTo>
                    <a:pt x="900" y="85"/>
                  </a:lnTo>
                  <a:lnTo>
                    <a:pt x="900" y="85"/>
                  </a:lnTo>
                  <a:lnTo>
                    <a:pt x="898" y="85"/>
                  </a:lnTo>
                  <a:lnTo>
                    <a:pt x="898" y="85"/>
                  </a:lnTo>
                  <a:lnTo>
                    <a:pt x="896" y="82"/>
                  </a:lnTo>
                  <a:lnTo>
                    <a:pt x="893" y="82"/>
                  </a:lnTo>
                  <a:lnTo>
                    <a:pt x="893" y="82"/>
                  </a:lnTo>
                  <a:lnTo>
                    <a:pt x="893" y="80"/>
                  </a:lnTo>
                  <a:lnTo>
                    <a:pt x="893" y="80"/>
                  </a:lnTo>
                  <a:lnTo>
                    <a:pt x="898" y="80"/>
                  </a:lnTo>
                  <a:lnTo>
                    <a:pt x="901" y="80"/>
                  </a:lnTo>
                  <a:lnTo>
                    <a:pt x="905" y="82"/>
                  </a:lnTo>
                  <a:lnTo>
                    <a:pt x="907" y="82"/>
                  </a:lnTo>
                  <a:lnTo>
                    <a:pt x="910" y="80"/>
                  </a:lnTo>
                  <a:lnTo>
                    <a:pt x="915" y="79"/>
                  </a:lnTo>
                  <a:lnTo>
                    <a:pt x="917" y="75"/>
                  </a:lnTo>
                  <a:lnTo>
                    <a:pt x="919" y="75"/>
                  </a:lnTo>
                  <a:lnTo>
                    <a:pt x="922" y="72"/>
                  </a:lnTo>
                  <a:lnTo>
                    <a:pt x="924" y="72"/>
                  </a:lnTo>
                  <a:lnTo>
                    <a:pt x="925" y="72"/>
                  </a:lnTo>
                  <a:lnTo>
                    <a:pt x="929" y="72"/>
                  </a:lnTo>
                  <a:lnTo>
                    <a:pt x="932" y="72"/>
                  </a:lnTo>
                  <a:lnTo>
                    <a:pt x="936" y="70"/>
                  </a:lnTo>
                  <a:lnTo>
                    <a:pt x="941" y="68"/>
                  </a:lnTo>
                  <a:lnTo>
                    <a:pt x="944" y="68"/>
                  </a:lnTo>
                  <a:lnTo>
                    <a:pt x="948" y="66"/>
                  </a:lnTo>
                  <a:lnTo>
                    <a:pt x="951" y="66"/>
                  </a:lnTo>
                  <a:lnTo>
                    <a:pt x="955" y="66"/>
                  </a:lnTo>
                  <a:lnTo>
                    <a:pt x="958" y="66"/>
                  </a:lnTo>
                  <a:lnTo>
                    <a:pt x="963" y="65"/>
                  </a:lnTo>
                  <a:lnTo>
                    <a:pt x="965" y="63"/>
                  </a:lnTo>
                  <a:lnTo>
                    <a:pt x="967" y="63"/>
                  </a:lnTo>
                  <a:lnTo>
                    <a:pt x="973" y="63"/>
                  </a:lnTo>
                  <a:lnTo>
                    <a:pt x="977" y="63"/>
                  </a:lnTo>
                  <a:lnTo>
                    <a:pt x="982" y="61"/>
                  </a:lnTo>
                  <a:lnTo>
                    <a:pt x="985" y="61"/>
                  </a:lnTo>
                  <a:lnTo>
                    <a:pt x="987" y="60"/>
                  </a:lnTo>
                  <a:lnTo>
                    <a:pt x="992" y="60"/>
                  </a:lnTo>
                  <a:lnTo>
                    <a:pt x="994" y="58"/>
                  </a:lnTo>
                  <a:lnTo>
                    <a:pt x="997" y="58"/>
                  </a:lnTo>
                  <a:lnTo>
                    <a:pt x="992" y="58"/>
                  </a:lnTo>
                  <a:lnTo>
                    <a:pt x="990" y="58"/>
                  </a:lnTo>
                  <a:lnTo>
                    <a:pt x="985" y="58"/>
                  </a:lnTo>
                  <a:lnTo>
                    <a:pt x="984" y="58"/>
                  </a:lnTo>
                  <a:lnTo>
                    <a:pt x="980" y="56"/>
                  </a:lnTo>
                  <a:lnTo>
                    <a:pt x="982" y="54"/>
                  </a:lnTo>
                  <a:lnTo>
                    <a:pt x="984" y="51"/>
                  </a:lnTo>
                  <a:lnTo>
                    <a:pt x="985" y="51"/>
                  </a:lnTo>
                  <a:lnTo>
                    <a:pt x="987" y="53"/>
                  </a:lnTo>
                  <a:lnTo>
                    <a:pt x="990" y="54"/>
                  </a:lnTo>
                  <a:lnTo>
                    <a:pt x="994" y="54"/>
                  </a:lnTo>
                  <a:lnTo>
                    <a:pt x="996" y="53"/>
                  </a:lnTo>
                  <a:lnTo>
                    <a:pt x="996" y="51"/>
                  </a:lnTo>
                  <a:lnTo>
                    <a:pt x="1001" y="51"/>
                  </a:lnTo>
                  <a:lnTo>
                    <a:pt x="1002" y="51"/>
                  </a:lnTo>
                  <a:lnTo>
                    <a:pt x="1004" y="51"/>
                  </a:lnTo>
                  <a:lnTo>
                    <a:pt x="1004" y="53"/>
                  </a:lnTo>
                  <a:lnTo>
                    <a:pt x="1008" y="53"/>
                  </a:lnTo>
                  <a:lnTo>
                    <a:pt x="1008" y="49"/>
                  </a:lnTo>
                  <a:lnTo>
                    <a:pt x="1008" y="48"/>
                  </a:lnTo>
                  <a:lnTo>
                    <a:pt x="1009" y="48"/>
                  </a:lnTo>
                  <a:lnTo>
                    <a:pt x="1009" y="51"/>
                  </a:lnTo>
                  <a:lnTo>
                    <a:pt x="1011" y="51"/>
                  </a:lnTo>
                  <a:lnTo>
                    <a:pt x="1016" y="51"/>
                  </a:lnTo>
                  <a:lnTo>
                    <a:pt x="1020" y="49"/>
                  </a:lnTo>
                  <a:lnTo>
                    <a:pt x="1020" y="48"/>
                  </a:lnTo>
                  <a:lnTo>
                    <a:pt x="1021" y="48"/>
                  </a:lnTo>
                  <a:lnTo>
                    <a:pt x="1026" y="46"/>
                  </a:lnTo>
                  <a:lnTo>
                    <a:pt x="1030" y="46"/>
                  </a:lnTo>
                  <a:lnTo>
                    <a:pt x="1030" y="46"/>
                  </a:lnTo>
                  <a:lnTo>
                    <a:pt x="1037" y="46"/>
                  </a:lnTo>
                  <a:lnTo>
                    <a:pt x="1035" y="48"/>
                  </a:lnTo>
                  <a:lnTo>
                    <a:pt x="1033" y="48"/>
                  </a:lnTo>
                  <a:lnTo>
                    <a:pt x="1033" y="49"/>
                  </a:lnTo>
                  <a:lnTo>
                    <a:pt x="1032" y="51"/>
                  </a:lnTo>
                  <a:lnTo>
                    <a:pt x="1028" y="51"/>
                  </a:lnTo>
                  <a:lnTo>
                    <a:pt x="1026" y="51"/>
                  </a:lnTo>
                  <a:lnTo>
                    <a:pt x="1026" y="53"/>
                  </a:lnTo>
                  <a:lnTo>
                    <a:pt x="1025" y="54"/>
                  </a:lnTo>
                  <a:lnTo>
                    <a:pt x="1023" y="56"/>
                  </a:lnTo>
                  <a:lnTo>
                    <a:pt x="1025" y="56"/>
                  </a:lnTo>
                  <a:lnTo>
                    <a:pt x="1028" y="56"/>
                  </a:lnTo>
                  <a:lnTo>
                    <a:pt x="1033" y="56"/>
                  </a:lnTo>
                  <a:lnTo>
                    <a:pt x="1037" y="56"/>
                  </a:lnTo>
                  <a:lnTo>
                    <a:pt x="1038" y="58"/>
                  </a:lnTo>
                  <a:lnTo>
                    <a:pt x="1044" y="56"/>
                  </a:lnTo>
                  <a:lnTo>
                    <a:pt x="1044" y="53"/>
                  </a:lnTo>
                  <a:lnTo>
                    <a:pt x="1045" y="53"/>
                  </a:lnTo>
                  <a:lnTo>
                    <a:pt x="1047" y="54"/>
                  </a:lnTo>
                  <a:lnTo>
                    <a:pt x="1047" y="56"/>
                  </a:lnTo>
                  <a:lnTo>
                    <a:pt x="1050" y="54"/>
                  </a:lnTo>
                  <a:lnTo>
                    <a:pt x="1052" y="53"/>
                  </a:lnTo>
                  <a:lnTo>
                    <a:pt x="1054" y="53"/>
                  </a:lnTo>
                  <a:lnTo>
                    <a:pt x="1059" y="51"/>
                  </a:lnTo>
                  <a:lnTo>
                    <a:pt x="1061" y="48"/>
                  </a:lnTo>
                  <a:lnTo>
                    <a:pt x="1066" y="48"/>
                  </a:lnTo>
                  <a:lnTo>
                    <a:pt x="1073" y="48"/>
                  </a:lnTo>
                  <a:lnTo>
                    <a:pt x="1076" y="51"/>
                  </a:lnTo>
                  <a:lnTo>
                    <a:pt x="1078" y="53"/>
                  </a:lnTo>
                  <a:lnTo>
                    <a:pt x="1079" y="49"/>
                  </a:lnTo>
                  <a:lnTo>
                    <a:pt x="1079" y="51"/>
                  </a:lnTo>
                  <a:lnTo>
                    <a:pt x="1079" y="53"/>
                  </a:lnTo>
                  <a:lnTo>
                    <a:pt x="1083" y="53"/>
                  </a:lnTo>
                  <a:lnTo>
                    <a:pt x="1085" y="53"/>
                  </a:lnTo>
                  <a:lnTo>
                    <a:pt x="1085" y="51"/>
                  </a:lnTo>
                  <a:lnTo>
                    <a:pt x="1083" y="48"/>
                  </a:lnTo>
                  <a:lnTo>
                    <a:pt x="1081" y="48"/>
                  </a:lnTo>
                  <a:lnTo>
                    <a:pt x="1078" y="46"/>
                  </a:lnTo>
                  <a:lnTo>
                    <a:pt x="1076" y="44"/>
                  </a:lnTo>
                  <a:lnTo>
                    <a:pt x="1074" y="42"/>
                  </a:lnTo>
                  <a:lnTo>
                    <a:pt x="1074" y="41"/>
                  </a:lnTo>
                  <a:lnTo>
                    <a:pt x="1073" y="41"/>
                  </a:lnTo>
                  <a:lnTo>
                    <a:pt x="1073" y="39"/>
                  </a:lnTo>
                  <a:lnTo>
                    <a:pt x="1074" y="39"/>
                  </a:lnTo>
                  <a:lnTo>
                    <a:pt x="1078" y="41"/>
                  </a:lnTo>
                  <a:lnTo>
                    <a:pt x="1079" y="41"/>
                  </a:lnTo>
                  <a:lnTo>
                    <a:pt x="1081" y="41"/>
                  </a:lnTo>
                  <a:lnTo>
                    <a:pt x="1086" y="41"/>
                  </a:lnTo>
                  <a:lnTo>
                    <a:pt x="1090" y="39"/>
                  </a:lnTo>
                  <a:lnTo>
                    <a:pt x="1091" y="39"/>
                  </a:lnTo>
                  <a:lnTo>
                    <a:pt x="1093" y="39"/>
                  </a:lnTo>
                  <a:lnTo>
                    <a:pt x="1097" y="39"/>
                  </a:lnTo>
                  <a:lnTo>
                    <a:pt x="1098" y="39"/>
                  </a:lnTo>
                  <a:lnTo>
                    <a:pt x="1102" y="39"/>
                  </a:lnTo>
                  <a:lnTo>
                    <a:pt x="1103" y="41"/>
                  </a:lnTo>
                  <a:lnTo>
                    <a:pt x="1105" y="41"/>
                  </a:lnTo>
                  <a:lnTo>
                    <a:pt x="1109" y="41"/>
                  </a:lnTo>
                  <a:lnTo>
                    <a:pt x="1112" y="41"/>
                  </a:lnTo>
                  <a:lnTo>
                    <a:pt x="1115" y="41"/>
                  </a:lnTo>
                  <a:lnTo>
                    <a:pt x="1117" y="41"/>
                  </a:lnTo>
                  <a:lnTo>
                    <a:pt x="1115" y="39"/>
                  </a:lnTo>
                  <a:lnTo>
                    <a:pt x="1112" y="39"/>
                  </a:lnTo>
                  <a:lnTo>
                    <a:pt x="1107" y="39"/>
                  </a:lnTo>
                  <a:lnTo>
                    <a:pt x="1105" y="37"/>
                  </a:lnTo>
                  <a:lnTo>
                    <a:pt x="1103" y="36"/>
                  </a:lnTo>
                  <a:lnTo>
                    <a:pt x="1103" y="34"/>
                  </a:lnTo>
                  <a:lnTo>
                    <a:pt x="1103" y="32"/>
                  </a:lnTo>
                  <a:lnTo>
                    <a:pt x="1105" y="30"/>
                  </a:lnTo>
                  <a:lnTo>
                    <a:pt x="1103" y="30"/>
                  </a:lnTo>
                  <a:lnTo>
                    <a:pt x="1100" y="27"/>
                  </a:lnTo>
                  <a:lnTo>
                    <a:pt x="1103" y="24"/>
                  </a:lnTo>
                  <a:lnTo>
                    <a:pt x="1107" y="20"/>
                  </a:lnTo>
                  <a:lnTo>
                    <a:pt x="1110" y="18"/>
                  </a:lnTo>
                  <a:lnTo>
                    <a:pt x="1112" y="17"/>
                  </a:lnTo>
                  <a:lnTo>
                    <a:pt x="1115" y="15"/>
                  </a:lnTo>
                  <a:lnTo>
                    <a:pt x="1115" y="10"/>
                  </a:lnTo>
                  <a:lnTo>
                    <a:pt x="1119" y="10"/>
                  </a:lnTo>
                  <a:lnTo>
                    <a:pt x="1120" y="8"/>
                  </a:lnTo>
                  <a:lnTo>
                    <a:pt x="1120" y="8"/>
                  </a:lnTo>
                  <a:lnTo>
                    <a:pt x="1124" y="6"/>
                  </a:lnTo>
                  <a:lnTo>
                    <a:pt x="1126" y="6"/>
                  </a:lnTo>
                  <a:lnTo>
                    <a:pt x="1131" y="3"/>
                  </a:lnTo>
                  <a:lnTo>
                    <a:pt x="1134" y="3"/>
                  </a:lnTo>
                  <a:lnTo>
                    <a:pt x="1138" y="5"/>
                  </a:lnTo>
                  <a:lnTo>
                    <a:pt x="1139" y="1"/>
                  </a:lnTo>
                  <a:lnTo>
                    <a:pt x="1143" y="1"/>
                  </a:lnTo>
                  <a:lnTo>
                    <a:pt x="1146" y="0"/>
                  </a:lnTo>
                  <a:lnTo>
                    <a:pt x="1150"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3" name="Rectangle 227"/>
            <p:cNvSpPr>
              <a:spLocks noChangeArrowheads="1"/>
            </p:cNvSpPr>
            <p:nvPr/>
          </p:nvSpPr>
          <p:spPr bwMode="auto">
            <a:xfrm>
              <a:off x="5399088" y="2068848"/>
              <a:ext cx="1588" cy="1588"/>
            </a:xfrm>
            <a:prstGeom prst="rect">
              <a:avLst/>
            </a:prstGeom>
            <a:noFill/>
            <a:ln w="4763">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4" name="Rectangle 228"/>
            <p:cNvSpPr>
              <a:spLocks noChangeArrowheads="1"/>
            </p:cNvSpPr>
            <p:nvPr/>
          </p:nvSpPr>
          <p:spPr bwMode="auto">
            <a:xfrm>
              <a:off x="5724525" y="2211723"/>
              <a:ext cx="1588" cy="1588"/>
            </a:xfrm>
            <a:prstGeom prst="rect">
              <a:avLst/>
            </a:prstGeom>
            <a:noFill/>
            <a:ln w="4763">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5" name="Rectangle 229"/>
            <p:cNvSpPr>
              <a:spLocks noChangeArrowheads="1"/>
            </p:cNvSpPr>
            <p:nvPr/>
          </p:nvSpPr>
          <p:spPr bwMode="auto">
            <a:xfrm>
              <a:off x="7974013" y="2649873"/>
              <a:ext cx="1588" cy="1588"/>
            </a:xfrm>
            <a:prstGeom prst="rect">
              <a:avLst/>
            </a:prstGeom>
            <a:noFill/>
            <a:ln w="4763">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6" name="Freeform 230"/>
            <p:cNvSpPr>
              <a:spLocks/>
            </p:cNvSpPr>
            <p:nvPr/>
          </p:nvSpPr>
          <p:spPr bwMode="auto">
            <a:xfrm>
              <a:off x="7218363" y="1870410"/>
              <a:ext cx="76200" cy="38100"/>
            </a:xfrm>
            <a:custGeom>
              <a:avLst/>
              <a:gdLst>
                <a:gd name="T0" fmla="*/ 46 w 48"/>
                <a:gd name="T1" fmla="*/ 0 h 24"/>
                <a:gd name="T2" fmla="*/ 48 w 48"/>
                <a:gd name="T3" fmla="*/ 0 h 24"/>
                <a:gd name="T4" fmla="*/ 48 w 48"/>
                <a:gd name="T5" fmla="*/ 0 h 24"/>
                <a:gd name="T6" fmla="*/ 46 w 48"/>
                <a:gd name="T7" fmla="*/ 2 h 24"/>
                <a:gd name="T8" fmla="*/ 46 w 48"/>
                <a:gd name="T9" fmla="*/ 2 h 24"/>
                <a:gd name="T10" fmla="*/ 46 w 48"/>
                <a:gd name="T11" fmla="*/ 3 h 24"/>
                <a:gd name="T12" fmla="*/ 45 w 48"/>
                <a:gd name="T13" fmla="*/ 7 h 24"/>
                <a:gd name="T14" fmla="*/ 41 w 48"/>
                <a:gd name="T15" fmla="*/ 8 h 24"/>
                <a:gd name="T16" fmla="*/ 38 w 48"/>
                <a:gd name="T17" fmla="*/ 14 h 24"/>
                <a:gd name="T18" fmla="*/ 33 w 48"/>
                <a:gd name="T19" fmla="*/ 15 h 24"/>
                <a:gd name="T20" fmla="*/ 33 w 48"/>
                <a:gd name="T21" fmla="*/ 15 h 24"/>
                <a:gd name="T22" fmla="*/ 33 w 48"/>
                <a:gd name="T23" fmla="*/ 17 h 24"/>
                <a:gd name="T24" fmla="*/ 29 w 48"/>
                <a:gd name="T25" fmla="*/ 19 h 24"/>
                <a:gd name="T26" fmla="*/ 24 w 48"/>
                <a:gd name="T27" fmla="*/ 20 h 24"/>
                <a:gd name="T28" fmla="*/ 24 w 48"/>
                <a:gd name="T29" fmla="*/ 20 h 24"/>
                <a:gd name="T30" fmla="*/ 22 w 48"/>
                <a:gd name="T31" fmla="*/ 20 h 24"/>
                <a:gd name="T32" fmla="*/ 17 w 48"/>
                <a:gd name="T33" fmla="*/ 22 h 24"/>
                <a:gd name="T34" fmla="*/ 12 w 48"/>
                <a:gd name="T35" fmla="*/ 22 h 24"/>
                <a:gd name="T36" fmla="*/ 7 w 48"/>
                <a:gd name="T37" fmla="*/ 24 h 24"/>
                <a:gd name="T38" fmla="*/ 5 w 48"/>
                <a:gd name="T39" fmla="*/ 24 h 24"/>
                <a:gd name="T40" fmla="*/ 5 w 48"/>
                <a:gd name="T41" fmla="*/ 24 h 24"/>
                <a:gd name="T42" fmla="*/ 0 w 48"/>
                <a:gd name="T43" fmla="*/ 24 h 24"/>
                <a:gd name="T44" fmla="*/ 4 w 48"/>
                <a:gd name="T45" fmla="*/ 24 h 24"/>
                <a:gd name="T46" fmla="*/ 4 w 48"/>
                <a:gd name="T47" fmla="*/ 24 h 24"/>
                <a:gd name="T48" fmla="*/ 4 w 48"/>
                <a:gd name="T49" fmla="*/ 22 h 24"/>
                <a:gd name="T50" fmla="*/ 7 w 48"/>
                <a:gd name="T51" fmla="*/ 20 h 24"/>
                <a:gd name="T52" fmla="*/ 10 w 48"/>
                <a:gd name="T53" fmla="*/ 17 h 24"/>
                <a:gd name="T54" fmla="*/ 10 w 48"/>
                <a:gd name="T55" fmla="*/ 17 h 24"/>
                <a:gd name="T56" fmla="*/ 10 w 48"/>
                <a:gd name="T57" fmla="*/ 17 h 24"/>
                <a:gd name="T58" fmla="*/ 12 w 48"/>
                <a:gd name="T59" fmla="*/ 15 h 24"/>
                <a:gd name="T60" fmla="*/ 14 w 48"/>
                <a:gd name="T61" fmla="*/ 15 h 24"/>
                <a:gd name="T62" fmla="*/ 14 w 48"/>
                <a:gd name="T63" fmla="*/ 15 h 24"/>
                <a:gd name="T64" fmla="*/ 19 w 48"/>
                <a:gd name="T65" fmla="*/ 15 h 24"/>
                <a:gd name="T66" fmla="*/ 22 w 48"/>
                <a:gd name="T67" fmla="*/ 15 h 24"/>
                <a:gd name="T68" fmla="*/ 22 w 48"/>
                <a:gd name="T69" fmla="*/ 15 h 24"/>
                <a:gd name="T70" fmla="*/ 24 w 48"/>
                <a:gd name="T71" fmla="*/ 14 h 24"/>
                <a:gd name="T72" fmla="*/ 26 w 48"/>
                <a:gd name="T73" fmla="*/ 10 h 24"/>
                <a:gd name="T74" fmla="*/ 33 w 48"/>
                <a:gd name="T75" fmla="*/ 7 h 24"/>
                <a:gd name="T76" fmla="*/ 36 w 48"/>
                <a:gd name="T77" fmla="*/ 5 h 24"/>
                <a:gd name="T78" fmla="*/ 36 w 48"/>
                <a:gd name="T79" fmla="*/ 3 h 24"/>
                <a:gd name="T80" fmla="*/ 38 w 48"/>
                <a:gd name="T81" fmla="*/ 3 h 24"/>
                <a:gd name="T82" fmla="*/ 40 w 48"/>
                <a:gd name="T83" fmla="*/ 2 h 24"/>
                <a:gd name="T84" fmla="*/ 43 w 48"/>
                <a:gd name="T85" fmla="*/ 2 h 24"/>
                <a:gd name="T86" fmla="*/ 43 w 48"/>
                <a:gd name="T87" fmla="*/ 2 h 24"/>
                <a:gd name="T88" fmla="*/ 45 w 48"/>
                <a:gd name="T89" fmla="*/ 2 h 24"/>
                <a:gd name="T90" fmla="*/ 46 w 48"/>
                <a:gd name="T9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24">
                  <a:moveTo>
                    <a:pt x="46" y="0"/>
                  </a:moveTo>
                  <a:lnTo>
                    <a:pt x="48" y="0"/>
                  </a:lnTo>
                  <a:lnTo>
                    <a:pt x="48" y="0"/>
                  </a:lnTo>
                  <a:lnTo>
                    <a:pt x="46" y="2"/>
                  </a:lnTo>
                  <a:lnTo>
                    <a:pt x="46" y="2"/>
                  </a:lnTo>
                  <a:lnTo>
                    <a:pt x="46" y="3"/>
                  </a:lnTo>
                  <a:lnTo>
                    <a:pt x="45" y="7"/>
                  </a:lnTo>
                  <a:lnTo>
                    <a:pt x="41" y="8"/>
                  </a:lnTo>
                  <a:lnTo>
                    <a:pt x="38" y="14"/>
                  </a:lnTo>
                  <a:lnTo>
                    <a:pt x="33" y="15"/>
                  </a:lnTo>
                  <a:lnTo>
                    <a:pt x="33" y="15"/>
                  </a:lnTo>
                  <a:lnTo>
                    <a:pt x="33" y="17"/>
                  </a:lnTo>
                  <a:lnTo>
                    <a:pt x="29" y="19"/>
                  </a:lnTo>
                  <a:lnTo>
                    <a:pt x="24" y="20"/>
                  </a:lnTo>
                  <a:lnTo>
                    <a:pt x="24" y="20"/>
                  </a:lnTo>
                  <a:lnTo>
                    <a:pt x="22" y="20"/>
                  </a:lnTo>
                  <a:lnTo>
                    <a:pt x="17" y="22"/>
                  </a:lnTo>
                  <a:lnTo>
                    <a:pt x="12" y="22"/>
                  </a:lnTo>
                  <a:lnTo>
                    <a:pt x="7" y="24"/>
                  </a:lnTo>
                  <a:lnTo>
                    <a:pt x="5" y="24"/>
                  </a:lnTo>
                  <a:lnTo>
                    <a:pt x="5" y="24"/>
                  </a:lnTo>
                  <a:lnTo>
                    <a:pt x="0" y="24"/>
                  </a:lnTo>
                  <a:lnTo>
                    <a:pt x="4" y="24"/>
                  </a:lnTo>
                  <a:lnTo>
                    <a:pt x="4" y="24"/>
                  </a:lnTo>
                  <a:lnTo>
                    <a:pt x="4" y="22"/>
                  </a:lnTo>
                  <a:lnTo>
                    <a:pt x="7" y="20"/>
                  </a:lnTo>
                  <a:lnTo>
                    <a:pt x="10" y="17"/>
                  </a:lnTo>
                  <a:lnTo>
                    <a:pt x="10" y="17"/>
                  </a:lnTo>
                  <a:lnTo>
                    <a:pt x="10" y="17"/>
                  </a:lnTo>
                  <a:lnTo>
                    <a:pt x="12" y="15"/>
                  </a:lnTo>
                  <a:lnTo>
                    <a:pt x="14" y="15"/>
                  </a:lnTo>
                  <a:lnTo>
                    <a:pt x="14" y="15"/>
                  </a:lnTo>
                  <a:lnTo>
                    <a:pt x="19" y="15"/>
                  </a:lnTo>
                  <a:lnTo>
                    <a:pt x="22" y="15"/>
                  </a:lnTo>
                  <a:lnTo>
                    <a:pt x="22" y="15"/>
                  </a:lnTo>
                  <a:lnTo>
                    <a:pt x="24" y="14"/>
                  </a:lnTo>
                  <a:lnTo>
                    <a:pt x="26" y="10"/>
                  </a:lnTo>
                  <a:lnTo>
                    <a:pt x="33" y="7"/>
                  </a:lnTo>
                  <a:lnTo>
                    <a:pt x="36" y="5"/>
                  </a:lnTo>
                  <a:lnTo>
                    <a:pt x="36" y="3"/>
                  </a:lnTo>
                  <a:lnTo>
                    <a:pt x="38" y="3"/>
                  </a:lnTo>
                  <a:lnTo>
                    <a:pt x="40" y="2"/>
                  </a:lnTo>
                  <a:lnTo>
                    <a:pt x="43" y="2"/>
                  </a:lnTo>
                  <a:lnTo>
                    <a:pt x="43" y="2"/>
                  </a:lnTo>
                  <a:lnTo>
                    <a:pt x="45" y="2"/>
                  </a:lnTo>
                  <a:lnTo>
                    <a:pt x="46"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7" name="Rectangle 231"/>
            <p:cNvSpPr>
              <a:spLocks noChangeArrowheads="1"/>
            </p:cNvSpPr>
            <p:nvPr/>
          </p:nvSpPr>
          <p:spPr bwMode="auto">
            <a:xfrm>
              <a:off x="7289801" y="1892635"/>
              <a:ext cx="4763" cy="1588"/>
            </a:xfrm>
            <a:prstGeom prst="rect">
              <a:avLst/>
            </a:prstGeom>
            <a:noFill/>
            <a:ln w="4763">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8" name="Freeform 232"/>
            <p:cNvSpPr>
              <a:spLocks/>
            </p:cNvSpPr>
            <p:nvPr/>
          </p:nvSpPr>
          <p:spPr bwMode="auto">
            <a:xfrm>
              <a:off x="7199313" y="1911685"/>
              <a:ext cx="7938" cy="7938"/>
            </a:xfrm>
            <a:custGeom>
              <a:avLst/>
              <a:gdLst>
                <a:gd name="T0" fmla="*/ 5 w 5"/>
                <a:gd name="T1" fmla="*/ 0 h 5"/>
                <a:gd name="T2" fmla="*/ 5 w 5"/>
                <a:gd name="T3" fmla="*/ 0 h 5"/>
                <a:gd name="T4" fmla="*/ 2 w 5"/>
                <a:gd name="T5" fmla="*/ 3 h 5"/>
                <a:gd name="T6" fmla="*/ 0 w 5"/>
                <a:gd name="T7" fmla="*/ 5 h 5"/>
                <a:gd name="T8" fmla="*/ 0 w 5"/>
                <a:gd name="T9" fmla="*/ 3 h 5"/>
                <a:gd name="T10" fmla="*/ 2 w 5"/>
                <a:gd name="T11" fmla="*/ 1 h 5"/>
                <a:gd name="T12" fmla="*/ 5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0"/>
                  </a:moveTo>
                  <a:lnTo>
                    <a:pt x="5" y="0"/>
                  </a:lnTo>
                  <a:lnTo>
                    <a:pt x="2" y="3"/>
                  </a:lnTo>
                  <a:lnTo>
                    <a:pt x="0" y="5"/>
                  </a:lnTo>
                  <a:lnTo>
                    <a:pt x="0" y="3"/>
                  </a:lnTo>
                  <a:lnTo>
                    <a:pt x="2" y="1"/>
                  </a:lnTo>
                  <a:lnTo>
                    <a:pt x="5"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9" name="Freeform 233"/>
            <p:cNvSpPr>
              <a:spLocks/>
            </p:cNvSpPr>
            <p:nvPr/>
          </p:nvSpPr>
          <p:spPr bwMode="auto">
            <a:xfrm>
              <a:off x="8128000" y="1949785"/>
              <a:ext cx="7938" cy="1588"/>
            </a:xfrm>
            <a:custGeom>
              <a:avLst/>
              <a:gdLst>
                <a:gd name="T0" fmla="*/ 2 w 5"/>
                <a:gd name="T1" fmla="*/ 1 h 1"/>
                <a:gd name="T2" fmla="*/ 4 w 5"/>
                <a:gd name="T3" fmla="*/ 0 h 1"/>
                <a:gd name="T4" fmla="*/ 5 w 5"/>
                <a:gd name="T5" fmla="*/ 1 h 1"/>
                <a:gd name="T6" fmla="*/ 2 w 5"/>
                <a:gd name="T7" fmla="*/ 1 h 1"/>
                <a:gd name="T8" fmla="*/ 2 w 5"/>
                <a:gd name="T9" fmla="*/ 1 h 1"/>
                <a:gd name="T10" fmla="*/ 2 w 5"/>
                <a:gd name="T11" fmla="*/ 1 h 1"/>
                <a:gd name="T12" fmla="*/ 0 w 5"/>
                <a:gd name="T13" fmla="*/ 1 h 1"/>
                <a:gd name="T14" fmla="*/ 2 w 5"/>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
                  <a:moveTo>
                    <a:pt x="2" y="1"/>
                  </a:moveTo>
                  <a:lnTo>
                    <a:pt x="4" y="0"/>
                  </a:lnTo>
                  <a:lnTo>
                    <a:pt x="5" y="1"/>
                  </a:lnTo>
                  <a:lnTo>
                    <a:pt x="2" y="1"/>
                  </a:lnTo>
                  <a:lnTo>
                    <a:pt x="2" y="1"/>
                  </a:lnTo>
                  <a:lnTo>
                    <a:pt x="2" y="1"/>
                  </a:lnTo>
                  <a:lnTo>
                    <a:pt x="0" y="1"/>
                  </a:lnTo>
                  <a:lnTo>
                    <a:pt x="2" y="1"/>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50" name="Freeform 234"/>
            <p:cNvSpPr>
              <a:spLocks/>
            </p:cNvSpPr>
            <p:nvPr/>
          </p:nvSpPr>
          <p:spPr bwMode="auto">
            <a:xfrm>
              <a:off x="8150226" y="1954548"/>
              <a:ext cx="23813" cy="14288"/>
            </a:xfrm>
            <a:custGeom>
              <a:avLst/>
              <a:gdLst>
                <a:gd name="T0" fmla="*/ 0 w 15"/>
                <a:gd name="T1" fmla="*/ 0 h 9"/>
                <a:gd name="T2" fmla="*/ 5 w 15"/>
                <a:gd name="T3" fmla="*/ 0 h 9"/>
                <a:gd name="T4" fmla="*/ 12 w 15"/>
                <a:gd name="T5" fmla="*/ 0 h 9"/>
                <a:gd name="T6" fmla="*/ 15 w 15"/>
                <a:gd name="T7" fmla="*/ 0 h 9"/>
                <a:gd name="T8" fmla="*/ 9 w 15"/>
                <a:gd name="T9" fmla="*/ 5 h 9"/>
                <a:gd name="T10" fmla="*/ 2 w 15"/>
                <a:gd name="T11" fmla="*/ 9 h 9"/>
                <a:gd name="T12" fmla="*/ 2 w 15"/>
                <a:gd name="T13" fmla="*/ 7 h 9"/>
                <a:gd name="T14" fmla="*/ 2 w 15"/>
                <a:gd name="T15" fmla="*/ 4 h 9"/>
                <a:gd name="T16" fmla="*/ 2 w 15"/>
                <a:gd name="T17" fmla="*/ 2 h 9"/>
                <a:gd name="T18" fmla="*/ 2 w 15"/>
                <a:gd name="T19" fmla="*/ 2 h 9"/>
                <a:gd name="T20" fmla="*/ 0 w 15"/>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9">
                  <a:moveTo>
                    <a:pt x="0" y="0"/>
                  </a:moveTo>
                  <a:lnTo>
                    <a:pt x="5" y="0"/>
                  </a:lnTo>
                  <a:lnTo>
                    <a:pt x="12" y="0"/>
                  </a:lnTo>
                  <a:lnTo>
                    <a:pt x="15" y="0"/>
                  </a:lnTo>
                  <a:lnTo>
                    <a:pt x="9" y="5"/>
                  </a:lnTo>
                  <a:lnTo>
                    <a:pt x="2" y="9"/>
                  </a:lnTo>
                  <a:lnTo>
                    <a:pt x="2" y="7"/>
                  </a:lnTo>
                  <a:lnTo>
                    <a:pt x="2" y="4"/>
                  </a:lnTo>
                  <a:lnTo>
                    <a:pt x="2" y="2"/>
                  </a:lnTo>
                  <a:lnTo>
                    <a:pt x="2" y="2"/>
                  </a:lnTo>
                  <a:lnTo>
                    <a:pt x="0"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51" name="Freeform 235"/>
            <p:cNvSpPr>
              <a:spLocks/>
            </p:cNvSpPr>
            <p:nvPr/>
          </p:nvSpPr>
          <p:spPr bwMode="auto">
            <a:xfrm>
              <a:off x="6523039" y="1965661"/>
              <a:ext cx="11113" cy="3175"/>
            </a:xfrm>
            <a:custGeom>
              <a:avLst/>
              <a:gdLst>
                <a:gd name="T0" fmla="*/ 0 w 7"/>
                <a:gd name="T1" fmla="*/ 0 h 2"/>
                <a:gd name="T2" fmla="*/ 2 w 7"/>
                <a:gd name="T3" fmla="*/ 0 h 2"/>
                <a:gd name="T4" fmla="*/ 5 w 7"/>
                <a:gd name="T5" fmla="*/ 0 h 2"/>
                <a:gd name="T6" fmla="*/ 7 w 7"/>
                <a:gd name="T7" fmla="*/ 0 h 2"/>
                <a:gd name="T8" fmla="*/ 7 w 7"/>
                <a:gd name="T9" fmla="*/ 0 h 2"/>
                <a:gd name="T10" fmla="*/ 7 w 7"/>
                <a:gd name="T11" fmla="*/ 0 h 2"/>
                <a:gd name="T12" fmla="*/ 5 w 7"/>
                <a:gd name="T13" fmla="*/ 2 h 2"/>
                <a:gd name="T14" fmla="*/ 4 w 7"/>
                <a:gd name="T15" fmla="*/ 2 h 2"/>
                <a:gd name="T16" fmla="*/ 2 w 7"/>
                <a:gd name="T17" fmla="*/ 2 h 2"/>
                <a:gd name="T18" fmla="*/ 0 w 7"/>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
                  <a:moveTo>
                    <a:pt x="0" y="0"/>
                  </a:moveTo>
                  <a:lnTo>
                    <a:pt x="2" y="0"/>
                  </a:lnTo>
                  <a:lnTo>
                    <a:pt x="5" y="0"/>
                  </a:lnTo>
                  <a:lnTo>
                    <a:pt x="7" y="0"/>
                  </a:lnTo>
                  <a:lnTo>
                    <a:pt x="7" y="0"/>
                  </a:lnTo>
                  <a:lnTo>
                    <a:pt x="7" y="0"/>
                  </a:lnTo>
                  <a:lnTo>
                    <a:pt x="5" y="2"/>
                  </a:lnTo>
                  <a:lnTo>
                    <a:pt x="4" y="2"/>
                  </a:lnTo>
                  <a:lnTo>
                    <a:pt x="2" y="2"/>
                  </a:lnTo>
                  <a:lnTo>
                    <a:pt x="0"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52" name="Freeform 236"/>
            <p:cNvSpPr>
              <a:spLocks/>
            </p:cNvSpPr>
            <p:nvPr/>
          </p:nvSpPr>
          <p:spPr bwMode="auto">
            <a:xfrm>
              <a:off x="6534150" y="2000585"/>
              <a:ext cx="7938" cy="6350"/>
            </a:xfrm>
            <a:custGeom>
              <a:avLst/>
              <a:gdLst>
                <a:gd name="T0" fmla="*/ 0 w 5"/>
                <a:gd name="T1" fmla="*/ 0 h 4"/>
                <a:gd name="T2" fmla="*/ 3 w 5"/>
                <a:gd name="T3" fmla="*/ 0 h 4"/>
                <a:gd name="T4" fmla="*/ 3 w 5"/>
                <a:gd name="T5" fmla="*/ 2 h 4"/>
                <a:gd name="T6" fmla="*/ 3 w 5"/>
                <a:gd name="T7" fmla="*/ 2 h 4"/>
                <a:gd name="T8" fmla="*/ 3 w 5"/>
                <a:gd name="T9" fmla="*/ 2 h 4"/>
                <a:gd name="T10" fmla="*/ 5 w 5"/>
                <a:gd name="T11" fmla="*/ 4 h 4"/>
                <a:gd name="T12" fmla="*/ 5 w 5"/>
                <a:gd name="T13" fmla="*/ 4 h 4"/>
                <a:gd name="T14" fmla="*/ 5 w 5"/>
                <a:gd name="T15" fmla="*/ 4 h 4"/>
                <a:gd name="T16" fmla="*/ 3 w 5"/>
                <a:gd name="T17" fmla="*/ 4 h 4"/>
                <a:gd name="T18" fmla="*/ 3 w 5"/>
                <a:gd name="T19" fmla="*/ 2 h 4"/>
                <a:gd name="T20" fmla="*/ 2 w 5"/>
                <a:gd name="T21" fmla="*/ 0 h 4"/>
                <a:gd name="T22" fmla="*/ 0 w 5"/>
                <a:gd name="T23" fmla="*/ 0 h 4"/>
                <a:gd name="T24" fmla="*/ 0 w 5"/>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4">
                  <a:moveTo>
                    <a:pt x="0" y="0"/>
                  </a:moveTo>
                  <a:lnTo>
                    <a:pt x="3" y="0"/>
                  </a:lnTo>
                  <a:lnTo>
                    <a:pt x="3" y="2"/>
                  </a:lnTo>
                  <a:lnTo>
                    <a:pt x="3" y="2"/>
                  </a:lnTo>
                  <a:lnTo>
                    <a:pt x="3" y="2"/>
                  </a:lnTo>
                  <a:lnTo>
                    <a:pt x="5" y="4"/>
                  </a:lnTo>
                  <a:lnTo>
                    <a:pt x="5" y="4"/>
                  </a:lnTo>
                  <a:lnTo>
                    <a:pt x="5" y="4"/>
                  </a:lnTo>
                  <a:lnTo>
                    <a:pt x="3" y="4"/>
                  </a:lnTo>
                  <a:lnTo>
                    <a:pt x="3" y="2"/>
                  </a:lnTo>
                  <a:lnTo>
                    <a:pt x="2" y="0"/>
                  </a:lnTo>
                  <a:lnTo>
                    <a:pt x="0" y="0"/>
                  </a:lnTo>
                  <a:lnTo>
                    <a:pt x="0"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53" name="Freeform 237"/>
            <p:cNvSpPr>
              <a:spLocks/>
            </p:cNvSpPr>
            <p:nvPr/>
          </p:nvSpPr>
          <p:spPr bwMode="auto">
            <a:xfrm>
              <a:off x="6510339" y="2095836"/>
              <a:ext cx="23813" cy="30163"/>
            </a:xfrm>
            <a:custGeom>
              <a:avLst/>
              <a:gdLst>
                <a:gd name="T0" fmla="*/ 0 w 15"/>
                <a:gd name="T1" fmla="*/ 4 h 19"/>
                <a:gd name="T2" fmla="*/ 0 w 15"/>
                <a:gd name="T3" fmla="*/ 4 h 19"/>
                <a:gd name="T4" fmla="*/ 0 w 15"/>
                <a:gd name="T5" fmla="*/ 2 h 19"/>
                <a:gd name="T6" fmla="*/ 0 w 15"/>
                <a:gd name="T7" fmla="*/ 2 h 19"/>
                <a:gd name="T8" fmla="*/ 0 w 15"/>
                <a:gd name="T9" fmla="*/ 2 h 19"/>
                <a:gd name="T10" fmla="*/ 0 w 15"/>
                <a:gd name="T11" fmla="*/ 0 h 19"/>
                <a:gd name="T12" fmla="*/ 0 w 15"/>
                <a:gd name="T13" fmla="*/ 0 h 19"/>
                <a:gd name="T14" fmla="*/ 1 w 15"/>
                <a:gd name="T15" fmla="*/ 2 h 19"/>
                <a:gd name="T16" fmla="*/ 1 w 15"/>
                <a:gd name="T17" fmla="*/ 2 h 19"/>
                <a:gd name="T18" fmla="*/ 3 w 15"/>
                <a:gd name="T19" fmla="*/ 2 h 19"/>
                <a:gd name="T20" fmla="*/ 3 w 15"/>
                <a:gd name="T21" fmla="*/ 2 h 19"/>
                <a:gd name="T22" fmla="*/ 5 w 15"/>
                <a:gd name="T23" fmla="*/ 2 h 19"/>
                <a:gd name="T24" fmla="*/ 5 w 15"/>
                <a:gd name="T25" fmla="*/ 2 h 19"/>
                <a:gd name="T26" fmla="*/ 8 w 15"/>
                <a:gd name="T27" fmla="*/ 4 h 19"/>
                <a:gd name="T28" fmla="*/ 8 w 15"/>
                <a:gd name="T29" fmla="*/ 4 h 19"/>
                <a:gd name="T30" fmla="*/ 10 w 15"/>
                <a:gd name="T31" fmla="*/ 4 h 19"/>
                <a:gd name="T32" fmla="*/ 10 w 15"/>
                <a:gd name="T33" fmla="*/ 4 h 19"/>
                <a:gd name="T34" fmla="*/ 10 w 15"/>
                <a:gd name="T35" fmla="*/ 4 h 19"/>
                <a:gd name="T36" fmla="*/ 10 w 15"/>
                <a:gd name="T37" fmla="*/ 4 h 19"/>
                <a:gd name="T38" fmla="*/ 10 w 15"/>
                <a:gd name="T39" fmla="*/ 7 h 19"/>
                <a:gd name="T40" fmla="*/ 10 w 15"/>
                <a:gd name="T41" fmla="*/ 7 h 19"/>
                <a:gd name="T42" fmla="*/ 10 w 15"/>
                <a:gd name="T43" fmla="*/ 7 h 19"/>
                <a:gd name="T44" fmla="*/ 12 w 15"/>
                <a:gd name="T45" fmla="*/ 11 h 19"/>
                <a:gd name="T46" fmla="*/ 12 w 15"/>
                <a:gd name="T47" fmla="*/ 12 h 19"/>
                <a:gd name="T48" fmla="*/ 12 w 15"/>
                <a:gd name="T49" fmla="*/ 12 h 19"/>
                <a:gd name="T50" fmla="*/ 13 w 15"/>
                <a:gd name="T51" fmla="*/ 14 h 19"/>
                <a:gd name="T52" fmla="*/ 15 w 15"/>
                <a:gd name="T53" fmla="*/ 16 h 19"/>
                <a:gd name="T54" fmla="*/ 15 w 15"/>
                <a:gd name="T55" fmla="*/ 16 h 19"/>
                <a:gd name="T56" fmla="*/ 12 w 15"/>
                <a:gd name="T57" fmla="*/ 16 h 19"/>
                <a:gd name="T58" fmla="*/ 12 w 15"/>
                <a:gd name="T59" fmla="*/ 18 h 19"/>
                <a:gd name="T60" fmla="*/ 12 w 15"/>
                <a:gd name="T61" fmla="*/ 18 h 19"/>
                <a:gd name="T62" fmla="*/ 10 w 15"/>
                <a:gd name="T63" fmla="*/ 19 h 19"/>
                <a:gd name="T64" fmla="*/ 8 w 15"/>
                <a:gd name="T65" fmla="*/ 16 h 19"/>
                <a:gd name="T66" fmla="*/ 8 w 15"/>
                <a:gd name="T67" fmla="*/ 14 h 19"/>
                <a:gd name="T68" fmla="*/ 8 w 15"/>
                <a:gd name="T69" fmla="*/ 12 h 19"/>
                <a:gd name="T70" fmla="*/ 8 w 15"/>
                <a:gd name="T71" fmla="*/ 11 h 19"/>
                <a:gd name="T72" fmla="*/ 8 w 15"/>
                <a:gd name="T73" fmla="*/ 9 h 19"/>
                <a:gd name="T74" fmla="*/ 7 w 15"/>
                <a:gd name="T75" fmla="*/ 9 h 19"/>
                <a:gd name="T76" fmla="*/ 5 w 15"/>
                <a:gd name="T77" fmla="*/ 7 h 19"/>
                <a:gd name="T78" fmla="*/ 5 w 15"/>
                <a:gd name="T79" fmla="*/ 6 h 19"/>
                <a:gd name="T80" fmla="*/ 3 w 15"/>
                <a:gd name="T81" fmla="*/ 6 h 19"/>
                <a:gd name="T82" fmla="*/ 3 w 15"/>
                <a:gd name="T83" fmla="*/ 6 h 19"/>
                <a:gd name="T84" fmla="*/ 0 w 15"/>
                <a:gd name="T85" fmla="*/ 4 h 19"/>
                <a:gd name="T86" fmla="*/ 0 w 15"/>
                <a:gd name="T8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 h="19">
                  <a:moveTo>
                    <a:pt x="0" y="4"/>
                  </a:moveTo>
                  <a:lnTo>
                    <a:pt x="0" y="4"/>
                  </a:lnTo>
                  <a:lnTo>
                    <a:pt x="0" y="2"/>
                  </a:lnTo>
                  <a:lnTo>
                    <a:pt x="0" y="2"/>
                  </a:lnTo>
                  <a:lnTo>
                    <a:pt x="0" y="2"/>
                  </a:lnTo>
                  <a:lnTo>
                    <a:pt x="0" y="0"/>
                  </a:lnTo>
                  <a:lnTo>
                    <a:pt x="0" y="0"/>
                  </a:lnTo>
                  <a:lnTo>
                    <a:pt x="1" y="2"/>
                  </a:lnTo>
                  <a:lnTo>
                    <a:pt x="1" y="2"/>
                  </a:lnTo>
                  <a:lnTo>
                    <a:pt x="3" y="2"/>
                  </a:lnTo>
                  <a:lnTo>
                    <a:pt x="3" y="2"/>
                  </a:lnTo>
                  <a:lnTo>
                    <a:pt x="5" y="2"/>
                  </a:lnTo>
                  <a:lnTo>
                    <a:pt x="5" y="2"/>
                  </a:lnTo>
                  <a:lnTo>
                    <a:pt x="8" y="4"/>
                  </a:lnTo>
                  <a:lnTo>
                    <a:pt x="8" y="4"/>
                  </a:lnTo>
                  <a:lnTo>
                    <a:pt x="10" y="4"/>
                  </a:lnTo>
                  <a:lnTo>
                    <a:pt x="10" y="4"/>
                  </a:lnTo>
                  <a:lnTo>
                    <a:pt x="10" y="4"/>
                  </a:lnTo>
                  <a:lnTo>
                    <a:pt x="10" y="4"/>
                  </a:lnTo>
                  <a:lnTo>
                    <a:pt x="10" y="7"/>
                  </a:lnTo>
                  <a:lnTo>
                    <a:pt x="10" y="7"/>
                  </a:lnTo>
                  <a:lnTo>
                    <a:pt x="10" y="7"/>
                  </a:lnTo>
                  <a:lnTo>
                    <a:pt x="12" y="11"/>
                  </a:lnTo>
                  <a:lnTo>
                    <a:pt x="12" y="12"/>
                  </a:lnTo>
                  <a:lnTo>
                    <a:pt x="12" y="12"/>
                  </a:lnTo>
                  <a:lnTo>
                    <a:pt x="13" y="14"/>
                  </a:lnTo>
                  <a:lnTo>
                    <a:pt x="15" y="16"/>
                  </a:lnTo>
                  <a:lnTo>
                    <a:pt x="15" y="16"/>
                  </a:lnTo>
                  <a:lnTo>
                    <a:pt x="12" y="16"/>
                  </a:lnTo>
                  <a:lnTo>
                    <a:pt x="12" y="18"/>
                  </a:lnTo>
                  <a:lnTo>
                    <a:pt x="12" y="18"/>
                  </a:lnTo>
                  <a:lnTo>
                    <a:pt x="10" y="19"/>
                  </a:lnTo>
                  <a:lnTo>
                    <a:pt x="8" y="16"/>
                  </a:lnTo>
                  <a:lnTo>
                    <a:pt x="8" y="14"/>
                  </a:lnTo>
                  <a:lnTo>
                    <a:pt x="8" y="12"/>
                  </a:lnTo>
                  <a:lnTo>
                    <a:pt x="8" y="11"/>
                  </a:lnTo>
                  <a:lnTo>
                    <a:pt x="8" y="9"/>
                  </a:lnTo>
                  <a:lnTo>
                    <a:pt x="7" y="9"/>
                  </a:lnTo>
                  <a:lnTo>
                    <a:pt x="5" y="7"/>
                  </a:lnTo>
                  <a:lnTo>
                    <a:pt x="5" y="6"/>
                  </a:lnTo>
                  <a:lnTo>
                    <a:pt x="3" y="6"/>
                  </a:lnTo>
                  <a:lnTo>
                    <a:pt x="3" y="6"/>
                  </a:lnTo>
                  <a:lnTo>
                    <a:pt x="0" y="4"/>
                  </a:lnTo>
                  <a:lnTo>
                    <a:pt x="0" y="4"/>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54" name="Freeform 238"/>
            <p:cNvSpPr>
              <a:spLocks/>
            </p:cNvSpPr>
            <p:nvPr/>
          </p:nvSpPr>
          <p:spPr bwMode="auto">
            <a:xfrm>
              <a:off x="4821238" y="2626060"/>
              <a:ext cx="222250" cy="236538"/>
            </a:xfrm>
            <a:custGeom>
              <a:avLst/>
              <a:gdLst>
                <a:gd name="T0" fmla="*/ 53 w 140"/>
                <a:gd name="T1" fmla="*/ 146 h 149"/>
                <a:gd name="T2" fmla="*/ 46 w 140"/>
                <a:gd name="T3" fmla="*/ 142 h 149"/>
                <a:gd name="T4" fmla="*/ 42 w 140"/>
                <a:gd name="T5" fmla="*/ 142 h 149"/>
                <a:gd name="T6" fmla="*/ 37 w 140"/>
                <a:gd name="T7" fmla="*/ 140 h 149"/>
                <a:gd name="T8" fmla="*/ 37 w 140"/>
                <a:gd name="T9" fmla="*/ 144 h 149"/>
                <a:gd name="T10" fmla="*/ 30 w 140"/>
                <a:gd name="T11" fmla="*/ 144 h 149"/>
                <a:gd name="T12" fmla="*/ 20 w 140"/>
                <a:gd name="T13" fmla="*/ 140 h 149"/>
                <a:gd name="T14" fmla="*/ 22 w 140"/>
                <a:gd name="T15" fmla="*/ 130 h 149"/>
                <a:gd name="T16" fmla="*/ 25 w 140"/>
                <a:gd name="T17" fmla="*/ 121 h 149"/>
                <a:gd name="T18" fmla="*/ 29 w 140"/>
                <a:gd name="T19" fmla="*/ 118 h 149"/>
                <a:gd name="T20" fmla="*/ 25 w 140"/>
                <a:gd name="T21" fmla="*/ 116 h 149"/>
                <a:gd name="T22" fmla="*/ 20 w 140"/>
                <a:gd name="T23" fmla="*/ 115 h 149"/>
                <a:gd name="T24" fmla="*/ 15 w 140"/>
                <a:gd name="T25" fmla="*/ 115 h 149"/>
                <a:gd name="T26" fmla="*/ 10 w 140"/>
                <a:gd name="T27" fmla="*/ 113 h 149"/>
                <a:gd name="T28" fmla="*/ 8 w 140"/>
                <a:gd name="T29" fmla="*/ 109 h 149"/>
                <a:gd name="T30" fmla="*/ 6 w 140"/>
                <a:gd name="T31" fmla="*/ 104 h 149"/>
                <a:gd name="T32" fmla="*/ 6 w 140"/>
                <a:gd name="T33" fmla="*/ 99 h 149"/>
                <a:gd name="T34" fmla="*/ 5 w 140"/>
                <a:gd name="T35" fmla="*/ 91 h 149"/>
                <a:gd name="T36" fmla="*/ 5 w 140"/>
                <a:gd name="T37" fmla="*/ 87 h 149"/>
                <a:gd name="T38" fmla="*/ 1 w 140"/>
                <a:gd name="T39" fmla="*/ 80 h 149"/>
                <a:gd name="T40" fmla="*/ 0 w 140"/>
                <a:gd name="T41" fmla="*/ 75 h 149"/>
                <a:gd name="T42" fmla="*/ 5 w 140"/>
                <a:gd name="T43" fmla="*/ 68 h 149"/>
                <a:gd name="T44" fmla="*/ 3 w 140"/>
                <a:gd name="T45" fmla="*/ 63 h 149"/>
                <a:gd name="T46" fmla="*/ 3 w 140"/>
                <a:gd name="T47" fmla="*/ 58 h 149"/>
                <a:gd name="T48" fmla="*/ 11 w 140"/>
                <a:gd name="T49" fmla="*/ 58 h 149"/>
                <a:gd name="T50" fmla="*/ 15 w 140"/>
                <a:gd name="T51" fmla="*/ 53 h 149"/>
                <a:gd name="T52" fmla="*/ 17 w 140"/>
                <a:gd name="T53" fmla="*/ 51 h 149"/>
                <a:gd name="T54" fmla="*/ 13 w 140"/>
                <a:gd name="T55" fmla="*/ 44 h 149"/>
                <a:gd name="T56" fmla="*/ 18 w 140"/>
                <a:gd name="T57" fmla="*/ 43 h 149"/>
                <a:gd name="T58" fmla="*/ 20 w 140"/>
                <a:gd name="T59" fmla="*/ 34 h 149"/>
                <a:gd name="T60" fmla="*/ 18 w 140"/>
                <a:gd name="T61" fmla="*/ 27 h 149"/>
                <a:gd name="T62" fmla="*/ 32 w 140"/>
                <a:gd name="T63" fmla="*/ 25 h 149"/>
                <a:gd name="T64" fmla="*/ 37 w 140"/>
                <a:gd name="T65" fmla="*/ 20 h 149"/>
                <a:gd name="T66" fmla="*/ 37 w 140"/>
                <a:gd name="T67" fmla="*/ 15 h 149"/>
                <a:gd name="T68" fmla="*/ 41 w 140"/>
                <a:gd name="T69" fmla="*/ 8 h 149"/>
                <a:gd name="T70" fmla="*/ 42 w 140"/>
                <a:gd name="T71" fmla="*/ 0 h 149"/>
                <a:gd name="T72" fmla="*/ 54 w 140"/>
                <a:gd name="T73" fmla="*/ 5 h 149"/>
                <a:gd name="T74" fmla="*/ 59 w 140"/>
                <a:gd name="T75" fmla="*/ 8 h 149"/>
                <a:gd name="T76" fmla="*/ 70 w 140"/>
                <a:gd name="T77" fmla="*/ 10 h 149"/>
                <a:gd name="T78" fmla="*/ 73 w 140"/>
                <a:gd name="T79" fmla="*/ 18 h 149"/>
                <a:gd name="T80" fmla="*/ 78 w 140"/>
                <a:gd name="T81" fmla="*/ 15 h 149"/>
                <a:gd name="T82" fmla="*/ 85 w 140"/>
                <a:gd name="T83" fmla="*/ 12 h 149"/>
                <a:gd name="T84" fmla="*/ 92 w 140"/>
                <a:gd name="T85" fmla="*/ 8 h 149"/>
                <a:gd name="T86" fmla="*/ 109 w 140"/>
                <a:gd name="T87" fmla="*/ 8 h 149"/>
                <a:gd name="T88" fmla="*/ 124 w 140"/>
                <a:gd name="T89" fmla="*/ 17 h 149"/>
                <a:gd name="T90" fmla="*/ 128 w 140"/>
                <a:gd name="T91" fmla="*/ 30 h 149"/>
                <a:gd name="T92" fmla="*/ 131 w 140"/>
                <a:gd name="T93" fmla="*/ 46 h 149"/>
                <a:gd name="T94" fmla="*/ 136 w 140"/>
                <a:gd name="T95" fmla="*/ 63 h 149"/>
                <a:gd name="T96" fmla="*/ 131 w 140"/>
                <a:gd name="T97" fmla="*/ 79 h 149"/>
                <a:gd name="T98" fmla="*/ 109 w 140"/>
                <a:gd name="T99" fmla="*/ 84 h 149"/>
                <a:gd name="T100" fmla="*/ 100 w 140"/>
                <a:gd name="T101" fmla="*/ 94 h 149"/>
                <a:gd name="T102" fmla="*/ 111 w 140"/>
                <a:gd name="T103" fmla="*/ 108 h 149"/>
                <a:gd name="T104" fmla="*/ 111 w 140"/>
                <a:gd name="T105" fmla="*/ 125 h 149"/>
                <a:gd name="T106" fmla="*/ 99 w 140"/>
                <a:gd name="T107" fmla="*/ 142 h 149"/>
                <a:gd name="T108" fmla="*/ 92 w 140"/>
                <a:gd name="T109" fmla="*/ 140 h 149"/>
                <a:gd name="T110" fmla="*/ 85 w 140"/>
                <a:gd name="T111" fmla="*/ 144 h 149"/>
                <a:gd name="T112" fmla="*/ 80 w 140"/>
                <a:gd name="T113" fmla="*/ 144 h 149"/>
                <a:gd name="T114" fmla="*/ 71 w 140"/>
                <a:gd name="T115" fmla="*/ 147 h 149"/>
                <a:gd name="T116" fmla="*/ 66 w 140"/>
                <a:gd name="T117" fmla="*/ 144 h 149"/>
                <a:gd name="T118" fmla="*/ 61 w 140"/>
                <a:gd name="T11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 h="149">
                  <a:moveTo>
                    <a:pt x="59" y="147"/>
                  </a:moveTo>
                  <a:lnTo>
                    <a:pt x="58" y="147"/>
                  </a:lnTo>
                  <a:lnTo>
                    <a:pt x="54" y="144"/>
                  </a:lnTo>
                  <a:lnTo>
                    <a:pt x="54" y="144"/>
                  </a:lnTo>
                  <a:lnTo>
                    <a:pt x="54" y="146"/>
                  </a:lnTo>
                  <a:lnTo>
                    <a:pt x="53" y="146"/>
                  </a:lnTo>
                  <a:lnTo>
                    <a:pt x="51" y="146"/>
                  </a:lnTo>
                  <a:lnTo>
                    <a:pt x="51" y="146"/>
                  </a:lnTo>
                  <a:lnTo>
                    <a:pt x="49" y="144"/>
                  </a:lnTo>
                  <a:lnTo>
                    <a:pt x="46" y="144"/>
                  </a:lnTo>
                  <a:lnTo>
                    <a:pt x="46" y="142"/>
                  </a:lnTo>
                  <a:lnTo>
                    <a:pt x="46" y="142"/>
                  </a:lnTo>
                  <a:lnTo>
                    <a:pt x="46" y="142"/>
                  </a:lnTo>
                  <a:lnTo>
                    <a:pt x="44" y="140"/>
                  </a:lnTo>
                  <a:lnTo>
                    <a:pt x="44" y="140"/>
                  </a:lnTo>
                  <a:lnTo>
                    <a:pt x="44" y="142"/>
                  </a:lnTo>
                  <a:lnTo>
                    <a:pt x="44" y="142"/>
                  </a:lnTo>
                  <a:lnTo>
                    <a:pt x="42" y="142"/>
                  </a:lnTo>
                  <a:lnTo>
                    <a:pt x="41" y="142"/>
                  </a:lnTo>
                  <a:lnTo>
                    <a:pt x="39" y="142"/>
                  </a:lnTo>
                  <a:lnTo>
                    <a:pt x="39" y="140"/>
                  </a:lnTo>
                  <a:lnTo>
                    <a:pt x="39" y="140"/>
                  </a:lnTo>
                  <a:lnTo>
                    <a:pt x="37" y="140"/>
                  </a:lnTo>
                  <a:lnTo>
                    <a:pt x="37" y="140"/>
                  </a:lnTo>
                  <a:lnTo>
                    <a:pt x="37" y="140"/>
                  </a:lnTo>
                  <a:lnTo>
                    <a:pt x="37" y="140"/>
                  </a:lnTo>
                  <a:lnTo>
                    <a:pt x="37" y="140"/>
                  </a:lnTo>
                  <a:lnTo>
                    <a:pt x="39" y="142"/>
                  </a:lnTo>
                  <a:lnTo>
                    <a:pt x="37" y="142"/>
                  </a:lnTo>
                  <a:lnTo>
                    <a:pt x="37" y="144"/>
                  </a:lnTo>
                  <a:lnTo>
                    <a:pt x="37" y="144"/>
                  </a:lnTo>
                  <a:lnTo>
                    <a:pt x="35" y="144"/>
                  </a:lnTo>
                  <a:lnTo>
                    <a:pt x="34" y="144"/>
                  </a:lnTo>
                  <a:lnTo>
                    <a:pt x="32" y="144"/>
                  </a:lnTo>
                  <a:lnTo>
                    <a:pt x="30" y="144"/>
                  </a:lnTo>
                  <a:lnTo>
                    <a:pt x="30" y="144"/>
                  </a:lnTo>
                  <a:lnTo>
                    <a:pt x="29" y="144"/>
                  </a:lnTo>
                  <a:lnTo>
                    <a:pt x="25" y="144"/>
                  </a:lnTo>
                  <a:lnTo>
                    <a:pt x="25" y="144"/>
                  </a:lnTo>
                  <a:lnTo>
                    <a:pt x="22" y="144"/>
                  </a:lnTo>
                  <a:lnTo>
                    <a:pt x="22" y="142"/>
                  </a:lnTo>
                  <a:lnTo>
                    <a:pt x="20" y="140"/>
                  </a:lnTo>
                  <a:lnTo>
                    <a:pt x="20" y="137"/>
                  </a:lnTo>
                  <a:lnTo>
                    <a:pt x="22" y="134"/>
                  </a:lnTo>
                  <a:lnTo>
                    <a:pt x="22" y="134"/>
                  </a:lnTo>
                  <a:lnTo>
                    <a:pt x="22" y="132"/>
                  </a:lnTo>
                  <a:lnTo>
                    <a:pt x="22" y="132"/>
                  </a:lnTo>
                  <a:lnTo>
                    <a:pt x="22" y="130"/>
                  </a:lnTo>
                  <a:lnTo>
                    <a:pt x="23" y="130"/>
                  </a:lnTo>
                  <a:lnTo>
                    <a:pt x="23" y="128"/>
                  </a:lnTo>
                  <a:lnTo>
                    <a:pt x="23" y="127"/>
                  </a:lnTo>
                  <a:lnTo>
                    <a:pt x="23" y="123"/>
                  </a:lnTo>
                  <a:lnTo>
                    <a:pt x="25" y="121"/>
                  </a:lnTo>
                  <a:lnTo>
                    <a:pt x="25" y="121"/>
                  </a:lnTo>
                  <a:lnTo>
                    <a:pt x="27" y="121"/>
                  </a:lnTo>
                  <a:lnTo>
                    <a:pt x="27" y="121"/>
                  </a:lnTo>
                  <a:lnTo>
                    <a:pt x="27" y="120"/>
                  </a:lnTo>
                  <a:lnTo>
                    <a:pt x="27" y="120"/>
                  </a:lnTo>
                  <a:lnTo>
                    <a:pt x="29" y="118"/>
                  </a:lnTo>
                  <a:lnTo>
                    <a:pt x="29" y="118"/>
                  </a:lnTo>
                  <a:lnTo>
                    <a:pt x="29" y="118"/>
                  </a:lnTo>
                  <a:lnTo>
                    <a:pt x="30" y="116"/>
                  </a:lnTo>
                  <a:lnTo>
                    <a:pt x="30" y="116"/>
                  </a:lnTo>
                  <a:lnTo>
                    <a:pt x="29" y="116"/>
                  </a:lnTo>
                  <a:lnTo>
                    <a:pt x="27" y="116"/>
                  </a:lnTo>
                  <a:lnTo>
                    <a:pt x="25" y="116"/>
                  </a:lnTo>
                  <a:lnTo>
                    <a:pt x="25" y="116"/>
                  </a:lnTo>
                  <a:lnTo>
                    <a:pt x="22" y="115"/>
                  </a:lnTo>
                  <a:lnTo>
                    <a:pt x="20" y="115"/>
                  </a:lnTo>
                  <a:lnTo>
                    <a:pt x="20" y="115"/>
                  </a:lnTo>
                  <a:lnTo>
                    <a:pt x="20" y="115"/>
                  </a:lnTo>
                  <a:lnTo>
                    <a:pt x="20" y="115"/>
                  </a:lnTo>
                  <a:lnTo>
                    <a:pt x="18" y="115"/>
                  </a:lnTo>
                  <a:lnTo>
                    <a:pt x="18" y="115"/>
                  </a:lnTo>
                  <a:lnTo>
                    <a:pt x="17" y="115"/>
                  </a:lnTo>
                  <a:lnTo>
                    <a:pt x="17" y="115"/>
                  </a:lnTo>
                  <a:lnTo>
                    <a:pt x="15" y="115"/>
                  </a:lnTo>
                  <a:lnTo>
                    <a:pt x="15" y="115"/>
                  </a:lnTo>
                  <a:lnTo>
                    <a:pt x="15" y="113"/>
                  </a:lnTo>
                  <a:lnTo>
                    <a:pt x="13" y="113"/>
                  </a:lnTo>
                  <a:lnTo>
                    <a:pt x="13" y="113"/>
                  </a:lnTo>
                  <a:lnTo>
                    <a:pt x="13" y="113"/>
                  </a:lnTo>
                  <a:lnTo>
                    <a:pt x="11" y="113"/>
                  </a:lnTo>
                  <a:lnTo>
                    <a:pt x="10" y="113"/>
                  </a:lnTo>
                  <a:lnTo>
                    <a:pt x="10" y="111"/>
                  </a:lnTo>
                  <a:lnTo>
                    <a:pt x="10" y="111"/>
                  </a:lnTo>
                  <a:lnTo>
                    <a:pt x="10" y="111"/>
                  </a:lnTo>
                  <a:lnTo>
                    <a:pt x="8" y="111"/>
                  </a:lnTo>
                  <a:lnTo>
                    <a:pt x="8" y="109"/>
                  </a:lnTo>
                  <a:lnTo>
                    <a:pt x="8" y="109"/>
                  </a:lnTo>
                  <a:lnTo>
                    <a:pt x="8" y="108"/>
                  </a:lnTo>
                  <a:lnTo>
                    <a:pt x="8" y="108"/>
                  </a:lnTo>
                  <a:lnTo>
                    <a:pt x="8" y="108"/>
                  </a:lnTo>
                  <a:lnTo>
                    <a:pt x="8" y="108"/>
                  </a:lnTo>
                  <a:lnTo>
                    <a:pt x="6" y="106"/>
                  </a:lnTo>
                  <a:lnTo>
                    <a:pt x="6" y="104"/>
                  </a:lnTo>
                  <a:lnTo>
                    <a:pt x="6" y="103"/>
                  </a:lnTo>
                  <a:lnTo>
                    <a:pt x="6" y="101"/>
                  </a:lnTo>
                  <a:lnTo>
                    <a:pt x="6" y="101"/>
                  </a:lnTo>
                  <a:lnTo>
                    <a:pt x="6" y="99"/>
                  </a:lnTo>
                  <a:lnTo>
                    <a:pt x="6" y="99"/>
                  </a:lnTo>
                  <a:lnTo>
                    <a:pt x="6" y="99"/>
                  </a:lnTo>
                  <a:lnTo>
                    <a:pt x="5" y="97"/>
                  </a:lnTo>
                  <a:lnTo>
                    <a:pt x="3" y="97"/>
                  </a:lnTo>
                  <a:lnTo>
                    <a:pt x="3" y="96"/>
                  </a:lnTo>
                  <a:lnTo>
                    <a:pt x="3" y="92"/>
                  </a:lnTo>
                  <a:lnTo>
                    <a:pt x="3" y="91"/>
                  </a:lnTo>
                  <a:lnTo>
                    <a:pt x="5" y="91"/>
                  </a:lnTo>
                  <a:lnTo>
                    <a:pt x="5" y="89"/>
                  </a:lnTo>
                  <a:lnTo>
                    <a:pt x="6" y="89"/>
                  </a:lnTo>
                  <a:lnTo>
                    <a:pt x="6" y="89"/>
                  </a:lnTo>
                  <a:lnTo>
                    <a:pt x="6" y="87"/>
                  </a:lnTo>
                  <a:lnTo>
                    <a:pt x="6" y="87"/>
                  </a:lnTo>
                  <a:lnTo>
                    <a:pt x="5" y="87"/>
                  </a:lnTo>
                  <a:lnTo>
                    <a:pt x="5" y="85"/>
                  </a:lnTo>
                  <a:lnTo>
                    <a:pt x="5" y="85"/>
                  </a:lnTo>
                  <a:lnTo>
                    <a:pt x="3" y="84"/>
                  </a:lnTo>
                  <a:lnTo>
                    <a:pt x="3" y="84"/>
                  </a:lnTo>
                  <a:lnTo>
                    <a:pt x="1" y="82"/>
                  </a:lnTo>
                  <a:lnTo>
                    <a:pt x="1" y="80"/>
                  </a:lnTo>
                  <a:lnTo>
                    <a:pt x="1" y="79"/>
                  </a:lnTo>
                  <a:lnTo>
                    <a:pt x="1" y="79"/>
                  </a:lnTo>
                  <a:lnTo>
                    <a:pt x="1" y="79"/>
                  </a:lnTo>
                  <a:lnTo>
                    <a:pt x="1" y="79"/>
                  </a:lnTo>
                  <a:lnTo>
                    <a:pt x="1" y="77"/>
                  </a:lnTo>
                  <a:lnTo>
                    <a:pt x="0" y="75"/>
                  </a:lnTo>
                  <a:lnTo>
                    <a:pt x="1" y="73"/>
                  </a:lnTo>
                  <a:lnTo>
                    <a:pt x="3" y="73"/>
                  </a:lnTo>
                  <a:lnTo>
                    <a:pt x="3" y="72"/>
                  </a:lnTo>
                  <a:lnTo>
                    <a:pt x="3" y="72"/>
                  </a:lnTo>
                  <a:lnTo>
                    <a:pt x="3" y="70"/>
                  </a:lnTo>
                  <a:lnTo>
                    <a:pt x="5" y="68"/>
                  </a:lnTo>
                  <a:lnTo>
                    <a:pt x="5" y="68"/>
                  </a:lnTo>
                  <a:lnTo>
                    <a:pt x="5" y="68"/>
                  </a:lnTo>
                  <a:lnTo>
                    <a:pt x="5" y="67"/>
                  </a:lnTo>
                  <a:lnTo>
                    <a:pt x="5" y="67"/>
                  </a:lnTo>
                  <a:lnTo>
                    <a:pt x="5" y="65"/>
                  </a:lnTo>
                  <a:lnTo>
                    <a:pt x="3" y="63"/>
                  </a:lnTo>
                  <a:lnTo>
                    <a:pt x="3" y="63"/>
                  </a:lnTo>
                  <a:lnTo>
                    <a:pt x="3" y="61"/>
                  </a:lnTo>
                  <a:lnTo>
                    <a:pt x="3" y="60"/>
                  </a:lnTo>
                  <a:lnTo>
                    <a:pt x="3" y="60"/>
                  </a:lnTo>
                  <a:lnTo>
                    <a:pt x="3" y="60"/>
                  </a:lnTo>
                  <a:lnTo>
                    <a:pt x="3" y="58"/>
                  </a:lnTo>
                  <a:lnTo>
                    <a:pt x="5" y="58"/>
                  </a:lnTo>
                  <a:lnTo>
                    <a:pt x="8" y="58"/>
                  </a:lnTo>
                  <a:lnTo>
                    <a:pt x="10" y="60"/>
                  </a:lnTo>
                  <a:lnTo>
                    <a:pt x="11" y="58"/>
                  </a:lnTo>
                  <a:lnTo>
                    <a:pt x="11" y="58"/>
                  </a:lnTo>
                  <a:lnTo>
                    <a:pt x="11" y="58"/>
                  </a:lnTo>
                  <a:lnTo>
                    <a:pt x="11" y="58"/>
                  </a:lnTo>
                  <a:lnTo>
                    <a:pt x="13" y="58"/>
                  </a:lnTo>
                  <a:lnTo>
                    <a:pt x="11" y="58"/>
                  </a:lnTo>
                  <a:lnTo>
                    <a:pt x="11" y="55"/>
                  </a:lnTo>
                  <a:lnTo>
                    <a:pt x="15" y="53"/>
                  </a:lnTo>
                  <a:lnTo>
                    <a:pt x="15" y="53"/>
                  </a:lnTo>
                  <a:lnTo>
                    <a:pt x="17" y="53"/>
                  </a:lnTo>
                  <a:lnTo>
                    <a:pt x="17" y="53"/>
                  </a:lnTo>
                  <a:lnTo>
                    <a:pt x="17" y="51"/>
                  </a:lnTo>
                  <a:lnTo>
                    <a:pt x="17" y="51"/>
                  </a:lnTo>
                  <a:lnTo>
                    <a:pt x="17" y="51"/>
                  </a:lnTo>
                  <a:lnTo>
                    <a:pt x="17" y="51"/>
                  </a:lnTo>
                  <a:lnTo>
                    <a:pt x="17" y="51"/>
                  </a:lnTo>
                  <a:lnTo>
                    <a:pt x="15" y="49"/>
                  </a:lnTo>
                  <a:lnTo>
                    <a:pt x="15" y="49"/>
                  </a:lnTo>
                  <a:lnTo>
                    <a:pt x="13" y="48"/>
                  </a:lnTo>
                  <a:lnTo>
                    <a:pt x="13" y="46"/>
                  </a:lnTo>
                  <a:lnTo>
                    <a:pt x="13" y="44"/>
                  </a:lnTo>
                  <a:lnTo>
                    <a:pt x="15" y="44"/>
                  </a:lnTo>
                  <a:lnTo>
                    <a:pt x="17" y="44"/>
                  </a:lnTo>
                  <a:lnTo>
                    <a:pt x="17" y="44"/>
                  </a:lnTo>
                  <a:lnTo>
                    <a:pt x="17" y="44"/>
                  </a:lnTo>
                  <a:lnTo>
                    <a:pt x="17" y="43"/>
                  </a:lnTo>
                  <a:lnTo>
                    <a:pt x="18" y="43"/>
                  </a:lnTo>
                  <a:lnTo>
                    <a:pt x="18" y="41"/>
                  </a:lnTo>
                  <a:lnTo>
                    <a:pt x="18" y="41"/>
                  </a:lnTo>
                  <a:lnTo>
                    <a:pt x="18" y="41"/>
                  </a:lnTo>
                  <a:lnTo>
                    <a:pt x="20" y="39"/>
                  </a:lnTo>
                  <a:lnTo>
                    <a:pt x="20" y="39"/>
                  </a:lnTo>
                  <a:lnTo>
                    <a:pt x="20" y="34"/>
                  </a:lnTo>
                  <a:lnTo>
                    <a:pt x="17" y="34"/>
                  </a:lnTo>
                  <a:lnTo>
                    <a:pt x="18" y="32"/>
                  </a:lnTo>
                  <a:lnTo>
                    <a:pt x="18" y="32"/>
                  </a:lnTo>
                  <a:lnTo>
                    <a:pt x="17" y="29"/>
                  </a:lnTo>
                  <a:lnTo>
                    <a:pt x="18" y="27"/>
                  </a:lnTo>
                  <a:lnTo>
                    <a:pt x="18" y="27"/>
                  </a:lnTo>
                  <a:lnTo>
                    <a:pt x="20" y="25"/>
                  </a:lnTo>
                  <a:lnTo>
                    <a:pt x="20" y="25"/>
                  </a:lnTo>
                  <a:lnTo>
                    <a:pt x="22" y="24"/>
                  </a:lnTo>
                  <a:lnTo>
                    <a:pt x="25" y="24"/>
                  </a:lnTo>
                  <a:lnTo>
                    <a:pt x="32" y="24"/>
                  </a:lnTo>
                  <a:lnTo>
                    <a:pt x="32" y="25"/>
                  </a:lnTo>
                  <a:lnTo>
                    <a:pt x="32" y="25"/>
                  </a:lnTo>
                  <a:lnTo>
                    <a:pt x="35" y="25"/>
                  </a:lnTo>
                  <a:lnTo>
                    <a:pt x="35" y="25"/>
                  </a:lnTo>
                  <a:lnTo>
                    <a:pt x="35" y="22"/>
                  </a:lnTo>
                  <a:lnTo>
                    <a:pt x="37" y="22"/>
                  </a:lnTo>
                  <a:lnTo>
                    <a:pt x="37" y="20"/>
                  </a:lnTo>
                  <a:lnTo>
                    <a:pt x="41" y="20"/>
                  </a:lnTo>
                  <a:lnTo>
                    <a:pt x="41" y="18"/>
                  </a:lnTo>
                  <a:lnTo>
                    <a:pt x="41" y="18"/>
                  </a:lnTo>
                  <a:lnTo>
                    <a:pt x="39" y="17"/>
                  </a:lnTo>
                  <a:lnTo>
                    <a:pt x="39" y="15"/>
                  </a:lnTo>
                  <a:lnTo>
                    <a:pt x="37" y="15"/>
                  </a:lnTo>
                  <a:lnTo>
                    <a:pt x="39" y="10"/>
                  </a:lnTo>
                  <a:lnTo>
                    <a:pt x="41" y="10"/>
                  </a:lnTo>
                  <a:lnTo>
                    <a:pt x="41" y="10"/>
                  </a:lnTo>
                  <a:lnTo>
                    <a:pt x="42" y="10"/>
                  </a:lnTo>
                  <a:lnTo>
                    <a:pt x="42" y="8"/>
                  </a:lnTo>
                  <a:lnTo>
                    <a:pt x="41" y="8"/>
                  </a:lnTo>
                  <a:lnTo>
                    <a:pt x="41" y="8"/>
                  </a:lnTo>
                  <a:lnTo>
                    <a:pt x="41" y="6"/>
                  </a:lnTo>
                  <a:lnTo>
                    <a:pt x="39" y="5"/>
                  </a:lnTo>
                  <a:lnTo>
                    <a:pt x="39" y="5"/>
                  </a:lnTo>
                  <a:lnTo>
                    <a:pt x="39" y="0"/>
                  </a:lnTo>
                  <a:lnTo>
                    <a:pt x="42" y="0"/>
                  </a:lnTo>
                  <a:lnTo>
                    <a:pt x="46" y="1"/>
                  </a:lnTo>
                  <a:lnTo>
                    <a:pt x="47" y="1"/>
                  </a:lnTo>
                  <a:lnTo>
                    <a:pt x="54" y="1"/>
                  </a:lnTo>
                  <a:lnTo>
                    <a:pt x="54" y="3"/>
                  </a:lnTo>
                  <a:lnTo>
                    <a:pt x="54" y="5"/>
                  </a:lnTo>
                  <a:lnTo>
                    <a:pt x="54" y="5"/>
                  </a:lnTo>
                  <a:lnTo>
                    <a:pt x="54" y="5"/>
                  </a:lnTo>
                  <a:lnTo>
                    <a:pt x="56" y="5"/>
                  </a:lnTo>
                  <a:lnTo>
                    <a:pt x="56" y="6"/>
                  </a:lnTo>
                  <a:lnTo>
                    <a:pt x="56" y="8"/>
                  </a:lnTo>
                  <a:lnTo>
                    <a:pt x="56" y="8"/>
                  </a:lnTo>
                  <a:lnTo>
                    <a:pt x="59" y="8"/>
                  </a:lnTo>
                  <a:lnTo>
                    <a:pt x="59" y="10"/>
                  </a:lnTo>
                  <a:lnTo>
                    <a:pt x="61" y="10"/>
                  </a:lnTo>
                  <a:lnTo>
                    <a:pt x="65" y="12"/>
                  </a:lnTo>
                  <a:lnTo>
                    <a:pt x="65" y="12"/>
                  </a:lnTo>
                  <a:lnTo>
                    <a:pt x="66" y="12"/>
                  </a:lnTo>
                  <a:lnTo>
                    <a:pt x="70" y="10"/>
                  </a:lnTo>
                  <a:lnTo>
                    <a:pt x="71" y="13"/>
                  </a:lnTo>
                  <a:lnTo>
                    <a:pt x="71" y="15"/>
                  </a:lnTo>
                  <a:lnTo>
                    <a:pt x="70" y="17"/>
                  </a:lnTo>
                  <a:lnTo>
                    <a:pt x="70" y="18"/>
                  </a:lnTo>
                  <a:lnTo>
                    <a:pt x="71" y="18"/>
                  </a:lnTo>
                  <a:lnTo>
                    <a:pt x="73" y="18"/>
                  </a:lnTo>
                  <a:lnTo>
                    <a:pt x="73" y="18"/>
                  </a:lnTo>
                  <a:lnTo>
                    <a:pt x="73" y="17"/>
                  </a:lnTo>
                  <a:lnTo>
                    <a:pt x="75" y="17"/>
                  </a:lnTo>
                  <a:lnTo>
                    <a:pt x="75" y="17"/>
                  </a:lnTo>
                  <a:lnTo>
                    <a:pt x="77" y="15"/>
                  </a:lnTo>
                  <a:lnTo>
                    <a:pt x="78" y="15"/>
                  </a:lnTo>
                  <a:lnTo>
                    <a:pt x="80" y="13"/>
                  </a:lnTo>
                  <a:lnTo>
                    <a:pt x="82" y="13"/>
                  </a:lnTo>
                  <a:lnTo>
                    <a:pt x="82" y="13"/>
                  </a:lnTo>
                  <a:lnTo>
                    <a:pt x="83" y="13"/>
                  </a:lnTo>
                  <a:lnTo>
                    <a:pt x="83" y="13"/>
                  </a:lnTo>
                  <a:lnTo>
                    <a:pt x="85" y="12"/>
                  </a:lnTo>
                  <a:lnTo>
                    <a:pt x="87" y="8"/>
                  </a:lnTo>
                  <a:lnTo>
                    <a:pt x="88" y="10"/>
                  </a:lnTo>
                  <a:lnTo>
                    <a:pt x="88" y="10"/>
                  </a:lnTo>
                  <a:lnTo>
                    <a:pt x="88" y="10"/>
                  </a:lnTo>
                  <a:lnTo>
                    <a:pt x="90" y="10"/>
                  </a:lnTo>
                  <a:lnTo>
                    <a:pt x="92" y="8"/>
                  </a:lnTo>
                  <a:lnTo>
                    <a:pt x="94" y="10"/>
                  </a:lnTo>
                  <a:lnTo>
                    <a:pt x="95" y="8"/>
                  </a:lnTo>
                  <a:lnTo>
                    <a:pt x="97" y="5"/>
                  </a:lnTo>
                  <a:lnTo>
                    <a:pt x="100" y="5"/>
                  </a:lnTo>
                  <a:lnTo>
                    <a:pt x="104" y="5"/>
                  </a:lnTo>
                  <a:lnTo>
                    <a:pt x="109" y="8"/>
                  </a:lnTo>
                  <a:lnTo>
                    <a:pt x="112" y="8"/>
                  </a:lnTo>
                  <a:lnTo>
                    <a:pt x="114" y="10"/>
                  </a:lnTo>
                  <a:lnTo>
                    <a:pt x="119" y="10"/>
                  </a:lnTo>
                  <a:lnTo>
                    <a:pt x="123" y="13"/>
                  </a:lnTo>
                  <a:lnTo>
                    <a:pt x="124" y="15"/>
                  </a:lnTo>
                  <a:lnTo>
                    <a:pt x="124" y="17"/>
                  </a:lnTo>
                  <a:lnTo>
                    <a:pt x="126" y="17"/>
                  </a:lnTo>
                  <a:lnTo>
                    <a:pt x="128" y="20"/>
                  </a:lnTo>
                  <a:lnTo>
                    <a:pt x="128" y="22"/>
                  </a:lnTo>
                  <a:lnTo>
                    <a:pt x="128" y="24"/>
                  </a:lnTo>
                  <a:lnTo>
                    <a:pt x="128" y="25"/>
                  </a:lnTo>
                  <a:lnTo>
                    <a:pt x="128" y="30"/>
                  </a:lnTo>
                  <a:lnTo>
                    <a:pt x="126" y="32"/>
                  </a:lnTo>
                  <a:lnTo>
                    <a:pt x="126" y="37"/>
                  </a:lnTo>
                  <a:lnTo>
                    <a:pt x="130" y="39"/>
                  </a:lnTo>
                  <a:lnTo>
                    <a:pt x="131" y="41"/>
                  </a:lnTo>
                  <a:lnTo>
                    <a:pt x="131" y="43"/>
                  </a:lnTo>
                  <a:lnTo>
                    <a:pt x="131" y="46"/>
                  </a:lnTo>
                  <a:lnTo>
                    <a:pt x="131" y="49"/>
                  </a:lnTo>
                  <a:lnTo>
                    <a:pt x="135" y="51"/>
                  </a:lnTo>
                  <a:lnTo>
                    <a:pt x="133" y="56"/>
                  </a:lnTo>
                  <a:lnTo>
                    <a:pt x="133" y="58"/>
                  </a:lnTo>
                  <a:lnTo>
                    <a:pt x="133" y="61"/>
                  </a:lnTo>
                  <a:lnTo>
                    <a:pt x="136" y="63"/>
                  </a:lnTo>
                  <a:lnTo>
                    <a:pt x="136" y="67"/>
                  </a:lnTo>
                  <a:lnTo>
                    <a:pt x="140" y="68"/>
                  </a:lnTo>
                  <a:lnTo>
                    <a:pt x="138" y="73"/>
                  </a:lnTo>
                  <a:lnTo>
                    <a:pt x="136" y="73"/>
                  </a:lnTo>
                  <a:lnTo>
                    <a:pt x="136" y="79"/>
                  </a:lnTo>
                  <a:lnTo>
                    <a:pt x="131" y="79"/>
                  </a:lnTo>
                  <a:lnTo>
                    <a:pt x="130" y="77"/>
                  </a:lnTo>
                  <a:lnTo>
                    <a:pt x="123" y="77"/>
                  </a:lnTo>
                  <a:lnTo>
                    <a:pt x="123" y="79"/>
                  </a:lnTo>
                  <a:lnTo>
                    <a:pt x="118" y="80"/>
                  </a:lnTo>
                  <a:lnTo>
                    <a:pt x="116" y="82"/>
                  </a:lnTo>
                  <a:lnTo>
                    <a:pt x="109" y="84"/>
                  </a:lnTo>
                  <a:lnTo>
                    <a:pt x="104" y="85"/>
                  </a:lnTo>
                  <a:lnTo>
                    <a:pt x="100" y="85"/>
                  </a:lnTo>
                  <a:lnTo>
                    <a:pt x="97" y="87"/>
                  </a:lnTo>
                  <a:lnTo>
                    <a:pt x="97" y="89"/>
                  </a:lnTo>
                  <a:lnTo>
                    <a:pt x="99" y="91"/>
                  </a:lnTo>
                  <a:lnTo>
                    <a:pt x="100" y="94"/>
                  </a:lnTo>
                  <a:lnTo>
                    <a:pt x="100" y="97"/>
                  </a:lnTo>
                  <a:lnTo>
                    <a:pt x="100" y="101"/>
                  </a:lnTo>
                  <a:lnTo>
                    <a:pt x="100" y="103"/>
                  </a:lnTo>
                  <a:lnTo>
                    <a:pt x="106" y="104"/>
                  </a:lnTo>
                  <a:lnTo>
                    <a:pt x="107" y="108"/>
                  </a:lnTo>
                  <a:lnTo>
                    <a:pt x="111" y="108"/>
                  </a:lnTo>
                  <a:lnTo>
                    <a:pt x="112" y="111"/>
                  </a:lnTo>
                  <a:lnTo>
                    <a:pt x="116" y="115"/>
                  </a:lnTo>
                  <a:lnTo>
                    <a:pt x="123" y="121"/>
                  </a:lnTo>
                  <a:lnTo>
                    <a:pt x="116" y="121"/>
                  </a:lnTo>
                  <a:lnTo>
                    <a:pt x="114" y="123"/>
                  </a:lnTo>
                  <a:lnTo>
                    <a:pt x="111" y="125"/>
                  </a:lnTo>
                  <a:lnTo>
                    <a:pt x="107" y="130"/>
                  </a:lnTo>
                  <a:lnTo>
                    <a:pt x="106" y="130"/>
                  </a:lnTo>
                  <a:lnTo>
                    <a:pt x="106" y="134"/>
                  </a:lnTo>
                  <a:lnTo>
                    <a:pt x="107" y="137"/>
                  </a:lnTo>
                  <a:lnTo>
                    <a:pt x="107" y="142"/>
                  </a:lnTo>
                  <a:lnTo>
                    <a:pt x="99" y="142"/>
                  </a:lnTo>
                  <a:lnTo>
                    <a:pt x="95" y="140"/>
                  </a:lnTo>
                  <a:lnTo>
                    <a:pt x="95" y="142"/>
                  </a:lnTo>
                  <a:lnTo>
                    <a:pt x="94" y="142"/>
                  </a:lnTo>
                  <a:lnTo>
                    <a:pt x="92" y="142"/>
                  </a:lnTo>
                  <a:lnTo>
                    <a:pt x="92" y="140"/>
                  </a:lnTo>
                  <a:lnTo>
                    <a:pt x="92" y="140"/>
                  </a:lnTo>
                  <a:lnTo>
                    <a:pt x="90" y="140"/>
                  </a:lnTo>
                  <a:lnTo>
                    <a:pt x="90" y="142"/>
                  </a:lnTo>
                  <a:lnTo>
                    <a:pt x="88" y="142"/>
                  </a:lnTo>
                  <a:lnTo>
                    <a:pt x="87" y="142"/>
                  </a:lnTo>
                  <a:lnTo>
                    <a:pt x="85" y="142"/>
                  </a:lnTo>
                  <a:lnTo>
                    <a:pt x="85" y="144"/>
                  </a:lnTo>
                  <a:lnTo>
                    <a:pt x="82" y="144"/>
                  </a:lnTo>
                  <a:lnTo>
                    <a:pt x="82" y="144"/>
                  </a:lnTo>
                  <a:lnTo>
                    <a:pt x="82" y="144"/>
                  </a:lnTo>
                  <a:lnTo>
                    <a:pt x="82" y="144"/>
                  </a:lnTo>
                  <a:lnTo>
                    <a:pt x="82" y="144"/>
                  </a:lnTo>
                  <a:lnTo>
                    <a:pt x="80" y="144"/>
                  </a:lnTo>
                  <a:lnTo>
                    <a:pt x="80" y="146"/>
                  </a:lnTo>
                  <a:lnTo>
                    <a:pt x="78" y="146"/>
                  </a:lnTo>
                  <a:lnTo>
                    <a:pt x="78" y="146"/>
                  </a:lnTo>
                  <a:lnTo>
                    <a:pt x="78" y="146"/>
                  </a:lnTo>
                  <a:lnTo>
                    <a:pt x="75" y="147"/>
                  </a:lnTo>
                  <a:lnTo>
                    <a:pt x="71" y="147"/>
                  </a:lnTo>
                  <a:lnTo>
                    <a:pt x="71" y="146"/>
                  </a:lnTo>
                  <a:lnTo>
                    <a:pt x="71" y="147"/>
                  </a:lnTo>
                  <a:lnTo>
                    <a:pt x="70" y="146"/>
                  </a:lnTo>
                  <a:lnTo>
                    <a:pt x="68" y="144"/>
                  </a:lnTo>
                  <a:lnTo>
                    <a:pt x="68" y="144"/>
                  </a:lnTo>
                  <a:lnTo>
                    <a:pt x="66" y="144"/>
                  </a:lnTo>
                  <a:lnTo>
                    <a:pt x="66" y="146"/>
                  </a:lnTo>
                  <a:lnTo>
                    <a:pt x="65" y="147"/>
                  </a:lnTo>
                  <a:lnTo>
                    <a:pt x="65" y="147"/>
                  </a:lnTo>
                  <a:lnTo>
                    <a:pt x="63" y="149"/>
                  </a:lnTo>
                  <a:lnTo>
                    <a:pt x="63" y="149"/>
                  </a:lnTo>
                  <a:lnTo>
                    <a:pt x="61" y="149"/>
                  </a:lnTo>
                  <a:lnTo>
                    <a:pt x="59" y="149"/>
                  </a:lnTo>
                  <a:lnTo>
                    <a:pt x="59" y="14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55" name="Freeform 239"/>
            <p:cNvSpPr>
              <a:spLocks/>
            </p:cNvSpPr>
            <p:nvPr/>
          </p:nvSpPr>
          <p:spPr bwMode="auto">
            <a:xfrm>
              <a:off x="5168900" y="2045036"/>
              <a:ext cx="261938" cy="398463"/>
            </a:xfrm>
            <a:custGeom>
              <a:avLst/>
              <a:gdLst>
                <a:gd name="T0" fmla="*/ 27 w 165"/>
                <a:gd name="T1" fmla="*/ 245 h 251"/>
                <a:gd name="T2" fmla="*/ 23 w 165"/>
                <a:gd name="T3" fmla="*/ 240 h 251"/>
                <a:gd name="T4" fmla="*/ 11 w 165"/>
                <a:gd name="T5" fmla="*/ 232 h 251"/>
                <a:gd name="T6" fmla="*/ 13 w 165"/>
                <a:gd name="T7" fmla="*/ 223 h 251"/>
                <a:gd name="T8" fmla="*/ 13 w 165"/>
                <a:gd name="T9" fmla="*/ 214 h 251"/>
                <a:gd name="T10" fmla="*/ 11 w 165"/>
                <a:gd name="T11" fmla="*/ 208 h 251"/>
                <a:gd name="T12" fmla="*/ 10 w 165"/>
                <a:gd name="T13" fmla="*/ 187 h 251"/>
                <a:gd name="T14" fmla="*/ 13 w 165"/>
                <a:gd name="T15" fmla="*/ 178 h 251"/>
                <a:gd name="T16" fmla="*/ 15 w 165"/>
                <a:gd name="T17" fmla="*/ 173 h 251"/>
                <a:gd name="T18" fmla="*/ 25 w 165"/>
                <a:gd name="T19" fmla="*/ 173 h 251"/>
                <a:gd name="T20" fmla="*/ 30 w 165"/>
                <a:gd name="T21" fmla="*/ 163 h 251"/>
                <a:gd name="T22" fmla="*/ 35 w 165"/>
                <a:gd name="T23" fmla="*/ 161 h 251"/>
                <a:gd name="T24" fmla="*/ 41 w 165"/>
                <a:gd name="T25" fmla="*/ 158 h 251"/>
                <a:gd name="T26" fmla="*/ 47 w 165"/>
                <a:gd name="T27" fmla="*/ 151 h 251"/>
                <a:gd name="T28" fmla="*/ 56 w 165"/>
                <a:gd name="T29" fmla="*/ 142 h 251"/>
                <a:gd name="T30" fmla="*/ 63 w 165"/>
                <a:gd name="T31" fmla="*/ 135 h 251"/>
                <a:gd name="T32" fmla="*/ 70 w 165"/>
                <a:gd name="T33" fmla="*/ 134 h 251"/>
                <a:gd name="T34" fmla="*/ 70 w 165"/>
                <a:gd name="T35" fmla="*/ 132 h 251"/>
                <a:gd name="T36" fmla="*/ 70 w 165"/>
                <a:gd name="T37" fmla="*/ 125 h 251"/>
                <a:gd name="T38" fmla="*/ 65 w 165"/>
                <a:gd name="T39" fmla="*/ 118 h 251"/>
                <a:gd name="T40" fmla="*/ 51 w 165"/>
                <a:gd name="T41" fmla="*/ 113 h 251"/>
                <a:gd name="T42" fmla="*/ 47 w 165"/>
                <a:gd name="T43" fmla="*/ 105 h 251"/>
                <a:gd name="T44" fmla="*/ 49 w 165"/>
                <a:gd name="T45" fmla="*/ 89 h 251"/>
                <a:gd name="T46" fmla="*/ 44 w 165"/>
                <a:gd name="T47" fmla="*/ 77 h 251"/>
                <a:gd name="T48" fmla="*/ 44 w 165"/>
                <a:gd name="T49" fmla="*/ 67 h 251"/>
                <a:gd name="T50" fmla="*/ 44 w 165"/>
                <a:gd name="T51" fmla="*/ 58 h 251"/>
                <a:gd name="T52" fmla="*/ 32 w 165"/>
                <a:gd name="T53" fmla="*/ 48 h 251"/>
                <a:gd name="T54" fmla="*/ 20 w 165"/>
                <a:gd name="T55" fmla="*/ 44 h 251"/>
                <a:gd name="T56" fmla="*/ 5 w 165"/>
                <a:gd name="T57" fmla="*/ 32 h 251"/>
                <a:gd name="T58" fmla="*/ 15 w 165"/>
                <a:gd name="T59" fmla="*/ 22 h 251"/>
                <a:gd name="T60" fmla="*/ 41 w 165"/>
                <a:gd name="T61" fmla="*/ 38 h 251"/>
                <a:gd name="T62" fmla="*/ 56 w 165"/>
                <a:gd name="T63" fmla="*/ 36 h 251"/>
                <a:gd name="T64" fmla="*/ 68 w 165"/>
                <a:gd name="T65" fmla="*/ 38 h 251"/>
                <a:gd name="T66" fmla="*/ 78 w 165"/>
                <a:gd name="T67" fmla="*/ 24 h 251"/>
                <a:gd name="T68" fmla="*/ 85 w 165"/>
                <a:gd name="T69" fmla="*/ 8 h 251"/>
                <a:gd name="T70" fmla="*/ 92 w 165"/>
                <a:gd name="T71" fmla="*/ 5 h 251"/>
                <a:gd name="T72" fmla="*/ 112 w 165"/>
                <a:gd name="T73" fmla="*/ 1 h 251"/>
                <a:gd name="T74" fmla="*/ 121 w 165"/>
                <a:gd name="T75" fmla="*/ 7 h 251"/>
                <a:gd name="T76" fmla="*/ 131 w 165"/>
                <a:gd name="T77" fmla="*/ 14 h 251"/>
                <a:gd name="T78" fmla="*/ 124 w 165"/>
                <a:gd name="T79" fmla="*/ 34 h 251"/>
                <a:gd name="T80" fmla="*/ 124 w 165"/>
                <a:gd name="T81" fmla="*/ 39 h 251"/>
                <a:gd name="T82" fmla="*/ 124 w 165"/>
                <a:gd name="T83" fmla="*/ 50 h 251"/>
                <a:gd name="T84" fmla="*/ 138 w 165"/>
                <a:gd name="T85" fmla="*/ 60 h 251"/>
                <a:gd name="T86" fmla="*/ 142 w 165"/>
                <a:gd name="T87" fmla="*/ 70 h 251"/>
                <a:gd name="T88" fmla="*/ 131 w 165"/>
                <a:gd name="T89" fmla="*/ 80 h 251"/>
                <a:gd name="T90" fmla="*/ 131 w 165"/>
                <a:gd name="T91" fmla="*/ 89 h 251"/>
                <a:gd name="T92" fmla="*/ 140 w 165"/>
                <a:gd name="T93" fmla="*/ 101 h 251"/>
                <a:gd name="T94" fmla="*/ 145 w 165"/>
                <a:gd name="T95" fmla="*/ 118 h 251"/>
                <a:gd name="T96" fmla="*/ 138 w 165"/>
                <a:gd name="T97" fmla="*/ 125 h 251"/>
                <a:gd name="T98" fmla="*/ 140 w 165"/>
                <a:gd name="T99" fmla="*/ 130 h 251"/>
                <a:gd name="T100" fmla="*/ 140 w 165"/>
                <a:gd name="T101" fmla="*/ 135 h 251"/>
                <a:gd name="T102" fmla="*/ 143 w 165"/>
                <a:gd name="T103" fmla="*/ 142 h 251"/>
                <a:gd name="T104" fmla="*/ 147 w 165"/>
                <a:gd name="T105" fmla="*/ 147 h 251"/>
                <a:gd name="T106" fmla="*/ 150 w 165"/>
                <a:gd name="T107" fmla="*/ 158 h 251"/>
                <a:gd name="T108" fmla="*/ 162 w 165"/>
                <a:gd name="T109" fmla="*/ 177 h 251"/>
                <a:gd name="T110" fmla="*/ 165 w 165"/>
                <a:gd name="T111" fmla="*/ 184 h 251"/>
                <a:gd name="T112" fmla="*/ 135 w 165"/>
                <a:gd name="T113" fmla="*/ 218 h 251"/>
                <a:gd name="T114" fmla="*/ 102 w 165"/>
                <a:gd name="T115" fmla="*/ 240 h 251"/>
                <a:gd name="T116" fmla="*/ 90 w 165"/>
                <a:gd name="T117" fmla="*/ 240 h 251"/>
                <a:gd name="T118" fmla="*/ 78 w 165"/>
                <a:gd name="T119" fmla="*/ 244 h 251"/>
                <a:gd name="T120" fmla="*/ 73 w 165"/>
                <a:gd name="T121" fmla="*/ 245 h 251"/>
                <a:gd name="T122" fmla="*/ 65 w 165"/>
                <a:gd name="T123" fmla="*/ 247 h 251"/>
                <a:gd name="T124" fmla="*/ 51 w 165"/>
                <a:gd name="T125"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 h="251">
                  <a:moveTo>
                    <a:pt x="39" y="251"/>
                  </a:moveTo>
                  <a:lnTo>
                    <a:pt x="35" y="247"/>
                  </a:lnTo>
                  <a:lnTo>
                    <a:pt x="35" y="247"/>
                  </a:lnTo>
                  <a:lnTo>
                    <a:pt x="35" y="245"/>
                  </a:lnTo>
                  <a:lnTo>
                    <a:pt x="32" y="245"/>
                  </a:lnTo>
                  <a:lnTo>
                    <a:pt x="27" y="245"/>
                  </a:lnTo>
                  <a:lnTo>
                    <a:pt x="29" y="244"/>
                  </a:lnTo>
                  <a:lnTo>
                    <a:pt x="29" y="244"/>
                  </a:lnTo>
                  <a:lnTo>
                    <a:pt x="29" y="242"/>
                  </a:lnTo>
                  <a:lnTo>
                    <a:pt x="29" y="242"/>
                  </a:lnTo>
                  <a:lnTo>
                    <a:pt x="27" y="242"/>
                  </a:lnTo>
                  <a:lnTo>
                    <a:pt x="23" y="240"/>
                  </a:lnTo>
                  <a:lnTo>
                    <a:pt x="23" y="240"/>
                  </a:lnTo>
                  <a:lnTo>
                    <a:pt x="20" y="240"/>
                  </a:lnTo>
                  <a:lnTo>
                    <a:pt x="17" y="238"/>
                  </a:lnTo>
                  <a:lnTo>
                    <a:pt x="13" y="237"/>
                  </a:lnTo>
                  <a:lnTo>
                    <a:pt x="11" y="235"/>
                  </a:lnTo>
                  <a:lnTo>
                    <a:pt x="11" y="232"/>
                  </a:lnTo>
                  <a:lnTo>
                    <a:pt x="11" y="230"/>
                  </a:lnTo>
                  <a:lnTo>
                    <a:pt x="11" y="228"/>
                  </a:lnTo>
                  <a:lnTo>
                    <a:pt x="11" y="226"/>
                  </a:lnTo>
                  <a:lnTo>
                    <a:pt x="11" y="226"/>
                  </a:lnTo>
                  <a:lnTo>
                    <a:pt x="13" y="223"/>
                  </a:lnTo>
                  <a:lnTo>
                    <a:pt x="13" y="223"/>
                  </a:lnTo>
                  <a:lnTo>
                    <a:pt x="13" y="221"/>
                  </a:lnTo>
                  <a:lnTo>
                    <a:pt x="13" y="220"/>
                  </a:lnTo>
                  <a:lnTo>
                    <a:pt x="15" y="218"/>
                  </a:lnTo>
                  <a:lnTo>
                    <a:pt x="15" y="218"/>
                  </a:lnTo>
                  <a:lnTo>
                    <a:pt x="13" y="214"/>
                  </a:lnTo>
                  <a:lnTo>
                    <a:pt x="13" y="214"/>
                  </a:lnTo>
                  <a:lnTo>
                    <a:pt x="15" y="213"/>
                  </a:lnTo>
                  <a:lnTo>
                    <a:pt x="15" y="213"/>
                  </a:lnTo>
                  <a:lnTo>
                    <a:pt x="15" y="211"/>
                  </a:lnTo>
                  <a:lnTo>
                    <a:pt x="15" y="209"/>
                  </a:lnTo>
                  <a:lnTo>
                    <a:pt x="13" y="209"/>
                  </a:lnTo>
                  <a:lnTo>
                    <a:pt x="11" y="208"/>
                  </a:lnTo>
                  <a:lnTo>
                    <a:pt x="11" y="199"/>
                  </a:lnTo>
                  <a:lnTo>
                    <a:pt x="10" y="197"/>
                  </a:lnTo>
                  <a:lnTo>
                    <a:pt x="10" y="197"/>
                  </a:lnTo>
                  <a:lnTo>
                    <a:pt x="8" y="196"/>
                  </a:lnTo>
                  <a:lnTo>
                    <a:pt x="8" y="189"/>
                  </a:lnTo>
                  <a:lnTo>
                    <a:pt x="10" y="187"/>
                  </a:lnTo>
                  <a:lnTo>
                    <a:pt x="8" y="185"/>
                  </a:lnTo>
                  <a:lnTo>
                    <a:pt x="10" y="184"/>
                  </a:lnTo>
                  <a:lnTo>
                    <a:pt x="11" y="182"/>
                  </a:lnTo>
                  <a:lnTo>
                    <a:pt x="13" y="180"/>
                  </a:lnTo>
                  <a:lnTo>
                    <a:pt x="13" y="178"/>
                  </a:lnTo>
                  <a:lnTo>
                    <a:pt x="13" y="178"/>
                  </a:lnTo>
                  <a:lnTo>
                    <a:pt x="13" y="177"/>
                  </a:lnTo>
                  <a:lnTo>
                    <a:pt x="13" y="177"/>
                  </a:lnTo>
                  <a:lnTo>
                    <a:pt x="13" y="177"/>
                  </a:lnTo>
                  <a:lnTo>
                    <a:pt x="15" y="175"/>
                  </a:lnTo>
                  <a:lnTo>
                    <a:pt x="15" y="175"/>
                  </a:lnTo>
                  <a:lnTo>
                    <a:pt x="15" y="173"/>
                  </a:lnTo>
                  <a:lnTo>
                    <a:pt x="17" y="173"/>
                  </a:lnTo>
                  <a:lnTo>
                    <a:pt x="17" y="173"/>
                  </a:lnTo>
                  <a:lnTo>
                    <a:pt x="18" y="173"/>
                  </a:lnTo>
                  <a:lnTo>
                    <a:pt x="22" y="173"/>
                  </a:lnTo>
                  <a:lnTo>
                    <a:pt x="23" y="173"/>
                  </a:lnTo>
                  <a:lnTo>
                    <a:pt x="25" y="173"/>
                  </a:lnTo>
                  <a:lnTo>
                    <a:pt x="27" y="173"/>
                  </a:lnTo>
                  <a:lnTo>
                    <a:pt x="27" y="173"/>
                  </a:lnTo>
                  <a:lnTo>
                    <a:pt x="27" y="168"/>
                  </a:lnTo>
                  <a:lnTo>
                    <a:pt x="29" y="166"/>
                  </a:lnTo>
                  <a:lnTo>
                    <a:pt x="29" y="165"/>
                  </a:lnTo>
                  <a:lnTo>
                    <a:pt x="30" y="163"/>
                  </a:lnTo>
                  <a:lnTo>
                    <a:pt x="32" y="165"/>
                  </a:lnTo>
                  <a:lnTo>
                    <a:pt x="32" y="165"/>
                  </a:lnTo>
                  <a:lnTo>
                    <a:pt x="34" y="163"/>
                  </a:lnTo>
                  <a:lnTo>
                    <a:pt x="34" y="163"/>
                  </a:lnTo>
                  <a:lnTo>
                    <a:pt x="35" y="161"/>
                  </a:lnTo>
                  <a:lnTo>
                    <a:pt x="35" y="161"/>
                  </a:lnTo>
                  <a:lnTo>
                    <a:pt x="37" y="159"/>
                  </a:lnTo>
                  <a:lnTo>
                    <a:pt x="37" y="158"/>
                  </a:lnTo>
                  <a:lnTo>
                    <a:pt x="39" y="158"/>
                  </a:lnTo>
                  <a:lnTo>
                    <a:pt x="39" y="158"/>
                  </a:lnTo>
                  <a:lnTo>
                    <a:pt x="39" y="158"/>
                  </a:lnTo>
                  <a:lnTo>
                    <a:pt x="41" y="158"/>
                  </a:lnTo>
                  <a:lnTo>
                    <a:pt x="42" y="158"/>
                  </a:lnTo>
                  <a:lnTo>
                    <a:pt x="42" y="156"/>
                  </a:lnTo>
                  <a:lnTo>
                    <a:pt x="42" y="154"/>
                  </a:lnTo>
                  <a:lnTo>
                    <a:pt x="46" y="154"/>
                  </a:lnTo>
                  <a:lnTo>
                    <a:pt x="46" y="153"/>
                  </a:lnTo>
                  <a:lnTo>
                    <a:pt x="47" y="151"/>
                  </a:lnTo>
                  <a:lnTo>
                    <a:pt x="49" y="149"/>
                  </a:lnTo>
                  <a:lnTo>
                    <a:pt x="51" y="149"/>
                  </a:lnTo>
                  <a:lnTo>
                    <a:pt x="53" y="146"/>
                  </a:lnTo>
                  <a:lnTo>
                    <a:pt x="54" y="146"/>
                  </a:lnTo>
                  <a:lnTo>
                    <a:pt x="56" y="142"/>
                  </a:lnTo>
                  <a:lnTo>
                    <a:pt x="56" y="142"/>
                  </a:lnTo>
                  <a:lnTo>
                    <a:pt x="56" y="142"/>
                  </a:lnTo>
                  <a:lnTo>
                    <a:pt x="58" y="141"/>
                  </a:lnTo>
                  <a:lnTo>
                    <a:pt x="58" y="141"/>
                  </a:lnTo>
                  <a:lnTo>
                    <a:pt x="61" y="137"/>
                  </a:lnTo>
                  <a:lnTo>
                    <a:pt x="63" y="135"/>
                  </a:lnTo>
                  <a:lnTo>
                    <a:pt x="63" y="135"/>
                  </a:lnTo>
                  <a:lnTo>
                    <a:pt x="65" y="135"/>
                  </a:lnTo>
                  <a:lnTo>
                    <a:pt x="66" y="135"/>
                  </a:lnTo>
                  <a:lnTo>
                    <a:pt x="66" y="135"/>
                  </a:lnTo>
                  <a:lnTo>
                    <a:pt x="70" y="135"/>
                  </a:lnTo>
                  <a:lnTo>
                    <a:pt x="70" y="135"/>
                  </a:lnTo>
                  <a:lnTo>
                    <a:pt x="70" y="134"/>
                  </a:lnTo>
                  <a:lnTo>
                    <a:pt x="71" y="134"/>
                  </a:lnTo>
                  <a:lnTo>
                    <a:pt x="71" y="132"/>
                  </a:lnTo>
                  <a:lnTo>
                    <a:pt x="71" y="132"/>
                  </a:lnTo>
                  <a:lnTo>
                    <a:pt x="71" y="132"/>
                  </a:lnTo>
                  <a:lnTo>
                    <a:pt x="71" y="132"/>
                  </a:lnTo>
                  <a:lnTo>
                    <a:pt x="70" y="132"/>
                  </a:lnTo>
                  <a:lnTo>
                    <a:pt x="70" y="132"/>
                  </a:lnTo>
                  <a:lnTo>
                    <a:pt x="70" y="130"/>
                  </a:lnTo>
                  <a:lnTo>
                    <a:pt x="70" y="129"/>
                  </a:lnTo>
                  <a:lnTo>
                    <a:pt x="70" y="129"/>
                  </a:lnTo>
                  <a:lnTo>
                    <a:pt x="70" y="125"/>
                  </a:lnTo>
                  <a:lnTo>
                    <a:pt x="70" y="125"/>
                  </a:lnTo>
                  <a:lnTo>
                    <a:pt x="70" y="123"/>
                  </a:lnTo>
                  <a:lnTo>
                    <a:pt x="70" y="122"/>
                  </a:lnTo>
                  <a:lnTo>
                    <a:pt x="68" y="120"/>
                  </a:lnTo>
                  <a:lnTo>
                    <a:pt x="66" y="120"/>
                  </a:lnTo>
                  <a:lnTo>
                    <a:pt x="65" y="118"/>
                  </a:lnTo>
                  <a:lnTo>
                    <a:pt x="65" y="118"/>
                  </a:lnTo>
                  <a:lnTo>
                    <a:pt x="63" y="117"/>
                  </a:lnTo>
                  <a:lnTo>
                    <a:pt x="61" y="117"/>
                  </a:lnTo>
                  <a:lnTo>
                    <a:pt x="58" y="115"/>
                  </a:lnTo>
                  <a:lnTo>
                    <a:pt x="56" y="115"/>
                  </a:lnTo>
                  <a:lnTo>
                    <a:pt x="54" y="115"/>
                  </a:lnTo>
                  <a:lnTo>
                    <a:pt x="51" y="113"/>
                  </a:lnTo>
                  <a:lnTo>
                    <a:pt x="51" y="111"/>
                  </a:lnTo>
                  <a:lnTo>
                    <a:pt x="51" y="110"/>
                  </a:lnTo>
                  <a:lnTo>
                    <a:pt x="51" y="108"/>
                  </a:lnTo>
                  <a:lnTo>
                    <a:pt x="49" y="106"/>
                  </a:lnTo>
                  <a:lnTo>
                    <a:pt x="49" y="105"/>
                  </a:lnTo>
                  <a:lnTo>
                    <a:pt x="47" y="105"/>
                  </a:lnTo>
                  <a:lnTo>
                    <a:pt x="46" y="103"/>
                  </a:lnTo>
                  <a:lnTo>
                    <a:pt x="46" y="99"/>
                  </a:lnTo>
                  <a:lnTo>
                    <a:pt x="46" y="98"/>
                  </a:lnTo>
                  <a:lnTo>
                    <a:pt x="46" y="96"/>
                  </a:lnTo>
                  <a:lnTo>
                    <a:pt x="49" y="93"/>
                  </a:lnTo>
                  <a:lnTo>
                    <a:pt x="49" y="89"/>
                  </a:lnTo>
                  <a:lnTo>
                    <a:pt x="49" y="86"/>
                  </a:lnTo>
                  <a:lnTo>
                    <a:pt x="49" y="86"/>
                  </a:lnTo>
                  <a:lnTo>
                    <a:pt x="47" y="84"/>
                  </a:lnTo>
                  <a:lnTo>
                    <a:pt x="46" y="82"/>
                  </a:lnTo>
                  <a:lnTo>
                    <a:pt x="44" y="80"/>
                  </a:lnTo>
                  <a:lnTo>
                    <a:pt x="44" y="77"/>
                  </a:lnTo>
                  <a:lnTo>
                    <a:pt x="46" y="75"/>
                  </a:lnTo>
                  <a:lnTo>
                    <a:pt x="46" y="75"/>
                  </a:lnTo>
                  <a:lnTo>
                    <a:pt x="47" y="74"/>
                  </a:lnTo>
                  <a:lnTo>
                    <a:pt x="46" y="74"/>
                  </a:lnTo>
                  <a:lnTo>
                    <a:pt x="44" y="70"/>
                  </a:lnTo>
                  <a:lnTo>
                    <a:pt x="44" y="67"/>
                  </a:lnTo>
                  <a:lnTo>
                    <a:pt x="42" y="65"/>
                  </a:lnTo>
                  <a:lnTo>
                    <a:pt x="42" y="62"/>
                  </a:lnTo>
                  <a:lnTo>
                    <a:pt x="44" y="60"/>
                  </a:lnTo>
                  <a:lnTo>
                    <a:pt x="44" y="60"/>
                  </a:lnTo>
                  <a:lnTo>
                    <a:pt x="44" y="58"/>
                  </a:lnTo>
                  <a:lnTo>
                    <a:pt x="44" y="58"/>
                  </a:lnTo>
                  <a:lnTo>
                    <a:pt x="41" y="56"/>
                  </a:lnTo>
                  <a:lnTo>
                    <a:pt x="39" y="55"/>
                  </a:lnTo>
                  <a:lnTo>
                    <a:pt x="39" y="53"/>
                  </a:lnTo>
                  <a:lnTo>
                    <a:pt x="37" y="51"/>
                  </a:lnTo>
                  <a:lnTo>
                    <a:pt x="35" y="50"/>
                  </a:lnTo>
                  <a:lnTo>
                    <a:pt x="32" y="48"/>
                  </a:lnTo>
                  <a:lnTo>
                    <a:pt x="32" y="48"/>
                  </a:lnTo>
                  <a:lnTo>
                    <a:pt x="29" y="48"/>
                  </a:lnTo>
                  <a:lnTo>
                    <a:pt x="27" y="46"/>
                  </a:lnTo>
                  <a:lnTo>
                    <a:pt x="23" y="46"/>
                  </a:lnTo>
                  <a:lnTo>
                    <a:pt x="22" y="44"/>
                  </a:lnTo>
                  <a:lnTo>
                    <a:pt x="20" y="44"/>
                  </a:lnTo>
                  <a:lnTo>
                    <a:pt x="17" y="41"/>
                  </a:lnTo>
                  <a:lnTo>
                    <a:pt x="15" y="39"/>
                  </a:lnTo>
                  <a:lnTo>
                    <a:pt x="11" y="39"/>
                  </a:lnTo>
                  <a:lnTo>
                    <a:pt x="8" y="36"/>
                  </a:lnTo>
                  <a:lnTo>
                    <a:pt x="6" y="34"/>
                  </a:lnTo>
                  <a:lnTo>
                    <a:pt x="5" y="32"/>
                  </a:lnTo>
                  <a:lnTo>
                    <a:pt x="0" y="27"/>
                  </a:lnTo>
                  <a:lnTo>
                    <a:pt x="5" y="27"/>
                  </a:lnTo>
                  <a:lnTo>
                    <a:pt x="6" y="26"/>
                  </a:lnTo>
                  <a:lnTo>
                    <a:pt x="10" y="24"/>
                  </a:lnTo>
                  <a:lnTo>
                    <a:pt x="13" y="24"/>
                  </a:lnTo>
                  <a:lnTo>
                    <a:pt x="15" y="22"/>
                  </a:lnTo>
                  <a:lnTo>
                    <a:pt x="22" y="27"/>
                  </a:lnTo>
                  <a:lnTo>
                    <a:pt x="25" y="29"/>
                  </a:lnTo>
                  <a:lnTo>
                    <a:pt x="29" y="36"/>
                  </a:lnTo>
                  <a:lnTo>
                    <a:pt x="32" y="38"/>
                  </a:lnTo>
                  <a:lnTo>
                    <a:pt x="34" y="38"/>
                  </a:lnTo>
                  <a:lnTo>
                    <a:pt x="41" y="38"/>
                  </a:lnTo>
                  <a:lnTo>
                    <a:pt x="44" y="38"/>
                  </a:lnTo>
                  <a:lnTo>
                    <a:pt x="47" y="36"/>
                  </a:lnTo>
                  <a:lnTo>
                    <a:pt x="51" y="32"/>
                  </a:lnTo>
                  <a:lnTo>
                    <a:pt x="53" y="36"/>
                  </a:lnTo>
                  <a:lnTo>
                    <a:pt x="56" y="36"/>
                  </a:lnTo>
                  <a:lnTo>
                    <a:pt x="56" y="36"/>
                  </a:lnTo>
                  <a:lnTo>
                    <a:pt x="58" y="36"/>
                  </a:lnTo>
                  <a:lnTo>
                    <a:pt x="61" y="38"/>
                  </a:lnTo>
                  <a:lnTo>
                    <a:pt x="61" y="38"/>
                  </a:lnTo>
                  <a:lnTo>
                    <a:pt x="61" y="39"/>
                  </a:lnTo>
                  <a:lnTo>
                    <a:pt x="65" y="41"/>
                  </a:lnTo>
                  <a:lnTo>
                    <a:pt x="68" y="38"/>
                  </a:lnTo>
                  <a:lnTo>
                    <a:pt x="73" y="32"/>
                  </a:lnTo>
                  <a:lnTo>
                    <a:pt x="76" y="32"/>
                  </a:lnTo>
                  <a:lnTo>
                    <a:pt x="78" y="32"/>
                  </a:lnTo>
                  <a:lnTo>
                    <a:pt x="76" y="29"/>
                  </a:lnTo>
                  <a:lnTo>
                    <a:pt x="76" y="26"/>
                  </a:lnTo>
                  <a:lnTo>
                    <a:pt x="78" y="24"/>
                  </a:lnTo>
                  <a:lnTo>
                    <a:pt x="80" y="20"/>
                  </a:lnTo>
                  <a:lnTo>
                    <a:pt x="80" y="17"/>
                  </a:lnTo>
                  <a:lnTo>
                    <a:pt x="82" y="14"/>
                  </a:lnTo>
                  <a:lnTo>
                    <a:pt x="83" y="10"/>
                  </a:lnTo>
                  <a:lnTo>
                    <a:pt x="85" y="8"/>
                  </a:lnTo>
                  <a:lnTo>
                    <a:pt x="85" y="8"/>
                  </a:lnTo>
                  <a:lnTo>
                    <a:pt x="87" y="7"/>
                  </a:lnTo>
                  <a:lnTo>
                    <a:pt x="90" y="7"/>
                  </a:lnTo>
                  <a:lnTo>
                    <a:pt x="90" y="7"/>
                  </a:lnTo>
                  <a:lnTo>
                    <a:pt x="90" y="7"/>
                  </a:lnTo>
                  <a:lnTo>
                    <a:pt x="90" y="5"/>
                  </a:lnTo>
                  <a:lnTo>
                    <a:pt x="92" y="5"/>
                  </a:lnTo>
                  <a:lnTo>
                    <a:pt x="95" y="5"/>
                  </a:lnTo>
                  <a:lnTo>
                    <a:pt x="99" y="5"/>
                  </a:lnTo>
                  <a:lnTo>
                    <a:pt x="100" y="5"/>
                  </a:lnTo>
                  <a:lnTo>
                    <a:pt x="102" y="1"/>
                  </a:lnTo>
                  <a:lnTo>
                    <a:pt x="109" y="0"/>
                  </a:lnTo>
                  <a:lnTo>
                    <a:pt x="112" y="1"/>
                  </a:lnTo>
                  <a:lnTo>
                    <a:pt x="118" y="5"/>
                  </a:lnTo>
                  <a:lnTo>
                    <a:pt x="119" y="7"/>
                  </a:lnTo>
                  <a:lnTo>
                    <a:pt x="119" y="7"/>
                  </a:lnTo>
                  <a:lnTo>
                    <a:pt x="119" y="7"/>
                  </a:lnTo>
                  <a:lnTo>
                    <a:pt x="119" y="7"/>
                  </a:lnTo>
                  <a:lnTo>
                    <a:pt x="121" y="7"/>
                  </a:lnTo>
                  <a:lnTo>
                    <a:pt x="121" y="7"/>
                  </a:lnTo>
                  <a:lnTo>
                    <a:pt x="124" y="8"/>
                  </a:lnTo>
                  <a:lnTo>
                    <a:pt x="124" y="8"/>
                  </a:lnTo>
                  <a:lnTo>
                    <a:pt x="124" y="10"/>
                  </a:lnTo>
                  <a:lnTo>
                    <a:pt x="128" y="12"/>
                  </a:lnTo>
                  <a:lnTo>
                    <a:pt x="131" y="14"/>
                  </a:lnTo>
                  <a:lnTo>
                    <a:pt x="133" y="17"/>
                  </a:lnTo>
                  <a:lnTo>
                    <a:pt x="131" y="20"/>
                  </a:lnTo>
                  <a:lnTo>
                    <a:pt x="131" y="22"/>
                  </a:lnTo>
                  <a:lnTo>
                    <a:pt x="126" y="27"/>
                  </a:lnTo>
                  <a:lnTo>
                    <a:pt x="126" y="31"/>
                  </a:lnTo>
                  <a:lnTo>
                    <a:pt x="124" y="34"/>
                  </a:lnTo>
                  <a:lnTo>
                    <a:pt x="123" y="34"/>
                  </a:lnTo>
                  <a:lnTo>
                    <a:pt x="123" y="34"/>
                  </a:lnTo>
                  <a:lnTo>
                    <a:pt x="123" y="34"/>
                  </a:lnTo>
                  <a:lnTo>
                    <a:pt x="123" y="34"/>
                  </a:lnTo>
                  <a:lnTo>
                    <a:pt x="124" y="36"/>
                  </a:lnTo>
                  <a:lnTo>
                    <a:pt x="124" y="39"/>
                  </a:lnTo>
                  <a:lnTo>
                    <a:pt x="124" y="41"/>
                  </a:lnTo>
                  <a:lnTo>
                    <a:pt x="123" y="43"/>
                  </a:lnTo>
                  <a:lnTo>
                    <a:pt x="121" y="44"/>
                  </a:lnTo>
                  <a:lnTo>
                    <a:pt x="121" y="46"/>
                  </a:lnTo>
                  <a:lnTo>
                    <a:pt x="123" y="48"/>
                  </a:lnTo>
                  <a:lnTo>
                    <a:pt x="124" y="50"/>
                  </a:lnTo>
                  <a:lnTo>
                    <a:pt x="124" y="51"/>
                  </a:lnTo>
                  <a:lnTo>
                    <a:pt x="126" y="53"/>
                  </a:lnTo>
                  <a:lnTo>
                    <a:pt x="130" y="53"/>
                  </a:lnTo>
                  <a:lnTo>
                    <a:pt x="133" y="55"/>
                  </a:lnTo>
                  <a:lnTo>
                    <a:pt x="135" y="56"/>
                  </a:lnTo>
                  <a:lnTo>
                    <a:pt x="138" y="60"/>
                  </a:lnTo>
                  <a:lnTo>
                    <a:pt x="140" y="62"/>
                  </a:lnTo>
                  <a:lnTo>
                    <a:pt x="142" y="63"/>
                  </a:lnTo>
                  <a:lnTo>
                    <a:pt x="142" y="65"/>
                  </a:lnTo>
                  <a:lnTo>
                    <a:pt x="143" y="67"/>
                  </a:lnTo>
                  <a:lnTo>
                    <a:pt x="142" y="70"/>
                  </a:lnTo>
                  <a:lnTo>
                    <a:pt x="142" y="70"/>
                  </a:lnTo>
                  <a:lnTo>
                    <a:pt x="138" y="74"/>
                  </a:lnTo>
                  <a:lnTo>
                    <a:pt x="136" y="75"/>
                  </a:lnTo>
                  <a:lnTo>
                    <a:pt x="136" y="75"/>
                  </a:lnTo>
                  <a:lnTo>
                    <a:pt x="135" y="79"/>
                  </a:lnTo>
                  <a:lnTo>
                    <a:pt x="135" y="79"/>
                  </a:lnTo>
                  <a:lnTo>
                    <a:pt x="131" y="80"/>
                  </a:lnTo>
                  <a:lnTo>
                    <a:pt x="131" y="82"/>
                  </a:lnTo>
                  <a:lnTo>
                    <a:pt x="130" y="84"/>
                  </a:lnTo>
                  <a:lnTo>
                    <a:pt x="130" y="86"/>
                  </a:lnTo>
                  <a:lnTo>
                    <a:pt x="130" y="86"/>
                  </a:lnTo>
                  <a:lnTo>
                    <a:pt x="130" y="86"/>
                  </a:lnTo>
                  <a:lnTo>
                    <a:pt x="131" y="89"/>
                  </a:lnTo>
                  <a:lnTo>
                    <a:pt x="133" y="89"/>
                  </a:lnTo>
                  <a:lnTo>
                    <a:pt x="133" y="93"/>
                  </a:lnTo>
                  <a:lnTo>
                    <a:pt x="136" y="96"/>
                  </a:lnTo>
                  <a:lnTo>
                    <a:pt x="136" y="98"/>
                  </a:lnTo>
                  <a:lnTo>
                    <a:pt x="138" y="99"/>
                  </a:lnTo>
                  <a:lnTo>
                    <a:pt x="140" y="101"/>
                  </a:lnTo>
                  <a:lnTo>
                    <a:pt x="140" y="103"/>
                  </a:lnTo>
                  <a:lnTo>
                    <a:pt x="142" y="105"/>
                  </a:lnTo>
                  <a:lnTo>
                    <a:pt x="143" y="106"/>
                  </a:lnTo>
                  <a:lnTo>
                    <a:pt x="143" y="110"/>
                  </a:lnTo>
                  <a:lnTo>
                    <a:pt x="145" y="111"/>
                  </a:lnTo>
                  <a:lnTo>
                    <a:pt x="145" y="118"/>
                  </a:lnTo>
                  <a:lnTo>
                    <a:pt x="142" y="118"/>
                  </a:lnTo>
                  <a:lnTo>
                    <a:pt x="140" y="118"/>
                  </a:lnTo>
                  <a:lnTo>
                    <a:pt x="140" y="120"/>
                  </a:lnTo>
                  <a:lnTo>
                    <a:pt x="140" y="122"/>
                  </a:lnTo>
                  <a:lnTo>
                    <a:pt x="140" y="122"/>
                  </a:lnTo>
                  <a:lnTo>
                    <a:pt x="138" y="125"/>
                  </a:lnTo>
                  <a:lnTo>
                    <a:pt x="138" y="125"/>
                  </a:lnTo>
                  <a:lnTo>
                    <a:pt x="138" y="127"/>
                  </a:lnTo>
                  <a:lnTo>
                    <a:pt x="138" y="127"/>
                  </a:lnTo>
                  <a:lnTo>
                    <a:pt x="140" y="127"/>
                  </a:lnTo>
                  <a:lnTo>
                    <a:pt x="140" y="129"/>
                  </a:lnTo>
                  <a:lnTo>
                    <a:pt x="140" y="130"/>
                  </a:lnTo>
                  <a:lnTo>
                    <a:pt x="138" y="132"/>
                  </a:lnTo>
                  <a:lnTo>
                    <a:pt x="138" y="134"/>
                  </a:lnTo>
                  <a:lnTo>
                    <a:pt x="138" y="134"/>
                  </a:lnTo>
                  <a:lnTo>
                    <a:pt x="138" y="135"/>
                  </a:lnTo>
                  <a:lnTo>
                    <a:pt x="140" y="135"/>
                  </a:lnTo>
                  <a:lnTo>
                    <a:pt x="140" y="135"/>
                  </a:lnTo>
                  <a:lnTo>
                    <a:pt x="142" y="137"/>
                  </a:lnTo>
                  <a:lnTo>
                    <a:pt x="142" y="137"/>
                  </a:lnTo>
                  <a:lnTo>
                    <a:pt x="143" y="137"/>
                  </a:lnTo>
                  <a:lnTo>
                    <a:pt x="145" y="139"/>
                  </a:lnTo>
                  <a:lnTo>
                    <a:pt x="145" y="142"/>
                  </a:lnTo>
                  <a:lnTo>
                    <a:pt x="143" y="142"/>
                  </a:lnTo>
                  <a:lnTo>
                    <a:pt x="143" y="142"/>
                  </a:lnTo>
                  <a:lnTo>
                    <a:pt x="143" y="144"/>
                  </a:lnTo>
                  <a:lnTo>
                    <a:pt x="143" y="146"/>
                  </a:lnTo>
                  <a:lnTo>
                    <a:pt x="145" y="147"/>
                  </a:lnTo>
                  <a:lnTo>
                    <a:pt x="147" y="147"/>
                  </a:lnTo>
                  <a:lnTo>
                    <a:pt x="147" y="147"/>
                  </a:lnTo>
                  <a:lnTo>
                    <a:pt x="148" y="149"/>
                  </a:lnTo>
                  <a:lnTo>
                    <a:pt x="148" y="149"/>
                  </a:lnTo>
                  <a:lnTo>
                    <a:pt x="152" y="153"/>
                  </a:lnTo>
                  <a:lnTo>
                    <a:pt x="152" y="153"/>
                  </a:lnTo>
                  <a:lnTo>
                    <a:pt x="152" y="154"/>
                  </a:lnTo>
                  <a:lnTo>
                    <a:pt x="150" y="158"/>
                  </a:lnTo>
                  <a:lnTo>
                    <a:pt x="148" y="161"/>
                  </a:lnTo>
                  <a:lnTo>
                    <a:pt x="147" y="163"/>
                  </a:lnTo>
                  <a:lnTo>
                    <a:pt x="143" y="163"/>
                  </a:lnTo>
                  <a:lnTo>
                    <a:pt x="145" y="165"/>
                  </a:lnTo>
                  <a:lnTo>
                    <a:pt x="155" y="170"/>
                  </a:lnTo>
                  <a:lnTo>
                    <a:pt x="162" y="177"/>
                  </a:lnTo>
                  <a:lnTo>
                    <a:pt x="164" y="178"/>
                  </a:lnTo>
                  <a:lnTo>
                    <a:pt x="164" y="178"/>
                  </a:lnTo>
                  <a:lnTo>
                    <a:pt x="165" y="180"/>
                  </a:lnTo>
                  <a:lnTo>
                    <a:pt x="165" y="180"/>
                  </a:lnTo>
                  <a:lnTo>
                    <a:pt x="165" y="182"/>
                  </a:lnTo>
                  <a:lnTo>
                    <a:pt x="165" y="184"/>
                  </a:lnTo>
                  <a:lnTo>
                    <a:pt x="165" y="185"/>
                  </a:lnTo>
                  <a:lnTo>
                    <a:pt x="162" y="190"/>
                  </a:lnTo>
                  <a:lnTo>
                    <a:pt x="159" y="196"/>
                  </a:lnTo>
                  <a:lnTo>
                    <a:pt x="152" y="202"/>
                  </a:lnTo>
                  <a:lnTo>
                    <a:pt x="143" y="213"/>
                  </a:lnTo>
                  <a:lnTo>
                    <a:pt x="135" y="218"/>
                  </a:lnTo>
                  <a:lnTo>
                    <a:pt x="128" y="225"/>
                  </a:lnTo>
                  <a:lnTo>
                    <a:pt x="118" y="232"/>
                  </a:lnTo>
                  <a:lnTo>
                    <a:pt x="111" y="240"/>
                  </a:lnTo>
                  <a:lnTo>
                    <a:pt x="106" y="240"/>
                  </a:lnTo>
                  <a:lnTo>
                    <a:pt x="104" y="240"/>
                  </a:lnTo>
                  <a:lnTo>
                    <a:pt x="102" y="240"/>
                  </a:lnTo>
                  <a:lnTo>
                    <a:pt x="100" y="240"/>
                  </a:lnTo>
                  <a:lnTo>
                    <a:pt x="99" y="240"/>
                  </a:lnTo>
                  <a:lnTo>
                    <a:pt x="97" y="240"/>
                  </a:lnTo>
                  <a:lnTo>
                    <a:pt x="95" y="240"/>
                  </a:lnTo>
                  <a:lnTo>
                    <a:pt x="92" y="240"/>
                  </a:lnTo>
                  <a:lnTo>
                    <a:pt x="90" y="240"/>
                  </a:lnTo>
                  <a:lnTo>
                    <a:pt x="88" y="242"/>
                  </a:lnTo>
                  <a:lnTo>
                    <a:pt x="85" y="244"/>
                  </a:lnTo>
                  <a:lnTo>
                    <a:pt x="83" y="244"/>
                  </a:lnTo>
                  <a:lnTo>
                    <a:pt x="83" y="244"/>
                  </a:lnTo>
                  <a:lnTo>
                    <a:pt x="78" y="244"/>
                  </a:lnTo>
                  <a:lnTo>
                    <a:pt x="78" y="244"/>
                  </a:lnTo>
                  <a:lnTo>
                    <a:pt x="75" y="244"/>
                  </a:lnTo>
                  <a:lnTo>
                    <a:pt x="75" y="244"/>
                  </a:lnTo>
                  <a:lnTo>
                    <a:pt x="75" y="244"/>
                  </a:lnTo>
                  <a:lnTo>
                    <a:pt x="75" y="244"/>
                  </a:lnTo>
                  <a:lnTo>
                    <a:pt x="73" y="245"/>
                  </a:lnTo>
                  <a:lnTo>
                    <a:pt x="73" y="245"/>
                  </a:lnTo>
                  <a:lnTo>
                    <a:pt x="71" y="245"/>
                  </a:lnTo>
                  <a:lnTo>
                    <a:pt x="71" y="245"/>
                  </a:lnTo>
                  <a:lnTo>
                    <a:pt x="70" y="247"/>
                  </a:lnTo>
                  <a:lnTo>
                    <a:pt x="68" y="247"/>
                  </a:lnTo>
                  <a:lnTo>
                    <a:pt x="65" y="247"/>
                  </a:lnTo>
                  <a:lnTo>
                    <a:pt x="65" y="247"/>
                  </a:lnTo>
                  <a:lnTo>
                    <a:pt x="61" y="249"/>
                  </a:lnTo>
                  <a:lnTo>
                    <a:pt x="61" y="251"/>
                  </a:lnTo>
                  <a:lnTo>
                    <a:pt x="58" y="251"/>
                  </a:lnTo>
                  <a:lnTo>
                    <a:pt x="56" y="251"/>
                  </a:lnTo>
                  <a:lnTo>
                    <a:pt x="53" y="251"/>
                  </a:lnTo>
                  <a:lnTo>
                    <a:pt x="51" y="251"/>
                  </a:lnTo>
                  <a:lnTo>
                    <a:pt x="47" y="251"/>
                  </a:lnTo>
                  <a:lnTo>
                    <a:pt x="42" y="251"/>
                  </a:lnTo>
                  <a:lnTo>
                    <a:pt x="39" y="25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56" name="Freeform 240"/>
            <p:cNvSpPr>
              <a:spLocks/>
            </p:cNvSpPr>
            <p:nvPr/>
          </p:nvSpPr>
          <p:spPr bwMode="auto">
            <a:xfrm>
              <a:off x="4960938" y="2614949"/>
              <a:ext cx="14288" cy="11113"/>
            </a:xfrm>
            <a:custGeom>
              <a:avLst/>
              <a:gdLst>
                <a:gd name="T0" fmla="*/ 2 w 9"/>
                <a:gd name="T1" fmla="*/ 7 h 7"/>
                <a:gd name="T2" fmla="*/ 2 w 9"/>
                <a:gd name="T3" fmla="*/ 7 h 7"/>
                <a:gd name="T4" fmla="*/ 0 w 9"/>
                <a:gd name="T5" fmla="*/ 7 h 7"/>
                <a:gd name="T6" fmla="*/ 0 w 9"/>
                <a:gd name="T7" fmla="*/ 5 h 7"/>
                <a:gd name="T8" fmla="*/ 0 w 9"/>
                <a:gd name="T9" fmla="*/ 5 h 7"/>
                <a:gd name="T10" fmla="*/ 0 w 9"/>
                <a:gd name="T11" fmla="*/ 3 h 7"/>
                <a:gd name="T12" fmla="*/ 2 w 9"/>
                <a:gd name="T13" fmla="*/ 3 h 7"/>
                <a:gd name="T14" fmla="*/ 2 w 9"/>
                <a:gd name="T15" fmla="*/ 1 h 7"/>
                <a:gd name="T16" fmla="*/ 2 w 9"/>
                <a:gd name="T17" fmla="*/ 1 h 7"/>
                <a:gd name="T18" fmla="*/ 2 w 9"/>
                <a:gd name="T19" fmla="*/ 1 h 7"/>
                <a:gd name="T20" fmla="*/ 4 w 9"/>
                <a:gd name="T21" fmla="*/ 0 h 7"/>
                <a:gd name="T22" fmla="*/ 6 w 9"/>
                <a:gd name="T23" fmla="*/ 0 h 7"/>
                <a:gd name="T24" fmla="*/ 6 w 9"/>
                <a:gd name="T25" fmla="*/ 0 h 7"/>
                <a:gd name="T26" fmla="*/ 6 w 9"/>
                <a:gd name="T27" fmla="*/ 0 h 7"/>
                <a:gd name="T28" fmla="*/ 6 w 9"/>
                <a:gd name="T29" fmla="*/ 0 h 7"/>
                <a:gd name="T30" fmla="*/ 6 w 9"/>
                <a:gd name="T31" fmla="*/ 0 h 7"/>
                <a:gd name="T32" fmla="*/ 6 w 9"/>
                <a:gd name="T33" fmla="*/ 0 h 7"/>
                <a:gd name="T34" fmla="*/ 7 w 9"/>
                <a:gd name="T35" fmla="*/ 0 h 7"/>
                <a:gd name="T36" fmla="*/ 7 w 9"/>
                <a:gd name="T37" fmla="*/ 1 h 7"/>
                <a:gd name="T38" fmla="*/ 7 w 9"/>
                <a:gd name="T39" fmla="*/ 1 h 7"/>
                <a:gd name="T40" fmla="*/ 9 w 9"/>
                <a:gd name="T41" fmla="*/ 1 h 7"/>
                <a:gd name="T42" fmla="*/ 7 w 9"/>
                <a:gd name="T43" fmla="*/ 3 h 7"/>
                <a:gd name="T44" fmla="*/ 9 w 9"/>
                <a:gd name="T45" fmla="*/ 1 h 7"/>
                <a:gd name="T46" fmla="*/ 9 w 9"/>
                <a:gd name="T47" fmla="*/ 1 h 7"/>
                <a:gd name="T48" fmla="*/ 9 w 9"/>
                <a:gd name="T49" fmla="*/ 3 h 7"/>
                <a:gd name="T50" fmla="*/ 9 w 9"/>
                <a:gd name="T51" fmla="*/ 3 h 7"/>
                <a:gd name="T52" fmla="*/ 9 w 9"/>
                <a:gd name="T53" fmla="*/ 5 h 7"/>
                <a:gd name="T54" fmla="*/ 9 w 9"/>
                <a:gd name="T55" fmla="*/ 5 h 7"/>
                <a:gd name="T56" fmla="*/ 7 w 9"/>
                <a:gd name="T57" fmla="*/ 5 h 7"/>
                <a:gd name="T58" fmla="*/ 7 w 9"/>
                <a:gd name="T59" fmla="*/ 5 h 7"/>
                <a:gd name="T60" fmla="*/ 7 w 9"/>
                <a:gd name="T61" fmla="*/ 5 h 7"/>
                <a:gd name="T62" fmla="*/ 7 w 9"/>
                <a:gd name="T63" fmla="*/ 5 h 7"/>
                <a:gd name="T64" fmla="*/ 6 w 9"/>
                <a:gd name="T65" fmla="*/ 5 h 7"/>
                <a:gd name="T66" fmla="*/ 6 w 9"/>
                <a:gd name="T67" fmla="*/ 5 h 7"/>
                <a:gd name="T68" fmla="*/ 6 w 9"/>
                <a:gd name="T69" fmla="*/ 5 h 7"/>
                <a:gd name="T70" fmla="*/ 6 w 9"/>
                <a:gd name="T71" fmla="*/ 7 h 7"/>
                <a:gd name="T72" fmla="*/ 4 w 9"/>
                <a:gd name="T73" fmla="*/ 7 h 7"/>
                <a:gd name="T74" fmla="*/ 4 w 9"/>
                <a:gd name="T75" fmla="*/ 7 h 7"/>
                <a:gd name="T76" fmla="*/ 4 w 9"/>
                <a:gd name="T77" fmla="*/ 7 h 7"/>
                <a:gd name="T78" fmla="*/ 2 w 9"/>
                <a:gd name="T79" fmla="*/ 7 h 7"/>
                <a:gd name="T80" fmla="*/ 2 w 9"/>
                <a:gd name="T8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 h="7">
                  <a:moveTo>
                    <a:pt x="2" y="7"/>
                  </a:moveTo>
                  <a:lnTo>
                    <a:pt x="2" y="7"/>
                  </a:lnTo>
                  <a:lnTo>
                    <a:pt x="0" y="7"/>
                  </a:lnTo>
                  <a:lnTo>
                    <a:pt x="0" y="5"/>
                  </a:lnTo>
                  <a:lnTo>
                    <a:pt x="0" y="5"/>
                  </a:lnTo>
                  <a:lnTo>
                    <a:pt x="0" y="3"/>
                  </a:lnTo>
                  <a:lnTo>
                    <a:pt x="2" y="3"/>
                  </a:lnTo>
                  <a:lnTo>
                    <a:pt x="2" y="1"/>
                  </a:lnTo>
                  <a:lnTo>
                    <a:pt x="2" y="1"/>
                  </a:lnTo>
                  <a:lnTo>
                    <a:pt x="2" y="1"/>
                  </a:lnTo>
                  <a:lnTo>
                    <a:pt x="4" y="0"/>
                  </a:lnTo>
                  <a:lnTo>
                    <a:pt x="6" y="0"/>
                  </a:lnTo>
                  <a:lnTo>
                    <a:pt x="6" y="0"/>
                  </a:lnTo>
                  <a:lnTo>
                    <a:pt x="6" y="0"/>
                  </a:lnTo>
                  <a:lnTo>
                    <a:pt x="6" y="0"/>
                  </a:lnTo>
                  <a:lnTo>
                    <a:pt x="6" y="0"/>
                  </a:lnTo>
                  <a:lnTo>
                    <a:pt x="6" y="0"/>
                  </a:lnTo>
                  <a:lnTo>
                    <a:pt x="7" y="0"/>
                  </a:lnTo>
                  <a:lnTo>
                    <a:pt x="7" y="1"/>
                  </a:lnTo>
                  <a:lnTo>
                    <a:pt x="7" y="1"/>
                  </a:lnTo>
                  <a:lnTo>
                    <a:pt x="9" y="1"/>
                  </a:lnTo>
                  <a:lnTo>
                    <a:pt x="7" y="3"/>
                  </a:lnTo>
                  <a:lnTo>
                    <a:pt x="9" y="1"/>
                  </a:lnTo>
                  <a:lnTo>
                    <a:pt x="9" y="1"/>
                  </a:lnTo>
                  <a:lnTo>
                    <a:pt x="9" y="3"/>
                  </a:lnTo>
                  <a:lnTo>
                    <a:pt x="9" y="3"/>
                  </a:lnTo>
                  <a:lnTo>
                    <a:pt x="9" y="5"/>
                  </a:lnTo>
                  <a:lnTo>
                    <a:pt x="9" y="5"/>
                  </a:lnTo>
                  <a:lnTo>
                    <a:pt x="7" y="5"/>
                  </a:lnTo>
                  <a:lnTo>
                    <a:pt x="7" y="5"/>
                  </a:lnTo>
                  <a:lnTo>
                    <a:pt x="7" y="5"/>
                  </a:lnTo>
                  <a:lnTo>
                    <a:pt x="7" y="5"/>
                  </a:lnTo>
                  <a:lnTo>
                    <a:pt x="6" y="5"/>
                  </a:lnTo>
                  <a:lnTo>
                    <a:pt x="6" y="5"/>
                  </a:lnTo>
                  <a:lnTo>
                    <a:pt x="6" y="5"/>
                  </a:lnTo>
                  <a:lnTo>
                    <a:pt x="6" y="7"/>
                  </a:lnTo>
                  <a:lnTo>
                    <a:pt x="4" y="7"/>
                  </a:lnTo>
                  <a:lnTo>
                    <a:pt x="4" y="7"/>
                  </a:lnTo>
                  <a:lnTo>
                    <a:pt x="4" y="7"/>
                  </a:lnTo>
                  <a:lnTo>
                    <a:pt x="2" y="7"/>
                  </a:lnTo>
                  <a:lnTo>
                    <a:pt x="2"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57" name="Freeform 241"/>
            <p:cNvSpPr>
              <a:spLocks/>
            </p:cNvSpPr>
            <p:nvPr/>
          </p:nvSpPr>
          <p:spPr bwMode="auto">
            <a:xfrm>
              <a:off x="4951414" y="2616536"/>
              <a:ext cx="15875" cy="22225"/>
            </a:xfrm>
            <a:custGeom>
              <a:avLst/>
              <a:gdLst>
                <a:gd name="T0" fmla="*/ 5 w 10"/>
                <a:gd name="T1" fmla="*/ 14 h 14"/>
                <a:gd name="T2" fmla="*/ 5 w 10"/>
                <a:gd name="T3" fmla="*/ 12 h 14"/>
                <a:gd name="T4" fmla="*/ 5 w 10"/>
                <a:gd name="T5" fmla="*/ 12 h 14"/>
                <a:gd name="T6" fmla="*/ 3 w 10"/>
                <a:gd name="T7" fmla="*/ 11 h 14"/>
                <a:gd name="T8" fmla="*/ 1 w 10"/>
                <a:gd name="T9" fmla="*/ 9 h 14"/>
                <a:gd name="T10" fmla="*/ 3 w 10"/>
                <a:gd name="T11" fmla="*/ 9 h 14"/>
                <a:gd name="T12" fmla="*/ 3 w 10"/>
                <a:gd name="T13" fmla="*/ 9 h 14"/>
                <a:gd name="T14" fmla="*/ 3 w 10"/>
                <a:gd name="T15" fmla="*/ 7 h 14"/>
                <a:gd name="T16" fmla="*/ 3 w 10"/>
                <a:gd name="T17" fmla="*/ 7 h 14"/>
                <a:gd name="T18" fmla="*/ 3 w 10"/>
                <a:gd name="T19" fmla="*/ 7 h 14"/>
                <a:gd name="T20" fmla="*/ 3 w 10"/>
                <a:gd name="T21" fmla="*/ 7 h 14"/>
                <a:gd name="T22" fmla="*/ 3 w 10"/>
                <a:gd name="T23" fmla="*/ 7 h 14"/>
                <a:gd name="T24" fmla="*/ 3 w 10"/>
                <a:gd name="T25" fmla="*/ 7 h 14"/>
                <a:gd name="T26" fmla="*/ 3 w 10"/>
                <a:gd name="T27" fmla="*/ 6 h 14"/>
                <a:gd name="T28" fmla="*/ 3 w 10"/>
                <a:gd name="T29" fmla="*/ 7 h 14"/>
                <a:gd name="T30" fmla="*/ 1 w 10"/>
                <a:gd name="T31" fmla="*/ 6 h 14"/>
                <a:gd name="T32" fmla="*/ 1 w 10"/>
                <a:gd name="T33" fmla="*/ 6 h 14"/>
                <a:gd name="T34" fmla="*/ 1 w 10"/>
                <a:gd name="T35" fmla="*/ 6 h 14"/>
                <a:gd name="T36" fmla="*/ 0 w 10"/>
                <a:gd name="T37" fmla="*/ 4 h 14"/>
                <a:gd name="T38" fmla="*/ 1 w 10"/>
                <a:gd name="T39" fmla="*/ 2 h 14"/>
                <a:gd name="T40" fmla="*/ 1 w 10"/>
                <a:gd name="T41" fmla="*/ 2 h 14"/>
                <a:gd name="T42" fmla="*/ 3 w 10"/>
                <a:gd name="T43" fmla="*/ 2 h 14"/>
                <a:gd name="T44" fmla="*/ 3 w 10"/>
                <a:gd name="T45" fmla="*/ 2 h 14"/>
                <a:gd name="T46" fmla="*/ 3 w 10"/>
                <a:gd name="T47" fmla="*/ 2 h 14"/>
                <a:gd name="T48" fmla="*/ 5 w 10"/>
                <a:gd name="T49" fmla="*/ 0 h 14"/>
                <a:gd name="T50" fmla="*/ 5 w 10"/>
                <a:gd name="T51" fmla="*/ 0 h 14"/>
                <a:gd name="T52" fmla="*/ 6 w 10"/>
                <a:gd name="T53" fmla="*/ 2 h 14"/>
                <a:gd name="T54" fmla="*/ 6 w 10"/>
                <a:gd name="T55" fmla="*/ 2 h 14"/>
                <a:gd name="T56" fmla="*/ 6 w 10"/>
                <a:gd name="T57" fmla="*/ 2 h 14"/>
                <a:gd name="T58" fmla="*/ 6 w 10"/>
                <a:gd name="T59" fmla="*/ 2 h 14"/>
                <a:gd name="T60" fmla="*/ 8 w 10"/>
                <a:gd name="T61" fmla="*/ 2 h 14"/>
                <a:gd name="T62" fmla="*/ 8 w 10"/>
                <a:gd name="T63" fmla="*/ 4 h 14"/>
                <a:gd name="T64" fmla="*/ 10 w 10"/>
                <a:gd name="T65" fmla="*/ 4 h 14"/>
                <a:gd name="T66" fmla="*/ 10 w 10"/>
                <a:gd name="T67" fmla="*/ 4 h 14"/>
                <a:gd name="T68" fmla="*/ 10 w 10"/>
                <a:gd name="T69" fmla="*/ 4 h 14"/>
                <a:gd name="T70" fmla="*/ 10 w 10"/>
                <a:gd name="T71" fmla="*/ 6 h 14"/>
                <a:gd name="T72" fmla="*/ 10 w 10"/>
                <a:gd name="T73" fmla="*/ 6 h 14"/>
                <a:gd name="T74" fmla="*/ 10 w 10"/>
                <a:gd name="T75" fmla="*/ 7 h 14"/>
                <a:gd name="T76" fmla="*/ 8 w 10"/>
                <a:gd name="T77" fmla="*/ 6 h 14"/>
                <a:gd name="T78" fmla="*/ 8 w 10"/>
                <a:gd name="T79" fmla="*/ 7 h 14"/>
                <a:gd name="T80" fmla="*/ 8 w 10"/>
                <a:gd name="T81" fmla="*/ 9 h 14"/>
                <a:gd name="T82" fmla="*/ 8 w 10"/>
                <a:gd name="T83" fmla="*/ 9 h 14"/>
                <a:gd name="T84" fmla="*/ 8 w 10"/>
                <a:gd name="T85" fmla="*/ 9 h 14"/>
                <a:gd name="T86" fmla="*/ 8 w 10"/>
                <a:gd name="T87" fmla="*/ 9 h 14"/>
                <a:gd name="T88" fmla="*/ 8 w 10"/>
                <a:gd name="T89" fmla="*/ 11 h 14"/>
                <a:gd name="T90" fmla="*/ 6 w 10"/>
                <a:gd name="T91" fmla="*/ 11 h 14"/>
                <a:gd name="T92" fmla="*/ 8 w 10"/>
                <a:gd name="T93" fmla="*/ 12 h 14"/>
                <a:gd name="T94" fmla="*/ 8 w 10"/>
                <a:gd name="T95" fmla="*/ 14 h 14"/>
                <a:gd name="T96" fmla="*/ 6 w 10"/>
                <a:gd name="T97" fmla="*/ 14 h 14"/>
                <a:gd name="T98" fmla="*/ 5 w 10"/>
                <a:gd name="T9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 h="14">
                  <a:moveTo>
                    <a:pt x="5" y="14"/>
                  </a:moveTo>
                  <a:lnTo>
                    <a:pt x="5" y="12"/>
                  </a:lnTo>
                  <a:lnTo>
                    <a:pt x="5" y="12"/>
                  </a:lnTo>
                  <a:lnTo>
                    <a:pt x="3" y="11"/>
                  </a:lnTo>
                  <a:lnTo>
                    <a:pt x="1" y="9"/>
                  </a:lnTo>
                  <a:lnTo>
                    <a:pt x="3" y="9"/>
                  </a:lnTo>
                  <a:lnTo>
                    <a:pt x="3" y="9"/>
                  </a:lnTo>
                  <a:lnTo>
                    <a:pt x="3" y="7"/>
                  </a:lnTo>
                  <a:lnTo>
                    <a:pt x="3" y="7"/>
                  </a:lnTo>
                  <a:lnTo>
                    <a:pt x="3" y="7"/>
                  </a:lnTo>
                  <a:lnTo>
                    <a:pt x="3" y="7"/>
                  </a:lnTo>
                  <a:lnTo>
                    <a:pt x="3" y="7"/>
                  </a:lnTo>
                  <a:lnTo>
                    <a:pt x="3" y="7"/>
                  </a:lnTo>
                  <a:lnTo>
                    <a:pt x="3" y="6"/>
                  </a:lnTo>
                  <a:lnTo>
                    <a:pt x="3" y="7"/>
                  </a:lnTo>
                  <a:lnTo>
                    <a:pt x="1" y="6"/>
                  </a:lnTo>
                  <a:lnTo>
                    <a:pt x="1" y="6"/>
                  </a:lnTo>
                  <a:lnTo>
                    <a:pt x="1" y="6"/>
                  </a:lnTo>
                  <a:lnTo>
                    <a:pt x="0" y="4"/>
                  </a:lnTo>
                  <a:lnTo>
                    <a:pt x="1" y="2"/>
                  </a:lnTo>
                  <a:lnTo>
                    <a:pt x="1" y="2"/>
                  </a:lnTo>
                  <a:lnTo>
                    <a:pt x="3" y="2"/>
                  </a:lnTo>
                  <a:lnTo>
                    <a:pt x="3" y="2"/>
                  </a:lnTo>
                  <a:lnTo>
                    <a:pt x="3" y="2"/>
                  </a:lnTo>
                  <a:lnTo>
                    <a:pt x="5" y="0"/>
                  </a:lnTo>
                  <a:lnTo>
                    <a:pt x="5" y="0"/>
                  </a:lnTo>
                  <a:lnTo>
                    <a:pt x="6" y="2"/>
                  </a:lnTo>
                  <a:lnTo>
                    <a:pt x="6" y="2"/>
                  </a:lnTo>
                  <a:lnTo>
                    <a:pt x="6" y="2"/>
                  </a:lnTo>
                  <a:lnTo>
                    <a:pt x="6" y="2"/>
                  </a:lnTo>
                  <a:lnTo>
                    <a:pt x="8" y="2"/>
                  </a:lnTo>
                  <a:lnTo>
                    <a:pt x="8" y="4"/>
                  </a:lnTo>
                  <a:lnTo>
                    <a:pt x="10" y="4"/>
                  </a:lnTo>
                  <a:lnTo>
                    <a:pt x="10" y="4"/>
                  </a:lnTo>
                  <a:lnTo>
                    <a:pt x="10" y="4"/>
                  </a:lnTo>
                  <a:lnTo>
                    <a:pt x="10" y="6"/>
                  </a:lnTo>
                  <a:lnTo>
                    <a:pt x="10" y="6"/>
                  </a:lnTo>
                  <a:lnTo>
                    <a:pt x="10" y="7"/>
                  </a:lnTo>
                  <a:lnTo>
                    <a:pt x="8" y="6"/>
                  </a:lnTo>
                  <a:lnTo>
                    <a:pt x="8" y="7"/>
                  </a:lnTo>
                  <a:lnTo>
                    <a:pt x="8" y="9"/>
                  </a:lnTo>
                  <a:lnTo>
                    <a:pt x="8" y="9"/>
                  </a:lnTo>
                  <a:lnTo>
                    <a:pt x="8" y="9"/>
                  </a:lnTo>
                  <a:lnTo>
                    <a:pt x="8" y="9"/>
                  </a:lnTo>
                  <a:lnTo>
                    <a:pt x="8" y="11"/>
                  </a:lnTo>
                  <a:lnTo>
                    <a:pt x="6" y="11"/>
                  </a:lnTo>
                  <a:lnTo>
                    <a:pt x="8" y="12"/>
                  </a:lnTo>
                  <a:lnTo>
                    <a:pt x="8" y="14"/>
                  </a:lnTo>
                  <a:lnTo>
                    <a:pt x="6" y="14"/>
                  </a:lnTo>
                  <a:lnTo>
                    <a:pt x="5"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58" name="Freeform 242"/>
            <p:cNvSpPr>
              <a:spLocks/>
            </p:cNvSpPr>
            <p:nvPr/>
          </p:nvSpPr>
          <p:spPr bwMode="auto">
            <a:xfrm>
              <a:off x="4749800" y="2726074"/>
              <a:ext cx="84138" cy="68263"/>
            </a:xfrm>
            <a:custGeom>
              <a:avLst/>
              <a:gdLst>
                <a:gd name="T0" fmla="*/ 41 w 53"/>
                <a:gd name="T1" fmla="*/ 43 h 43"/>
                <a:gd name="T2" fmla="*/ 38 w 53"/>
                <a:gd name="T3" fmla="*/ 41 h 43"/>
                <a:gd name="T4" fmla="*/ 36 w 53"/>
                <a:gd name="T5" fmla="*/ 40 h 43"/>
                <a:gd name="T6" fmla="*/ 33 w 53"/>
                <a:gd name="T7" fmla="*/ 38 h 43"/>
                <a:gd name="T8" fmla="*/ 31 w 53"/>
                <a:gd name="T9" fmla="*/ 36 h 43"/>
                <a:gd name="T10" fmla="*/ 31 w 53"/>
                <a:gd name="T11" fmla="*/ 34 h 43"/>
                <a:gd name="T12" fmla="*/ 29 w 53"/>
                <a:gd name="T13" fmla="*/ 33 h 43"/>
                <a:gd name="T14" fmla="*/ 26 w 53"/>
                <a:gd name="T15" fmla="*/ 33 h 43"/>
                <a:gd name="T16" fmla="*/ 22 w 53"/>
                <a:gd name="T17" fmla="*/ 33 h 43"/>
                <a:gd name="T18" fmla="*/ 21 w 53"/>
                <a:gd name="T19" fmla="*/ 29 h 43"/>
                <a:gd name="T20" fmla="*/ 21 w 53"/>
                <a:gd name="T21" fmla="*/ 28 h 43"/>
                <a:gd name="T22" fmla="*/ 19 w 53"/>
                <a:gd name="T23" fmla="*/ 26 h 43"/>
                <a:gd name="T24" fmla="*/ 14 w 53"/>
                <a:gd name="T25" fmla="*/ 22 h 43"/>
                <a:gd name="T26" fmla="*/ 14 w 53"/>
                <a:gd name="T27" fmla="*/ 22 h 43"/>
                <a:gd name="T28" fmla="*/ 12 w 53"/>
                <a:gd name="T29" fmla="*/ 22 h 43"/>
                <a:gd name="T30" fmla="*/ 9 w 53"/>
                <a:gd name="T31" fmla="*/ 17 h 43"/>
                <a:gd name="T32" fmla="*/ 2 w 53"/>
                <a:gd name="T33" fmla="*/ 16 h 43"/>
                <a:gd name="T34" fmla="*/ 2 w 53"/>
                <a:gd name="T35" fmla="*/ 12 h 43"/>
                <a:gd name="T36" fmla="*/ 0 w 53"/>
                <a:gd name="T37" fmla="*/ 9 h 43"/>
                <a:gd name="T38" fmla="*/ 5 w 53"/>
                <a:gd name="T39" fmla="*/ 7 h 43"/>
                <a:gd name="T40" fmla="*/ 10 w 53"/>
                <a:gd name="T41" fmla="*/ 4 h 43"/>
                <a:gd name="T42" fmla="*/ 15 w 53"/>
                <a:gd name="T43" fmla="*/ 5 h 43"/>
                <a:gd name="T44" fmla="*/ 19 w 53"/>
                <a:gd name="T45" fmla="*/ 5 h 43"/>
                <a:gd name="T46" fmla="*/ 21 w 53"/>
                <a:gd name="T47" fmla="*/ 5 h 43"/>
                <a:gd name="T48" fmla="*/ 24 w 53"/>
                <a:gd name="T49" fmla="*/ 5 h 43"/>
                <a:gd name="T50" fmla="*/ 26 w 53"/>
                <a:gd name="T51" fmla="*/ 4 h 43"/>
                <a:gd name="T52" fmla="*/ 31 w 53"/>
                <a:gd name="T53" fmla="*/ 2 h 43"/>
                <a:gd name="T54" fmla="*/ 34 w 53"/>
                <a:gd name="T55" fmla="*/ 2 h 43"/>
                <a:gd name="T56" fmla="*/ 38 w 53"/>
                <a:gd name="T57" fmla="*/ 5 h 43"/>
                <a:gd name="T58" fmla="*/ 39 w 53"/>
                <a:gd name="T59" fmla="*/ 7 h 43"/>
                <a:gd name="T60" fmla="*/ 41 w 53"/>
                <a:gd name="T61" fmla="*/ 7 h 43"/>
                <a:gd name="T62" fmla="*/ 43 w 53"/>
                <a:gd name="T63" fmla="*/ 7 h 43"/>
                <a:gd name="T64" fmla="*/ 46 w 53"/>
                <a:gd name="T65" fmla="*/ 9 h 43"/>
                <a:gd name="T66" fmla="*/ 48 w 53"/>
                <a:gd name="T67" fmla="*/ 10 h 43"/>
                <a:gd name="T68" fmla="*/ 46 w 53"/>
                <a:gd name="T69" fmla="*/ 14 h 43"/>
                <a:gd name="T70" fmla="*/ 45 w 53"/>
                <a:gd name="T71" fmla="*/ 16 h 43"/>
                <a:gd name="T72" fmla="*/ 48 w 53"/>
                <a:gd name="T73" fmla="*/ 17 h 43"/>
                <a:gd name="T74" fmla="*/ 51 w 53"/>
                <a:gd name="T75" fmla="*/ 21 h 43"/>
                <a:gd name="T76" fmla="*/ 53 w 53"/>
                <a:gd name="T77" fmla="*/ 22 h 43"/>
                <a:gd name="T78" fmla="*/ 53 w 53"/>
                <a:gd name="T79" fmla="*/ 26 h 43"/>
                <a:gd name="T80" fmla="*/ 51 w 53"/>
                <a:gd name="T81" fmla="*/ 29 h 43"/>
                <a:gd name="T82" fmla="*/ 48 w 53"/>
                <a:gd name="T83" fmla="*/ 31 h 43"/>
                <a:gd name="T84" fmla="*/ 46 w 53"/>
                <a:gd name="T85" fmla="*/ 33 h 43"/>
                <a:gd name="T86" fmla="*/ 45 w 53"/>
                <a:gd name="T87" fmla="*/ 34 h 43"/>
                <a:gd name="T88" fmla="*/ 46 w 53"/>
                <a:gd name="T89" fmla="*/ 38 h 43"/>
                <a:gd name="T90" fmla="*/ 46 w 53"/>
                <a:gd name="T91"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43">
                  <a:moveTo>
                    <a:pt x="43" y="43"/>
                  </a:moveTo>
                  <a:lnTo>
                    <a:pt x="41" y="43"/>
                  </a:lnTo>
                  <a:lnTo>
                    <a:pt x="41" y="43"/>
                  </a:lnTo>
                  <a:lnTo>
                    <a:pt x="41" y="43"/>
                  </a:lnTo>
                  <a:lnTo>
                    <a:pt x="38" y="41"/>
                  </a:lnTo>
                  <a:lnTo>
                    <a:pt x="38" y="41"/>
                  </a:lnTo>
                  <a:lnTo>
                    <a:pt x="38" y="40"/>
                  </a:lnTo>
                  <a:lnTo>
                    <a:pt x="38" y="40"/>
                  </a:lnTo>
                  <a:lnTo>
                    <a:pt x="36" y="40"/>
                  </a:lnTo>
                  <a:lnTo>
                    <a:pt x="36" y="40"/>
                  </a:lnTo>
                  <a:lnTo>
                    <a:pt x="34" y="38"/>
                  </a:lnTo>
                  <a:lnTo>
                    <a:pt x="33" y="38"/>
                  </a:lnTo>
                  <a:lnTo>
                    <a:pt x="33" y="36"/>
                  </a:lnTo>
                  <a:lnTo>
                    <a:pt x="33" y="36"/>
                  </a:lnTo>
                  <a:lnTo>
                    <a:pt x="31" y="36"/>
                  </a:lnTo>
                  <a:lnTo>
                    <a:pt x="31" y="36"/>
                  </a:lnTo>
                  <a:lnTo>
                    <a:pt x="31" y="34"/>
                  </a:lnTo>
                  <a:lnTo>
                    <a:pt x="31" y="34"/>
                  </a:lnTo>
                  <a:lnTo>
                    <a:pt x="31" y="33"/>
                  </a:lnTo>
                  <a:lnTo>
                    <a:pt x="31" y="31"/>
                  </a:lnTo>
                  <a:lnTo>
                    <a:pt x="29" y="33"/>
                  </a:lnTo>
                  <a:lnTo>
                    <a:pt x="29" y="33"/>
                  </a:lnTo>
                  <a:lnTo>
                    <a:pt x="26" y="33"/>
                  </a:lnTo>
                  <a:lnTo>
                    <a:pt x="26" y="33"/>
                  </a:lnTo>
                  <a:lnTo>
                    <a:pt x="24" y="33"/>
                  </a:lnTo>
                  <a:lnTo>
                    <a:pt x="24" y="33"/>
                  </a:lnTo>
                  <a:lnTo>
                    <a:pt x="22" y="33"/>
                  </a:lnTo>
                  <a:lnTo>
                    <a:pt x="21" y="33"/>
                  </a:lnTo>
                  <a:lnTo>
                    <a:pt x="21" y="29"/>
                  </a:lnTo>
                  <a:lnTo>
                    <a:pt x="21" y="29"/>
                  </a:lnTo>
                  <a:lnTo>
                    <a:pt x="21" y="28"/>
                  </a:lnTo>
                  <a:lnTo>
                    <a:pt x="21" y="28"/>
                  </a:lnTo>
                  <a:lnTo>
                    <a:pt x="21" y="28"/>
                  </a:lnTo>
                  <a:lnTo>
                    <a:pt x="21" y="28"/>
                  </a:lnTo>
                  <a:lnTo>
                    <a:pt x="21" y="26"/>
                  </a:lnTo>
                  <a:lnTo>
                    <a:pt x="19" y="26"/>
                  </a:lnTo>
                  <a:lnTo>
                    <a:pt x="15" y="26"/>
                  </a:lnTo>
                  <a:lnTo>
                    <a:pt x="14" y="24"/>
                  </a:lnTo>
                  <a:lnTo>
                    <a:pt x="14" y="22"/>
                  </a:lnTo>
                  <a:lnTo>
                    <a:pt x="14" y="22"/>
                  </a:lnTo>
                  <a:lnTo>
                    <a:pt x="14" y="22"/>
                  </a:lnTo>
                  <a:lnTo>
                    <a:pt x="14" y="22"/>
                  </a:lnTo>
                  <a:lnTo>
                    <a:pt x="12" y="22"/>
                  </a:lnTo>
                  <a:lnTo>
                    <a:pt x="12" y="22"/>
                  </a:lnTo>
                  <a:lnTo>
                    <a:pt x="12" y="22"/>
                  </a:lnTo>
                  <a:lnTo>
                    <a:pt x="10" y="21"/>
                  </a:lnTo>
                  <a:lnTo>
                    <a:pt x="9" y="21"/>
                  </a:lnTo>
                  <a:lnTo>
                    <a:pt x="9" y="17"/>
                  </a:lnTo>
                  <a:lnTo>
                    <a:pt x="5" y="17"/>
                  </a:lnTo>
                  <a:lnTo>
                    <a:pt x="3" y="16"/>
                  </a:lnTo>
                  <a:lnTo>
                    <a:pt x="2" y="16"/>
                  </a:lnTo>
                  <a:lnTo>
                    <a:pt x="2" y="14"/>
                  </a:lnTo>
                  <a:lnTo>
                    <a:pt x="2" y="12"/>
                  </a:lnTo>
                  <a:lnTo>
                    <a:pt x="2" y="12"/>
                  </a:lnTo>
                  <a:lnTo>
                    <a:pt x="0" y="10"/>
                  </a:lnTo>
                  <a:lnTo>
                    <a:pt x="0" y="9"/>
                  </a:lnTo>
                  <a:lnTo>
                    <a:pt x="0" y="9"/>
                  </a:lnTo>
                  <a:lnTo>
                    <a:pt x="2" y="7"/>
                  </a:lnTo>
                  <a:lnTo>
                    <a:pt x="3" y="7"/>
                  </a:lnTo>
                  <a:lnTo>
                    <a:pt x="5" y="7"/>
                  </a:lnTo>
                  <a:lnTo>
                    <a:pt x="7" y="5"/>
                  </a:lnTo>
                  <a:lnTo>
                    <a:pt x="9" y="4"/>
                  </a:lnTo>
                  <a:lnTo>
                    <a:pt x="10" y="4"/>
                  </a:lnTo>
                  <a:lnTo>
                    <a:pt x="10" y="4"/>
                  </a:lnTo>
                  <a:lnTo>
                    <a:pt x="15" y="4"/>
                  </a:lnTo>
                  <a:lnTo>
                    <a:pt x="15" y="5"/>
                  </a:lnTo>
                  <a:lnTo>
                    <a:pt x="15" y="5"/>
                  </a:lnTo>
                  <a:lnTo>
                    <a:pt x="15" y="5"/>
                  </a:lnTo>
                  <a:lnTo>
                    <a:pt x="19" y="5"/>
                  </a:lnTo>
                  <a:lnTo>
                    <a:pt x="19" y="5"/>
                  </a:lnTo>
                  <a:lnTo>
                    <a:pt x="21" y="5"/>
                  </a:lnTo>
                  <a:lnTo>
                    <a:pt x="21" y="5"/>
                  </a:lnTo>
                  <a:lnTo>
                    <a:pt x="22" y="5"/>
                  </a:lnTo>
                  <a:lnTo>
                    <a:pt x="22" y="5"/>
                  </a:lnTo>
                  <a:lnTo>
                    <a:pt x="24" y="5"/>
                  </a:lnTo>
                  <a:lnTo>
                    <a:pt x="24" y="4"/>
                  </a:lnTo>
                  <a:lnTo>
                    <a:pt x="26" y="4"/>
                  </a:lnTo>
                  <a:lnTo>
                    <a:pt x="26" y="4"/>
                  </a:lnTo>
                  <a:lnTo>
                    <a:pt x="27" y="2"/>
                  </a:lnTo>
                  <a:lnTo>
                    <a:pt x="31" y="2"/>
                  </a:lnTo>
                  <a:lnTo>
                    <a:pt x="31" y="2"/>
                  </a:lnTo>
                  <a:lnTo>
                    <a:pt x="31" y="2"/>
                  </a:lnTo>
                  <a:lnTo>
                    <a:pt x="34" y="2"/>
                  </a:lnTo>
                  <a:lnTo>
                    <a:pt x="34" y="2"/>
                  </a:lnTo>
                  <a:lnTo>
                    <a:pt x="34" y="0"/>
                  </a:lnTo>
                  <a:lnTo>
                    <a:pt x="38" y="4"/>
                  </a:lnTo>
                  <a:lnTo>
                    <a:pt x="38" y="5"/>
                  </a:lnTo>
                  <a:lnTo>
                    <a:pt x="38" y="5"/>
                  </a:lnTo>
                  <a:lnTo>
                    <a:pt x="39" y="7"/>
                  </a:lnTo>
                  <a:lnTo>
                    <a:pt x="39" y="7"/>
                  </a:lnTo>
                  <a:lnTo>
                    <a:pt x="39" y="7"/>
                  </a:lnTo>
                  <a:lnTo>
                    <a:pt x="41" y="7"/>
                  </a:lnTo>
                  <a:lnTo>
                    <a:pt x="41" y="7"/>
                  </a:lnTo>
                  <a:lnTo>
                    <a:pt x="41" y="7"/>
                  </a:lnTo>
                  <a:lnTo>
                    <a:pt x="43" y="7"/>
                  </a:lnTo>
                  <a:lnTo>
                    <a:pt x="43" y="7"/>
                  </a:lnTo>
                  <a:lnTo>
                    <a:pt x="45" y="7"/>
                  </a:lnTo>
                  <a:lnTo>
                    <a:pt x="45" y="7"/>
                  </a:lnTo>
                  <a:lnTo>
                    <a:pt x="46" y="9"/>
                  </a:lnTo>
                  <a:lnTo>
                    <a:pt x="46" y="9"/>
                  </a:lnTo>
                  <a:lnTo>
                    <a:pt x="48" y="10"/>
                  </a:lnTo>
                  <a:lnTo>
                    <a:pt x="48" y="10"/>
                  </a:lnTo>
                  <a:lnTo>
                    <a:pt x="46" y="12"/>
                  </a:lnTo>
                  <a:lnTo>
                    <a:pt x="46" y="12"/>
                  </a:lnTo>
                  <a:lnTo>
                    <a:pt x="46" y="14"/>
                  </a:lnTo>
                  <a:lnTo>
                    <a:pt x="45" y="16"/>
                  </a:lnTo>
                  <a:lnTo>
                    <a:pt x="45" y="16"/>
                  </a:lnTo>
                  <a:lnTo>
                    <a:pt x="45" y="16"/>
                  </a:lnTo>
                  <a:lnTo>
                    <a:pt x="45" y="17"/>
                  </a:lnTo>
                  <a:lnTo>
                    <a:pt x="46" y="17"/>
                  </a:lnTo>
                  <a:lnTo>
                    <a:pt x="48" y="17"/>
                  </a:lnTo>
                  <a:lnTo>
                    <a:pt x="50" y="17"/>
                  </a:lnTo>
                  <a:lnTo>
                    <a:pt x="51" y="19"/>
                  </a:lnTo>
                  <a:lnTo>
                    <a:pt x="51" y="21"/>
                  </a:lnTo>
                  <a:lnTo>
                    <a:pt x="51" y="21"/>
                  </a:lnTo>
                  <a:lnTo>
                    <a:pt x="51" y="22"/>
                  </a:lnTo>
                  <a:lnTo>
                    <a:pt x="53" y="22"/>
                  </a:lnTo>
                  <a:lnTo>
                    <a:pt x="53" y="22"/>
                  </a:lnTo>
                  <a:lnTo>
                    <a:pt x="53" y="24"/>
                  </a:lnTo>
                  <a:lnTo>
                    <a:pt x="53" y="26"/>
                  </a:lnTo>
                  <a:lnTo>
                    <a:pt x="53" y="28"/>
                  </a:lnTo>
                  <a:lnTo>
                    <a:pt x="51" y="29"/>
                  </a:lnTo>
                  <a:lnTo>
                    <a:pt x="51" y="29"/>
                  </a:lnTo>
                  <a:lnTo>
                    <a:pt x="50" y="29"/>
                  </a:lnTo>
                  <a:lnTo>
                    <a:pt x="50" y="31"/>
                  </a:lnTo>
                  <a:lnTo>
                    <a:pt x="48" y="31"/>
                  </a:lnTo>
                  <a:lnTo>
                    <a:pt x="46" y="31"/>
                  </a:lnTo>
                  <a:lnTo>
                    <a:pt x="46" y="31"/>
                  </a:lnTo>
                  <a:lnTo>
                    <a:pt x="46" y="33"/>
                  </a:lnTo>
                  <a:lnTo>
                    <a:pt x="46" y="33"/>
                  </a:lnTo>
                  <a:lnTo>
                    <a:pt x="45" y="33"/>
                  </a:lnTo>
                  <a:lnTo>
                    <a:pt x="45" y="34"/>
                  </a:lnTo>
                  <a:lnTo>
                    <a:pt x="45" y="34"/>
                  </a:lnTo>
                  <a:lnTo>
                    <a:pt x="45" y="36"/>
                  </a:lnTo>
                  <a:lnTo>
                    <a:pt x="46" y="38"/>
                  </a:lnTo>
                  <a:lnTo>
                    <a:pt x="46" y="40"/>
                  </a:lnTo>
                  <a:lnTo>
                    <a:pt x="46" y="40"/>
                  </a:lnTo>
                  <a:lnTo>
                    <a:pt x="46" y="41"/>
                  </a:lnTo>
                  <a:lnTo>
                    <a:pt x="46" y="43"/>
                  </a:lnTo>
                  <a:lnTo>
                    <a:pt x="43" y="4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59" name="Freeform 243"/>
            <p:cNvSpPr>
              <a:spLocks/>
            </p:cNvSpPr>
            <p:nvPr/>
          </p:nvSpPr>
          <p:spPr bwMode="auto">
            <a:xfrm>
              <a:off x="4883150" y="2976899"/>
              <a:ext cx="26988" cy="53975"/>
            </a:xfrm>
            <a:custGeom>
              <a:avLst/>
              <a:gdLst>
                <a:gd name="T0" fmla="*/ 8 w 17"/>
                <a:gd name="T1" fmla="*/ 34 h 34"/>
                <a:gd name="T2" fmla="*/ 8 w 17"/>
                <a:gd name="T3" fmla="*/ 33 h 34"/>
                <a:gd name="T4" fmla="*/ 8 w 17"/>
                <a:gd name="T5" fmla="*/ 33 h 34"/>
                <a:gd name="T6" fmla="*/ 7 w 17"/>
                <a:gd name="T7" fmla="*/ 33 h 34"/>
                <a:gd name="T8" fmla="*/ 5 w 17"/>
                <a:gd name="T9" fmla="*/ 33 h 34"/>
                <a:gd name="T10" fmla="*/ 3 w 17"/>
                <a:gd name="T11" fmla="*/ 31 h 34"/>
                <a:gd name="T12" fmla="*/ 3 w 17"/>
                <a:gd name="T13" fmla="*/ 29 h 34"/>
                <a:gd name="T14" fmla="*/ 3 w 17"/>
                <a:gd name="T15" fmla="*/ 29 h 34"/>
                <a:gd name="T16" fmla="*/ 2 w 17"/>
                <a:gd name="T17" fmla="*/ 26 h 34"/>
                <a:gd name="T18" fmla="*/ 3 w 17"/>
                <a:gd name="T19" fmla="*/ 24 h 34"/>
                <a:gd name="T20" fmla="*/ 3 w 17"/>
                <a:gd name="T21" fmla="*/ 24 h 34"/>
                <a:gd name="T22" fmla="*/ 3 w 17"/>
                <a:gd name="T23" fmla="*/ 24 h 34"/>
                <a:gd name="T24" fmla="*/ 2 w 17"/>
                <a:gd name="T25" fmla="*/ 24 h 34"/>
                <a:gd name="T26" fmla="*/ 2 w 17"/>
                <a:gd name="T27" fmla="*/ 22 h 34"/>
                <a:gd name="T28" fmla="*/ 2 w 17"/>
                <a:gd name="T29" fmla="*/ 22 h 34"/>
                <a:gd name="T30" fmla="*/ 2 w 17"/>
                <a:gd name="T31" fmla="*/ 21 h 34"/>
                <a:gd name="T32" fmla="*/ 2 w 17"/>
                <a:gd name="T33" fmla="*/ 21 h 34"/>
                <a:gd name="T34" fmla="*/ 2 w 17"/>
                <a:gd name="T35" fmla="*/ 21 h 34"/>
                <a:gd name="T36" fmla="*/ 0 w 17"/>
                <a:gd name="T37" fmla="*/ 17 h 34"/>
                <a:gd name="T38" fmla="*/ 2 w 17"/>
                <a:gd name="T39" fmla="*/ 17 h 34"/>
                <a:gd name="T40" fmla="*/ 0 w 17"/>
                <a:gd name="T41" fmla="*/ 16 h 34"/>
                <a:gd name="T42" fmla="*/ 0 w 17"/>
                <a:gd name="T43" fmla="*/ 16 h 34"/>
                <a:gd name="T44" fmla="*/ 0 w 17"/>
                <a:gd name="T45" fmla="*/ 16 h 34"/>
                <a:gd name="T46" fmla="*/ 2 w 17"/>
                <a:gd name="T47" fmla="*/ 14 h 34"/>
                <a:gd name="T48" fmla="*/ 2 w 17"/>
                <a:gd name="T49" fmla="*/ 12 h 34"/>
                <a:gd name="T50" fmla="*/ 2 w 17"/>
                <a:gd name="T51" fmla="*/ 10 h 34"/>
                <a:gd name="T52" fmla="*/ 3 w 17"/>
                <a:gd name="T53" fmla="*/ 9 h 34"/>
                <a:gd name="T54" fmla="*/ 3 w 17"/>
                <a:gd name="T55" fmla="*/ 9 h 34"/>
                <a:gd name="T56" fmla="*/ 5 w 17"/>
                <a:gd name="T57" fmla="*/ 9 h 34"/>
                <a:gd name="T58" fmla="*/ 5 w 17"/>
                <a:gd name="T59" fmla="*/ 9 h 34"/>
                <a:gd name="T60" fmla="*/ 8 w 17"/>
                <a:gd name="T61" fmla="*/ 9 h 34"/>
                <a:gd name="T62" fmla="*/ 8 w 17"/>
                <a:gd name="T63" fmla="*/ 9 h 34"/>
                <a:gd name="T64" fmla="*/ 8 w 17"/>
                <a:gd name="T65" fmla="*/ 7 h 34"/>
                <a:gd name="T66" fmla="*/ 10 w 17"/>
                <a:gd name="T67" fmla="*/ 7 h 34"/>
                <a:gd name="T68" fmla="*/ 12 w 17"/>
                <a:gd name="T69" fmla="*/ 7 h 34"/>
                <a:gd name="T70" fmla="*/ 12 w 17"/>
                <a:gd name="T71" fmla="*/ 7 h 34"/>
                <a:gd name="T72" fmla="*/ 12 w 17"/>
                <a:gd name="T73" fmla="*/ 5 h 34"/>
                <a:gd name="T74" fmla="*/ 12 w 17"/>
                <a:gd name="T75" fmla="*/ 2 h 34"/>
                <a:gd name="T76" fmla="*/ 14 w 17"/>
                <a:gd name="T77" fmla="*/ 0 h 34"/>
                <a:gd name="T78" fmla="*/ 15 w 17"/>
                <a:gd name="T79" fmla="*/ 2 h 34"/>
                <a:gd name="T80" fmla="*/ 15 w 17"/>
                <a:gd name="T81" fmla="*/ 2 h 34"/>
                <a:gd name="T82" fmla="*/ 17 w 17"/>
                <a:gd name="T83" fmla="*/ 5 h 34"/>
                <a:gd name="T84" fmla="*/ 17 w 17"/>
                <a:gd name="T85" fmla="*/ 5 h 34"/>
                <a:gd name="T86" fmla="*/ 17 w 17"/>
                <a:gd name="T87" fmla="*/ 5 h 34"/>
                <a:gd name="T88" fmla="*/ 17 w 17"/>
                <a:gd name="T89" fmla="*/ 10 h 34"/>
                <a:gd name="T90" fmla="*/ 17 w 17"/>
                <a:gd name="T91" fmla="*/ 10 h 34"/>
                <a:gd name="T92" fmla="*/ 17 w 17"/>
                <a:gd name="T93" fmla="*/ 14 h 34"/>
                <a:gd name="T94" fmla="*/ 17 w 17"/>
                <a:gd name="T95" fmla="*/ 14 h 34"/>
                <a:gd name="T96" fmla="*/ 17 w 17"/>
                <a:gd name="T97" fmla="*/ 21 h 34"/>
                <a:gd name="T98" fmla="*/ 17 w 17"/>
                <a:gd name="T99" fmla="*/ 21 h 34"/>
                <a:gd name="T100" fmla="*/ 17 w 17"/>
                <a:gd name="T101" fmla="*/ 22 h 34"/>
                <a:gd name="T102" fmla="*/ 15 w 17"/>
                <a:gd name="T103" fmla="*/ 24 h 34"/>
                <a:gd name="T104" fmla="*/ 15 w 17"/>
                <a:gd name="T105" fmla="*/ 24 h 34"/>
                <a:gd name="T106" fmla="*/ 15 w 17"/>
                <a:gd name="T107" fmla="*/ 24 h 34"/>
                <a:gd name="T108" fmla="*/ 15 w 17"/>
                <a:gd name="T109" fmla="*/ 26 h 34"/>
                <a:gd name="T110" fmla="*/ 15 w 17"/>
                <a:gd name="T111" fmla="*/ 28 h 34"/>
                <a:gd name="T112" fmla="*/ 15 w 17"/>
                <a:gd name="T113" fmla="*/ 28 h 34"/>
                <a:gd name="T114" fmla="*/ 15 w 17"/>
                <a:gd name="T115" fmla="*/ 29 h 34"/>
                <a:gd name="T116" fmla="*/ 15 w 17"/>
                <a:gd name="T117" fmla="*/ 31 h 34"/>
                <a:gd name="T118" fmla="*/ 12 w 17"/>
                <a:gd name="T119" fmla="*/ 34 h 34"/>
                <a:gd name="T120" fmla="*/ 8 w 17"/>
                <a:gd name="T1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34">
                  <a:moveTo>
                    <a:pt x="8" y="34"/>
                  </a:moveTo>
                  <a:lnTo>
                    <a:pt x="8" y="33"/>
                  </a:lnTo>
                  <a:lnTo>
                    <a:pt x="8" y="33"/>
                  </a:lnTo>
                  <a:lnTo>
                    <a:pt x="7" y="33"/>
                  </a:lnTo>
                  <a:lnTo>
                    <a:pt x="5" y="33"/>
                  </a:lnTo>
                  <a:lnTo>
                    <a:pt x="3" y="31"/>
                  </a:lnTo>
                  <a:lnTo>
                    <a:pt x="3" y="29"/>
                  </a:lnTo>
                  <a:lnTo>
                    <a:pt x="3" y="29"/>
                  </a:lnTo>
                  <a:lnTo>
                    <a:pt x="2" y="26"/>
                  </a:lnTo>
                  <a:lnTo>
                    <a:pt x="3" y="24"/>
                  </a:lnTo>
                  <a:lnTo>
                    <a:pt x="3" y="24"/>
                  </a:lnTo>
                  <a:lnTo>
                    <a:pt x="3" y="24"/>
                  </a:lnTo>
                  <a:lnTo>
                    <a:pt x="2" y="24"/>
                  </a:lnTo>
                  <a:lnTo>
                    <a:pt x="2" y="22"/>
                  </a:lnTo>
                  <a:lnTo>
                    <a:pt x="2" y="22"/>
                  </a:lnTo>
                  <a:lnTo>
                    <a:pt x="2" y="21"/>
                  </a:lnTo>
                  <a:lnTo>
                    <a:pt x="2" y="21"/>
                  </a:lnTo>
                  <a:lnTo>
                    <a:pt x="2" y="21"/>
                  </a:lnTo>
                  <a:lnTo>
                    <a:pt x="0" y="17"/>
                  </a:lnTo>
                  <a:lnTo>
                    <a:pt x="2" y="17"/>
                  </a:lnTo>
                  <a:lnTo>
                    <a:pt x="0" y="16"/>
                  </a:lnTo>
                  <a:lnTo>
                    <a:pt x="0" y="16"/>
                  </a:lnTo>
                  <a:lnTo>
                    <a:pt x="0" y="16"/>
                  </a:lnTo>
                  <a:lnTo>
                    <a:pt x="2" y="14"/>
                  </a:lnTo>
                  <a:lnTo>
                    <a:pt x="2" y="12"/>
                  </a:lnTo>
                  <a:lnTo>
                    <a:pt x="2" y="10"/>
                  </a:lnTo>
                  <a:lnTo>
                    <a:pt x="3" y="9"/>
                  </a:lnTo>
                  <a:lnTo>
                    <a:pt x="3" y="9"/>
                  </a:lnTo>
                  <a:lnTo>
                    <a:pt x="5" y="9"/>
                  </a:lnTo>
                  <a:lnTo>
                    <a:pt x="5" y="9"/>
                  </a:lnTo>
                  <a:lnTo>
                    <a:pt x="8" y="9"/>
                  </a:lnTo>
                  <a:lnTo>
                    <a:pt x="8" y="9"/>
                  </a:lnTo>
                  <a:lnTo>
                    <a:pt x="8" y="7"/>
                  </a:lnTo>
                  <a:lnTo>
                    <a:pt x="10" y="7"/>
                  </a:lnTo>
                  <a:lnTo>
                    <a:pt x="12" y="7"/>
                  </a:lnTo>
                  <a:lnTo>
                    <a:pt x="12" y="7"/>
                  </a:lnTo>
                  <a:lnTo>
                    <a:pt x="12" y="5"/>
                  </a:lnTo>
                  <a:lnTo>
                    <a:pt x="12" y="2"/>
                  </a:lnTo>
                  <a:lnTo>
                    <a:pt x="14" y="0"/>
                  </a:lnTo>
                  <a:lnTo>
                    <a:pt x="15" y="2"/>
                  </a:lnTo>
                  <a:lnTo>
                    <a:pt x="15" y="2"/>
                  </a:lnTo>
                  <a:lnTo>
                    <a:pt x="17" y="5"/>
                  </a:lnTo>
                  <a:lnTo>
                    <a:pt x="17" y="5"/>
                  </a:lnTo>
                  <a:lnTo>
                    <a:pt x="17" y="5"/>
                  </a:lnTo>
                  <a:lnTo>
                    <a:pt x="17" y="10"/>
                  </a:lnTo>
                  <a:lnTo>
                    <a:pt x="17" y="10"/>
                  </a:lnTo>
                  <a:lnTo>
                    <a:pt x="17" y="14"/>
                  </a:lnTo>
                  <a:lnTo>
                    <a:pt x="17" y="14"/>
                  </a:lnTo>
                  <a:lnTo>
                    <a:pt x="17" y="21"/>
                  </a:lnTo>
                  <a:lnTo>
                    <a:pt x="17" y="21"/>
                  </a:lnTo>
                  <a:lnTo>
                    <a:pt x="17" y="22"/>
                  </a:lnTo>
                  <a:lnTo>
                    <a:pt x="15" y="24"/>
                  </a:lnTo>
                  <a:lnTo>
                    <a:pt x="15" y="24"/>
                  </a:lnTo>
                  <a:lnTo>
                    <a:pt x="15" y="24"/>
                  </a:lnTo>
                  <a:lnTo>
                    <a:pt x="15" y="26"/>
                  </a:lnTo>
                  <a:lnTo>
                    <a:pt x="15" y="28"/>
                  </a:lnTo>
                  <a:lnTo>
                    <a:pt x="15" y="28"/>
                  </a:lnTo>
                  <a:lnTo>
                    <a:pt x="15" y="29"/>
                  </a:lnTo>
                  <a:lnTo>
                    <a:pt x="15" y="31"/>
                  </a:lnTo>
                  <a:lnTo>
                    <a:pt x="12" y="34"/>
                  </a:lnTo>
                  <a:lnTo>
                    <a:pt x="8" y="3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0" name="Freeform 244"/>
            <p:cNvSpPr>
              <a:spLocks/>
            </p:cNvSpPr>
            <p:nvPr/>
          </p:nvSpPr>
          <p:spPr bwMode="auto">
            <a:xfrm>
              <a:off x="4872038" y="3030874"/>
              <a:ext cx="46038" cy="79375"/>
            </a:xfrm>
            <a:custGeom>
              <a:avLst/>
              <a:gdLst>
                <a:gd name="T0" fmla="*/ 7 w 29"/>
                <a:gd name="T1" fmla="*/ 49 h 50"/>
                <a:gd name="T2" fmla="*/ 5 w 29"/>
                <a:gd name="T3" fmla="*/ 45 h 50"/>
                <a:gd name="T4" fmla="*/ 3 w 29"/>
                <a:gd name="T5" fmla="*/ 43 h 50"/>
                <a:gd name="T6" fmla="*/ 3 w 29"/>
                <a:gd name="T7" fmla="*/ 38 h 50"/>
                <a:gd name="T8" fmla="*/ 3 w 29"/>
                <a:gd name="T9" fmla="*/ 37 h 50"/>
                <a:gd name="T10" fmla="*/ 5 w 29"/>
                <a:gd name="T11" fmla="*/ 35 h 50"/>
                <a:gd name="T12" fmla="*/ 3 w 29"/>
                <a:gd name="T13" fmla="*/ 33 h 50"/>
                <a:gd name="T14" fmla="*/ 3 w 29"/>
                <a:gd name="T15" fmla="*/ 31 h 50"/>
                <a:gd name="T16" fmla="*/ 3 w 29"/>
                <a:gd name="T17" fmla="*/ 26 h 50"/>
                <a:gd name="T18" fmla="*/ 5 w 29"/>
                <a:gd name="T19" fmla="*/ 21 h 50"/>
                <a:gd name="T20" fmla="*/ 3 w 29"/>
                <a:gd name="T21" fmla="*/ 18 h 50"/>
                <a:gd name="T22" fmla="*/ 2 w 29"/>
                <a:gd name="T23" fmla="*/ 16 h 50"/>
                <a:gd name="T24" fmla="*/ 0 w 29"/>
                <a:gd name="T25" fmla="*/ 11 h 50"/>
                <a:gd name="T26" fmla="*/ 0 w 29"/>
                <a:gd name="T27" fmla="*/ 11 h 50"/>
                <a:gd name="T28" fmla="*/ 0 w 29"/>
                <a:gd name="T29" fmla="*/ 7 h 50"/>
                <a:gd name="T30" fmla="*/ 5 w 29"/>
                <a:gd name="T31" fmla="*/ 9 h 50"/>
                <a:gd name="T32" fmla="*/ 7 w 29"/>
                <a:gd name="T33" fmla="*/ 9 h 50"/>
                <a:gd name="T34" fmla="*/ 10 w 29"/>
                <a:gd name="T35" fmla="*/ 7 h 50"/>
                <a:gd name="T36" fmla="*/ 10 w 29"/>
                <a:gd name="T37" fmla="*/ 7 h 50"/>
                <a:gd name="T38" fmla="*/ 14 w 29"/>
                <a:gd name="T39" fmla="*/ 4 h 50"/>
                <a:gd name="T40" fmla="*/ 15 w 29"/>
                <a:gd name="T41" fmla="*/ 4 h 50"/>
                <a:gd name="T42" fmla="*/ 19 w 29"/>
                <a:gd name="T43" fmla="*/ 0 h 50"/>
                <a:gd name="T44" fmla="*/ 21 w 29"/>
                <a:gd name="T45" fmla="*/ 2 h 50"/>
                <a:gd name="T46" fmla="*/ 22 w 29"/>
                <a:gd name="T47" fmla="*/ 4 h 50"/>
                <a:gd name="T48" fmla="*/ 26 w 29"/>
                <a:gd name="T49" fmla="*/ 6 h 50"/>
                <a:gd name="T50" fmla="*/ 26 w 29"/>
                <a:gd name="T51" fmla="*/ 9 h 50"/>
                <a:gd name="T52" fmla="*/ 26 w 29"/>
                <a:gd name="T53" fmla="*/ 9 h 50"/>
                <a:gd name="T54" fmla="*/ 27 w 29"/>
                <a:gd name="T55" fmla="*/ 11 h 50"/>
                <a:gd name="T56" fmla="*/ 27 w 29"/>
                <a:gd name="T57" fmla="*/ 14 h 50"/>
                <a:gd name="T58" fmla="*/ 29 w 29"/>
                <a:gd name="T59" fmla="*/ 16 h 50"/>
                <a:gd name="T60" fmla="*/ 27 w 29"/>
                <a:gd name="T61" fmla="*/ 19 h 50"/>
                <a:gd name="T62" fmla="*/ 27 w 29"/>
                <a:gd name="T63" fmla="*/ 21 h 50"/>
                <a:gd name="T64" fmla="*/ 26 w 29"/>
                <a:gd name="T65" fmla="*/ 23 h 50"/>
                <a:gd name="T66" fmla="*/ 27 w 29"/>
                <a:gd name="T67" fmla="*/ 24 h 50"/>
                <a:gd name="T68" fmla="*/ 27 w 29"/>
                <a:gd name="T69" fmla="*/ 33 h 50"/>
                <a:gd name="T70" fmla="*/ 26 w 29"/>
                <a:gd name="T71" fmla="*/ 37 h 50"/>
                <a:gd name="T72" fmla="*/ 26 w 29"/>
                <a:gd name="T73" fmla="*/ 43 h 50"/>
                <a:gd name="T74" fmla="*/ 21 w 29"/>
                <a:gd name="T75" fmla="*/ 45 h 50"/>
                <a:gd name="T76" fmla="*/ 19 w 29"/>
                <a:gd name="T77" fmla="*/ 43 h 50"/>
                <a:gd name="T78" fmla="*/ 17 w 29"/>
                <a:gd name="T79" fmla="*/ 43 h 50"/>
                <a:gd name="T80" fmla="*/ 17 w 29"/>
                <a:gd name="T81" fmla="*/ 45 h 50"/>
                <a:gd name="T82" fmla="*/ 15 w 29"/>
                <a:gd name="T83" fmla="*/ 47 h 50"/>
                <a:gd name="T84" fmla="*/ 9 w 29"/>
                <a:gd name="T8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50">
                  <a:moveTo>
                    <a:pt x="9" y="50"/>
                  </a:moveTo>
                  <a:lnTo>
                    <a:pt x="7" y="49"/>
                  </a:lnTo>
                  <a:lnTo>
                    <a:pt x="7" y="47"/>
                  </a:lnTo>
                  <a:lnTo>
                    <a:pt x="5" y="45"/>
                  </a:lnTo>
                  <a:lnTo>
                    <a:pt x="5" y="43"/>
                  </a:lnTo>
                  <a:lnTo>
                    <a:pt x="3" y="43"/>
                  </a:lnTo>
                  <a:lnTo>
                    <a:pt x="3" y="40"/>
                  </a:lnTo>
                  <a:lnTo>
                    <a:pt x="3" y="38"/>
                  </a:lnTo>
                  <a:lnTo>
                    <a:pt x="3" y="37"/>
                  </a:lnTo>
                  <a:lnTo>
                    <a:pt x="3" y="37"/>
                  </a:lnTo>
                  <a:lnTo>
                    <a:pt x="5" y="35"/>
                  </a:lnTo>
                  <a:lnTo>
                    <a:pt x="5" y="35"/>
                  </a:lnTo>
                  <a:lnTo>
                    <a:pt x="3" y="33"/>
                  </a:lnTo>
                  <a:lnTo>
                    <a:pt x="3" y="33"/>
                  </a:lnTo>
                  <a:lnTo>
                    <a:pt x="5" y="31"/>
                  </a:lnTo>
                  <a:lnTo>
                    <a:pt x="3" y="31"/>
                  </a:lnTo>
                  <a:lnTo>
                    <a:pt x="3" y="28"/>
                  </a:lnTo>
                  <a:lnTo>
                    <a:pt x="3" y="26"/>
                  </a:lnTo>
                  <a:lnTo>
                    <a:pt x="5" y="24"/>
                  </a:lnTo>
                  <a:lnTo>
                    <a:pt x="5" y="21"/>
                  </a:lnTo>
                  <a:lnTo>
                    <a:pt x="3" y="19"/>
                  </a:lnTo>
                  <a:lnTo>
                    <a:pt x="3" y="18"/>
                  </a:lnTo>
                  <a:lnTo>
                    <a:pt x="3" y="18"/>
                  </a:lnTo>
                  <a:lnTo>
                    <a:pt x="2" y="16"/>
                  </a:lnTo>
                  <a:lnTo>
                    <a:pt x="0" y="14"/>
                  </a:lnTo>
                  <a:lnTo>
                    <a:pt x="0" y="11"/>
                  </a:lnTo>
                  <a:lnTo>
                    <a:pt x="0" y="11"/>
                  </a:lnTo>
                  <a:lnTo>
                    <a:pt x="0" y="11"/>
                  </a:lnTo>
                  <a:lnTo>
                    <a:pt x="0" y="9"/>
                  </a:lnTo>
                  <a:lnTo>
                    <a:pt x="0" y="7"/>
                  </a:lnTo>
                  <a:lnTo>
                    <a:pt x="3" y="7"/>
                  </a:lnTo>
                  <a:lnTo>
                    <a:pt x="5" y="9"/>
                  </a:lnTo>
                  <a:lnTo>
                    <a:pt x="5" y="9"/>
                  </a:lnTo>
                  <a:lnTo>
                    <a:pt x="7" y="9"/>
                  </a:lnTo>
                  <a:lnTo>
                    <a:pt x="9" y="9"/>
                  </a:lnTo>
                  <a:lnTo>
                    <a:pt x="10" y="7"/>
                  </a:lnTo>
                  <a:lnTo>
                    <a:pt x="10" y="7"/>
                  </a:lnTo>
                  <a:lnTo>
                    <a:pt x="10" y="7"/>
                  </a:lnTo>
                  <a:lnTo>
                    <a:pt x="12" y="7"/>
                  </a:lnTo>
                  <a:lnTo>
                    <a:pt x="14" y="4"/>
                  </a:lnTo>
                  <a:lnTo>
                    <a:pt x="14" y="4"/>
                  </a:lnTo>
                  <a:lnTo>
                    <a:pt x="15" y="4"/>
                  </a:lnTo>
                  <a:lnTo>
                    <a:pt x="15" y="2"/>
                  </a:lnTo>
                  <a:lnTo>
                    <a:pt x="19" y="0"/>
                  </a:lnTo>
                  <a:lnTo>
                    <a:pt x="21" y="2"/>
                  </a:lnTo>
                  <a:lnTo>
                    <a:pt x="21" y="2"/>
                  </a:lnTo>
                  <a:lnTo>
                    <a:pt x="22" y="4"/>
                  </a:lnTo>
                  <a:lnTo>
                    <a:pt x="22" y="4"/>
                  </a:lnTo>
                  <a:lnTo>
                    <a:pt x="24" y="4"/>
                  </a:lnTo>
                  <a:lnTo>
                    <a:pt x="26" y="6"/>
                  </a:lnTo>
                  <a:lnTo>
                    <a:pt x="26" y="9"/>
                  </a:lnTo>
                  <a:lnTo>
                    <a:pt x="26" y="9"/>
                  </a:lnTo>
                  <a:lnTo>
                    <a:pt x="26" y="9"/>
                  </a:lnTo>
                  <a:lnTo>
                    <a:pt x="26" y="9"/>
                  </a:lnTo>
                  <a:lnTo>
                    <a:pt x="26" y="11"/>
                  </a:lnTo>
                  <a:lnTo>
                    <a:pt x="27" y="11"/>
                  </a:lnTo>
                  <a:lnTo>
                    <a:pt x="27" y="12"/>
                  </a:lnTo>
                  <a:lnTo>
                    <a:pt x="27" y="14"/>
                  </a:lnTo>
                  <a:lnTo>
                    <a:pt x="27" y="16"/>
                  </a:lnTo>
                  <a:lnTo>
                    <a:pt x="29" y="16"/>
                  </a:lnTo>
                  <a:lnTo>
                    <a:pt x="29" y="18"/>
                  </a:lnTo>
                  <a:lnTo>
                    <a:pt x="27" y="19"/>
                  </a:lnTo>
                  <a:lnTo>
                    <a:pt x="27" y="19"/>
                  </a:lnTo>
                  <a:lnTo>
                    <a:pt x="27" y="21"/>
                  </a:lnTo>
                  <a:lnTo>
                    <a:pt x="27" y="21"/>
                  </a:lnTo>
                  <a:lnTo>
                    <a:pt x="26" y="23"/>
                  </a:lnTo>
                  <a:lnTo>
                    <a:pt x="26" y="23"/>
                  </a:lnTo>
                  <a:lnTo>
                    <a:pt x="27" y="24"/>
                  </a:lnTo>
                  <a:lnTo>
                    <a:pt x="27" y="33"/>
                  </a:lnTo>
                  <a:lnTo>
                    <a:pt x="27" y="33"/>
                  </a:lnTo>
                  <a:lnTo>
                    <a:pt x="26" y="35"/>
                  </a:lnTo>
                  <a:lnTo>
                    <a:pt x="26" y="37"/>
                  </a:lnTo>
                  <a:lnTo>
                    <a:pt x="26" y="42"/>
                  </a:lnTo>
                  <a:lnTo>
                    <a:pt x="26" y="43"/>
                  </a:lnTo>
                  <a:lnTo>
                    <a:pt x="24" y="47"/>
                  </a:lnTo>
                  <a:lnTo>
                    <a:pt x="21" y="45"/>
                  </a:lnTo>
                  <a:lnTo>
                    <a:pt x="19" y="45"/>
                  </a:lnTo>
                  <a:lnTo>
                    <a:pt x="19" y="43"/>
                  </a:lnTo>
                  <a:lnTo>
                    <a:pt x="17" y="43"/>
                  </a:lnTo>
                  <a:lnTo>
                    <a:pt x="17" y="43"/>
                  </a:lnTo>
                  <a:lnTo>
                    <a:pt x="17" y="43"/>
                  </a:lnTo>
                  <a:lnTo>
                    <a:pt x="17" y="45"/>
                  </a:lnTo>
                  <a:lnTo>
                    <a:pt x="15" y="47"/>
                  </a:lnTo>
                  <a:lnTo>
                    <a:pt x="15" y="47"/>
                  </a:lnTo>
                  <a:lnTo>
                    <a:pt x="15" y="50"/>
                  </a:lnTo>
                  <a:lnTo>
                    <a:pt x="9" y="5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1" name="Freeform 245"/>
            <p:cNvSpPr>
              <a:spLocks/>
            </p:cNvSpPr>
            <p:nvPr/>
          </p:nvSpPr>
          <p:spPr bwMode="auto">
            <a:xfrm>
              <a:off x="4970463" y="3118185"/>
              <a:ext cx="76200" cy="52388"/>
            </a:xfrm>
            <a:custGeom>
              <a:avLst/>
              <a:gdLst>
                <a:gd name="T0" fmla="*/ 41 w 48"/>
                <a:gd name="T1" fmla="*/ 33 h 33"/>
                <a:gd name="T2" fmla="*/ 34 w 48"/>
                <a:gd name="T3" fmla="*/ 31 h 33"/>
                <a:gd name="T4" fmla="*/ 30 w 48"/>
                <a:gd name="T5" fmla="*/ 28 h 33"/>
                <a:gd name="T6" fmla="*/ 30 w 48"/>
                <a:gd name="T7" fmla="*/ 26 h 33"/>
                <a:gd name="T8" fmla="*/ 24 w 48"/>
                <a:gd name="T9" fmla="*/ 26 h 33"/>
                <a:gd name="T10" fmla="*/ 18 w 48"/>
                <a:gd name="T11" fmla="*/ 23 h 33"/>
                <a:gd name="T12" fmla="*/ 13 w 48"/>
                <a:gd name="T13" fmla="*/ 19 h 33"/>
                <a:gd name="T14" fmla="*/ 10 w 48"/>
                <a:gd name="T15" fmla="*/ 19 h 33"/>
                <a:gd name="T16" fmla="*/ 8 w 48"/>
                <a:gd name="T17" fmla="*/ 18 h 33"/>
                <a:gd name="T18" fmla="*/ 0 w 48"/>
                <a:gd name="T19" fmla="*/ 14 h 33"/>
                <a:gd name="T20" fmla="*/ 1 w 48"/>
                <a:gd name="T21" fmla="*/ 7 h 33"/>
                <a:gd name="T22" fmla="*/ 6 w 48"/>
                <a:gd name="T23" fmla="*/ 6 h 33"/>
                <a:gd name="T24" fmla="*/ 10 w 48"/>
                <a:gd name="T25" fmla="*/ 7 h 33"/>
                <a:gd name="T26" fmla="*/ 10 w 48"/>
                <a:gd name="T27" fmla="*/ 6 h 33"/>
                <a:gd name="T28" fmla="*/ 13 w 48"/>
                <a:gd name="T29" fmla="*/ 4 h 33"/>
                <a:gd name="T30" fmla="*/ 18 w 48"/>
                <a:gd name="T31" fmla="*/ 6 h 33"/>
                <a:gd name="T32" fmla="*/ 20 w 48"/>
                <a:gd name="T33" fmla="*/ 7 h 33"/>
                <a:gd name="T34" fmla="*/ 24 w 48"/>
                <a:gd name="T35" fmla="*/ 6 h 33"/>
                <a:gd name="T36" fmla="*/ 32 w 48"/>
                <a:gd name="T37" fmla="*/ 6 h 33"/>
                <a:gd name="T38" fmla="*/ 34 w 48"/>
                <a:gd name="T39" fmla="*/ 6 h 33"/>
                <a:gd name="T40" fmla="*/ 36 w 48"/>
                <a:gd name="T41" fmla="*/ 4 h 33"/>
                <a:gd name="T42" fmla="*/ 39 w 48"/>
                <a:gd name="T43" fmla="*/ 4 h 33"/>
                <a:gd name="T44" fmla="*/ 41 w 48"/>
                <a:gd name="T45" fmla="*/ 4 h 33"/>
                <a:gd name="T46" fmla="*/ 42 w 48"/>
                <a:gd name="T47" fmla="*/ 2 h 33"/>
                <a:gd name="T48" fmla="*/ 44 w 48"/>
                <a:gd name="T49" fmla="*/ 2 h 33"/>
                <a:gd name="T50" fmla="*/ 46 w 48"/>
                <a:gd name="T51" fmla="*/ 2 h 33"/>
                <a:gd name="T52" fmla="*/ 48 w 48"/>
                <a:gd name="T53" fmla="*/ 0 h 33"/>
                <a:gd name="T54" fmla="*/ 48 w 48"/>
                <a:gd name="T55" fmla="*/ 4 h 33"/>
                <a:gd name="T56" fmla="*/ 48 w 48"/>
                <a:gd name="T57" fmla="*/ 6 h 33"/>
                <a:gd name="T58" fmla="*/ 48 w 48"/>
                <a:gd name="T59" fmla="*/ 6 h 33"/>
                <a:gd name="T60" fmla="*/ 48 w 48"/>
                <a:gd name="T61" fmla="*/ 7 h 33"/>
                <a:gd name="T62" fmla="*/ 46 w 48"/>
                <a:gd name="T63" fmla="*/ 9 h 33"/>
                <a:gd name="T64" fmla="*/ 46 w 48"/>
                <a:gd name="T65" fmla="*/ 9 h 33"/>
                <a:gd name="T66" fmla="*/ 44 w 48"/>
                <a:gd name="T67" fmla="*/ 11 h 33"/>
                <a:gd name="T68" fmla="*/ 44 w 48"/>
                <a:gd name="T69" fmla="*/ 14 h 33"/>
                <a:gd name="T70" fmla="*/ 44 w 48"/>
                <a:gd name="T71" fmla="*/ 16 h 33"/>
                <a:gd name="T72" fmla="*/ 42 w 48"/>
                <a:gd name="T73" fmla="*/ 18 h 33"/>
                <a:gd name="T74" fmla="*/ 44 w 48"/>
                <a:gd name="T75" fmla="*/ 19 h 33"/>
                <a:gd name="T76" fmla="*/ 46 w 48"/>
                <a:gd name="T77" fmla="*/ 21 h 33"/>
                <a:gd name="T78" fmla="*/ 48 w 48"/>
                <a:gd name="T79" fmla="*/ 24 h 33"/>
                <a:gd name="T80" fmla="*/ 46 w 48"/>
                <a:gd name="T81" fmla="*/ 26 h 33"/>
                <a:gd name="T82" fmla="*/ 46 w 48"/>
                <a:gd name="T83" fmla="*/ 26 h 33"/>
                <a:gd name="T84" fmla="*/ 44 w 48"/>
                <a:gd name="T85" fmla="*/ 28 h 33"/>
                <a:gd name="T86" fmla="*/ 44 w 48"/>
                <a:gd name="T87" fmla="*/ 28 h 33"/>
                <a:gd name="T88" fmla="*/ 44 w 48"/>
                <a:gd name="T89" fmla="*/ 30 h 33"/>
                <a:gd name="T90" fmla="*/ 42 w 48"/>
                <a:gd name="T9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33">
                  <a:moveTo>
                    <a:pt x="41" y="33"/>
                  </a:moveTo>
                  <a:lnTo>
                    <a:pt x="41" y="33"/>
                  </a:lnTo>
                  <a:lnTo>
                    <a:pt x="37" y="31"/>
                  </a:lnTo>
                  <a:lnTo>
                    <a:pt x="34" y="31"/>
                  </a:lnTo>
                  <a:lnTo>
                    <a:pt x="32" y="30"/>
                  </a:lnTo>
                  <a:lnTo>
                    <a:pt x="30" y="28"/>
                  </a:lnTo>
                  <a:lnTo>
                    <a:pt x="30" y="26"/>
                  </a:lnTo>
                  <a:lnTo>
                    <a:pt x="30" y="26"/>
                  </a:lnTo>
                  <a:lnTo>
                    <a:pt x="29" y="26"/>
                  </a:lnTo>
                  <a:lnTo>
                    <a:pt x="24" y="26"/>
                  </a:lnTo>
                  <a:lnTo>
                    <a:pt x="20" y="24"/>
                  </a:lnTo>
                  <a:lnTo>
                    <a:pt x="18" y="23"/>
                  </a:lnTo>
                  <a:lnTo>
                    <a:pt x="15" y="23"/>
                  </a:lnTo>
                  <a:lnTo>
                    <a:pt x="13" y="19"/>
                  </a:lnTo>
                  <a:lnTo>
                    <a:pt x="13" y="19"/>
                  </a:lnTo>
                  <a:lnTo>
                    <a:pt x="10" y="19"/>
                  </a:lnTo>
                  <a:lnTo>
                    <a:pt x="8" y="18"/>
                  </a:lnTo>
                  <a:lnTo>
                    <a:pt x="8" y="18"/>
                  </a:lnTo>
                  <a:lnTo>
                    <a:pt x="3" y="18"/>
                  </a:lnTo>
                  <a:lnTo>
                    <a:pt x="0" y="14"/>
                  </a:lnTo>
                  <a:lnTo>
                    <a:pt x="1" y="12"/>
                  </a:lnTo>
                  <a:lnTo>
                    <a:pt x="1" y="7"/>
                  </a:lnTo>
                  <a:lnTo>
                    <a:pt x="3" y="6"/>
                  </a:lnTo>
                  <a:lnTo>
                    <a:pt x="6" y="6"/>
                  </a:lnTo>
                  <a:lnTo>
                    <a:pt x="8" y="7"/>
                  </a:lnTo>
                  <a:lnTo>
                    <a:pt x="10" y="7"/>
                  </a:lnTo>
                  <a:lnTo>
                    <a:pt x="10" y="7"/>
                  </a:lnTo>
                  <a:lnTo>
                    <a:pt x="10" y="6"/>
                  </a:lnTo>
                  <a:lnTo>
                    <a:pt x="12" y="6"/>
                  </a:lnTo>
                  <a:lnTo>
                    <a:pt x="13" y="4"/>
                  </a:lnTo>
                  <a:lnTo>
                    <a:pt x="15" y="4"/>
                  </a:lnTo>
                  <a:lnTo>
                    <a:pt x="18" y="6"/>
                  </a:lnTo>
                  <a:lnTo>
                    <a:pt x="18" y="6"/>
                  </a:lnTo>
                  <a:lnTo>
                    <a:pt x="20" y="7"/>
                  </a:lnTo>
                  <a:lnTo>
                    <a:pt x="22" y="7"/>
                  </a:lnTo>
                  <a:lnTo>
                    <a:pt x="24" y="6"/>
                  </a:lnTo>
                  <a:lnTo>
                    <a:pt x="30" y="6"/>
                  </a:lnTo>
                  <a:lnTo>
                    <a:pt x="32" y="6"/>
                  </a:lnTo>
                  <a:lnTo>
                    <a:pt x="32" y="6"/>
                  </a:lnTo>
                  <a:lnTo>
                    <a:pt x="34" y="6"/>
                  </a:lnTo>
                  <a:lnTo>
                    <a:pt x="34" y="4"/>
                  </a:lnTo>
                  <a:lnTo>
                    <a:pt x="36" y="4"/>
                  </a:lnTo>
                  <a:lnTo>
                    <a:pt x="37" y="4"/>
                  </a:lnTo>
                  <a:lnTo>
                    <a:pt x="39" y="4"/>
                  </a:lnTo>
                  <a:lnTo>
                    <a:pt x="39" y="4"/>
                  </a:lnTo>
                  <a:lnTo>
                    <a:pt x="41" y="4"/>
                  </a:lnTo>
                  <a:lnTo>
                    <a:pt x="42" y="2"/>
                  </a:lnTo>
                  <a:lnTo>
                    <a:pt x="42" y="2"/>
                  </a:lnTo>
                  <a:lnTo>
                    <a:pt x="44" y="2"/>
                  </a:lnTo>
                  <a:lnTo>
                    <a:pt x="44" y="2"/>
                  </a:lnTo>
                  <a:lnTo>
                    <a:pt x="44" y="2"/>
                  </a:lnTo>
                  <a:lnTo>
                    <a:pt x="46" y="2"/>
                  </a:lnTo>
                  <a:lnTo>
                    <a:pt x="46" y="0"/>
                  </a:lnTo>
                  <a:lnTo>
                    <a:pt x="48" y="0"/>
                  </a:lnTo>
                  <a:lnTo>
                    <a:pt x="48" y="4"/>
                  </a:lnTo>
                  <a:lnTo>
                    <a:pt x="48" y="4"/>
                  </a:lnTo>
                  <a:lnTo>
                    <a:pt x="48" y="6"/>
                  </a:lnTo>
                  <a:lnTo>
                    <a:pt x="48" y="6"/>
                  </a:lnTo>
                  <a:lnTo>
                    <a:pt x="48" y="6"/>
                  </a:lnTo>
                  <a:lnTo>
                    <a:pt x="48" y="6"/>
                  </a:lnTo>
                  <a:lnTo>
                    <a:pt x="48" y="6"/>
                  </a:lnTo>
                  <a:lnTo>
                    <a:pt x="48" y="7"/>
                  </a:lnTo>
                  <a:lnTo>
                    <a:pt x="46" y="9"/>
                  </a:lnTo>
                  <a:lnTo>
                    <a:pt x="46" y="9"/>
                  </a:lnTo>
                  <a:lnTo>
                    <a:pt x="46" y="9"/>
                  </a:lnTo>
                  <a:lnTo>
                    <a:pt x="46" y="9"/>
                  </a:lnTo>
                  <a:lnTo>
                    <a:pt x="44" y="11"/>
                  </a:lnTo>
                  <a:lnTo>
                    <a:pt x="44" y="11"/>
                  </a:lnTo>
                  <a:lnTo>
                    <a:pt x="44" y="12"/>
                  </a:lnTo>
                  <a:lnTo>
                    <a:pt x="44" y="14"/>
                  </a:lnTo>
                  <a:lnTo>
                    <a:pt x="44" y="14"/>
                  </a:lnTo>
                  <a:lnTo>
                    <a:pt x="44" y="16"/>
                  </a:lnTo>
                  <a:lnTo>
                    <a:pt x="42" y="18"/>
                  </a:lnTo>
                  <a:lnTo>
                    <a:pt x="42" y="18"/>
                  </a:lnTo>
                  <a:lnTo>
                    <a:pt x="44" y="19"/>
                  </a:lnTo>
                  <a:lnTo>
                    <a:pt x="44" y="19"/>
                  </a:lnTo>
                  <a:lnTo>
                    <a:pt x="46" y="21"/>
                  </a:lnTo>
                  <a:lnTo>
                    <a:pt x="46" y="21"/>
                  </a:lnTo>
                  <a:lnTo>
                    <a:pt x="46" y="23"/>
                  </a:lnTo>
                  <a:lnTo>
                    <a:pt x="48" y="24"/>
                  </a:lnTo>
                  <a:lnTo>
                    <a:pt x="48" y="24"/>
                  </a:lnTo>
                  <a:lnTo>
                    <a:pt x="46" y="26"/>
                  </a:lnTo>
                  <a:lnTo>
                    <a:pt x="46" y="26"/>
                  </a:lnTo>
                  <a:lnTo>
                    <a:pt x="46" y="26"/>
                  </a:lnTo>
                  <a:lnTo>
                    <a:pt x="46" y="28"/>
                  </a:lnTo>
                  <a:lnTo>
                    <a:pt x="44" y="28"/>
                  </a:lnTo>
                  <a:lnTo>
                    <a:pt x="44" y="28"/>
                  </a:lnTo>
                  <a:lnTo>
                    <a:pt x="44" y="28"/>
                  </a:lnTo>
                  <a:lnTo>
                    <a:pt x="44" y="30"/>
                  </a:lnTo>
                  <a:lnTo>
                    <a:pt x="44" y="30"/>
                  </a:lnTo>
                  <a:lnTo>
                    <a:pt x="44" y="31"/>
                  </a:lnTo>
                  <a:lnTo>
                    <a:pt x="42" y="33"/>
                  </a:lnTo>
                  <a:lnTo>
                    <a:pt x="41" y="3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2" name="Freeform 246"/>
            <p:cNvSpPr>
              <a:spLocks noEditPoints="1"/>
            </p:cNvSpPr>
            <p:nvPr/>
          </p:nvSpPr>
          <p:spPr bwMode="auto">
            <a:xfrm>
              <a:off x="4768851" y="2668924"/>
              <a:ext cx="87313" cy="87313"/>
            </a:xfrm>
            <a:custGeom>
              <a:avLst/>
              <a:gdLst>
                <a:gd name="T0" fmla="*/ 31 w 55"/>
                <a:gd name="T1" fmla="*/ 53 h 55"/>
                <a:gd name="T2" fmla="*/ 33 w 55"/>
                <a:gd name="T3" fmla="*/ 46 h 55"/>
                <a:gd name="T4" fmla="*/ 29 w 55"/>
                <a:gd name="T5" fmla="*/ 45 h 55"/>
                <a:gd name="T6" fmla="*/ 24 w 55"/>
                <a:gd name="T7" fmla="*/ 43 h 55"/>
                <a:gd name="T8" fmla="*/ 21 w 55"/>
                <a:gd name="T9" fmla="*/ 41 h 55"/>
                <a:gd name="T10" fmla="*/ 17 w 55"/>
                <a:gd name="T11" fmla="*/ 41 h 55"/>
                <a:gd name="T12" fmla="*/ 14 w 55"/>
                <a:gd name="T13" fmla="*/ 43 h 55"/>
                <a:gd name="T14" fmla="*/ 7 w 55"/>
                <a:gd name="T15" fmla="*/ 43 h 55"/>
                <a:gd name="T16" fmla="*/ 0 w 55"/>
                <a:gd name="T17" fmla="*/ 43 h 55"/>
                <a:gd name="T18" fmla="*/ 2 w 55"/>
                <a:gd name="T19" fmla="*/ 36 h 55"/>
                <a:gd name="T20" fmla="*/ 3 w 55"/>
                <a:gd name="T21" fmla="*/ 34 h 55"/>
                <a:gd name="T22" fmla="*/ 7 w 55"/>
                <a:gd name="T23" fmla="*/ 34 h 55"/>
                <a:gd name="T24" fmla="*/ 10 w 55"/>
                <a:gd name="T25" fmla="*/ 34 h 55"/>
                <a:gd name="T26" fmla="*/ 10 w 55"/>
                <a:gd name="T27" fmla="*/ 34 h 55"/>
                <a:gd name="T28" fmla="*/ 7 w 55"/>
                <a:gd name="T29" fmla="*/ 33 h 55"/>
                <a:gd name="T30" fmla="*/ 10 w 55"/>
                <a:gd name="T31" fmla="*/ 29 h 55"/>
                <a:gd name="T32" fmla="*/ 12 w 55"/>
                <a:gd name="T33" fmla="*/ 28 h 55"/>
                <a:gd name="T34" fmla="*/ 15 w 55"/>
                <a:gd name="T35" fmla="*/ 22 h 55"/>
                <a:gd name="T36" fmla="*/ 19 w 55"/>
                <a:gd name="T37" fmla="*/ 17 h 55"/>
                <a:gd name="T38" fmla="*/ 19 w 55"/>
                <a:gd name="T39" fmla="*/ 14 h 55"/>
                <a:gd name="T40" fmla="*/ 22 w 55"/>
                <a:gd name="T41" fmla="*/ 9 h 55"/>
                <a:gd name="T42" fmla="*/ 27 w 55"/>
                <a:gd name="T43" fmla="*/ 12 h 55"/>
                <a:gd name="T44" fmla="*/ 27 w 55"/>
                <a:gd name="T45" fmla="*/ 10 h 55"/>
                <a:gd name="T46" fmla="*/ 27 w 55"/>
                <a:gd name="T47" fmla="*/ 7 h 55"/>
                <a:gd name="T48" fmla="*/ 29 w 55"/>
                <a:gd name="T49" fmla="*/ 7 h 55"/>
                <a:gd name="T50" fmla="*/ 31 w 55"/>
                <a:gd name="T51" fmla="*/ 5 h 55"/>
                <a:gd name="T52" fmla="*/ 33 w 55"/>
                <a:gd name="T53" fmla="*/ 3 h 55"/>
                <a:gd name="T54" fmla="*/ 36 w 55"/>
                <a:gd name="T55" fmla="*/ 2 h 55"/>
                <a:gd name="T56" fmla="*/ 39 w 55"/>
                <a:gd name="T57" fmla="*/ 2 h 55"/>
                <a:gd name="T58" fmla="*/ 43 w 55"/>
                <a:gd name="T59" fmla="*/ 2 h 55"/>
                <a:gd name="T60" fmla="*/ 44 w 55"/>
                <a:gd name="T61" fmla="*/ 0 h 55"/>
                <a:gd name="T62" fmla="*/ 48 w 55"/>
                <a:gd name="T63" fmla="*/ 0 h 55"/>
                <a:gd name="T64" fmla="*/ 50 w 55"/>
                <a:gd name="T65" fmla="*/ 3 h 55"/>
                <a:gd name="T66" fmla="*/ 53 w 55"/>
                <a:gd name="T67" fmla="*/ 5 h 55"/>
                <a:gd name="T68" fmla="*/ 55 w 55"/>
                <a:gd name="T69" fmla="*/ 12 h 55"/>
                <a:gd name="T70" fmla="*/ 53 w 55"/>
                <a:gd name="T71" fmla="*/ 16 h 55"/>
                <a:gd name="T72" fmla="*/ 50 w 55"/>
                <a:gd name="T73" fmla="*/ 19 h 55"/>
                <a:gd name="T74" fmla="*/ 50 w 55"/>
                <a:gd name="T75" fmla="*/ 21 h 55"/>
                <a:gd name="T76" fmla="*/ 53 w 55"/>
                <a:gd name="T77" fmla="*/ 24 h 55"/>
                <a:gd name="T78" fmla="*/ 48 w 55"/>
                <a:gd name="T79" fmla="*/ 29 h 55"/>
                <a:gd name="T80" fmla="*/ 46 w 55"/>
                <a:gd name="T81" fmla="*/ 34 h 55"/>
                <a:gd name="T82" fmla="*/ 39 w 55"/>
                <a:gd name="T83" fmla="*/ 34 h 55"/>
                <a:gd name="T84" fmla="*/ 39 w 55"/>
                <a:gd name="T85" fmla="*/ 36 h 55"/>
                <a:gd name="T86" fmla="*/ 41 w 55"/>
                <a:gd name="T87" fmla="*/ 43 h 55"/>
                <a:gd name="T88" fmla="*/ 39 w 55"/>
                <a:gd name="T89" fmla="*/ 46 h 55"/>
                <a:gd name="T90" fmla="*/ 38 w 55"/>
                <a:gd name="T91" fmla="*/ 50 h 55"/>
                <a:gd name="T92" fmla="*/ 38 w 55"/>
                <a:gd name="T93" fmla="*/ 53 h 55"/>
                <a:gd name="T94" fmla="*/ 29 w 55"/>
                <a:gd name="T95" fmla="*/ 22 h 55"/>
                <a:gd name="T96" fmla="*/ 31 w 55"/>
                <a:gd name="T97" fmla="*/ 21 h 55"/>
                <a:gd name="T98" fmla="*/ 34 w 55"/>
                <a:gd name="T99" fmla="*/ 19 h 55"/>
                <a:gd name="T100" fmla="*/ 31 w 55"/>
                <a:gd name="T101" fmla="*/ 19 h 55"/>
                <a:gd name="T102" fmla="*/ 31 w 55"/>
                <a:gd name="T103" fmla="*/ 14 h 55"/>
                <a:gd name="T104" fmla="*/ 29 w 55"/>
                <a:gd name="T105" fmla="*/ 14 h 55"/>
                <a:gd name="T106" fmla="*/ 29 w 55"/>
                <a:gd name="T107" fmla="*/ 17 h 55"/>
                <a:gd name="T108" fmla="*/ 27 w 55"/>
                <a:gd name="T109" fmla="*/ 19 h 55"/>
                <a:gd name="T110" fmla="*/ 27 w 55"/>
                <a:gd name="T111" fmla="*/ 21 h 55"/>
                <a:gd name="T112" fmla="*/ 27 w 55"/>
                <a:gd name="T113"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 h="55">
                  <a:moveTo>
                    <a:pt x="33" y="55"/>
                  </a:moveTo>
                  <a:lnTo>
                    <a:pt x="33" y="55"/>
                  </a:lnTo>
                  <a:lnTo>
                    <a:pt x="31" y="55"/>
                  </a:lnTo>
                  <a:lnTo>
                    <a:pt x="31" y="53"/>
                  </a:lnTo>
                  <a:lnTo>
                    <a:pt x="31" y="53"/>
                  </a:lnTo>
                  <a:lnTo>
                    <a:pt x="31" y="52"/>
                  </a:lnTo>
                  <a:lnTo>
                    <a:pt x="31" y="50"/>
                  </a:lnTo>
                  <a:lnTo>
                    <a:pt x="31" y="50"/>
                  </a:lnTo>
                  <a:lnTo>
                    <a:pt x="31" y="48"/>
                  </a:lnTo>
                  <a:lnTo>
                    <a:pt x="33" y="46"/>
                  </a:lnTo>
                  <a:lnTo>
                    <a:pt x="33" y="46"/>
                  </a:lnTo>
                  <a:lnTo>
                    <a:pt x="33" y="46"/>
                  </a:lnTo>
                  <a:lnTo>
                    <a:pt x="31" y="46"/>
                  </a:lnTo>
                  <a:lnTo>
                    <a:pt x="31" y="46"/>
                  </a:lnTo>
                  <a:lnTo>
                    <a:pt x="29" y="45"/>
                  </a:lnTo>
                  <a:lnTo>
                    <a:pt x="29" y="45"/>
                  </a:lnTo>
                  <a:lnTo>
                    <a:pt x="27" y="45"/>
                  </a:lnTo>
                  <a:lnTo>
                    <a:pt x="27" y="45"/>
                  </a:lnTo>
                  <a:lnTo>
                    <a:pt x="26" y="45"/>
                  </a:lnTo>
                  <a:lnTo>
                    <a:pt x="24" y="43"/>
                  </a:lnTo>
                  <a:lnTo>
                    <a:pt x="24" y="43"/>
                  </a:lnTo>
                  <a:lnTo>
                    <a:pt x="24" y="41"/>
                  </a:lnTo>
                  <a:lnTo>
                    <a:pt x="22" y="41"/>
                  </a:lnTo>
                  <a:lnTo>
                    <a:pt x="21" y="41"/>
                  </a:lnTo>
                  <a:lnTo>
                    <a:pt x="21" y="41"/>
                  </a:lnTo>
                  <a:lnTo>
                    <a:pt x="21" y="41"/>
                  </a:lnTo>
                  <a:lnTo>
                    <a:pt x="21" y="41"/>
                  </a:lnTo>
                  <a:lnTo>
                    <a:pt x="17" y="41"/>
                  </a:lnTo>
                  <a:lnTo>
                    <a:pt x="17" y="41"/>
                  </a:lnTo>
                  <a:lnTo>
                    <a:pt x="17" y="41"/>
                  </a:lnTo>
                  <a:lnTo>
                    <a:pt x="17" y="41"/>
                  </a:lnTo>
                  <a:lnTo>
                    <a:pt x="15" y="43"/>
                  </a:lnTo>
                  <a:lnTo>
                    <a:pt x="15" y="43"/>
                  </a:lnTo>
                  <a:lnTo>
                    <a:pt x="14" y="43"/>
                  </a:lnTo>
                  <a:lnTo>
                    <a:pt x="14" y="43"/>
                  </a:lnTo>
                  <a:lnTo>
                    <a:pt x="12" y="45"/>
                  </a:lnTo>
                  <a:lnTo>
                    <a:pt x="10" y="45"/>
                  </a:lnTo>
                  <a:lnTo>
                    <a:pt x="10" y="45"/>
                  </a:lnTo>
                  <a:lnTo>
                    <a:pt x="7" y="45"/>
                  </a:lnTo>
                  <a:lnTo>
                    <a:pt x="7" y="43"/>
                  </a:lnTo>
                  <a:lnTo>
                    <a:pt x="5" y="43"/>
                  </a:lnTo>
                  <a:lnTo>
                    <a:pt x="5" y="43"/>
                  </a:lnTo>
                  <a:lnTo>
                    <a:pt x="3" y="45"/>
                  </a:lnTo>
                  <a:lnTo>
                    <a:pt x="2" y="45"/>
                  </a:lnTo>
                  <a:lnTo>
                    <a:pt x="0" y="43"/>
                  </a:lnTo>
                  <a:lnTo>
                    <a:pt x="0" y="40"/>
                  </a:lnTo>
                  <a:lnTo>
                    <a:pt x="2" y="38"/>
                  </a:lnTo>
                  <a:lnTo>
                    <a:pt x="2" y="38"/>
                  </a:lnTo>
                  <a:lnTo>
                    <a:pt x="2" y="38"/>
                  </a:lnTo>
                  <a:lnTo>
                    <a:pt x="2" y="36"/>
                  </a:lnTo>
                  <a:lnTo>
                    <a:pt x="2" y="36"/>
                  </a:lnTo>
                  <a:lnTo>
                    <a:pt x="3" y="34"/>
                  </a:lnTo>
                  <a:lnTo>
                    <a:pt x="3" y="34"/>
                  </a:lnTo>
                  <a:lnTo>
                    <a:pt x="3" y="34"/>
                  </a:lnTo>
                  <a:lnTo>
                    <a:pt x="3" y="34"/>
                  </a:lnTo>
                  <a:lnTo>
                    <a:pt x="5" y="34"/>
                  </a:lnTo>
                  <a:lnTo>
                    <a:pt x="5" y="34"/>
                  </a:lnTo>
                  <a:lnTo>
                    <a:pt x="5" y="34"/>
                  </a:lnTo>
                  <a:lnTo>
                    <a:pt x="7" y="34"/>
                  </a:lnTo>
                  <a:lnTo>
                    <a:pt x="7" y="34"/>
                  </a:lnTo>
                  <a:lnTo>
                    <a:pt x="7" y="36"/>
                  </a:lnTo>
                  <a:lnTo>
                    <a:pt x="9" y="36"/>
                  </a:lnTo>
                  <a:lnTo>
                    <a:pt x="9" y="34"/>
                  </a:lnTo>
                  <a:lnTo>
                    <a:pt x="9" y="34"/>
                  </a:lnTo>
                  <a:lnTo>
                    <a:pt x="10" y="34"/>
                  </a:lnTo>
                  <a:lnTo>
                    <a:pt x="10" y="34"/>
                  </a:lnTo>
                  <a:lnTo>
                    <a:pt x="10" y="34"/>
                  </a:lnTo>
                  <a:lnTo>
                    <a:pt x="10" y="34"/>
                  </a:lnTo>
                  <a:lnTo>
                    <a:pt x="10" y="34"/>
                  </a:lnTo>
                  <a:lnTo>
                    <a:pt x="10" y="34"/>
                  </a:lnTo>
                  <a:lnTo>
                    <a:pt x="10" y="34"/>
                  </a:lnTo>
                  <a:lnTo>
                    <a:pt x="10" y="34"/>
                  </a:lnTo>
                  <a:lnTo>
                    <a:pt x="9" y="34"/>
                  </a:lnTo>
                  <a:lnTo>
                    <a:pt x="9" y="34"/>
                  </a:lnTo>
                  <a:lnTo>
                    <a:pt x="7" y="33"/>
                  </a:lnTo>
                  <a:lnTo>
                    <a:pt x="7" y="33"/>
                  </a:lnTo>
                  <a:lnTo>
                    <a:pt x="9" y="31"/>
                  </a:lnTo>
                  <a:lnTo>
                    <a:pt x="9" y="31"/>
                  </a:lnTo>
                  <a:lnTo>
                    <a:pt x="10" y="31"/>
                  </a:lnTo>
                  <a:lnTo>
                    <a:pt x="10" y="29"/>
                  </a:lnTo>
                  <a:lnTo>
                    <a:pt x="10" y="29"/>
                  </a:lnTo>
                  <a:lnTo>
                    <a:pt x="10" y="28"/>
                  </a:lnTo>
                  <a:lnTo>
                    <a:pt x="12" y="28"/>
                  </a:lnTo>
                  <a:lnTo>
                    <a:pt x="12" y="28"/>
                  </a:lnTo>
                  <a:lnTo>
                    <a:pt x="12" y="28"/>
                  </a:lnTo>
                  <a:lnTo>
                    <a:pt x="12" y="28"/>
                  </a:lnTo>
                  <a:lnTo>
                    <a:pt x="12" y="26"/>
                  </a:lnTo>
                  <a:lnTo>
                    <a:pt x="12" y="26"/>
                  </a:lnTo>
                  <a:lnTo>
                    <a:pt x="15" y="24"/>
                  </a:lnTo>
                  <a:lnTo>
                    <a:pt x="15" y="22"/>
                  </a:lnTo>
                  <a:lnTo>
                    <a:pt x="15" y="22"/>
                  </a:lnTo>
                  <a:lnTo>
                    <a:pt x="17" y="21"/>
                  </a:lnTo>
                  <a:lnTo>
                    <a:pt x="17" y="19"/>
                  </a:lnTo>
                  <a:lnTo>
                    <a:pt x="17" y="19"/>
                  </a:lnTo>
                  <a:lnTo>
                    <a:pt x="19" y="17"/>
                  </a:lnTo>
                  <a:lnTo>
                    <a:pt x="19" y="17"/>
                  </a:lnTo>
                  <a:lnTo>
                    <a:pt x="19" y="16"/>
                  </a:lnTo>
                  <a:lnTo>
                    <a:pt x="19" y="16"/>
                  </a:lnTo>
                  <a:lnTo>
                    <a:pt x="19" y="14"/>
                  </a:lnTo>
                  <a:lnTo>
                    <a:pt x="19" y="14"/>
                  </a:lnTo>
                  <a:lnTo>
                    <a:pt x="19" y="12"/>
                  </a:lnTo>
                  <a:lnTo>
                    <a:pt x="19" y="12"/>
                  </a:lnTo>
                  <a:lnTo>
                    <a:pt x="21" y="10"/>
                  </a:lnTo>
                  <a:lnTo>
                    <a:pt x="21" y="10"/>
                  </a:lnTo>
                  <a:lnTo>
                    <a:pt x="22" y="9"/>
                  </a:lnTo>
                  <a:lnTo>
                    <a:pt x="22" y="9"/>
                  </a:lnTo>
                  <a:lnTo>
                    <a:pt x="24" y="10"/>
                  </a:lnTo>
                  <a:lnTo>
                    <a:pt x="26" y="10"/>
                  </a:lnTo>
                  <a:lnTo>
                    <a:pt x="27" y="10"/>
                  </a:lnTo>
                  <a:lnTo>
                    <a:pt x="27" y="12"/>
                  </a:lnTo>
                  <a:lnTo>
                    <a:pt x="27" y="12"/>
                  </a:lnTo>
                  <a:lnTo>
                    <a:pt x="29" y="10"/>
                  </a:lnTo>
                  <a:lnTo>
                    <a:pt x="29" y="10"/>
                  </a:lnTo>
                  <a:lnTo>
                    <a:pt x="29" y="10"/>
                  </a:lnTo>
                  <a:lnTo>
                    <a:pt x="27" y="10"/>
                  </a:lnTo>
                  <a:lnTo>
                    <a:pt x="27" y="10"/>
                  </a:lnTo>
                  <a:lnTo>
                    <a:pt x="27" y="9"/>
                  </a:lnTo>
                  <a:lnTo>
                    <a:pt x="27" y="9"/>
                  </a:lnTo>
                  <a:lnTo>
                    <a:pt x="27" y="7"/>
                  </a:lnTo>
                  <a:lnTo>
                    <a:pt x="27" y="7"/>
                  </a:lnTo>
                  <a:lnTo>
                    <a:pt x="29" y="7"/>
                  </a:lnTo>
                  <a:lnTo>
                    <a:pt x="29" y="7"/>
                  </a:lnTo>
                  <a:lnTo>
                    <a:pt x="29" y="7"/>
                  </a:lnTo>
                  <a:lnTo>
                    <a:pt x="29" y="7"/>
                  </a:lnTo>
                  <a:lnTo>
                    <a:pt x="29" y="7"/>
                  </a:lnTo>
                  <a:lnTo>
                    <a:pt x="29" y="5"/>
                  </a:lnTo>
                  <a:lnTo>
                    <a:pt x="29" y="5"/>
                  </a:lnTo>
                  <a:lnTo>
                    <a:pt x="29" y="5"/>
                  </a:lnTo>
                  <a:lnTo>
                    <a:pt x="29" y="5"/>
                  </a:lnTo>
                  <a:lnTo>
                    <a:pt x="31" y="5"/>
                  </a:lnTo>
                  <a:lnTo>
                    <a:pt x="31" y="3"/>
                  </a:lnTo>
                  <a:lnTo>
                    <a:pt x="31" y="3"/>
                  </a:lnTo>
                  <a:lnTo>
                    <a:pt x="33" y="3"/>
                  </a:lnTo>
                  <a:lnTo>
                    <a:pt x="33" y="3"/>
                  </a:lnTo>
                  <a:lnTo>
                    <a:pt x="33" y="3"/>
                  </a:lnTo>
                  <a:lnTo>
                    <a:pt x="33" y="3"/>
                  </a:lnTo>
                  <a:lnTo>
                    <a:pt x="36" y="2"/>
                  </a:lnTo>
                  <a:lnTo>
                    <a:pt x="38" y="3"/>
                  </a:lnTo>
                  <a:lnTo>
                    <a:pt x="36" y="2"/>
                  </a:lnTo>
                  <a:lnTo>
                    <a:pt x="36" y="2"/>
                  </a:lnTo>
                  <a:lnTo>
                    <a:pt x="38" y="2"/>
                  </a:lnTo>
                  <a:lnTo>
                    <a:pt x="38" y="2"/>
                  </a:lnTo>
                  <a:lnTo>
                    <a:pt x="39" y="2"/>
                  </a:lnTo>
                  <a:lnTo>
                    <a:pt x="39" y="2"/>
                  </a:lnTo>
                  <a:lnTo>
                    <a:pt x="39" y="2"/>
                  </a:lnTo>
                  <a:lnTo>
                    <a:pt x="39" y="2"/>
                  </a:lnTo>
                  <a:lnTo>
                    <a:pt x="39" y="2"/>
                  </a:lnTo>
                  <a:lnTo>
                    <a:pt x="41" y="2"/>
                  </a:lnTo>
                  <a:lnTo>
                    <a:pt x="43" y="2"/>
                  </a:lnTo>
                  <a:lnTo>
                    <a:pt x="43" y="2"/>
                  </a:lnTo>
                  <a:lnTo>
                    <a:pt x="43" y="2"/>
                  </a:lnTo>
                  <a:lnTo>
                    <a:pt x="43" y="2"/>
                  </a:lnTo>
                  <a:lnTo>
                    <a:pt x="43" y="0"/>
                  </a:lnTo>
                  <a:lnTo>
                    <a:pt x="44" y="0"/>
                  </a:lnTo>
                  <a:lnTo>
                    <a:pt x="44" y="0"/>
                  </a:lnTo>
                  <a:lnTo>
                    <a:pt x="44" y="0"/>
                  </a:lnTo>
                  <a:lnTo>
                    <a:pt x="44" y="0"/>
                  </a:lnTo>
                  <a:lnTo>
                    <a:pt x="46" y="0"/>
                  </a:lnTo>
                  <a:lnTo>
                    <a:pt x="46" y="0"/>
                  </a:lnTo>
                  <a:lnTo>
                    <a:pt x="48" y="0"/>
                  </a:lnTo>
                  <a:lnTo>
                    <a:pt x="48" y="0"/>
                  </a:lnTo>
                  <a:lnTo>
                    <a:pt x="48" y="0"/>
                  </a:lnTo>
                  <a:lnTo>
                    <a:pt x="50" y="0"/>
                  </a:lnTo>
                  <a:lnTo>
                    <a:pt x="51" y="2"/>
                  </a:lnTo>
                  <a:lnTo>
                    <a:pt x="50" y="3"/>
                  </a:lnTo>
                  <a:lnTo>
                    <a:pt x="50" y="3"/>
                  </a:lnTo>
                  <a:lnTo>
                    <a:pt x="51" y="3"/>
                  </a:lnTo>
                  <a:lnTo>
                    <a:pt x="51" y="3"/>
                  </a:lnTo>
                  <a:lnTo>
                    <a:pt x="53" y="5"/>
                  </a:lnTo>
                  <a:lnTo>
                    <a:pt x="53" y="5"/>
                  </a:lnTo>
                  <a:lnTo>
                    <a:pt x="55" y="5"/>
                  </a:lnTo>
                  <a:lnTo>
                    <a:pt x="55" y="5"/>
                  </a:lnTo>
                  <a:lnTo>
                    <a:pt x="55" y="7"/>
                  </a:lnTo>
                  <a:lnTo>
                    <a:pt x="55" y="12"/>
                  </a:lnTo>
                  <a:lnTo>
                    <a:pt x="55" y="12"/>
                  </a:lnTo>
                  <a:lnTo>
                    <a:pt x="55" y="14"/>
                  </a:lnTo>
                  <a:lnTo>
                    <a:pt x="55" y="14"/>
                  </a:lnTo>
                  <a:lnTo>
                    <a:pt x="55" y="14"/>
                  </a:lnTo>
                  <a:lnTo>
                    <a:pt x="55" y="16"/>
                  </a:lnTo>
                  <a:lnTo>
                    <a:pt x="53" y="16"/>
                  </a:lnTo>
                  <a:lnTo>
                    <a:pt x="53" y="16"/>
                  </a:lnTo>
                  <a:lnTo>
                    <a:pt x="53" y="17"/>
                  </a:lnTo>
                  <a:lnTo>
                    <a:pt x="53" y="17"/>
                  </a:lnTo>
                  <a:lnTo>
                    <a:pt x="51" y="19"/>
                  </a:lnTo>
                  <a:lnTo>
                    <a:pt x="50" y="19"/>
                  </a:lnTo>
                  <a:lnTo>
                    <a:pt x="48" y="19"/>
                  </a:lnTo>
                  <a:lnTo>
                    <a:pt x="48" y="21"/>
                  </a:lnTo>
                  <a:lnTo>
                    <a:pt x="50" y="21"/>
                  </a:lnTo>
                  <a:lnTo>
                    <a:pt x="50" y="21"/>
                  </a:lnTo>
                  <a:lnTo>
                    <a:pt x="50" y="21"/>
                  </a:lnTo>
                  <a:lnTo>
                    <a:pt x="50" y="21"/>
                  </a:lnTo>
                  <a:lnTo>
                    <a:pt x="51" y="22"/>
                  </a:lnTo>
                  <a:lnTo>
                    <a:pt x="53" y="22"/>
                  </a:lnTo>
                  <a:lnTo>
                    <a:pt x="53" y="22"/>
                  </a:lnTo>
                  <a:lnTo>
                    <a:pt x="53" y="24"/>
                  </a:lnTo>
                  <a:lnTo>
                    <a:pt x="53" y="26"/>
                  </a:lnTo>
                  <a:lnTo>
                    <a:pt x="51" y="28"/>
                  </a:lnTo>
                  <a:lnTo>
                    <a:pt x="50" y="28"/>
                  </a:lnTo>
                  <a:lnTo>
                    <a:pt x="50" y="29"/>
                  </a:lnTo>
                  <a:lnTo>
                    <a:pt x="48" y="29"/>
                  </a:lnTo>
                  <a:lnTo>
                    <a:pt x="50" y="31"/>
                  </a:lnTo>
                  <a:lnTo>
                    <a:pt x="50" y="33"/>
                  </a:lnTo>
                  <a:lnTo>
                    <a:pt x="48" y="33"/>
                  </a:lnTo>
                  <a:lnTo>
                    <a:pt x="48" y="33"/>
                  </a:lnTo>
                  <a:lnTo>
                    <a:pt x="46" y="34"/>
                  </a:lnTo>
                  <a:lnTo>
                    <a:pt x="44" y="34"/>
                  </a:lnTo>
                  <a:lnTo>
                    <a:pt x="43" y="34"/>
                  </a:lnTo>
                  <a:lnTo>
                    <a:pt x="41" y="34"/>
                  </a:lnTo>
                  <a:lnTo>
                    <a:pt x="41" y="34"/>
                  </a:lnTo>
                  <a:lnTo>
                    <a:pt x="39" y="34"/>
                  </a:lnTo>
                  <a:lnTo>
                    <a:pt x="39" y="34"/>
                  </a:lnTo>
                  <a:lnTo>
                    <a:pt x="39" y="34"/>
                  </a:lnTo>
                  <a:lnTo>
                    <a:pt x="39" y="34"/>
                  </a:lnTo>
                  <a:lnTo>
                    <a:pt x="39" y="36"/>
                  </a:lnTo>
                  <a:lnTo>
                    <a:pt x="39" y="36"/>
                  </a:lnTo>
                  <a:lnTo>
                    <a:pt x="41" y="38"/>
                  </a:lnTo>
                  <a:lnTo>
                    <a:pt x="41" y="40"/>
                  </a:lnTo>
                  <a:lnTo>
                    <a:pt x="41" y="41"/>
                  </a:lnTo>
                  <a:lnTo>
                    <a:pt x="41" y="41"/>
                  </a:lnTo>
                  <a:lnTo>
                    <a:pt x="41" y="43"/>
                  </a:lnTo>
                  <a:lnTo>
                    <a:pt x="39" y="45"/>
                  </a:lnTo>
                  <a:lnTo>
                    <a:pt x="39" y="45"/>
                  </a:lnTo>
                  <a:lnTo>
                    <a:pt x="39" y="45"/>
                  </a:lnTo>
                  <a:lnTo>
                    <a:pt x="39" y="45"/>
                  </a:lnTo>
                  <a:lnTo>
                    <a:pt x="39" y="46"/>
                  </a:lnTo>
                  <a:lnTo>
                    <a:pt x="39" y="46"/>
                  </a:lnTo>
                  <a:lnTo>
                    <a:pt x="38" y="48"/>
                  </a:lnTo>
                  <a:lnTo>
                    <a:pt x="38" y="48"/>
                  </a:lnTo>
                  <a:lnTo>
                    <a:pt x="36" y="48"/>
                  </a:lnTo>
                  <a:lnTo>
                    <a:pt x="38" y="50"/>
                  </a:lnTo>
                  <a:lnTo>
                    <a:pt x="38" y="50"/>
                  </a:lnTo>
                  <a:lnTo>
                    <a:pt x="38" y="52"/>
                  </a:lnTo>
                  <a:lnTo>
                    <a:pt x="38" y="53"/>
                  </a:lnTo>
                  <a:lnTo>
                    <a:pt x="38" y="53"/>
                  </a:lnTo>
                  <a:lnTo>
                    <a:pt x="38" y="53"/>
                  </a:lnTo>
                  <a:lnTo>
                    <a:pt x="38" y="55"/>
                  </a:lnTo>
                  <a:lnTo>
                    <a:pt x="36" y="55"/>
                  </a:lnTo>
                  <a:lnTo>
                    <a:pt x="33" y="55"/>
                  </a:lnTo>
                  <a:close/>
                  <a:moveTo>
                    <a:pt x="29" y="22"/>
                  </a:moveTo>
                  <a:lnTo>
                    <a:pt x="29" y="22"/>
                  </a:lnTo>
                  <a:lnTo>
                    <a:pt x="29" y="22"/>
                  </a:lnTo>
                  <a:lnTo>
                    <a:pt x="29" y="22"/>
                  </a:lnTo>
                  <a:lnTo>
                    <a:pt x="31" y="22"/>
                  </a:lnTo>
                  <a:lnTo>
                    <a:pt x="31" y="22"/>
                  </a:lnTo>
                  <a:lnTo>
                    <a:pt x="31" y="21"/>
                  </a:lnTo>
                  <a:lnTo>
                    <a:pt x="33" y="21"/>
                  </a:lnTo>
                  <a:lnTo>
                    <a:pt x="33" y="21"/>
                  </a:lnTo>
                  <a:lnTo>
                    <a:pt x="34" y="21"/>
                  </a:lnTo>
                  <a:lnTo>
                    <a:pt x="34" y="21"/>
                  </a:lnTo>
                  <a:lnTo>
                    <a:pt x="34" y="19"/>
                  </a:lnTo>
                  <a:lnTo>
                    <a:pt x="34" y="19"/>
                  </a:lnTo>
                  <a:lnTo>
                    <a:pt x="34" y="19"/>
                  </a:lnTo>
                  <a:lnTo>
                    <a:pt x="33" y="19"/>
                  </a:lnTo>
                  <a:lnTo>
                    <a:pt x="31" y="19"/>
                  </a:lnTo>
                  <a:lnTo>
                    <a:pt x="31" y="19"/>
                  </a:lnTo>
                  <a:lnTo>
                    <a:pt x="31" y="17"/>
                  </a:lnTo>
                  <a:lnTo>
                    <a:pt x="31" y="17"/>
                  </a:lnTo>
                  <a:lnTo>
                    <a:pt x="31" y="17"/>
                  </a:lnTo>
                  <a:lnTo>
                    <a:pt x="31" y="16"/>
                  </a:lnTo>
                  <a:lnTo>
                    <a:pt x="31" y="14"/>
                  </a:lnTo>
                  <a:lnTo>
                    <a:pt x="31" y="14"/>
                  </a:lnTo>
                  <a:lnTo>
                    <a:pt x="31" y="14"/>
                  </a:lnTo>
                  <a:lnTo>
                    <a:pt x="31" y="14"/>
                  </a:lnTo>
                  <a:lnTo>
                    <a:pt x="31" y="14"/>
                  </a:lnTo>
                  <a:lnTo>
                    <a:pt x="29" y="14"/>
                  </a:lnTo>
                  <a:lnTo>
                    <a:pt x="29" y="14"/>
                  </a:lnTo>
                  <a:lnTo>
                    <a:pt x="29" y="16"/>
                  </a:lnTo>
                  <a:lnTo>
                    <a:pt x="29" y="16"/>
                  </a:lnTo>
                  <a:lnTo>
                    <a:pt x="29" y="17"/>
                  </a:lnTo>
                  <a:lnTo>
                    <a:pt x="29" y="17"/>
                  </a:lnTo>
                  <a:lnTo>
                    <a:pt x="29" y="17"/>
                  </a:lnTo>
                  <a:lnTo>
                    <a:pt x="27" y="17"/>
                  </a:lnTo>
                  <a:lnTo>
                    <a:pt x="27" y="17"/>
                  </a:lnTo>
                  <a:lnTo>
                    <a:pt x="27" y="19"/>
                  </a:lnTo>
                  <a:lnTo>
                    <a:pt x="27" y="19"/>
                  </a:lnTo>
                  <a:lnTo>
                    <a:pt x="27" y="19"/>
                  </a:lnTo>
                  <a:lnTo>
                    <a:pt x="27" y="19"/>
                  </a:lnTo>
                  <a:lnTo>
                    <a:pt x="27" y="19"/>
                  </a:lnTo>
                  <a:lnTo>
                    <a:pt x="27" y="19"/>
                  </a:lnTo>
                  <a:lnTo>
                    <a:pt x="27" y="21"/>
                  </a:lnTo>
                  <a:lnTo>
                    <a:pt x="26" y="22"/>
                  </a:lnTo>
                  <a:lnTo>
                    <a:pt x="26" y="22"/>
                  </a:lnTo>
                  <a:lnTo>
                    <a:pt x="27" y="22"/>
                  </a:lnTo>
                  <a:lnTo>
                    <a:pt x="27" y="22"/>
                  </a:lnTo>
                  <a:lnTo>
                    <a:pt x="27" y="22"/>
                  </a:lnTo>
                  <a:lnTo>
                    <a:pt x="29" y="22"/>
                  </a:lnTo>
                  <a:lnTo>
                    <a:pt x="29" y="2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3" name="Freeform 247"/>
            <p:cNvSpPr>
              <a:spLocks/>
            </p:cNvSpPr>
            <p:nvPr/>
          </p:nvSpPr>
          <p:spPr bwMode="auto">
            <a:xfrm>
              <a:off x="4848226" y="2665748"/>
              <a:ext cx="4763" cy="6350"/>
            </a:xfrm>
            <a:custGeom>
              <a:avLst/>
              <a:gdLst>
                <a:gd name="T0" fmla="*/ 0 w 3"/>
                <a:gd name="T1" fmla="*/ 4 h 4"/>
                <a:gd name="T2" fmla="*/ 0 w 3"/>
                <a:gd name="T3" fmla="*/ 2 h 4"/>
                <a:gd name="T4" fmla="*/ 0 w 3"/>
                <a:gd name="T5" fmla="*/ 0 h 4"/>
                <a:gd name="T6" fmla="*/ 1 w 3"/>
                <a:gd name="T7" fmla="*/ 0 h 4"/>
                <a:gd name="T8" fmla="*/ 3 w 3"/>
                <a:gd name="T9" fmla="*/ 0 h 4"/>
                <a:gd name="T10" fmla="*/ 1 w 3"/>
                <a:gd name="T11" fmla="*/ 4 h 4"/>
                <a:gd name="T12" fmla="*/ 0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4"/>
                  </a:moveTo>
                  <a:lnTo>
                    <a:pt x="0" y="2"/>
                  </a:lnTo>
                  <a:lnTo>
                    <a:pt x="0" y="0"/>
                  </a:lnTo>
                  <a:lnTo>
                    <a:pt x="1" y="0"/>
                  </a:lnTo>
                  <a:lnTo>
                    <a:pt x="3" y="0"/>
                  </a:lnTo>
                  <a:lnTo>
                    <a:pt x="1" y="4"/>
                  </a:lnTo>
                  <a:lnTo>
                    <a:pt x="0" y="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4" name="Freeform 248"/>
            <p:cNvSpPr>
              <a:spLocks/>
            </p:cNvSpPr>
            <p:nvPr/>
          </p:nvSpPr>
          <p:spPr bwMode="auto">
            <a:xfrm>
              <a:off x="4838701" y="2665748"/>
              <a:ext cx="11113" cy="7938"/>
            </a:xfrm>
            <a:custGeom>
              <a:avLst/>
              <a:gdLst>
                <a:gd name="T0" fmla="*/ 0 w 7"/>
                <a:gd name="T1" fmla="*/ 2 h 5"/>
                <a:gd name="T2" fmla="*/ 0 w 7"/>
                <a:gd name="T3" fmla="*/ 2 h 5"/>
                <a:gd name="T4" fmla="*/ 2 w 7"/>
                <a:gd name="T5" fmla="*/ 0 h 5"/>
                <a:gd name="T6" fmla="*/ 2 w 7"/>
                <a:gd name="T7" fmla="*/ 0 h 5"/>
                <a:gd name="T8" fmla="*/ 4 w 7"/>
                <a:gd name="T9" fmla="*/ 0 h 5"/>
                <a:gd name="T10" fmla="*/ 4 w 7"/>
                <a:gd name="T11" fmla="*/ 0 h 5"/>
                <a:gd name="T12" fmla="*/ 7 w 7"/>
                <a:gd name="T13" fmla="*/ 0 h 5"/>
                <a:gd name="T14" fmla="*/ 6 w 7"/>
                <a:gd name="T15" fmla="*/ 4 h 5"/>
                <a:gd name="T16" fmla="*/ 6 w 7"/>
                <a:gd name="T17" fmla="*/ 4 h 5"/>
                <a:gd name="T18" fmla="*/ 4 w 7"/>
                <a:gd name="T19" fmla="*/ 4 h 5"/>
                <a:gd name="T20" fmla="*/ 4 w 7"/>
                <a:gd name="T21" fmla="*/ 4 h 5"/>
                <a:gd name="T22" fmla="*/ 4 w 7"/>
                <a:gd name="T23" fmla="*/ 4 h 5"/>
                <a:gd name="T24" fmla="*/ 2 w 7"/>
                <a:gd name="T25" fmla="*/ 4 h 5"/>
                <a:gd name="T26" fmla="*/ 0 w 7"/>
                <a:gd name="T27" fmla="*/ 5 h 5"/>
                <a:gd name="T28" fmla="*/ 0 w 7"/>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5">
                  <a:moveTo>
                    <a:pt x="0" y="2"/>
                  </a:moveTo>
                  <a:lnTo>
                    <a:pt x="0" y="2"/>
                  </a:lnTo>
                  <a:lnTo>
                    <a:pt x="2" y="0"/>
                  </a:lnTo>
                  <a:lnTo>
                    <a:pt x="2" y="0"/>
                  </a:lnTo>
                  <a:lnTo>
                    <a:pt x="4" y="0"/>
                  </a:lnTo>
                  <a:lnTo>
                    <a:pt x="4" y="0"/>
                  </a:lnTo>
                  <a:lnTo>
                    <a:pt x="7" y="0"/>
                  </a:lnTo>
                  <a:lnTo>
                    <a:pt x="6" y="4"/>
                  </a:lnTo>
                  <a:lnTo>
                    <a:pt x="6" y="4"/>
                  </a:lnTo>
                  <a:lnTo>
                    <a:pt x="4" y="4"/>
                  </a:lnTo>
                  <a:lnTo>
                    <a:pt x="4" y="4"/>
                  </a:lnTo>
                  <a:lnTo>
                    <a:pt x="4" y="4"/>
                  </a:lnTo>
                  <a:lnTo>
                    <a:pt x="2" y="4"/>
                  </a:lnTo>
                  <a:lnTo>
                    <a:pt x="0" y="5"/>
                  </a:lnTo>
                  <a:lnTo>
                    <a:pt x="0" y="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5" name="Freeform 249"/>
            <p:cNvSpPr>
              <a:spLocks/>
            </p:cNvSpPr>
            <p:nvPr/>
          </p:nvSpPr>
          <p:spPr bwMode="auto">
            <a:xfrm>
              <a:off x="4830764" y="2668924"/>
              <a:ext cx="11113" cy="4763"/>
            </a:xfrm>
            <a:custGeom>
              <a:avLst/>
              <a:gdLst>
                <a:gd name="T0" fmla="*/ 2 w 7"/>
                <a:gd name="T1" fmla="*/ 3 h 3"/>
                <a:gd name="T2" fmla="*/ 0 w 7"/>
                <a:gd name="T3" fmla="*/ 2 h 3"/>
                <a:gd name="T4" fmla="*/ 0 w 7"/>
                <a:gd name="T5" fmla="*/ 0 h 3"/>
                <a:gd name="T6" fmla="*/ 0 w 7"/>
                <a:gd name="T7" fmla="*/ 0 h 3"/>
                <a:gd name="T8" fmla="*/ 4 w 7"/>
                <a:gd name="T9" fmla="*/ 0 h 3"/>
                <a:gd name="T10" fmla="*/ 5 w 7"/>
                <a:gd name="T11" fmla="*/ 0 h 3"/>
                <a:gd name="T12" fmla="*/ 5 w 7"/>
                <a:gd name="T13" fmla="*/ 0 h 3"/>
                <a:gd name="T14" fmla="*/ 7 w 7"/>
                <a:gd name="T15" fmla="*/ 0 h 3"/>
                <a:gd name="T16" fmla="*/ 7 w 7"/>
                <a:gd name="T17" fmla="*/ 0 h 3"/>
                <a:gd name="T18" fmla="*/ 7 w 7"/>
                <a:gd name="T19" fmla="*/ 0 h 3"/>
                <a:gd name="T20" fmla="*/ 7 w 7"/>
                <a:gd name="T21" fmla="*/ 2 h 3"/>
                <a:gd name="T22" fmla="*/ 7 w 7"/>
                <a:gd name="T23" fmla="*/ 2 h 3"/>
                <a:gd name="T24" fmla="*/ 5 w 7"/>
                <a:gd name="T25" fmla="*/ 2 h 3"/>
                <a:gd name="T26" fmla="*/ 5 w 7"/>
                <a:gd name="T27" fmla="*/ 2 h 3"/>
                <a:gd name="T28" fmla="*/ 5 w 7"/>
                <a:gd name="T29" fmla="*/ 3 h 3"/>
                <a:gd name="T30" fmla="*/ 4 w 7"/>
                <a:gd name="T31" fmla="*/ 3 h 3"/>
                <a:gd name="T32" fmla="*/ 4 w 7"/>
                <a:gd name="T33" fmla="*/ 2 h 3"/>
                <a:gd name="T34" fmla="*/ 4 w 7"/>
                <a:gd name="T35" fmla="*/ 3 h 3"/>
                <a:gd name="T36" fmla="*/ 2 w 7"/>
                <a:gd name="T37" fmla="*/ 3 h 3"/>
                <a:gd name="T38" fmla="*/ 2 w 7"/>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3">
                  <a:moveTo>
                    <a:pt x="2" y="3"/>
                  </a:moveTo>
                  <a:lnTo>
                    <a:pt x="0" y="2"/>
                  </a:lnTo>
                  <a:lnTo>
                    <a:pt x="0" y="0"/>
                  </a:lnTo>
                  <a:lnTo>
                    <a:pt x="0" y="0"/>
                  </a:lnTo>
                  <a:lnTo>
                    <a:pt x="4" y="0"/>
                  </a:lnTo>
                  <a:lnTo>
                    <a:pt x="5" y="0"/>
                  </a:lnTo>
                  <a:lnTo>
                    <a:pt x="5" y="0"/>
                  </a:lnTo>
                  <a:lnTo>
                    <a:pt x="7" y="0"/>
                  </a:lnTo>
                  <a:lnTo>
                    <a:pt x="7" y="0"/>
                  </a:lnTo>
                  <a:lnTo>
                    <a:pt x="7" y="0"/>
                  </a:lnTo>
                  <a:lnTo>
                    <a:pt x="7" y="2"/>
                  </a:lnTo>
                  <a:lnTo>
                    <a:pt x="7" y="2"/>
                  </a:lnTo>
                  <a:lnTo>
                    <a:pt x="5" y="2"/>
                  </a:lnTo>
                  <a:lnTo>
                    <a:pt x="5" y="2"/>
                  </a:lnTo>
                  <a:lnTo>
                    <a:pt x="5" y="3"/>
                  </a:lnTo>
                  <a:lnTo>
                    <a:pt x="4" y="3"/>
                  </a:lnTo>
                  <a:lnTo>
                    <a:pt x="4" y="2"/>
                  </a:lnTo>
                  <a:lnTo>
                    <a:pt x="4" y="3"/>
                  </a:lnTo>
                  <a:lnTo>
                    <a:pt x="2" y="3"/>
                  </a:lnTo>
                  <a:lnTo>
                    <a:pt x="2" y="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6" name="Freeform 250"/>
            <p:cNvSpPr>
              <a:spLocks/>
            </p:cNvSpPr>
            <p:nvPr/>
          </p:nvSpPr>
          <p:spPr bwMode="auto">
            <a:xfrm>
              <a:off x="4826000" y="2668924"/>
              <a:ext cx="7938" cy="3175"/>
            </a:xfrm>
            <a:custGeom>
              <a:avLst/>
              <a:gdLst>
                <a:gd name="T0" fmla="*/ 3 w 5"/>
                <a:gd name="T1" fmla="*/ 2 h 2"/>
                <a:gd name="T2" fmla="*/ 3 w 5"/>
                <a:gd name="T3" fmla="*/ 2 h 2"/>
                <a:gd name="T4" fmla="*/ 5 w 5"/>
                <a:gd name="T5" fmla="*/ 2 h 2"/>
                <a:gd name="T6" fmla="*/ 5 w 5"/>
                <a:gd name="T7" fmla="*/ 0 h 2"/>
                <a:gd name="T8" fmla="*/ 5 w 5"/>
                <a:gd name="T9" fmla="*/ 0 h 2"/>
                <a:gd name="T10" fmla="*/ 5 w 5"/>
                <a:gd name="T11" fmla="*/ 0 h 2"/>
                <a:gd name="T12" fmla="*/ 3 w 5"/>
                <a:gd name="T13" fmla="*/ 0 h 2"/>
                <a:gd name="T14" fmla="*/ 3 w 5"/>
                <a:gd name="T15" fmla="*/ 0 h 2"/>
                <a:gd name="T16" fmla="*/ 3 w 5"/>
                <a:gd name="T17" fmla="*/ 0 h 2"/>
                <a:gd name="T18" fmla="*/ 3 w 5"/>
                <a:gd name="T19" fmla="*/ 0 h 2"/>
                <a:gd name="T20" fmla="*/ 2 w 5"/>
                <a:gd name="T21" fmla="*/ 2 h 2"/>
                <a:gd name="T22" fmla="*/ 2 w 5"/>
                <a:gd name="T23" fmla="*/ 2 h 2"/>
                <a:gd name="T24" fmla="*/ 2 w 5"/>
                <a:gd name="T25" fmla="*/ 2 h 2"/>
                <a:gd name="T26" fmla="*/ 0 w 5"/>
                <a:gd name="T27" fmla="*/ 2 h 2"/>
                <a:gd name="T28" fmla="*/ 0 w 5"/>
                <a:gd name="T29" fmla="*/ 2 h 2"/>
                <a:gd name="T30" fmla="*/ 0 w 5"/>
                <a:gd name="T31" fmla="*/ 2 h 2"/>
                <a:gd name="T32" fmla="*/ 0 w 5"/>
                <a:gd name="T33" fmla="*/ 2 h 2"/>
                <a:gd name="T34" fmla="*/ 0 w 5"/>
                <a:gd name="T35" fmla="*/ 2 h 2"/>
                <a:gd name="T36" fmla="*/ 0 w 5"/>
                <a:gd name="T37" fmla="*/ 2 h 2"/>
                <a:gd name="T38" fmla="*/ 0 w 5"/>
                <a:gd name="T39" fmla="*/ 2 h 2"/>
                <a:gd name="T40" fmla="*/ 0 w 5"/>
                <a:gd name="T41" fmla="*/ 2 h 2"/>
                <a:gd name="T42" fmla="*/ 0 w 5"/>
                <a:gd name="T43" fmla="*/ 2 h 2"/>
                <a:gd name="T44" fmla="*/ 0 w 5"/>
                <a:gd name="T45" fmla="*/ 2 h 2"/>
                <a:gd name="T46" fmla="*/ 0 w 5"/>
                <a:gd name="T47" fmla="*/ 2 h 2"/>
                <a:gd name="T48" fmla="*/ 2 w 5"/>
                <a:gd name="T49" fmla="*/ 2 h 2"/>
                <a:gd name="T50" fmla="*/ 2 w 5"/>
                <a:gd name="T51" fmla="*/ 2 h 2"/>
                <a:gd name="T52" fmla="*/ 2 w 5"/>
                <a:gd name="T53" fmla="*/ 2 h 2"/>
                <a:gd name="T54" fmla="*/ 2 w 5"/>
                <a:gd name="T55" fmla="*/ 2 h 2"/>
                <a:gd name="T56" fmla="*/ 2 w 5"/>
                <a:gd name="T57" fmla="*/ 2 h 2"/>
                <a:gd name="T58" fmla="*/ 3 w 5"/>
                <a:gd name="T59" fmla="*/ 2 h 2"/>
                <a:gd name="T60" fmla="*/ 3 w 5"/>
                <a:gd name="T61" fmla="*/ 2 h 2"/>
                <a:gd name="T62" fmla="*/ 3 w 5"/>
                <a:gd name="T63" fmla="*/ 2 h 2"/>
                <a:gd name="T64" fmla="*/ 3 w 5"/>
                <a:gd name="T65" fmla="*/ 2 h 2"/>
                <a:gd name="T66" fmla="*/ 3 w 5"/>
                <a:gd name="T6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 h="2">
                  <a:moveTo>
                    <a:pt x="3" y="2"/>
                  </a:moveTo>
                  <a:lnTo>
                    <a:pt x="3" y="2"/>
                  </a:lnTo>
                  <a:lnTo>
                    <a:pt x="5" y="2"/>
                  </a:lnTo>
                  <a:lnTo>
                    <a:pt x="5" y="0"/>
                  </a:lnTo>
                  <a:lnTo>
                    <a:pt x="5" y="0"/>
                  </a:lnTo>
                  <a:lnTo>
                    <a:pt x="5" y="0"/>
                  </a:lnTo>
                  <a:lnTo>
                    <a:pt x="3" y="0"/>
                  </a:lnTo>
                  <a:lnTo>
                    <a:pt x="3" y="0"/>
                  </a:lnTo>
                  <a:lnTo>
                    <a:pt x="3" y="0"/>
                  </a:lnTo>
                  <a:lnTo>
                    <a:pt x="3" y="0"/>
                  </a:lnTo>
                  <a:lnTo>
                    <a:pt x="2" y="2"/>
                  </a:lnTo>
                  <a:lnTo>
                    <a:pt x="2"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3" y="2"/>
                  </a:lnTo>
                  <a:lnTo>
                    <a:pt x="3" y="2"/>
                  </a:lnTo>
                  <a:lnTo>
                    <a:pt x="3" y="2"/>
                  </a:lnTo>
                  <a:lnTo>
                    <a:pt x="3" y="2"/>
                  </a:lnTo>
                  <a:lnTo>
                    <a:pt x="3" y="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7" name="Freeform 251"/>
            <p:cNvSpPr>
              <a:spLocks/>
            </p:cNvSpPr>
            <p:nvPr/>
          </p:nvSpPr>
          <p:spPr bwMode="auto">
            <a:xfrm>
              <a:off x="4818064" y="2673685"/>
              <a:ext cx="11113" cy="6350"/>
            </a:xfrm>
            <a:custGeom>
              <a:avLst/>
              <a:gdLst>
                <a:gd name="T0" fmla="*/ 0 w 7"/>
                <a:gd name="T1" fmla="*/ 4 h 4"/>
                <a:gd name="T2" fmla="*/ 0 w 7"/>
                <a:gd name="T3" fmla="*/ 2 h 4"/>
                <a:gd name="T4" fmla="*/ 0 w 7"/>
                <a:gd name="T5" fmla="*/ 2 h 4"/>
                <a:gd name="T6" fmla="*/ 2 w 7"/>
                <a:gd name="T7" fmla="*/ 0 h 4"/>
                <a:gd name="T8" fmla="*/ 2 w 7"/>
                <a:gd name="T9" fmla="*/ 0 h 4"/>
                <a:gd name="T10" fmla="*/ 2 w 7"/>
                <a:gd name="T11" fmla="*/ 0 h 4"/>
                <a:gd name="T12" fmla="*/ 2 w 7"/>
                <a:gd name="T13" fmla="*/ 0 h 4"/>
                <a:gd name="T14" fmla="*/ 3 w 7"/>
                <a:gd name="T15" fmla="*/ 0 h 4"/>
                <a:gd name="T16" fmla="*/ 3 w 7"/>
                <a:gd name="T17" fmla="*/ 0 h 4"/>
                <a:gd name="T18" fmla="*/ 3 w 7"/>
                <a:gd name="T19" fmla="*/ 0 h 4"/>
                <a:gd name="T20" fmla="*/ 3 w 7"/>
                <a:gd name="T21" fmla="*/ 0 h 4"/>
                <a:gd name="T22" fmla="*/ 7 w 7"/>
                <a:gd name="T23" fmla="*/ 0 h 4"/>
                <a:gd name="T24" fmla="*/ 5 w 7"/>
                <a:gd name="T25" fmla="*/ 2 h 4"/>
                <a:gd name="T26" fmla="*/ 5 w 7"/>
                <a:gd name="T27" fmla="*/ 2 h 4"/>
                <a:gd name="T28" fmla="*/ 3 w 7"/>
                <a:gd name="T29" fmla="*/ 4 h 4"/>
                <a:gd name="T30" fmla="*/ 3 w 7"/>
                <a:gd name="T31" fmla="*/ 4 h 4"/>
                <a:gd name="T32" fmla="*/ 3 w 7"/>
                <a:gd name="T33" fmla="*/ 4 h 4"/>
                <a:gd name="T34" fmla="*/ 3 w 7"/>
                <a:gd name="T35" fmla="*/ 4 h 4"/>
                <a:gd name="T36" fmla="*/ 2 w 7"/>
                <a:gd name="T37" fmla="*/ 4 h 4"/>
                <a:gd name="T38" fmla="*/ 0 w 7"/>
                <a:gd name="T3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4">
                  <a:moveTo>
                    <a:pt x="0" y="4"/>
                  </a:moveTo>
                  <a:lnTo>
                    <a:pt x="0" y="2"/>
                  </a:lnTo>
                  <a:lnTo>
                    <a:pt x="0" y="2"/>
                  </a:lnTo>
                  <a:lnTo>
                    <a:pt x="2" y="0"/>
                  </a:lnTo>
                  <a:lnTo>
                    <a:pt x="2" y="0"/>
                  </a:lnTo>
                  <a:lnTo>
                    <a:pt x="2" y="0"/>
                  </a:lnTo>
                  <a:lnTo>
                    <a:pt x="2" y="0"/>
                  </a:lnTo>
                  <a:lnTo>
                    <a:pt x="3" y="0"/>
                  </a:lnTo>
                  <a:lnTo>
                    <a:pt x="3" y="0"/>
                  </a:lnTo>
                  <a:lnTo>
                    <a:pt x="3" y="0"/>
                  </a:lnTo>
                  <a:lnTo>
                    <a:pt x="3" y="0"/>
                  </a:lnTo>
                  <a:lnTo>
                    <a:pt x="7" y="0"/>
                  </a:lnTo>
                  <a:lnTo>
                    <a:pt x="5" y="2"/>
                  </a:lnTo>
                  <a:lnTo>
                    <a:pt x="5" y="2"/>
                  </a:lnTo>
                  <a:lnTo>
                    <a:pt x="3" y="4"/>
                  </a:lnTo>
                  <a:lnTo>
                    <a:pt x="3" y="4"/>
                  </a:lnTo>
                  <a:lnTo>
                    <a:pt x="3" y="4"/>
                  </a:lnTo>
                  <a:lnTo>
                    <a:pt x="3" y="4"/>
                  </a:lnTo>
                  <a:lnTo>
                    <a:pt x="2" y="4"/>
                  </a:lnTo>
                  <a:lnTo>
                    <a:pt x="0" y="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8" name="Freeform 252"/>
            <p:cNvSpPr>
              <a:spLocks/>
            </p:cNvSpPr>
            <p:nvPr/>
          </p:nvSpPr>
          <p:spPr bwMode="auto">
            <a:xfrm>
              <a:off x="4818064" y="2680036"/>
              <a:ext cx="3175" cy="4763"/>
            </a:xfrm>
            <a:custGeom>
              <a:avLst/>
              <a:gdLst>
                <a:gd name="T0" fmla="*/ 2 w 2"/>
                <a:gd name="T1" fmla="*/ 0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0 h 3"/>
                <a:gd name="T16" fmla="*/ 0 w 2"/>
                <a:gd name="T17" fmla="*/ 0 h 3"/>
                <a:gd name="T18" fmla="*/ 0 w 2"/>
                <a:gd name="T19" fmla="*/ 2 h 3"/>
                <a:gd name="T20" fmla="*/ 0 w 2"/>
                <a:gd name="T21" fmla="*/ 2 h 3"/>
                <a:gd name="T22" fmla="*/ 0 w 2"/>
                <a:gd name="T23" fmla="*/ 2 h 3"/>
                <a:gd name="T24" fmla="*/ 0 w 2"/>
                <a:gd name="T25" fmla="*/ 2 h 3"/>
                <a:gd name="T26" fmla="*/ 0 w 2"/>
                <a:gd name="T27" fmla="*/ 2 h 3"/>
                <a:gd name="T28" fmla="*/ 0 w 2"/>
                <a:gd name="T29" fmla="*/ 3 h 3"/>
                <a:gd name="T30" fmla="*/ 0 w 2"/>
                <a:gd name="T31" fmla="*/ 3 h 3"/>
                <a:gd name="T32" fmla="*/ 0 w 2"/>
                <a:gd name="T33" fmla="*/ 3 h 3"/>
                <a:gd name="T34" fmla="*/ 0 w 2"/>
                <a:gd name="T35" fmla="*/ 3 h 3"/>
                <a:gd name="T36" fmla="*/ 0 w 2"/>
                <a:gd name="T37" fmla="*/ 2 h 3"/>
                <a:gd name="T38" fmla="*/ 2 w 2"/>
                <a:gd name="T39" fmla="*/ 2 h 3"/>
                <a:gd name="T40" fmla="*/ 2 w 2"/>
                <a:gd name="T41" fmla="*/ 2 h 3"/>
                <a:gd name="T42" fmla="*/ 2 w 2"/>
                <a:gd name="T43" fmla="*/ 2 h 3"/>
                <a:gd name="T44" fmla="*/ 2 w 2"/>
                <a:gd name="T45" fmla="*/ 2 h 3"/>
                <a:gd name="T46" fmla="*/ 2 w 2"/>
                <a:gd name="T47" fmla="*/ 2 h 3"/>
                <a:gd name="T48" fmla="*/ 2 w 2"/>
                <a:gd name="T49" fmla="*/ 0 h 3"/>
                <a:gd name="T50" fmla="*/ 2 w 2"/>
                <a:gd name="T5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 h="3">
                  <a:moveTo>
                    <a:pt x="2" y="0"/>
                  </a:moveTo>
                  <a:lnTo>
                    <a:pt x="2" y="0"/>
                  </a:lnTo>
                  <a:lnTo>
                    <a:pt x="2" y="0"/>
                  </a:lnTo>
                  <a:lnTo>
                    <a:pt x="2" y="0"/>
                  </a:lnTo>
                  <a:lnTo>
                    <a:pt x="2" y="0"/>
                  </a:lnTo>
                  <a:lnTo>
                    <a:pt x="0" y="0"/>
                  </a:lnTo>
                  <a:lnTo>
                    <a:pt x="0" y="0"/>
                  </a:lnTo>
                  <a:lnTo>
                    <a:pt x="0" y="0"/>
                  </a:lnTo>
                  <a:lnTo>
                    <a:pt x="0" y="0"/>
                  </a:lnTo>
                  <a:lnTo>
                    <a:pt x="0" y="2"/>
                  </a:lnTo>
                  <a:lnTo>
                    <a:pt x="0" y="2"/>
                  </a:lnTo>
                  <a:lnTo>
                    <a:pt x="0" y="2"/>
                  </a:lnTo>
                  <a:lnTo>
                    <a:pt x="0" y="2"/>
                  </a:lnTo>
                  <a:lnTo>
                    <a:pt x="0" y="2"/>
                  </a:lnTo>
                  <a:lnTo>
                    <a:pt x="0" y="3"/>
                  </a:lnTo>
                  <a:lnTo>
                    <a:pt x="0" y="3"/>
                  </a:lnTo>
                  <a:lnTo>
                    <a:pt x="0" y="3"/>
                  </a:lnTo>
                  <a:lnTo>
                    <a:pt x="0" y="3"/>
                  </a:lnTo>
                  <a:lnTo>
                    <a:pt x="0" y="2"/>
                  </a:lnTo>
                  <a:lnTo>
                    <a:pt x="2" y="2"/>
                  </a:lnTo>
                  <a:lnTo>
                    <a:pt x="2" y="2"/>
                  </a:lnTo>
                  <a:lnTo>
                    <a:pt x="2" y="2"/>
                  </a:lnTo>
                  <a:lnTo>
                    <a:pt x="2" y="2"/>
                  </a:lnTo>
                  <a:lnTo>
                    <a:pt x="2" y="2"/>
                  </a:lnTo>
                  <a:lnTo>
                    <a:pt x="2" y="0"/>
                  </a:lnTo>
                  <a:lnTo>
                    <a:pt x="2" y="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9" name="Freeform 253"/>
            <p:cNvSpPr>
              <a:spLocks/>
            </p:cNvSpPr>
            <p:nvPr/>
          </p:nvSpPr>
          <p:spPr bwMode="auto">
            <a:xfrm>
              <a:off x="4806950" y="2694324"/>
              <a:ext cx="19050" cy="15875"/>
            </a:xfrm>
            <a:custGeom>
              <a:avLst/>
              <a:gdLst>
                <a:gd name="T0" fmla="*/ 5 w 12"/>
                <a:gd name="T1" fmla="*/ 10 h 10"/>
                <a:gd name="T2" fmla="*/ 3 w 12"/>
                <a:gd name="T3" fmla="*/ 10 h 10"/>
                <a:gd name="T4" fmla="*/ 3 w 12"/>
                <a:gd name="T5" fmla="*/ 10 h 10"/>
                <a:gd name="T6" fmla="*/ 3 w 12"/>
                <a:gd name="T7" fmla="*/ 8 h 10"/>
                <a:gd name="T8" fmla="*/ 3 w 12"/>
                <a:gd name="T9" fmla="*/ 8 h 10"/>
                <a:gd name="T10" fmla="*/ 3 w 12"/>
                <a:gd name="T11" fmla="*/ 8 h 10"/>
                <a:gd name="T12" fmla="*/ 2 w 12"/>
                <a:gd name="T13" fmla="*/ 8 h 10"/>
                <a:gd name="T14" fmla="*/ 0 w 12"/>
                <a:gd name="T15" fmla="*/ 8 h 10"/>
                <a:gd name="T16" fmla="*/ 0 w 12"/>
                <a:gd name="T17" fmla="*/ 6 h 10"/>
                <a:gd name="T18" fmla="*/ 0 w 12"/>
                <a:gd name="T19" fmla="*/ 5 h 10"/>
                <a:gd name="T20" fmla="*/ 2 w 12"/>
                <a:gd name="T21" fmla="*/ 5 h 10"/>
                <a:gd name="T22" fmla="*/ 2 w 12"/>
                <a:gd name="T23" fmla="*/ 3 h 10"/>
                <a:gd name="T24" fmla="*/ 3 w 12"/>
                <a:gd name="T25" fmla="*/ 3 h 10"/>
                <a:gd name="T26" fmla="*/ 3 w 12"/>
                <a:gd name="T27" fmla="*/ 3 h 10"/>
                <a:gd name="T28" fmla="*/ 3 w 12"/>
                <a:gd name="T29" fmla="*/ 3 h 10"/>
                <a:gd name="T30" fmla="*/ 5 w 12"/>
                <a:gd name="T31" fmla="*/ 3 h 10"/>
                <a:gd name="T32" fmla="*/ 5 w 12"/>
                <a:gd name="T33" fmla="*/ 1 h 10"/>
                <a:gd name="T34" fmla="*/ 5 w 12"/>
                <a:gd name="T35" fmla="*/ 1 h 10"/>
                <a:gd name="T36" fmla="*/ 7 w 12"/>
                <a:gd name="T37" fmla="*/ 1 h 10"/>
                <a:gd name="T38" fmla="*/ 7 w 12"/>
                <a:gd name="T39" fmla="*/ 1 h 10"/>
                <a:gd name="T40" fmla="*/ 7 w 12"/>
                <a:gd name="T41" fmla="*/ 0 h 10"/>
                <a:gd name="T42" fmla="*/ 9 w 12"/>
                <a:gd name="T43" fmla="*/ 0 h 10"/>
                <a:gd name="T44" fmla="*/ 10 w 12"/>
                <a:gd name="T45" fmla="*/ 1 h 10"/>
                <a:gd name="T46" fmla="*/ 10 w 12"/>
                <a:gd name="T47" fmla="*/ 1 h 10"/>
                <a:gd name="T48" fmla="*/ 10 w 12"/>
                <a:gd name="T49" fmla="*/ 1 h 10"/>
                <a:gd name="T50" fmla="*/ 12 w 12"/>
                <a:gd name="T51" fmla="*/ 1 h 10"/>
                <a:gd name="T52" fmla="*/ 12 w 12"/>
                <a:gd name="T53" fmla="*/ 3 h 10"/>
                <a:gd name="T54" fmla="*/ 12 w 12"/>
                <a:gd name="T55" fmla="*/ 3 h 10"/>
                <a:gd name="T56" fmla="*/ 12 w 12"/>
                <a:gd name="T57" fmla="*/ 5 h 10"/>
                <a:gd name="T58" fmla="*/ 12 w 12"/>
                <a:gd name="T59" fmla="*/ 6 h 10"/>
                <a:gd name="T60" fmla="*/ 10 w 12"/>
                <a:gd name="T61" fmla="*/ 6 h 10"/>
                <a:gd name="T62" fmla="*/ 10 w 12"/>
                <a:gd name="T63" fmla="*/ 6 h 10"/>
                <a:gd name="T64" fmla="*/ 10 w 12"/>
                <a:gd name="T65" fmla="*/ 6 h 10"/>
                <a:gd name="T66" fmla="*/ 10 w 12"/>
                <a:gd name="T67" fmla="*/ 6 h 10"/>
                <a:gd name="T68" fmla="*/ 10 w 12"/>
                <a:gd name="T69" fmla="*/ 6 h 10"/>
                <a:gd name="T70" fmla="*/ 9 w 12"/>
                <a:gd name="T71" fmla="*/ 8 h 10"/>
                <a:gd name="T72" fmla="*/ 9 w 12"/>
                <a:gd name="T73" fmla="*/ 8 h 10"/>
                <a:gd name="T74" fmla="*/ 9 w 12"/>
                <a:gd name="T75" fmla="*/ 8 h 10"/>
                <a:gd name="T76" fmla="*/ 9 w 12"/>
                <a:gd name="T77" fmla="*/ 8 h 10"/>
                <a:gd name="T78" fmla="*/ 7 w 12"/>
                <a:gd name="T79" fmla="*/ 8 h 10"/>
                <a:gd name="T80" fmla="*/ 7 w 12"/>
                <a:gd name="T81" fmla="*/ 8 h 10"/>
                <a:gd name="T82" fmla="*/ 5 w 12"/>
                <a:gd name="T83" fmla="*/ 10 h 10"/>
                <a:gd name="T84" fmla="*/ 5 w 12"/>
                <a:gd name="T85" fmla="*/ 10 h 10"/>
                <a:gd name="T86" fmla="*/ 5 w 12"/>
                <a:gd name="T8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 h="10">
                  <a:moveTo>
                    <a:pt x="5" y="10"/>
                  </a:moveTo>
                  <a:lnTo>
                    <a:pt x="3" y="10"/>
                  </a:lnTo>
                  <a:lnTo>
                    <a:pt x="3" y="10"/>
                  </a:lnTo>
                  <a:lnTo>
                    <a:pt x="3" y="8"/>
                  </a:lnTo>
                  <a:lnTo>
                    <a:pt x="3" y="8"/>
                  </a:lnTo>
                  <a:lnTo>
                    <a:pt x="3" y="8"/>
                  </a:lnTo>
                  <a:lnTo>
                    <a:pt x="2" y="8"/>
                  </a:lnTo>
                  <a:lnTo>
                    <a:pt x="0" y="8"/>
                  </a:lnTo>
                  <a:lnTo>
                    <a:pt x="0" y="6"/>
                  </a:lnTo>
                  <a:lnTo>
                    <a:pt x="0" y="5"/>
                  </a:lnTo>
                  <a:lnTo>
                    <a:pt x="2" y="5"/>
                  </a:lnTo>
                  <a:lnTo>
                    <a:pt x="2" y="3"/>
                  </a:lnTo>
                  <a:lnTo>
                    <a:pt x="3" y="3"/>
                  </a:lnTo>
                  <a:lnTo>
                    <a:pt x="3" y="3"/>
                  </a:lnTo>
                  <a:lnTo>
                    <a:pt x="3" y="3"/>
                  </a:lnTo>
                  <a:lnTo>
                    <a:pt x="5" y="3"/>
                  </a:lnTo>
                  <a:lnTo>
                    <a:pt x="5" y="1"/>
                  </a:lnTo>
                  <a:lnTo>
                    <a:pt x="5" y="1"/>
                  </a:lnTo>
                  <a:lnTo>
                    <a:pt x="7" y="1"/>
                  </a:lnTo>
                  <a:lnTo>
                    <a:pt x="7" y="1"/>
                  </a:lnTo>
                  <a:lnTo>
                    <a:pt x="7" y="0"/>
                  </a:lnTo>
                  <a:lnTo>
                    <a:pt x="9" y="0"/>
                  </a:lnTo>
                  <a:lnTo>
                    <a:pt x="10" y="1"/>
                  </a:lnTo>
                  <a:lnTo>
                    <a:pt x="10" y="1"/>
                  </a:lnTo>
                  <a:lnTo>
                    <a:pt x="10" y="1"/>
                  </a:lnTo>
                  <a:lnTo>
                    <a:pt x="12" y="1"/>
                  </a:lnTo>
                  <a:lnTo>
                    <a:pt x="12" y="3"/>
                  </a:lnTo>
                  <a:lnTo>
                    <a:pt x="12" y="3"/>
                  </a:lnTo>
                  <a:lnTo>
                    <a:pt x="12" y="5"/>
                  </a:lnTo>
                  <a:lnTo>
                    <a:pt x="12" y="6"/>
                  </a:lnTo>
                  <a:lnTo>
                    <a:pt x="10" y="6"/>
                  </a:lnTo>
                  <a:lnTo>
                    <a:pt x="10" y="6"/>
                  </a:lnTo>
                  <a:lnTo>
                    <a:pt x="10" y="6"/>
                  </a:lnTo>
                  <a:lnTo>
                    <a:pt x="10" y="6"/>
                  </a:lnTo>
                  <a:lnTo>
                    <a:pt x="10" y="6"/>
                  </a:lnTo>
                  <a:lnTo>
                    <a:pt x="9" y="8"/>
                  </a:lnTo>
                  <a:lnTo>
                    <a:pt x="9" y="8"/>
                  </a:lnTo>
                  <a:lnTo>
                    <a:pt x="9" y="8"/>
                  </a:lnTo>
                  <a:lnTo>
                    <a:pt x="9" y="8"/>
                  </a:lnTo>
                  <a:lnTo>
                    <a:pt x="7" y="8"/>
                  </a:lnTo>
                  <a:lnTo>
                    <a:pt x="7" y="8"/>
                  </a:lnTo>
                  <a:lnTo>
                    <a:pt x="5" y="10"/>
                  </a:lnTo>
                  <a:lnTo>
                    <a:pt x="5" y="10"/>
                  </a:lnTo>
                  <a:lnTo>
                    <a:pt x="5"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0" name="Freeform 254"/>
            <p:cNvSpPr>
              <a:spLocks/>
            </p:cNvSpPr>
            <p:nvPr/>
          </p:nvSpPr>
          <p:spPr bwMode="auto">
            <a:xfrm>
              <a:off x="4818063" y="2770523"/>
              <a:ext cx="19050" cy="26988"/>
            </a:xfrm>
            <a:custGeom>
              <a:avLst/>
              <a:gdLst>
                <a:gd name="T0" fmla="*/ 8 w 12"/>
                <a:gd name="T1" fmla="*/ 15 h 17"/>
                <a:gd name="T2" fmla="*/ 7 w 12"/>
                <a:gd name="T3" fmla="*/ 15 h 17"/>
                <a:gd name="T4" fmla="*/ 5 w 12"/>
                <a:gd name="T5" fmla="*/ 15 h 17"/>
                <a:gd name="T6" fmla="*/ 3 w 12"/>
                <a:gd name="T7" fmla="*/ 17 h 17"/>
                <a:gd name="T8" fmla="*/ 3 w 12"/>
                <a:gd name="T9" fmla="*/ 17 h 17"/>
                <a:gd name="T10" fmla="*/ 3 w 12"/>
                <a:gd name="T11" fmla="*/ 17 h 17"/>
                <a:gd name="T12" fmla="*/ 3 w 12"/>
                <a:gd name="T13" fmla="*/ 17 h 17"/>
                <a:gd name="T14" fmla="*/ 2 w 12"/>
                <a:gd name="T15" fmla="*/ 15 h 17"/>
                <a:gd name="T16" fmla="*/ 0 w 12"/>
                <a:gd name="T17" fmla="*/ 15 h 17"/>
                <a:gd name="T18" fmla="*/ 0 w 12"/>
                <a:gd name="T19" fmla="*/ 12 h 17"/>
                <a:gd name="T20" fmla="*/ 2 w 12"/>
                <a:gd name="T21" fmla="*/ 12 h 17"/>
                <a:gd name="T22" fmla="*/ 2 w 12"/>
                <a:gd name="T23" fmla="*/ 10 h 17"/>
                <a:gd name="T24" fmla="*/ 0 w 12"/>
                <a:gd name="T25" fmla="*/ 10 h 17"/>
                <a:gd name="T26" fmla="*/ 0 w 12"/>
                <a:gd name="T27" fmla="*/ 10 h 17"/>
                <a:gd name="T28" fmla="*/ 0 w 12"/>
                <a:gd name="T29" fmla="*/ 10 h 17"/>
                <a:gd name="T30" fmla="*/ 0 w 12"/>
                <a:gd name="T31" fmla="*/ 10 h 17"/>
                <a:gd name="T32" fmla="*/ 0 w 12"/>
                <a:gd name="T33" fmla="*/ 8 h 17"/>
                <a:gd name="T34" fmla="*/ 0 w 12"/>
                <a:gd name="T35" fmla="*/ 6 h 17"/>
                <a:gd name="T36" fmla="*/ 0 w 12"/>
                <a:gd name="T37" fmla="*/ 5 h 17"/>
                <a:gd name="T38" fmla="*/ 0 w 12"/>
                <a:gd name="T39" fmla="*/ 3 h 17"/>
                <a:gd name="T40" fmla="*/ 2 w 12"/>
                <a:gd name="T41" fmla="*/ 3 h 17"/>
                <a:gd name="T42" fmla="*/ 2 w 12"/>
                <a:gd name="T43" fmla="*/ 3 h 17"/>
                <a:gd name="T44" fmla="*/ 2 w 12"/>
                <a:gd name="T45" fmla="*/ 1 h 17"/>
                <a:gd name="T46" fmla="*/ 3 w 12"/>
                <a:gd name="T47" fmla="*/ 0 h 17"/>
                <a:gd name="T48" fmla="*/ 7 w 12"/>
                <a:gd name="T49" fmla="*/ 0 h 17"/>
                <a:gd name="T50" fmla="*/ 7 w 12"/>
                <a:gd name="T51" fmla="*/ 3 h 17"/>
                <a:gd name="T52" fmla="*/ 7 w 12"/>
                <a:gd name="T53" fmla="*/ 5 h 17"/>
                <a:gd name="T54" fmla="*/ 8 w 12"/>
                <a:gd name="T55" fmla="*/ 5 h 17"/>
                <a:gd name="T56" fmla="*/ 10 w 12"/>
                <a:gd name="T57" fmla="*/ 6 h 17"/>
                <a:gd name="T58" fmla="*/ 10 w 12"/>
                <a:gd name="T59" fmla="*/ 6 h 17"/>
                <a:gd name="T60" fmla="*/ 12 w 12"/>
                <a:gd name="T61" fmla="*/ 8 h 17"/>
                <a:gd name="T62" fmla="*/ 12 w 12"/>
                <a:gd name="T63" fmla="*/ 10 h 17"/>
                <a:gd name="T64" fmla="*/ 10 w 12"/>
                <a:gd name="T65" fmla="*/ 12 h 17"/>
                <a:gd name="T66" fmla="*/ 10 w 12"/>
                <a:gd name="T67" fmla="*/ 12 h 17"/>
                <a:gd name="T68" fmla="*/ 10 w 12"/>
                <a:gd name="T69" fmla="*/ 13 h 17"/>
                <a:gd name="T70" fmla="*/ 12 w 12"/>
                <a:gd name="T71" fmla="*/ 17 h 17"/>
                <a:gd name="T72" fmla="*/ 8 w 12"/>
                <a:gd name="T7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17">
                  <a:moveTo>
                    <a:pt x="8" y="15"/>
                  </a:moveTo>
                  <a:lnTo>
                    <a:pt x="7" y="15"/>
                  </a:lnTo>
                  <a:lnTo>
                    <a:pt x="5" y="15"/>
                  </a:lnTo>
                  <a:lnTo>
                    <a:pt x="3" y="17"/>
                  </a:lnTo>
                  <a:lnTo>
                    <a:pt x="3" y="17"/>
                  </a:lnTo>
                  <a:lnTo>
                    <a:pt x="3" y="17"/>
                  </a:lnTo>
                  <a:lnTo>
                    <a:pt x="3" y="17"/>
                  </a:lnTo>
                  <a:lnTo>
                    <a:pt x="2" y="15"/>
                  </a:lnTo>
                  <a:lnTo>
                    <a:pt x="0" y="15"/>
                  </a:lnTo>
                  <a:lnTo>
                    <a:pt x="0" y="12"/>
                  </a:lnTo>
                  <a:lnTo>
                    <a:pt x="2" y="12"/>
                  </a:lnTo>
                  <a:lnTo>
                    <a:pt x="2" y="10"/>
                  </a:lnTo>
                  <a:lnTo>
                    <a:pt x="0" y="10"/>
                  </a:lnTo>
                  <a:lnTo>
                    <a:pt x="0" y="10"/>
                  </a:lnTo>
                  <a:lnTo>
                    <a:pt x="0" y="10"/>
                  </a:lnTo>
                  <a:lnTo>
                    <a:pt x="0" y="10"/>
                  </a:lnTo>
                  <a:lnTo>
                    <a:pt x="0" y="8"/>
                  </a:lnTo>
                  <a:lnTo>
                    <a:pt x="0" y="6"/>
                  </a:lnTo>
                  <a:lnTo>
                    <a:pt x="0" y="5"/>
                  </a:lnTo>
                  <a:lnTo>
                    <a:pt x="0" y="3"/>
                  </a:lnTo>
                  <a:lnTo>
                    <a:pt x="2" y="3"/>
                  </a:lnTo>
                  <a:lnTo>
                    <a:pt x="2" y="3"/>
                  </a:lnTo>
                  <a:lnTo>
                    <a:pt x="2" y="1"/>
                  </a:lnTo>
                  <a:lnTo>
                    <a:pt x="3" y="0"/>
                  </a:lnTo>
                  <a:lnTo>
                    <a:pt x="7" y="0"/>
                  </a:lnTo>
                  <a:lnTo>
                    <a:pt x="7" y="3"/>
                  </a:lnTo>
                  <a:lnTo>
                    <a:pt x="7" y="5"/>
                  </a:lnTo>
                  <a:lnTo>
                    <a:pt x="8" y="5"/>
                  </a:lnTo>
                  <a:lnTo>
                    <a:pt x="10" y="6"/>
                  </a:lnTo>
                  <a:lnTo>
                    <a:pt x="10" y="6"/>
                  </a:lnTo>
                  <a:lnTo>
                    <a:pt x="12" y="8"/>
                  </a:lnTo>
                  <a:lnTo>
                    <a:pt x="12" y="10"/>
                  </a:lnTo>
                  <a:lnTo>
                    <a:pt x="10" y="12"/>
                  </a:lnTo>
                  <a:lnTo>
                    <a:pt x="10" y="12"/>
                  </a:lnTo>
                  <a:lnTo>
                    <a:pt x="10" y="13"/>
                  </a:lnTo>
                  <a:lnTo>
                    <a:pt x="12" y="17"/>
                  </a:lnTo>
                  <a:lnTo>
                    <a:pt x="8" y="1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1" name="Freeform 255"/>
            <p:cNvSpPr>
              <a:spLocks/>
            </p:cNvSpPr>
            <p:nvPr/>
          </p:nvSpPr>
          <p:spPr bwMode="auto">
            <a:xfrm>
              <a:off x="4991100" y="2865773"/>
              <a:ext cx="76200" cy="50800"/>
            </a:xfrm>
            <a:custGeom>
              <a:avLst/>
              <a:gdLst>
                <a:gd name="T0" fmla="*/ 7 w 48"/>
                <a:gd name="T1" fmla="*/ 32 h 32"/>
                <a:gd name="T2" fmla="*/ 5 w 48"/>
                <a:gd name="T3" fmla="*/ 31 h 32"/>
                <a:gd name="T4" fmla="*/ 4 w 48"/>
                <a:gd name="T5" fmla="*/ 29 h 32"/>
                <a:gd name="T6" fmla="*/ 4 w 48"/>
                <a:gd name="T7" fmla="*/ 24 h 32"/>
                <a:gd name="T8" fmla="*/ 4 w 48"/>
                <a:gd name="T9" fmla="*/ 24 h 32"/>
                <a:gd name="T10" fmla="*/ 2 w 48"/>
                <a:gd name="T11" fmla="*/ 22 h 32"/>
                <a:gd name="T12" fmla="*/ 2 w 48"/>
                <a:gd name="T13" fmla="*/ 19 h 32"/>
                <a:gd name="T14" fmla="*/ 2 w 48"/>
                <a:gd name="T15" fmla="*/ 17 h 32"/>
                <a:gd name="T16" fmla="*/ 0 w 48"/>
                <a:gd name="T17" fmla="*/ 15 h 32"/>
                <a:gd name="T18" fmla="*/ 0 w 48"/>
                <a:gd name="T19" fmla="*/ 13 h 32"/>
                <a:gd name="T20" fmla="*/ 2 w 48"/>
                <a:gd name="T21" fmla="*/ 12 h 32"/>
                <a:gd name="T22" fmla="*/ 4 w 48"/>
                <a:gd name="T23" fmla="*/ 12 h 32"/>
                <a:gd name="T24" fmla="*/ 11 w 48"/>
                <a:gd name="T25" fmla="*/ 10 h 32"/>
                <a:gd name="T26" fmla="*/ 12 w 48"/>
                <a:gd name="T27" fmla="*/ 10 h 32"/>
                <a:gd name="T28" fmla="*/ 14 w 48"/>
                <a:gd name="T29" fmla="*/ 10 h 32"/>
                <a:gd name="T30" fmla="*/ 17 w 48"/>
                <a:gd name="T31" fmla="*/ 10 h 32"/>
                <a:gd name="T32" fmla="*/ 21 w 48"/>
                <a:gd name="T33" fmla="*/ 10 h 32"/>
                <a:gd name="T34" fmla="*/ 24 w 48"/>
                <a:gd name="T35" fmla="*/ 8 h 32"/>
                <a:gd name="T36" fmla="*/ 26 w 48"/>
                <a:gd name="T37" fmla="*/ 7 h 32"/>
                <a:gd name="T38" fmla="*/ 29 w 48"/>
                <a:gd name="T39" fmla="*/ 5 h 32"/>
                <a:gd name="T40" fmla="*/ 31 w 48"/>
                <a:gd name="T41" fmla="*/ 5 h 32"/>
                <a:gd name="T42" fmla="*/ 33 w 48"/>
                <a:gd name="T43" fmla="*/ 5 h 32"/>
                <a:gd name="T44" fmla="*/ 36 w 48"/>
                <a:gd name="T45" fmla="*/ 5 h 32"/>
                <a:gd name="T46" fmla="*/ 38 w 48"/>
                <a:gd name="T47" fmla="*/ 3 h 32"/>
                <a:gd name="T48" fmla="*/ 40 w 48"/>
                <a:gd name="T49" fmla="*/ 1 h 32"/>
                <a:gd name="T50" fmla="*/ 43 w 48"/>
                <a:gd name="T51" fmla="*/ 0 h 32"/>
                <a:gd name="T52" fmla="*/ 46 w 48"/>
                <a:gd name="T53" fmla="*/ 0 h 32"/>
                <a:gd name="T54" fmla="*/ 46 w 48"/>
                <a:gd name="T55" fmla="*/ 1 h 32"/>
                <a:gd name="T56" fmla="*/ 48 w 48"/>
                <a:gd name="T57" fmla="*/ 7 h 32"/>
                <a:gd name="T58" fmla="*/ 46 w 48"/>
                <a:gd name="T59" fmla="*/ 10 h 32"/>
                <a:gd name="T60" fmla="*/ 46 w 48"/>
                <a:gd name="T61" fmla="*/ 12 h 32"/>
                <a:gd name="T62" fmla="*/ 40 w 48"/>
                <a:gd name="T63" fmla="*/ 13 h 32"/>
                <a:gd name="T64" fmla="*/ 38 w 48"/>
                <a:gd name="T65" fmla="*/ 22 h 32"/>
                <a:gd name="T66" fmla="*/ 35 w 48"/>
                <a:gd name="T67" fmla="*/ 24 h 32"/>
                <a:gd name="T68" fmla="*/ 33 w 48"/>
                <a:gd name="T69" fmla="*/ 29 h 32"/>
                <a:gd name="T70" fmla="*/ 31 w 48"/>
                <a:gd name="T71" fmla="*/ 32 h 32"/>
                <a:gd name="T72" fmla="*/ 28 w 48"/>
                <a:gd name="T73" fmla="*/ 31 h 32"/>
                <a:gd name="T74" fmla="*/ 28 w 48"/>
                <a:gd name="T75" fmla="*/ 31 h 32"/>
                <a:gd name="T76" fmla="*/ 24 w 48"/>
                <a:gd name="T77" fmla="*/ 29 h 32"/>
                <a:gd name="T78" fmla="*/ 23 w 48"/>
                <a:gd name="T79" fmla="*/ 29 h 32"/>
                <a:gd name="T80" fmla="*/ 19 w 48"/>
                <a:gd name="T81" fmla="*/ 31 h 32"/>
                <a:gd name="T82" fmla="*/ 16 w 48"/>
                <a:gd name="T83" fmla="*/ 32 h 32"/>
                <a:gd name="T84" fmla="*/ 11 w 48"/>
                <a:gd name="T8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 h="32">
                  <a:moveTo>
                    <a:pt x="7" y="32"/>
                  </a:moveTo>
                  <a:lnTo>
                    <a:pt x="7" y="32"/>
                  </a:lnTo>
                  <a:lnTo>
                    <a:pt x="7" y="32"/>
                  </a:lnTo>
                  <a:lnTo>
                    <a:pt x="5" y="31"/>
                  </a:lnTo>
                  <a:lnTo>
                    <a:pt x="4" y="29"/>
                  </a:lnTo>
                  <a:lnTo>
                    <a:pt x="4" y="29"/>
                  </a:lnTo>
                  <a:lnTo>
                    <a:pt x="2" y="25"/>
                  </a:lnTo>
                  <a:lnTo>
                    <a:pt x="4" y="24"/>
                  </a:lnTo>
                  <a:lnTo>
                    <a:pt x="4" y="24"/>
                  </a:lnTo>
                  <a:lnTo>
                    <a:pt x="4" y="24"/>
                  </a:lnTo>
                  <a:lnTo>
                    <a:pt x="4" y="22"/>
                  </a:lnTo>
                  <a:lnTo>
                    <a:pt x="2" y="22"/>
                  </a:lnTo>
                  <a:lnTo>
                    <a:pt x="0" y="20"/>
                  </a:lnTo>
                  <a:lnTo>
                    <a:pt x="2" y="19"/>
                  </a:lnTo>
                  <a:lnTo>
                    <a:pt x="2" y="19"/>
                  </a:lnTo>
                  <a:lnTo>
                    <a:pt x="2" y="17"/>
                  </a:lnTo>
                  <a:lnTo>
                    <a:pt x="0" y="17"/>
                  </a:lnTo>
                  <a:lnTo>
                    <a:pt x="0" y="15"/>
                  </a:lnTo>
                  <a:lnTo>
                    <a:pt x="0" y="15"/>
                  </a:lnTo>
                  <a:lnTo>
                    <a:pt x="0" y="13"/>
                  </a:lnTo>
                  <a:lnTo>
                    <a:pt x="2" y="12"/>
                  </a:lnTo>
                  <a:lnTo>
                    <a:pt x="2" y="12"/>
                  </a:lnTo>
                  <a:lnTo>
                    <a:pt x="4" y="12"/>
                  </a:lnTo>
                  <a:lnTo>
                    <a:pt x="4" y="12"/>
                  </a:lnTo>
                  <a:lnTo>
                    <a:pt x="0" y="8"/>
                  </a:lnTo>
                  <a:lnTo>
                    <a:pt x="11" y="10"/>
                  </a:lnTo>
                  <a:lnTo>
                    <a:pt x="12" y="10"/>
                  </a:lnTo>
                  <a:lnTo>
                    <a:pt x="12" y="10"/>
                  </a:lnTo>
                  <a:lnTo>
                    <a:pt x="14" y="10"/>
                  </a:lnTo>
                  <a:lnTo>
                    <a:pt x="14" y="10"/>
                  </a:lnTo>
                  <a:lnTo>
                    <a:pt x="16" y="10"/>
                  </a:lnTo>
                  <a:lnTo>
                    <a:pt x="17" y="10"/>
                  </a:lnTo>
                  <a:lnTo>
                    <a:pt x="21" y="10"/>
                  </a:lnTo>
                  <a:lnTo>
                    <a:pt x="21" y="10"/>
                  </a:lnTo>
                  <a:lnTo>
                    <a:pt x="23" y="8"/>
                  </a:lnTo>
                  <a:lnTo>
                    <a:pt x="24" y="8"/>
                  </a:lnTo>
                  <a:lnTo>
                    <a:pt x="24" y="7"/>
                  </a:lnTo>
                  <a:lnTo>
                    <a:pt x="26" y="7"/>
                  </a:lnTo>
                  <a:lnTo>
                    <a:pt x="28" y="5"/>
                  </a:lnTo>
                  <a:lnTo>
                    <a:pt x="29" y="5"/>
                  </a:lnTo>
                  <a:lnTo>
                    <a:pt x="31" y="5"/>
                  </a:lnTo>
                  <a:lnTo>
                    <a:pt x="31" y="5"/>
                  </a:lnTo>
                  <a:lnTo>
                    <a:pt x="33" y="5"/>
                  </a:lnTo>
                  <a:lnTo>
                    <a:pt x="33" y="5"/>
                  </a:lnTo>
                  <a:lnTo>
                    <a:pt x="35" y="5"/>
                  </a:lnTo>
                  <a:lnTo>
                    <a:pt x="36" y="5"/>
                  </a:lnTo>
                  <a:lnTo>
                    <a:pt x="36" y="3"/>
                  </a:lnTo>
                  <a:lnTo>
                    <a:pt x="38" y="3"/>
                  </a:lnTo>
                  <a:lnTo>
                    <a:pt x="40" y="3"/>
                  </a:lnTo>
                  <a:lnTo>
                    <a:pt x="40" y="1"/>
                  </a:lnTo>
                  <a:lnTo>
                    <a:pt x="41" y="1"/>
                  </a:lnTo>
                  <a:lnTo>
                    <a:pt x="43" y="0"/>
                  </a:lnTo>
                  <a:lnTo>
                    <a:pt x="45" y="0"/>
                  </a:lnTo>
                  <a:lnTo>
                    <a:pt x="46" y="0"/>
                  </a:lnTo>
                  <a:lnTo>
                    <a:pt x="46" y="1"/>
                  </a:lnTo>
                  <a:lnTo>
                    <a:pt x="46" y="1"/>
                  </a:lnTo>
                  <a:lnTo>
                    <a:pt x="48" y="3"/>
                  </a:lnTo>
                  <a:lnTo>
                    <a:pt x="48" y="7"/>
                  </a:lnTo>
                  <a:lnTo>
                    <a:pt x="48" y="8"/>
                  </a:lnTo>
                  <a:lnTo>
                    <a:pt x="46" y="10"/>
                  </a:lnTo>
                  <a:lnTo>
                    <a:pt x="46" y="10"/>
                  </a:lnTo>
                  <a:lnTo>
                    <a:pt x="46" y="12"/>
                  </a:lnTo>
                  <a:lnTo>
                    <a:pt x="43" y="12"/>
                  </a:lnTo>
                  <a:lnTo>
                    <a:pt x="40" y="13"/>
                  </a:lnTo>
                  <a:lnTo>
                    <a:pt x="38" y="15"/>
                  </a:lnTo>
                  <a:lnTo>
                    <a:pt x="38" y="22"/>
                  </a:lnTo>
                  <a:lnTo>
                    <a:pt x="36" y="24"/>
                  </a:lnTo>
                  <a:lnTo>
                    <a:pt x="35" y="24"/>
                  </a:lnTo>
                  <a:lnTo>
                    <a:pt x="35" y="27"/>
                  </a:lnTo>
                  <a:lnTo>
                    <a:pt x="33" y="29"/>
                  </a:lnTo>
                  <a:lnTo>
                    <a:pt x="33" y="29"/>
                  </a:lnTo>
                  <a:lnTo>
                    <a:pt x="31" y="32"/>
                  </a:lnTo>
                  <a:lnTo>
                    <a:pt x="29" y="31"/>
                  </a:lnTo>
                  <a:lnTo>
                    <a:pt x="28" y="31"/>
                  </a:lnTo>
                  <a:lnTo>
                    <a:pt x="28" y="31"/>
                  </a:lnTo>
                  <a:lnTo>
                    <a:pt x="28" y="31"/>
                  </a:lnTo>
                  <a:lnTo>
                    <a:pt x="24" y="31"/>
                  </a:lnTo>
                  <a:lnTo>
                    <a:pt x="24" y="29"/>
                  </a:lnTo>
                  <a:lnTo>
                    <a:pt x="23" y="29"/>
                  </a:lnTo>
                  <a:lnTo>
                    <a:pt x="23" y="29"/>
                  </a:lnTo>
                  <a:lnTo>
                    <a:pt x="23" y="31"/>
                  </a:lnTo>
                  <a:lnTo>
                    <a:pt x="19" y="31"/>
                  </a:lnTo>
                  <a:lnTo>
                    <a:pt x="16" y="32"/>
                  </a:lnTo>
                  <a:lnTo>
                    <a:pt x="16" y="32"/>
                  </a:lnTo>
                  <a:lnTo>
                    <a:pt x="14" y="32"/>
                  </a:lnTo>
                  <a:lnTo>
                    <a:pt x="11" y="32"/>
                  </a:lnTo>
                  <a:lnTo>
                    <a:pt x="7" y="3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2" name="Freeform 256"/>
            <p:cNvSpPr>
              <a:spLocks/>
            </p:cNvSpPr>
            <p:nvPr/>
          </p:nvSpPr>
          <p:spPr bwMode="auto">
            <a:xfrm>
              <a:off x="4999038" y="2873711"/>
              <a:ext cx="139700" cy="125413"/>
            </a:xfrm>
            <a:custGeom>
              <a:avLst/>
              <a:gdLst>
                <a:gd name="T0" fmla="*/ 71 w 88"/>
                <a:gd name="T1" fmla="*/ 75 h 79"/>
                <a:gd name="T2" fmla="*/ 59 w 88"/>
                <a:gd name="T3" fmla="*/ 67 h 79"/>
                <a:gd name="T4" fmla="*/ 53 w 88"/>
                <a:gd name="T5" fmla="*/ 63 h 79"/>
                <a:gd name="T6" fmla="*/ 45 w 88"/>
                <a:gd name="T7" fmla="*/ 63 h 79"/>
                <a:gd name="T8" fmla="*/ 40 w 88"/>
                <a:gd name="T9" fmla="*/ 63 h 79"/>
                <a:gd name="T10" fmla="*/ 35 w 88"/>
                <a:gd name="T11" fmla="*/ 57 h 79"/>
                <a:gd name="T12" fmla="*/ 31 w 88"/>
                <a:gd name="T13" fmla="*/ 53 h 79"/>
                <a:gd name="T14" fmla="*/ 28 w 88"/>
                <a:gd name="T15" fmla="*/ 51 h 79"/>
                <a:gd name="T16" fmla="*/ 26 w 88"/>
                <a:gd name="T17" fmla="*/ 46 h 79"/>
                <a:gd name="T18" fmla="*/ 24 w 88"/>
                <a:gd name="T19" fmla="*/ 44 h 79"/>
                <a:gd name="T20" fmla="*/ 23 w 88"/>
                <a:gd name="T21" fmla="*/ 41 h 79"/>
                <a:gd name="T22" fmla="*/ 21 w 88"/>
                <a:gd name="T23" fmla="*/ 34 h 79"/>
                <a:gd name="T24" fmla="*/ 18 w 88"/>
                <a:gd name="T25" fmla="*/ 31 h 79"/>
                <a:gd name="T26" fmla="*/ 14 w 88"/>
                <a:gd name="T27" fmla="*/ 29 h 79"/>
                <a:gd name="T28" fmla="*/ 14 w 88"/>
                <a:gd name="T29" fmla="*/ 34 h 79"/>
                <a:gd name="T30" fmla="*/ 12 w 88"/>
                <a:gd name="T31" fmla="*/ 39 h 79"/>
                <a:gd name="T32" fmla="*/ 9 w 88"/>
                <a:gd name="T33" fmla="*/ 41 h 79"/>
                <a:gd name="T34" fmla="*/ 6 w 88"/>
                <a:gd name="T35" fmla="*/ 36 h 79"/>
                <a:gd name="T36" fmla="*/ 2 w 88"/>
                <a:gd name="T37" fmla="*/ 32 h 79"/>
                <a:gd name="T38" fmla="*/ 2 w 88"/>
                <a:gd name="T39" fmla="*/ 29 h 79"/>
                <a:gd name="T40" fmla="*/ 2 w 88"/>
                <a:gd name="T41" fmla="*/ 24 h 79"/>
                <a:gd name="T42" fmla="*/ 11 w 88"/>
                <a:gd name="T43" fmla="*/ 24 h 79"/>
                <a:gd name="T44" fmla="*/ 19 w 88"/>
                <a:gd name="T45" fmla="*/ 20 h 79"/>
                <a:gd name="T46" fmla="*/ 24 w 88"/>
                <a:gd name="T47" fmla="*/ 22 h 79"/>
                <a:gd name="T48" fmla="*/ 26 w 88"/>
                <a:gd name="T49" fmla="*/ 22 h 79"/>
                <a:gd name="T50" fmla="*/ 30 w 88"/>
                <a:gd name="T51" fmla="*/ 17 h 79"/>
                <a:gd name="T52" fmla="*/ 38 w 88"/>
                <a:gd name="T53" fmla="*/ 3 h 79"/>
                <a:gd name="T54" fmla="*/ 45 w 88"/>
                <a:gd name="T55" fmla="*/ 3 h 79"/>
                <a:gd name="T56" fmla="*/ 53 w 88"/>
                <a:gd name="T57" fmla="*/ 8 h 79"/>
                <a:gd name="T58" fmla="*/ 62 w 88"/>
                <a:gd name="T59" fmla="*/ 12 h 79"/>
                <a:gd name="T60" fmla="*/ 65 w 88"/>
                <a:gd name="T61" fmla="*/ 14 h 79"/>
                <a:gd name="T62" fmla="*/ 74 w 88"/>
                <a:gd name="T63" fmla="*/ 10 h 79"/>
                <a:gd name="T64" fmla="*/ 81 w 88"/>
                <a:gd name="T65" fmla="*/ 15 h 79"/>
                <a:gd name="T66" fmla="*/ 83 w 88"/>
                <a:gd name="T67" fmla="*/ 20 h 79"/>
                <a:gd name="T68" fmla="*/ 84 w 88"/>
                <a:gd name="T69" fmla="*/ 22 h 79"/>
                <a:gd name="T70" fmla="*/ 88 w 88"/>
                <a:gd name="T71" fmla="*/ 24 h 79"/>
                <a:gd name="T72" fmla="*/ 84 w 88"/>
                <a:gd name="T73" fmla="*/ 27 h 79"/>
                <a:gd name="T74" fmla="*/ 84 w 88"/>
                <a:gd name="T75" fmla="*/ 31 h 79"/>
                <a:gd name="T76" fmla="*/ 77 w 88"/>
                <a:gd name="T77" fmla="*/ 29 h 79"/>
                <a:gd name="T78" fmla="*/ 71 w 88"/>
                <a:gd name="T79" fmla="*/ 29 h 79"/>
                <a:gd name="T80" fmla="*/ 62 w 88"/>
                <a:gd name="T81" fmla="*/ 29 h 79"/>
                <a:gd name="T82" fmla="*/ 53 w 88"/>
                <a:gd name="T83" fmla="*/ 29 h 79"/>
                <a:gd name="T84" fmla="*/ 48 w 88"/>
                <a:gd name="T85" fmla="*/ 29 h 79"/>
                <a:gd name="T86" fmla="*/ 47 w 88"/>
                <a:gd name="T87" fmla="*/ 31 h 79"/>
                <a:gd name="T88" fmla="*/ 40 w 88"/>
                <a:gd name="T89" fmla="*/ 31 h 79"/>
                <a:gd name="T90" fmla="*/ 38 w 88"/>
                <a:gd name="T91" fmla="*/ 34 h 79"/>
                <a:gd name="T92" fmla="*/ 43 w 88"/>
                <a:gd name="T93" fmla="*/ 41 h 79"/>
                <a:gd name="T94" fmla="*/ 45 w 88"/>
                <a:gd name="T95" fmla="*/ 46 h 79"/>
                <a:gd name="T96" fmla="*/ 52 w 88"/>
                <a:gd name="T97" fmla="*/ 53 h 79"/>
                <a:gd name="T98" fmla="*/ 55 w 88"/>
                <a:gd name="T99" fmla="*/ 57 h 79"/>
                <a:gd name="T100" fmla="*/ 67 w 88"/>
                <a:gd name="T101" fmla="*/ 67 h 79"/>
                <a:gd name="T102" fmla="*/ 76 w 88"/>
                <a:gd name="T103" fmla="*/ 74 h 79"/>
                <a:gd name="T104" fmla="*/ 77 w 88"/>
                <a:gd name="T10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 h="79">
                  <a:moveTo>
                    <a:pt x="77" y="79"/>
                  </a:moveTo>
                  <a:lnTo>
                    <a:pt x="76" y="77"/>
                  </a:lnTo>
                  <a:lnTo>
                    <a:pt x="74" y="77"/>
                  </a:lnTo>
                  <a:lnTo>
                    <a:pt x="72" y="75"/>
                  </a:lnTo>
                  <a:lnTo>
                    <a:pt x="71" y="75"/>
                  </a:lnTo>
                  <a:lnTo>
                    <a:pt x="69" y="74"/>
                  </a:lnTo>
                  <a:lnTo>
                    <a:pt x="65" y="72"/>
                  </a:lnTo>
                  <a:lnTo>
                    <a:pt x="64" y="70"/>
                  </a:lnTo>
                  <a:lnTo>
                    <a:pt x="62" y="69"/>
                  </a:lnTo>
                  <a:lnTo>
                    <a:pt x="59" y="67"/>
                  </a:lnTo>
                  <a:lnTo>
                    <a:pt x="59" y="67"/>
                  </a:lnTo>
                  <a:lnTo>
                    <a:pt x="57" y="65"/>
                  </a:lnTo>
                  <a:lnTo>
                    <a:pt x="57" y="65"/>
                  </a:lnTo>
                  <a:lnTo>
                    <a:pt x="55" y="63"/>
                  </a:lnTo>
                  <a:lnTo>
                    <a:pt x="53" y="63"/>
                  </a:lnTo>
                  <a:lnTo>
                    <a:pt x="50" y="63"/>
                  </a:lnTo>
                  <a:lnTo>
                    <a:pt x="48" y="62"/>
                  </a:lnTo>
                  <a:lnTo>
                    <a:pt x="47" y="62"/>
                  </a:lnTo>
                  <a:lnTo>
                    <a:pt x="45" y="62"/>
                  </a:lnTo>
                  <a:lnTo>
                    <a:pt x="45" y="63"/>
                  </a:lnTo>
                  <a:lnTo>
                    <a:pt x="45" y="62"/>
                  </a:lnTo>
                  <a:lnTo>
                    <a:pt x="45" y="62"/>
                  </a:lnTo>
                  <a:lnTo>
                    <a:pt x="43" y="63"/>
                  </a:lnTo>
                  <a:lnTo>
                    <a:pt x="43" y="63"/>
                  </a:lnTo>
                  <a:lnTo>
                    <a:pt x="40" y="63"/>
                  </a:lnTo>
                  <a:lnTo>
                    <a:pt x="40" y="62"/>
                  </a:lnTo>
                  <a:lnTo>
                    <a:pt x="38" y="60"/>
                  </a:lnTo>
                  <a:lnTo>
                    <a:pt x="38" y="58"/>
                  </a:lnTo>
                  <a:lnTo>
                    <a:pt x="36" y="58"/>
                  </a:lnTo>
                  <a:lnTo>
                    <a:pt x="35" y="57"/>
                  </a:lnTo>
                  <a:lnTo>
                    <a:pt x="35" y="57"/>
                  </a:lnTo>
                  <a:lnTo>
                    <a:pt x="33" y="57"/>
                  </a:lnTo>
                  <a:lnTo>
                    <a:pt x="33" y="55"/>
                  </a:lnTo>
                  <a:lnTo>
                    <a:pt x="31" y="55"/>
                  </a:lnTo>
                  <a:lnTo>
                    <a:pt x="31" y="53"/>
                  </a:lnTo>
                  <a:lnTo>
                    <a:pt x="30" y="53"/>
                  </a:lnTo>
                  <a:lnTo>
                    <a:pt x="30" y="53"/>
                  </a:lnTo>
                  <a:lnTo>
                    <a:pt x="30" y="51"/>
                  </a:lnTo>
                  <a:lnTo>
                    <a:pt x="28" y="51"/>
                  </a:lnTo>
                  <a:lnTo>
                    <a:pt x="28" y="51"/>
                  </a:lnTo>
                  <a:lnTo>
                    <a:pt x="28" y="51"/>
                  </a:lnTo>
                  <a:lnTo>
                    <a:pt x="28" y="50"/>
                  </a:lnTo>
                  <a:lnTo>
                    <a:pt x="28" y="48"/>
                  </a:lnTo>
                  <a:lnTo>
                    <a:pt x="26" y="46"/>
                  </a:lnTo>
                  <a:lnTo>
                    <a:pt x="26" y="46"/>
                  </a:lnTo>
                  <a:lnTo>
                    <a:pt x="26" y="44"/>
                  </a:lnTo>
                  <a:lnTo>
                    <a:pt x="26" y="44"/>
                  </a:lnTo>
                  <a:lnTo>
                    <a:pt x="24" y="44"/>
                  </a:lnTo>
                  <a:lnTo>
                    <a:pt x="24" y="44"/>
                  </a:lnTo>
                  <a:lnTo>
                    <a:pt x="24" y="44"/>
                  </a:lnTo>
                  <a:lnTo>
                    <a:pt x="24" y="44"/>
                  </a:lnTo>
                  <a:lnTo>
                    <a:pt x="24" y="44"/>
                  </a:lnTo>
                  <a:lnTo>
                    <a:pt x="23" y="43"/>
                  </a:lnTo>
                  <a:lnTo>
                    <a:pt x="23" y="43"/>
                  </a:lnTo>
                  <a:lnTo>
                    <a:pt x="23" y="41"/>
                  </a:lnTo>
                  <a:lnTo>
                    <a:pt x="21" y="39"/>
                  </a:lnTo>
                  <a:lnTo>
                    <a:pt x="21" y="36"/>
                  </a:lnTo>
                  <a:lnTo>
                    <a:pt x="21" y="36"/>
                  </a:lnTo>
                  <a:lnTo>
                    <a:pt x="21" y="34"/>
                  </a:lnTo>
                  <a:lnTo>
                    <a:pt x="21" y="34"/>
                  </a:lnTo>
                  <a:lnTo>
                    <a:pt x="21" y="32"/>
                  </a:lnTo>
                  <a:lnTo>
                    <a:pt x="19" y="32"/>
                  </a:lnTo>
                  <a:lnTo>
                    <a:pt x="19" y="32"/>
                  </a:lnTo>
                  <a:lnTo>
                    <a:pt x="18" y="31"/>
                  </a:lnTo>
                  <a:lnTo>
                    <a:pt x="18" y="31"/>
                  </a:lnTo>
                  <a:lnTo>
                    <a:pt x="16" y="31"/>
                  </a:lnTo>
                  <a:lnTo>
                    <a:pt x="16" y="29"/>
                  </a:lnTo>
                  <a:lnTo>
                    <a:pt x="14" y="29"/>
                  </a:lnTo>
                  <a:lnTo>
                    <a:pt x="14" y="29"/>
                  </a:lnTo>
                  <a:lnTo>
                    <a:pt x="14" y="29"/>
                  </a:lnTo>
                  <a:lnTo>
                    <a:pt x="14" y="31"/>
                  </a:lnTo>
                  <a:lnTo>
                    <a:pt x="14" y="31"/>
                  </a:lnTo>
                  <a:lnTo>
                    <a:pt x="14" y="32"/>
                  </a:lnTo>
                  <a:lnTo>
                    <a:pt x="14" y="32"/>
                  </a:lnTo>
                  <a:lnTo>
                    <a:pt x="14" y="34"/>
                  </a:lnTo>
                  <a:lnTo>
                    <a:pt x="12" y="36"/>
                  </a:lnTo>
                  <a:lnTo>
                    <a:pt x="12" y="36"/>
                  </a:lnTo>
                  <a:lnTo>
                    <a:pt x="12" y="36"/>
                  </a:lnTo>
                  <a:lnTo>
                    <a:pt x="12" y="38"/>
                  </a:lnTo>
                  <a:lnTo>
                    <a:pt x="12" y="39"/>
                  </a:lnTo>
                  <a:lnTo>
                    <a:pt x="12" y="39"/>
                  </a:lnTo>
                  <a:lnTo>
                    <a:pt x="11" y="39"/>
                  </a:lnTo>
                  <a:lnTo>
                    <a:pt x="11" y="39"/>
                  </a:lnTo>
                  <a:lnTo>
                    <a:pt x="9" y="41"/>
                  </a:lnTo>
                  <a:lnTo>
                    <a:pt x="9" y="41"/>
                  </a:lnTo>
                  <a:lnTo>
                    <a:pt x="7" y="39"/>
                  </a:lnTo>
                  <a:lnTo>
                    <a:pt x="7" y="38"/>
                  </a:lnTo>
                  <a:lnTo>
                    <a:pt x="6" y="38"/>
                  </a:lnTo>
                  <a:lnTo>
                    <a:pt x="6" y="38"/>
                  </a:lnTo>
                  <a:lnTo>
                    <a:pt x="6" y="36"/>
                  </a:lnTo>
                  <a:lnTo>
                    <a:pt x="4" y="36"/>
                  </a:lnTo>
                  <a:lnTo>
                    <a:pt x="4" y="34"/>
                  </a:lnTo>
                  <a:lnTo>
                    <a:pt x="4" y="32"/>
                  </a:lnTo>
                  <a:lnTo>
                    <a:pt x="2" y="32"/>
                  </a:lnTo>
                  <a:lnTo>
                    <a:pt x="2" y="32"/>
                  </a:lnTo>
                  <a:lnTo>
                    <a:pt x="2" y="31"/>
                  </a:lnTo>
                  <a:lnTo>
                    <a:pt x="2" y="31"/>
                  </a:lnTo>
                  <a:lnTo>
                    <a:pt x="2" y="31"/>
                  </a:lnTo>
                  <a:lnTo>
                    <a:pt x="2" y="29"/>
                  </a:lnTo>
                  <a:lnTo>
                    <a:pt x="2" y="29"/>
                  </a:lnTo>
                  <a:lnTo>
                    <a:pt x="2" y="29"/>
                  </a:lnTo>
                  <a:lnTo>
                    <a:pt x="0" y="27"/>
                  </a:lnTo>
                  <a:lnTo>
                    <a:pt x="0" y="27"/>
                  </a:lnTo>
                  <a:lnTo>
                    <a:pt x="0" y="26"/>
                  </a:lnTo>
                  <a:lnTo>
                    <a:pt x="2" y="24"/>
                  </a:lnTo>
                  <a:lnTo>
                    <a:pt x="4" y="26"/>
                  </a:lnTo>
                  <a:lnTo>
                    <a:pt x="6" y="26"/>
                  </a:lnTo>
                  <a:lnTo>
                    <a:pt x="9" y="24"/>
                  </a:lnTo>
                  <a:lnTo>
                    <a:pt x="11" y="24"/>
                  </a:lnTo>
                  <a:lnTo>
                    <a:pt x="11" y="24"/>
                  </a:lnTo>
                  <a:lnTo>
                    <a:pt x="14" y="22"/>
                  </a:lnTo>
                  <a:lnTo>
                    <a:pt x="16" y="22"/>
                  </a:lnTo>
                  <a:lnTo>
                    <a:pt x="16" y="22"/>
                  </a:lnTo>
                  <a:lnTo>
                    <a:pt x="18" y="20"/>
                  </a:lnTo>
                  <a:lnTo>
                    <a:pt x="19" y="20"/>
                  </a:lnTo>
                  <a:lnTo>
                    <a:pt x="21" y="22"/>
                  </a:lnTo>
                  <a:lnTo>
                    <a:pt x="21" y="24"/>
                  </a:lnTo>
                  <a:lnTo>
                    <a:pt x="21" y="24"/>
                  </a:lnTo>
                  <a:lnTo>
                    <a:pt x="23" y="22"/>
                  </a:lnTo>
                  <a:lnTo>
                    <a:pt x="24" y="22"/>
                  </a:lnTo>
                  <a:lnTo>
                    <a:pt x="24" y="24"/>
                  </a:lnTo>
                  <a:lnTo>
                    <a:pt x="26" y="24"/>
                  </a:lnTo>
                  <a:lnTo>
                    <a:pt x="26" y="24"/>
                  </a:lnTo>
                  <a:lnTo>
                    <a:pt x="26" y="24"/>
                  </a:lnTo>
                  <a:lnTo>
                    <a:pt x="26" y="22"/>
                  </a:lnTo>
                  <a:lnTo>
                    <a:pt x="26" y="20"/>
                  </a:lnTo>
                  <a:lnTo>
                    <a:pt x="24" y="17"/>
                  </a:lnTo>
                  <a:lnTo>
                    <a:pt x="28" y="17"/>
                  </a:lnTo>
                  <a:lnTo>
                    <a:pt x="28" y="17"/>
                  </a:lnTo>
                  <a:lnTo>
                    <a:pt x="30" y="17"/>
                  </a:lnTo>
                  <a:lnTo>
                    <a:pt x="31" y="15"/>
                  </a:lnTo>
                  <a:lnTo>
                    <a:pt x="31" y="8"/>
                  </a:lnTo>
                  <a:lnTo>
                    <a:pt x="33" y="7"/>
                  </a:lnTo>
                  <a:lnTo>
                    <a:pt x="36" y="5"/>
                  </a:lnTo>
                  <a:lnTo>
                    <a:pt x="38" y="3"/>
                  </a:lnTo>
                  <a:lnTo>
                    <a:pt x="38" y="2"/>
                  </a:lnTo>
                  <a:lnTo>
                    <a:pt x="41" y="2"/>
                  </a:lnTo>
                  <a:lnTo>
                    <a:pt x="41" y="0"/>
                  </a:lnTo>
                  <a:lnTo>
                    <a:pt x="45" y="2"/>
                  </a:lnTo>
                  <a:lnTo>
                    <a:pt x="45" y="3"/>
                  </a:lnTo>
                  <a:lnTo>
                    <a:pt x="47" y="3"/>
                  </a:lnTo>
                  <a:lnTo>
                    <a:pt x="48" y="3"/>
                  </a:lnTo>
                  <a:lnTo>
                    <a:pt x="50" y="5"/>
                  </a:lnTo>
                  <a:lnTo>
                    <a:pt x="53" y="7"/>
                  </a:lnTo>
                  <a:lnTo>
                    <a:pt x="53" y="8"/>
                  </a:lnTo>
                  <a:lnTo>
                    <a:pt x="55" y="8"/>
                  </a:lnTo>
                  <a:lnTo>
                    <a:pt x="57" y="10"/>
                  </a:lnTo>
                  <a:lnTo>
                    <a:pt x="57" y="12"/>
                  </a:lnTo>
                  <a:lnTo>
                    <a:pt x="59" y="12"/>
                  </a:lnTo>
                  <a:lnTo>
                    <a:pt x="62" y="12"/>
                  </a:lnTo>
                  <a:lnTo>
                    <a:pt x="62" y="14"/>
                  </a:lnTo>
                  <a:lnTo>
                    <a:pt x="62" y="14"/>
                  </a:lnTo>
                  <a:lnTo>
                    <a:pt x="64" y="14"/>
                  </a:lnTo>
                  <a:lnTo>
                    <a:pt x="64" y="14"/>
                  </a:lnTo>
                  <a:lnTo>
                    <a:pt x="65" y="14"/>
                  </a:lnTo>
                  <a:lnTo>
                    <a:pt x="69" y="14"/>
                  </a:lnTo>
                  <a:lnTo>
                    <a:pt x="71" y="14"/>
                  </a:lnTo>
                  <a:lnTo>
                    <a:pt x="71" y="14"/>
                  </a:lnTo>
                  <a:lnTo>
                    <a:pt x="74" y="12"/>
                  </a:lnTo>
                  <a:lnTo>
                    <a:pt x="74" y="10"/>
                  </a:lnTo>
                  <a:lnTo>
                    <a:pt x="77" y="10"/>
                  </a:lnTo>
                  <a:lnTo>
                    <a:pt x="79" y="10"/>
                  </a:lnTo>
                  <a:lnTo>
                    <a:pt x="79" y="12"/>
                  </a:lnTo>
                  <a:lnTo>
                    <a:pt x="81" y="15"/>
                  </a:lnTo>
                  <a:lnTo>
                    <a:pt x="81" y="15"/>
                  </a:lnTo>
                  <a:lnTo>
                    <a:pt x="81" y="17"/>
                  </a:lnTo>
                  <a:lnTo>
                    <a:pt x="83" y="17"/>
                  </a:lnTo>
                  <a:lnTo>
                    <a:pt x="83" y="19"/>
                  </a:lnTo>
                  <a:lnTo>
                    <a:pt x="83" y="20"/>
                  </a:lnTo>
                  <a:lnTo>
                    <a:pt x="83" y="20"/>
                  </a:lnTo>
                  <a:lnTo>
                    <a:pt x="83" y="20"/>
                  </a:lnTo>
                  <a:lnTo>
                    <a:pt x="84" y="22"/>
                  </a:lnTo>
                  <a:lnTo>
                    <a:pt x="84" y="22"/>
                  </a:lnTo>
                  <a:lnTo>
                    <a:pt x="84" y="22"/>
                  </a:lnTo>
                  <a:lnTo>
                    <a:pt x="84" y="22"/>
                  </a:lnTo>
                  <a:lnTo>
                    <a:pt x="86" y="22"/>
                  </a:lnTo>
                  <a:lnTo>
                    <a:pt x="88" y="22"/>
                  </a:lnTo>
                  <a:lnTo>
                    <a:pt x="88" y="22"/>
                  </a:lnTo>
                  <a:lnTo>
                    <a:pt x="88" y="22"/>
                  </a:lnTo>
                  <a:lnTo>
                    <a:pt x="88" y="24"/>
                  </a:lnTo>
                  <a:lnTo>
                    <a:pt x="86" y="26"/>
                  </a:lnTo>
                  <a:lnTo>
                    <a:pt x="84" y="26"/>
                  </a:lnTo>
                  <a:lnTo>
                    <a:pt x="84" y="26"/>
                  </a:lnTo>
                  <a:lnTo>
                    <a:pt x="84" y="26"/>
                  </a:lnTo>
                  <a:lnTo>
                    <a:pt x="84" y="27"/>
                  </a:lnTo>
                  <a:lnTo>
                    <a:pt x="84" y="29"/>
                  </a:lnTo>
                  <a:lnTo>
                    <a:pt x="84" y="29"/>
                  </a:lnTo>
                  <a:lnTo>
                    <a:pt x="86" y="31"/>
                  </a:lnTo>
                  <a:lnTo>
                    <a:pt x="84" y="31"/>
                  </a:lnTo>
                  <a:lnTo>
                    <a:pt x="84" y="31"/>
                  </a:lnTo>
                  <a:lnTo>
                    <a:pt x="81" y="32"/>
                  </a:lnTo>
                  <a:lnTo>
                    <a:pt x="79" y="32"/>
                  </a:lnTo>
                  <a:lnTo>
                    <a:pt x="77" y="31"/>
                  </a:lnTo>
                  <a:lnTo>
                    <a:pt x="77" y="29"/>
                  </a:lnTo>
                  <a:lnTo>
                    <a:pt x="77" y="29"/>
                  </a:lnTo>
                  <a:lnTo>
                    <a:pt x="76" y="29"/>
                  </a:lnTo>
                  <a:lnTo>
                    <a:pt x="76" y="29"/>
                  </a:lnTo>
                  <a:lnTo>
                    <a:pt x="72" y="29"/>
                  </a:lnTo>
                  <a:lnTo>
                    <a:pt x="72" y="29"/>
                  </a:lnTo>
                  <a:lnTo>
                    <a:pt x="71" y="29"/>
                  </a:lnTo>
                  <a:lnTo>
                    <a:pt x="69" y="29"/>
                  </a:lnTo>
                  <a:lnTo>
                    <a:pt x="69" y="29"/>
                  </a:lnTo>
                  <a:lnTo>
                    <a:pt x="67" y="31"/>
                  </a:lnTo>
                  <a:lnTo>
                    <a:pt x="64" y="29"/>
                  </a:lnTo>
                  <a:lnTo>
                    <a:pt x="62" y="29"/>
                  </a:lnTo>
                  <a:lnTo>
                    <a:pt x="62" y="29"/>
                  </a:lnTo>
                  <a:lnTo>
                    <a:pt x="59" y="29"/>
                  </a:lnTo>
                  <a:lnTo>
                    <a:pt x="59" y="29"/>
                  </a:lnTo>
                  <a:lnTo>
                    <a:pt x="57" y="29"/>
                  </a:lnTo>
                  <a:lnTo>
                    <a:pt x="53" y="29"/>
                  </a:lnTo>
                  <a:lnTo>
                    <a:pt x="52" y="29"/>
                  </a:lnTo>
                  <a:lnTo>
                    <a:pt x="52" y="31"/>
                  </a:lnTo>
                  <a:lnTo>
                    <a:pt x="50" y="29"/>
                  </a:lnTo>
                  <a:lnTo>
                    <a:pt x="50" y="29"/>
                  </a:lnTo>
                  <a:lnTo>
                    <a:pt x="48" y="29"/>
                  </a:lnTo>
                  <a:lnTo>
                    <a:pt x="48" y="29"/>
                  </a:lnTo>
                  <a:lnTo>
                    <a:pt x="47" y="29"/>
                  </a:lnTo>
                  <a:lnTo>
                    <a:pt x="47" y="29"/>
                  </a:lnTo>
                  <a:lnTo>
                    <a:pt x="47" y="29"/>
                  </a:lnTo>
                  <a:lnTo>
                    <a:pt x="47" y="31"/>
                  </a:lnTo>
                  <a:lnTo>
                    <a:pt x="45" y="31"/>
                  </a:lnTo>
                  <a:lnTo>
                    <a:pt x="45" y="32"/>
                  </a:lnTo>
                  <a:lnTo>
                    <a:pt x="41" y="32"/>
                  </a:lnTo>
                  <a:lnTo>
                    <a:pt x="40" y="32"/>
                  </a:lnTo>
                  <a:lnTo>
                    <a:pt x="40" y="31"/>
                  </a:lnTo>
                  <a:lnTo>
                    <a:pt x="38" y="29"/>
                  </a:lnTo>
                  <a:lnTo>
                    <a:pt x="38" y="31"/>
                  </a:lnTo>
                  <a:lnTo>
                    <a:pt x="38" y="31"/>
                  </a:lnTo>
                  <a:lnTo>
                    <a:pt x="38" y="32"/>
                  </a:lnTo>
                  <a:lnTo>
                    <a:pt x="38" y="34"/>
                  </a:lnTo>
                  <a:lnTo>
                    <a:pt x="38" y="38"/>
                  </a:lnTo>
                  <a:lnTo>
                    <a:pt x="38" y="38"/>
                  </a:lnTo>
                  <a:lnTo>
                    <a:pt x="40" y="38"/>
                  </a:lnTo>
                  <a:lnTo>
                    <a:pt x="41" y="39"/>
                  </a:lnTo>
                  <a:lnTo>
                    <a:pt x="43" y="41"/>
                  </a:lnTo>
                  <a:lnTo>
                    <a:pt x="43" y="41"/>
                  </a:lnTo>
                  <a:lnTo>
                    <a:pt x="43" y="41"/>
                  </a:lnTo>
                  <a:lnTo>
                    <a:pt x="45" y="46"/>
                  </a:lnTo>
                  <a:lnTo>
                    <a:pt x="45" y="46"/>
                  </a:lnTo>
                  <a:lnTo>
                    <a:pt x="45" y="46"/>
                  </a:lnTo>
                  <a:lnTo>
                    <a:pt x="48" y="50"/>
                  </a:lnTo>
                  <a:lnTo>
                    <a:pt x="48" y="50"/>
                  </a:lnTo>
                  <a:lnTo>
                    <a:pt x="50" y="51"/>
                  </a:lnTo>
                  <a:lnTo>
                    <a:pt x="50" y="51"/>
                  </a:lnTo>
                  <a:lnTo>
                    <a:pt x="52" y="53"/>
                  </a:lnTo>
                  <a:lnTo>
                    <a:pt x="52" y="53"/>
                  </a:lnTo>
                  <a:lnTo>
                    <a:pt x="55" y="55"/>
                  </a:lnTo>
                  <a:lnTo>
                    <a:pt x="55" y="55"/>
                  </a:lnTo>
                  <a:lnTo>
                    <a:pt x="55" y="57"/>
                  </a:lnTo>
                  <a:lnTo>
                    <a:pt x="55" y="57"/>
                  </a:lnTo>
                  <a:lnTo>
                    <a:pt x="62" y="60"/>
                  </a:lnTo>
                  <a:lnTo>
                    <a:pt x="62" y="60"/>
                  </a:lnTo>
                  <a:lnTo>
                    <a:pt x="62" y="62"/>
                  </a:lnTo>
                  <a:lnTo>
                    <a:pt x="64" y="63"/>
                  </a:lnTo>
                  <a:lnTo>
                    <a:pt x="67" y="67"/>
                  </a:lnTo>
                  <a:lnTo>
                    <a:pt x="69" y="67"/>
                  </a:lnTo>
                  <a:lnTo>
                    <a:pt x="71" y="69"/>
                  </a:lnTo>
                  <a:lnTo>
                    <a:pt x="72" y="70"/>
                  </a:lnTo>
                  <a:lnTo>
                    <a:pt x="74" y="72"/>
                  </a:lnTo>
                  <a:lnTo>
                    <a:pt x="76" y="74"/>
                  </a:lnTo>
                  <a:lnTo>
                    <a:pt x="79" y="74"/>
                  </a:lnTo>
                  <a:lnTo>
                    <a:pt x="83" y="77"/>
                  </a:lnTo>
                  <a:lnTo>
                    <a:pt x="81" y="79"/>
                  </a:lnTo>
                  <a:lnTo>
                    <a:pt x="79" y="79"/>
                  </a:lnTo>
                  <a:lnTo>
                    <a:pt x="77" y="7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3" name="Freeform 257"/>
            <p:cNvSpPr>
              <a:spLocks/>
            </p:cNvSpPr>
            <p:nvPr/>
          </p:nvSpPr>
          <p:spPr bwMode="auto">
            <a:xfrm>
              <a:off x="5070476" y="2972135"/>
              <a:ext cx="15875" cy="7938"/>
            </a:xfrm>
            <a:custGeom>
              <a:avLst/>
              <a:gdLst>
                <a:gd name="T0" fmla="*/ 3 w 10"/>
                <a:gd name="T1" fmla="*/ 3 h 5"/>
                <a:gd name="T2" fmla="*/ 0 w 10"/>
                <a:gd name="T3" fmla="*/ 0 h 5"/>
                <a:gd name="T4" fmla="*/ 8 w 10"/>
                <a:gd name="T5" fmla="*/ 0 h 5"/>
                <a:gd name="T6" fmla="*/ 10 w 10"/>
                <a:gd name="T7" fmla="*/ 1 h 5"/>
                <a:gd name="T8" fmla="*/ 10 w 10"/>
                <a:gd name="T9" fmla="*/ 1 h 5"/>
                <a:gd name="T10" fmla="*/ 10 w 10"/>
                <a:gd name="T11" fmla="*/ 5 h 5"/>
                <a:gd name="T12" fmla="*/ 8 w 10"/>
                <a:gd name="T13" fmla="*/ 5 h 5"/>
                <a:gd name="T14" fmla="*/ 5 w 10"/>
                <a:gd name="T15" fmla="*/ 5 h 5"/>
                <a:gd name="T16" fmla="*/ 5 w 10"/>
                <a:gd name="T17" fmla="*/ 5 h 5"/>
                <a:gd name="T18" fmla="*/ 3 w 10"/>
                <a:gd name="T1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5">
                  <a:moveTo>
                    <a:pt x="3" y="3"/>
                  </a:moveTo>
                  <a:lnTo>
                    <a:pt x="0" y="0"/>
                  </a:lnTo>
                  <a:lnTo>
                    <a:pt x="8" y="0"/>
                  </a:lnTo>
                  <a:lnTo>
                    <a:pt x="10" y="1"/>
                  </a:lnTo>
                  <a:lnTo>
                    <a:pt x="10" y="1"/>
                  </a:lnTo>
                  <a:lnTo>
                    <a:pt x="10" y="5"/>
                  </a:lnTo>
                  <a:lnTo>
                    <a:pt x="8" y="5"/>
                  </a:lnTo>
                  <a:lnTo>
                    <a:pt x="5" y="5"/>
                  </a:lnTo>
                  <a:lnTo>
                    <a:pt x="5" y="5"/>
                  </a:lnTo>
                  <a:lnTo>
                    <a:pt x="3" y="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4" name="Freeform 258"/>
            <p:cNvSpPr>
              <a:spLocks/>
            </p:cNvSpPr>
            <p:nvPr/>
          </p:nvSpPr>
          <p:spPr bwMode="auto">
            <a:xfrm>
              <a:off x="5018089" y="2924510"/>
              <a:ext cx="11113" cy="19050"/>
            </a:xfrm>
            <a:custGeom>
              <a:avLst/>
              <a:gdLst>
                <a:gd name="T0" fmla="*/ 2 w 7"/>
                <a:gd name="T1" fmla="*/ 9 h 12"/>
                <a:gd name="T2" fmla="*/ 2 w 7"/>
                <a:gd name="T3" fmla="*/ 7 h 12"/>
                <a:gd name="T4" fmla="*/ 0 w 7"/>
                <a:gd name="T5" fmla="*/ 7 h 12"/>
                <a:gd name="T6" fmla="*/ 0 w 7"/>
                <a:gd name="T7" fmla="*/ 4 h 12"/>
                <a:gd name="T8" fmla="*/ 2 w 7"/>
                <a:gd name="T9" fmla="*/ 2 h 12"/>
                <a:gd name="T10" fmla="*/ 2 w 7"/>
                <a:gd name="T11" fmla="*/ 0 h 12"/>
                <a:gd name="T12" fmla="*/ 4 w 7"/>
                <a:gd name="T13" fmla="*/ 0 h 12"/>
                <a:gd name="T14" fmla="*/ 6 w 7"/>
                <a:gd name="T15" fmla="*/ 4 h 12"/>
                <a:gd name="T16" fmla="*/ 7 w 7"/>
                <a:gd name="T17" fmla="*/ 6 h 12"/>
                <a:gd name="T18" fmla="*/ 7 w 7"/>
                <a:gd name="T19" fmla="*/ 6 h 12"/>
                <a:gd name="T20" fmla="*/ 6 w 7"/>
                <a:gd name="T21" fmla="*/ 7 h 12"/>
                <a:gd name="T22" fmla="*/ 6 w 7"/>
                <a:gd name="T23" fmla="*/ 12 h 12"/>
                <a:gd name="T24" fmla="*/ 2 w 7"/>
                <a:gd name="T2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2">
                  <a:moveTo>
                    <a:pt x="2" y="9"/>
                  </a:moveTo>
                  <a:lnTo>
                    <a:pt x="2" y="7"/>
                  </a:lnTo>
                  <a:lnTo>
                    <a:pt x="0" y="7"/>
                  </a:lnTo>
                  <a:lnTo>
                    <a:pt x="0" y="4"/>
                  </a:lnTo>
                  <a:lnTo>
                    <a:pt x="2" y="2"/>
                  </a:lnTo>
                  <a:lnTo>
                    <a:pt x="2" y="0"/>
                  </a:lnTo>
                  <a:lnTo>
                    <a:pt x="4" y="0"/>
                  </a:lnTo>
                  <a:lnTo>
                    <a:pt x="6" y="4"/>
                  </a:lnTo>
                  <a:lnTo>
                    <a:pt x="7" y="6"/>
                  </a:lnTo>
                  <a:lnTo>
                    <a:pt x="7" y="6"/>
                  </a:lnTo>
                  <a:lnTo>
                    <a:pt x="6" y="7"/>
                  </a:lnTo>
                  <a:lnTo>
                    <a:pt x="6" y="12"/>
                  </a:lnTo>
                  <a:lnTo>
                    <a:pt x="2"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5" name="Freeform 259"/>
            <p:cNvSpPr>
              <a:spLocks/>
            </p:cNvSpPr>
            <p:nvPr/>
          </p:nvSpPr>
          <p:spPr bwMode="auto">
            <a:xfrm>
              <a:off x="5021263" y="2919749"/>
              <a:ext cx="14288" cy="11113"/>
            </a:xfrm>
            <a:custGeom>
              <a:avLst/>
              <a:gdLst>
                <a:gd name="T0" fmla="*/ 4 w 9"/>
                <a:gd name="T1" fmla="*/ 7 h 7"/>
                <a:gd name="T2" fmla="*/ 2 w 9"/>
                <a:gd name="T3" fmla="*/ 5 h 7"/>
                <a:gd name="T4" fmla="*/ 2 w 9"/>
                <a:gd name="T5" fmla="*/ 5 h 7"/>
                <a:gd name="T6" fmla="*/ 0 w 9"/>
                <a:gd name="T7" fmla="*/ 3 h 7"/>
                <a:gd name="T8" fmla="*/ 2 w 9"/>
                <a:gd name="T9" fmla="*/ 0 h 7"/>
                <a:gd name="T10" fmla="*/ 7 w 9"/>
                <a:gd name="T11" fmla="*/ 3 h 7"/>
                <a:gd name="T12" fmla="*/ 9 w 9"/>
                <a:gd name="T13" fmla="*/ 5 h 7"/>
                <a:gd name="T14" fmla="*/ 7 w 9"/>
                <a:gd name="T15" fmla="*/ 7 h 7"/>
                <a:gd name="T16" fmla="*/ 4 w 9"/>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4" y="7"/>
                  </a:moveTo>
                  <a:lnTo>
                    <a:pt x="2" y="5"/>
                  </a:lnTo>
                  <a:lnTo>
                    <a:pt x="2" y="5"/>
                  </a:lnTo>
                  <a:lnTo>
                    <a:pt x="0" y="3"/>
                  </a:lnTo>
                  <a:lnTo>
                    <a:pt x="2" y="0"/>
                  </a:lnTo>
                  <a:lnTo>
                    <a:pt x="7" y="3"/>
                  </a:lnTo>
                  <a:lnTo>
                    <a:pt x="9" y="5"/>
                  </a:lnTo>
                  <a:lnTo>
                    <a:pt x="7" y="7"/>
                  </a:lnTo>
                  <a:lnTo>
                    <a:pt x="4"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6" name="Freeform 260"/>
            <p:cNvSpPr>
              <a:spLocks/>
            </p:cNvSpPr>
            <p:nvPr/>
          </p:nvSpPr>
          <p:spPr bwMode="auto">
            <a:xfrm>
              <a:off x="5035550" y="2949911"/>
              <a:ext cx="19050" cy="15875"/>
            </a:xfrm>
            <a:custGeom>
              <a:avLst/>
              <a:gdLst>
                <a:gd name="T0" fmla="*/ 7 w 12"/>
                <a:gd name="T1" fmla="*/ 10 h 10"/>
                <a:gd name="T2" fmla="*/ 3 w 12"/>
                <a:gd name="T3" fmla="*/ 7 h 10"/>
                <a:gd name="T4" fmla="*/ 1 w 12"/>
                <a:gd name="T5" fmla="*/ 5 h 10"/>
                <a:gd name="T6" fmla="*/ 1 w 12"/>
                <a:gd name="T7" fmla="*/ 5 h 10"/>
                <a:gd name="T8" fmla="*/ 0 w 12"/>
                <a:gd name="T9" fmla="*/ 3 h 10"/>
                <a:gd name="T10" fmla="*/ 0 w 12"/>
                <a:gd name="T11" fmla="*/ 0 h 10"/>
                <a:gd name="T12" fmla="*/ 3 w 12"/>
                <a:gd name="T13" fmla="*/ 2 h 10"/>
                <a:gd name="T14" fmla="*/ 3 w 12"/>
                <a:gd name="T15" fmla="*/ 2 h 10"/>
                <a:gd name="T16" fmla="*/ 5 w 12"/>
                <a:gd name="T17" fmla="*/ 3 h 10"/>
                <a:gd name="T18" fmla="*/ 7 w 12"/>
                <a:gd name="T19" fmla="*/ 5 h 10"/>
                <a:gd name="T20" fmla="*/ 7 w 12"/>
                <a:gd name="T21" fmla="*/ 5 h 10"/>
                <a:gd name="T22" fmla="*/ 8 w 12"/>
                <a:gd name="T23" fmla="*/ 7 h 10"/>
                <a:gd name="T24" fmla="*/ 12 w 12"/>
                <a:gd name="T25" fmla="*/ 9 h 10"/>
                <a:gd name="T26" fmla="*/ 8 w 12"/>
                <a:gd name="T27" fmla="*/ 10 h 10"/>
                <a:gd name="T28" fmla="*/ 7 w 12"/>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0">
                  <a:moveTo>
                    <a:pt x="7" y="10"/>
                  </a:moveTo>
                  <a:lnTo>
                    <a:pt x="3" y="7"/>
                  </a:lnTo>
                  <a:lnTo>
                    <a:pt x="1" y="5"/>
                  </a:lnTo>
                  <a:lnTo>
                    <a:pt x="1" y="5"/>
                  </a:lnTo>
                  <a:lnTo>
                    <a:pt x="0" y="3"/>
                  </a:lnTo>
                  <a:lnTo>
                    <a:pt x="0" y="0"/>
                  </a:lnTo>
                  <a:lnTo>
                    <a:pt x="3" y="2"/>
                  </a:lnTo>
                  <a:lnTo>
                    <a:pt x="3" y="2"/>
                  </a:lnTo>
                  <a:lnTo>
                    <a:pt x="5" y="3"/>
                  </a:lnTo>
                  <a:lnTo>
                    <a:pt x="7" y="5"/>
                  </a:lnTo>
                  <a:lnTo>
                    <a:pt x="7" y="5"/>
                  </a:lnTo>
                  <a:lnTo>
                    <a:pt x="8" y="7"/>
                  </a:lnTo>
                  <a:lnTo>
                    <a:pt x="12" y="9"/>
                  </a:lnTo>
                  <a:lnTo>
                    <a:pt x="8" y="10"/>
                  </a:lnTo>
                  <a:lnTo>
                    <a:pt x="7"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7" name="Freeform 261"/>
            <p:cNvSpPr>
              <a:spLocks/>
            </p:cNvSpPr>
            <p:nvPr/>
          </p:nvSpPr>
          <p:spPr bwMode="auto">
            <a:xfrm>
              <a:off x="5054600" y="2914985"/>
              <a:ext cx="95250" cy="84138"/>
            </a:xfrm>
            <a:custGeom>
              <a:avLst/>
              <a:gdLst>
                <a:gd name="T0" fmla="*/ 37 w 60"/>
                <a:gd name="T1" fmla="*/ 48 h 53"/>
                <a:gd name="T2" fmla="*/ 32 w 60"/>
                <a:gd name="T3" fmla="*/ 43 h 53"/>
                <a:gd name="T4" fmla="*/ 25 w 60"/>
                <a:gd name="T5" fmla="*/ 37 h 53"/>
                <a:gd name="T6" fmla="*/ 24 w 60"/>
                <a:gd name="T7" fmla="*/ 36 h 53"/>
                <a:gd name="T8" fmla="*/ 20 w 60"/>
                <a:gd name="T9" fmla="*/ 32 h 53"/>
                <a:gd name="T10" fmla="*/ 18 w 60"/>
                <a:gd name="T11" fmla="*/ 31 h 53"/>
                <a:gd name="T12" fmla="*/ 13 w 60"/>
                <a:gd name="T13" fmla="*/ 27 h 53"/>
                <a:gd name="T14" fmla="*/ 6 w 60"/>
                <a:gd name="T15" fmla="*/ 22 h 53"/>
                <a:gd name="T16" fmla="*/ 8 w 60"/>
                <a:gd name="T17" fmla="*/ 20 h 53"/>
                <a:gd name="T18" fmla="*/ 5 w 60"/>
                <a:gd name="T19" fmla="*/ 17 h 53"/>
                <a:gd name="T20" fmla="*/ 0 w 60"/>
                <a:gd name="T21" fmla="*/ 12 h 53"/>
                <a:gd name="T22" fmla="*/ 0 w 60"/>
                <a:gd name="T23" fmla="*/ 5 h 53"/>
                <a:gd name="T24" fmla="*/ 3 w 60"/>
                <a:gd name="T25" fmla="*/ 1 h 53"/>
                <a:gd name="T26" fmla="*/ 8 w 60"/>
                <a:gd name="T27" fmla="*/ 5 h 53"/>
                <a:gd name="T28" fmla="*/ 8 w 60"/>
                <a:gd name="T29" fmla="*/ 3 h 53"/>
                <a:gd name="T30" fmla="*/ 13 w 60"/>
                <a:gd name="T31" fmla="*/ 0 h 53"/>
                <a:gd name="T32" fmla="*/ 15 w 60"/>
                <a:gd name="T33" fmla="*/ 0 h 53"/>
                <a:gd name="T34" fmla="*/ 20 w 60"/>
                <a:gd name="T35" fmla="*/ 1 h 53"/>
                <a:gd name="T36" fmla="*/ 27 w 60"/>
                <a:gd name="T37" fmla="*/ 1 h 53"/>
                <a:gd name="T38" fmla="*/ 32 w 60"/>
                <a:gd name="T39" fmla="*/ 0 h 53"/>
                <a:gd name="T40" fmla="*/ 36 w 60"/>
                <a:gd name="T41" fmla="*/ 0 h 53"/>
                <a:gd name="T42" fmla="*/ 41 w 60"/>
                <a:gd name="T43" fmla="*/ 0 h 53"/>
                <a:gd name="T44" fmla="*/ 44 w 60"/>
                <a:gd name="T45" fmla="*/ 1 h 53"/>
                <a:gd name="T46" fmla="*/ 46 w 60"/>
                <a:gd name="T47" fmla="*/ 3 h 53"/>
                <a:gd name="T48" fmla="*/ 48 w 60"/>
                <a:gd name="T49" fmla="*/ 3 h 53"/>
                <a:gd name="T50" fmla="*/ 54 w 60"/>
                <a:gd name="T51" fmla="*/ 1 h 53"/>
                <a:gd name="T52" fmla="*/ 54 w 60"/>
                <a:gd name="T53" fmla="*/ 6 h 53"/>
                <a:gd name="T54" fmla="*/ 53 w 60"/>
                <a:gd name="T55" fmla="*/ 10 h 53"/>
                <a:gd name="T56" fmla="*/ 53 w 60"/>
                <a:gd name="T57" fmla="*/ 13 h 53"/>
                <a:gd name="T58" fmla="*/ 53 w 60"/>
                <a:gd name="T59" fmla="*/ 15 h 53"/>
                <a:gd name="T60" fmla="*/ 54 w 60"/>
                <a:gd name="T61" fmla="*/ 15 h 53"/>
                <a:gd name="T62" fmla="*/ 58 w 60"/>
                <a:gd name="T63" fmla="*/ 17 h 53"/>
                <a:gd name="T64" fmla="*/ 60 w 60"/>
                <a:gd name="T65" fmla="*/ 20 h 53"/>
                <a:gd name="T66" fmla="*/ 58 w 60"/>
                <a:gd name="T67" fmla="*/ 22 h 53"/>
                <a:gd name="T68" fmla="*/ 58 w 60"/>
                <a:gd name="T69" fmla="*/ 24 h 53"/>
                <a:gd name="T70" fmla="*/ 60 w 60"/>
                <a:gd name="T71" fmla="*/ 25 h 53"/>
                <a:gd name="T72" fmla="*/ 58 w 60"/>
                <a:gd name="T73" fmla="*/ 31 h 53"/>
                <a:gd name="T74" fmla="*/ 56 w 60"/>
                <a:gd name="T75" fmla="*/ 31 h 53"/>
                <a:gd name="T76" fmla="*/ 54 w 60"/>
                <a:gd name="T77" fmla="*/ 31 h 53"/>
                <a:gd name="T78" fmla="*/ 53 w 60"/>
                <a:gd name="T79" fmla="*/ 32 h 53"/>
                <a:gd name="T80" fmla="*/ 53 w 60"/>
                <a:gd name="T81" fmla="*/ 36 h 53"/>
                <a:gd name="T82" fmla="*/ 49 w 60"/>
                <a:gd name="T83" fmla="*/ 36 h 53"/>
                <a:gd name="T84" fmla="*/ 49 w 60"/>
                <a:gd name="T85" fmla="*/ 36 h 53"/>
                <a:gd name="T86" fmla="*/ 48 w 60"/>
                <a:gd name="T87" fmla="*/ 39 h 53"/>
                <a:gd name="T88" fmla="*/ 46 w 60"/>
                <a:gd name="T89" fmla="*/ 43 h 53"/>
                <a:gd name="T90" fmla="*/ 46 w 60"/>
                <a:gd name="T91" fmla="*/ 44 h 53"/>
                <a:gd name="T92" fmla="*/ 48 w 60"/>
                <a:gd name="T93" fmla="*/ 46 h 53"/>
                <a:gd name="T94" fmla="*/ 48 w 60"/>
                <a:gd name="T95" fmla="*/ 49 h 53"/>
                <a:gd name="T96" fmla="*/ 42 w 60"/>
                <a:gd name="T97"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53">
                  <a:moveTo>
                    <a:pt x="42" y="51"/>
                  </a:moveTo>
                  <a:lnTo>
                    <a:pt x="41" y="49"/>
                  </a:lnTo>
                  <a:lnTo>
                    <a:pt x="37" y="48"/>
                  </a:lnTo>
                  <a:lnTo>
                    <a:pt x="36" y="46"/>
                  </a:lnTo>
                  <a:lnTo>
                    <a:pt x="34" y="44"/>
                  </a:lnTo>
                  <a:lnTo>
                    <a:pt x="32" y="43"/>
                  </a:lnTo>
                  <a:lnTo>
                    <a:pt x="30" y="43"/>
                  </a:lnTo>
                  <a:lnTo>
                    <a:pt x="27" y="39"/>
                  </a:lnTo>
                  <a:lnTo>
                    <a:pt x="25" y="37"/>
                  </a:lnTo>
                  <a:lnTo>
                    <a:pt x="25" y="36"/>
                  </a:lnTo>
                  <a:lnTo>
                    <a:pt x="24" y="36"/>
                  </a:lnTo>
                  <a:lnTo>
                    <a:pt x="24" y="36"/>
                  </a:lnTo>
                  <a:lnTo>
                    <a:pt x="20" y="32"/>
                  </a:lnTo>
                  <a:lnTo>
                    <a:pt x="20" y="32"/>
                  </a:lnTo>
                  <a:lnTo>
                    <a:pt x="20" y="32"/>
                  </a:lnTo>
                  <a:lnTo>
                    <a:pt x="20" y="32"/>
                  </a:lnTo>
                  <a:lnTo>
                    <a:pt x="18" y="31"/>
                  </a:lnTo>
                  <a:lnTo>
                    <a:pt x="18" y="31"/>
                  </a:lnTo>
                  <a:lnTo>
                    <a:pt x="15" y="29"/>
                  </a:lnTo>
                  <a:lnTo>
                    <a:pt x="15" y="29"/>
                  </a:lnTo>
                  <a:lnTo>
                    <a:pt x="13" y="27"/>
                  </a:lnTo>
                  <a:lnTo>
                    <a:pt x="13" y="27"/>
                  </a:lnTo>
                  <a:lnTo>
                    <a:pt x="12" y="27"/>
                  </a:lnTo>
                  <a:lnTo>
                    <a:pt x="6" y="22"/>
                  </a:lnTo>
                  <a:lnTo>
                    <a:pt x="6" y="22"/>
                  </a:lnTo>
                  <a:lnTo>
                    <a:pt x="6" y="22"/>
                  </a:lnTo>
                  <a:lnTo>
                    <a:pt x="8" y="20"/>
                  </a:lnTo>
                  <a:lnTo>
                    <a:pt x="8" y="20"/>
                  </a:lnTo>
                  <a:lnTo>
                    <a:pt x="6" y="17"/>
                  </a:lnTo>
                  <a:lnTo>
                    <a:pt x="5" y="17"/>
                  </a:lnTo>
                  <a:lnTo>
                    <a:pt x="5" y="15"/>
                  </a:lnTo>
                  <a:lnTo>
                    <a:pt x="1" y="13"/>
                  </a:lnTo>
                  <a:lnTo>
                    <a:pt x="0" y="12"/>
                  </a:lnTo>
                  <a:lnTo>
                    <a:pt x="0" y="12"/>
                  </a:lnTo>
                  <a:lnTo>
                    <a:pt x="0" y="8"/>
                  </a:lnTo>
                  <a:lnTo>
                    <a:pt x="0" y="5"/>
                  </a:lnTo>
                  <a:lnTo>
                    <a:pt x="0" y="3"/>
                  </a:lnTo>
                  <a:lnTo>
                    <a:pt x="0" y="1"/>
                  </a:lnTo>
                  <a:lnTo>
                    <a:pt x="3" y="1"/>
                  </a:lnTo>
                  <a:lnTo>
                    <a:pt x="6" y="3"/>
                  </a:lnTo>
                  <a:lnTo>
                    <a:pt x="8" y="5"/>
                  </a:lnTo>
                  <a:lnTo>
                    <a:pt x="8" y="5"/>
                  </a:lnTo>
                  <a:lnTo>
                    <a:pt x="8" y="3"/>
                  </a:lnTo>
                  <a:lnTo>
                    <a:pt x="8" y="3"/>
                  </a:lnTo>
                  <a:lnTo>
                    <a:pt x="8" y="3"/>
                  </a:lnTo>
                  <a:lnTo>
                    <a:pt x="10" y="1"/>
                  </a:lnTo>
                  <a:lnTo>
                    <a:pt x="10" y="1"/>
                  </a:lnTo>
                  <a:lnTo>
                    <a:pt x="13" y="0"/>
                  </a:lnTo>
                  <a:lnTo>
                    <a:pt x="13" y="0"/>
                  </a:lnTo>
                  <a:lnTo>
                    <a:pt x="15" y="1"/>
                  </a:lnTo>
                  <a:lnTo>
                    <a:pt x="15" y="0"/>
                  </a:lnTo>
                  <a:lnTo>
                    <a:pt x="17" y="0"/>
                  </a:lnTo>
                  <a:lnTo>
                    <a:pt x="18" y="0"/>
                  </a:lnTo>
                  <a:lnTo>
                    <a:pt x="20" y="1"/>
                  </a:lnTo>
                  <a:lnTo>
                    <a:pt x="22" y="0"/>
                  </a:lnTo>
                  <a:lnTo>
                    <a:pt x="24" y="0"/>
                  </a:lnTo>
                  <a:lnTo>
                    <a:pt x="27" y="1"/>
                  </a:lnTo>
                  <a:lnTo>
                    <a:pt x="29" y="1"/>
                  </a:lnTo>
                  <a:lnTo>
                    <a:pt x="30" y="1"/>
                  </a:lnTo>
                  <a:lnTo>
                    <a:pt x="32" y="0"/>
                  </a:lnTo>
                  <a:lnTo>
                    <a:pt x="34" y="0"/>
                  </a:lnTo>
                  <a:lnTo>
                    <a:pt x="36" y="0"/>
                  </a:lnTo>
                  <a:lnTo>
                    <a:pt x="36" y="0"/>
                  </a:lnTo>
                  <a:lnTo>
                    <a:pt x="36" y="0"/>
                  </a:lnTo>
                  <a:lnTo>
                    <a:pt x="37" y="0"/>
                  </a:lnTo>
                  <a:lnTo>
                    <a:pt x="41" y="0"/>
                  </a:lnTo>
                  <a:lnTo>
                    <a:pt x="42" y="0"/>
                  </a:lnTo>
                  <a:lnTo>
                    <a:pt x="44" y="1"/>
                  </a:lnTo>
                  <a:lnTo>
                    <a:pt x="44" y="1"/>
                  </a:lnTo>
                  <a:lnTo>
                    <a:pt x="46" y="3"/>
                  </a:lnTo>
                  <a:lnTo>
                    <a:pt x="46" y="3"/>
                  </a:lnTo>
                  <a:lnTo>
                    <a:pt x="46" y="3"/>
                  </a:lnTo>
                  <a:lnTo>
                    <a:pt x="46" y="3"/>
                  </a:lnTo>
                  <a:lnTo>
                    <a:pt x="48" y="3"/>
                  </a:lnTo>
                  <a:lnTo>
                    <a:pt x="48" y="3"/>
                  </a:lnTo>
                  <a:lnTo>
                    <a:pt x="49" y="3"/>
                  </a:lnTo>
                  <a:lnTo>
                    <a:pt x="51" y="1"/>
                  </a:lnTo>
                  <a:lnTo>
                    <a:pt x="54" y="1"/>
                  </a:lnTo>
                  <a:lnTo>
                    <a:pt x="54" y="5"/>
                  </a:lnTo>
                  <a:lnTo>
                    <a:pt x="54" y="5"/>
                  </a:lnTo>
                  <a:lnTo>
                    <a:pt x="54" y="6"/>
                  </a:lnTo>
                  <a:lnTo>
                    <a:pt x="53" y="8"/>
                  </a:lnTo>
                  <a:lnTo>
                    <a:pt x="53" y="8"/>
                  </a:lnTo>
                  <a:lnTo>
                    <a:pt x="53" y="10"/>
                  </a:lnTo>
                  <a:lnTo>
                    <a:pt x="53" y="10"/>
                  </a:lnTo>
                  <a:lnTo>
                    <a:pt x="53" y="12"/>
                  </a:lnTo>
                  <a:lnTo>
                    <a:pt x="53" y="13"/>
                  </a:lnTo>
                  <a:lnTo>
                    <a:pt x="53" y="13"/>
                  </a:lnTo>
                  <a:lnTo>
                    <a:pt x="53" y="15"/>
                  </a:lnTo>
                  <a:lnTo>
                    <a:pt x="53" y="15"/>
                  </a:lnTo>
                  <a:lnTo>
                    <a:pt x="53" y="15"/>
                  </a:lnTo>
                  <a:lnTo>
                    <a:pt x="53" y="15"/>
                  </a:lnTo>
                  <a:lnTo>
                    <a:pt x="54" y="15"/>
                  </a:lnTo>
                  <a:lnTo>
                    <a:pt x="56" y="15"/>
                  </a:lnTo>
                  <a:lnTo>
                    <a:pt x="58" y="17"/>
                  </a:lnTo>
                  <a:lnTo>
                    <a:pt x="58" y="17"/>
                  </a:lnTo>
                  <a:lnTo>
                    <a:pt x="60" y="18"/>
                  </a:lnTo>
                  <a:lnTo>
                    <a:pt x="60" y="18"/>
                  </a:lnTo>
                  <a:lnTo>
                    <a:pt x="60" y="20"/>
                  </a:lnTo>
                  <a:lnTo>
                    <a:pt x="58" y="22"/>
                  </a:lnTo>
                  <a:lnTo>
                    <a:pt x="58" y="22"/>
                  </a:lnTo>
                  <a:lnTo>
                    <a:pt x="58" y="22"/>
                  </a:lnTo>
                  <a:lnTo>
                    <a:pt x="58" y="22"/>
                  </a:lnTo>
                  <a:lnTo>
                    <a:pt x="58" y="24"/>
                  </a:lnTo>
                  <a:lnTo>
                    <a:pt x="58" y="24"/>
                  </a:lnTo>
                  <a:lnTo>
                    <a:pt x="58" y="24"/>
                  </a:lnTo>
                  <a:lnTo>
                    <a:pt x="60" y="25"/>
                  </a:lnTo>
                  <a:lnTo>
                    <a:pt x="60" y="25"/>
                  </a:lnTo>
                  <a:lnTo>
                    <a:pt x="60" y="27"/>
                  </a:lnTo>
                  <a:lnTo>
                    <a:pt x="58" y="29"/>
                  </a:lnTo>
                  <a:lnTo>
                    <a:pt x="58" y="31"/>
                  </a:lnTo>
                  <a:lnTo>
                    <a:pt x="56" y="31"/>
                  </a:lnTo>
                  <a:lnTo>
                    <a:pt x="56" y="31"/>
                  </a:lnTo>
                  <a:lnTo>
                    <a:pt x="56" y="31"/>
                  </a:lnTo>
                  <a:lnTo>
                    <a:pt x="56" y="31"/>
                  </a:lnTo>
                  <a:lnTo>
                    <a:pt x="56" y="31"/>
                  </a:lnTo>
                  <a:lnTo>
                    <a:pt x="54" y="31"/>
                  </a:lnTo>
                  <a:lnTo>
                    <a:pt x="53" y="31"/>
                  </a:lnTo>
                  <a:lnTo>
                    <a:pt x="53" y="32"/>
                  </a:lnTo>
                  <a:lnTo>
                    <a:pt x="53" y="32"/>
                  </a:lnTo>
                  <a:lnTo>
                    <a:pt x="53" y="32"/>
                  </a:lnTo>
                  <a:lnTo>
                    <a:pt x="53" y="34"/>
                  </a:lnTo>
                  <a:lnTo>
                    <a:pt x="53" y="36"/>
                  </a:lnTo>
                  <a:lnTo>
                    <a:pt x="53" y="37"/>
                  </a:lnTo>
                  <a:lnTo>
                    <a:pt x="49" y="36"/>
                  </a:lnTo>
                  <a:lnTo>
                    <a:pt x="49" y="36"/>
                  </a:lnTo>
                  <a:lnTo>
                    <a:pt x="49" y="36"/>
                  </a:lnTo>
                  <a:lnTo>
                    <a:pt x="49" y="36"/>
                  </a:lnTo>
                  <a:lnTo>
                    <a:pt x="49" y="36"/>
                  </a:lnTo>
                  <a:lnTo>
                    <a:pt x="49" y="37"/>
                  </a:lnTo>
                  <a:lnTo>
                    <a:pt x="49" y="37"/>
                  </a:lnTo>
                  <a:lnTo>
                    <a:pt x="48" y="39"/>
                  </a:lnTo>
                  <a:lnTo>
                    <a:pt x="48" y="39"/>
                  </a:lnTo>
                  <a:lnTo>
                    <a:pt x="48" y="41"/>
                  </a:lnTo>
                  <a:lnTo>
                    <a:pt x="46" y="43"/>
                  </a:lnTo>
                  <a:lnTo>
                    <a:pt x="46" y="44"/>
                  </a:lnTo>
                  <a:lnTo>
                    <a:pt x="46" y="44"/>
                  </a:lnTo>
                  <a:lnTo>
                    <a:pt x="46" y="44"/>
                  </a:lnTo>
                  <a:lnTo>
                    <a:pt x="46" y="44"/>
                  </a:lnTo>
                  <a:lnTo>
                    <a:pt x="48" y="46"/>
                  </a:lnTo>
                  <a:lnTo>
                    <a:pt x="48" y="46"/>
                  </a:lnTo>
                  <a:lnTo>
                    <a:pt x="48" y="48"/>
                  </a:lnTo>
                  <a:lnTo>
                    <a:pt x="49" y="48"/>
                  </a:lnTo>
                  <a:lnTo>
                    <a:pt x="48" y="49"/>
                  </a:lnTo>
                  <a:lnTo>
                    <a:pt x="48" y="51"/>
                  </a:lnTo>
                  <a:lnTo>
                    <a:pt x="46" y="53"/>
                  </a:lnTo>
                  <a:lnTo>
                    <a:pt x="42" y="5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8" name="Freeform 262"/>
            <p:cNvSpPr>
              <a:spLocks/>
            </p:cNvSpPr>
            <p:nvPr/>
          </p:nvSpPr>
          <p:spPr bwMode="auto">
            <a:xfrm>
              <a:off x="5235576" y="3186449"/>
              <a:ext cx="79375" cy="30163"/>
            </a:xfrm>
            <a:custGeom>
              <a:avLst/>
              <a:gdLst>
                <a:gd name="T0" fmla="*/ 21 w 50"/>
                <a:gd name="T1" fmla="*/ 14 h 19"/>
                <a:gd name="T2" fmla="*/ 0 w 50"/>
                <a:gd name="T3" fmla="*/ 12 h 19"/>
                <a:gd name="T4" fmla="*/ 0 w 50"/>
                <a:gd name="T5" fmla="*/ 4 h 19"/>
                <a:gd name="T6" fmla="*/ 4 w 50"/>
                <a:gd name="T7" fmla="*/ 4 h 19"/>
                <a:gd name="T8" fmla="*/ 4 w 50"/>
                <a:gd name="T9" fmla="*/ 0 h 19"/>
                <a:gd name="T10" fmla="*/ 7 w 50"/>
                <a:gd name="T11" fmla="*/ 4 h 19"/>
                <a:gd name="T12" fmla="*/ 11 w 50"/>
                <a:gd name="T13" fmla="*/ 4 h 19"/>
                <a:gd name="T14" fmla="*/ 14 w 50"/>
                <a:gd name="T15" fmla="*/ 5 h 19"/>
                <a:gd name="T16" fmla="*/ 16 w 50"/>
                <a:gd name="T17" fmla="*/ 7 h 19"/>
                <a:gd name="T18" fmla="*/ 21 w 50"/>
                <a:gd name="T19" fmla="*/ 5 h 19"/>
                <a:gd name="T20" fmla="*/ 24 w 50"/>
                <a:gd name="T21" fmla="*/ 4 h 19"/>
                <a:gd name="T22" fmla="*/ 40 w 50"/>
                <a:gd name="T23" fmla="*/ 5 h 19"/>
                <a:gd name="T24" fmla="*/ 40 w 50"/>
                <a:gd name="T25" fmla="*/ 7 h 19"/>
                <a:gd name="T26" fmla="*/ 41 w 50"/>
                <a:gd name="T27" fmla="*/ 5 h 19"/>
                <a:gd name="T28" fmla="*/ 50 w 50"/>
                <a:gd name="T29" fmla="*/ 7 h 19"/>
                <a:gd name="T30" fmla="*/ 48 w 50"/>
                <a:gd name="T31" fmla="*/ 11 h 19"/>
                <a:gd name="T32" fmla="*/ 45 w 50"/>
                <a:gd name="T33" fmla="*/ 12 h 19"/>
                <a:gd name="T34" fmla="*/ 45 w 50"/>
                <a:gd name="T35" fmla="*/ 12 h 19"/>
                <a:gd name="T36" fmla="*/ 45 w 50"/>
                <a:gd name="T37" fmla="*/ 12 h 19"/>
                <a:gd name="T38" fmla="*/ 43 w 50"/>
                <a:gd name="T39" fmla="*/ 12 h 19"/>
                <a:gd name="T40" fmla="*/ 43 w 50"/>
                <a:gd name="T41" fmla="*/ 12 h 19"/>
                <a:gd name="T42" fmla="*/ 41 w 50"/>
                <a:gd name="T43" fmla="*/ 14 h 19"/>
                <a:gd name="T44" fmla="*/ 41 w 50"/>
                <a:gd name="T45" fmla="*/ 14 h 19"/>
                <a:gd name="T46" fmla="*/ 40 w 50"/>
                <a:gd name="T47" fmla="*/ 14 h 19"/>
                <a:gd name="T48" fmla="*/ 40 w 50"/>
                <a:gd name="T49" fmla="*/ 14 h 19"/>
                <a:gd name="T50" fmla="*/ 38 w 50"/>
                <a:gd name="T51" fmla="*/ 14 h 19"/>
                <a:gd name="T52" fmla="*/ 38 w 50"/>
                <a:gd name="T53" fmla="*/ 14 h 19"/>
                <a:gd name="T54" fmla="*/ 36 w 50"/>
                <a:gd name="T55" fmla="*/ 12 h 19"/>
                <a:gd name="T56" fmla="*/ 36 w 50"/>
                <a:gd name="T57" fmla="*/ 12 h 19"/>
                <a:gd name="T58" fmla="*/ 36 w 50"/>
                <a:gd name="T59" fmla="*/ 12 h 19"/>
                <a:gd name="T60" fmla="*/ 36 w 50"/>
                <a:gd name="T61" fmla="*/ 14 h 19"/>
                <a:gd name="T62" fmla="*/ 34 w 50"/>
                <a:gd name="T63" fmla="*/ 14 h 19"/>
                <a:gd name="T64" fmla="*/ 34 w 50"/>
                <a:gd name="T65" fmla="*/ 16 h 19"/>
                <a:gd name="T66" fmla="*/ 34 w 50"/>
                <a:gd name="T67" fmla="*/ 16 h 19"/>
                <a:gd name="T68" fmla="*/ 34 w 50"/>
                <a:gd name="T69" fmla="*/ 16 h 19"/>
                <a:gd name="T70" fmla="*/ 31 w 50"/>
                <a:gd name="T71" fmla="*/ 16 h 19"/>
                <a:gd name="T72" fmla="*/ 31 w 50"/>
                <a:gd name="T73" fmla="*/ 16 h 19"/>
                <a:gd name="T74" fmla="*/ 29 w 50"/>
                <a:gd name="T75" fmla="*/ 16 h 19"/>
                <a:gd name="T76" fmla="*/ 29 w 50"/>
                <a:gd name="T77" fmla="*/ 16 h 19"/>
                <a:gd name="T78" fmla="*/ 28 w 50"/>
                <a:gd name="T79" fmla="*/ 16 h 19"/>
                <a:gd name="T80" fmla="*/ 28 w 50"/>
                <a:gd name="T81" fmla="*/ 16 h 19"/>
                <a:gd name="T82" fmla="*/ 28 w 50"/>
                <a:gd name="T83" fmla="*/ 16 h 19"/>
                <a:gd name="T84" fmla="*/ 24 w 50"/>
                <a:gd name="T85" fmla="*/ 19 h 19"/>
                <a:gd name="T86" fmla="*/ 21 w 50"/>
                <a:gd name="T8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19">
                  <a:moveTo>
                    <a:pt x="21" y="14"/>
                  </a:moveTo>
                  <a:lnTo>
                    <a:pt x="0" y="12"/>
                  </a:lnTo>
                  <a:lnTo>
                    <a:pt x="0" y="4"/>
                  </a:lnTo>
                  <a:lnTo>
                    <a:pt x="4" y="4"/>
                  </a:lnTo>
                  <a:lnTo>
                    <a:pt x="4" y="0"/>
                  </a:lnTo>
                  <a:lnTo>
                    <a:pt x="7" y="4"/>
                  </a:lnTo>
                  <a:lnTo>
                    <a:pt x="11" y="4"/>
                  </a:lnTo>
                  <a:lnTo>
                    <a:pt x="14" y="5"/>
                  </a:lnTo>
                  <a:lnTo>
                    <a:pt x="16" y="7"/>
                  </a:lnTo>
                  <a:lnTo>
                    <a:pt x="21" y="5"/>
                  </a:lnTo>
                  <a:lnTo>
                    <a:pt x="24" y="4"/>
                  </a:lnTo>
                  <a:lnTo>
                    <a:pt x="40" y="5"/>
                  </a:lnTo>
                  <a:lnTo>
                    <a:pt x="40" y="7"/>
                  </a:lnTo>
                  <a:lnTo>
                    <a:pt x="41" y="5"/>
                  </a:lnTo>
                  <a:lnTo>
                    <a:pt x="50" y="7"/>
                  </a:lnTo>
                  <a:lnTo>
                    <a:pt x="48" y="11"/>
                  </a:lnTo>
                  <a:lnTo>
                    <a:pt x="45" y="12"/>
                  </a:lnTo>
                  <a:lnTo>
                    <a:pt x="45" y="12"/>
                  </a:lnTo>
                  <a:lnTo>
                    <a:pt x="45" y="12"/>
                  </a:lnTo>
                  <a:lnTo>
                    <a:pt x="43" y="12"/>
                  </a:lnTo>
                  <a:lnTo>
                    <a:pt x="43" y="12"/>
                  </a:lnTo>
                  <a:lnTo>
                    <a:pt x="41" y="14"/>
                  </a:lnTo>
                  <a:lnTo>
                    <a:pt x="41" y="14"/>
                  </a:lnTo>
                  <a:lnTo>
                    <a:pt x="40" y="14"/>
                  </a:lnTo>
                  <a:lnTo>
                    <a:pt x="40" y="14"/>
                  </a:lnTo>
                  <a:lnTo>
                    <a:pt x="38" y="14"/>
                  </a:lnTo>
                  <a:lnTo>
                    <a:pt x="38" y="14"/>
                  </a:lnTo>
                  <a:lnTo>
                    <a:pt x="36" y="12"/>
                  </a:lnTo>
                  <a:lnTo>
                    <a:pt x="36" y="12"/>
                  </a:lnTo>
                  <a:lnTo>
                    <a:pt x="36" y="12"/>
                  </a:lnTo>
                  <a:lnTo>
                    <a:pt x="36" y="14"/>
                  </a:lnTo>
                  <a:lnTo>
                    <a:pt x="34" y="14"/>
                  </a:lnTo>
                  <a:lnTo>
                    <a:pt x="34" y="16"/>
                  </a:lnTo>
                  <a:lnTo>
                    <a:pt x="34" y="16"/>
                  </a:lnTo>
                  <a:lnTo>
                    <a:pt x="34" y="16"/>
                  </a:lnTo>
                  <a:lnTo>
                    <a:pt x="31" y="16"/>
                  </a:lnTo>
                  <a:lnTo>
                    <a:pt x="31" y="16"/>
                  </a:lnTo>
                  <a:lnTo>
                    <a:pt x="29" y="16"/>
                  </a:lnTo>
                  <a:lnTo>
                    <a:pt x="29" y="16"/>
                  </a:lnTo>
                  <a:lnTo>
                    <a:pt x="28" y="16"/>
                  </a:lnTo>
                  <a:lnTo>
                    <a:pt x="28" y="16"/>
                  </a:lnTo>
                  <a:lnTo>
                    <a:pt x="28" y="16"/>
                  </a:lnTo>
                  <a:lnTo>
                    <a:pt x="24" y="19"/>
                  </a:lnTo>
                  <a:lnTo>
                    <a:pt x="21"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9" name="Freeform 263"/>
            <p:cNvSpPr>
              <a:spLocks/>
            </p:cNvSpPr>
            <p:nvPr/>
          </p:nvSpPr>
          <p:spPr bwMode="auto">
            <a:xfrm>
              <a:off x="5265738" y="3165810"/>
              <a:ext cx="14288" cy="12700"/>
            </a:xfrm>
            <a:custGeom>
              <a:avLst/>
              <a:gdLst>
                <a:gd name="T0" fmla="*/ 0 w 9"/>
                <a:gd name="T1" fmla="*/ 5 h 8"/>
                <a:gd name="T2" fmla="*/ 4 w 9"/>
                <a:gd name="T3" fmla="*/ 0 h 8"/>
                <a:gd name="T4" fmla="*/ 9 w 9"/>
                <a:gd name="T5" fmla="*/ 3 h 8"/>
                <a:gd name="T6" fmla="*/ 4 w 9"/>
                <a:gd name="T7" fmla="*/ 8 h 8"/>
                <a:gd name="T8" fmla="*/ 0 w 9"/>
                <a:gd name="T9" fmla="*/ 5 h 8"/>
              </a:gdLst>
              <a:ahLst/>
              <a:cxnLst>
                <a:cxn ang="0">
                  <a:pos x="T0" y="T1"/>
                </a:cxn>
                <a:cxn ang="0">
                  <a:pos x="T2" y="T3"/>
                </a:cxn>
                <a:cxn ang="0">
                  <a:pos x="T4" y="T5"/>
                </a:cxn>
                <a:cxn ang="0">
                  <a:pos x="T6" y="T7"/>
                </a:cxn>
                <a:cxn ang="0">
                  <a:pos x="T8" y="T9"/>
                </a:cxn>
              </a:cxnLst>
              <a:rect l="0" t="0" r="r" b="b"/>
              <a:pathLst>
                <a:path w="9" h="8">
                  <a:moveTo>
                    <a:pt x="0" y="5"/>
                  </a:moveTo>
                  <a:lnTo>
                    <a:pt x="4" y="0"/>
                  </a:lnTo>
                  <a:lnTo>
                    <a:pt x="9" y="3"/>
                  </a:lnTo>
                  <a:lnTo>
                    <a:pt x="4" y="8"/>
                  </a:lnTo>
                  <a:lnTo>
                    <a:pt x="0" y="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0" name="Freeform 264"/>
            <p:cNvSpPr>
              <a:spLocks/>
            </p:cNvSpPr>
            <p:nvPr/>
          </p:nvSpPr>
          <p:spPr bwMode="auto">
            <a:xfrm>
              <a:off x="4459289" y="2961023"/>
              <a:ext cx="282575" cy="223838"/>
            </a:xfrm>
            <a:custGeom>
              <a:avLst/>
              <a:gdLst>
                <a:gd name="T0" fmla="*/ 51 w 178"/>
                <a:gd name="T1" fmla="*/ 139 h 141"/>
                <a:gd name="T2" fmla="*/ 46 w 178"/>
                <a:gd name="T3" fmla="*/ 135 h 141"/>
                <a:gd name="T4" fmla="*/ 43 w 178"/>
                <a:gd name="T5" fmla="*/ 125 h 141"/>
                <a:gd name="T6" fmla="*/ 24 w 178"/>
                <a:gd name="T7" fmla="*/ 118 h 141"/>
                <a:gd name="T8" fmla="*/ 26 w 178"/>
                <a:gd name="T9" fmla="*/ 110 h 141"/>
                <a:gd name="T10" fmla="*/ 32 w 178"/>
                <a:gd name="T11" fmla="*/ 103 h 141"/>
                <a:gd name="T12" fmla="*/ 29 w 178"/>
                <a:gd name="T13" fmla="*/ 91 h 141"/>
                <a:gd name="T14" fmla="*/ 31 w 178"/>
                <a:gd name="T15" fmla="*/ 86 h 141"/>
                <a:gd name="T16" fmla="*/ 27 w 178"/>
                <a:gd name="T17" fmla="*/ 81 h 141"/>
                <a:gd name="T18" fmla="*/ 32 w 178"/>
                <a:gd name="T19" fmla="*/ 74 h 141"/>
                <a:gd name="T20" fmla="*/ 34 w 178"/>
                <a:gd name="T21" fmla="*/ 68 h 141"/>
                <a:gd name="T22" fmla="*/ 34 w 178"/>
                <a:gd name="T23" fmla="*/ 62 h 141"/>
                <a:gd name="T24" fmla="*/ 38 w 178"/>
                <a:gd name="T25" fmla="*/ 46 h 141"/>
                <a:gd name="T26" fmla="*/ 43 w 178"/>
                <a:gd name="T27" fmla="*/ 39 h 141"/>
                <a:gd name="T28" fmla="*/ 38 w 178"/>
                <a:gd name="T29" fmla="*/ 36 h 141"/>
                <a:gd name="T30" fmla="*/ 22 w 178"/>
                <a:gd name="T31" fmla="*/ 38 h 141"/>
                <a:gd name="T32" fmla="*/ 15 w 178"/>
                <a:gd name="T33" fmla="*/ 32 h 141"/>
                <a:gd name="T34" fmla="*/ 7 w 178"/>
                <a:gd name="T35" fmla="*/ 34 h 141"/>
                <a:gd name="T36" fmla="*/ 5 w 178"/>
                <a:gd name="T37" fmla="*/ 22 h 141"/>
                <a:gd name="T38" fmla="*/ 5 w 178"/>
                <a:gd name="T39" fmla="*/ 20 h 141"/>
                <a:gd name="T40" fmla="*/ 0 w 178"/>
                <a:gd name="T41" fmla="*/ 17 h 141"/>
                <a:gd name="T42" fmla="*/ 3 w 178"/>
                <a:gd name="T43" fmla="*/ 8 h 141"/>
                <a:gd name="T44" fmla="*/ 15 w 178"/>
                <a:gd name="T45" fmla="*/ 7 h 141"/>
                <a:gd name="T46" fmla="*/ 17 w 178"/>
                <a:gd name="T47" fmla="*/ 2 h 141"/>
                <a:gd name="T48" fmla="*/ 29 w 178"/>
                <a:gd name="T49" fmla="*/ 2 h 141"/>
                <a:gd name="T50" fmla="*/ 41 w 178"/>
                <a:gd name="T51" fmla="*/ 3 h 141"/>
                <a:gd name="T52" fmla="*/ 58 w 178"/>
                <a:gd name="T53" fmla="*/ 5 h 141"/>
                <a:gd name="T54" fmla="*/ 68 w 178"/>
                <a:gd name="T55" fmla="*/ 5 h 141"/>
                <a:gd name="T56" fmla="*/ 80 w 178"/>
                <a:gd name="T57" fmla="*/ 5 h 141"/>
                <a:gd name="T58" fmla="*/ 89 w 178"/>
                <a:gd name="T59" fmla="*/ 7 h 141"/>
                <a:gd name="T60" fmla="*/ 97 w 178"/>
                <a:gd name="T61" fmla="*/ 5 h 141"/>
                <a:gd name="T62" fmla="*/ 106 w 178"/>
                <a:gd name="T63" fmla="*/ 8 h 141"/>
                <a:gd name="T64" fmla="*/ 115 w 178"/>
                <a:gd name="T65" fmla="*/ 10 h 141"/>
                <a:gd name="T66" fmla="*/ 120 w 178"/>
                <a:gd name="T67" fmla="*/ 12 h 141"/>
                <a:gd name="T68" fmla="*/ 127 w 178"/>
                <a:gd name="T69" fmla="*/ 15 h 141"/>
                <a:gd name="T70" fmla="*/ 130 w 178"/>
                <a:gd name="T71" fmla="*/ 15 h 141"/>
                <a:gd name="T72" fmla="*/ 137 w 178"/>
                <a:gd name="T73" fmla="*/ 17 h 141"/>
                <a:gd name="T74" fmla="*/ 142 w 178"/>
                <a:gd name="T75" fmla="*/ 15 h 141"/>
                <a:gd name="T76" fmla="*/ 149 w 178"/>
                <a:gd name="T77" fmla="*/ 19 h 141"/>
                <a:gd name="T78" fmla="*/ 152 w 178"/>
                <a:gd name="T79" fmla="*/ 22 h 141"/>
                <a:gd name="T80" fmla="*/ 156 w 178"/>
                <a:gd name="T81" fmla="*/ 22 h 141"/>
                <a:gd name="T82" fmla="*/ 159 w 178"/>
                <a:gd name="T83" fmla="*/ 26 h 141"/>
                <a:gd name="T84" fmla="*/ 168 w 178"/>
                <a:gd name="T85" fmla="*/ 27 h 141"/>
                <a:gd name="T86" fmla="*/ 173 w 178"/>
                <a:gd name="T87" fmla="*/ 26 h 141"/>
                <a:gd name="T88" fmla="*/ 178 w 178"/>
                <a:gd name="T89" fmla="*/ 32 h 141"/>
                <a:gd name="T90" fmla="*/ 176 w 178"/>
                <a:gd name="T91" fmla="*/ 39 h 141"/>
                <a:gd name="T92" fmla="*/ 166 w 178"/>
                <a:gd name="T93" fmla="*/ 48 h 141"/>
                <a:gd name="T94" fmla="*/ 154 w 178"/>
                <a:gd name="T95" fmla="*/ 51 h 141"/>
                <a:gd name="T96" fmla="*/ 151 w 178"/>
                <a:gd name="T97" fmla="*/ 60 h 141"/>
                <a:gd name="T98" fmla="*/ 145 w 178"/>
                <a:gd name="T99" fmla="*/ 63 h 141"/>
                <a:gd name="T100" fmla="*/ 139 w 178"/>
                <a:gd name="T101" fmla="*/ 72 h 141"/>
                <a:gd name="T102" fmla="*/ 135 w 178"/>
                <a:gd name="T103" fmla="*/ 82 h 141"/>
                <a:gd name="T104" fmla="*/ 142 w 178"/>
                <a:gd name="T105" fmla="*/ 89 h 141"/>
                <a:gd name="T106" fmla="*/ 135 w 178"/>
                <a:gd name="T107" fmla="*/ 96 h 141"/>
                <a:gd name="T108" fmla="*/ 128 w 178"/>
                <a:gd name="T109" fmla="*/ 108 h 141"/>
                <a:gd name="T110" fmla="*/ 118 w 178"/>
                <a:gd name="T111" fmla="*/ 113 h 141"/>
                <a:gd name="T112" fmla="*/ 113 w 178"/>
                <a:gd name="T113" fmla="*/ 118 h 141"/>
                <a:gd name="T114" fmla="*/ 106 w 178"/>
                <a:gd name="T115" fmla="*/ 129 h 141"/>
                <a:gd name="T116" fmla="*/ 92 w 178"/>
                <a:gd name="T117" fmla="*/ 129 h 141"/>
                <a:gd name="T118" fmla="*/ 86 w 178"/>
                <a:gd name="T119" fmla="*/ 127 h 141"/>
                <a:gd name="T120" fmla="*/ 74 w 178"/>
                <a:gd name="T121" fmla="*/ 129 h 141"/>
                <a:gd name="T122" fmla="*/ 65 w 178"/>
                <a:gd name="T123" fmla="*/ 132 h 141"/>
                <a:gd name="T124" fmla="*/ 58 w 178"/>
                <a:gd name="T125" fmla="*/ 13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8" h="141">
                  <a:moveTo>
                    <a:pt x="53" y="141"/>
                  </a:moveTo>
                  <a:lnTo>
                    <a:pt x="51" y="139"/>
                  </a:lnTo>
                  <a:lnTo>
                    <a:pt x="51" y="139"/>
                  </a:lnTo>
                  <a:lnTo>
                    <a:pt x="51" y="139"/>
                  </a:lnTo>
                  <a:lnTo>
                    <a:pt x="51" y="139"/>
                  </a:lnTo>
                  <a:lnTo>
                    <a:pt x="50" y="139"/>
                  </a:lnTo>
                  <a:lnTo>
                    <a:pt x="50" y="139"/>
                  </a:lnTo>
                  <a:lnTo>
                    <a:pt x="48" y="137"/>
                  </a:lnTo>
                  <a:lnTo>
                    <a:pt x="48" y="137"/>
                  </a:lnTo>
                  <a:lnTo>
                    <a:pt x="46" y="135"/>
                  </a:lnTo>
                  <a:lnTo>
                    <a:pt x="44" y="132"/>
                  </a:lnTo>
                  <a:lnTo>
                    <a:pt x="44" y="130"/>
                  </a:lnTo>
                  <a:lnTo>
                    <a:pt x="43" y="129"/>
                  </a:lnTo>
                  <a:lnTo>
                    <a:pt x="43" y="127"/>
                  </a:lnTo>
                  <a:lnTo>
                    <a:pt x="43" y="125"/>
                  </a:lnTo>
                  <a:lnTo>
                    <a:pt x="43" y="123"/>
                  </a:lnTo>
                  <a:lnTo>
                    <a:pt x="43" y="123"/>
                  </a:lnTo>
                  <a:lnTo>
                    <a:pt x="39" y="122"/>
                  </a:lnTo>
                  <a:lnTo>
                    <a:pt x="34" y="118"/>
                  </a:lnTo>
                  <a:lnTo>
                    <a:pt x="24" y="118"/>
                  </a:lnTo>
                  <a:lnTo>
                    <a:pt x="27" y="115"/>
                  </a:lnTo>
                  <a:lnTo>
                    <a:pt x="27" y="115"/>
                  </a:lnTo>
                  <a:lnTo>
                    <a:pt x="26" y="113"/>
                  </a:lnTo>
                  <a:lnTo>
                    <a:pt x="26" y="110"/>
                  </a:lnTo>
                  <a:lnTo>
                    <a:pt x="26" y="110"/>
                  </a:lnTo>
                  <a:lnTo>
                    <a:pt x="26" y="108"/>
                  </a:lnTo>
                  <a:lnTo>
                    <a:pt x="27" y="108"/>
                  </a:lnTo>
                  <a:lnTo>
                    <a:pt x="27" y="106"/>
                  </a:lnTo>
                  <a:lnTo>
                    <a:pt x="31" y="103"/>
                  </a:lnTo>
                  <a:lnTo>
                    <a:pt x="32" y="103"/>
                  </a:lnTo>
                  <a:lnTo>
                    <a:pt x="29" y="99"/>
                  </a:lnTo>
                  <a:lnTo>
                    <a:pt x="29" y="98"/>
                  </a:lnTo>
                  <a:lnTo>
                    <a:pt x="29" y="96"/>
                  </a:lnTo>
                  <a:lnTo>
                    <a:pt x="29" y="93"/>
                  </a:lnTo>
                  <a:lnTo>
                    <a:pt x="29" y="91"/>
                  </a:lnTo>
                  <a:lnTo>
                    <a:pt x="31" y="91"/>
                  </a:lnTo>
                  <a:lnTo>
                    <a:pt x="31" y="89"/>
                  </a:lnTo>
                  <a:lnTo>
                    <a:pt x="32" y="87"/>
                  </a:lnTo>
                  <a:lnTo>
                    <a:pt x="32" y="87"/>
                  </a:lnTo>
                  <a:lnTo>
                    <a:pt x="31" y="86"/>
                  </a:lnTo>
                  <a:lnTo>
                    <a:pt x="31" y="84"/>
                  </a:lnTo>
                  <a:lnTo>
                    <a:pt x="31" y="84"/>
                  </a:lnTo>
                  <a:lnTo>
                    <a:pt x="31" y="84"/>
                  </a:lnTo>
                  <a:lnTo>
                    <a:pt x="29" y="82"/>
                  </a:lnTo>
                  <a:lnTo>
                    <a:pt x="27" y="81"/>
                  </a:lnTo>
                  <a:lnTo>
                    <a:pt x="27" y="77"/>
                  </a:lnTo>
                  <a:lnTo>
                    <a:pt x="27" y="75"/>
                  </a:lnTo>
                  <a:lnTo>
                    <a:pt x="27" y="75"/>
                  </a:lnTo>
                  <a:lnTo>
                    <a:pt x="31" y="74"/>
                  </a:lnTo>
                  <a:lnTo>
                    <a:pt x="32" y="74"/>
                  </a:lnTo>
                  <a:lnTo>
                    <a:pt x="32" y="74"/>
                  </a:lnTo>
                  <a:lnTo>
                    <a:pt x="32" y="72"/>
                  </a:lnTo>
                  <a:lnTo>
                    <a:pt x="32" y="72"/>
                  </a:lnTo>
                  <a:lnTo>
                    <a:pt x="34" y="70"/>
                  </a:lnTo>
                  <a:lnTo>
                    <a:pt x="34" y="68"/>
                  </a:lnTo>
                  <a:lnTo>
                    <a:pt x="34" y="67"/>
                  </a:lnTo>
                  <a:lnTo>
                    <a:pt x="34" y="67"/>
                  </a:lnTo>
                  <a:lnTo>
                    <a:pt x="32" y="65"/>
                  </a:lnTo>
                  <a:lnTo>
                    <a:pt x="34" y="63"/>
                  </a:lnTo>
                  <a:lnTo>
                    <a:pt x="34" y="62"/>
                  </a:lnTo>
                  <a:lnTo>
                    <a:pt x="34" y="55"/>
                  </a:lnTo>
                  <a:lnTo>
                    <a:pt x="34" y="53"/>
                  </a:lnTo>
                  <a:lnTo>
                    <a:pt x="32" y="51"/>
                  </a:lnTo>
                  <a:lnTo>
                    <a:pt x="36" y="48"/>
                  </a:lnTo>
                  <a:lnTo>
                    <a:pt x="38" y="46"/>
                  </a:lnTo>
                  <a:lnTo>
                    <a:pt x="41" y="44"/>
                  </a:lnTo>
                  <a:lnTo>
                    <a:pt x="41" y="44"/>
                  </a:lnTo>
                  <a:lnTo>
                    <a:pt x="41" y="43"/>
                  </a:lnTo>
                  <a:lnTo>
                    <a:pt x="43" y="41"/>
                  </a:lnTo>
                  <a:lnTo>
                    <a:pt x="43" y="39"/>
                  </a:lnTo>
                  <a:lnTo>
                    <a:pt x="41" y="39"/>
                  </a:lnTo>
                  <a:lnTo>
                    <a:pt x="39" y="39"/>
                  </a:lnTo>
                  <a:lnTo>
                    <a:pt x="39" y="36"/>
                  </a:lnTo>
                  <a:lnTo>
                    <a:pt x="38" y="36"/>
                  </a:lnTo>
                  <a:lnTo>
                    <a:pt x="38" y="36"/>
                  </a:lnTo>
                  <a:lnTo>
                    <a:pt x="32" y="36"/>
                  </a:lnTo>
                  <a:lnTo>
                    <a:pt x="29" y="38"/>
                  </a:lnTo>
                  <a:lnTo>
                    <a:pt x="26" y="38"/>
                  </a:lnTo>
                  <a:lnTo>
                    <a:pt x="22" y="36"/>
                  </a:lnTo>
                  <a:lnTo>
                    <a:pt x="22" y="38"/>
                  </a:lnTo>
                  <a:lnTo>
                    <a:pt x="20" y="38"/>
                  </a:lnTo>
                  <a:lnTo>
                    <a:pt x="20" y="38"/>
                  </a:lnTo>
                  <a:lnTo>
                    <a:pt x="15" y="38"/>
                  </a:lnTo>
                  <a:lnTo>
                    <a:pt x="15" y="34"/>
                  </a:lnTo>
                  <a:lnTo>
                    <a:pt x="15" y="32"/>
                  </a:lnTo>
                  <a:lnTo>
                    <a:pt x="14" y="32"/>
                  </a:lnTo>
                  <a:lnTo>
                    <a:pt x="14" y="32"/>
                  </a:lnTo>
                  <a:lnTo>
                    <a:pt x="12" y="34"/>
                  </a:lnTo>
                  <a:lnTo>
                    <a:pt x="10" y="34"/>
                  </a:lnTo>
                  <a:lnTo>
                    <a:pt x="7" y="34"/>
                  </a:lnTo>
                  <a:lnTo>
                    <a:pt x="5" y="34"/>
                  </a:lnTo>
                  <a:lnTo>
                    <a:pt x="5" y="31"/>
                  </a:lnTo>
                  <a:lnTo>
                    <a:pt x="5" y="29"/>
                  </a:lnTo>
                  <a:lnTo>
                    <a:pt x="5" y="27"/>
                  </a:lnTo>
                  <a:lnTo>
                    <a:pt x="5" y="22"/>
                  </a:lnTo>
                  <a:lnTo>
                    <a:pt x="5" y="22"/>
                  </a:lnTo>
                  <a:lnTo>
                    <a:pt x="5" y="20"/>
                  </a:lnTo>
                  <a:lnTo>
                    <a:pt x="5" y="20"/>
                  </a:lnTo>
                  <a:lnTo>
                    <a:pt x="5" y="20"/>
                  </a:lnTo>
                  <a:lnTo>
                    <a:pt x="5" y="20"/>
                  </a:lnTo>
                  <a:lnTo>
                    <a:pt x="5" y="20"/>
                  </a:lnTo>
                  <a:lnTo>
                    <a:pt x="5" y="20"/>
                  </a:lnTo>
                  <a:lnTo>
                    <a:pt x="2" y="19"/>
                  </a:lnTo>
                  <a:lnTo>
                    <a:pt x="2" y="19"/>
                  </a:lnTo>
                  <a:lnTo>
                    <a:pt x="0" y="17"/>
                  </a:lnTo>
                  <a:lnTo>
                    <a:pt x="0" y="17"/>
                  </a:lnTo>
                  <a:lnTo>
                    <a:pt x="0" y="15"/>
                  </a:lnTo>
                  <a:lnTo>
                    <a:pt x="0" y="14"/>
                  </a:lnTo>
                  <a:lnTo>
                    <a:pt x="2" y="12"/>
                  </a:lnTo>
                  <a:lnTo>
                    <a:pt x="3" y="8"/>
                  </a:lnTo>
                  <a:lnTo>
                    <a:pt x="7" y="8"/>
                  </a:lnTo>
                  <a:lnTo>
                    <a:pt x="9" y="8"/>
                  </a:lnTo>
                  <a:lnTo>
                    <a:pt x="14" y="7"/>
                  </a:lnTo>
                  <a:lnTo>
                    <a:pt x="15" y="7"/>
                  </a:lnTo>
                  <a:lnTo>
                    <a:pt x="15" y="7"/>
                  </a:lnTo>
                  <a:lnTo>
                    <a:pt x="15" y="5"/>
                  </a:lnTo>
                  <a:lnTo>
                    <a:pt x="15" y="5"/>
                  </a:lnTo>
                  <a:lnTo>
                    <a:pt x="15" y="3"/>
                  </a:lnTo>
                  <a:lnTo>
                    <a:pt x="17" y="2"/>
                  </a:lnTo>
                  <a:lnTo>
                    <a:pt x="17" y="2"/>
                  </a:lnTo>
                  <a:lnTo>
                    <a:pt x="19" y="0"/>
                  </a:lnTo>
                  <a:lnTo>
                    <a:pt x="22" y="0"/>
                  </a:lnTo>
                  <a:lnTo>
                    <a:pt x="27" y="0"/>
                  </a:lnTo>
                  <a:lnTo>
                    <a:pt x="27" y="0"/>
                  </a:lnTo>
                  <a:lnTo>
                    <a:pt x="29" y="2"/>
                  </a:lnTo>
                  <a:lnTo>
                    <a:pt x="31" y="3"/>
                  </a:lnTo>
                  <a:lnTo>
                    <a:pt x="32" y="3"/>
                  </a:lnTo>
                  <a:lnTo>
                    <a:pt x="36" y="3"/>
                  </a:lnTo>
                  <a:lnTo>
                    <a:pt x="38" y="3"/>
                  </a:lnTo>
                  <a:lnTo>
                    <a:pt x="41" y="3"/>
                  </a:lnTo>
                  <a:lnTo>
                    <a:pt x="46" y="3"/>
                  </a:lnTo>
                  <a:lnTo>
                    <a:pt x="50" y="3"/>
                  </a:lnTo>
                  <a:lnTo>
                    <a:pt x="51" y="3"/>
                  </a:lnTo>
                  <a:lnTo>
                    <a:pt x="53" y="3"/>
                  </a:lnTo>
                  <a:lnTo>
                    <a:pt x="58" y="5"/>
                  </a:lnTo>
                  <a:lnTo>
                    <a:pt x="60" y="5"/>
                  </a:lnTo>
                  <a:lnTo>
                    <a:pt x="60" y="5"/>
                  </a:lnTo>
                  <a:lnTo>
                    <a:pt x="63" y="5"/>
                  </a:lnTo>
                  <a:lnTo>
                    <a:pt x="65" y="5"/>
                  </a:lnTo>
                  <a:lnTo>
                    <a:pt x="68" y="5"/>
                  </a:lnTo>
                  <a:lnTo>
                    <a:pt x="70" y="7"/>
                  </a:lnTo>
                  <a:lnTo>
                    <a:pt x="74" y="5"/>
                  </a:lnTo>
                  <a:lnTo>
                    <a:pt x="75" y="5"/>
                  </a:lnTo>
                  <a:lnTo>
                    <a:pt x="79" y="5"/>
                  </a:lnTo>
                  <a:lnTo>
                    <a:pt x="80" y="5"/>
                  </a:lnTo>
                  <a:lnTo>
                    <a:pt x="82" y="5"/>
                  </a:lnTo>
                  <a:lnTo>
                    <a:pt x="82" y="5"/>
                  </a:lnTo>
                  <a:lnTo>
                    <a:pt x="84" y="5"/>
                  </a:lnTo>
                  <a:lnTo>
                    <a:pt x="87" y="5"/>
                  </a:lnTo>
                  <a:lnTo>
                    <a:pt x="89" y="7"/>
                  </a:lnTo>
                  <a:lnTo>
                    <a:pt x="92" y="7"/>
                  </a:lnTo>
                  <a:lnTo>
                    <a:pt x="92" y="7"/>
                  </a:lnTo>
                  <a:lnTo>
                    <a:pt x="94" y="7"/>
                  </a:lnTo>
                  <a:lnTo>
                    <a:pt x="94" y="5"/>
                  </a:lnTo>
                  <a:lnTo>
                    <a:pt x="97" y="5"/>
                  </a:lnTo>
                  <a:lnTo>
                    <a:pt x="99" y="7"/>
                  </a:lnTo>
                  <a:lnTo>
                    <a:pt x="101" y="7"/>
                  </a:lnTo>
                  <a:lnTo>
                    <a:pt x="101" y="8"/>
                  </a:lnTo>
                  <a:lnTo>
                    <a:pt x="103" y="8"/>
                  </a:lnTo>
                  <a:lnTo>
                    <a:pt x="106" y="8"/>
                  </a:lnTo>
                  <a:lnTo>
                    <a:pt x="108" y="8"/>
                  </a:lnTo>
                  <a:lnTo>
                    <a:pt x="111" y="8"/>
                  </a:lnTo>
                  <a:lnTo>
                    <a:pt x="113" y="8"/>
                  </a:lnTo>
                  <a:lnTo>
                    <a:pt x="115" y="8"/>
                  </a:lnTo>
                  <a:lnTo>
                    <a:pt x="115" y="10"/>
                  </a:lnTo>
                  <a:lnTo>
                    <a:pt x="116" y="10"/>
                  </a:lnTo>
                  <a:lnTo>
                    <a:pt x="118" y="10"/>
                  </a:lnTo>
                  <a:lnTo>
                    <a:pt x="118" y="10"/>
                  </a:lnTo>
                  <a:lnTo>
                    <a:pt x="118" y="12"/>
                  </a:lnTo>
                  <a:lnTo>
                    <a:pt x="120" y="12"/>
                  </a:lnTo>
                  <a:lnTo>
                    <a:pt x="120" y="14"/>
                  </a:lnTo>
                  <a:lnTo>
                    <a:pt x="121" y="14"/>
                  </a:lnTo>
                  <a:lnTo>
                    <a:pt x="125" y="14"/>
                  </a:lnTo>
                  <a:lnTo>
                    <a:pt x="125" y="15"/>
                  </a:lnTo>
                  <a:lnTo>
                    <a:pt x="127" y="15"/>
                  </a:lnTo>
                  <a:lnTo>
                    <a:pt x="127" y="15"/>
                  </a:lnTo>
                  <a:lnTo>
                    <a:pt x="128" y="17"/>
                  </a:lnTo>
                  <a:lnTo>
                    <a:pt x="128" y="17"/>
                  </a:lnTo>
                  <a:lnTo>
                    <a:pt x="130" y="17"/>
                  </a:lnTo>
                  <a:lnTo>
                    <a:pt x="130" y="15"/>
                  </a:lnTo>
                  <a:lnTo>
                    <a:pt x="133" y="15"/>
                  </a:lnTo>
                  <a:lnTo>
                    <a:pt x="133" y="17"/>
                  </a:lnTo>
                  <a:lnTo>
                    <a:pt x="133" y="17"/>
                  </a:lnTo>
                  <a:lnTo>
                    <a:pt x="137" y="17"/>
                  </a:lnTo>
                  <a:lnTo>
                    <a:pt x="137" y="17"/>
                  </a:lnTo>
                  <a:lnTo>
                    <a:pt x="137" y="17"/>
                  </a:lnTo>
                  <a:lnTo>
                    <a:pt x="137" y="17"/>
                  </a:lnTo>
                  <a:lnTo>
                    <a:pt x="139" y="15"/>
                  </a:lnTo>
                  <a:lnTo>
                    <a:pt x="140" y="15"/>
                  </a:lnTo>
                  <a:lnTo>
                    <a:pt x="142" y="15"/>
                  </a:lnTo>
                  <a:lnTo>
                    <a:pt x="144" y="17"/>
                  </a:lnTo>
                  <a:lnTo>
                    <a:pt x="145" y="17"/>
                  </a:lnTo>
                  <a:lnTo>
                    <a:pt x="147" y="19"/>
                  </a:lnTo>
                  <a:lnTo>
                    <a:pt x="147" y="19"/>
                  </a:lnTo>
                  <a:lnTo>
                    <a:pt x="149" y="19"/>
                  </a:lnTo>
                  <a:lnTo>
                    <a:pt x="149" y="19"/>
                  </a:lnTo>
                  <a:lnTo>
                    <a:pt x="151" y="19"/>
                  </a:lnTo>
                  <a:lnTo>
                    <a:pt x="151" y="20"/>
                  </a:lnTo>
                  <a:lnTo>
                    <a:pt x="151" y="20"/>
                  </a:lnTo>
                  <a:lnTo>
                    <a:pt x="152" y="22"/>
                  </a:lnTo>
                  <a:lnTo>
                    <a:pt x="152" y="22"/>
                  </a:lnTo>
                  <a:lnTo>
                    <a:pt x="152" y="22"/>
                  </a:lnTo>
                  <a:lnTo>
                    <a:pt x="152" y="22"/>
                  </a:lnTo>
                  <a:lnTo>
                    <a:pt x="154" y="22"/>
                  </a:lnTo>
                  <a:lnTo>
                    <a:pt x="156" y="22"/>
                  </a:lnTo>
                  <a:lnTo>
                    <a:pt x="156" y="24"/>
                  </a:lnTo>
                  <a:lnTo>
                    <a:pt x="157" y="24"/>
                  </a:lnTo>
                  <a:lnTo>
                    <a:pt x="157" y="24"/>
                  </a:lnTo>
                  <a:lnTo>
                    <a:pt x="159" y="26"/>
                  </a:lnTo>
                  <a:lnTo>
                    <a:pt x="159" y="26"/>
                  </a:lnTo>
                  <a:lnTo>
                    <a:pt x="159" y="26"/>
                  </a:lnTo>
                  <a:lnTo>
                    <a:pt x="164" y="26"/>
                  </a:lnTo>
                  <a:lnTo>
                    <a:pt x="164" y="26"/>
                  </a:lnTo>
                  <a:lnTo>
                    <a:pt x="166" y="27"/>
                  </a:lnTo>
                  <a:lnTo>
                    <a:pt x="168" y="27"/>
                  </a:lnTo>
                  <a:lnTo>
                    <a:pt x="168" y="27"/>
                  </a:lnTo>
                  <a:lnTo>
                    <a:pt x="168" y="27"/>
                  </a:lnTo>
                  <a:lnTo>
                    <a:pt x="169" y="27"/>
                  </a:lnTo>
                  <a:lnTo>
                    <a:pt x="171" y="26"/>
                  </a:lnTo>
                  <a:lnTo>
                    <a:pt x="173" y="26"/>
                  </a:lnTo>
                  <a:lnTo>
                    <a:pt x="173" y="26"/>
                  </a:lnTo>
                  <a:lnTo>
                    <a:pt x="174" y="26"/>
                  </a:lnTo>
                  <a:lnTo>
                    <a:pt x="176" y="26"/>
                  </a:lnTo>
                  <a:lnTo>
                    <a:pt x="178" y="26"/>
                  </a:lnTo>
                  <a:lnTo>
                    <a:pt x="178" y="32"/>
                  </a:lnTo>
                  <a:lnTo>
                    <a:pt x="176" y="34"/>
                  </a:lnTo>
                  <a:lnTo>
                    <a:pt x="176" y="36"/>
                  </a:lnTo>
                  <a:lnTo>
                    <a:pt x="176" y="38"/>
                  </a:lnTo>
                  <a:lnTo>
                    <a:pt x="176" y="39"/>
                  </a:lnTo>
                  <a:lnTo>
                    <a:pt x="176" y="39"/>
                  </a:lnTo>
                  <a:lnTo>
                    <a:pt x="174" y="43"/>
                  </a:lnTo>
                  <a:lnTo>
                    <a:pt x="173" y="43"/>
                  </a:lnTo>
                  <a:lnTo>
                    <a:pt x="173" y="44"/>
                  </a:lnTo>
                  <a:lnTo>
                    <a:pt x="169" y="44"/>
                  </a:lnTo>
                  <a:lnTo>
                    <a:pt x="166" y="48"/>
                  </a:lnTo>
                  <a:lnTo>
                    <a:pt x="164" y="48"/>
                  </a:lnTo>
                  <a:lnTo>
                    <a:pt x="164" y="50"/>
                  </a:lnTo>
                  <a:lnTo>
                    <a:pt x="161" y="50"/>
                  </a:lnTo>
                  <a:lnTo>
                    <a:pt x="157" y="51"/>
                  </a:lnTo>
                  <a:lnTo>
                    <a:pt x="154" y="51"/>
                  </a:lnTo>
                  <a:lnTo>
                    <a:pt x="154" y="53"/>
                  </a:lnTo>
                  <a:lnTo>
                    <a:pt x="152" y="55"/>
                  </a:lnTo>
                  <a:lnTo>
                    <a:pt x="152" y="56"/>
                  </a:lnTo>
                  <a:lnTo>
                    <a:pt x="154" y="58"/>
                  </a:lnTo>
                  <a:lnTo>
                    <a:pt x="151" y="60"/>
                  </a:lnTo>
                  <a:lnTo>
                    <a:pt x="147" y="62"/>
                  </a:lnTo>
                  <a:lnTo>
                    <a:pt x="147" y="62"/>
                  </a:lnTo>
                  <a:lnTo>
                    <a:pt x="147" y="62"/>
                  </a:lnTo>
                  <a:lnTo>
                    <a:pt x="147" y="62"/>
                  </a:lnTo>
                  <a:lnTo>
                    <a:pt x="145" y="63"/>
                  </a:lnTo>
                  <a:lnTo>
                    <a:pt x="145" y="65"/>
                  </a:lnTo>
                  <a:lnTo>
                    <a:pt x="145" y="65"/>
                  </a:lnTo>
                  <a:lnTo>
                    <a:pt x="142" y="68"/>
                  </a:lnTo>
                  <a:lnTo>
                    <a:pt x="140" y="70"/>
                  </a:lnTo>
                  <a:lnTo>
                    <a:pt x="139" y="72"/>
                  </a:lnTo>
                  <a:lnTo>
                    <a:pt x="137" y="75"/>
                  </a:lnTo>
                  <a:lnTo>
                    <a:pt x="137" y="77"/>
                  </a:lnTo>
                  <a:lnTo>
                    <a:pt x="137" y="79"/>
                  </a:lnTo>
                  <a:lnTo>
                    <a:pt x="137" y="81"/>
                  </a:lnTo>
                  <a:lnTo>
                    <a:pt x="135" y="82"/>
                  </a:lnTo>
                  <a:lnTo>
                    <a:pt x="137" y="84"/>
                  </a:lnTo>
                  <a:lnTo>
                    <a:pt x="137" y="86"/>
                  </a:lnTo>
                  <a:lnTo>
                    <a:pt x="139" y="86"/>
                  </a:lnTo>
                  <a:lnTo>
                    <a:pt x="140" y="87"/>
                  </a:lnTo>
                  <a:lnTo>
                    <a:pt x="142" y="89"/>
                  </a:lnTo>
                  <a:lnTo>
                    <a:pt x="142" y="91"/>
                  </a:lnTo>
                  <a:lnTo>
                    <a:pt x="142" y="93"/>
                  </a:lnTo>
                  <a:lnTo>
                    <a:pt x="140" y="94"/>
                  </a:lnTo>
                  <a:lnTo>
                    <a:pt x="137" y="96"/>
                  </a:lnTo>
                  <a:lnTo>
                    <a:pt x="135" y="96"/>
                  </a:lnTo>
                  <a:lnTo>
                    <a:pt x="135" y="98"/>
                  </a:lnTo>
                  <a:lnTo>
                    <a:pt x="130" y="101"/>
                  </a:lnTo>
                  <a:lnTo>
                    <a:pt x="130" y="105"/>
                  </a:lnTo>
                  <a:lnTo>
                    <a:pt x="128" y="106"/>
                  </a:lnTo>
                  <a:lnTo>
                    <a:pt x="128" y="108"/>
                  </a:lnTo>
                  <a:lnTo>
                    <a:pt x="127" y="111"/>
                  </a:lnTo>
                  <a:lnTo>
                    <a:pt x="127" y="113"/>
                  </a:lnTo>
                  <a:lnTo>
                    <a:pt x="123" y="113"/>
                  </a:lnTo>
                  <a:lnTo>
                    <a:pt x="121" y="113"/>
                  </a:lnTo>
                  <a:lnTo>
                    <a:pt x="118" y="113"/>
                  </a:lnTo>
                  <a:lnTo>
                    <a:pt x="118" y="115"/>
                  </a:lnTo>
                  <a:lnTo>
                    <a:pt x="116" y="115"/>
                  </a:lnTo>
                  <a:lnTo>
                    <a:pt x="113" y="117"/>
                  </a:lnTo>
                  <a:lnTo>
                    <a:pt x="113" y="118"/>
                  </a:lnTo>
                  <a:lnTo>
                    <a:pt x="113" y="118"/>
                  </a:lnTo>
                  <a:lnTo>
                    <a:pt x="111" y="120"/>
                  </a:lnTo>
                  <a:lnTo>
                    <a:pt x="111" y="123"/>
                  </a:lnTo>
                  <a:lnTo>
                    <a:pt x="109" y="125"/>
                  </a:lnTo>
                  <a:lnTo>
                    <a:pt x="108" y="125"/>
                  </a:lnTo>
                  <a:lnTo>
                    <a:pt x="106" y="129"/>
                  </a:lnTo>
                  <a:lnTo>
                    <a:pt x="103" y="127"/>
                  </a:lnTo>
                  <a:lnTo>
                    <a:pt x="101" y="127"/>
                  </a:lnTo>
                  <a:lnTo>
                    <a:pt x="99" y="129"/>
                  </a:lnTo>
                  <a:lnTo>
                    <a:pt x="96" y="129"/>
                  </a:lnTo>
                  <a:lnTo>
                    <a:pt x="92" y="129"/>
                  </a:lnTo>
                  <a:lnTo>
                    <a:pt x="91" y="129"/>
                  </a:lnTo>
                  <a:lnTo>
                    <a:pt x="91" y="127"/>
                  </a:lnTo>
                  <a:lnTo>
                    <a:pt x="89" y="127"/>
                  </a:lnTo>
                  <a:lnTo>
                    <a:pt x="87" y="127"/>
                  </a:lnTo>
                  <a:lnTo>
                    <a:pt x="86" y="127"/>
                  </a:lnTo>
                  <a:lnTo>
                    <a:pt x="82" y="127"/>
                  </a:lnTo>
                  <a:lnTo>
                    <a:pt x="82" y="129"/>
                  </a:lnTo>
                  <a:lnTo>
                    <a:pt x="79" y="129"/>
                  </a:lnTo>
                  <a:lnTo>
                    <a:pt x="74" y="129"/>
                  </a:lnTo>
                  <a:lnTo>
                    <a:pt x="74" y="129"/>
                  </a:lnTo>
                  <a:lnTo>
                    <a:pt x="72" y="129"/>
                  </a:lnTo>
                  <a:lnTo>
                    <a:pt x="72" y="130"/>
                  </a:lnTo>
                  <a:lnTo>
                    <a:pt x="70" y="132"/>
                  </a:lnTo>
                  <a:lnTo>
                    <a:pt x="68" y="132"/>
                  </a:lnTo>
                  <a:lnTo>
                    <a:pt x="65" y="132"/>
                  </a:lnTo>
                  <a:lnTo>
                    <a:pt x="63" y="132"/>
                  </a:lnTo>
                  <a:lnTo>
                    <a:pt x="62" y="134"/>
                  </a:lnTo>
                  <a:lnTo>
                    <a:pt x="62" y="135"/>
                  </a:lnTo>
                  <a:lnTo>
                    <a:pt x="60" y="137"/>
                  </a:lnTo>
                  <a:lnTo>
                    <a:pt x="58" y="139"/>
                  </a:lnTo>
                  <a:lnTo>
                    <a:pt x="56" y="141"/>
                  </a:lnTo>
                  <a:lnTo>
                    <a:pt x="53" y="14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1" name="Freeform 265"/>
            <p:cNvSpPr>
              <a:spLocks/>
            </p:cNvSpPr>
            <p:nvPr/>
          </p:nvSpPr>
          <p:spPr bwMode="auto">
            <a:xfrm>
              <a:off x="4703764" y="3094374"/>
              <a:ext cx="15875" cy="11113"/>
            </a:xfrm>
            <a:custGeom>
              <a:avLst/>
              <a:gdLst>
                <a:gd name="T0" fmla="*/ 5 w 10"/>
                <a:gd name="T1" fmla="*/ 7 h 7"/>
                <a:gd name="T2" fmla="*/ 5 w 10"/>
                <a:gd name="T3" fmla="*/ 7 h 7"/>
                <a:gd name="T4" fmla="*/ 2 w 10"/>
                <a:gd name="T5" fmla="*/ 7 h 7"/>
                <a:gd name="T6" fmla="*/ 2 w 10"/>
                <a:gd name="T7" fmla="*/ 7 h 7"/>
                <a:gd name="T8" fmla="*/ 0 w 10"/>
                <a:gd name="T9" fmla="*/ 5 h 7"/>
                <a:gd name="T10" fmla="*/ 0 w 10"/>
                <a:gd name="T11" fmla="*/ 3 h 7"/>
                <a:gd name="T12" fmla="*/ 0 w 10"/>
                <a:gd name="T13" fmla="*/ 3 h 7"/>
                <a:gd name="T14" fmla="*/ 2 w 10"/>
                <a:gd name="T15" fmla="*/ 2 h 7"/>
                <a:gd name="T16" fmla="*/ 5 w 10"/>
                <a:gd name="T17" fmla="*/ 0 h 7"/>
                <a:gd name="T18" fmla="*/ 5 w 10"/>
                <a:gd name="T19" fmla="*/ 0 h 7"/>
                <a:gd name="T20" fmla="*/ 7 w 10"/>
                <a:gd name="T21" fmla="*/ 0 h 7"/>
                <a:gd name="T22" fmla="*/ 7 w 10"/>
                <a:gd name="T23" fmla="*/ 0 h 7"/>
                <a:gd name="T24" fmla="*/ 8 w 10"/>
                <a:gd name="T25" fmla="*/ 0 h 7"/>
                <a:gd name="T26" fmla="*/ 10 w 10"/>
                <a:gd name="T27" fmla="*/ 2 h 7"/>
                <a:gd name="T28" fmla="*/ 10 w 10"/>
                <a:gd name="T29" fmla="*/ 2 h 7"/>
                <a:gd name="T30" fmla="*/ 10 w 10"/>
                <a:gd name="T31" fmla="*/ 3 h 7"/>
                <a:gd name="T32" fmla="*/ 8 w 10"/>
                <a:gd name="T33" fmla="*/ 5 h 7"/>
                <a:gd name="T34" fmla="*/ 8 w 10"/>
                <a:gd name="T35" fmla="*/ 5 h 7"/>
                <a:gd name="T36" fmla="*/ 7 w 10"/>
                <a:gd name="T37" fmla="*/ 7 h 7"/>
                <a:gd name="T38" fmla="*/ 5 w 10"/>
                <a:gd name="T3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7">
                  <a:moveTo>
                    <a:pt x="5" y="7"/>
                  </a:moveTo>
                  <a:lnTo>
                    <a:pt x="5" y="7"/>
                  </a:lnTo>
                  <a:lnTo>
                    <a:pt x="2" y="7"/>
                  </a:lnTo>
                  <a:lnTo>
                    <a:pt x="2" y="7"/>
                  </a:lnTo>
                  <a:lnTo>
                    <a:pt x="0" y="5"/>
                  </a:lnTo>
                  <a:lnTo>
                    <a:pt x="0" y="3"/>
                  </a:lnTo>
                  <a:lnTo>
                    <a:pt x="0" y="3"/>
                  </a:lnTo>
                  <a:lnTo>
                    <a:pt x="2" y="2"/>
                  </a:lnTo>
                  <a:lnTo>
                    <a:pt x="5" y="0"/>
                  </a:lnTo>
                  <a:lnTo>
                    <a:pt x="5" y="0"/>
                  </a:lnTo>
                  <a:lnTo>
                    <a:pt x="7" y="0"/>
                  </a:lnTo>
                  <a:lnTo>
                    <a:pt x="7" y="0"/>
                  </a:lnTo>
                  <a:lnTo>
                    <a:pt x="8" y="0"/>
                  </a:lnTo>
                  <a:lnTo>
                    <a:pt x="10" y="2"/>
                  </a:lnTo>
                  <a:lnTo>
                    <a:pt x="10" y="2"/>
                  </a:lnTo>
                  <a:lnTo>
                    <a:pt x="10" y="3"/>
                  </a:lnTo>
                  <a:lnTo>
                    <a:pt x="8" y="5"/>
                  </a:lnTo>
                  <a:lnTo>
                    <a:pt x="8" y="5"/>
                  </a:lnTo>
                  <a:lnTo>
                    <a:pt x="7" y="7"/>
                  </a:lnTo>
                  <a:lnTo>
                    <a:pt x="5" y="7"/>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2" name="Freeform 266"/>
            <p:cNvSpPr>
              <a:spLocks/>
            </p:cNvSpPr>
            <p:nvPr/>
          </p:nvSpPr>
          <p:spPr bwMode="auto">
            <a:xfrm>
              <a:off x="4703764" y="3094374"/>
              <a:ext cx="15875" cy="11113"/>
            </a:xfrm>
            <a:custGeom>
              <a:avLst/>
              <a:gdLst>
                <a:gd name="T0" fmla="*/ 5 w 10"/>
                <a:gd name="T1" fmla="*/ 7 h 7"/>
                <a:gd name="T2" fmla="*/ 5 w 10"/>
                <a:gd name="T3" fmla="*/ 7 h 7"/>
                <a:gd name="T4" fmla="*/ 2 w 10"/>
                <a:gd name="T5" fmla="*/ 7 h 7"/>
                <a:gd name="T6" fmla="*/ 2 w 10"/>
                <a:gd name="T7" fmla="*/ 7 h 7"/>
                <a:gd name="T8" fmla="*/ 0 w 10"/>
                <a:gd name="T9" fmla="*/ 5 h 7"/>
                <a:gd name="T10" fmla="*/ 0 w 10"/>
                <a:gd name="T11" fmla="*/ 3 h 7"/>
                <a:gd name="T12" fmla="*/ 0 w 10"/>
                <a:gd name="T13" fmla="*/ 3 h 7"/>
                <a:gd name="T14" fmla="*/ 2 w 10"/>
                <a:gd name="T15" fmla="*/ 2 h 7"/>
                <a:gd name="T16" fmla="*/ 5 w 10"/>
                <a:gd name="T17" fmla="*/ 0 h 7"/>
                <a:gd name="T18" fmla="*/ 5 w 10"/>
                <a:gd name="T19" fmla="*/ 0 h 7"/>
                <a:gd name="T20" fmla="*/ 7 w 10"/>
                <a:gd name="T21" fmla="*/ 0 h 7"/>
                <a:gd name="T22" fmla="*/ 7 w 10"/>
                <a:gd name="T23" fmla="*/ 0 h 7"/>
                <a:gd name="T24" fmla="*/ 8 w 10"/>
                <a:gd name="T25" fmla="*/ 0 h 7"/>
                <a:gd name="T26" fmla="*/ 10 w 10"/>
                <a:gd name="T27" fmla="*/ 2 h 7"/>
                <a:gd name="T28" fmla="*/ 10 w 10"/>
                <a:gd name="T29" fmla="*/ 2 h 7"/>
                <a:gd name="T30" fmla="*/ 10 w 10"/>
                <a:gd name="T31" fmla="*/ 3 h 7"/>
                <a:gd name="T32" fmla="*/ 8 w 10"/>
                <a:gd name="T33" fmla="*/ 5 h 7"/>
                <a:gd name="T34" fmla="*/ 8 w 10"/>
                <a:gd name="T35" fmla="*/ 5 h 7"/>
                <a:gd name="T36" fmla="*/ 7 w 10"/>
                <a:gd name="T37" fmla="*/ 7 h 7"/>
                <a:gd name="T38" fmla="*/ 5 w 10"/>
                <a:gd name="T3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7">
                  <a:moveTo>
                    <a:pt x="5" y="7"/>
                  </a:moveTo>
                  <a:lnTo>
                    <a:pt x="5" y="7"/>
                  </a:lnTo>
                  <a:lnTo>
                    <a:pt x="2" y="7"/>
                  </a:lnTo>
                  <a:lnTo>
                    <a:pt x="2" y="7"/>
                  </a:lnTo>
                  <a:lnTo>
                    <a:pt x="0" y="5"/>
                  </a:lnTo>
                  <a:lnTo>
                    <a:pt x="0" y="3"/>
                  </a:lnTo>
                  <a:lnTo>
                    <a:pt x="0" y="3"/>
                  </a:lnTo>
                  <a:lnTo>
                    <a:pt x="2" y="2"/>
                  </a:lnTo>
                  <a:lnTo>
                    <a:pt x="5" y="0"/>
                  </a:lnTo>
                  <a:lnTo>
                    <a:pt x="5" y="0"/>
                  </a:lnTo>
                  <a:lnTo>
                    <a:pt x="7" y="0"/>
                  </a:lnTo>
                  <a:lnTo>
                    <a:pt x="7" y="0"/>
                  </a:lnTo>
                  <a:lnTo>
                    <a:pt x="8" y="0"/>
                  </a:lnTo>
                  <a:lnTo>
                    <a:pt x="10" y="2"/>
                  </a:lnTo>
                  <a:lnTo>
                    <a:pt x="10" y="2"/>
                  </a:lnTo>
                  <a:lnTo>
                    <a:pt x="10" y="3"/>
                  </a:lnTo>
                  <a:lnTo>
                    <a:pt x="8" y="5"/>
                  </a:lnTo>
                  <a:lnTo>
                    <a:pt x="8" y="5"/>
                  </a:lnTo>
                  <a:lnTo>
                    <a:pt x="7" y="7"/>
                  </a:lnTo>
                  <a:lnTo>
                    <a:pt x="5" y="7"/>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3" name="Freeform 267"/>
            <p:cNvSpPr>
              <a:spLocks/>
            </p:cNvSpPr>
            <p:nvPr/>
          </p:nvSpPr>
          <p:spPr bwMode="auto">
            <a:xfrm>
              <a:off x="4733925" y="3068974"/>
              <a:ext cx="31750" cy="28575"/>
            </a:xfrm>
            <a:custGeom>
              <a:avLst/>
              <a:gdLst>
                <a:gd name="T0" fmla="*/ 10 w 20"/>
                <a:gd name="T1" fmla="*/ 18 h 18"/>
                <a:gd name="T2" fmla="*/ 10 w 20"/>
                <a:gd name="T3" fmla="*/ 18 h 18"/>
                <a:gd name="T4" fmla="*/ 8 w 20"/>
                <a:gd name="T5" fmla="*/ 16 h 18"/>
                <a:gd name="T6" fmla="*/ 8 w 20"/>
                <a:gd name="T7" fmla="*/ 16 h 18"/>
                <a:gd name="T8" fmla="*/ 8 w 20"/>
                <a:gd name="T9" fmla="*/ 14 h 18"/>
                <a:gd name="T10" fmla="*/ 8 w 20"/>
                <a:gd name="T11" fmla="*/ 14 h 18"/>
                <a:gd name="T12" fmla="*/ 5 w 20"/>
                <a:gd name="T13" fmla="*/ 14 h 18"/>
                <a:gd name="T14" fmla="*/ 5 w 20"/>
                <a:gd name="T15" fmla="*/ 14 h 18"/>
                <a:gd name="T16" fmla="*/ 5 w 20"/>
                <a:gd name="T17" fmla="*/ 11 h 18"/>
                <a:gd name="T18" fmla="*/ 5 w 20"/>
                <a:gd name="T19" fmla="*/ 11 h 18"/>
                <a:gd name="T20" fmla="*/ 3 w 20"/>
                <a:gd name="T21" fmla="*/ 11 h 18"/>
                <a:gd name="T22" fmla="*/ 3 w 20"/>
                <a:gd name="T23" fmla="*/ 11 h 18"/>
                <a:gd name="T24" fmla="*/ 1 w 20"/>
                <a:gd name="T25" fmla="*/ 11 h 18"/>
                <a:gd name="T26" fmla="*/ 0 w 20"/>
                <a:gd name="T27" fmla="*/ 9 h 18"/>
                <a:gd name="T28" fmla="*/ 0 w 20"/>
                <a:gd name="T29" fmla="*/ 9 h 18"/>
                <a:gd name="T30" fmla="*/ 0 w 20"/>
                <a:gd name="T31" fmla="*/ 7 h 18"/>
                <a:gd name="T32" fmla="*/ 0 w 20"/>
                <a:gd name="T33" fmla="*/ 6 h 18"/>
                <a:gd name="T34" fmla="*/ 0 w 20"/>
                <a:gd name="T35" fmla="*/ 6 h 18"/>
                <a:gd name="T36" fmla="*/ 3 w 20"/>
                <a:gd name="T37" fmla="*/ 4 h 18"/>
                <a:gd name="T38" fmla="*/ 3 w 20"/>
                <a:gd name="T39" fmla="*/ 4 h 18"/>
                <a:gd name="T40" fmla="*/ 7 w 20"/>
                <a:gd name="T41" fmla="*/ 4 h 18"/>
                <a:gd name="T42" fmla="*/ 7 w 20"/>
                <a:gd name="T43" fmla="*/ 4 h 18"/>
                <a:gd name="T44" fmla="*/ 8 w 20"/>
                <a:gd name="T45" fmla="*/ 0 h 18"/>
                <a:gd name="T46" fmla="*/ 13 w 20"/>
                <a:gd name="T47" fmla="*/ 0 h 18"/>
                <a:gd name="T48" fmla="*/ 13 w 20"/>
                <a:gd name="T49" fmla="*/ 0 h 18"/>
                <a:gd name="T50" fmla="*/ 13 w 20"/>
                <a:gd name="T51" fmla="*/ 0 h 18"/>
                <a:gd name="T52" fmla="*/ 13 w 20"/>
                <a:gd name="T53" fmla="*/ 0 h 18"/>
                <a:gd name="T54" fmla="*/ 15 w 20"/>
                <a:gd name="T55" fmla="*/ 0 h 18"/>
                <a:gd name="T56" fmla="*/ 15 w 20"/>
                <a:gd name="T57" fmla="*/ 0 h 18"/>
                <a:gd name="T58" fmla="*/ 15 w 20"/>
                <a:gd name="T59" fmla="*/ 2 h 18"/>
                <a:gd name="T60" fmla="*/ 15 w 20"/>
                <a:gd name="T61" fmla="*/ 4 h 18"/>
                <a:gd name="T62" fmla="*/ 15 w 20"/>
                <a:gd name="T63" fmla="*/ 4 h 18"/>
                <a:gd name="T64" fmla="*/ 15 w 20"/>
                <a:gd name="T65" fmla="*/ 4 h 18"/>
                <a:gd name="T66" fmla="*/ 15 w 20"/>
                <a:gd name="T67" fmla="*/ 4 h 18"/>
                <a:gd name="T68" fmla="*/ 17 w 20"/>
                <a:gd name="T69" fmla="*/ 4 h 18"/>
                <a:gd name="T70" fmla="*/ 17 w 20"/>
                <a:gd name="T71" fmla="*/ 4 h 18"/>
                <a:gd name="T72" fmla="*/ 20 w 20"/>
                <a:gd name="T73" fmla="*/ 7 h 18"/>
                <a:gd name="T74" fmla="*/ 20 w 20"/>
                <a:gd name="T75" fmla="*/ 7 h 18"/>
                <a:gd name="T76" fmla="*/ 19 w 20"/>
                <a:gd name="T77" fmla="*/ 11 h 18"/>
                <a:gd name="T78" fmla="*/ 19 w 20"/>
                <a:gd name="T79" fmla="*/ 11 h 18"/>
                <a:gd name="T80" fmla="*/ 17 w 20"/>
                <a:gd name="T81" fmla="*/ 13 h 18"/>
                <a:gd name="T82" fmla="*/ 17 w 20"/>
                <a:gd name="T83" fmla="*/ 13 h 18"/>
                <a:gd name="T84" fmla="*/ 13 w 20"/>
                <a:gd name="T85" fmla="*/ 14 h 18"/>
                <a:gd name="T86" fmla="*/ 13 w 20"/>
                <a:gd name="T87" fmla="*/ 14 h 18"/>
                <a:gd name="T88" fmla="*/ 12 w 20"/>
                <a:gd name="T89" fmla="*/ 16 h 18"/>
                <a:gd name="T90" fmla="*/ 10 w 20"/>
                <a:gd name="T9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 h="18">
                  <a:moveTo>
                    <a:pt x="10" y="18"/>
                  </a:moveTo>
                  <a:lnTo>
                    <a:pt x="10" y="18"/>
                  </a:lnTo>
                  <a:lnTo>
                    <a:pt x="8" y="16"/>
                  </a:lnTo>
                  <a:lnTo>
                    <a:pt x="8" y="16"/>
                  </a:lnTo>
                  <a:lnTo>
                    <a:pt x="8" y="14"/>
                  </a:lnTo>
                  <a:lnTo>
                    <a:pt x="8" y="14"/>
                  </a:lnTo>
                  <a:lnTo>
                    <a:pt x="5" y="14"/>
                  </a:lnTo>
                  <a:lnTo>
                    <a:pt x="5" y="14"/>
                  </a:lnTo>
                  <a:lnTo>
                    <a:pt x="5" y="11"/>
                  </a:lnTo>
                  <a:lnTo>
                    <a:pt x="5" y="11"/>
                  </a:lnTo>
                  <a:lnTo>
                    <a:pt x="3" y="11"/>
                  </a:lnTo>
                  <a:lnTo>
                    <a:pt x="3" y="11"/>
                  </a:lnTo>
                  <a:lnTo>
                    <a:pt x="1" y="11"/>
                  </a:lnTo>
                  <a:lnTo>
                    <a:pt x="0" y="9"/>
                  </a:lnTo>
                  <a:lnTo>
                    <a:pt x="0" y="9"/>
                  </a:lnTo>
                  <a:lnTo>
                    <a:pt x="0" y="7"/>
                  </a:lnTo>
                  <a:lnTo>
                    <a:pt x="0" y="6"/>
                  </a:lnTo>
                  <a:lnTo>
                    <a:pt x="0" y="6"/>
                  </a:lnTo>
                  <a:lnTo>
                    <a:pt x="3" y="4"/>
                  </a:lnTo>
                  <a:lnTo>
                    <a:pt x="3" y="4"/>
                  </a:lnTo>
                  <a:lnTo>
                    <a:pt x="7" y="4"/>
                  </a:lnTo>
                  <a:lnTo>
                    <a:pt x="7" y="4"/>
                  </a:lnTo>
                  <a:lnTo>
                    <a:pt x="8" y="0"/>
                  </a:lnTo>
                  <a:lnTo>
                    <a:pt x="13" y="0"/>
                  </a:lnTo>
                  <a:lnTo>
                    <a:pt x="13" y="0"/>
                  </a:lnTo>
                  <a:lnTo>
                    <a:pt x="13" y="0"/>
                  </a:lnTo>
                  <a:lnTo>
                    <a:pt x="13" y="0"/>
                  </a:lnTo>
                  <a:lnTo>
                    <a:pt x="15" y="0"/>
                  </a:lnTo>
                  <a:lnTo>
                    <a:pt x="15" y="0"/>
                  </a:lnTo>
                  <a:lnTo>
                    <a:pt x="15" y="2"/>
                  </a:lnTo>
                  <a:lnTo>
                    <a:pt x="15" y="4"/>
                  </a:lnTo>
                  <a:lnTo>
                    <a:pt x="15" y="4"/>
                  </a:lnTo>
                  <a:lnTo>
                    <a:pt x="15" y="4"/>
                  </a:lnTo>
                  <a:lnTo>
                    <a:pt x="15" y="4"/>
                  </a:lnTo>
                  <a:lnTo>
                    <a:pt x="17" y="4"/>
                  </a:lnTo>
                  <a:lnTo>
                    <a:pt x="17" y="4"/>
                  </a:lnTo>
                  <a:lnTo>
                    <a:pt x="20" y="7"/>
                  </a:lnTo>
                  <a:lnTo>
                    <a:pt x="20" y="7"/>
                  </a:lnTo>
                  <a:lnTo>
                    <a:pt x="19" y="11"/>
                  </a:lnTo>
                  <a:lnTo>
                    <a:pt x="19" y="11"/>
                  </a:lnTo>
                  <a:lnTo>
                    <a:pt x="17" y="13"/>
                  </a:lnTo>
                  <a:lnTo>
                    <a:pt x="17" y="13"/>
                  </a:lnTo>
                  <a:lnTo>
                    <a:pt x="13" y="14"/>
                  </a:lnTo>
                  <a:lnTo>
                    <a:pt x="13" y="14"/>
                  </a:lnTo>
                  <a:lnTo>
                    <a:pt x="12" y="16"/>
                  </a:lnTo>
                  <a:lnTo>
                    <a:pt x="10" y="18"/>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4" name="Freeform 268"/>
            <p:cNvSpPr>
              <a:spLocks/>
            </p:cNvSpPr>
            <p:nvPr/>
          </p:nvSpPr>
          <p:spPr bwMode="auto">
            <a:xfrm>
              <a:off x="4733925" y="3068974"/>
              <a:ext cx="31750" cy="28575"/>
            </a:xfrm>
            <a:custGeom>
              <a:avLst/>
              <a:gdLst>
                <a:gd name="T0" fmla="*/ 10 w 20"/>
                <a:gd name="T1" fmla="*/ 18 h 18"/>
                <a:gd name="T2" fmla="*/ 10 w 20"/>
                <a:gd name="T3" fmla="*/ 18 h 18"/>
                <a:gd name="T4" fmla="*/ 8 w 20"/>
                <a:gd name="T5" fmla="*/ 16 h 18"/>
                <a:gd name="T6" fmla="*/ 8 w 20"/>
                <a:gd name="T7" fmla="*/ 16 h 18"/>
                <a:gd name="T8" fmla="*/ 8 w 20"/>
                <a:gd name="T9" fmla="*/ 14 h 18"/>
                <a:gd name="T10" fmla="*/ 8 w 20"/>
                <a:gd name="T11" fmla="*/ 14 h 18"/>
                <a:gd name="T12" fmla="*/ 5 w 20"/>
                <a:gd name="T13" fmla="*/ 14 h 18"/>
                <a:gd name="T14" fmla="*/ 5 w 20"/>
                <a:gd name="T15" fmla="*/ 14 h 18"/>
                <a:gd name="T16" fmla="*/ 5 w 20"/>
                <a:gd name="T17" fmla="*/ 11 h 18"/>
                <a:gd name="T18" fmla="*/ 5 w 20"/>
                <a:gd name="T19" fmla="*/ 11 h 18"/>
                <a:gd name="T20" fmla="*/ 3 w 20"/>
                <a:gd name="T21" fmla="*/ 11 h 18"/>
                <a:gd name="T22" fmla="*/ 3 w 20"/>
                <a:gd name="T23" fmla="*/ 11 h 18"/>
                <a:gd name="T24" fmla="*/ 1 w 20"/>
                <a:gd name="T25" fmla="*/ 11 h 18"/>
                <a:gd name="T26" fmla="*/ 0 w 20"/>
                <a:gd name="T27" fmla="*/ 9 h 18"/>
                <a:gd name="T28" fmla="*/ 0 w 20"/>
                <a:gd name="T29" fmla="*/ 9 h 18"/>
                <a:gd name="T30" fmla="*/ 0 w 20"/>
                <a:gd name="T31" fmla="*/ 7 h 18"/>
                <a:gd name="T32" fmla="*/ 0 w 20"/>
                <a:gd name="T33" fmla="*/ 6 h 18"/>
                <a:gd name="T34" fmla="*/ 0 w 20"/>
                <a:gd name="T35" fmla="*/ 6 h 18"/>
                <a:gd name="T36" fmla="*/ 3 w 20"/>
                <a:gd name="T37" fmla="*/ 4 h 18"/>
                <a:gd name="T38" fmla="*/ 3 w 20"/>
                <a:gd name="T39" fmla="*/ 4 h 18"/>
                <a:gd name="T40" fmla="*/ 7 w 20"/>
                <a:gd name="T41" fmla="*/ 4 h 18"/>
                <a:gd name="T42" fmla="*/ 7 w 20"/>
                <a:gd name="T43" fmla="*/ 4 h 18"/>
                <a:gd name="T44" fmla="*/ 8 w 20"/>
                <a:gd name="T45" fmla="*/ 0 h 18"/>
                <a:gd name="T46" fmla="*/ 13 w 20"/>
                <a:gd name="T47" fmla="*/ 0 h 18"/>
                <a:gd name="T48" fmla="*/ 13 w 20"/>
                <a:gd name="T49" fmla="*/ 0 h 18"/>
                <a:gd name="T50" fmla="*/ 13 w 20"/>
                <a:gd name="T51" fmla="*/ 0 h 18"/>
                <a:gd name="T52" fmla="*/ 13 w 20"/>
                <a:gd name="T53" fmla="*/ 0 h 18"/>
                <a:gd name="T54" fmla="*/ 15 w 20"/>
                <a:gd name="T55" fmla="*/ 0 h 18"/>
                <a:gd name="T56" fmla="*/ 15 w 20"/>
                <a:gd name="T57" fmla="*/ 0 h 18"/>
                <a:gd name="T58" fmla="*/ 15 w 20"/>
                <a:gd name="T59" fmla="*/ 2 h 18"/>
                <a:gd name="T60" fmla="*/ 15 w 20"/>
                <a:gd name="T61" fmla="*/ 4 h 18"/>
                <a:gd name="T62" fmla="*/ 15 w 20"/>
                <a:gd name="T63" fmla="*/ 4 h 18"/>
                <a:gd name="T64" fmla="*/ 15 w 20"/>
                <a:gd name="T65" fmla="*/ 4 h 18"/>
                <a:gd name="T66" fmla="*/ 15 w 20"/>
                <a:gd name="T67" fmla="*/ 4 h 18"/>
                <a:gd name="T68" fmla="*/ 17 w 20"/>
                <a:gd name="T69" fmla="*/ 4 h 18"/>
                <a:gd name="T70" fmla="*/ 17 w 20"/>
                <a:gd name="T71" fmla="*/ 4 h 18"/>
                <a:gd name="T72" fmla="*/ 20 w 20"/>
                <a:gd name="T73" fmla="*/ 7 h 18"/>
                <a:gd name="T74" fmla="*/ 20 w 20"/>
                <a:gd name="T75" fmla="*/ 7 h 18"/>
                <a:gd name="T76" fmla="*/ 19 w 20"/>
                <a:gd name="T77" fmla="*/ 11 h 18"/>
                <a:gd name="T78" fmla="*/ 19 w 20"/>
                <a:gd name="T79" fmla="*/ 11 h 18"/>
                <a:gd name="T80" fmla="*/ 17 w 20"/>
                <a:gd name="T81" fmla="*/ 13 h 18"/>
                <a:gd name="T82" fmla="*/ 17 w 20"/>
                <a:gd name="T83" fmla="*/ 13 h 18"/>
                <a:gd name="T84" fmla="*/ 13 w 20"/>
                <a:gd name="T85" fmla="*/ 14 h 18"/>
                <a:gd name="T86" fmla="*/ 13 w 20"/>
                <a:gd name="T87" fmla="*/ 14 h 18"/>
                <a:gd name="T88" fmla="*/ 12 w 20"/>
                <a:gd name="T89" fmla="*/ 16 h 18"/>
                <a:gd name="T90" fmla="*/ 10 w 20"/>
                <a:gd name="T9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 h="18">
                  <a:moveTo>
                    <a:pt x="10" y="18"/>
                  </a:moveTo>
                  <a:lnTo>
                    <a:pt x="10" y="18"/>
                  </a:lnTo>
                  <a:lnTo>
                    <a:pt x="8" y="16"/>
                  </a:lnTo>
                  <a:lnTo>
                    <a:pt x="8" y="16"/>
                  </a:lnTo>
                  <a:lnTo>
                    <a:pt x="8" y="14"/>
                  </a:lnTo>
                  <a:lnTo>
                    <a:pt x="8" y="14"/>
                  </a:lnTo>
                  <a:lnTo>
                    <a:pt x="5" y="14"/>
                  </a:lnTo>
                  <a:lnTo>
                    <a:pt x="5" y="14"/>
                  </a:lnTo>
                  <a:lnTo>
                    <a:pt x="5" y="11"/>
                  </a:lnTo>
                  <a:lnTo>
                    <a:pt x="5" y="11"/>
                  </a:lnTo>
                  <a:lnTo>
                    <a:pt x="3" y="11"/>
                  </a:lnTo>
                  <a:lnTo>
                    <a:pt x="3" y="11"/>
                  </a:lnTo>
                  <a:lnTo>
                    <a:pt x="1" y="11"/>
                  </a:lnTo>
                  <a:lnTo>
                    <a:pt x="0" y="9"/>
                  </a:lnTo>
                  <a:lnTo>
                    <a:pt x="0" y="9"/>
                  </a:lnTo>
                  <a:lnTo>
                    <a:pt x="0" y="7"/>
                  </a:lnTo>
                  <a:lnTo>
                    <a:pt x="0" y="6"/>
                  </a:lnTo>
                  <a:lnTo>
                    <a:pt x="0" y="6"/>
                  </a:lnTo>
                  <a:lnTo>
                    <a:pt x="3" y="4"/>
                  </a:lnTo>
                  <a:lnTo>
                    <a:pt x="3" y="4"/>
                  </a:lnTo>
                  <a:lnTo>
                    <a:pt x="7" y="4"/>
                  </a:lnTo>
                  <a:lnTo>
                    <a:pt x="7" y="4"/>
                  </a:lnTo>
                  <a:lnTo>
                    <a:pt x="8" y="0"/>
                  </a:lnTo>
                  <a:lnTo>
                    <a:pt x="13" y="0"/>
                  </a:lnTo>
                  <a:lnTo>
                    <a:pt x="13" y="0"/>
                  </a:lnTo>
                  <a:lnTo>
                    <a:pt x="13" y="0"/>
                  </a:lnTo>
                  <a:lnTo>
                    <a:pt x="13" y="0"/>
                  </a:lnTo>
                  <a:lnTo>
                    <a:pt x="15" y="0"/>
                  </a:lnTo>
                  <a:lnTo>
                    <a:pt x="15" y="0"/>
                  </a:lnTo>
                  <a:lnTo>
                    <a:pt x="15" y="2"/>
                  </a:lnTo>
                  <a:lnTo>
                    <a:pt x="15" y="4"/>
                  </a:lnTo>
                  <a:lnTo>
                    <a:pt x="15" y="4"/>
                  </a:lnTo>
                  <a:lnTo>
                    <a:pt x="15" y="4"/>
                  </a:lnTo>
                  <a:lnTo>
                    <a:pt x="15" y="4"/>
                  </a:lnTo>
                  <a:lnTo>
                    <a:pt x="17" y="4"/>
                  </a:lnTo>
                  <a:lnTo>
                    <a:pt x="17" y="4"/>
                  </a:lnTo>
                  <a:lnTo>
                    <a:pt x="20" y="7"/>
                  </a:lnTo>
                  <a:lnTo>
                    <a:pt x="20" y="7"/>
                  </a:lnTo>
                  <a:lnTo>
                    <a:pt x="19" y="11"/>
                  </a:lnTo>
                  <a:lnTo>
                    <a:pt x="19" y="11"/>
                  </a:lnTo>
                  <a:lnTo>
                    <a:pt x="17" y="13"/>
                  </a:lnTo>
                  <a:lnTo>
                    <a:pt x="17" y="13"/>
                  </a:lnTo>
                  <a:lnTo>
                    <a:pt x="13" y="14"/>
                  </a:lnTo>
                  <a:lnTo>
                    <a:pt x="13" y="14"/>
                  </a:lnTo>
                  <a:lnTo>
                    <a:pt x="12" y="16"/>
                  </a:lnTo>
                  <a:lnTo>
                    <a:pt x="10" y="18"/>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5" name="Freeform 269"/>
            <p:cNvSpPr>
              <a:spLocks/>
            </p:cNvSpPr>
            <p:nvPr/>
          </p:nvSpPr>
          <p:spPr bwMode="auto">
            <a:xfrm>
              <a:off x="4768850" y="3067385"/>
              <a:ext cx="19050" cy="12700"/>
            </a:xfrm>
            <a:custGeom>
              <a:avLst/>
              <a:gdLst>
                <a:gd name="T0" fmla="*/ 9 w 12"/>
                <a:gd name="T1" fmla="*/ 8 h 8"/>
                <a:gd name="T2" fmla="*/ 9 w 12"/>
                <a:gd name="T3" fmla="*/ 8 h 8"/>
                <a:gd name="T4" fmla="*/ 7 w 12"/>
                <a:gd name="T5" fmla="*/ 7 h 8"/>
                <a:gd name="T6" fmla="*/ 7 w 12"/>
                <a:gd name="T7" fmla="*/ 7 h 8"/>
                <a:gd name="T8" fmla="*/ 5 w 12"/>
                <a:gd name="T9" fmla="*/ 7 h 8"/>
                <a:gd name="T10" fmla="*/ 5 w 12"/>
                <a:gd name="T11" fmla="*/ 7 h 8"/>
                <a:gd name="T12" fmla="*/ 5 w 12"/>
                <a:gd name="T13" fmla="*/ 7 h 8"/>
                <a:gd name="T14" fmla="*/ 5 w 12"/>
                <a:gd name="T15" fmla="*/ 7 h 8"/>
                <a:gd name="T16" fmla="*/ 2 w 12"/>
                <a:gd name="T17" fmla="*/ 5 h 8"/>
                <a:gd name="T18" fmla="*/ 2 w 12"/>
                <a:gd name="T19" fmla="*/ 5 h 8"/>
                <a:gd name="T20" fmla="*/ 2 w 12"/>
                <a:gd name="T21" fmla="*/ 5 h 8"/>
                <a:gd name="T22" fmla="*/ 0 w 12"/>
                <a:gd name="T23" fmla="*/ 1 h 8"/>
                <a:gd name="T24" fmla="*/ 0 w 12"/>
                <a:gd name="T25" fmla="*/ 1 h 8"/>
                <a:gd name="T26" fmla="*/ 2 w 12"/>
                <a:gd name="T27" fmla="*/ 1 h 8"/>
                <a:gd name="T28" fmla="*/ 2 w 12"/>
                <a:gd name="T29" fmla="*/ 1 h 8"/>
                <a:gd name="T30" fmla="*/ 3 w 12"/>
                <a:gd name="T31" fmla="*/ 1 h 8"/>
                <a:gd name="T32" fmla="*/ 3 w 12"/>
                <a:gd name="T33" fmla="*/ 1 h 8"/>
                <a:gd name="T34" fmla="*/ 5 w 12"/>
                <a:gd name="T35" fmla="*/ 0 h 8"/>
                <a:gd name="T36" fmla="*/ 5 w 12"/>
                <a:gd name="T37" fmla="*/ 0 h 8"/>
                <a:gd name="T38" fmla="*/ 9 w 12"/>
                <a:gd name="T39" fmla="*/ 1 h 8"/>
                <a:gd name="T40" fmla="*/ 9 w 12"/>
                <a:gd name="T41" fmla="*/ 1 h 8"/>
                <a:gd name="T42" fmla="*/ 10 w 12"/>
                <a:gd name="T43" fmla="*/ 1 h 8"/>
                <a:gd name="T44" fmla="*/ 10 w 12"/>
                <a:gd name="T45" fmla="*/ 3 h 8"/>
                <a:gd name="T46" fmla="*/ 12 w 12"/>
                <a:gd name="T47" fmla="*/ 3 h 8"/>
                <a:gd name="T48" fmla="*/ 12 w 12"/>
                <a:gd name="T49" fmla="*/ 5 h 8"/>
                <a:gd name="T50" fmla="*/ 12 w 12"/>
                <a:gd name="T51" fmla="*/ 5 h 8"/>
                <a:gd name="T52" fmla="*/ 12 w 12"/>
                <a:gd name="T53" fmla="*/ 7 h 8"/>
                <a:gd name="T54" fmla="*/ 12 w 12"/>
                <a:gd name="T55" fmla="*/ 7 h 8"/>
                <a:gd name="T56" fmla="*/ 12 w 12"/>
                <a:gd name="T57" fmla="*/ 7 h 8"/>
                <a:gd name="T58" fmla="*/ 12 w 12"/>
                <a:gd name="T59" fmla="*/ 7 h 8"/>
                <a:gd name="T60" fmla="*/ 9 w 12"/>
                <a:gd name="T6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 h="8">
                  <a:moveTo>
                    <a:pt x="9" y="8"/>
                  </a:moveTo>
                  <a:lnTo>
                    <a:pt x="9" y="8"/>
                  </a:lnTo>
                  <a:lnTo>
                    <a:pt x="7" y="7"/>
                  </a:lnTo>
                  <a:lnTo>
                    <a:pt x="7" y="7"/>
                  </a:lnTo>
                  <a:lnTo>
                    <a:pt x="5" y="7"/>
                  </a:lnTo>
                  <a:lnTo>
                    <a:pt x="5" y="7"/>
                  </a:lnTo>
                  <a:lnTo>
                    <a:pt x="5" y="7"/>
                  </a:lnTo>
                  <a:lnTo>
                    <a:pt x="5" y="7"/>
                  </a:lnTo>
                  <a:lnTo>
                    <a:pt x="2" y="5"/>
                  </a:lnTo>
                  <a:lnTo>
                    <a:pt x="2" y="5"/>
                  </a:lnTo>
                  <a:lnTo>
                    <a:pt x="2" y="5"/>
                  </a:lnTo>
                  <a:lnTo>
                    <a:pt x="0" y="1"/>
                  </a:lnTo>
                  <a:lnTo>
                    <a:pt x="0" y="1"/>
                  </a:lnTo>
                  <a:lnTo>
                    <a:pt x="2" y="1"/>
                  </a:lnTo>
                  <a:lnTo>
                    <a:pt x="2" y="1"/>
                  </a:lnTo>
                  <a:lnTo>
                    <a:pt x="3" y="1"/>
                  </a:lnTo>
                  <a:lnTo>
                    <a:pt x="3" y="1"/>
                  </a:lnTo>
                  <a:lnTo>
                    <a:pt x="5" y="0"/>
                  </a:lnTo>
                  <a:lnTo>
                    <a:pt x="5" y="0"/>
                  </a:lnTo>
                  <a:lnTo>
                    <a:pt x="9" y="1"/>
                  </a:lnTo>
                  <a:lnTo>
                    <a:pt x="9" y="1"/>
                  </a:lnTo>
                  <a:lnTo>
                    <a:pt x="10" y="1"/>
                  </a:lnTo>
                  <a:lnTo>
                    <a:pt x="10" y="3"/>
                  </a:lnTo>
                  <a:lnTo>
                    <a:pt x="12" y="3"/>
                  </a:lnTo>
                  <a:lnTo>
                    <a:pt x="12" y="5"/>
                  </a:lnTo>
                  <a:lnTo>
                    <a:pt x="12" y="5"/>
                  </a:lnTo>
                  <a:lnTo>
                    <a:pt x="12" y="7"/>
                  </a:lnTo>
                  <a:lnTo>
                    <a:pt x="12" y="7"/>
                  </a:lnTo>
                  <a:lnTo>
                    <a:pt x="12" y="7"/>
                  </a:lnTo>
                  <a:lnTo>
                    <a:pt x="12" y="7"/>
                  </a:lnTo>
                  <a:lnTo>
                    <a:pt x="9" y="8"/>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6" name="Freeform 270"/>
            <p:cNvSpPr>
              <a:spLocks/>
            </p:cNvSpPr>
            <p:nvPr/>
          </p:nvSpPr>
          <p:spPr bwMode="auto">
            <a:xfrm>
              <a:off x="4768850" y="3067385"/>
              <a:ext cx="19050" cy="12700"/>
            </a:xfrm>
            <a:custGeom>
              <a:avLst/>
              <a:gdLst>
                <a:gd name="T0" fmla="*/ 9 w 12"/>
                <a:gd name="T1" fmla="*/ 8 h 8"/>
                <a:gd name="T2" fmla="*/ 9 w 12"/>
                <a:gd name="T3" fmla="*/ 8 h 8"/>
                <a:gd name="T4" fmla="*/ 7 w 12"/>
                <a:gd name="T5" fmla="*/ 7 h 8"/>
                <a:gd name="T6" fmla="*/ 7 w 12"/>
                <a:gd name="T7" fmla="*/ 7 h 8"/>
                <a:gd name="T8" fmla="*/ 5 w 12"/>
                <a:gd name="T9" fmla="*/ 7 h 8"/>
                <a:gd name="T10" fmla="*/ 5 w 12"/>
                <a:gd name="T11" fmla="*/ 7 h 8"/>
                <a:gd name="T12" fmla="*/ 5 w 12"/>
                <a:gd name="T13" fmla="*/ 7 h 8"/>
                <a:gd name="T14" fmla="*/ 5 w 12"/>
                <a:gd name="T15" fmla="*/ 7 h 8"/>
                <a:gd name="T16" fmla="*/ 2 w 12"/>
                <a:gd name="T17" fmla="*/ 5 h 8"/>
                <a:gd name="T18" fmla="*/ 2 w 12"/>
                <a:gd name="T19" fmla="*/ 5 h 8"/>
                <a:gd name="T20" fmla="*/ 2 w 12"/>
                <a:gd name="T21" fmla="*/ 5 h 8"/>
                <a:gd name="T22" fmla="*/ 0 w 12"/>
                <a:gd name="T23" fmla="*/ 1 h 8"/>
                <a:gd name="T24" fmla="*/ 0 w 12"/>
                <a:gd name="T25" fmla="*/ 1 h 8"/>
                <a:gd name="T26" fmla="*/ 2 w 12"/>
                <a:gd name="T27" fmla="*/ 1 h 8"/>
                <a:gd name="T28" fmla="*/ 2 w 12"/>
                <a:gd name="T29" fmla="*/ 1 h 8"/>
                <a:gd name="T30" fmla="*/ 3 w 12"/>
                <a:gd name="T31" fmla="*/ 1 h 8"/>
                <a:gd name="T32" fmla="*/ 3 w 12"/>
                <a:gd name="T33" fmla="*/ 1 h 8"/>
                <a:gd name="T34" fmla="*/ 5 w 12"/>
                <a:gd name="T35" fmla="*/ 0 h 8"/>
                <a:gd name="T36" fmla="*/ 5 w 12"/>
                <a:gd name="T37" fmla="*/ 0 h 8"/>
                <a:gd name="T38" fmla="*/ 9 w 12"/>
                <a:gd name="T39" fmla="*/ 1 h 8"/>
                <a:gd name="T40" fmla="*/ 9 w 12"/>
                <a:gd name="T41" fmla="*/ 1 h 8"/>
                <a:gd name="T42" fmla="*/ 10 w 12"/>
                <a:gd name="T43" fmla="*/ 1 h 8"/>
                <a:gd name="T44" fmla="*/ 10 w 12"/>
                <a:gd name="T45" fmla="*/ 3 h 8"/>
                <a:gd name="T46" fmla="*/ 12 w 12"/>
                <a:gd name="T47" fmla="*/ 3 h 8"/>
                <a:gd name="T48" fmla="*/ 12 w 12"/>
                <a:gd name="T49" fmla="*/ 5 h 8"/>
                <a:gd name="T50" fmla="*/ 12 w 12"/>
                <a:gd name="T51" fmla="*/ 5 h 8"/>
                <a:gd name="T52" fmla="*/ 12 w 12"/>
                <a:gd name="T53" fmla="*/ 7 h 8"/>
                <a:gd name="T54" fmla="*/ 12 w 12"/>
                <a:gd name="T55" fmla="*/ 7 h 8"/>
                <a:gd name="T56" fmla="*/ 12 w 12"/>
                <a:gd name="T57" fmla="*/ 7 h 8"/>
                <a:gd name="T58" fmla="*/ 12 w 12"/>
                <a:gd name="T59" fmla="*/ 7 h 8"/>
                <a:gd name="T60" fmla="*/ 9 w 12"/>
                <a:gd name="T6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 h="8">
                  <a:moveTo>
                    <a:pt x="9" y="8"/>
                  </a:moveTo>
                  <a:lnTo>
                    <a:pt x="9" y="8"/>
                  </a:lnTo>
                  <a:lnTo>
                    <a:pt x="7" y="7"/>
                  </a:lnTo>
                  <a:lnTo>
                    <a:pt x="7" y="7"/>
                  </a:lnTo>
                  <a:lnTo>
                    <a:pt x="5" y="7"/>
                  </a:lnTo>
                  <a:lnTo>
                    <a:pt x="5" y="7"/>
                  </a:lnTo>
                  <a:lnTo>
                    <a:pt x="5" y="7"/>
                  </a:lnTo>
                  <a:lnTo>
                    <a:pt x="5" y="7"/>
                  </a:lnTo>
                  <a:lnTo>
                    <a:pt x="2" y="5"/>
                  </a:lnTo>
                  <a:lnTo>
                    <a:pt x="2" y="5"/>
                  </a:lnTo>
                  <a:lnTo>
                    <a:pt x="2" y="5"/>
                  </a:lnTo>
                  <a:lnTo>
                    <a:pt x="0" y="1"/>
                  </a:lnTo>
                  <a:lnTo>
                    <a:pt x="0" y="1"/>
                  </a:lnTo>
                  <a:lnTo>
                    <a:pt x="2" y="1"/>
                  </a:lnTo>
                  <a:lnTo>
                    <a:pt x="2" y="1"/>
                  </a:lnTo>
                  <a:lnTo>
                    <a:pt x="3" y="1"/>
                  </a:lnTo>
                  <a:lnTo>
                    <a:pt x="3" y="1"/>
                  </a:lnTo>
                  <a:lnTo>
                    <a:pt x="5" y="0"/>
                  </a:lnTo>
                  <a:lnTo>
                    <a:pt x="5" y="0"/>
                  </a:lnTo>
                  <a:lnTo>
                    <a:pt x="9" y="1"/>
                  </a:lnTo>
                  <a:lnTo>
                    <a:pt x="9" y="1"/>
                  </a:lnTo>
                  <a:lnTo>
                    <a:pt x="10" y="1"/>
                  </a:lnTo>
                  <a:lnTo>
                    <a:pt x="10" y="3"/>
                  </a:lnTo>
                  <a:lnTo>
                    <a:pt x="12" y="3"/>
                  </a:lnTo>
                  <a:lnTo>
                    <a:pt x="12" y="5"/>
                  </a:lnTo>
                  <a:lnTo>
                    <a:pt x="12" y="5"/>
                  </a:lnTo>
                  <a:lnTo>
                    <a:pt x="12" y="7"/>
                  </a:lnTo>
                  <a:lnTo>
                    <a:pt x="12" y="7"/>
                  </a:lnTo>
                  <a:lnTo>
                    <a:pt x="12" y="7"/>
                  </a:lnTo>
                  <a:lnTo>
                    <a:pt x="12" y="7"/>
                  </a:lnTo>
                  <a:lnTo>
                    <a:pt x="9" y="8"/>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7" name="Freeform 271"/>
            <p:cNvSpPr>
              <a:spLocks/>
            </p:cNvSpPr>
            <p:nvPr/>
          </p:nvSpPr>
          <p:spPr bwMode="auto">
            <a:xfrm>
              <a:off x="4539920" y="2462548"/>
              <a:ext cx="179388" cy="323850"/>
            </a:xfrm>
            <a:custGeom>
              <a:avLst/>
              <a:gdLst>
                <a:gd name="T0" fmla="*/ 4 w 113"/>
                <a:gd name="T1" fmla="*/ 198 h 204"/>
                <a:gd name="T2" fmla="*/ 17 w 113"/>
                <a:gd name="T3" fmla="*/ 186 h 204"/>
                <a:gd name="T4" fmla="*/ 24 w 113"/>
                <a:gd name="T5" fmla="*/ 177 h 204"/>
                <a:gd name="T6" fmla="*/ 40 w 113"/>
                <a:gd name="T7" fmla="*/ 175 h 204"/>
                <a:gd name="T8" fmla="*/ 45 w 113"/>
                <a:gd name="T9" fmla="*/ 170 h 204"/>
                <a:gd name="T10" fmla="*/ 31 w 113"/>
                <a:gd name="T11" fmla="*/ 168 h 204"/>
                <a:gd name="T12" fmla="*/ 23 w 113"/>
                <a:gd name="T13" fmla="*/ 163 h 204"/>
                <a:gd name="T14" fmla="*/ 11 w 113"/>
                <a:gd name="T15" fmla="*/ 163 h 204"/>
                <a:gd name="T16" fmla="*/ 23 w 113"/>
                <a:gd name="T17" fmla="*/ 151 h 204"/>
                <a:gd name="T18" fmla="*/ 28 w 113"/>
                <a:gd name="T19" fmla="*/ 137 h 204"/>
                <a:gd name="T20" fmla="*/ 19 w 113"/>
                <a:gd name="T21" fmla="*/ 136 h 204"/>
                <a:gd name="T22" fmla="*/ 28 w 113"/>
                <a:gd name="T23" fmla="*/ 129 h 204"/>
                <a:gd name="T24" fmla="*/ 41 w 113"/>
                <a:gd name="T25" fmla="*/ 125 h 204"/>
                <a:gd name="T26" fmla="*/ 43 w 113"/>
                <a:gd name="T27" fmla="*/ 115 h 204"/>
                <a:gd name="T28" fmla="*/ 43 w 113"/>
                <a:gd name="T29" fmla="*/ 110 h 204"/>
                <a:gd name="T30" fmla="*/ 36 w 113"/>
                <a:gd name="T31" fmla="*/ 100 h 204"/>
                <a:gd name="T32" fmla="*/ 40 w 113"/>
                <a:gd name="T33" fmla="*/ 93 h 204"/>
                <a:gd name="T34" fmla="*/ 36 w 113"/>
                <a:gd name="T35" fmla="*/ 93 h 204"/>
                <a:gd name="T36" fmla="*/ 29 w 113"/>
                <a:gd name="T37" fmla="*/ 95 h 204"/>
                <a:gd name="T38" fmla="*/ 21 w 113"/>
                <a:gd name="T39" fmla="*/ 91 h 204"/>
                <a:gd name="T40" fmla="*/ 17 w 113"/>
                <a:gd name="T41" fmla="*/ 84 h 204"/>
                <a:gd name="T42" fmla="*/ 23 w 113"/>
                <a:gd name="T43" fmla="*/ 76 h 204"/>
                <a:gd name="T44" fmla="*/ 16 w 113"/>
                <a:gd name="T45" fmla="*/ 72 h 204"/>
                <a:gd name="T46" fmla="*/ 7 w 113"/>
                <a:gd name="T47" fmla="*/ 79 h 204"/>
                <a:gd name="T48" fmla="*/ 11 w 113"/>
                <a:gd name="T49" fmla="*/ 71 h 204"/>
                <a:gd name="T50" fmla="*/ 11 w 113"/>
                <a:gd name="T51" fmla="*/ 60 h 204"/>
                <a:gd name="T52" fmla="*/ 4 w 113"/>
                <a:gd name="T53" fmla="*/ 55 h 204"/>
                <a:gd name="T54" fmla="*/ 9 w 113"/>
                <a:gd name="T55" fmla="*/ 43 h 204"/>
                <a:gd name="T56" fmla="*/ 12 w 113"/>
                <a:gd name="T57" fmla="*/ 36 h 204"/>
                <a:gd name="T58" fmla="*/ 11 w 113"/>
                <a:gd name="T59" fmla="*/ 31 h 204"/>
                <a:gd name="T60" fmla="*/ 12 w 113"/>
                <a:gd name="T61" fmla="*/ 21 h 204"/>
                <a:gd name="T62" fmla="*/ 17 w 113"/>
                <a:gd name="T63" fmla="*/ 14 h 204"/>
                <a:gd name="T64" fmla="*/ 23 w 113"/>
                <a:gd name="T65" fmla="*/ 4 h 204"/>
                <a:gd name="T66" fmla="*/ 35 w 113"/>
                <a:gd name="T67" fmla="*/ 4 h 204"/>
                <a:gd name="T68" fmla="*/ 50 w 113"/>
                <a:gd name="T69" fmla="*/ 7 h 204"/>
                <a:gd name="T70" fmla="*/ 38 w 113"/>
                <a:gd name="T71" fmla="*/ 19 h 204"/>
                <a:gd name="T72" fmla="*/ 40 w 113"/>
                <a:gd name="T73" fmla="*/ 24 h 204"/>
                <a:gd name="T74" fmla="*/ 50 w 113"/>
                <a:gd name="T75" fmla="*/ 24 h 204"/>
                <a:gd name="T76" fmla="*/ 64 w 113"/>
                <a:gd name="T77" fmla="*/ 31 h 204"/>
                <a:gd name="T78" fmla="*/ 55 w 113"/>
                <a:gd name="T79" fmla="*/ 50 h 204"/>
                <a:gd name="T80" fmla="*/ 52 w 113"/>
                <a:gd name="T81" fmla="*/ 62 h 204"/>
                <a:gd name="T82" fmla="*/ 53 w 113"/>
                <a:gd name="T83" fmla="*/ 62 h 204"/>
                <a:gd name="T84" fmla="*/ 67 w 113"/>
                <a:gd name="T85" fmla="*/ 83 h 204"/>
                <a:gd name="T86" fmla="*/ 77 w 113"/>
                <a:gd name="T87" fmla="*/ 96 h 204"/>
                <a:gd name="T88" fmla="*/ 86 w 113"/>
                <a:gd name="T89" fmla="*/ 115 h 204"/>
                <a:gd name="T90" fmla="*/ 93 w 113"/>
                <a:gd name="T91" fmla="*/ 131 h 204"/>
                <a:gd name="T92" fmla="*/ 98 w 113"/>
                <a:gd name="T93" fmla="*/ 134 h 204"/>
                <a:gd name="T94" fmla="*/ 113 w 113"/>
                <a:gd name="T95" fmla="*/ 146 h 204"/>
                <a:gd name="T96" fmla="*/ 108 w 113"/>
                <a:gd name="T97" fmla="*/ 160 h 204"/>
                <a:gd name="T98" fmla="*/ 100 w 113"/>
                <a:gd name="T99" fmla="*/ 172 h 204"/>
                <a:gd name="T100" fmla="*/ 106 w 113"/>
                <a:gd name="T101" fmla="*/ 180 h 204"/>
                <a:gd name="T102" fmla="*/ 88 w 113"/>
                <a:gd name="T103" fmla="*/ 187 h 204"/>
                <a:gd name="T104" fmla="*/ 69 w 113"/>
                <a:gd name="T105" fmla="*/ 187 h 204"/>
                <a:gd name="T106" fmla="*/ 60 w 113"/>
                <a:gd name="T107" fmla="*/ 191 h 204"/>
                <a:gd name="T108" fmla="*/ 48 w 113"/>
                <a:gd name="T109" fmla="*/ 191 h 204"/>
                <a:gd name="T110" fmla="*/ 36 w 113"/>
                <a:gd name="T111" fmla="*/ 196 h 204"/>
                <a:gd name="T112" fmla="*/ 26 w 113"/>
                <a:gd name="T113" fmla="*/ 198 h 204"/>
                <a:gd name="T114" fmla="*/ 17 w 113"/>
                <a:gd name="T115" fmla="*/ 198 h 204"/>
                <a:gd name="T116" fmla="*/ 5 w 113"/>
                <a:gd name="T117" fmla="*/ 20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 h="204">
                  <a:moveTo>
                    <a:pt x="5" y="203"/>
                  </a:moveTo>
                  <a:lnTo>
                    <a:pt x="7" y="201"/>
                  </a:lnTo>
                  <a:lnTo>
                    <a:pt x="7" y="201"/>
                  </a:lnTo>
                  <a:lnTo>
                    <a:pt x="5" y="201"/>
                  </a:lnTo>
                  <a:lnTo>
                    <a:pt x="5" y="201"/>
                  </a:lnTo>
                  <a:lnTo>
                    <a:pt x="5" y="203"/>
                  </a:lnTo>
                  <a:lnTo>
                    <a:pt x="4" y="203"/>
                  </a:lnTo>
                  <a:lnTo>
                    <a:pt x="0" y="203"/>
                  </a:lnTo>
                  <a:lnTo>
                    <a:pt x="0" y="198"/>
                  </a:lnTo>
                  <a:lnTo>
                    <a:pt x="4" y="198"/>
                  </a:lnTo>
                  <a:lnTo>
                    <a:pt x="5" y="198"/>
                  </a:lnTo>
                  <a:lnTo>
                    <a:pt x="7" y="196"/>
                  </a:lnTo>
                  <a:lnTo>
                    <a:pt x="9" y="194"/>
                  </a:lnTo>
                  <a:lnTo>
                    <a:pt x="9" y="194"/>
                  </a:lnTo>
                  <a:lnTo>
                    <a:pt x="11" y="192"/>
                  </a:lnTo>
                  <a:lnTo>
                    <a:pt x="12" y="191"/>
                  </a:lnTo>
                  <a:lnTo>
                    <a:pt x="12" y="189"/>
                  </a:lnTo>
                  <a:lnTo>
                    <a:pt x="14" y="187"/>
                  </a:lnTo>
                  <a:lnTo>
                    <a:pt x="16" y="187"/>
                  </a:lnTo>
                  <a:lnTo>
                    <a:pt x="17" y="186"/>
                  </a:lnTo>
                  <a:lnTo>
                    <a:pt x="17" y="186"/>
                  </a:lnTo>
                  <a:lnTo>
                    <a:pt x="19" y="184"/>
                  </a:lnTo>
                  <a:lnTo>
                    <a:pt x="19" y="182"/>
                  </a:lnTo>
                  <a:lnTo>
                    <a:pt x="19" y="180"/>
                  </a:lnTo>
                  <a:lnTo>
                    <a:pt x="21" y="179"/>
                  </a:lnTo>
                  <a:lnTo>
                    <a:pt x="21" y="177"/>
                  </a:lnTo>
                  <a:lnTo>
                    <a:pt x="23" y="179"/>
                  </a:lnTo>
                  <a:lnTo>
                    <a:pt x="23" y="179"/>
                  </a:lnTo>
                  <a:lnTo>
                    <a:pt x="24" y="177"/>
                  </a:lnTo>
                  <a:lnTo>
                    <a:pt x="24" y="177"/>
                  </a:lnTo>
                  <a:lnTo>
                    <a:pt x="24" y="175"/>
                  </a:lnTo>
                  <a:lnTo>
                    <a:pt x="26" y="174"/>
                  </a:lnTo>
                  <a:lnTo>
                    <a:pt x="33" y="174"/>
                  </a:lnTo>
                  <a:lnTo>
                    <a:pt x="33" y="174"/>
                  </a:lnTo>
                  <a:lnTo>
                    <a:pt x="35" y="174"/>
                  </a:lnTo>
                  <a:lnTo>
                    <a:pt x="35" y="174"/>
                  </a:lnTo>
                  <a:lnTo>
                    <a:pt x="36" y="174"/>
                  </a:lnTo>
                  <a:lnTo>
                    <a:pt x="38" y="175"/>
                  </a:lnTo>
                  <a:lnTo>
                    <a:pt x="38" y="175"/>
                  </a:lnTo>
                  <a:lnTo>
                    <a:pt x="40" y="175"/>
                  </a:lnTo>
                  <a:lnTo>
                    <a:pt x="41" y="175"/>
                  </a:lnTo>
                  <a:lnTo>
                    <a:pt x="41" y="174"/>
                  </a:lnTo>
                  <a:lnTo>
                    <a:pt x="41" y="174"/>
                  </a:lnTo>
                  <a:lnTo>
                    <a:pt x="43" y="174"/>
                  </a:lnTo>
                  <a:lnTo>
                    <a:pt x="43" y="172"/>
                  </a:lnTo>
                  <a:lnTo>
                    <a:pt x="43" y="172"/>
                  </a:lnTo>
                  <a:lnTo>
                    <a:pt x="43" y="172"/>
                  </a:lnTo>
                  <a:lnTo>
                    <a:pt x="45" y="170"/>
                  </a:lnTo>
                  <a:lnTo>
                    <a:pt x="45" y="170"/>
                  </a:lnTo>
                  <a:lnTo>
                    <a:pt x="45" y="170"/>
                  </a:lnTo>
                  <a:lnTo>
                    <a:pt x="43" y="170"/>
                  </a:lnTo>
                  <a:lnTo>
                    <a:pt x="43" y="170"/>
                  </a:lnTo>
                  <a:lnTo>
                    <a:pt x="43" y="172"/>
                  </a:lnTo>
                  <a:lnTo>
                    <a:pt x="41" y="174"/>
                  </a:lnTo>
                  <a:lnTo>
                    <a:pt x="38" y="174"/>
                  </a:lnTo>
                  <a:lnTo>
                    <a:pt x="36" y="174"/>
                  </a:lnTo>
                  <a:lnTo>
                    <a:pt x="35" y="172"/>
                  </a:lnTo>
                  <a:lnTo>
                    <a:pt x="31" y="170"/>
                  </a:lnTo>
                  <a:lnTo>
                    <a:pt x="31" y="168"/>
                  </a:lnTo>
                  <a:lnTo>
                    <a:pt x="31" y="168"/>
                  </a:lnTo>
                  <a:lnTo>
                    <a:pt x="31" y="168"/>
                  </a:lnTo>
                  <a:lnTo>
                    <a:pt x="29" y="167"/>
                  </a:lnTo>
                  <a:lnTo>
                    <a:pt x="29" y="167"/>
                  </a:lnTo>
                  <a:lnTo>
                    <a:pt x="28" y="168"/>
                  </a:lnTo>
                  <a:lnTo>
                    <a:pt x="26" y="168"/>
                  </a:lnTo>
                  <a:lnTo>
                    <a:pt x="24" y="170"/>
                  </a:lnTo>
                  <a:lnTo>
                    <a:pt x="23" y="167"/>
                  </a:lnTo>
                  <a:lnTo>
                    <a:pt x="24" y="165"/>
                  </a:lnTo>
                  <a:lnTo>
                    <a:pt x="23" y="165"/>
                  </a:lnTo>
                  <a:lnTo>
                    <a:pt x="23" y="163"/>
                  </a:lnTo>
                  <a:lnTo>
                    <a:pt x="23" y="165"/>
                  </a:lnTo>
                  <a:lnTo>
                    <a:pt x="21" y="165"/>
                  </a:lnTo>
                  <a:lnTo>
                    <a:pt x="19" y="165"/>
                  </a:lnTo>
                  <a:lnTo>
                    <a:pt x="17" y="165"/>
                  </a:lnTo>
                  <a:lnTo>
                    <a:pt x="16" y="167"/>
                  </a:lnTo>
                  <a:lnTo>
                    <a:pt x="16" y="167"/>
                  </a:lnTo>
                  <a:lnTo>
                    <a:pt x="12" y="167"/>
                  </a:lnTo>
                  <a:lnTo>
                    <a:pt x="11" y="165"/>
                  </a:lnTo>
                  <a:lnTo>
                    <a:pt x="11" y="163"/>
                  </a:lnTo>
                  <a:lnTo>
                    <a:pt x="11" y="163"/>
                  </a:lnTo>
                  <a:lnTo>
                    <a:pt x="11" y="162"/>
                  </a:lnTo>
                  <a:lnTo>
                    <a:pt x="12" y="162"/>
                  </a:lnTo>
                  <a:lnTo>
                    <a:pt x="11" y="160"/>
                  </a:lnTo>
                  <a:lnTo>
                    <a:pt x="11" y="158"/>
                  </a:lnTo>
                  <a:lnTo>
                    <a:pt x="12" y="155"/>
                  </a:lnTo>
                  <a:lnTo>
                    <a:pt x="16" y="155"/>
                  </a:lnTo>
                  <a:lnTo>
                    <a:pt x="19" y="153"/>
                  </a:lnTo>
                  <a:lnTo>
                    <a:pt x="21" y="151"/>
                  </a:lnTo>
                  <a:lnTo>
                    <a:pt x="23" y="151"/>
                  </a:lnTo>
                  <a:lnTo>
                    <a:pt x="23" y="151"/>
                  </a:lnTo>
                  <a:lnTo>
                    <a:pt x="24" y="150"/>
                  </a:lnTo>
                  <a:lnTo>
                    <a:pt x="26" y="150"/>
                  </a:lnTo>
                  <a:lnTo>
                    <a:pt x="28" y="148"/>
                  </a:lnTo>
                  <a:lnTo>
                    <a:pt x="28" y="146"/>
                  </a:lnTo>
                  <a:lnTo>
                    <a:pt x="28" y="144"/>
                  </a:lnTo>
                  <a:lnTo>
                    <a:pt x="28" y="143"/>
                  </a:lnTo>
                  <a:lnTo>
                    <a:pt x="28" y="141"/>
                  </a:lnTo>
                  <a:lnTo>
                    <a:pt x="28" y="139"/>
                  </a:lnTo>
                  <a:lnTo>
                    <a:pt x="28" y="139"/>
                  </a:lnTo>
                  <a:lnTo>
                    <a:pt x="28" y="137"/>
                  </a:lnTo>
                  <a:lnTo>
                    <a:pt x="26" y="137"/>
                  </a:lnTo>
                  <a:lnTo>
                    <a:pt x="26" y="137"/>
                  </a:lnTo>
                  <a:lnTo>
                    <a:pt x="24" y="139"/>
                  </a:lnTo>
                  <a:lnTo>
                    <a:pt x="23" y="139"/>
                  </a:lnTo>
                  <a:lnTo>
                    <a:pt x="23" y="139"/>
                  </a:lnTo>
                  <a:lnTo>
                    <a:pt x="21" y="139"/>
                  </a:lnTo>
                  <a:lnTo>
                    <a:pt x="21" y="139"/>
                  </a:lnTo>
                  <a:lnTo>
                    <a:pt x="19" y="139"/>
                  </a:lnTo>
                  <a:lnTo>
                    <a:pt x="17" y="139"/>
                  </a:lnTo>
                  <a:lnTo>
                    <a:pt x="19" y="136"/>
                  </a:lnTo>
                  <a:lnTo>
                    <a:pt x="21" y="134"/>
                  </a:lnTo>
                  <a:lnTo>
                    <a:pt x="21" y="134"/>
                  </a:lnTo>
                  <a:lnTo>
                    <a:pt x="21" y="134"/>
                  </a:lnTo>
                  <a:lnTo>
                    <a:pt x="23" y="134"/>
                  </a:lnTo>
                  <a:lnTo>
                    <a:pt x="23" y="134"/>
                  </a:lnTo>
                  <a:lnTo>
                    <a:pt x="24" y="132"/>
                  </a:lnTo>
                  <a:lnTo>
                    <a:pt x="24" y="132"/>
                  </a:lnTo>
                  <a:lnTo>
                    <a:pt x="24" y="131"/>
                  </a:lnTo>
                  <a:lnTo>
                    <a:pt x="26" y="129"/>
                  </a:lnTo>
                  <a:lnTo>
                    <a:pt x="28" y="129"/>
                  </a:lnTo>
                  <a:lnTo>
                    <a:pt x="28" y="127"/>
                  </a:lnTo>
                  <a:lnTo>
                    <a:pt x="29" y="127"/>
                  </a:lnTo>
                  <a:lnTo>
                    <a:pt x="29" y="127"/>
                  </a:lnTo>
                  <a:lnTo>
                    <a:pt x="33" y="127"/>
                  </a:lnTo>
                  <a:lnTo>
                    <a:pt x="33" y="127"/>
                  </a:lnTo>
                  <a:lnTo>
                    <a:pt x="36" y="125"/>
                  </a:lnTo>
                  <a:lnTo>
                    <a:pt x="38" y="125"/>
                  </a:lnTo>
                  <a:lnTo>
                    <a:pt x="40" y="125"/>
                  </a:lnTo>
                  <a:lnTo>
                    <a:pt x="41" y="125"/>
                  </a:lnTo>
                  <a:lnTo>
                    <a:pt x="41" y="125"/>
                  </a:lnTo>
                  <a:lnTo>
                    <a:pt x="43" y="124"/>
                  </a:lnTo>
                  <a:lnTo>
                    <a:pt x="43" y="124"/>
                  </a:lnTo>
                  <a:lnTo>
                    <a:pt x="43" y="124"/>
                  </a:lnTo>
                  <a:lnTo>
                    <a:pt x="41" y="122"/>
                  </a:lnTo>
                  <a:lnTo>
                    <a:pt x="41" y="122"/>
                  </a:lnTo>
                  <a:lnTo>
                    <a:pt x="43" y="120"/>
                  </a:lnTo>
                  <a:lnTo>
                    <a:pt x="43" y="119"/>
                  </a:lnTo>
                  <a:lnTo>
                    <a:pt x="43" y="117"/>
                  </a:lnTo>
                  <a:lnTo>
                    <a:pt x="43" y="117"/>
                  </a:lnTo>
                  <a:lnTo>
                    <a:pt x="43" y="115"/>
                  </a:lnTo>
                  <a:lnTo>
                    <a:pt x="43" y="113"/>
                  </a:lnTo>
                  <a:lnTo>
                    <a:pt x="43" y="113"/>
                  </a:lnTo>
                  <a:lnTo>
                    <a:pt x="45" y="112"/>
                  </a:lnTo>
                  <a:lnTo>
                    <a:pt x="46" y="110"/>
                  </a:lnTo>
                  <a:lnTo>
                    <a:pt x="46" y="110"/>
                  </a:lnTo>
                  <a:lnTo>
                    <a:pt x="46" y="110"/>
                  </a:lnTo>
                  <a:lnTo>
                    <a:pt x="45" y="108"/>
                  </a:lnTo>
                  <a:lnTo>
                    <a:pt x="45" y="108"/>
                  </a:lnTo>
                  <a:lnTo>
                    <a:pt x="45" y="108"/>
                  </a:lnTo>
                  <a:lnTo>
                    <a:pt x="43" y="110"/>
                  </a:lnTo>
                  <a:lnTo>
                    <a:pt x="41" y="110"/>
                  </a:lnTo>
                  <a:lnTo>
                    <a:pt x="41" y="108"/>
                  </a:lnTo>
                  <a:lnTo>
                    <a:pt x="41" y="108"/>
                  </a:lnTo>
                  <a:lnTo>
                    <a:pt x="41" y="107"/>
                  </a:lnTo>
                  <a:lnTo>
                    <a:pt x="38" y="105"/>
                  </a:lnTo>
                  <a:lnTo>
                    <a:pt x="38" y="103"/>
                  </a:lnTo>
                  <a:lnTo>
                    <a:pt x="38" y="103"/>
                  </a:lnTo>
                  <a:lnTo>
                    <a:pt x="38" y="101"/>
                  </a:lnTo>
                  <a:lnTo>
                    <a:pt x="36" y="100"/>
                  </a:lnTo>
                  <a:lnTo>
                    <a:pt x="36" y="100"/>
                  </a:lnTo>
                  <a:lnTo>
                    <a:pt x="36" y="100"/>
                  </a:lnTo>
                  <a:lnTo>
                    <a:pt x="36" y="100"/>
                  </a:lnTo>
                  <a:lnTo>
                    <a:pt x="35" y="98"/>
                  </a:lnTo>
                  <a:lnTo>
                    <a:pt x="35" y="98"/>
                  </a:lnTo>
                  <a:lnTo>
                    <a:pt x="35" y="96"/>
                  </a:lnTo>
                  <a:lnTo>
                    <a:pt x="36" y="96"/>
                  </a:lnTo>
                  <a:lnTo>
                    <a:pt x="36" y="96"/>
                  </a:lnTo>
                  <a:lnTo>
                    <a:pt x="38" y="95"/>
                  </a:lnTo>
                  <a:lnTo>
                    <a:pt x="38" y="95"/>
                  </a:lnTo>
                  <a:lnTo>
                    <a:pt x="40" y="93"/>
                  </a:lnTo>
                  <a:lnTo>
                    <a:pt x="38" y="93"/>
                  </a:lnTo>
                  <a:lnTo>
                    <a:pt x="38" y="91"/>
                  </a:lnTo>
                  <a:lnTo>
                    <a:pt x="40" y="91"/>
                  </a:lnTo>
                  <a:lnTo>
                    <a:pt x="40" y="89"/>
                  </a:lnTo>
                  <a:lnTo>
                    <a:pt x="40" y="89"/>
                  </a:lnTo>
                  <a:lnTo>
                    <a:pt x="40" y="89"/>
                  </a:lnTo>
                  <a:lnTo>
                    <a:pt x="40" y="91"/>
                  </a:lnTo>
                  <a:lnTo>
                    <a:pt x="38" y="91"/>
                  </a:lnTo>
                  <a:lnTo>
                    <a:pt x="36" y="93"/>
                  </a:lnTo>
                  <a:lnTo>
                    <a:pt x="36" y="93"/>
                  </a:lnTo>
                  <a:lnTo>
                    <a:pt x="35" y="93"/>
                  </a:lnTo>
                  <a:lnTo>
                    <a:pt x="35" y="93"/>
                  </a:lnTo>
                  <a:lnTo>
                    <a:pt x="33" y="95"/>
                  </a:lnTo>
                  <a:lnTo>
                    <a:pt x="31" y="95"/>
                  </a:lnTo>
                  <a:lnTo>
                    <a:pt x="31" y="95"/>
                  </a:lnTo>
                  <a:lnTo>
                    <a:pt x="31" y="95"/>
                  </a:lnTo>
                  <a:lnTo>
                    <a:pt x="29" y="93"/>
                  </a:lnTo>
                  <a:lnTo>
                    <a:pt x="29" y="93"/>
                  </a:lnTo>
                  <a:lnTo>
                    <a:pt x="29" y="93"/>
                  </a:lnTo>
                  <a:lnTo>
                    <a:pt x="29" y="95"/>
                  </a:lnTo>
                  <a:lnTo>
                    <a:pt x="29" y="95"/>
                  </a:lnTo>
                  <a:lnTo>
                    <a:pt x="28" y="95"/>
                  </a:lnTo>
                  <a:lnTo>
                    <a:pt x="28" y="95"/>
                  </a:lnTo>
                  <a:lnTo>
                    <a:pt x="26" y="95"/>
                  </a:lnTo>
                  <a:lnTo>
                    <a:pt x="26" y="95"/>
                  </a:lnTo>
                  <a:lnTo>
                    <a:pt x="26" y="95"/>
                  </a:lnTo>
                  <a:lnTo>
                    <a:pt x="24" y="93"/>
                  </a:lnTo>
                  <a:lnTo>
                    <a:pt x="23" y="93"/>
                  </a:lnTo>
                  <a:lnTo>
                    <a:pt x="23" y="91"/>
                  </a:lnTo>
                  <a:lnTo>
                    <a:pt x="21" y="91"/>
                  </a:lnTo>
                  <a:lnTo>
                    <a:pt x="21" y="91"/>
                  </a:lnTo>
                  <a:lnTo>
                    <a:pt x="21" y="91"/>
                  </a:lnTo>
                  <a:lnTo>
                    <a:pt x="21" y="91"/>
                  </a:lnTo>
                  <a:lnTo>
                    <a:pt x="17" y="93"/>
                  </a:lnTo>
                  <a:lnTo>
                    <a:pt x="17" y="93"/>
                  </a:lnTo>
                  <a:lnTo>
                    <a:pt x="16" y="91"/>
                  </a:lnTo>
                  <a:lnTo>
                    <a:pt x="16" y="89"/>
                  </a:lnTo>
                  <a:lnTo>
                    <a:pt x="16" y="86"/>
                  </a:lnTo>
                  <a:lnTo>
                    <a:pt x="17" y="84"/>
                  </a:lnTo>
                  <a:lnTo>
                    <a:pt x="17" y="84"/>
                  </a:lnTo>
                  <a:lnTo>
                    <a:pt x="17" y="84"/>
                  </a:lnTo>
                  <a:lnTo>
                    <a:pt x="19" y="83"/>
                  </a:lnTo>
                  <a:lnTo>
                    <a:pt x="19" y="81"/>
                  </a:lnTo>
                  <a:lnTo>
                    <a:pt x="19" y="81"/>
                  </a:lnTo>
                  <a:lnTo>
                    <a:pt x="21" y="79"/>
                  </a:lnTo>
                  <a:lnTo>
                    <a:pt x="21" y="77"/>
                  </a:lnTo>
                  <a:lnTo>
                    <a:pt x="21" y="76"/>
                  </a:lnTo>
                  <a:lnTo>
                    <a:pt x="23" y="76"/>
                  </a:lnTo>
                  <a:lnTo>
                    <a:pt x="23" y="76"/>
                  </a:lnTo>
                  <a:lnTo>
                    <a:pt x="23" y="76"/>
                  </a:lnTo>
                  <a:lnTo>
                    <a:pt x="23" y="74"/>
                  </a:lnTo>
                  <a:lnTo>
                    <a:pt x="23" y="74"/>
                  </a:lnTo>
                  <a:lnTo>
                    <a:pt x="23" y="72"/>
                  </a:lnTo>
                  <a:lnTo>
                    <a:pt x="21" y="71"/>
                  </a:lnTo>
                  <a:lnTo>
                    <a:pt x="21" y="69"/>
                  </a:lnTo>
                  <a:lnTo>
                    <a:pt x="19" y="71"/>
                  </a:lnTo>
                  <a:lnTo>
                    <a:pt x="17" y="67"/>
                  </a:lnTo>
                  <a:lnTo>
                    <a:pt x="17" y="69"/>
                  </a:lnTo>
                  <a:lnTo>
                    <a:pt x="16" y="71"/>
                  </a:lnTo>
                  <a:lnTo>
                    <a:pt x="16" y="72"/>
                  </a:lnTo>
                  <a:lnTo>
                    <a:pt x="14" y="74"/>
                  </a:lnTo>
                  <a:lnTo>
                    <a:pt x="14" y="76"/>
                  </a:lnTo>
                  <a:lnTo>
                    <a:pt x="14" y="77"/>
                  </a:lnTo>
                  <a:lnTo>
                    <a:pt x="12" y="79"/>
                  </a:lnTo>
                  <a:lnTo>
                    <a:pt x="11" y="79"/>
                  </a:lnTo>
                  <a:lnTo>
                    <a:pt x="11" y="81"/>
                  </a:lnTo>
                  <a:lnTo>
                    <a:pt x="11" y="81"/>
                  </a:lnTo>
                  <a:lnTo>
                    <a:pt x="11" y="81"/>
                  </a:lnTo>
                  <a:lnTo>
                    <a:pt x="9" y="79"/>
                  </a:lnTo>
                  <a:lnTo>
                    <a:pt x="7" y="79"/>
                  </a:lnTo>
                  <a:lnTo>
                    <a:pt x="9" y="76"/>
                  </a:lnTo>
                  <a:lnTo>
                    <a:pt x="9" y="76"/>
                  </a:lnTo>
                  <a:lnTo>
                    <a:pt x="9" y="76"/>
                  </a:lnTo>
                  <a:lnTo>
                    <a:pt x="9" y="76"/>
                  </a:lnTo>
                  <a:lnTo>
                    <a:pt x="9" y="76"/>
                  </a:lnTo>
                  <a:lnTo>
                    <a:pt x="11" y="72"/>
                  </a:lnTo>
                  <a:lnTo>
                    <a:pt x="11" y="72"/>
                  </a:lnTo>
                  <a:lnTo>
                    <a:pt x="11" y="72"/>
                  </a:lnTo>
                  <a:lnTo>
                    <a:pt x="11" y="72"/>
                  </a:lnTo>
                  <a:lnTo>
                    <a:pt x="11" y="71"/>
                  </a:lnTo>
                  <a:lnTo>
                    <a:pt x="11" y="69"/>
                  </a:lnTo>
                  <a:lnTo>
                    <a:pt x="12" y="67"/>
                  </a:lnTo>
                  <a:lnTo>
                    <a:pt x="12" y="65"/>
                  </a:lnTo>
                  <a:lnTo>
                    <a:pt x="12" y="65"/>
                  </a:lnTo>
                  <a:lnTo>
                    <a:pt x="11" y="65"/>
                  </a:lnTo>
                  <a:lnTo>
                    <a:pt x="11" y="62"/>
                  </a:lnTo>
                  <a:lnTo>
                    <a:pt x="11" y="62"/>
                  </a:lnTo>
                  <a:lnTo>
                    <a:pt x="11" y="62"/>
                  </a:lnTo>
                  <a:lnTo>
                    <a:pt x="11" y="60"/>
                  </a:lnTo>
                  <a:lnTo>
                    <a:pt x="11" y="60"/>
                  </a:lnTo>
                  <a:lnTo>
                    <a:pt x="12" y="60"/>
                  </a:lnTo>
                  <a:lnTo>
                    <a:pt x="12" y="60"/>
                  </a:lnTo>
                  <a:lnTo>
                    <a:pt x="12" y="57"/>
                  </a:lnTo>
                  <a:lnTo>
                    <a:pt x="12" y="57"/>
                  </a:lnTo>
                  <a:lnTo>
                    <a:pt x="12" y="57"/>
                  </a:lnTo>
                  <a:lnTo>
                    <a:pt x="9" y="57"/>
                  </a:lnTo>
                  <a:lnTo>
                    <a:pt x="7" y="57"/>
                  </a:lnTo>
                  <a:lnTo>
                    <a:pt x="5" y="57"/>
                  </a:lnTo>
                  <a:lnTo>
                    <a:pt x="4" y="57"/>
                  </a:lnTo>
                  <a:lnTo>
                    <a:pt x="4" y="55"/>
                  </a:lnTo>
                  <a:lnTo>
                    <a:pt x="4" y="53"/>
                  </a:lnTo>
                  <a:lnTo>
                    <a:pt x="4" y="53"/>
                  </a:lnTo>
                  <a:lnTo>
                    <a:pt x="5" y="53"/>
                  </a:lnTo>
                  <a:lnTo>
                    <a:pt x="5" y="52"/>
                  </a:lnTo>
                  <a:lnTo>
                    <a:pt x="5" y="52"/>
                  </a:lnTo>
                  <a:lnTo>
                    <a:pt x="4" y="50"/>
                  </a:lnTo>
                  <a:lnTo>
                    <a:pt x="4" y="48"/>
                  </a:lnTo>
                  <a:lnTo>
                    <a:pt x="5" y="46"/>
                  </a:lnTo>
                  <a:lnTo>
                    <a:pt x="5" y="45"/>
                  </a:lnTo>
                  <a:lnTo>
                    <a:pt x="9" y="43"/>
                  </a:lnTo>
                  <a:lnTo>
                    <a:pt x="11" y="43"/>
                  </a:lnTo>
                  <a:lnTo>
                    <a:pt x="11" y="43"/>
                  </a:lnTo>
                  <a:lnTo>
                    <a:pt x="11" y="41"/>
                  </a:lnTo>
                  <a:lnTo>
                    <a:pt x="11" y="41"/>
                  </a:lnTo>
                  <a:lnTo>
                    <a:pt x="11" y="40"/>
                  </a:lnTo>
                  <a:lnTo>
                    <a:pt x="11" y="38"/>
                  </a:lnTo>
                  <a:lnTo>
                    <a:pt x="11" y="38"/>
                  </a:lnTo>
                  <a:lnTo>
                    <a:pt x="11" y="38"/>
                  </a:lnTo>
                  <a:lnTo>
                    <a:pt x="12" y="38"/>
                  </a:lnTo>
                  <a:lnTo>
                    <a:pt x="12" y="36"/>
                  </a:lnTo>
                  <a:lnTo>
                    <a:pt x="12" y="36"/>
                  </a:lnTo>
                  <a:lnTo>
                    <a:pt x="12" y="36"/>
                  </a:lnTo>
                  <a:lnTo>
                    <a:pt x="12" y="36"/>
                  </a:lnTo>
                  <a:lnTo>
                    <a:pt x="11" y="34"/>
                  </a:lnTo>
                  <a:lnTo>
                    <a:pt x="11" y="34"/>
                  </a:lnTo>
                  <a:lnTo>
                    <a:pt x="12" y="33"/>
                  </a:lnTo>
                  <a:lnTo>
                    <a:pt x="12" y="33"/>
                  </a:lnTo>
                  <a:lnTo>
                    <a:pt x="12" y="31"/>
                  </a:lnTo>
                  <a:lnTo>
                    <a:pt x="12" y="31"/>
                  </a:lnTo>
                  <a:lnTo>
                    <a:pt x="11" y="31"/>
                  </a:lnTo>
                  <a:lnTo>
                    <a:pt x="11" y="29"/>
                  </a:lnTo>
                  <a:lnTo>
                    <a:pt x="11" y="28"/>
                  </a:lnTo>
                  <a:lnTo>
                    <a:pt x="11" y="28"/>
                  </a:lnTo>
                  <a:lnTo>
                    <a:pt x="12" y="26"/>
                  </a:lnTo>
                  <a:lnTo>
                    <a:pt x="12" y="26"/>
                  </a:lnTo>
                  <a:lnTo>
                    <a:pt x="12" y="26"/>
                  </a:lnTo>
                  <a:lnTo>
                    <a:pt x="11" y="24"/>
                  </a:lnTo>
                  <a:lnTo>
                    <a:pt x="12" y="22"/>
                  </a:lnTo>
                  <a:lnTo>
                    <a:pt x="12" y="21"/>
                  </a:lnTo>
                  <a:lnTo>
                    <a:pt x="12" y="21"/>
                  </a:lnTo>
                  <a:lnTo>
                    <a:pt x="12" y="19"/>
                  </a:lnTo>
                  <a:lnTo>
                    <a:pt x="12" y="19"/>
                  </a:lnTo>
                  <a:lnTo>
                    <a:pt x="12" y="19"/>
                  </a:lnTo>
                  <a:lnTo>
                    <a:pt x="12" y="19"/>
                  </a:lnTo>
                  <a:lnTo>
                    <a:pt x="14" y="17"/>
                  </a:lnTo>
                  <a:lnTo>
                    <a:pt x="16" y="17"/>
                  </a:lnTo>
                  <a:lnTo>
                    <a:pt x="16" y="17"/>
                  </a:lnTo>
                  <a:lnTo>
                    <a:pt x="17" y="17"/>
                  </a:lnTo>
                  <a:lnTo>
                    <a:pt x="16" y="16"/>
                  </a:lnTo>
                  <a:lnTo>
                    <a:pt x="17" y="14"/>
                  </a:lnTo>
                  <a:lnTo>
                    <a:pt x="17" y="14"/>
                  </a:lnTo>
                  <a:lnTo>
                    <a:pt x="19" y="12"/>
                  </a:lnTo>
                  <a:lnTo>
                    <a:pt x="19" y="12"/>
                  </a:lnTo>
                  <a:lnTo>
                    <a:pt x="19" y="12"/>
                  </a:lnTo>
                  <a:lnTo>
                    <a:pt x="19" y="12"/>
                  </a:lnTo>
                  <a:lnTo>
                    <a:pt x="19" y="9"/>
                  </a:lnTo>
                  <a:lnTo>
                    <a:pt x="21" y="9"/>
                  </a:lnTo>
                  <a:lnTo>
                    <a:pt x="23" y="7"/>
                  </a:lnTo>
                  <a:lnTo>
                    <a:pt x="23" y="4"/>
                  </a:lnTo>
                  <a:lnTo>
                    <a:pt x="23" y="4"/>
                  </a:lnTo>
                  <a:lnTo>
                    <a:pt x="24" y="2"/>
                  </a:lnTo>
                  <a:lnTo>
                    <a:pt x="24" y="0"/>
                  </a:lnTo>
                  <a:lnTo>
                    <a:pt x="26" y="2"/>
                  </a:lnTo>
                  <a:lnTo>
                    <a:pt x="28" y="2"/>
                  </a:lnTo>
                  <a:lnTo>
                    <a:pt x="28" y="4"/>
                  </a:lnTo>
                  <a:lnTo>
                    <a:pt x="31" y="2"/>
                  </a:lnTo>
                  <a:lnTo>
                    <a:pt x="31" y="4"/>
                  </a:lnTo>
                  <a:lnTo>
                    <a:pt x="33" y="4"/>
                  </a:lnTo>
                  <a:lnTo>
                    <a:pt x="33" y="4"/>
                  </a:lnTo>
                  <a:lnTo>
                    <a:pt x="35" y="4"/>
                  </a:lnTo>
                  <a:lnTo>
                    <a:pt x="35" y="4"/>
                  </a:lnTo>
                  <a:lnTo>
                    <a:pt x="38" y="4"/>
                  </a:lnTo>
                  <a:lnTo>
                    <a:pt x="40" y="4"/>
                  </a:lnTo>
                  <a:lnTo>
                    <a:pt x="41" y="2"/>
                  </a:lnTo>
                  <a:lnTo>
                    <a:pt x="43" y="2"/>
                  </a:lnTo>
                  <a:lnTo>
                    <a:pt x="45" y="2"/>
                  </a:lnTo>
                  <a:lnTo>
                    <a:pt x="48" y="2"/>
                  </a:lnTo>
                  <a:lnTo>
                    <a:pt x="50" y="4"/>
                  </a:lnTo>
                  <a:lnTo>
                    <a:pt x="48" y="5"/>
                  </a:lnTo>
                  <a:lnTo>
                    <a:pt x="50" y="7"/>
                  </a:lnTo>
                  <a:lnTo>
                    <a:pt x="48" y="10"/>
                  </a:lnTo>
                  <a:lnTo>
                    <a:pt x="45" y="12"/>
                  </a:lnTo>
                  <a:lnTo>
                    <a:pt x="45" y="14"/>
                  </a:lnTo>
                  <a:lnTo>
                    <a:pt x="41" y="17"/>
                  </a:lnTo>
                  <a:lnTo>
                    <a:pt x="41" y="17"/>
                  </a:lnTo>
                  <a:lnTo>
                    <a:pt x="41" y="17"/>
                  </a:lnTo>
                  <a:lnTo>
                    <a:pt x="38" y="17"/>
                  </a:lnTo>
                  <a:lnTo>
                    <a:pt x="38" y="17"/>
                  </a:lnTo>
                  <a:lnTo>
                    <a:pt x="38" y="19"/>
                  </a:lnTo>
                  <a:lnTo>
                    <a:pt x="38" y="19"/>
                  </a:lnTo>
                  <a:lnTo>
                    <a:pt x="36" y="21"/>
                  </a:lnTo>
                  <a:lnTo>
                    <a:pt x="38" y="21"/>
                  </a:lnTo>
                  <a:lnTo>
                    <a:pt x="40" y="22"/>
                  </a:lnTo>
                  <a:lnTo>
                    <a:pt x="38" y="24"/>
                  </a:lnTo>
                  <a:lnTo>
                    <a:pt x="38" y="24"/>
                  </a:lnTo>
                  <a:lnTo>
                    <a:pt x="38" y="26"/>
                  </a:lnTo>
                  <a:lnTo>
                    <a:pt x="38" y="26"/>
                  </a:lnTo>
                  <a:lnTo>
                    <a:pt x="38" y="26"/>
                  </a:lnTo>
                  <a:lnTo>
                    <a:pt x="38" y="26"/>
                  </a:lnTo>
                  <a:lnTo>
                    <a:pt x="40" y="24"/>
                  </a:lnTo>
                  <a:lnTo>
                    <a:pt x="40" y="24"/>
                  </a:lnTo>
                  <a:lnTo>
                    <a:pt x="40" y="24"/>
                  </a:lnTo>
                  <a:lnTo>
                    <a:pt x="43" y="24"/>
                  </a:lnTo>
                  <a:lnTo>
                    <a:pt x="45" y="24"/>
                  </a:lnTo>
                  <a:lnTo>
                    <a:pt x="48" y="24"/>
                  </a:lnTo>
                  <a:lnTo>
                    <a:pt x="48" y="24"/>
                  </a:lnTo>
                  <a:lnTo>
                    <a:pt x="50" y="24"/>
                  </a:lnTo>
                  <a:lnTo>
                    <a:pt x="50" y="24"/>
                  </a:lnTo>
                  <a:lnTo>
                    <a:pt x="50" y="24"/>
                  </a:lnTo>
                  <a:lnTo>
                    <a:pt x="50" y="24"/>
                  </a:lnTo>
                  <a:lnTo>
                    <a:pt x="55" y="24"/>
                  </a:lnTo>
                  <a:lnTo>
                    <a:pt x="55" y="24"/>
                  </a:lnTo>
                  <a:lnTo>
                    <a:pt x="57" y="24"/>
                  </a:lnTo>
                  <a:lnTo>
                    <a:pt x="57" y="24"/>
                  </a:lnTo>
                  <a:lnTo>
                    <a:pt x="57" y="24"/>
                  </a:lnTo>
                  <a:lnTo>
                    <a:pt x="57" y="22"/>
                  </a:lnTo>
                  <a:lnTo>
                    <a:pt x="60" y="22"/>
                  </a:lnTo>
                  <a:lnTo>
                    <a:pt x="62" y="26"/>
                  </a:lnTo>
                  <a:lnTo>
                    <a:pt x="65" y="29"/>
                  </a:lnTo>
                  <a:lnTo>
                    <a:pt x="64" y="31"/>
                  </a:lnTo>
                  <a:lnTo>
                    <a:pt x="64" y="33"/>
                  </a:lnTo>
                  <a:lnTo>
                    <a:pt x="62" y="34"/>
                  </a:lnTo>
                  <a:lnTo>
                    <a:pt x="62" y="36"/>
                  </a:lnTo>
                  <a:lnTo>
                    <a:pt x="62" y="36"/>
                  </a:lnTo>
                  <a:lnTo>
                    <a:pt x="60" y="41"/>
                  </a:lnTo>
                  <a:lnTo>
                    <a:pt x="58" y="45"/>
                  </a:lnTo>
                  <a:lnTo>
                    <a:pt x="58" y="46"/>
                  </a:lnTo>
                  <a:lnTo>
                    <a:pt x="57" y="48"/>
                  </a:lnTo>
                  <a:lnTo>
                    <a:pt x="57" y="48"/>
                  </a:lnTo>
                  <a:lnTo>
                    <a:pt x="55" y="50"/>
                  </a:lnTo>
                  <a:lnTo>
                    <a:pt x="55" y="50"/>
                  </a:lnTo>
                  <a:lnTo>
                    <a:pt x="55" y="52"/>
                  </a:lnTo>
                  <a:lnTo>
                    <a:pt x="53" y="53"/>
                  </a:lnTo>
                  <a:lnTo>
                    <a:pt x="52" y="53"/>
                  </a:lnTo>
                  <a:lnTo>
                    <a:pt x="52" y="53"/>
                  </a:lnTo>
                  <a:lnTo>
                    <a:pt x="50" y="55"/>
                  </a:lnTo>
                  <a:lnTo>
                    <a:pt x="53" y="55"/>
                  </a:lnTo>
                  <a:lnTo>
                    <a:pt x="53" y="58"/>
                  </a:lnTo>
                  <a:lnTo>
                    <a:pt x="52" y="60"/>
                  </a:lnTo>
                  <a:lnTo>
                    <a:pt x="52" y="62"/>
                  </a:lnTo>
                  <a:lnTo>
                    <a:pt x="50" y="62"/>
                  </a:lnTo>
                  <a:lnTo>
                    <a:pt x="50" y="60"/>
                  </a:lnTo>
                  <a:lnTo>
                    <a:pt x="50" y="60"/>
                  </a:lnTo>
                  <a:lnTo>
                    <a:pt x="50" y="60"/>
                  </a:lnTo>
                  <a:lnTo>
                    <a:pt x="46" y="62"/>
                  </a:lnTo>
                  <a:lnTo>
                    <a:pt x="46" y="62"/>
                  </a:lnTo>
                  <a:lnTo>
                    <a:pt x="46" y="64"/>
                  </a:lnTo>
                  <a:lnTo>
                    <a:pt x="46" y="64"/>
                  </a:lnTo>
                  <a:lnTo>
                    <a:pt x="52" y="64"/>
                  </a:lnTo>
                  <a:lnTo>
                    <a:pt x="53" y="62"/>
                  </a:lnTo>
                  <a:lnTo>
                    <a:pt x="53" y="64"/>
                  </a:lnTo>
                  <a:lnTo>
                    <a:pt x="55" y="64"/>
                  </a:lnTo>
                  <a:lnTo>
                    <a:pt x="58" y="67"/>
                  </a:lnTo>
                  <a:lnTo>
                    <a:pt x="60" y="69"/>
                  </a:lnTo>
                  <a:lnTo>
                    <a:pt x="64" y="72"/>
                  </a:lnTo>
                  <a:lnTo>
                    <a:pt x="64" y="74"/>
                  </a:lnTo>
                  <a:lnTo>
                    <a:pt x="65" y="74"/>
                  </a:lnTo>
                  <a:lnTo>
                    <a:pt x="67" y="77"/>
                  </a:lnTo>
                  <a:lnTo>
                    <a:pt x="65" y="81"/>
                  </a:lnTo>
                  <a:lnTo>
                    <a:pt x="67" y="83"/>
                  </a:lnTo>
                  <a:lnTo>
                    <a:pt x="67" y="84"/>
                  </a:lnTo>
                  <a:lnTo>
                    <a:pt x="69" y="86"/>
                  </a:lnTo>
                  <a:lnTo>
                    <a:pt x="69" y="89"/>
                  </a:lnTo>
                  <a:lnTo>
                    <a:pt x="69" y="91"/>
                  </a:lnTo>
                  <a:lnTo>
                    <a:pt x="69" y="93"/>
                  </a:lnTo>
                  <a:lnTo>
                    <a:pt x="70" y="93"/>
                  </a:lnTo>
                  <a:lnTo>
                    <a:pt x="70" y="95"/>
                  </a:lnTo>
                  <a:lnTo>
                    <a:pt x="72" y="95"/>
                  </a:lnTo>
                  <a:lnTo>
                    <a:pt x="74" y="96"/>
                  </a:lnTo>
                  <a:lnTo>
                    <a:pt x="77" y="96"/>
                  </a:lnTo>
                  <a:lnTo>
                    <a:pt x="79" y="98"/>
                  </a:lnTo>
                  <a:lnTo>
                    <a:pt x="81" y="100"/>
                  </a:lnTo>
                  <a:lnTo>
                    <a:pt x="81" y="101"/>
                  </a:lnTo>
                  <a:lnTo>
                    <a:pt x="81" y="103"/>
                  </a:lnTo>
                  <a:lnTo>
                    <a:pt x="82" y="105"/>
                  </a:lnTo>
                  <a:lnTo>
                    <a:pt x="84" y="107"/>
                  </a:lnTo>
                  <a:lnTo>
                    <a:pt x="86" y="108"/>
                  </a:lnTo>
                  <a:lnTo>
                    <a:pt x="86" y="110"/>
                  </a:lnTo>
                  <a:lnTo>
                    <a:pt x="86" y="113"/>
                  </a:lnTo>
                  <a:lnTo>
                    <a:pt x="86" y="115"/>
                  </a:lnTo>
                  <a:lnTo>
                    <a:pt x="86" y="117"/>
                  </a:lnTo>
                  <a:lnTo>
                    <a:pt x="88" y="119"/>
                  </a:lnTo>
                  <a:lnTo>
                    <a:pt x="88" y="120"/>
                  </a:lnTo>
                  <a:lnTo>
                    <a:pt x="88" y="122"/>
                  </a:lnTo>
                  <a:lnTo>
                    <a:pt x="89" y="122"/>
                  </a:lnTo>
                  <a:lnTo>
                    <a:pt x="91" y="125"/>
                  </a:lnTo>
                  <a:lnTo>
                    <a:pt x="91" y="127"/>
                  </a:lnTo>
                  <a:lnTo>
                    <a:pt x="91" y="127"/>
                  </a:lnTo>
                  <a:lnTo>
                    <a:pt x="91" y="129"/>
                  </a:lnTo>
                  <a:lnTo>
                    <a:pt x="93" y="131"/>
                  </a:lnTo>
                  <a:lnTo>
                    <a:pt x="93" y="134"/>
                  </a:lnTo>
                  <a:lnTo>
                    <a:pt x="91" y="136"/>
                  </a:lnTo>
                  <a:lnTo>
                    <a:pt x="89" y="136"/>
                  </a:lnTo>
                  <a:lnTo>
                    <a:pt x="91" y="137"/>
                  </a:lnTo>
                  <a:lnTo>
                    <a:pt x="91" y="139"/>
                  </a:lnTo>
                  <a:lnTo>
                    <a:pt x="91" y="139"/>
                  </a:lnTo>
                  <a:lnTo>
                    <a:pt x="93" y="137"/>
                  </a:lnTo>
                  <a:lnTo>
                    <a:pt x="93" y="136"/>
                  </a:lnTo>
                  <a:lnTo>
                    <a:pt x="93" y="136"/>
                  </a:lnTo>
                  <a:lnTo>
                    <a:pt x="98" y="134"/>
                  </a:lnTo>
                  <a:lnTo>
                    <a:pt x="101" y="134"/>
                  </a:lnTo>
                  <a:lnTo>
                    <a:pt x="103" y="134"/>
                  </a:lnTo>
                  <a:lnTo>
                    <a:pt x="103" y="134"/>
                  </a:lnTo>
                  <a:lnTo>
                    <a:pt x="106" y="136"/>
                  </a:lnTo>
                  <a:lnTo>
                    <a:pt x="106" y="136"/>
                  </a:lnTo>
                  <a:lnTo>
                    <a:pt x="108" y="137"/>
                  </a:lnTo>
                  <a:lnTo>
                    <a:pt x="111" y="139"/>
                  </a:lnTo>
                  <a:lnTo>
                    <a:pt x="113" y="141"/>
                  </a:lnTo>
                  <a:lnTo>
                    <a:pt x="113" y="144"/>
                  </a:lnTo>
                  <a:lnTo>
                    <a:pt x="113" y="146"/>
                  </a:lnTo>
                  <a:lnTo>
                    <a:pt x="111" y="151"/>
                  </a:lnTo>
                  <a:lnTo>
                    <a:pt x="111" y="153"/>
                  </a:lnTo>
                  <a:lnTo>
                    <a:pt x="111" y="156"/>
                  </a:lnTo>
                  <a:lnTo>
                    <a:pt x="111" y="156"/>
                  </a:lnTo>
                  <a:lnTo>
                    <a:pt x="110" y="158"/>
                  </a:lnTo>
                  <a:lnTo>
                    <a:pt x="108" y="158"/>
                  </a:lnTo>
                  <a:lnTo>
                    <a:pt x="108" y="158"/>
                  </a:lnTo>
                  <a:lnTo>
                    <a:pt x="108" y="158"/>
                  </a:lnTo>
                  <a:lnTo>
                    <a:pt x="106" y="160"/>
                  </a:lnTo>
                  <a:lnTo>
                    <a:pt x="108" y="160"/>
                  </a:lnTo>
                  <a:lnTo>
                    <a:pt x="106" y="163"/>
                  </a:lnTo>
                  <a:lnTo>
                    <a:pt x="103" y="163"/>
                  </a:lnTo>
                  <a:lnTo>
                    <a:pt x="103" y="165"/>
                  </a:lnTo>
                  <a:lnTo>
                    <a:pt x="101" y="165"/>
                  </a:lnTo>
                  <a:lnTo>
                    <a:pt x="101" y="165"/>
                  </a:lnTo>
                  <a:lnTo>
                    <a:pt x="103" y="165"/>
                  </a:lnTo>
                  <a:lnTo>
                    <a:pt x="101" y="168"/>
                  </a:lnTo>
                  <a:lnTo>
                    <a:pt x="101" y="170"/>
                  </a:lnTo>
                  <a:lnTo>
                    <a:pt x="98" y="170"/>
                  </a:lnTo>
                  <a:lnTo>
                    <a:pt x="100" y="172"/>
                  </a:lnTo>
                  <a:lnTo>
                    <a:pt x="103" y="172"/>
                  </a:lnTo>
                  <a:lnTo>
                    <a:pt x="103" y="170"/>
                  </a:lnTo>
                  <a:lnTo>
                    <a:pt x="108" y="170"/>
                  </a:lnTo>
                  <a:lnTo>
                    <a:pt x="110" y="172"/>
                  </a:lnTo>
                  <a:lnTo>
                    <a:pt x="108" y="175"/>
                  </a:lnTo>
                  <a:lnTo>
                    <a:pt x="110" y="179"/>
                  </a:lnTo>
                  <a:lnTo>
                    <a:pt x="108" y="179"/>
                  </a:lnTo>
                  <a:lnTo>
                    <a:pt x="108" y="179"/>
                  </a:lnTo>
                  <a:lnTo>
                    <a:pt x="106" y="180"/>
                  </a:lnTo>
                  <a:lnTo>
                    <a:pt x="106" y="180"/>
                  </a:lnTo>
                  <a:lnTo>
                    <a:pt x="105" y="180"/>
                  </a:lnTo>
                  <a:lnTo>
                    <a:pt x="103" y="182"/>
                  </a:lnTo>
                  <a:lnTo>
                    <a:pt x="103" y="182"/>
                  </a:lnTo>
                  <a:lnTo>
                    <a:pt x="101" y="186"/>
                  </a:lnTo>
                  <a:lnTo>
                    <a:pt x="100" y="184"/>
                  </a:lnTo>
                  <a:lnTo>
                    <a:pt x="98" y="186"/>
                  </a:lnTo>
                  <a:lnTo>
                    <a:pt x="96" y="187"/>
                  </a:lnTo>
                  <a:lnTo>
                    <a:pt x="91" y="187"/>
                  </a:lnTo>
                  <a:lnTo>
                    <a:pt x="89" y="189"/>
                  </a:lnTo>
                  <a:lnTo>
                    <a:pt x="88" y="187"/>
                  </a:lnTo>
                  <a:lnTo>
                    <a:pt x="82" y="187"/>
                  </a:lnTo>
                  <a:lnTo>
                    <a:pt x="81" y="187"/>
                  </a:lnTo>
                  <a:lnTo>
                    <a:pt x="74" y="187"/>
                  </a:lnTo>
                  <a:lnTo>
                    <a:pt x="72" y="187"/>
                  </a:lnTo>
                  <a:lnTo>
                    <a:pt x="70" y="187"/>
                  </a:lnTo>
                  <a:lnTo>
                    <a:pt x="70" y="187"/>
                  </a:lnTo>
                  <a:lnTo>
                    <a:pt x="67" y="186"/>
                  </a:lnTo>
                  <a:lnTo>
                    <a:pt x="67" y="186"/>
                  </a:lnTo>
                  <a:lnTo>
                    <a:pt x="67" y="186"/>
                  </a:lnTo>
                  <a:lnTo>
                    <a:pt x="69" y="187"/>
                  </a:lnTo>
                  <a:lnTo>
                    <a:pt x="67" y="187"/>
                  </a:lnTo>
                  <a:lnTo>
                    <a:pt x="67" y="187"/>
                  </a:lnTo>
                  <a:lnTo>
                    <a:pt x="65" y="187"/>
                  </a:lnTo>
                  <a:lnTo>
                    <a:pt x="65" y="187"/>
                  </a:lnTo>
                  <a:lnTo>
                    <a:pt x="64" y="189"/>
                  </a:lnTo>
                  <a:lnTo>
                    <a:pt x="60" y="189"/>
                  </a:lnTo>
                  <a:lnTo>
                    <a:pt x="60" y="189"/>
                  </a:lnTo>
                  <a:lnTo>
                    <a:pt x="60" y="189"/>
                  </a:lnTo>
                  <a:lnTo>
                    <a:pt x="60" y="189"/>
                  </a:lnTo>
                  <a:lnTo>
                    <a:pt x="60" y="191"/>
                  </a:lnTo>
                  <a:lnTo>
                    <a:pt x="60" y="191"/>
                  </a:lnTo>
                  <a:lnTo>
                    <a:pt x="60" y="191"/>
                  </a:lnTo>
                  <a:lnTo>
                    <a:pt x="57" y="191"/>
                  </a:lnTo>
                  <a:lnTo>
                    <a:pt x="57" y="191"/>
                  </a:lnTo>
                  <a:lnTo>
                    <a:pt x="53" y="191"/>
                  </a:lnTo>
                  <a:lnTo>
                    <a:pt x="53" y="191"/>
                  </a:lnTo>
                  <a:lnTo>
                    <a:pt x="53" y="191"/>
                  </a:lnTo>
                  <a:lnTo>
                    <a:pt x="50" y="191"/>
                  </a:lnTo>
                  <a:lnTo>
                    <a:pt x="50" y="192"/>
                  </a:lnTo>
                  <a:lnTo>
                    <a:pt x="48" y="191"/>
                  </a:lnTo>
                  <a:lnTo>
                    <a:pt x="46" y="189"/>
                  </a:lnTo>
                  <a:lnTo>
                    <a:pt x="45" y="189"/>
                  </a:lnTo>
                  <a:lnTo>
                    <a:pt x="43" y="189"/>
                  </a:lnTo>
                  <a:lnTo>
                    <a:pt x="41" y="189"/>
                  </a:lnTo>
                  <a:lnTo>
                    <a:pt x="40" y="191"/>
                  </a:lnTo>
                  <a:lnTo>
                    <a:pt x="36" y="191"/>
                  </a:lnTo>
                  <a:lnTo>
                    <a:pt x="36" y="192"/>
                  </a:lnTo>
                  <a:lnTo>
                    <a:pt x="36" y="194"/>
                  </a:lnTo>
                  <a:lnTo>
                    <a:pt x="36" y="194"/>
                  </a:lnTo>
                  <a:lnTo>
                    <a:pt x="36" y="196"/>
                  </a:lnTo>
                  <a:lnTo>
                    <a:pt x="35" y="198"/>
                  </a:lnTo>
                  <a:lnTo>
                    <a:pt x="33" y="199"/>
                  </a:lnTo>
                  <a:lnTo>
                    <a:pt x="33" y="199"/>
                  </a:lnTo>
                  <a:lnTo>
                    <a:pt x="33" y="199"/>
                  </a:lnTo>
                  <a:lnTo>
                    <a:pt x="33" y="199"/>
                  </a:lnTo>
                  <a:lnTo>
                    <a:pt x="33" y="201"/>
                  </a:lnTo>
                  <a:lnTo>
                    <a:pt x="29" y="201"/>
                  </a:lnTo>
                  <a:lnTo>
                    <a:pt x="28" y="199"/>
                  </a:lnTo>
                  <a:lnTo>
                    <a:pt x="26" y="198"/>
                  </a:lnTo>
                  <a:lnTo>
                    <a:pt x="26" y="198"/>
                  </a:lnTo>
                  <a:lnTo>
                    <a:pt x="26" y="198"/>
                  </a:lnTo>
                  <a:lnTo>
                    <a:pt x="24" y="196"/>
                  </a:lnTo>
                  <a:lnTo>
                    <a:pt x="24" y="196"/>
                  </a:lnTo>
                  <a:lnTo>
                    <a:pt x="23" y="196"/>
                  </a:lnTo>
                  <a:lnTo>
                    <a:pt x="19" y="198"/>
                  </a:lnTo>
                  <a:lnTo>
                    <a:pt x="17" y="198"/>
                  </a:lnTo>
                  <a:lnTo>
                    <a:pt x="17" y="198"/>
                  </a:lnTo>
                  <a:lnTo>
                    <a:pt x="17" y="198"/>
                  </a:lnTo>
                  <a:lnTo>
                    <a:pt x="17" y="198"/>
                  </a:lnTo>
                  <a:lnTo>
                    <a:pt x="17" y="198"/>
                  </a:lnTo>
                  <a:lnTo>
                    <a:pt x="17" y="199"/>
                  </a:lnTo>
                  <a:lnTo>
                    <a:pt x="16" y="199"/>
                  </a:lnTo>
                  <a:lnTo>
                    <a:pt x="14" y="199"/>
                  </a:lnTo>
                  <a:lnTo>
                    <a:pt x="14" y="201"/>
                  </a:lnTo>
                  <a:lnTo>
                    <a:pt x="12" y="201"/>
                  </a:lnTo>
                  <a:lnTo>
                    <a:pt x="12" y="201"/>
                  </a:lnTo>
                  <a:lnTo>
                    <a:pt x="12" y="203"/>
                  </a:lnTo>
                  <a:lnTo>
                    <a:pt x="11" y="204"/>
                  </a:lnTo>
                  <a:lnTo>
                    <a:pt x="9" y="204"/>
                  </a:lnTo>
                  <a:lnTo>
                    <a:pt x="5" y="20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8" name="Freeform 272"/>
            <p:cNvSpPr>
              <a:spLocks/>
            </p:cNvSpPr>
            <p:nvPr/>
          </p:nvSpPr>
          <p:spPr bwMode="auto">
            <a:xfrm>
              <a:off x="4638676" y="2751474"/>
              <a:ext cx="15875" cy="9525"/>
            </a:xfrm>
            <a:custGeom>
              <a:avLst/>
              <a:gdLst>
                <a:gd name="T0" fmla="*/ 0 w 10"/>
                <a:gd name="T1" fmla="*/ 3 h 6"/>
                <a:gd name="T2" fmla="*/ 3 w 10"/>
                <a:gd name="T3" fmla="*/ 1 h 6"/>
                <a:gd name="T4" fmla="*/ 5 w 10"/>
                <a:gd name="T5" fmla="*/ 0 h 6"/>
                <a:gd name="T6" fmla="*/ 7 w 10"/>
                <a:gd name="T7" fmla="*/ 0 h 6"/>
                <a:gd name="T8" fmla="*/ 7 w 10"/>
                <a:gd name="T9" fmla="*/ 0 h 6"/>
                <a:gd name="T10" fmla="*/ 8 w 10"/>
                <a:gd name="T11" fmla="*/ 0 h 6"/>
                <a:gd name="T12" fmla="*/ 10 w 10"/>
                <a:gd name="T13" fmla="*/ 3 h 6"/>
                <a:gd name="T14" fmla="*/ 8 w 10"/>
                <a:gd name="T15" fmla="*/ 5 h 6"/>
                <a:gd name="T16" fmla="*/ 8 w 10"/>
                <a:gd name="T17" fmla="*/ 6 h 6"/>
                <a:gd name="T18" fmla="*/ 5 w 10"/>
                <a:gd name="T19" fmla="*/ 6 h 6"/>
                <a:gd name="T20" fmla="*/ 0 w 10"/>
                <a:gd name="T2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6">
                  <a:moveTo>
                    <a:pt x="0" y="3"/>
                  </a:moveTo>
                  <a:lnTo>
                    <a:pt x="3" y="1"/>
                  </a:lnTo>
                  <a:lnTo>
                    <a:pt x="5" y="0"/>
                  </a:lnTo>
                  <a:lnTo>
                    <a:pt x="7" y="0"/>
                  </a:lnTo>
                  <a:lnTo>
                    <a:pt x="7" y="0"/>
                  </a:lnTo>
                  <a:lnTo>
                    <a:pt x="8" y="0"/>
                  </a:lnTo>
                  <a:lnTo>
                    <a:pt x="10" y="3"/>
                  </a:lnTo>
                  <a:lnTo>
                    <a:pt x="8" y="5"/>
                  </a:lnTo>
                  <a:lnTo>
                    <a:pt x="8" y="6"/>
                  </a:lnTo>
                  <a:lnTo>
                    <a:pt x="5" y="6"/>
                  </a:lnTo>
                  <a:lnTo>
                    <a:pt x="0" y="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9" name="Freeform 273"/>
            <p:cNvSpPr>
              <a:spLocks/>
            </p:cNvSpPr>
            <p:nvPr/>
          </p:nvSpPr>
          <p:spPr bwMode="auto">
            <a:xfrm>
              <a:off x="4605339" y="2448261"/>
              <a:ext cx="11113" cy="11113"/>
            </a:xfrm>
            <a:custGeom>
              <a:avLst/>
              <a:gdLst>
                <a:gd name="T0" fmla="*/ 0 w 7"/>
                <a:gd name="T1" fmla="*/ 3 h 7"/>
                <a:gd name="T2" fmla="*/ 4 w 7"/>
                <a:gd name="T3" fmla="*/ 0 h 7"/>
                <a:gd name="T4" fmla="*/ 7 w 7"/>
                <a:gd name="T5" fmla="*/ 3 h 7"/>
                <a:gd name="T6" fmla="*/ 5 w 7"/>
                <a:gd name="T7" fmla="*/ 7 h 7"/>
                <a:gd name="T8" fmla="*/ 0 w 7"/>
                <a:gd name="T9" fmla="*/ 3 h 7"/>
              </a:gdLst>
              <a:ahLst/>
              <a:cxnLst>
                <a:cxn ang="0">
                  <a:pos x="T0" y="T1"/>
                </a:cxn>
                <a:cxn ang="0">
                  <a:pos x="T2" y="T3"/>
                </a:cxn>
                <a:cxn ang="0">
                  <a:pos x="T4" y="T5"/>
                </a:cxn>
                <a:cxn ang="0">
                  <a:pos x="T6" y="T7"/>
                </a:cxn>
                <a:cxn ang="0">
                  <a:pos x="T8" y="T9"/>
                </a:cxn>
              </a:cxnLst>
              <a:rect l="0" t="0" r="r" b="b"/>
              <a:pathLst>
                <a:path w="7" h="7">
                  <a:moveTo>
                    <a:pt x="0" y="3"/>
                  </a:moveTo>
                  <a:lnTo>
                    <a:pt x="4" y="0"/>
                  </a:lnTo>
                  <a:lnTo>
                    <a:pt x="7" y="3"/>
                  </a:lnTo>
                  <a:lnTo>
                    <a:pt x="5" y="7"/>
                  </a:lnTo>
                  <a:lnTo>
                    <a:pt x="0" y="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0" name="Freeform 274"/>
            <p:cNvSpPr>
              <a:spLocks/>
            </p:cNvSpPr>
            <p:nvPr/>
          </p:nvSpPr>
          <p:spPr bwMode="auto">
            <a:xfrm>
              <a:off x="4608514" y="2440323"/>
              <a:ext cx="15875" cy="12700"/>
            </a:xfrm>
            <a:custGeom>
              <a:avLst/>
              <a:gdLst>
                <a:gd name="T0" fmla="*/ 7 w 10"/>
                <a:gd name="T1" fmla="*/ 8 h 8"/>
                <a:gd name="T2" fmla="*/ 3 w 10"/>
                <a:gd name="T3" fmla="*/ 8 h 8"/>
                <a:gd name="T4" fmla="*/ 2 w 10"/>
                <a:gd name="T5" fmla="*/ 7 h 8"/>
                <a:gd name="T6" fmla="*/ 2 w 10"/>
                <a:gd name="T7" fmla="*/ 5 h 8"/>
                <a:gd name="T8" fmla="*/ 0 w 10"/>
                <a:gd name="T9" fmla="*/ 3 h 8"/>
                <a:gd name="T10" fmla="*/ 2 w 10"/>
                <a:gd name="T11" fmla="*/ 0 h 8"/>
                <a:gd name="T12" fmla="*/ 7 w 10"/>
                <a:gd name="T13" fmla="*/ 0 h 8"/>
                <a:gd name="T14" fmla="*/ 7 w 10"/>
                <a:gd name="T15" fmla="*/ 3 h 8"/>
                <a:gd name="T16" fmla="*/ 7 w 10"/>
                <a:gd name="T17" fmla="*/ 3 h 8"/>
                <a:gd name="T18" fmla="*/ 7 w 10"/>
                <a:gd name="T19" fmla="*/ 3 h 8"/>
                <a:gd name="T20" fmla="*/ 7 w 10"/>
                <a:gd name="T21" fmla="*/ 3 h 8"/>
                <a:gd name="T22" fmla="*/ 9 w 10"/>
                <a:gd name="T23" fmla="*/ 3 h 8"/>
                <a:gd name="T24" fmla="*/ 10 w 10"/>
                <a:gd name="T25" fmla="*/ 5 h 8"/>
                <a:gd name="T26" fmla="*/ 10 w 10"/>
                <a:gd name="T27" fmla="*/ 5 h 8"/>
                <a:gd name="T28" fmla="*/ 10 w 10"/>
                <a:gd name="T29" fmla="*/ 7 h 8"/>
                <a:gd name="T30" fmla="*/ 9 w 10"/>
                <a:gd name="T31" fmla="*/ 8 h 8"/>
                <a:gd name="T32" fmla="*/ 7 w 10"/>
                <a:gd name="T3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8">
                  <a:moveTo>
                    <a:pt x="7" y="8"/>
                  </a:moveTo>
                  <a:lnTo>
                    <a:pt x="3" y="8"/>
                  </a:lnTo>
                  <a:lnTo>
                    <a:pt x="2" y="7"/>
                  </a:lnTo>
                  <a:lnTo>
                    <a:pt x="2" y="5"/>
                  </a:lnTo>
                  <a:lnTo>
                    <a:pt x="0" y="3"/>
                  </a:lnTo>
                  <a:lnTo>
                    <a:pt x="2" y="0"/>
                  </a:lnTo>
                  <a:lnTo>
                    <a:pt x="7" y="0"/>
                  </a:lnTo>
                  <a:lnTo>
                    <a:pt x="7" y="3"/>
                  </a:lnTo>
                  <a:lnTo>
                    <a:pt x="7" y="3"/>
                  </a:lnTo>
                  <a:lnTo>
                    <a:pt x="7" y="3"/>
                  </a:lnTo>
                  <a:lnTo>
                    <a:pt x="7" y="3"/>
                  </a:lnTo>
                  <a:lnTo>
                    <a:pt x="9" y="3"/>
                  </a:lnTo>
                  <a:lnTo>
                    <a:pt x="10" y="5"/>
                  </a:lnTo>
                  <a:lnTo>
                    <a:pt x="10" y="5"/>
                  </a:lnTo>
                  <a:lnTo>
                    <a:pt x="10" y="7"/>
                  </a:lnTo>
                  <a:lnTo>
                    <a:pt x="9" y="8"/>
                  </a:lnTo>
                  <a:lnTo>
                    <a:pt x="7" y="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1" name="Freeform 275"/>
            <p:cNvSpPr>
              <a:spLocks/>
            </p:cNvSpPr>
            <p:nvPr/>
          </p:nvSpPr>
          <p:spPr bwMode="auto">
            <a:xfrm>
              <a:off x="4643439" y="2379999"/>
              <a:ext cx="17463" cy="34925"/>
            </a:xfrm>
            <a:custGeom>
              <a:avLst/>
              <a:gdLst>
                <a:gd name="T0" fmla="*/ 4 w 11"/>
                <a:gd name="T1" fmla="*/ 17 h 22"/>
                <a:gd name="T2" fmla="*/ 2 w 11"/>
                <a:gd name="T3" fmla="*/ 17 h 22"/>
                <a:gd name="T4" fmla="*/ 0 w 11"/>
                <a:gd name="T5" fmla="*/ 15 h 22"/>
                <a:gd name="T6" fmla="*/ 0 w 11"/>
                <a:gd name="T7" fmla="*/ 14 h 22"/>
                <a:gd name="T8" fmla="*/ 0 w 11"/>
                <a:gd name="T9" fmla="*/ 10 h 22"/>
                <a:gd name="T10" fmla="*/ 4 w 11"/>
                <a:gd name="T11" fmla="*/ 10 h 22"/>
                <a:gd name="T12" fmla="*/ 4 w 11"/>
                <a:gd name="T13" fmla="*/ 10 h 22"/>
                <a:gd name="T14" fmla="*/ 0 w 11"/>
                <a:gd name="T15" fmla="*/ 7 h 22"/>
                <a:gd name="T16" fmla="*/ 2 w 11"/>
                <a:gd name="T17" fmla="*/ 5 h 22"/>
                <a:gd name="T18" fmla="*/ 4 w 11"/>
                <a:gd name="T19" fmla="*/ 3 h 22"/>
                <a:gd name="T20" fmla="*/ 4 w 11"/>
                <a:gd name="T21" fmla="*/ 3 h 22"/>
                <a:gd name="T22" fmla="*/ 4 w 11"/>
                <a:gd name="T23" fmla="*/ 3 h 22"/>
                <a:gd name="T24" fmla="*/ 5 w 11"/>
                <a:gd name="T25" fmla="*/ 3 h 22"/>
                <a:gd name="T26" fmla="*/ 5 w 11"/>
                <a:gd name="T27" fmla="*/ 3 h 22"/>
                <a:gd name="T28" fmla="*/ 5 w 11"/>
                <a:gd name="T29" fmla="*/ 3 h 22"/>
                <a:gd name="T30" fmla="*/ 9 w 11"/>
                <a:gd name="T31" fmla="*/ 0 h 22"/>
                <a:gd name="T32" fmla="*/ 11 w 11"/>
                <a:gd name="T33" fmla="*/ 7 h 22"/>
                <a:gd name="T34" fmla="*/ 11 w 11"/>
                <a:gd name="T35" fmla="*/ 9 h 22"/>
                <a:gd name="T36" fmla="*/ 11 w 11"/>
                <a:gd name="T37" fmla="*/ 9 h 22"/>
                <a:gd name="T38" fmla="*/ 9 w 11"/>
                <a:gd name="T39" fmla="*/ 9 h 22"/>
                <a:gd name="T40" fmla="*/ 9 w 11"/>
                <a:gd name="T41" fmla="*/ 12 h 22"/>
                <a:gd name="T42" fmla="*/ 9 w 11"/>
                <a:gd name="T43" fmla="*/ 14 h 22"/>
                <a:gd name="T44" fmla="*/ 9 w 11"/>
                <a:gd name="T45" fmla="*/ 14 h 22"/>
                <a:gd name="T46" fmla="*/ 9 w 11"/>
                <a:gd name="T47" fmla="*/ 14 h 22"/>
                <a:gd name="T48" fmla="*/ 9 w 11"/>
                <a:gd name="T49" fmla="*/ 14 h 22"/>
                <a:gd name="T50" fmla="*/ 7 w 11"/>
                <a:gd name="T51" fmla="*/ 17 h 22"/>
                <a:gd name="T52" fmla="*/ 5 w 11"/>
                <a:gd name="T53" fmla="*/ 19 h 22"/>
                <a:gd name="T54" fmla="*/ 4 w 11"/>
                <a:gd name="T55" fmla="*/ 22 h 22"/>
                <a:gd name="T56" fmla="*/ 4 w 11"/>
                <a:gd name="T5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22">
                  <a:moveTo>
                    <a:pt x="4" y="17"/>
                  </a:moveTo>
                  <a:lnTo>
                    <a:pt x="2" y="17"/>
                  </a:lnTo>
                  <a:lnTo>
                    <a:pt x="0" y="15"/>
                  </a:lnTo>
                  <a:lnTo>
                    <a:pt x="0" y="14"/>
                  </a:lnTo>
                  <a:lnTo>
                    <a:pt x="0" y="10"/>
                  </a:lnTo>
                  <a:lnTo>
                    <a:pt x="4" y="10"/>
                  </a:lnTo>
                  <a:lnTo>
                    <a:pt x="4" y="10"/>
                  </a:lnTo>
                  <a:lnTo>
                    <a:pt x="0" y="7"/>
                  </a:lnTo>
                  <a:lnTo>
                    <a:pt x="2" y="5"/>
                  </a:lnTo>
                  <a:lnTo>
                    <a:pt x="4" y="3"/>
                  </a:lnTo>
                  <a:lnTo>
                    <a:pt x="4" y="3"/>
                  </a:lnTo>
                  <a:lnTo>
                    <a:pt x="4" y="3"/>
                  </a:lnTo>
                  <a:lnTo>
                    <a:pt x="5" y="3"/>
                  </a:lnTo>
                  <a:lnTo>
                    <a:pt x="5" y="3"/>
                  </a:lnTo>
                  <a:lnTo>
                    <a:pt x="5" y="3"/>
                  </a:lnTo>
                  <a:lnTo>
                    <a:pt x="9" y="0"/>
                  </a:lnTo>
                  <a:lnTo>
                    <a:pt x="11" y="7"/>
                  </a:lnTo>
                  <a:lnTo>
                    <a:pt x="11" y="9"/>
                  </a:lnTo>
                  <a:lnTo>
                    <a:pt x="11" y="9"/>
                  </a:lnTo>
                  <a:lnTo>
                    <a:pt x="9" y="9"/>
                  </a:lnTo>
                  <a:lnTo>
                    <a:pt x="9" y="12"/>
                  </a:lnTo>
                  <a:lnTo>
                    <a:pt x="9" y="14"/>
                  </a:lnTo>
                  <a:lnTo>
                    <a:pt x="9" y="14"/>
                  </a:lnTo>
                  <a:lnTo>
                    <a:pt x="9" y="14"/>
                  </a:lnTo>
                  <a:lnTo>
                    <a:pt x="9" y="14"/>
                  </a:lnTo>
                  <a:lnTo>
                    <a:pt x="7" y="17"/>
                  </a:lnTo>
                  <a:lnTo>
                    <a:pt x="5" y="19"/>
                  </a:lnTo>
                  <a:lnTo>
                    <a:pt x="4" y="22"/>
                  </a:lnTo>
                  <a:lnTo>
                    <a:pt x="4" y="1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2" name="Freeform 276"/>
            <p:cNvSpPr>
              <a:spLocks/>
            </p:cNvSpPr>
            <p:nvPr/>
          </p:nvSpPr>
          <p:spPr bwMode="auto">
            <a:xfrm>
              <a:off x="4532314" y="2462549"/>
              <a:ext cx="30163" cy="28575"/>
            </a:xfrm>
            <a:custGeom>
              <a:avLst/>
              <a:gdLst>
                <a:gd name="T0" fmla="*/ 2 w 19"/>
                <a:gd name="T1" fmla="*/ 17 h 18"/>
                <a:gd name="T2" fmla="*/ 2 w 19"/>
                <a:gd name="T3" fmla="*/ 17 h 18"/>
                <a:gd name="T4" fmla="*/ 0 w 19"/>
                <a:gd name="T5" fmla="*/ 13 h 18"/>
                <a:gd name="T6" fmla="*/ 4 w 19"/>
                <a:gd name="T7" fmla="*/ 12 h 18"/>
                <a:gd name="T8" fmla="*/ 2 w 19"/>
                <a:gd name="T9" fmla="*/ 10 h 18"/>
                <a:gd name="T10" fmla="*/ 2 w 19"/>
                <a:gd name="T11" fmla="*/ 8 h 18"/>
                <a:gd name="T12" fmla="*/ 4 w 19"/>
                <a:gd name="T13" fmla="*/ 5 h 18"/>
                <a:gd name="T14" fmla="*/ 4 w 19"/>
                <a:gd name="T15" fmla="*/ 5 h 18"/>
                <a:gd name="T16" fmla="*/ 4 w 19"/>
                <a:gd name="T17" fmla="*/ 5 h 18"/>
                <a:gd name="T18" fmla="*/ 4 w 19"/>
                <a:gd name="T19" fmla="*/ 5 h 18"/>
                <a:gd name="T20" fmla="*/ 5 w 19"/>
                <a:gd name="T21" fmla="*/ 5 h 18"/>
                <a:gd name="T22" fmla="*/ 5 w 19"/>
                <a:gd name="T23" fmla="*/ 5 h 18"/>
                <a:gd name="T24" fmla="*/ 5 w 19"/>
                <a:gd name="T25" fmla="*/ 5 h 18"/>
                <a:gd name="T26" fmla="*/ 7 w 19"/>
                <a:gd name="T27" fmla="*/ 3 h 18"/>
                <a:gd name="T28" fmla="*/ 9 w 19"/>
                <a:gd name="T29" fmla="*/ 3 h 18"/>
                <a:gd name="T30" fmla="*/ 10 w 19"/>
                <a:gd name="T31" fmla="*/ 0 h 18"/>
                <a:gd name="T32" fmla="*/ 19 w 19"/>
                <a:gd name="T33" fmla="*/ 0 h 18"/>
                <a:gd name="T34" fmla="*/ 16 w 19"/>
                <a:gd name="T35" fmla="*/ 3 h 18"/>
                <a:gd name="T36" fmla="*/ 14 w 19"/>
                <a:gd name="T37" fmla="*/ 6 h 18"/>
                <a:gd name="T38" fmla="*/ 14 w 19"/>
                <a:gd name="T39" fmla="*/ 6 h 18"/>
                <a:gd name="T40" fmla="*/ 14 w 19"/>
                <a:gd name="T41" fmla="*/ 8 h 18"/>
                <a:gd name="T42" fmla="*/ 12 w 19"/>
                <a:gd name="T43" fmla="*/ 10 h 18"/>
                <a:gd name="T44" fmla="*/ 12 w 19"/>
                <a:gd name="T45" fmla="*/ 13 h 18"/>
                <a:gd name="T46" fmla="*/ 10 w 19"/>
                <a:gd name="T47" fmla="*/ 13 h 18"/>
                <a:gd name="T48" fmla="*/ 9 w 19"/>
                <a:gd name="T49" fmla="*/ 15 h 18"/>
                <a:gd name="T50" fmla="*/ 9 w 19"/>
                <a:gd name="T51" fmla="*/ 15 h 18"/>
                <a:gd name="T52" fmla="*/ 7 w 19"/>
                <a:gd name="T53" fmla="*/ 17 h 18"/>
                <a:gd name="T54" fmla="*/ 7 w 19"/>
                <a:gd name="T55" fmla="*/ 17 h 18"/>
                <a:gd name="T56" fmla="*/ 4 w 19"/>
                <a:gd name="T57" fmla="*/ 18 h 18"/>
                <a:gd name="T58" fmla="*/ 2 w 19"/>
                <a:gd name="T5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18">
                  <a:moveTo>
                    <a:pt x="2" y="17"/>
                  </a:moveTo>
                  <a:lnTo>
                    <a:pt x="2" y="17"/>
                  </a:lnTo>
                  <a:lnTo>
                    <a:pt x="0" y="13"/>
                  </a:lnTo>
                  <a:lnTo>
                    <a:pt x="4" y="12"/>
                  </a:lnTo>
                  <a:lnTo>
                    <a:pt x="2" y="10"/>
                  </a:lnTo>
                  <a:lnTo>
                    <a:pt x="2" y="8"/>
                  </a:lnTo>
                  <a:lnTo>
                    <a:pt x="4" y="5"/>
                  </a:lnTo>
                  <a:lnTo>
                    <a:pt x="4" y="5"/>
                  </a:lnTo>
                  <a:lnTo>
                    <a:pt x="4" y="5"/>
                  </a:lnTo>
                  <a:lnTo>
                    <a:pt x="4" y="5"/>
                  </a:lnTo>
                  <a:lnTo>
                    <a:pt x="5" y="5"/>
                  </a:lnTo>
                  <a:lnTo>
                    <a:pt x="5" y="5"/>
                  </a:lnTo>
                  <a:lnTo>
                    <a:pt x="5" y="5"/>
                  </a:lnTo>
                  <a:lnTo>
                    <a:pt x="7" y="3"/>
                  </a:lnTo>
                  <a:lnTo>
                    <a:pt x="9" y="3"/>
                  </a:lnTo>
                  <a:lnTo>
                    <a:pt x="10" y="0"/>
                  </a:lnTo>
                  <a:lnTo>
                    <a:pt x="19" y="0"/>
                  </a:lnTo>
                  <a:lnTo>
                    <a:pt x="16" y="3"/>
                  </a:lnTo>
                  <a:lnTo>
                    <a:pt x="14" y="6"/>
                  </a:lnTo>
                  <a:lnTo>
                    <a:pt x="14" y="6"/>
                  </a:lnTo>
                  <a:lnTo>
                    <a:pt x="14" y="8"/>
                  </a:lnTo>
                  <a:lnTo>
                    <a:pt x="12" y="10"/>
                  </a:lnTo>
                  <a:lnTo>
                    <a:pt x="12" y="13"/>
                  </a:lnTo>
                  <a:lnTo>
                    <a:pt x="10" y="13"/>
                  </a:lnTo>
                  <a:lnTo>
                    <a:pt x="9" y="15"/>
                  </a:lnTo>
                  <a:lnTo>
                    <a:pt x="9" y="15"/>
                  </a:lnTo>
                  <a:lnTo>
                    <a:pt x="7" y="17"/>
                  </a:lnTo>
                  <a:lnTo>
                    <a:pt x="7" y="17"/>
                  </a:lnTo>
                  <a:lnTo>
                    <a:pt x="4" y="18"/>
                  </a:lnTo>
                  <a:lnTo>
                    <a:pt x="2" y="1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3" name="Freeform 277"/>
            <p:cNvSpPr>
              <a:spLocks/>
            </p:cNvSpPr>
            <p:nvPr/>
          </p:nvSpPr>
          <p:spPr bwMode="auto">
            <a:xfrm>
              <a:off x="4538663" y="2489536"/>
              <a:ext cx="20638" cy="30163"/>
            </a:xfrm>
            <a:custGeom>
              <a:avLst/>
              <a:gdLst>
                <a:gd name="T0" fmla="*/ 8 w 13"/>
                <a:gd name="T1" fmla="*/ 15 h 19"/>
                <a:gd name="T2" fmla="*/ 6 w 13"/>
                <a:gd name="T3" fmla="*/ 15 h 19"/>
                <a:gd name="T4" fmla="*/ 5 w 13"/>
                <a:gd name="T5" fmla="*/ 13 h 19"/>
                <a:gd name="T6" fmla="*/ 5 w 13"/>
                <a:gd name="T7" fmla="*/ 13 h 19"/>
                <a:gd name="T8" fmla="*/ 5 w 13"/>
                <a:gd name="T9" fmla="*/ 12 h 19"/>
                <a:gd name="T10" fmla="*/ 5 w 13"/>
                <a:gd name="T11" fmla="*/ 12 h 19"/>
                <a:gd name="T12" fmla="*/ 5 w 13"/>
                <a:gd name="T13" fmla="*/ 12 h 19"/>
                <a:gd name="T14" fmla="*/ 5 w 13"/>
                <a:gd name="T15" fmla="*/ 12 h 19"/>
                <a:gd name="T16" fmla="*/ 5 w 13"/>
                <a:gd name="T17" fmla="*/ 12 h 19"/>
                <a:gd name="T18" fmla="*/ 5 w 13"/>
                <a:gd name="T19" fmla="*/ 10 h 19"/>
                <a:gd name="T20" fmla="*/ 1 w 13"/>
                <a:gd name="T21" fmla="*/ 12 h 19"/>
                <a:gd name="T22" fmla="*/ 1 w 13"/>
                <a:gd name="T23" fmla="*/ 8 h 19"/>
                <a:gd name="T24" fmla="*/ 1 w 13"/>
                <a:gd name="T25" fmla="*/ 7 h 19"/>
                <a:gd name="T26" fmla="*/ 0 w 13"/>
                <a:gd name="T27" fmla="*/ 5 h 19"/>
                <a:gd name="T28" fmla="*/ 1 w 13"/>
                <a:gd name="T29" fmla="*/ 5 h 19"/>
                <a:gd name="T30" fmla="*/ 1 w 13"/>
                <a:gd name="T31" fmla="*/ 0 h 19"/>
                <a:gd name="T32" fmla="*/ 5 w 13"/>
                <a:gd name="T33" fmla="*/ 3 h 19"/>
                <a:gd name="T34" fmla="*/ 5 w 13"/>
                <a:gd name="T35" fmla="*/ 1 h 19"/>
                <a:gd name="T36" fmla="*/ 8 w 13"/>
                <a:gd name="T37" fmla="*/ 1 h 19"/>
                <a:gd name="T38" fmla="*/ 10 w 13"/>
                <a:gd name="T39" fmla="*/ 5 h 19"/>
                <a:gd name="T40" fmla="*/ 12 w 13"/>
                <a:gd name="T41" fmla="*/ 7 h 19"/>
                <a:gd name="T42" fmla="*/ 12 w 13"/>
                <a:gd name="T43" fmla="*/ 8 h 19"/>
                <a:gd name="T44" fmla="*/ 12 w 13"/>
                <a:gd name="T45" fmla="*/ 10 h 19"/>
                <a:gd name="T46" fmla="*/ 12 w 13"/>
                <a:gd name="T47" fmla="*/ 12 h 19"/>
                <a:gd name="T48" fmla="*/ 13 w 13"/>
                <a:gd name="T49" fmla="*/ 15 h 19"/>
                <a:gd name="T50" fmla="*/ 10 w 13"/>
                <a:gd name="T51" fmla="*/ 19 h 19"/>
                <a:gd name="T52" fmla="*/ 8 w 13"/>
                <a:gd name="T53"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 h="19">
                  <a:moveTo>
                    <a:pt x="8" y="15"/>
                  </a:moveTo>
                  <a:lnTo>
                    <a:pt x="6" y="15"/>
                  </a:lnTo>
                  <a:lnTo>
                    <a:pt x="5" y="13"/>
                  </a:lnTo>
                  <a:lnTo>
                    <a:pt x="5" y="13"/>
                  </a:lnTo>
                  <a:lnTo>
                    <a:pt x="5" y="12"/>
                  </a:lnTo>
                  <a:lnTo>
                    <a:pt x="5" y="12"/>
                  </a:lnTo>
                  <a:lnTo>
                    <a:pt x="5" y="12"/>
                  </a:lnTo>
                  <a:lnTo>
                    <a:pt x="5" y="12"/>
                  </a:lnTo>
                  <a:lnTo>
                    <a:pt x="5" y="12"/>
                  </a:lnTo>
                  <a:lnTo>
                    <a:pt x="5" y="10"/>
                  </a:lnTo>
                  <a:lnTo>
                    <a:pt x="1" y="12"/>
                  </a:lnTo>
                  <a:lnTo>
                    <a:pt x="1" y="8"/>
                  </a:lnTo>
                  <a:lnTo>
                    <a:pt x="1" y="7"/>
                  </a:lnTo>
                  <a:lnTo>
                    <a:pt x="0" y="5"/>
                  </a:lnTo>
                  <a:lnTo>
                    <a:pt x="1" y="5"/>
                  </a:lnTo>
                  <a:lnTo>
                    <a:pt x="1" y="0"/>
                  </a:lnTo>
                  <a:lnTo>
                    <a:pt x="5" y="3"/>
                  </a:lnTo>
                  <a:lnTo>
                    <a:pt x="5" y="1"/>
                  </a:lnTo>
                  <a:lnTo>
                    <a:pt x="8" y="1"/>
                  </a:lnTo>
                  <a:lnTo>
                    <a:pt x="10" y="5"/>
                  </a:lnTo>
                  <a:lnTo>
                    <a:pt x="12" y="7"/>
                  </a:lnTo>
                  <a:lnTo>
                    <a:pt x="12" y="8"/>
                  </a:lnTo>
                  <a:lnTo>
                    <a:pt x="12" y="10"/>
                  </a:lnTo>
                  <a:lnTo>
                    <a:pt x="12" y="12"/>
                  </a:lnTo>
                  <a:lnTo>
                    <a:pt x="13" y="15"/>
                  </a:lnTo>
                  <a:lnTo>
                    <a:pt x="10" y="19"/>
                  </a:lnTo>
                  <a:lnTo>
                    <a:pt x="8" y="1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4" name="Freeform 278"/>
            <p:cNvSpPr>
              <a:spLocks/>
            </p:cNvSpPr>
            <p:nvPr/>
          </p:nvSpPr>
          <p:spPr bwMode="auto">
            <a:xfrm>
              <a:off x="4524375" y="2489536"/>
              <a:ext cx="14288" cy="23813"/>
            </a:xfrm>
            <a:custGeom>
              <a:avLst/>
              <a:gdLst>
                <a:gd name="T0" fmla="*/ 2 w 9"/>
                <a:gd name="T1" fmla="*/ 15 h 15"/>
                <a:gd name="T2" fmla="*/ 0 w 9"/>
                <a:gd name="T3" fmla="*/ 13 h 15"/>
                <a:gd name="T4" fmla="*/ 0 w 9"/>
                <a:gd name="T5" fmla="*/ 12 h 15"/>
                <a:gd name="T6" fmla="*/ 0 w 9"/>
                <a:gd name="T7" fmla="*/ 10 h 15"/>
                <a:gd name="T8" fmla="*/ 0 w 9"/>
                <a:gd name="T9" fmla="*/ 8 h 15"/>
                <a:gd name="T10" fmla="*/ 0 w 9"/>
                <a:gd name="T11" fmla="*/ 8 h 15"/>
                <a:gd name="T12" fmla="*/ 0 w 9"/>
                <a:gd name="T13" fmla="*/ 7 h 15"/>
                <a:gd name="T14" fmla="*/ 0 w 9"/>
                <a:gd name="T15" fmla="*/ 5 h 15"/>
                <a:gd name="T16" fmla="*/ 0 w 9"/>
                <a:gd name="T17" fmla="*/ 5 h 15"/>
                <a:gd name="T18" fmla="*/ 0 w 9"/>
                <a:gd name="T19" fmla="*/ 3 h 15"/>
                <a:gd name="T20" fmla="*/ 0 w 9"/>
                <a:gd name="T21" fmla="*/ 3 h 15"/>
                <a:gd name="T22" fmla="*/ 0 w 9"/>
                <a:gd name="T23" fmla="*/ 1 h 15"/>
                <a:gd name="T24" fmla="*/ 2 w 9"/>
                <a:gd name="T25" fmla="*/ 0 h 15"/>
                <a:gd name="T26" fmla="*/ 5 w 9"/>
                <a:gd name="T27" fmla="*/ 0 h 15"/>
                <a:gd name="T28" fmla="*/ 9 w 9"/>
                <a:gd name="T29" fmla="*/ 1 h 15"/>
                <a:gd name="T30" fmla="*/ 7 w 9"/>
                <a:gd name="T31" fmla="*/ 3 h 15"/>
                <a:gd name="T32" fmla="*/ 7 w 9"/>
                <a:gd name="T33" fmla="*/ 5 h 15"/>
                <a:gd name="T34" fmla="*/ 7 w 9"/>
                <a:gd name="T35" fmla="*/ 7 h 15"/>
                <a:gd name="T36" fmla="*/ 5 w 9"/>
                <a:gd name="T37" fmla="*/ 8 h 15"/>
                <a:gd name="T38" fmla="*/ 5 w 9"/>
                <a:gd name="T39" fmla="*/ 10 h 15"/>
                <a:gd name="T40" fmla="*/ 5 w 9"/>
                <a:gd name="T41" fmla="*/ 10 h 15"/>
                <a:gd name="T42" fmla="*/ 5 w 9"/>
                <a:gd name="T43" fmla="*/ 12 h 15"/>
                <a:gd name="T44" fmla="*/ 5 w 9"/>
                <a:gd name="T45" fmla="*/ 12 h 15"/>
                <a:gd name="T46" fmla="*/ 5 w 9"/>
                <a:gd name="T47" fmla="*/ 12 h 15"/>
                <a:gd name="T48" fmla="*/ 3 w 9"/>
                <a:gd name="T49" fmla="*/ 15 h 15"/>
                <a:gd name="T50" fmla="*/ 3 w 9"/>
                <a:gd name="T51" fmla="*/ 15 h 15"/>
                <a:gd name="T52" fmla="*/ 2 w 9"/>
                <a:gd name="T53" fmla="*/ 15 h 15"/>
                <a:gd name="T54" fmla="*/ 2 w 9"/>
                <a:gd name="T5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15">
                  <a:moveTo>
                    <a:pt x="2" y="15"/>
                  </a:moveTo>
                  <a:lnTo>
                    <a:pt x="0" y="13"/>
                  </a:lnTo>
                  <a:lnTo>
                    <a:pt x="0" y="12"/>
                  </a:lnTo>
                  <a:lnTo>
                    <a:pt x="0" y="10"/>
                  </a:lnTo>
                  <a:lnTo>
                    <a:pt x="0" y="8"/>
                  </a:lnTo>
                  <a:lnTo>
                    <a:pt x="0" y="8"/>
                  </a:lnTo>
                  <a:lnTo>
                    <a:pt x="0" y="7"/>
                  </a:lnTo>
                  <a:lnTo>
                    <a:pt x="0" y="5"/>
                  </a:lnTo>
                  <a:lnTo>
                    <a:pt x="0" y="5"/>
                  </a:lnTo>
                  <a:lnTo>
                    <a:pt x="0" y="3"/>
                  </a:lnTo>
                  <a:lnTo>
                    <a:pt x="0" y="3"/>
                  </a:lnTo>
                  <a:lnTo>
                    <a:pt x="0" y="1"/>
                  </a:lnTo>
                  <a:lnTo>
                    <a:pt x="2" y="0"/>
                  </a:lnTo>
                  <a:lnTo>
                    <a:pt x="5" y="0"/>
                  </a:lnTo>
                  <a:lnTo>
                    <a:pt x="9" y="1"/>
                  </a:lnTo>
                  <a:lnTo>
                    <a:pt x="7" y="3"/>
                  </a:lnTo>
                  <a:lnTo>
                    <a:pt x="7" y="5"/>
                  </a:lnTo>
                  <a:lnTo>
                    <a:pt x="7" y="7"/>
                  </a:lnTo>
                  <a:lnTo>
                    <a:pt x="5" y="8"/>
                  </a:lnTo>
                  <a:lnTo>
                    <a:pt x="5" y="10"/>
                  </a:lnTo>
                  <a:lnTo>
                    <a:pt x="5" y="10"/>
                  </a:lnTo>
                  <a:lnTo>
                    <a:pt x="5" y="12"/>
                  </a:lnTo>
                  <a:lnTo>
                    <a:pt x="5" y="12"/>
                  </a:lnTo>
                  <a:lnTo>
                    <a:pt x="5" y="12"/>
                  </a:lnTo>
                  <a:lnTo>
                    <a:pt x="3" y="15"/>
                  </a:lnTo>
                  <a:lnTo>
                    <a:pt x="3" y="15"/>
                  </a:lnTo>
                  <a:lnTo>
                    <a:pt x="2" y="15"/>
                  </a:lnTo>
                  <a:lnTo>
                    <a:pt x="2" y="1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5" name="Freeform 279"/>
            <p:cNvSpPr>
              <a:spLocks/>
            </p:cNvSpPr>
            <p:nvPr/>
          </p:nvSpPr>
          <p:spPr bwMode="auto">
            <a:xfrm>
              <a:off x="4521200" y="2510174"/>
              <a:ext cx="7938" cy="11113"/>
            </a:xfrm>
            <a:custGeom>
              <a:avLst/>
              <a:gdLst>
                <a:gd name="T0" fmla="*/ 2 w 5"/>
                <a:gd name="T1" fmla="*/ 0 h 7"/>
                <a:gd name="T2" fmla="*/ 5 w 5"/>
                <a:gd name="T3" fmla="*/ 2 h 7"/>
                <a:gd name="T4" fmla="*/ 4 w 5"/>
                <a:gd name="T5" fmla="*/ 6 h 7"/>
                <a:gd name="T6" fmla="*/ 0 w 5"/>
                <a:gd name="T7" fmla="*/ 7 h 7"/>
                <a:gd name="T8" fmla="*/ 2 w 5"/>
                <a:gd name="T9" fmla="*/ 0 h 7"/>
              </a:gdLst>
              <a:ahLst/>
              <a:cxnLst>
                <a:cxn ang="0">
                  <a:pos x="T0" y="T1"/>
                </a:cxn>
                <a:cxn ang="0">
                  <a:pos x="T2" y="T3"/>
                </a:cxn>
                <a:cxn ang="0">
                  <a:pos x="T4" y="T5"/>
                </a:cxn>
                <a:cxn ang="0">
                  <a:pos x="T6" y="T7"/>
                </a:cxn>
                <a:cxn ang="0">
                  <a:pos x="T8" y="T9"/>
                </a:cxn>
              </a:cxnLst>
              <a:rect l="0" t="0" r="r" b="b"/>
              <a:pathLst>
                <a:path w="5" h="7">
                  <a:moveTo>
                    <a:pt x="2" y="0"/>
                  </a:moveTo>
                  <a:lnTo>
                    <a:pt x="5" y="2"/>
                  </a:lnTo>
                  <a:lnTo>
                    <a:pt x="4" y="6"/>
                  </a:lnTo>
                  <a:lnTo>
                    <a:pt x="0" y="7"/>
                  </a:lnTo>
                  <a:lnTo>
                    <a:pt x="2" y="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6" name="Freeform 280"/>
            <p:cNvSpPr>
              <a:spLocks/>
            </p:cNvSpPr>
            <p:nvPr/>
          </p:nvSpPr>
          <p:spPr bwMode="auto">
            <a:xfrm>
              <a:off x="4546600" y="2513349"/>
              <a:ext cx="7938" cy="11113"/>
            </a:xfrm>
            <a:custGeom>
              <a:avLst/>
              <a:gdLst>
                <a:gd name="T0" fmla="*/ 0 w 5"/>
                <a:gd name="T1" fmla="*/ 2 h 7"/>
                <a:gd name="T2" fmla="*/ 3 w 5"/>
                <a:gd name="T3" fmla="*/ 0 h 7"/>
                <a:gd name="T4" fmla="*/ 5 w 5"/>
                <a:gd name="T5" fmla="*/ 5 h 7"/>
                <a:gd name="T6" fmla="*/ 0 w 5"/>
                <a:gd name="T7" fmla="*/ 7 h 7"/>
                <a:gd name="T8" fmla="*/ 0 w 5"/>
                <a:gd name="T9" fmla="*/ 2 h 7"/>
              </a:gdLst>
              <a:ahLst/>
              <a:cxnLst>
                <a:cxn ang="0">
                  <a:pos x="T0" y="T1"/>
                </a:cxn>
                <a:cxn ang="0">
                  <a:pos x="T2" y="T3"/>
                </a:cxn>
                <a:cxn ang="0">
                  <a:pos x="T4" y="T5"/>
                </a:cxn>
                <a:cxn ang="0">
                  <a:pos x="T6" y="T7"/>
                </a:cxn>
                <a:cxn ang="0">
                  <a:pos x="T8" y="T9"/>
                </a:cxn>
              </a:cxnLst>
              <a:rect l="0" t="0" r="r" b="b"/>
              <a:pathLst>
                <a:path w="5" h="7">
                  <a:moveTo>
                    <a:pt x="0" y="2"/>
                  </a:moveTo>
                  <a:lnTo>
                    <a:pt x="3" y="0"/>
                  </a:lnTo>
                  <a:lnTo>
                    <a:pt x="5" y="5"/>
                  </a:lnTo>
                  <a:lnTo>
                    <a:pt x="0" y="7"/>
                  </a:lnTo>
                  <a:lnTo>
                    <a:pt x="0" y="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7" name="Freeform 281"/>
            <p:cNvSpPr>
              <a:spLocks/>
            </p:cNvSpPr>
            <p:nvPr/>
          </p:nvSpPr>
          <p:spPr bwMode="auto">
            <a:xfrm>
              <a:off x="4535489" y="2543510"/>
              <a:ext cx="23813" cy="26988"/>
            </a:xfrm>
            <a:custGeom>
              <a:avLst/>
              <a:gdLst>
                <a:gd name="T0" fmla="*/ 3 w 15"/>
                <a:gd name="T1" fmla="*/ 14 h 17"/>
                <a:gd name="T2" fmla="*/ 5 w 15"/>
                <a:gd name="T3" fmla="*/ 14 h 17"/>
                <a:gd name="T4" fmla="*/ 0 w 15"/>
                <a:gd name="T5" fmla="*/ 16 h 17"/>
                <a:gd name="T6" fmla="*/ 5 w 15"/>
                <a:gd name="T7" fmla="*/ 9 h 17"/>
                <a:gd name="T8" fmla="*/ 8 w 15"/>
                <a:gd name="T9" fmla="*/ 9 h 17"/>
                <a:gd name="T10" fmla="*/ 10 w 15"/>
                <a:gd name="T11" fmla="*/ 7 h 17"/>
                <a:gd name="T12" fmla="*/ 10 w 15"/>
                <a:gd name="T13" fmla="*/ 5 h 17"/>
                <a:gd name="T14" fmla="*/ 12 w 15"/>
                <a:gd name="T15" fmla="*/ 3 h 17"/>
                <a:gd name="T16" fmla="*/ 12 w 15"/>
                <a:gd name="T17" fmla="*/ 3 h 17"/>
                <a:gd name="T18" fmla="*/ 14 w 15"/>
                <a:gd name="T19" fmla="*/ 0 h 17"/>
                <a:gd name="T20" fmla="*/ 15 w 15"/>
                <a:gd name="T21" fmla="*/ 7 h 17"/>
                <a:gd name="T22" fmla="*/ 14 w 15"/>
                <a:gd name="T23" fmla="*/ 10 h 17"/>
                <a:gd name="T24" fmla="*/ 14 w 15"/>
                <a:gd name="T25" fmla="*/ 12 h 17"/>
                <a:gd name="T26" fmla="*/ 12 w 15"/>
                <a:gd name="T27" fmla="*/ 14 h 17"/>
                <a:gd name="T28" fmla="*/ 10 w 15"/>
                <a:gd name="T29" fmla="*/ 14 h 17"/>
                <a:gd name="T30" fmla="*/ 10 w 15"/>
                <a:gd name="T31" fmla="*/ 16 h 17"/>
                <a:gd name="T32" fmla="*/ 10 w 15"/>
                <a:gd name="T33" fmla="*/ 16 h 17"/>
                <a:gd name="T34" fmla="*/ 8 w 15"/>
                <a:gd name="T35" fmla="*/ 17 h 17"/>
                <a:gd name="T36" fmla="*/ 5 w 15"/>
                <a:gd name="T37" fmla="*/ 17 h 17"/>
                <a:gd name="T38" fmla="*/ 3 w 15"/>
                <a:gd name="T39"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7">
                  <a:moveTo>
                    <a:pt x="3" y="14"/>
                  </a:moveTo>
                  <a:lnTo>
                    <a:pt x="5" y="14"/>
                  </a:lnTo>
                  <a:lnTo>
                    <a:pt x="0" y="16"/>
                  </a:lnTo>
                  <a:lnTo>
                    <a:pt x="5" y="9"/>
                  </a:lnTo>
                  <a:lnTo>
                    <a:pt x="8" y="9"/>
                  </a:lnTo>
                  <a:lnTo>
                    <a:pt x="10" y="7"/>
                  </a:lnTo>
                  <a:lnTo>
                    <a:pt x="10" y="5"/>
                  </a:lnTo>
                  <a:lnTo>
                    <a:pt x="12" y="3"/>
                  </a:lnTo>
                  <a:lnTo>
                    <a:pt x="12" y="3"/>
                  </a:lnTo>
                  <a:lnTo>
                    <a:pt x="14" y="0"/>
                  </a:lnTo>
                  <a:lnTo>
                    <a:pt x="15" y="7"/>
                  </a:lnTo>
                  <a:lnTo>
                    <a:pt x="14" y="10"/>
                  </a:lnTo>
                  <a:lnTo>
                    <a:pt x="14" y="12"/>
                  </a:lnTo>
                  <a:lnTo>
                    <a:pt x="12" y="14"/>
                  </a:lnTo>
                  <a:lnTo>
                    <a:pt x="10" y="14"/>
                  </a:lnTo>
                  <a:lnTo>
                    <a:pt x="10" y="16"/>
                  </a:lnTo>
                  <a:lnTo>
                    <a:pt x="10" y="16"/>
                  </a:lnTo>
                  <a:lnTo>
                    <a:pt x="8" y="17"/>
                  </a:lnTo>
                  <a:lnTo>
                    <a:pt x="5" y="17"/>
                  </a:lnTo>
                  <a:lnTo>
                    <a:pt x="3"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8" name="Freeform 282"/>
            <p:cNvSpPr>
              <a:spLocks/>
            </p:cNvSpPr>
            <p:nvPr/>
          </p:nvSpPr>
          <p:spPr bwMode="auto">
            <a:xfrm>
              <a:off x="4562475" y="2565735"/>
              <a:ext cx="7938" cy="12700"/>
            </a:xfrm>
            <a:custGeom>
              <a:avLst/>
              <a:gdLst>
                <a:gd name="T0" fmla="*/ 2 w 5"/>
                <a:gd name="T1" fmla="*/ 7 h 8"/>
                <a:gd name="T2" fmla="*/ 0 w 5"/>
                <a:gd name="T3" fmla="*/ 7 h 8"/>
                <a:gd name="T4" fmla="*/ 0 w 5"/>
                <a:gd name="T5" fmla="*/ 3 h 8"/>
                <a:gd name="T6" fmla="*/ 0 w 5"/>
                <a:gd name="T7" fmla="*/ 2 h 8"/>
                <a:gd name="T8" fmla="*/ 0 w 5"/>
                <a:gd name="T9" fmla="*/ 0 h 8"/>
                <a:gd name="T10" fmla="*/ 5 w 5"/>
                <a:gd name="T11" fmla="*/ 0 h 8"/>
                <a:gd name="T12" fmla="*/ 5 w 5"/>
                <a:gd name="T13" fmla="*/ 8 h 8"/>
                <a:gd name="T14" fmla="*/ 2 w 5"/>
                <a:gd name="T15" fmla="*/ 8 h 8"/>
                <a:gd name="T16" fmla="*/ 2 w 5"/>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2" y="7"/>
                  </a:moveTo>
                  <a:lnTo>
                    <a:pt x="0" y="7"/>
                  </a:lnTo>
                  <a:lnTo>
                    <a:pt x="0" y="3"/>
                  </a:lnTo>
                  <a:lnTo>
                    <a:pt x="0" y="2"/>
                  </a:lnTo>
                  <a:lnTo>
                    <a:pt x="0" y="0"/>
                  </a:lnTo>
                  <a:lnTo>
                    <a:pt x="5" y="0"/>
                  </a:lnTo>
                  <a:lnTo>
                    <a:pt x="5" y="8"/>
                  </a:lnTo>
                  <a:lnTo>
                    <a:pt x="2" y="8"/>
                  </a:lnTo>
                  <a:lnTo>
                    <a:pt x="2"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9" name="Freeform 283"/>
            <p:cNvSpPr>
              <a:spLocks/>
            </p:cNvSpPr>
            <p:nvPr/>
          </p:nvSpPr>
          <p:spPr bwMode="auto">
            <a:xfrm>
              <a:off x="4570414" y="2614949"/>
              <a:ext cx="15875" cy="15875"/>
            </a:xfrm>
            <a:custGeom>
              <a:avLst/>
              <a:gdLst>
                <a:gd name="T0" fmla="*/ 4 w 10"/>
                <a:gd name="T1" fmla="*/ 10 h 10"/>
                <a:gd name="T2" fmla="*/ 0 w 10"/>
                <a:gd name="T3" fmla="*/ 10 h 10"/>
                <a:gd name="T4" fmla="*/ 0 w 10"/>
                <a:gd name="T5" fmla="*/ 7 h 10"/>
                <a:gd name="T6" fmla="*/ 5 w 10"/>
                <a:gd name="T7" fmla="*/ 0 h 10"/>
                <a:gd name="T8" fmla="*/ 9 w 10"/>
                <a:gd name="T9" fmla="*/ 1 h 10"/>
                <a:gd name="T10" fmla="*/ 9 w 10"/>
                <a:gd name="T11" fmla="*/ 1 h 10"/>
                <a:gd name="T12" fmla="*/ 10 w 10"/>
                <a:gd name="T13" fmla="*/ 3 h 10"/>
                <a:gd name="T14" fmla="*/ 9 w 10"/>
                <a:gd name="T15" fmla="*/ 7 h 10"/>
                <a:gd name="T16" fmla="*/ 7 w 10"/>
                <a:gd name="T17" fmla="*/ 8 h 10"/>
                <a:gd name="T18" fmla="*/ 5 w 10"/>
                <a:gd name="T19" fmla="*/ 10 h 10"/>
                <a:gd name="T20" fmla="*/ 4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4" y="10"/>
                  </a:moveTo>
                  <a:lnTo>
                    <a:pt x="0" y="10"/>
                  </a:lnTo>
                  <a:lnTo>
                    <a:pt x="0" y="7"/>
                  </a:lnTo>
                  <a:lnTo>
                    <a:pt x="5" y="0"/>
                  </a:lnTo>
                  <a:lnTo>
                    <a:pt x="9" y="1"/>
                  </a:lnTo>
                  <a:lnTo>
                    <a:pt x="9" y="1"/>
                  </a:lnTo>
                  <a:lnTo>
                    <a:pt x="10" y="3"/>
                  </a:lnTo>
                  <a:lnTo>
                    <a:pt x="9" y="7"/>
                  </a:lnTo>
                  <a:lnTo>
                    <a:pt x="7" y="8"/>
                  </a:lnTo>
                  <a:lnTo>
                    <a:pt x="5" y="10"/>
                  </a:lnTo>
                  <a:lnTo>
                    <a:pt x="4"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0" name="Freeform 284"/>
            <p:cNvSpPr>
              <a:spLocks/>
            </p:cNvSpPr>
            <p:nvPr/>
          </p:nvSpPr>
          <p:spPr bwMode="auto">
            <a:xfrm>
              <a:off x="4573588" y="2649874"/>
              <a:ext cx="12700" cy="15875"/>
            </a:xfrm>
            <a:custGeom>
              <a:avLst/>
              <a:gdLst>
                <a:gd name="T0" fmla="*/ 2 w 8"/>
                <a:gd name="T1" fmla="*/ 9 h 10"/>
                <a:gd name="T2" fmla="*/ 0 w 8"/>
                <a:gd name="T3" fmla="*/ 9 h 10"/>
                <a:gd name="T4" fmla="*/ 0 w 8"/>
                <a:gd name="T5" fmla="*/ 5 h 10"/>
                <a:gd name="T6" fmla="*/ 3 w 8"/>
                <a:gd name="T7" fmla="*/ 0 h 10"/>
                <a:gd name="T8" fmla="*/ 5 w 8"/>
                <a:gd name="T9" fmla="*/ 0 h 10"/>
                <a:gd name="T10" fmla="*/ 7 w 8"/>
                <a:gd name="T11" fmla="*/ 2 h 10"/>
                <a:gd name="T12" fmla="*/ 8 w 8"/>
                <a:gd name="T13" fmla="*/ 3 h 10"/>
                <a:gd name="T14" fmla="*/ 8 w 8"/>
                <a:gd name="T15" fmla="*/ 3 h 10"/>
                <a:gd name="T16" fmla="*/ 8 w 8"/>
                <a:gd name="T17" fmla="*/ 5 h 10"/>
                <a:gd name="T18" fmla="*/ 5 w 8"/>
                <a:gd name="T19" fmla="*/ 10 h 10"/>
                <a:gd name="T20" fmla="*/ 2 w 8"/>
                <a:gd name="T2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0">
                  <a:moveTo>
                    <a:pt x="2" y="9"/>
                  </a:moveTo>
                  <a:lnTo>
                    <a:pt x="0" y="9"/>
                  </a:lnTo>
                  <a:lnTo>
                    <a:pt x="0" y="5"/>
                  </a:lnTo>
                  <a:lnTo>
                    <a:pt x="3" y="0"/>
                  </a:lnTo>
                  <a:lnTo>
                    <a:pt x="5" y="0"/>
                  </a:lnTo>
                  <a:lnTo>
                    <a:pt x="7" y="2"/>
                  </a:lnTo>
                  <a:lnTo>
                    <a:pt x="8" y="3"/>
                  </a:lnTo>
                  <a:lnTo>
                    <a:pt x="8" y="3"/>
                  </a:lnTo>
                  <a:lnTo>
                    <a:pt x="8" y="5"/>
                  </a:lnTo>
                  <a:lnTo>
                    <a:pt x="5" y="10"/>
                  </a:lnTo>
                  <a:lnTo>
                    <a:pt x="2"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1" name="Freeform 285"/>
            <p:cNvSpPr>
              <a:spLocks/>
            </p:cNvSpPr>
            <p:nvPr/>
          </p:nvSpPr>
          <p:spPr bwMode="auto">
            <a:xfrm>
              <a:off x="4437064" y="2573674"/>
              <a:ext cx="125413" cy="144463"/>
            </a:xfrm>
            <a:custGeom>
              <a:avLst/>
              <a:gdLst>
                <a:gd name="T0" fmla="*/ 14 w 79"/>
                <a:gd name="T1" fmla="*/ 89 h 91"/>
                <a:gd name="T2" fmla="*/ 9 w 79"/>
                <a:gd name="T3" fmla="*/ 86 h 91"/>
                <a:gd name="T4" fmla="*/ 5 w 79"/>
                <a:gd name="T5" fmla="*/ 82 h 91"/>
                <a:gd name="T6" fmla="*/ 5 w 79"/>
                <a:gd name="T7" fmla="*/ 82 h 91"/>
                <a:gd name="T8" fmla="*/ 4 w 79"/>
                <a:gd name="T9" fmla="*/ 81 h 91"/>
                <a:gd name="T10" fmla="*/ 0 w 79"/>
                <a:gd name="T11" fmla="*/ 79 h 91"/>
                <a:gd name="T12" fmla="*/ 4 w 79"/>
                <a:gd name="T13" fmla="*/ 74 h 91"/>
                <a:gd name="T14" fmla="*/ 0 w 79"/>
                <a:gd name="T15" fmla="*/ 70 h 91"/>
                <a:gd name="T16" fmla="*/ 11 w 79"/>
                <a:gd name="T17" fmla="*/ 69 h 91"/>
                <a:gd name="T18" fmla="*/ 11 w 79"/>
                <a:gd name="T19" fmla="*/ 67 h 91"/>
                <a:gd name="T20" fmla="*/ 12 w 79"/>
                <a:gd name="T21" fmla="*/ 60 h 91"/>
                <a:gd name="T22" fmla="*/ 17 w 79"/>
                <a:gd name="T23" fmla="*/ 53 h 91"/>
                <a:gd name="T24" fmla="*/ 21 w 79"/>
                <a:gd name="T25" fmla="*/ 50 h 91"/>
                <a:gd name="T26" fmla="*/ 16 w 79"/>
                <a:gd name="T27" fmla="*/ 48 h 91"/>
                <a:gd name="T28" fmla="*/ 9 w 79"/>
                <a:gd name="T29" fmla="*/ 43 h 91"/>
                <a:gd name="T30" fmla="*/ 14 w 79"/>
                <a:gd name="T31" fmla="*/ 38 h 91"/>
                <a:gd name="T32" fmla="*/ 16 w 79"/>
                <a:gd name="T33" fmla="*/ 33 h 91"/>
                <a:gd name="T34" fmla="*/ 16 w 79"/>
                <a:gd name="T35" fmla="*/ 29 h 91"/>
                <a:gd name="T36" fmla="*/ 14 w 79"/>
                <a:gd name="T37" fmla="*/ 26 h 91"/>
                <a:gd name="T38" fmla="*/ 14 w 79"/>
                <a:gd name="T39" fmla="*/ 22 h 91"/>
                <a:gd name="T40" fmla="*/ 16 w 79"/>
                <a:gd name="T41" fmla="*/ 22 h 91"/>
                <a:gd name="T42" fmla="*/ 19 w 79"/>
                <a:gd name="T43" fmla="*/ 21 h 91"/>
                <a:gd name="T44" fmla="*/ 26 w 79"/>
                <a:gd name="T45" fmla="*/ 22 h 91"/>
                <a:gd name="T46" fmla="*/ 33 w 79"/>
                <a:gd name="T47" fmla="*/ 24 h 91"/>
                <a:gd name="T48" fmla="*/ 36 w 79"/>
                <a:gd name="T49" fmla="*/ 21 h 91"/>
                <a:gd name="T50" fmla="*/ 36 w 79"/>
                <a:gd name="T51" fmla="*/ 19 h 91"/>
                <a:gd name="T52" fmla="*/ 33 w 79"/>
                <a:gd name="T53" fmla="*/ 14 h 91"/>
                <a:gd name="T54" fmla="*/ 36 w 79"/>
                <a:gd name="T55" fmla="*/ 12 h 91"/>
                <a:gd name="T56" fmla="*/ 40 w 79"/>
                <a:gd name="T57" fmla="*/ 5 h 91"/>
                <a:gd name="T58" fmla="*/ 48 w 79"/>
                <a:gd name="T59" fmla="*/ 3 h 91"/>
                <a:gd name="T60" fmla="*/ 53 w 79"/>
                <a:gd name="T61" fmla="*/ 0 h 91"/>
                <a:gd name="T62" fmla="*/ 60 w 79"/>
                <a:gd name="T63" fmla="*/ 5 h 91"/>
                <a:gd name="T64" fmla="*/ 65 w 79"/>
                <a:gd name="T65" fmla="*/ 5 h 91"/>
                <a:gd name="T66" fmla="*/ 72 w 79"/>
                <a:gd name="T67" fmla="*/ 7 h 91"/>
                <a:gd name="T68" fmla="*/ 76 w 79"/>
                <a:gd name="T69" fmla="*/ 14 h 91"/>
                <a:gd name="T70" fmla="*/ 76 w 79"/>
                <a:gd name="T71" fmla="*/ 15 h 91"/>
                <a:gd name="T72" fmla="*/ 77 w 79"/>
                <a:gd name="T73" fmla="*/ 15 h 91"/>
                <a:gd name="T74" fmla="*/ 77 w 79"/>
                <a:gd name="T75" fmla="*/ 21 h 91"/>
                <a:gd name="T76" fmla="*/ 77 w 79"/>
                <a:gd name="T77" fmla="*/ 29 h 91"/>
                <a:gd name="T78" fmla="*/ 74 w 79"/>
                <a:gd name="T79" fmla="*/ 31 h 91"/>
                <a:gd name="T80" fmla="*/ 72 w 79"/>
                <a:gd name="T81" fmla="*/ 31 h 91"/>
                <a:gd name="T82" fmla="*/ 67 w 79"/>
                <a:gd name="T83" fmla="*/ 36 h 91"/>
                <a:gd name="T84" fmla="*/ 65 w 79"/>
                <a:gd name="T85" fmla="*/ 36 h 91"/>
                <a:gd name="T86" fmla="*/ 67 w 79"/>
                <a:gd name="T87" fmla="*/ 39 h 91"/>
                <a:gd name="T88" fmla="*/ 69 w 79"/>
                <a:gd name="T89" fmla="*/ 45 h 91"/>
                <a:gd name="T90" fmla="*/ 69 w 79"/>
                <a:gd name="T91" fmla="*/ 48 h 91"/>
                <a:gd name="T92" fmla="*/ 69 w 79"/>
                <a:gd name="T93" fmla="*/ 60 h 91"/>
                <a:gd name="T94" fmla="*/ 65 w 79"/>
                <a:gd name="T95" fmla="*/ 69 h 91"/>
                <a:gd name="T96" fmla="*/ 62 w 79"/>
                <a:gd name="T97" fmla="*/ 76 h 91"/>
                <a:gd name="T98" fmla="*/ 57 w 79"/>
                <a:gd name="T99" fmla="*/ 79 h 91"/>
                <a:gd name="T100" fmla="*/ 55 w 79"/>
                <a:gd name="T101" fmla="*/ 77 h 91"/>
                <a:gd name="T102" fmla="*/ 52 w 79"/>
                <a:gd name="T103" fmla="*/ 79 h 91"/>
                <a:gd name="T104" fmla="*/ 45 w 79"/>
                <a:gd name="T105" fmla="*/ 79 h 91"/>
                <a:gd name="T106" fmla="*/ 38 w 79"/>
                <a:gd name="T107" fmla="*/ 84 h 91"/>
                <a:gd name="T108" fmla="*/ 36 w 79"/>
                <a:gd name="T109" fmla="*/ 86 h 91"/>
                <a:gd name="T110" fmla="*/ 29 w 79"/>
                <a:gd name="T111" fmla="*/ 88 h 91"/>
                <a:gd name="T112" fmla="*/ 24 w 79"/>
                <a:gd name="T113" fmla="*/ 89 h 91"/>
                <a:gd name="T114" fmla="*/ 19 w 79"/>
                <a:gd name="T115"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 h="91">
                  <a:moveTo>
                    <a:pt x="17" y="91"/>
                  </a:moveTo>
                  <a:lnTo>
                    <a:pt x="17" y="91"/>
                  </a:lnTo>
                  <a:lnTo>
                    <a:pt x="16" y="89"/>
                  </a:lnTo>
                  <a:lnTo>
                    <a:pt x="14" y="89"/>
                  </a:lnTo>
                  <a:lnTo>
                    <a:pt x="14" y="89"/>
                  </a:lnTo>
                  <a:lnTo>
                    <a:pt x="11" y="91"/>
                  </a:lnTo>
                  <a:lnTo>
                    <a:pt x="7" y="88"/>
                  </a:lnTo>
                  <a:lnTo>
                    <a:pt x="9" y="86"/>
                  </a:lnTo>
                  <a:lnTo>
                    <a:pt x="7" y="86"/>
                  </a:lnTo>
                  <a:lnTo>
                    <a:pt x="5" y="86"/>
                  </a:lnTo>
                  <a:lnTo>
                    <a:pt x="4" y="86"/>
                  </a:lnTo>
                  <a:lnTo>
                    <a:pt x="5" y="82"/>
                  </a:lnTo>
                  <a:lnTo>
                    <a:pt x="5" y="82"/>
                  </a:lnTo>
                  <a:lnTo>
                    <a:pt x="5" y="82"/>
                  </a:lnTo>
                  <a:lnTo>
                    <a:pt x="5" y="82"/>
                  </a:lnTo>
                  <a:lnTo>
                    <a:pt x="5" y="82"/>
                  </a:lnTo>
                  <a:lnTo>
                    <a:pt x="4" y="82"/>
                  </a:lnTo>
                  <a:lnTo>
                    <a:pt x="4" y="82"/>
                  </a:lnTo>
                  <a:lnTo>
                    <a:pt x="4" y="81"/>
                  </a:lnTo>
                  <a:lnTo>
                    <a:pt x="4" y="81"/>
                  </a:lnTo>
                  <a:lnTo>
                    <a:pt x="4" y="81"/>
                  </a:lnTo>
                  <a:lnTo>
                    <a:pt x="4" y="81"/>
                  </a:lnTo>
                  <a:lnTo>
                    <a:pt x="2" y="79"/>
                  </a:lnTo>
                  <a:lnTo>
                    <a:pt x="0" y="79"/>
                  </a:lnTo>
                  <a:lnTo>
                    <a:pt x="2" y="76"/>
                  </a:lnTo>
                  <a:lnTo>
                    <a:pt x="2" y="76"/>
                  </a:lnTo>
                  <a:lnTo>
                    <a:pt x="4" y="76"/>
                  </a:lnTo>
                  <a:lnTo>
                    <a:pt x="4" y="74"/>
                  </a:lnTo>
                  <a:lnTo>
                    <a:pt x="5" y="74"/>
                  </a:lnTo>
                  <a:lnTo>
                    <a:pt x="5" y="74"/>
                  </a:lnTo>
                  <a:lnTo>
                    <a:pt x="4" y="74"/>
                  </a:lnTo>
                  <a:lnTo>
                    <a:pt x="0" y="70"/>
                  </a:lnTo>
                  <a:lnTo>
                    <a:pt x="4" y="69"/>
                  </a:lnTo>
                  <a:lnTo>
                    <a:pt x="9" y="67"/>
                  </a:lnTo>
                  <a:lnTo>
                    <a:pt x="11" y="69"/>
                  </a:lnTo>
                  <a:lnTo>
                    <a:pt x="11" y="69"/>
                  </a:lnTo>
                  <a:lnTo>
                    <a:pt x="11" y="69"/>
                  </a:lnTo>
                  <a:lnTo>
                    <a:pt x="11" y="69"/>
                  </a:lnTo>
                  <a:lnTo>
                    <a:pt x="11" y="67"/>
                  </a:lnTo>
                  <a:lnTo>
                    <a:pt x="11" y="67"/>
                  </a:lnTo>
                  <a:lnTo>
                    <a:pt x="14" y="62"/>
                  </a:lnTo>
                  <a:lnTo>
                    <a:pt x="14" y="62"/>
                  </a:lnTo>
                  <a:lnTo>
                    <a:pt x="14" y="62"/>
                  </a:lnTo>
                  <a:lnTo>
                    <a:pt x="12" y="60"/>
                  </a:lnTo>
                  <a:lnTo>
                    <a:pt x="14" y="58"/>
                  </a:lnTo>
                  <a:lnTo>
                    <a:pt x="17" y="55"/>
                  </a:lnTo>
                  <a:lnTo>
                    <a:pt x="17" y="55"/>
                  </a:lnTo>
                  <a:lnTo>
                    <a:pt x="17" y="53"/>
                  </a:lnTo>
                  <a:lnTo>
                    <a:pt x="19" y="51"/>
                  </a:lnTo>
                  <a:lnTo>
                    <a:pt x="21" y="50"/>
                  </a:lnTo>
                  <a:lnTo>
                    <a:pt x="21" y="50"/>
                  </a:lnTo>
                  <a:lnTo>
                    <a:pt x="21" y="50"/>
                  </a:lnTo>
                  <a:lnTo>
                    <a:pt x="23" y="50"/>
                  </a:lnTo>
                  <a:lnTo>
                    <a:pt x="19" y="50"/>
                  </a:lnTo>
                  <a:lnTo>
                    <a:pt x="17" y="50"/>
                  </a:lnTo>
                  <a:lnTo>
                    <a:pt x="16" y="48"/>
                  </a:lnTo>
                  <a:lnTo>
                    <a:pt x="16" y="46"/>
                  </a:lnTo>
                  <a:lnTo>
                    <a:pt x="16" y="46"/>
                  </a:lnTo>
                  <a:lnTo>
                    <a:pt x="12" y="45"/>
                  </a:lnTo>
                  <a:lnTo>
                    <a:pt x="9" y="43"/>
                  </a:lnTo>
                  <a:lnTo>
                    <a:pt x="11" y="39"/>
                  </a:lnTo>
                  <a:lnTo>
                    <a:pt x="12" y="38"/>
                  </a:lnTo>
                  <a:lnTo>
                    <a:pt x="12" y="38"/>
                  </a:lnTo>
                  <a:lnTo>
                    <a:pt x="14" y="38"/>
                  </a:lnTo>
                  <a:lnTo>
                    <a:pt x="12" y="34"/>
                  </a:lnTo>
                  <a:lnTo>
                    <a:pt x="16" y="34"/>
                  </a:lnTo>
                  <a:lnTo>
                    <a:pt x="17" y="34"/>
                  </a:lnTo>
                  <a:lnTo>
                    <a:pt x="16" y="33"/>
                  </a:lnTo>
                  <a:lnTo>
                    <a:pt x="14" y="33"/>
                  </a:lnTo>
                  <a:lnTo>
                    <a:pt x="11" y="29"/>
                  </a:lnTo>
                  <a:lnTo>
                    <a:pt x="14" y="27"/>
                  </a:lnTo>
                  <a:lnTo>
                    <a:pt x="16" y="29"/>
                  </a:lnTo>
                  <a:lnTo>
                    <a:pt x="14" y="27"/>
                  </a:lnTo>
                  <a:lnTo>
                    <a:pt x="14" y="27"/>
                  </a:lnTo>
                  <a:lnTo>
                    <a:pt x="14" y="27"/>
                  </a:lnTo>
                  <a:lnTo>
                    <a:pt x="14" y="26"/>
                  </a:lnTo>
                  <a:lnTo>
                    <a:pt x="14" y="24"/>
                  </a:lnTo>
                  <a:lnTo>
                    <a:pt x="14" y="24"/>
                  </a:lnTo>
                  <a:lnTo>
                    <a:pt x="14" y="22"/>
                  </a:lnTo>
                  <a:lnTo>
                    <a:pt x="14" y="22"/>
                  </a:lnTo>
                  <a:lnTo>
                    <a:pt x="14" y="22"/>
                  </a:lnTo>
                  <a:lnTo>
                    <a:pt x="14" y="22"/>
                  </a:lnTo>
                  <a:lnTo>
                    <a:pt x="16" y="22"/>
                  </a:lnTo>
                  <a:lnTo>
                    <a:pt x="16" y="22"/>
                  </a:lnTo>
                  <a:lnTo>
                    <a:pt x="17" y="22"/>
                  </a:lnTo>
                  <a:lnTo>
                    <a:pt x="17" y="22"/>
                  </a:lnTo>
                  <a:lnTo>
                    <a:pt x="19" y="21"/>
                  </a:lnTo>
                  <a:lnTo>
                    <a:pt x="19" y="21"/>
                  </a:lnTo>
                  <a:lnTo>
                    <a:pt x="21" y="21"/>
                  </a:lnTo>
                  <a:lnTo>
                    <a:pt x="23" y="21"/>
                  </a:lnTo>
                  <a:lnTo>
                    <a:pt x="24" y="22"/>
                  </a:lnTo>
                  <a:lnTo>
                    <a:pt x="26" y="22"/>
                  </a:lnTo>
                  <a:lnTo>
                    <a:pt x="26" y="24"/>
                  </a:lnTo>
                  <a:lnTo>
                    <a:pt x="28" y="24"/>
                  </a:lnTo>
                  <a:lnTo>
                    <a:pt x="29" y="22"/>
                  </a:lnTo>
                  <a:lnTo>
                    <a:pt x="33" y="24"/>
                  </a:lnTo>
                  <a:lnTo>
                    <a:pt x="33" y="24"/>
                  </a:lnTo>
                  <a:lnTo>
                    <a:pt x="33" y="22"/>
                  </a:lnTo>
                  <a:lnTo>
                    <a:pt x="34" y="21"/>
                  </a:lnTo>
                  <a:lnTo>
                    <a:pt x="36" y="21"/>
                  </a:lnTo>
                  <a:lnTo>
                    <a:pt x="38" y="19"/>
                  </a:lnTo>
                  <a:lnTo>
                    <a:pt x="38" y="19"/>
                  </a:lnTo>
                  <a:lnTo>
                    <a:pt x="38" y="19"/>
                  </a:lnTo>
                  <a:lnTo>
                    <a:pt x="36" y="19"/>
                  </a:lnTo>
                  <a:lnTo>
                    <a:pt x="34" y="19"/>
                  </a:lnTo>
                  <a:lnTo>
                    <a:pt x="33" y="17"/>
                  </a:lnTo>
                  <a:lnTo>
                    <a:pt x="33" y="17"/>
                  </a:lnTo>
                  <a:lnTo>
                    <a:pt x="33" y="14"/>
                  </a:lnTo>
                  <a:lnTo>
                    <a:pt x="33" y="14"/>
                  </a:lnTo>
                  <a:lnTo>
                    <a:pt x="33" y="14"/>
                  </a:lnTo>
                  <a:lnTo>
                    <a:pt x="34" y="14"/>
                  </a:lnTo>
                  <a:lnTo>
                    <a:pt x="36" y="12"/>
                  </a:lnTo>
                  <a:lnTo>
                    <a:pt x="36" y="12"/>
                  </a:lnTo>
                  <a:lnTo>
                    <a:pt x="38" y="10"/>
                  </a:lnTo>
                  <a:lnTo>
                    <a:pt x="38" y="7"/>
                  </a:lnTo>
                  <a:lnTo>
                    <a:pt x="40" y="5"/>
                  </a:lnTo>
                  <a:lnTo>
                    <a:pt x="41" y="3"/>
                  </a:lnTo>
                  <a:lnTo>
                    <a:pt x="43" y="3"/>
                  </a:lnTo>
                  <a:lnTo>
                    <a:pt x="46" y="3"/>
                  </a:lnTo>
                  <a:lnTo>
                    <a:pt x="48" y="3"/>
                  </a:lnTo>
                  <a:lnTo>
                    <a:pt x="50" y="3"/>
                  </a:lnTo>
                  <a:lnTo>
                    <a:pt x="52" y="3"/>
                  </a:lnTo>
                  <a:lnTo>
                    <a:pt x="52" y="3"/>
                  </a:lnTo>
                  <a:lnTo>
                    <a:pt x="53" y="0"/>
                  </a:lnTo>
                  <a:lnTo>
                    <a:pt x="55" y="2"/>
                  </a:lnTo>
                  <a:lnTo>
                    <a:pt x="57" y="3"/>
                  </a:lnTo>
                  <a:lnTo>
                    <a:pt x="58" y="3"/>
                  </a:lnTo>
                  <a:lnTo>
                    <a:pt x="60" y="5"/>
                  </a:lnTo>
                  <a:lnTo>
                    <a:pt x="60" y="5"/>
                  </a:lnTo>
                  <a:lnTo>
                    <a:pt x="62" y="5"/>
                  </a:lnTo>
                  <a:lnTo>
                    <a:pt x="64" y="5"/>
                  </a:lnTo>
                  <a:lnTo>
                    <a:pt x="65" y="5"/>
                  </a:lnTo>
                  <a:lnTo>
                    <a:pt x="67" y="3"/>
                  </a:lnTo>
                  <a:lnTo>
                    <a:pt x="69" y="5"/>
                  </a:lnTo>
                  <a:lnTo>
                    <a:pt x="70" y="7"/>
                  </a:lnTo>
                  <a:lnTo>
                    <a:pt x="72" y="7"/>
                  </a:lnTo>
                  <a:lnTo>
                    <a:pt x="72" y="10"/>
                  </a:lnTo>
                  <a:lnTo>
                    <a:pt x="72" y="10"/>
                  </a:lnTo>
                  <a:lnTo>
                    <a:pt x="72" y="12"/>
                  </a:lnTo>
                  <a:lnTo>
                    <a:pt x="76" y="14"/>
                  </a:lnTo>
                  <a:lnTo>
                    <a:pt x="76" y="14"/>
                  </a:lnTo>
                  <a:lnTo>
                    <a:pt x="76" y="14"/>
                  </a:lnTo>
                  <a:lnTo>
                    <a:pt x="76" y="15"/>
                  </a:lnTo>
                  <a:lnTo>
                    <a:pt x="76" y="15"/>
                  </a:lnTo>
                  <a:lnTo>
                    <a:pt x="76" y="15"/>
                  </a:lnTo>
                  <a:lnTo>
                    <a:pt x="76" y="15"/>
                  </a:lnTo>
                  <a:lnTo>
                    <a:pt x="76" y="15"/>
                  </a:lnTo>
                  <a:lnTo>
                    <a:pt x="77" y="15"/>
                  </a:lnTo>
                  <a:lnTo>
                    <a:pt x="76" y="17"/>
                  </a:lnTo>
                  <a:lnTo>
                    <a:pt x="76" y="17"/>
                  </a:lnTo>
                  <a:lnTo>
                    <a:pt x="77" y="19"/>
                  </a:lnTo>
                  <a:lnTo>
                    <a:pt x="77" y="21"/>
                  </a:lnTo>
                  <a:lnTo>
                    <a:pt x="79" y="24"/>
                  </a:lnTo>
                  <a:lnTo>
                    <a:pt x="79" y="27"/>
                  </a:lnTo>
                  <a:lnTo>
                    <a:pt x="77" y="29"/>
                  </a:lnTo>
                  <a:lnTo>
                    <a:pt x="77" y="29"/>
                  </a:lnTo>
                  <a:lnTo>
                    <a:pt x="76" y="31"/>
                  </a:lnTo>
                  <a:lnTo>
                    <a:pt x="76" y="31"/>
                  </a:lnTo>
                  <a:lnTo>
                    <a:pt x="76" y="31"/>
                  </a:lnTo>
                  <a:lnTo>
                    <a:pt x="74" y="31"/>
                  </a:lnTo>
                  <a:lnTo>
                    <a:pt x="74" y="31"/>
                  </a:lnTo>
                  <a:lnTo>
                    <a:pt x="74" y="31"/>
                  </a:lnTo>
                  <a:lnTo>
                    <a:pt x="72" y="31"/>
                  </a:lnTo>
                  <a:lnTo>
                    <a:pt x="72" y="31"/>
                  </a:lnTo>
                  <a:lnTo>
                    <a:pt x="72" y="33"/>
                  </a:lnTo>
                  <a:lnTo>
                    <a:pt x="72" y="34"/>
                  </a:lnTo>
                  <a:lnTo>
                    <a:pt x="69" y="36"/>
                  </a:lnTo>
                  <a:lnTo>
                    <a:pt x="67" y="36"/>
                  </a:lnTo>
                  <a:lnTo>
                    <a:pt x="67" y="36"/>
                  </a:lnTo>
                  <a:lnTo>
                    <a:pt x="67" y="36"/>
                  </a:lnTo>
                  <a:lnTo>
                    <a:pt x="65" y="36"/>
                  </a:lnTo>
                  <a:lnTo>
                    <a:pt x="65" y="36"/>
                  </a:lnTo>
                  <a:lnTo>
                    <a:pt x="65" y="36"/>
                  </a:lnTo>
                  <a:lnTo>
                    <a:pt x="67" y="39"/>
                  </a:lnTo>
                  <a:lnTo>
                    <a:pt x="67" y="39"/>
                  </a:lnTo>
                  <a:lnTo>
                    <a:pt x="67" y="39"/>
                  </a:lnTo>
                  <a:lnTo>
                    <a:pt x="67" y="41"/>
                  </a:lnTo>
                  <a:lnTo>
                    <a:pt x="67" y="41"/>
                  </a:lnTo>
                  <a:lnTo>
                    <a:pt x="69" y="43"/>
                  </a:lnTo>
                  <a:lnTo>
                    <a:pt x="69" y="45"/>
                  </a:lnTo>
                  <a:lnTo>
                    <a:pt x="69" y="45"/>
                  </a:lnTo>
                  <a:lnTo>
                    <a:pt x="69" y="45"/>
                  </a:lnTo>
                  <a:lnTo>
                    <a:pt x="69" y="46"/>
                  </a:lnTo>
                  <a:lnTo>
                    <a:pt x="69" y="48"/>
                  </a:lnTo>
                  <a:lnTo>
                    <a:pt x="69" y="51"/>
                  </a:lnTo>
                  <a:lnTo>
                    <a:pt x="69" y="51"/>
                  </a:lnTo>
                  <a:lnTo>
                    <a:pt x="69" y="57"/>
                  </a:lnTo>
                  <a:lnTo>
                    <a:pt x="69" y="60"/>
                  </a:lnTo>
                  <a:lnTo>
                    <a:pt x="67" y="63"/>
                  </a:lnTo>
                  <a:lnTo>
                    <a:pt x="65" y="65"/>
                  </a:lnTo>
                  <a:lnTo>
                    <a:pt x="65" y="67"/>
                  </a:lnTo>
                  <a:lnTo>
                    <a:pt x="65" y="69"/>
                  </a:lnTo>
                  <a:lnTo>
                    <a:pt x="64" y="72"/>
                  </a:lnTo>
                  <a:lnTo>
                    <a:pt x="62" y="74"/>
                  </a:lnTo>
                  <a:lnTo>
                    <a:pt x="62" y="74"/>
                  </a:lnTo>
                  <a:lnTo>
                    <a:pt x="62" y="76"/>
                  </a:lnTo>
                  <a:lnTo>
                    <a:pt x="62" y="76"/>
                  </a:lnTo>
                  <a:lnTo>
                    <a:pt x="62" y="77"/>
                  </a:lnTo>
                  <a:lnTo>
                    <a:pt x="62" y="77"/>
                  </a:lnTo>
                  <a:lnTo>
                    <a:pt x="57" y="79"/>
                  </a:lnTo>
                  <a:lnTo>
                    <a:pt x="57" y="79"/>
                  </a:lnTo>
                  <a:lnTo>
                    <a:pt x="55" y="77"/>
                  </a:lnTo>
                  <a:lnTo>
                    <a:pt x="55" y="77"/>
                  </a:lnTo>
                  <a:lnTo>
                    <a:pt x="55" y="77"/>
                  </a:lnTo>
                  <a:lnTo>
                    <a:pt x="53" y="79"/>
                  </a:lnTo>
                  <a:lnTo>
                    <a:pt x="53" y="79"/>
                  </a:lnTo>
                  <a:lnTo>
                    <a:pt x="53" y="79"/>
                  </a:lnTo>
                  <a:lnTo>
                    <a:pt x="52" y="79"/>
                  </a:lnTo>
                  <a:lnTo>
                    <a:pt x="52" y="79"/>
                  </a:lnTo>
                  <a:lnTo>
                    <a:pt x="48" y="79"/>
                  </a:lnTo>
                  <a:lnTo>
                    <a:pt x="46" y="79"/>
                  </a:lnTo>
                  <a:lnTo>
                    <a:pt x="45" y="79"/>
                  </a:lnTo>
                  <a:lnTo>
                    <a:pt x="43" y="81"/>
                  </a:lnTo>
                  <a:lnTo>
                    <a:pt x="41" y="81"/>
                  </a:lnTo>
                  <a:lnTo>
                    <a:pt x="40" y="82"/>
                  </a:lnTo>
                  <a:lnTo>
                    <a:pt x="38" y="84"/>
                  </a:lnTo>
                  <a:lnTo>
                    <a:pt x="38" y="84"/>
                  </a:lnTo>
                  <a:lnTo>
                    <a:pt x="36" y="86"/>
                  </a:lnTo>
                  <a:lnTo>
                    <a:pt x="36" y="86"/>
                  </a:lnTo>
                  <a:lnTo>
                    <a:pt x="36" y="86"/>
                  </a:lnTo>
                  <a:lnTo>
                    <a:pt x="33" y="84"/>
                  </a:lnTo>
                  <a:lnTo>
                    <a:pt x="33" y="86"/>
                  </a:lnTo>
                  <a:lnTo>
                    <a:pt x="29" y="88"/>
                  </a:lnTo>
                  <a:lnTo>
                    <a:pt x="29" y="88"/>
                  </a:lnTo>
                  <a:lnTo>
                    <a:pt x="29" y="88"/>
                  </a:lnTo>
                  <a:lnTo>
                    <a:pt x="28" y="89"/>
                  </a:lnTo>
                  <a:lnTo>
                    <a:pt x="24" y="89"/>
                  </a:lnTo>
                  <a:lnTo>
                    <a:pt x="24" y="89"/>
                  </a:lnTo>
                  <a:lnTo>
                    <a:pt x="24" y="89"/>
                  </a:lnTo>
                  <a:lnTo>
                    <a:pt x="23" y="89"/>
                  </a:lnTo>
                  <a:lnTo>
                    <a:pt x="21" y="89"/>
                  </a:lnTo>
                  <a:lnTo>
                    <a:pt x="19" y="91"/>
                  </a:lnTo>
                  <a:lnTo>
                    <a:pt x="17" y="91"/>
                  </a:lnTo>
                  <a:lnTo>
                    <a:pt x="17" y="9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2" name="Freeform 286"/>
            <p:cNvSpPr>
              <a:spLocks/>
            </p:cNvSpPr>
            <p:nvPr/>
          </p:nvSpPr>
          <p:spPr bwMode="auto">
            <a:xfrm>
              <a:off x="4500564" y="2578435"/>
              <a:ext cx="61913" cy="52388"/>
            </a:xfrm>
            <a:custGeom>
              <a:avLst/>
              <a:gdLst>
                <a:gd name="T0" fmla="*/ 25 w 39"/>
                <a:gd name="T1" fmla="*/ 31 h 33"/>
                <a:gd name="T2" fmla="*/ 25 w 39"/>
                <a:gd name="T3" fmla="*/ 31 h 33"/>
                <a:gd name="T4" fmla="*/ 24 w 39"/>
                <a:gd name="T5" fmla="*/ 31 h 33"/>
                <a:gd name="T6" fmla="*/ 22 w 39"/>
                <a:gd name="T7" fmla="*/ 31 h 33"/>
                <a:gd name="T8" fmla="*/ 22 w 39"/>
                <a:gd name="T9" fmla="*/ 31 h 33"/>
                <a:gd name="T10" fmla="*/ 20 w 39"/>
                <a:gd name="T11" fmla="*/ 30 h 33"/>
                <a:gd name="T12" fmla="*/ 18 w 39"/>
                <a:gd name="T13" fmla="*/ 28 h 33"/>
                <a:gd name="T14" fmla="*/ 18 w 39"/>
                <a:gd name="T15" fmla="*/ 26 h 33"/>
                <a:gd name="T16" fmla="*/ 18 w 39"/>
                <a:gd name="T17" fmla="*/ 26 h 33"/>
                <a:gd name="T18" fmla="*/ 17 w 39"/>
                <a:gd name="T19" fmla="*/ 23 h 33"/>
                <a:gd name="T20" fmla="*/ 17 w 39"/>
                <a:gd name="T21" fmla="*/ 23 h 33"/>
                <a:gd name="T22" fmla="*/ 17 w 39"/>
                <a:gd name="T23" fmla="*/ 21 h 33"/>
                <a:gd name="T24" fmla="*/ 15 w 39"/>
                <a:gd name="T25" fmla="*/ 24 h 33"/>
                <a:gd name="T26" fmla="*/ 15 w 39"/>
                <a:gd name="T27" fmla="*/ 24 h 33"/>
                <a:gd name="T28" fmla="*/ 13 w 39"/>
                <a:gd name="T29" fmla="*/ 26 h 33"/>
                <a:gd name="T30" fmla="*/ 13 w 39"/>
                <a:gd name="T31" fmla="*/ 26 h 33"/>
                <a:gd name="T32" fmla="*/ 10 w 39"/>
                <a:gd name="T33" fmla="*/ 30 h 33"/>
                <a:gd name="T34" fmla="*/ 6 w 39"/>
                <a:gd name="T35" fmla="*/ 28 h 33"/>
                <a:gd name="T36" fmla="*/ 3 w 39"/>
                <a:gd name="T37" fmla="*/ 24 h 33"/>
                <a:gd name="T38" fmla="*/ 3 w 39"/>
                <a:gd name="T39" fmla="*/ 23 h 33"/>
                <a:gd name="T40" fmla="*/ 3 w 39"/>
                <a:gd name="T41" fmla="*/ 23 h 33"/>
                <a:gd name="T42" fmla="*/ 1 w 39"/>
                <a:gd name="T43" fmla="*/ 23 h 33"/>
                <a:gd name="T44" fmla="*/ 0 w 39"/>
                <a:gd name="T45" fmla="*/ 19 h 33"/>
                <a:gd name="T46" fmla="*/ 1 w 39"/>
                <a:gd name="T47" fmla="*/ 18 h 33"/>
                <a:gd name="T48" fmla="*/ 3 w 39"/>
                <a:gd name="T49" fmla="*/ 16 h 33"/>
                <a:gd name="T50" fmla="*/ 5 w 39"/>
                <a:gd name="T51" fmla="*/ 16 h 33"/>
                <a:gd name="T52" fmla="*/ 5 w 39"/>
                <a:gd name="T53" fmla="*/ 16 h 33"/>
                <a:gd name="T54" fmla="*/ 3 w 39"/>
                <a:gd name="T55" fmla="*/ 11 h 33"/>
                <a:gd name="T56" fmla="*/ 5 w 39"/>
                <a:gd name="T57" fmla="*/ 11 h 33"/>
                <a:gd name="T58" fmla="*/ 6 w 39"/>
                <a:gd name="T59" fmla="*/ 11 h 33"/>
                <a:gd name="T60" fmla="*/ 8 w 39"/>
                <a:gd name="T61" fmla="*/ 11 h 33"/>
                <a:gd name="T62" fmla="*/ 10 w 39"/>
                <a:gd name="T63" fmla="*/ 11 h 33"/>
                <a:gd name="T64" fmla="*/ 10 w 39"/>
                <a:gd name="T65" fmla="*/ 9 h 33"/>
                <a:gd name="T66" fmla="*/ 12 w 39"/>
                <a:gd name="T67" fmla="*/ 7 h 33"/>
                <a:gd name="T68" fmla="*/ 12 w 39"/>
                <a:gd name="T69" fmla="*/ 6 h 33"/>
                <a:gd name="T70" fmla="*/ 15 w 39"/>
                <a:gd name="T71" fmla="*/ 4 h 33"/>
                <a:gd name="T72" fmla="*/ 15 w 39"/>
                <a:gd name="T73" fmla="*/ 4 h 33"/>
                <a:gd name="T74" fmla="*/ 17 w 39"/>
                <a:gd name="T75" fmla="*/ 4 h 33"/>
                <a:gd name="T76" fmla="*/ 20 w 39"/>
                <a:gd name="T77" fmla="*/ 2 h 33"/>
                <a:gd name="T78" fmla="*/ 22 w 39"/>
                <a:gd name="T79" fmla="*/ 2 h 33"/>
                <a:gd name="T80" fmla="*/ 25 w 39"/>
                <a:gd name="T81" fmla="*/ 2 h 33"/>
                <a:gd name="T82" fmla="*/ 29 w 39"/>
                <a:gd name="T83" fmla="*/ 2 h 33"/>
                <a:gd name="T84" fmla="*/ 32 w 39"/>
                <a:gd name="T85" fmla="*/ 4 h 33"/>
                <a:gd name="T86" fmla="*/ 32 w 39"/>
                <a:gd name="T87" fmla="*/ 7 h 33"/>
                <a:gd name="T88" fmla="*/ 36 w 39"/>
                <a:gd name="T89" fmla="*/ 11 h 33"/>
                <a:gd name="T90" fmla="*/ 36 w 39"/>
                <a:gd name="T91" fmla="*/ 11 h 33"/>
                <a:gd name="T92" fmla="*/ 36 w 39"/>
                <a:gd name="T93" fmla="*/ 12 h 33"/>
                <a:gd name="T94" fmla="*/ 36 w 39"/>
                <a:gd name="T95" fmla="*/ 12 h 33"/>
                <a:gd name="T96" fmla="*/ 36 w 39"/>
                <a:gd name="T97" fmla="*/ 12 h 33"/>
                <a:gd name="T98" fmla="*/ 36 w 39"/>
                <a:gd name="T99" fmla="*/ 14 h 33"/>
                <a:gd name="T100" fmla="*/ 37 w 39"/>
                <a:gd name="T101" fmla="*/ 18 h 33"/>
                <a:gd name="T102" fmla="*/ 39 w 39"/>
                <a:gd name="T103" fmla="*/ 24 h 33"/>
                <a:gd name="T104" fmla="*/ 37 w 39"/>
                <a:gd name="T105" fmla="*/ 26 h 33"/>
                <a:gd name="T106" fmla="*/ 36 w 39"/>
                <a:gd name="T107" fmla="*/ 28 h 33"/>
                <a:gd name="T108" fmla="*/ 34 w 39"/>
                <a:gd name="T109" fmla="*/ 28 h 33"/>
                <a:gd name="T110" fmla="*/ 34 w 39"/>
                <a:gd name="T111" fmla="*/ 28 h 33"/>
                <a:gd name="T112" fmla="*/ 32 w 39"/>
                <a:gd name="T113" fmla="*/ 28 h 33"/>
                <a:gd name="T114" fmla="*/ 32 w 39"/>
                <a:gd name="T115" fmla="*/ 31 h 33"/>
                <a:gd name="T116" fmla="*/ 27 w 39"/>
                <a:gd name="T1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 h="33">
                  <a:moveTo>
                    <a:pt x="25" y="31"/>
                  </a:moveTo>
                  <a:lnTo>
                    <a:pt x="25" y="31"/>
                  </a:lnTo>
                  <a:lnTo>
                    <a:pt x="25" y="31"/>
                  </a:lnTo>
                  <a:lnTo>
                    <a:pt x="25" y="31"/>
                  </a:lnTo>
                  <a:lnTo>
                    <a:pt x="25" y="31"/>
                  </a:lnTo>
                  <a:lnTo>
                    <a:pt x="24" y="31"/>
                  </a:lnTo>
                  <a:lnTo>
                    <a:pt x="24" y="31"/>
                  </a:lnTo>
                  <a:lnTo>
                    <a:pt x="22" y="31"/>
                  </a:lnTo>
                  <a:lnTo>
                    <a:pt x="22" y="31"/>
                  </a:lnTo>
                  <a:lnTo>
                    <a:pt x="22" y="31"/>
                  </a:lnTo>
                  <a:lnTo>
                    <a:pt x="22" y="31"/>
                  </a:lnTo>
                  <a:lnTo>
                    <a:pt x="20" y="30"/>
                  </a:lnTo>
                  <a:lnTo>
                    <a:pt x="18" y="28"/>
                  </a:lnTo>
                  <a:lnTo>
                    <a:pt x="18" y="28"/>
                  </a:lnTo>
                  <a:lnTo>
                    <a:pt x="18" y="26"/>
                  </a:lnTo>
                  <a:lnTo>
                    <a:pt x="18" y="26"/>
                  </a:lnTo>
                  <a:lnTo>
                    <a:pt x="18" y="26"/>
                  </a:lnTo>
                  <a:lnTo>
                    <a:pt x="18" y="26"/>
                  </a:lnTo>
                  <a:lnTo>
                    <a:pt x="17" y="23"/>
                  </a:lnTo>
                  <a:lnTo>
                    <a:pt x="17" y="23"/>
                  </a:lnTo>
                  <a:lnTo>
                    <a:pt x="17" y="23"/>
                  </a:lnTo>
                  <a:lnTo>
                    <a:pt x="17" y="23"/>
                  </a:lnTo>
                  <a:lnTo>
                    <a:pt x="17" y="21"/>
                  </a:lnTo>
                  <a:lnTo>
                    <a:pt x="17" y="21"/>
                  </a:lnTo>
                  <a:lnTo>
                    <a:pt x="15" y="24"/>
                  </a:lnTo>
                  <a:lnTo>
                    <a:pt x="15" y="24"/>
                  </a:lnTo>
                  <a:lnTo>
                    <a:pt x="15" y="24"/>
                  </a:lnTo>
                  <a:lnTo>
                    <a:pt x="15" y="24"/>
                  </a:lnTo>
                  <a:lnTo>
                    <a:pt x="13" y="26"/>
                  </a:lnTo>
                  <a:lnTo>
                    <a:pt x="13" y="26"/>
                  </a:lnTo>
                  <a:lnTo>
                    <a:pt x="13" y="26"/>
                  </a:lnTo>
                  <a:lnTo>
                    <a:pt x="13" y="26"/>
                  </a:lnTo>
                  <a:lnTo>
                    <a:pt x="13" y="28"/>
                  </a:lnTo>
                  <a:lnTo>
                    <a:pt x="10" y="30"/>
                  </a:lnTo>
                  <a:lnTo>
                    <a:pt x="10" y="30"/>
                  </a:lnTo>
                  <a:lnTo>
                    <a:pt x="6" y="28"/>
                  </a:lnTo>
                  <a:lnTo>
                    <a:pt x="3" y="24"/>
                  </a:lnTo>
                  <a:lnTo>
                    <a:pt x="3" y="24"/>
                  </a:lnTo>
                  <a:lnTo>
                    <a:pt x="3" y="23"/>
                  </a:lnTo>
                  <a:lnTo>
                    <a:pt x="3" y="23"/>
                  </a:lnTo>
                  <a:lnTo>
                    <a:pt x="3" y="23"/>
                  </a:lnTo>
                  <a:lnTo>
                    <a:pt x="3" y="23"/>
                  </a:lnTo>
                  <a:lnTo>
                    <a:pt x="1" y="23"/>
                  </a:lnTo>
                  <a:lnTo>
                    <a:pt x="1" y="23"/>
                  </a:lnTo>
                  <a:lnTo>
                    <a:pt x="0" y="19"/>
                  </a:lnTo>
                  <a:lnTo>
                    <a:pt x="0" y="19"/>
                  </a:lnTo>
                  <a:lnTo>
                    <a:pt x="1" y="18"/>
                  </a:lnTo>
                  <a:lnTo>
                    <a:pt x="1" y="18"/>
                  </a:lnTo>
                  <a:lnTo>
                    <a:pt x="3" y="16"/>
                  </a:lnTo>
                  <a:lnTo>
                    <a:pt x="3" y="16"/>
                  </a:lnTo>
                  <a:lnTo>
                    <a:pt x="5" y="16"/>
                  </a:lnTo>
                  <a:lnTo>
                    <a:pt x="5" y="16"/>
                  </a:lnTo>
                  <a:lnTo>
                    <a:pt x="5" y="16"/>
                  </a:lnTo>
                  <a:lnTo>
                    <a:pt x="5" y="16"/>
                  </a:lnTo>
                  <a:lnTo>
                    <a:pt x="3" y="12"/>
                  </a:lnTo>
                  <a:lnTo>
                    <a:pt x="3" y="11"/>
                  </a:lnTo>
                  <a:lnTo>
                    <a:pt x="5" y="11"/>
                  </a:lnTo>
                  <a:lnTo>
                    <a:pt x="5" y="11"/>
                  </a:lnTo>
                  <a:lnTo>
                    <a:pt x="6" y="11"/>
                  </a:lnTo>
                  <a:lnTo>
                    <a:pt x="6" y="11"/>
                  </a:lnTo>
                  <a:lnTo>
                    <a:pt x="8" y="11"/>
                  </a:lnTo>
                  <a:lnTo>
                    <a:pt x="8" y="11"/>
                  </a:lnTo>
                  <a:lnTo>
                    <a:pt x="8" y="11"/>
                  </a:lnTo>
                  <a:lnTo>
                    <a:pt x="10" y="11"/>
                  </a:lnTo>
                  <a:lnTo>
                    <a:pt x="10" y="11"/>
                  </a:lnTo>
                  <a:lnTo>
                    <a:pt x="10" y="9"/>
                  </a:lnTo>
                  <a:lnTo>
                    <a:pt x="10" y="9"/>
                  </a:lnTo>
                  <a:lnTo>
                    <a:pt x="12" y="7"/>
                  </a:lnTo>
                  <a:lnTo>
                    <a:pt x="12" y="7"/>
                  </a:lnTo>
                  <a:lnTo>
                    <a:pt x="12" y="6"/>
                  </a:lnTo>
                  <a:lnTo>
                    <a:pt x="13" y="4"/>
                  </a:lnTo>
                  <a:lnTo>
                    <a:pt x="15" y="4"/>
                  </a:lnTo>
                  <a:lnTo>
                    <a:pt x="15" y="4"/>
                  </a:lnTo>
                  <a:lnTo>
                    <a:pt x="15" y="4"/>
                  </a:lnTo>
                  <a:lnTo>
                    <a:pt x="15" y="4"/>
                  </a:lnTo>
                  <a:lnTo>
                    <a:pt x="17" y="4"/>
                  </a:lnTo>
                  <a:lnTo>
                    <a:pt x="17" y="4"/>
                  </a:lnTo>
                  <a:lnTo>
                    <a:pt x="20" y="2"/>
                  </a:lnTo>
                  <a:lnTo>
                    <a:pt x="20" y="2"/>
                  </a:lnTo>
                  <a:lnTo>
                    <a:pt x="22" y="2"/>
                  </a:lnTo>
                  <a:lnTo>
                    <a:pt x="24" y="2"/>
                  </a:lnTo>
                  <a:lnTo>
                    <a:pt x="25" y="2"/>
                  </a:lnTo>
                  <a:lnTo>
                    <a:pt x="27" y="0"/>
                  </a:lnTo>
                  <a:lnTo>
                    <a:pt x="29" y="2"/>
                  </a:lnTo>
                  <a:lnTo>
                    <a:pt x="30" y="4"/>
                  </a:lnTo>
                  <a:lnTo>
                    <a:pt x="32" y="4"/>
                  </a:lnTo>
                  <a:lnTo>
                    <a:pt x="32" y="7"/>
                  </a:lnTo>
                  <a:lnTo>
                    <a:pt x="32" y="7"/>
                  </a:lnTo>
                  <a:lnTo>
                    <a:pt x="32" y="9"/>
                  </a:lnTo>
                  <a:lnTo>
                    <a:pt x="36" y="11"/>
                  </a:lnTo>
                  <a:lnTo>
                    <a:pt x="36" y="11"/>
                  </a:lnTo>
                  <a:lnTo>
                    <a:pt x="36" y="11"/>
                  </a:lnTo>
                  <a:lnTo>
                    <a:pt x="36" y="12"/>
                  </a:lnTo>
                  <a:lnTo>
                    <a:pt x="36" y="12"/>
                  </a:lnTo>
                  <a:lnTo>
                    <a:pt x="36" y="12"/>
                  </a:lnTo>
                  <a:lnTo>
                    <a:pt x="36" y="12"/>
                  </a:lnTo>
                  <a:lnTo>
                    <a:pt x="36" y="12"/>
                  </a:lnTo>
                  <a:lnTo>
                    <a:pt x="36" y="12"/>
                  </a:lnTo>
                  <a:lnTo>
                    <a:pt x="36" y="14"/>
                  </a:lnTo>
                  <a:lnTo>
                    <a:pt x="36" y="14"/>
                  </a:lnTo>
                  <a:lnTo>
                    <a:pt x="37" y="16"/>
                  </a:lnTo>
                  <a:lnTo>
                    <a:pt x="37" y="18"/>
                  </a:lnTo>
                  <a:lnTo>
                    <a:pt x="39" y="21"/>
                  </a:lnTo>
                  <a:lnTo>
                    <a:pt x="39" y="24"/>
                  </a:lnTo>
                  <a:lnTo>
                    <a:pt x="37" y="26"/>
                  </a:lnTo>
                  <a:lnTo>
                    <a:pt x="37" y="26"/>
                  </a:lnTo>
                  <a:lnTo>
                    <a:pt x="36" y="28"/>
                  </a:lnTo>
                  <a:lnTo>
                    <a:pt x="36" y="28"/>
                  </a:lnTo>
                  <a:lnTo>
                    <a:pt x="36" y="28"/>
                  </a:lnTo>
                  <a:lnTo>
                    <a:pt x="34" y="28"/>
                  </a:lnTo>
                  <a:lnTo>
                    <a:pt x="34" y="28"/>
                  </a:lnTo>
                  <a:lnTo>
                    <a:pt x="34" y="28"/>
                  </a:lnTo>
                  <a:lnTo>
                    <a:pt x="32" y="28"/>
                  </a:lnTo>
                  <a:lnTo>
                    <a:pt x="32" y="28"/>
                  </a:lnTo>
                  <a:lnTo>
                    <a:pt x="32" y="30"/>
                  </a:lnTo>
                  <a:lnTo>
                    <a:pt x="32" y="31"/>
                  </a:lnTo>
                  <a:lnTo>
                    <a:pt x="29" y="33"/>
                  </a:lnTo>
                  <a:lnTo>
                    <a:pt x="27" y="33"/>
                  </a:lnTo>
                  <a:lnTo>
                    <a:pt x="25" y="3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3" name="Freeform 287"/>
            <p:cNvSpPr>
              <a:spLocks/>
            </p:cNvSpPr>
            <p:nvPr/>
          </p:nvSpPr>
          <p:spPr bwMode="auto">
            <a:xfrm>
              <a:off x="5016501" y="2616535"/>
              <a:ext cx="238125" cy="192088"/>
            </a:xfrm>
            <a:custGeom>
              <a:avLst/>
              <a:gdLst>
                <a:gd name="T0" fmla="*/ 125 w 150"/>
                <a:gd name="T1" fmla="*/ 119 h 121"/>
                <a:gd name="T2" fmla="*/ 116 w 150"/>
                <a:gd name="T3" fmla="*/ 114 h 121"/>
                <a:gd name="T4" fmla="*/ 106 w 150"/>
                <a:gd name="T5" fmla="*/ 112 h 121"/>
                <a:gd name="T6" fmla="*/ 97 w 150"/>
                <a:gd name="T7" fmla="*/ 112 h 121"/>
                <a:gd name="T8" fmla="*/ 90 w 150"/>
                <a:gd name="T9" fmla="*/ 114 h 121"/>
                <a:gd name="T10" fmla="*/ 80 w 150"/>
                <a:gd name="T11" fmla="*/ 110 h 121"/>
                <a:gd name="T12" fmla="*/ 78 w 150"/>
                <a:gd name="T13" fmla="*/ 110 h 121"/>
                <a:gd name="T14" fmla="*/ 77 w 150"/>
                <a:gd name="T15" fmla="*/ 112 h 121"/>
                <a:gd name="T16" fmla="*/ 72 w 150"/>
                <a:gd name="T17" fmla="*/ 112 h 121"/>
                <a:gd name="T18" fmla="*/ 54 w 150"/>
                <a:gd name="T19" fmla="*/ 100 h 121"/>
                <a:gd name="T20" fmla="*/ 51 w 150"/>
                <a:gd name="T21" fmla="*/ 97 h 121"/>
                <a:gd name="T22" fmla="*/ 41 w 150"/>
                <a:gd name="T23" fmla="*/ 97 h 121"/>
                <a:gd name="T24" fmla="*/ 22 w 150"/>
                <a:gd name="T25" fmla="*/ 88 h 121"/>
                <a:gd name="T26" fmla="*/ 15 w 150"/>
                <a:gd name="T27" fmla="*/ 83 h 121"/>
                <a:gd name="T28" fmla="*/ 12 w 150"/>
                <a:gd name="T29" fmla="*/ 78 h 121"/>
                <a:gd name="T30" fmla="*/ 10 w 150"/>
                <a:gd name="T31" fmla="*/ 71 h 121"/>
                <a:gd name="T32" fmla="*/ 8 w 150"/>
                <a:gd name="T33" fmla="*/ 59 h 121"/>
                <a:gd name="T34" fmla="*/ 5 w 150"/>
                <a:gd name="T35" fmla="*/ 49 h 121"/>
                <a:gd name="T36" fmla="*/ 1 w 150"/>
                <a:gd name="T37" fmla="*/ 45 h 121"/>
                <a:gd name="T38" fmla="*/ 3 w 150"/>
                <a:gd name="T39" fmla="*/ 31 h 121"/>
                <a:gd name="T40" fmla="*/ 1 w 150"/>
                <a:gd name="T41" fmla="*/ 26 h 121"/>
                <a:gd name="T42" fmla="*/ 5 w 150"/>
                <a:gd name="T43" fmla="*/ 19 h 121"/>
                <a:gd name="T44" fmla="*/ 10 w 150"/>
                <a:gd name="T45" fmla="*/ 18 h 121"/>
                <a:gd name="T46" fmla="*/ 13 w 150"/>
                <a:gd name="T47" fmla="*/ 14 h 121"/>
                <a:gd name="T48" fmla="*/ 22 w 150"/>
                <a:gd name="T49" fmla="*/ 14 h 121"/>
                <a:gd name="T50" fmla="*/ 27 w 150"/>
                <a:gd name="T51" fmla="*/ 11 h 121"/>
                <a:gd name="T52" fmla="*/ 32 w 150"/>
                <a:gd name="T53" fmla="*/ 9 h 121"/>
                <a:gd name="T54" fmla="*/ 39 w 150"/>
                <a:gd name="T55" fmla="*/ 7 h 121"/>
                <a:gd name="T56" fmla="*/ 44 w 150"/>
                <a:gd name="T57" fmla="*/ 4 h 121"/>
                <a:gd name="T58" fmla="*/ 53 w 150"/>
                <a:gd name="T59" fmla="*/ 0 h 121"/>
                <a:gd name="T60" fmla="*/ 61 w 150"/>
                <a:gd name="T61" fmla="*/ 0 h 121"/>
                <a:gd name="T62" fmla="*/ 65 w 150"/>
                <a:gd name="T63" fmla="*/ 2 h 121"/>
                <a:gd name="T64" fmla="*/ 66 w 150"/>
                <a:gd name="T65" fmla="*/ 7 h 121"/>
                <a:gd name="T66" fmla="*/ 70 w 150"/>
                <a:gd name="T67" fmla="*/ 9 h 121"/>
                <a:gd name="T68" fmla="*/ 80 w 150"/>
                <a:gd name="T69" fmla="*/ 11 h 121"/>
                <a:gd name="T70" fmla="*/ 87 w 150"/>
                <a:gd name="T71" fmla="*/ 9 h 121"/>
                <a:gd name="T72" fmla="*/ 111 w 150"/>
                <a:gd name="T73" fmla="*/ 11 h 121"/>
                <a:gd name="T74" fmla="*/ 123 w 150"/>
                <a:gd name="T75" fmla="*/ 11 h 121"/>
                <a:gd name="T76" fmla="*/ 131 w 150"/>
                <a:gd name="T77" fmla="*/ 11 h 121"/>
                <a:gd name="T78" fmla="*/ 137 w 150"/>
                <a:gd name="T79" fmla="*/ 12 h 121"/>
                <a:gd name="T80" fmla="*/ 142 w 150"/>
                <a:gd name="T81" fmla="*/ 18 h 121"/>
                <a:gd name="T82" fmla="*/ 143 w 150"/>
                <a:gd name="T83" fmla="*/ 30 h 121"/>
                <a:gd name="T84" fmla="*/ 149 w 150"/>
                <a:gd name="T85" fmla="*/ 42 h 121"/>
                <a:gd name="T86" fmla="*/ 142 w 150"/>
                <a:gd name="T87" fmla="*/ 50 h 121"/>
                <a:gd name="T88" fmla="*/ 138 w 150"/>
                <a:gd name="T89" fmla="*/ 54 h 121"/>
                <a:gd name="T90" fmla="*/ 142 w 150"/>
                <a:gd name="T91" fmla="*/ 55 h 121"/>
                <a:gd name="T92" fmla="*/ 143 w 150"/>
                <a:gd name="T93" fmla="*/ 62 h 121"/>
                <a:gd name="T94" fmla="*/ 143 w 150"/>
                <a:gd name="T95" fmla="*/ 74 h 121"/>
                <a:gd name="T96" fmla="*/ 149 w 150"/>
                <a:gd name="T97" fmla="*/ 79 h 121"/>
                <a:gd name="T98" fmla="*/ 150 w 150"/>
                <a:gd name="T99" fmla="*/ 85 h 121"/>
                <a:gd name="T100" fmla="*/ 145 w 150"/>
                <a:gd name="T101" fmla="*/ 93 h 121"/>
                <a:gd name="T102" fmla="*/ 137 w 150"/>
                <a:gd name="T103" fmla="*/ 102 h 121"/>
                <a:gd name="T104" fmla="*/ 130 w 150"/>
                <a:gd name="T105" fmla="*/ 107 h 121"/>
                <a:gd name="T106" fmla="*/ 130 w 150"/>
                <a:gd name="T107" fmla="*/ 110 h 121"/>
                <a:gd name="T108" fmla="*/ 130 w 150"/>
                <a:gd name="T109" fmla="*/ 112 h 121"/>
                <a:gd name="T110" fmla="*/ 126 w 150"/>
                <a:gd name="T111" fmla="*/ 1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0" h="121">
                  <a:moveTo>
                    <a:pt x="126" y="119"/>
                  </a:moveTo>
                  <a:lnTo>
                    <a:pt x="125" y="119"/>
                  </a:lnTo>
                  <a:lnTo>
                    <a:pt x="125" y="119"/>
                  </a:lnTo>
                  <a:lnTo>
                    <a:pt x="121" y="117"/>
                  </a:lnTo>
                  <a:lnTo>
                    <a:pt x="119" y="117"/>
                  </a:lnTo>
                  <a:lnTo>
                    <a:pt x="116" y="114"/>
                  </a:lnTo>
                  <a:lnTo>
                    <a:pt x="113" y="114"/>
                  </a:lnTo>
                  <a:lnTo>
                    <a:pt x="111" y="112"/>
                  </a:lnTo>
                  <a:lnTo>
                    <a:pt x="106" y="112"/>
                  </a:lnTo>
                  <a:lnTo>
                    <a:pt x="102" y="114"/>
                  </a:lnTo>
                  <a:lnTo>
                    <a:pt x="101" y="114"/>
                  </a:lnTo>
                  <a:lnTo>
                    <a:pt x="97" y="112"/>
                  </a:lnTo>
                  <a:lnTo>
                    <a:pt x="96" y="114"/>
                  </a:lnTo>
                  <a:lnTo>
                    <a:pt x="94" y="114"/>
                  </a:lnTo>
                  <a:lnTo>
                    <a:pt x="90" y="114"/>
                  </a:lnTo>
                  <a:lnTo>
                    <a:pt x="87" y="114"/>
                  </a:lnTo>
                  <a:lnTo>
                    <a:pt x="82" y="112"/>
                  </a:lnTo>
                  <a:lnTo>
                    <a:pt x="80" y="110"/>
                  </a:lnTo>
                  <a:lnTo>
                    <a:pt x="80" y="110"/>
                  </a:lnTo>
                  <a:lnTo>
                    <a:pt x="78" y="110"/>
                  </a:lnTo>
                  <a:lnTo>
                    <a:pt x="78" y="110"/>
                  </a:lnTo>
                  <a:lnTo>
                    <a:pt x="78" y="112"/>
                  </a:lnTo>
                  <a:lnTo>
                    <a:pt x="78" y="112"/>
                  </a:lnTo>
                  <a:lnTo>
                    <a:pt x="77" y="112"/>
                  </a:lnTo>
                  <a:lnTo>
                    <a:pt x="77" y="112"/>
                  </a:lnTo>
                  <a:lnTo>
                    <a:pt x="73" y="112"/>
                  </a:lnTo>
                  <a:lnTo>
                    <a:pt x="72" y="112"/>
                  </a:lnTo>
                  <a:lnTo>
                    <a:pt x="61" y="103"/>
                  </a:lnTo>
                  <a:lnTo>
                    <a:pt x="56" y="100"/>
                  </a:lnTo>
                  <a:lnTo>
                    <a:pt x="54" y="100"/>
                  </a:lnTo>
                  <a:lnTo>
                    <a:pt x="53" y="100"/>
                  </a:lnTo>
                  <a:lnTo>
                    <a:pt x="53" y="98"/>
                  </a:lnTo>
                  <a:lnTo>
                    <a:pt x="51" y="97"/>
                  </a:lnTo>
                  <a:lnTo>
                    <a:pt x="46" y="97"/>
                  </a:lnTo>
                  <a:lnTo>
                    <a:pt x="44" y="93"/>
                  </a:lnTo>
                  <a:lnTo>
                    <a:pt x="41" y="97"/>
                  </a:lnTo>
                  <a:lnTo>
                    <a:pt x="36" y="97"/>
                  </a:lnTo>
                  <a:lnTo>
                    <a:pt x="27" y="88"/>
                  </a:lnTo>
                  <a:lnTo>
                    <a:pt x="22" y="88"/>
                  </a:lnTo>
                  <a:lnTo>
                    <a:pt x="20" y="85"/>
                  </a:lnTo>
                  <a:lnTo>
                    <a:pt x="17" y="85"/>
                  </a:lnTo>
                  <a:lnTo>
                    <a:pt x="15" y="83"/>
                  </a:lnTo>
                  <a:lnTo>
                    <a:pt x="12" y="81"/>
                  </a:lnTo>
                  <a:lnTo>
                    <a:pt x="10" y="79"/>
                  </a:lnTo>
                  <a:lnTo>
                    <a:pt x="12" y="78"/>
                  </a:lnTo>
                  <a:lnTo>
                    <a:pt x="13" y="76"/>
                  </a:lnTo>
                  <a:lnTo>
                    <a:pt x="12" y="74"/>
                  </a:lnTo>
                  <a:lnTo>
                    <a:pt x="10" y="71"/>
                  </a:lnTo>
                  <a:lnTo>
                    <a:pt x="8" y="67"/>
                  </a:lnTo>
                  <a:lnTo>
                    <a:pt x="8" y="62"/>
                  </a:lnTo>
                  <a:lnTo>
                    <a:pt x="8" y="59"/>
                  </a:lnTo>
                  <a:lnTo>
                    <a:pt x="5" y="55"/>
                  </a:lnTo>
                  <a:lnTo>
                    <a:pt x="5" y="52"/>
                  </a:lnTo>
                  <a:lnTo>
                    <a:pt x="5" y="49"/>
                  </a:lnTo>
                  <a:lnTo>
                    <a:pt x="5" y="47"/>
                  </a:lnTo>
                  <a:lnTo>
                    <a:pt x="5" y="47"/>
                  </a:lnTo>
                  <a:lnTo>
                    <a:pt x="1" y="45"/>
                  </a:lnTo>
                  <a:lnTo>
                    <a:pt x="1" y="36"/>
                  </a:lnTo>
                  <a:lnTo>
                    <a:pt x="3" y="35"/>
                  </a:lnTo>
                  <a:lnTo>
                    <a:pt x="3" y="31"/>
                  </a:lnTo>
                  <a:lnTo>
                    <a:pt x="1" y="31"/>
                  </a:lnTo>
                  <a:lnTo>
                    <a:pt x="1" y="28"/>
                  </a:lnTo>
                  <a:lnTo>
                    <a:pt x="1" y="26"/>
                  </a:lnTo>
                  <a:lnTo>
                    <a:pt x="0" y="23"/>
                  </a:lnTo>
                  <a:lnTo>
                    <a:pt x="3" y="21"/>
                  </a:lnTo>
                  <a:lnTo>
                    <a:pt x="5" y="19"/>
                  </a:lnTo>
                  <a:lnTo>
                    <a:pt x="7" y="19"/>
                  </a:lnTo>
                  <a:lnTo>
                    <a:pt x="7" y="18"/>
                  </a:lnTo>
                  <a:lnTo>
                    <a:pt x="10" y="18"/>
                  </a:lnTo>
                  <a:lnTo>
                    <a:pt x="13" y="16"/>
                  </a:lnTo>
                  <a:lnTo>
                    <a:pt x="13" y="16"/>
                  </a:lnTo>
                  <a:lnTo>
                    <a:pt x="13" y="14"/>
                  </a:lnTo>
                  <a:lnTo>
                    <a:pt x="15" y="14"/>
                  </a:lnTo>
                  <a:lnTo>
                    <a:pt x="19" y="14"/>
                  </a:lnTo>
                  <a:lnTo>
                    <a:pt x="22" y="14"/>
                  </a:lnTo>
                  <a:lnTo>
                    <a:pt x="24" y="12"/>
                  </a:lnTo>
                  <a:lnTo>
                    <a:pt x="25" y="12"/>
                  </a:lnTo>
                  <a:lnTo>
                    <a:pt x="27" y="11"/>
                  </a:lnTo>
                  <a:lnTo>
                    <a:pt x="29" y="11"/>
                  </a:lnTo>
                  <a:lnTo>
                    <a:pt x="29" y="11"/>
                  </a:lnTo>
                  <a:lnTo>
                    <a:pt x="32" y="9"/>
                  </a:lnTo>
                  <a:lnTo>
                    <a:pt x="34" y="9"/>
                  </a:lnTo>
                  <a:lnTo>
                    <a:pt x="37" y="7"/>
                  </a:lnTo>
                  <a:lnTo>
                    <a:pt x="39" y="7"/>
                  </a:lnTo>
                  <a:lnTo>
                    <a:pt x="41" y="6"/>
                  </a:lnTo>
                  <a:lnTo>
                    <a:pt x="42" y="4"/>
                  </a:lnTo>
                  <a:lnTo>
                    <a:pt x="44" y="4"/>
                  </a:lnTo>
                  <a:lnTo>
                    <a:pt x="48" y="4"/>
                  </a:lnTo>
                  <a:lnTo>
                    <a:pt x="49" y="2"/>
                  </a:lnTo>
                  <a:lnTo>
                    <a:pt x="53" y="0"/>
                  </a:lnTo>
                  <a:lnTo>
                    <a:pt x="54" y="0"/>
                  </a:lnTo>
                  <a:lnTo>
                    <a:pt x="58" y="0"/>
                  </a:lnTo>
                  <a:lnTo>
                    <a:pt x="61" y="0"/>
                  </a:lnTo>
                  <a:lnTo>
                    <a:pt x="61" y="0"/>
                  </a:lnTo>
                  <a:lnTo>
                    <a:pt x="65" y="0"/>
                  </a:lnTo>
                  <a:lnTo>
                    <a:pt x="65" y="2"/>
                  </a:lnTo>
                  <a:lnTo>
                    <a:pt x="66" y="4"/>
                  </a:lnTo>
                  <a:lnTo>
                    <a:pt x="66" y="6"/>
                  </a:lnTo>
                  <a:lnTo>
                    <a:pt x="66" y="7"/>
                  </a:lnTo>
                  <a:lnTo>
                    <a:pt x="68" y="9"/>
                  </a:lnTo>
                  <a:lnTo>
                    <a:pt x="68" y="9"/>
                  </a:lnTo>
                  <a:lnTo>
                    <a:pt x="70" y="9"/>
                  </a:lnTo>
                  <a:lnTo>
                    <a:pt x="70" y="9"/>
                  </a:lnTo>
                  <a:lnTo>
                    <a:pt x="77" y="11"/>
                  </a:lnTo>
                  <a:lnTo>
                    <a:pt x="80" y="11"/>
                  </a:lnTo>
                  <a:lnTo>
                    <a:pt x="80" y="11"/>
                  </a:lnTo>
                  <a:lnTo>
                    <a:pt x="82" y="9"/>
                  </a:lnTo>
                  <a:lnTo>
                    <a:pt x="87" y="9"/>
                  </a:lnTo>
                  <a:lnTo>
                    <a:pt x="94" y="9"/>
                  </a:lnTo>
                  <a:lnTo>
                    <a:pt x="99" y="11"/>
                  </a:lnTo>
                  <a:lnTo>
                    <a:pt x="111" y="11"/>
                  </a:lnTo>
                  <a:lnTo>
                    <a:pt x="111" y="11"/>
                  </a:lnTo>
                  <a:lnTo>
                    <a:pt x="121" y="11"/>
                  </a:lnTo>
                  <a:lnTo>
                    <a:pt x="123" y="11"/>
                  </a:lnTo>
                  <a:lnTo>
                    <a:pt x="123" y="11"/>
                  </a:lnTo>
                  <a:lnTo>
                    <a:pt x="126" y="11"/>
                  </a:lnTo>
                  <a:lnTo>
                    <a:pt x="131" y="11"/>
                  </a:lnTo>
                  <a:lnTo>
                    <a:pt x="135" y="11"/>
                  </a:lnTo>
                  <a:lnTo>
                    <a:pt x="137" y="12"/>
                  </a:lnTo>
                  <a:lnTo>
                    <a:pt x="137" y="12"/>
                  </a:lnTo>
                  <a:lnTo>
                    <a:pt x="140" y="14"/>
                  </a:lnTo>
                  <a:lnTo>
                    <a:pt x="140" y="14"/>
                  </a:lnTo>
                  <a:lnTo>
                    <a:pt x="142" y="18"/>
                  </a:lnTo>
                  <a:lnTo>
                    <a:pt x="142" y="21"/>
                  </a:lnTo>
                  <a:lnTo>
                    <a:pt x="143" y="24"/>
                  </a:lnTo>
                  <a:lnTo>
                    <a:pt x="143" y="30"/>
                  </a:lnTo>
                  <a:lnTo>
                    <a:pt x="145" y="33"/>
                  </a:lnTo>
                  <a:lnTo>
                    <a:pt x="147" y="36"/>
                  </a:lnTo>
                  <a:lnTo>
                    <a:pt x="149" y="42"/>
                  </a:lnTo>
                  <a:lnTo>
                    <a:pt x="149" y="47"/>
                  </a:lnTo>
                  <a:lnTo>
                    <a:pt x="147" y="49"/>
                  </a:lnTo>
                  <a:lnTo>
                    <a:pt x="142" y="50"/>
                  </a:lnTo>
                  <a:lnTo>
                    <a:pt x="140" y="50"/>
                  </a:lnTo>
                  <a:lnTo>
                    <a:pt x="138" y="52"/>
                  </a:lnTo>
                  <a:lnTo>
                    <a:pt x="138" y="54"/>
                  </a:lnTo>
                  <a:lnTo>
                    <a:pt x="138" y="54"/>
                  </a:lnTo>
                  <a:lnTo>
                    <a:pt x="140" y="55"/>
                  </a:lnTo>
                  <a:lnTo>
                    <a:pt x="142" y="55"/>
                  </a:lnTo>
                  <a:lnTo>
                    <a:pt x="143" y="57"/>
                  </a:lnTo>
                  <a:lnTo>
                    <a:pt x="143" y="59"/>
                  </a:lnTo>
                  <a:lnTo>
                    <a:pt x="143" y="62"/>
                  </a:lnTo>
                  <a:lnTo>
                    <a:pt x="143" y="67"/>
                  </a:lnTo>
                  <a:lnTo>
                    <a:pt x="143" y="71"/>
                  </a:lnTo>
                  <a:lnTo>
                    <a:pt x="143" y="74"/>
                  </a:lnTo>
                  <a:lnTo>
                    <a:pt x="147" y="76"/>
                  </a:lnTo>
                  <a:lnTo>
                    <a:pt x="147" y="78"/>
                  </a:lnTo>
                  <a:lnTo>
                    <a:pt x="149" y="79"/>
                  </a:lnTo>
                  <a:lnTo>
                    <a:pt x="149" y="81"/>
                  </a:lnTo>
                  <a:lnTo>
                    <a:pt x="150" y="83"/>
                  </a:lnTo>
                  <a:lnTo>
                    <a:pt x="150" y="85"/>
                  </a:lnTo>
                  <a:lnTo>
                    <a:pt x="150" y="90"/>
                  </a:lnTo>
                  <a:lnTo>
                    <a:pt x="149" y="91"/>
                  </a:lnTo>
                  <a:lnTo>
                    <a:pt x="145" y="93"/>
                  </a:lnTo>
                  <a:lnTo>
                    <a:pt x="142" y="95"/>
                  </a:lnTo>
                  <a:lnTo>
                    <a:pt x="140" y="98"/>
                  </a:lnTo>
                  <a:lnTo>
                    <a:pt x="137" y="102"/>
                  </a:lnTo>
                  <a:lnTo>
                    <a:pt x="131" y="105"/>
                  </a:lnTo>
                  <a:lnTo>
                    <a:pt x="130" y="107"/>
                  </a:lnTo>
                  <a:lnTo>
                    <a:pt x="130" y="107"/>
                  </a:lnTo>
                  <a:lnTo>
                    <a:pt x="130" y="110"/>
                  </a:lnTo>
                  <a:lnTo>
                    <a:pt x="130" y="110"/>
                  </a:lnTo>
                  <a:lnTo>
                    <a:pt x="130" y="110"/>
                  </a:lnTo>
                  <a:lnTo>
                    <a:pt x="130" y="110"/>
                  </a:lnTo>
                  <a:lnTo>
                    <a:pt x="130" y="110"/>
                  </a:lnTo>
                  <a:lnTo>
                    <a:pt x="130" y="112"/>
                  </a:lnTo>
                  <a:lnTo>
                    <a:pt x="130" y="115"/>
                  </a:lnTo>
                  <a:lnTo>
                    <a:pt x="131" y="121"/>
                  </a:lnTo>
                  <a:lnTo>
                    <a:pt x="126" y="11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4" name="Freeform 288"/>
            <p:cNvSpPr>
              <a:spLocks/>
            </p:cNvSpPr>
            <p:nvPr/>
          </p:nvSpPr>
          <p:spPr bwMode="auto">
            <a:xfrm>
              <a:off x="5016501" y="2616535"/>
              <a:ext cx="238125" cy="192088"/>
            </a:xfrm>
            <a:custGeom>
              <a:avLst/>
              <a:gdLst>
                <a:gd name="T0" fmla="*/ 125 w 150"/>
                <a:gd name="T1" fmla="*/ 119 h 121"/>
                <a:gd name="T2" fmla="*/ 116 w 150"/>
                <a:gd name="T3" fmla="*/ 114 h 121"/>
                <a:gd name="T4" fmla="*/ 106 w 150"/>
                <a:gd name="T5" fmla="*/ 112 h 121"/>
                <a:gd name="T6" fmla="*/ 97 w 150"/>
                <a:gd name="T7" fmla="*/ 112 h 121"/>
                <a:gd name="T8" fmla="*/ 90 w 150"/>
                <a:gd name="T9" fmla="*/ 114 h 121"/>
                <a:gd name="T10" fmla="*/ 80 w 150"/>
                <a:gd name="T11" fmla="*/ 110 h 121"/>
                <a:gd name="T12" fmla="*/ 78 w 150"/>
                <a:gd name="T13" fmla="*/ 110 h 121"/>
                <a:gd name="T14" fmla="*/ 77 w 150"/>
                <a:gd name="T15" fmla="*/ 112 h 121"/>
                <a:gd name="T16" fmla="*/ 72 w 150"/>
                <a:gd name="T17" fmla="*/ 112 h 121"/>
                <a:gd name="T18" fmla="*/ 54 w 150"/>
                <a:gd name="T19" fmla="*/ 100 h 121"/>
                <a:gd name="T20" fmla="*/ 51 w 150"/>
                <a:gd name="T21" fmla="*/ 97 h 121"/>
                <a:gd name="T22" fmla="*/ 41 w 150"/>
                <a:gd name="T23" fmla="*/ 97 h 121"/>
                <a:gd name="T24" fmla="*/ 22 w 150"/>
                <a:gd name="T25" fmla="*/ 88 h 121"/>
                <a:gd name="T26" fmla="*/ 15 w 150"/>
                <a:gd name="T27" fmla="*/ 83 h 121"/>
                <a:gd name="T28" fmla="*/ 12 w 150"/>
                <a:gd name="T29" fmla="*/ 78 h 121"/>
                <a:gd name="T30" fmla="*/ 10 w 150"/>
                <a:gd name="T31" fmla="*/ 71 h 121"/>
                <a:gd name="T32" fmla="*/ 8 w 150"/>
                <a:gd name="T33" fmla="*/ 59 h 121"/>
                <a:gd name="T34" fmla="*/ 5 w 150"/>
                <a:gd name="T35" fmla="*/ 49 h 121"/>
                <a:gd name="T36" fmla="*/ 1 w 150"/>
                <a:gd name="T37" fmla="*/ 45 h 121"/>
                <a:gd name="T38" fmla="*/ 3 w 150"/>
                <a:gd name="T39" fmla="*/ 31 h 121"/>
                <a:gd name="T40" fmla="*/ 1 w 150"/>
                <a:gd name="T41" fmla="*/ 26 h 121"/>
                <a:gd name="T42" fmla="*/ 5 w 150"/>
                <a:gd name="T43" fmla="*/ 19 h 121"/>
                <a:gd name="T44" fmla="*/ 10 w 150"/>
                <a:gd name="T45" fmla="*/ 18 h 121"/>
                <a:gd name="T46" fmla="*/ 13 w 150"/>
                <a:gd name="T47" fmla="*/ 14 h 121"/>
                <a:gd name="T48" fmla="*/ 22 w 150"/>
                <a:gd name="T49" fmla="*/ 14 h 121"/>
                <a:gd name="T50" fmla="*/ 27 w 150"/>
                <a:gd name="T51" fmla="*/ 11 h 121"/>
                <a:gd name="T52" fmla="*/ 32 w 150"/>
                <a:gd name="T53" fmla="*/ 9 h 121"/>
                <a:gd name="T54" fmla="*/ 39 w 150"/>
                <a:gd name="T55" fmla="*/ 7 h 121"/>
                <a:gd name="T56" fmla="*/ 44 w 150"/>
                <a:gd name="T57" fmla="*/ 4 h 121"/>
                <a:gd name="T58" fmla="*/ 53 w 150"/>
                <a:gd name="T59" fmla="*/ 0 h 121"/>
                <a:gd name="T60" fmla="*/ 61 w 150"/>
                <a:gd name="T61" fmla="*/ 0 h 121"/>
                <a:gd name="T62" fmla="*/ 65 w 150"/>
                <a:gd name="T63" fmla="*/ 2 h 121"/>
                <a:gd name="T64" fmla="*/ 66 w 150"/>
                <a:gd name="T65" fmla="*/ 7 h 121"/>
                <a:gd name="T66" fmla="*/ 70 w 150"/>
                <a:gd name="T67" fmla="*/ 9 h 121"/>
                <a:gd name="T68" fmla="*/ 80 w 150"/>
                <a:gd name="T69" fmla="*/ 11 h 121"/>
                <a:gd name="T70" fmla="*/ 87 w 150"/>
                <a:gd name="T71" fmla="*/ 9 h 121"/>
                <a:gd name="T72" fmla="*/ 111 w 150"/>
                <a:gd name="T73" fmla="*/ 11 h 121"/>
                <a:gd name="T74" fmla="*/ 123 w 150"/>
                <a:gd name="T75" fmla="*/ 11 h 121"/>
                <a:gd name="T76" fmla="*/ 131 w 150"/>
                <a:gd name="T77" fmla="*/ 11 h 121"/>
                <a:gd name="T78" fmla="*/ 137 w 150"/>
                <a:gd name="T79" fmla="*/ 12 h 121"/>
                <a:gd name="T80" fmla="*/ 142 w 150"/>
                <a:gd name="T81" fmla="*/ 18 h 121"/>
                <a:gd name="T82" fmla="*/ 143 w 150"/>
                <a:gd name="T83" fmla="*/ 30 h 121"/>
                <a:gd name="T84" fmla="*/ 149 w 150"/>
                <a:gd name="T85" fmla="*/ 42 h 121"/>
                <a:gd name="T86" fmla="*/ 142 w 150"/>
                <a:gd name="T87" fmla="*/ 50 h 121"/>
                <a:gd name="T88" fmla="*/ 138 w 150"/>
                <a:gd name="T89" fmla="*/ 54 h 121"/>
                <a:gd name="T90" fmla="*/ 142 w 150"/>
                <a:gd name="T91" fmla="*/ 55 h 121"/>
                <a:gd name="T92" fmla="*/ 143 w 150"/>
                <a:gd name="T93" fmla="*/ 62 h 121"/>
                <a:gd name="T94" fmla="*/ 143 w 150"/>
                <a:gd name="T95" fmla="*/ 74 h 121"/>
                <a:gd name="T96" fmla="*/ 149 w 150"/>
                <a:gd name="T97" fmla="*/ 79 h 121"/>
                <a:gd name="T98" fmla="*/ 150 w 150"/>
                <a:gd name="T99" fmla="*/ 85 h 121"/>
                <a:gd name="T100" fmla="*/ 145 w 150"/>
                <a:gd name="T101" fmla="*/ 93 h 121"/>
                <a:gd name="T102" fmla="*/ 137 w 150"/>
                <a:gd name="T103" fmla="*/ 102 h 121"/>
                <a:gd name="T104" fmla="*/ 130 w 150"/>
                <a:gd name="T105" fmla="*/ 107 h 121"/>
                <a:gd name="T106" fmla="*/ 130 w 150"/>
                <a:gd name="T107" fmla="*/ 110 h 121"/>
                <a:gd name="T108" fmla="*/ 130 w 150"/>
                <a:gd name="T109" fmla="*/ 112 h 121"/>
                <a:gd name="T110" fmla="*/ 126 w 150"/>
                <a:gd name="T111" fmla="*/ 1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0" h="121">
                  <a:moveTo>
                    <a:pt x="126" y="119"/>
                  </a:moveTo>
                  <a:lnTo>
                    <a:pt x="125" y="119"/>
                  </a:lnTo>
                  <a:lnTo>
                    <a:pt x="125" y="119"/>
                  </a:lnTo>
                  <a:lnTo>
                    <a:pt x="121" y="117"/>
                  </a:lnTo>
                  <a:lnTo>
                    <a:pt x="119" y="117"/>
                  </a:lnTo>
                  <a:lnTo>
                    <a:pt x="116" y="114"/>
                  </a:lnTo>
                  <a:lnTo>
                    <a:pt x="113" y="114"/>
                  </a:lnTo>
                  <a:lnTo>
                    <a:pt x="111" y="112"/>
                  </a:lnTo>
                  <a:lnTo>
                    <a:pt x="106" y="112"/>
                  </a:lnTo>
                  <a:lnTo>
                    <a:pt x="102" y="114"/>
                  </a:lnTo>
                  <a:lnTo>
                    <a:pt x="101" y="114"/>
                  </a:lnTo>
                  <a:lnTo>
                    <a:pt x="97" y="112"/>
                  </a:lnTo>
                  <a:lnTo>
                    <a:pt x="96" y="114"/>
                  </a:lnTo>
                  <a:lnTo>
                    <a:pt x="94" y="114"/>
                  </a:lnTo>
                  <a:lnTo>
                    <a:pt x="90" y="114"/>
                  </a:lnTo>
                  <a:lnTo>
                    <a:pt x="87" y="114"/>
                  </a:lnTo>
                  <a:lnTo>
                    <a:pt x="82" y="112"/>
                  </a:lnTo>
                  <a:lnTo>
                    <a:pt x="80" y="110"/>
                  </a:lnTo>
                  <a:lnTo>
                    <a:pt x="80" y="110"/>
                  </a:lnTo>
                  <a:lnTo>
                    <a:pt x="78" y="110"/>
                  </a:lnTo>
                  <a:lnTo>
                    <a:pt x="78" y="110"/>
                  </a:lnTo>
                  <a:lnTo>
                    <a:pt x="78" y="112"/>
                  </a:lnTo>
                  <a:lnTo>
                    <a:pt x="78" y="112"/>
                  </a:lnTo>
                  <a:lnTo>
                    <a:pt x="77" y="112"/>
                  </a:lnTo>
                  <a:lnTo>
                    <a:pt x="77" y="112"/>
                  </a:lnTo>
                  <a:lnTo>
                    <a:pt x="73" y="112"/>
                  </a:lnTo>
                  <a:lnTo>
                    <a:pt x="72" y="112"/>
                  </a:lnTo>
                  <a:lnTo>
                    <a:pt x="61" y="103"/>
                  </a:lnTo>
                  <a:lnTo>
                    <a:pt x="56" y="100"/>
                  </a:lnTo>
                  <a:lnTo>
                    <a:pt x="54" y="100"/>
                  </a:lnTo>
                  <a:lnTo>
                    <a:pt x="53" y="100"/>
                  </a:lnTo>
                  <a:lnTo>
                    <a:pt x="53" y="98"/>
                  </a:lnTo>
                  <a:lnTo>
                    <a:pt x="51" y="97"/>
                  </a:lnTo>
                  <a:lnTo>
                    <a:pt x="46" y="97"/>
                  </a:lnTo>
                  <a:lnTo>
                    <a:pt x="44" y="93"/>
                  </a:lnTo>
                  <a:lnTo>
                    <a:pt x="41" y="97"/>
                  </a:lnTo>
                  <a:lnTo>
                    <a:pt x="36" y="97"/>
                  </a:lnTo>
                  <a:lnTo>
                    <a:pt x="27" y="88"/>
                  </a:lnTo>
                  <a:lnTo>
                    <a:pt x="22" y="88"/>
                  </a:lnTo>
                  <a:lnTo>
                    <a:pt x="20" y="85"/>
                  </a:lnTo>
                  <a:lnTo>
                    <a:pt x="17" y="85"/>
                  </a:lnTo>
                  <a:lnTo>
                    <a:pt x="15" y="83"/>
                  </a:lnTo>
                  <a:lnTo>
                    <a:pt x="12" y="81"/>
                  </a:lnTo>
                  <a:lnTo>
                    <a:pt x="10" y="79"/>
                  </a:lnTo>
                  <a:lnTo>
                    <a:pt x="12" y="78"/>
                  </a:lnTo>
                  <a:lnTo>
                    <a:pt x="13" y="76"/>
                  </a:lnTo>
                  <a:lnTo>
                    <a:pt x="12" y="74"/>
                  </a:lnTo>
                  <a:lnTo>
                    <a:pt x="10" y="71"/>
                  </a:lnTo>
                  <a:lnTo>
                    <a:pt x="8" y="67"/>
                  </a:lnTo>
                  <a:lnTo>
                    <a:pt x="8" y="62"/>
                  </a:lnTo>
                  <a:lnTo>
                    <a:pt x="8" y="59"/>
                  </a:lnTo>
                  <a:lnTo>
                    <a:pt x="5" y="55"/>
                  </a:lnTo>
                  <a:lnTo>
                    <a:pt x="5" y="52"/>
                  </a:lnTo>
                  <a:lnTo>
                    <a:pt x="5" y="49"/>
                  </a:lnTo>
                  <a:lnTo>
                    <a:pt x="5" y="47"/>
                  </a:lnTo>
                  <a:lnTo>
                    <a:pt x="5" y="47"/>
                  </a:lnTo>
                  <a:lnTo>
                    <a:pt x="1" y="45"/>
                  </a:lnTo>
                  <a:lnTo>
                    <a:pt x="1" y="36"/>
                  </a:lnTo>
                  <a:lnTo>
                    <a:pt x="3" y="35"/>
                  </a:lnTo>
                  <a:lnTo>
                    <a:pt x="3" y="31"/>
                  </a:lnTo>
                  <a:lnTo>
                    <a:pt x="1" y="31"/>
                  </a:lnTo>
                  <a:lnTo>
                    <a:pt x="1" y="28"/>
                  </a:lnTo>
                  <a:lnTo>
                    <a:pt x="1" y="26"/>
                  </a:lnTo>
                  <a:lnTo>
                    <a:pt x="0" y="23"/>
                  </a:lnTo>
                  <a:lnTo>
                    <a:pt x="3" y="21"/>
                  </a:lnTo>
                  <a:lnTo>
                    <a:pt x="5" y="19"/>
                  </a:lnTo>
                  <a:lnTo>
                    <a:pt x="7" y="19"/>
                  </a:lnTo>
                  <a:lnTo>
                    <a:pt x="7" y="18"/>
                  </a:lnTo>
                  <a:lnTo>
                    <a:pt x="10" y="18"/>
                  </a:lnTo>
                  <a:lnTo>
                    <a:pt x="13" y="16"/>
                  </a:lnTo>
                  <a:lnTo>
                    <a:pt x="13" y="16"/>
                  </a:lnTo>
                  <a:lnTo>
                    <a:pt x="13" y="14"/>
                  </a:lnTo>
                  <a:lnTo>
                    <a:pt x="15" y="14"/>
                  </a:lnTo>
                  <a:lnTo>
                    <a:pt x="19" y="14"/>
                  </a:lnTo>
                  <a:lnTo>
                    <a:pt x="22" y="14"/>
                  </a:lnTo>
                  <a:lnTo>
                    <a:pt x="24" y="12"/>
                  </a:lnTo>
                  <a:lnTo>
                    <a:pt x="25" y="12"/>
                  </a:lnTo>
                  <a:lnTo>
                    <a:pt x="27" y="11"/>
                  </a:lnTo>
                  <a:lnTo>
                    <a:pt x="29" y="11"/>
                  </a:lnTo>
                  <a:lnTo>
                    <a:pt x="29" y="11"/>
                  </a:lnTo>
                  <a:lnTo>
                    <a:pt x="32" y="9"/>
                  </a:lnTo>
                  <a:lnTo>
                    <a:pt x="34" y="9"/>
                  </a:lnTo>
                  <a:lnTo>
                    <a:pt x="37" y="7"/>
                  </a:lnTo>
                  <a:lnTo>
                    <a:pt x="39" y="7"/>
                  </a:lnTo>
                  <a:lnTo>
                    <a:pt x="41" y="6"/>
                  </a:lnTo>
                  <a:lnTo>
                    <a:pt x="42" y="4"/>
                  </a:lnTo>
                  <a:lnTo>
                    <a:pt x="44" y="4"/>
                  </a:lnTo>
                  <a:lnTo>
                    <a:pt x="48" y="4"/>
                  </a:lnTo>
                  <a:lnTo>
                    <a:pt x="49" y="2"/>
                  </a:lnTo>
                  <a:lnTo>
                    <a:pt x="53" y="0"/>
                  </a:lnTo>
                  <a:lnTo>
                    <a:pt x="54" y="0"/>
                  </a:lnTo>
                  <a:lnTo>
                    <a:pt x="58" y="0"/>
                  </a:lnTo>
                  <a:lnTo>
                    <a:pt x="61" y="0"/>
                  </a:lnTo>
                  <a:lnTo>
                    <a:pt x="61" y="0"/>
                  </a:lnTo>
                  <a:lnTo>
                    <a:pt x="65" y="0"/>
                  </a:lnTo>
                  <a:lnTo>
                    <a:pt x="65" y="2"/>
                  </a:lnTo>
                  <a:lnTo>
                    <a:pt x="66" y="4"/>
                  </a:lnTo>
                  <a:lnTo>
                    <a:pt x="66" y="6"/>
                  </a:lnTo>
                  <a:lnTo>
                    <a:pt x="66" y="7"/>
                  </a:lnTo>
                  <a:lnTo>
                    <a:pt x="68" y="9"/>
                  </a:lnTo>
                  <a:lnTo>
                    <a:pt x="68" y="9"/>
                  </a:lnTo>
                  <a:lnTo>
                    <a:pt x="70" y="9"/>
                  </a:lnTo>
                  <a:lnTo>
                    <a:pt x="70" y="9"/>
                  </a:lnTo>
                  <a:lnTo>
                    <a:pt x="77" y="11"/>
                  </a:lnTo>
                  <a:lnTo>
                    <a:pt x="80" y="11"/>
                  </a:lnTo>
                  <a:lnTo>
                    <a:pt x="80" y="11"/>
                  </a:lnTo>
                  <a:lnTo>
                    <a:pt x="82" y="9"/>
                  </a:lnTo>
                  <a:lnTo>
                    <a:pt x="87" y="9"/>
                  </a:lnTo>
                  <a:lnTo>
                    <a:pt x="94" y="9"/>
                  </a:lnTo>
                  <a:lnTo>
                    <a:pt x="99" y="11"/>
                  </a:lnTo>
                  <a:lnTo>
                    <a:pt x="111" y="11"/>
                  </a:lnTo>
                  <a:lnTo>
                    <a:pt x="111" y="11"/>
                  </a:lnTo>
                  <a:lnTo>
                    <a:pt x="121" y="11"/>
                  </a:lnTo>
                  <a:lnTo>
                    <a:pt x="123" y="11"/>
                  </a:lnTo>
                  <a:lnTo>
                    <a:pt x="123" y="11"/>
                  </a:lnTo>
                  <a:lnTo>
                    <a:pt x="126" y="11"/>
                  </a:lnTo>
                  <a:lnTo>
                    <a:pt x="131" y="11"/>
                  </a:lnTo>
                  <a:lnTo>
                    <a:pt x="135" y="11"/>
                  </a:lnTo>
                  <a:lnTo>
                    <a:pt x="137" y="12"/>
                  </a:lnTo>
                  <a:lnTo>
                    <a:pt x="137" y="12"/>
                  </a:lnTo>
                  <a:lnTo>
                    <a:pt x="140" y="14"/>
                  </a:lnTo>
                  <a:lnTo>
                    <a:pt x="140" y="14"/>
                  </a:lnTo>
                  <a:lnTo>
                    <a:pt x="142" y="18"/>
                  </a:lnTo>
                  <a:lnTo>
                    <a:pt x="142" y="21"/>
                  </a:lnTo>
                  <a:lnTo>
                    <a:pt x="143" y="24"/>
                  </a:lnTo>
                  <a:lnTo>
                    <a:pt x="143" y="30"/>
                  </a:lnTo>
                  <a:lnTo>
                    <a:pt x="145" y="33"/>
                  </a:lnTo>
                  <a:lnTo>
                    <a:pt x="147" y="36"/>
                  </a:lnTo>
                  <a:lnTo>
                    <a:pt x="149" y="42"/>
                  </a:lnTo>
                  <a:lnTo>
                    <a:pt x="149" y="47"/>
                  </a:lnTo>
                  <a:lnTo>
                    <a:pt x="147" y="49"/>
                  </a:lnTo>
                  <a:lnTo>
                    <a:pt x="142" y="50"/>
                  </a:lnTo>
                  <a:lnTo>
                    <a:pt x="140" y="50"/>
                  </a:lnTo>
                  <a:lnTo>
                    <a:pt x="138" y="52"/>
                  </a:lnTo>
                  <a:lnTo>
                    <a:pt x="138" y="54"/>
                  </a:lnTo>
                  <a:lnTo>
                    <a:pt x="138" y="54"/>
                  </a:lnTo>
                  <a:lnTo>
                    <a:pt x="140" y="55"/>
                  </a:lnTo>
                  <a:lnTo>
                    <a:pt x="142" y="55"/>
                  </a:lnTo>
                  <a:lnTo>
                    <a:pt x="143" y="57"/>
                  </a:lnTo>
                  <a:lnTo>
                    <a:pt x="143" y="59"/>
                  </a:lnTo>
                  <a:lnTo>
                    <a:pt x="143" y="62"/>
                  </a:lnTo>
                  <a:lnTo>
                    <a:pt x="143" y="67"/>
                  </a:lnTo>
                  <a:lnTo>
                    <a:pt x="143" y="71"/>
                  </a:lnTo>
                  <a:lnTo>
                    <a:pt x="143" y="74"/>
                  </a:lnTo>
                  <a:lnTo>
                    <a:pt x="147" y="76"/>
                  </a:lnTo>
                  <a:lnTo>
                    <a:pt x="147" y="78"/>
                  </a:lnTo>
                  <a:lnTo>
                    <a:pt x="149" y="79"/>
                  </a:lnTo>
                  <a:lnTo>
                    <a:pt x="149" y="81"/>
                  </a:lnTo>
                  <a:lnTo>
                    <a:pt x="150" y="83"/>
                  </a:lnTo>
                  <a:lnTo>
                    <a:pt x="150" y="85"/>
                  </a:lnTo>
                  <a:lnTo>
                    <a:pt x="150" y="90"/>
                  </a:lnTo>
                  <a:lnTo>
                    <a:pt x="149" y="91"/>
                  </a:lnTo>
                  <a:lnTo>
                    <a:pt x="145" y="93"/>
                  </a:lnTo>
                  <a:lnTo>
                    <a:pt x="142" y="95"/>
                  </a:lnTo>
                  <a:lnTo>
                    <a:pt x="140" y="98"/>
                  </a:lnTo>
                  <a:lnTo>
                    <a:pt x="137" y="102"/>
                  </a:lnTo>
                  <a:lnTo>
                    <a:pt x="131" y="105"/>
                  </a:lnTo>
                  <a:lnTo>
                    <a:pt x="130" y="107"/>
                  </a:lnTo>
                  <a:lnTo>
                    <a:pt x="130" y="107"/>
                  </a:lnTo>
                  <a:lnTo>
                    <a:pt x="130" y="110"/>
                  </a:lnTo>
                  <a:lnTo>
                    <a:pt x="130" y="110"/>
                  </a:lnTo>
                  <a:lnTo>
                    <a:pt x="130" y="110"/>
                  </a:lnTo>
                  <a:lnTo>
                    <a:pt x="130" y="110"/>
                  </a:lnTo>
                  <a:lnTo>
                    <a:pt x="130" y="110"/>
                  </a:lnTo>
                  <a:lnTo>
                    <a:pt x="130" y="112"/>
                  </a:lnTo>
                  <a:lnTo>
                    <a:pt x="130" y="115"/>
                  </a:lnTo>
                  <a:lnTo>
                    <a:pt x="131" y="121"/>
                  </a:lnTo>
                  <a:lnTo>
                    <a:pt x="126" y="11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5" name="Freeform 289"/>
            <p:cNvSpPr>
              <a:spLocks/>
            </p:cNvSpPr>
            <p:nvPr/>
          </p:nvSpPr>
          <p:spPr bwMode="auto">
            <a:xfrm>
              <a:off x="5143501" y="2600660"/>
              <a:ext cx="80963" cy="38100"/>
            </a:xfrm>
            <a:custGeom>
              <a:avLst/>
              <a:gdLst>
                <a:gd name="T0" fmla="*/ 43 w 51"/>
                <a:gd name="T1" fmla="*/ 24 h 24"/>
                <a:gd name="T2" fmla="*/ 43 w 51"/>
                <a:gd name="T3" fmla="*/ 24 h 24"/>
                <a:gd name="T4" fmla="*/ 41 w 51"/>
                <a:gd name="T5" fmla="*/ 22 h 24"/>
                <a:gd name="T6" fmla="*/ 41 w 51"/>
                <a:gd name="T7" fmla="*/ 22 h 24"/>
                <a:gd name="T8" fmla="*/ 39 w 51"/>
                <a:gd name="T9" fmla="*/ 22 h 24"/>
                <a:gd name="T10" fmla="*/ 39 w 51"/>
                <a:gd name="T11" fmla="*/ 22 h 24"/>
                <a:gd name="T12" fmla="*/ 31 w 51"/>
                <a:gd name="T13" fmla="*/ 22 h 24"/>
                <a:gd name="T14" fmla="*/ 19 w 51"/>
                <a:gd name="T15" fmla="*/ 22 h 24"/>
                <a:gd name="T16" fmla="*/ 7 w 51"/>
                <a:gd name="T17" fmla="*/ 21 h 24"/>
                <a:gd name="T18" fmla="*/ 0 w 51"/>
                <a:gd name="T19" fmla="*/ 21 h 24"/>
                <a:gd name="T20" fmla="*/ 5 w 51"/>
                <a:gd name="T21" fmla="*/ 16 h 24"/>
                <a:gd name="T22" fmla="*/ 7 w 51"/>
                <a:gd name="T23" fmla="*/ 16 h 24"/>
                <a:gd name="T24" fmla="*/ 7 w 51"/>
                <a:gd name="T25" fmla="*/ 16 h 24"/>
                <a:gd name="T26" fmla="*/ 9 w 51"/>
                <a:gd name="T27" fmla="*/ 16 h 24"/>
                <a:gd name="T28" fmla="*/ 9 w 51"/>
                <a:gd name="T29" fmla="*/ 14 h 24"/>
                <a:gd name="T30" fmla="*/ 7 w 51"/>
                <a:gd name="T31" fmla="*/ 12 h 24"/>
                <a:gd name="T32" fmla="*/ 9 w 51"/>
                <a:gd name="T33" fmla="*/ 9 h 24"/>
                <a:gd name="T34" fmla="*/ 9 w 51"/>
                <a:gd name="T35" fmla="*/ 9 h 24"/>
                <a:gd name="T36" fmla="*/ 9 w 51"/>
                <a:gd name="T37" fmla="*/ 9 h 24"/>
                <a:gd name="T38" fmla="*/ 12 w 51"/>
                <a:gd name="T39" fmla="*/ 9 h 24"/>
                <a:gd name="T40" fmla="*/ 19 w 51"/>
                <a:gd name="T41" fmla="*/ 9 h 24"/>
                <a:gd name="T42" fmla="*/ 19 w 51"/>
                <a:gd name="T43" fmla="*/ 9 h 24"/>
                <a:gd name="T44" fmla="*/ 21 w 51"/>
                <a:gd name="T45" fmla="*/ 7 h 24"/>
                <a:gd name="T46" fmla="*/ 21 w 51"/>
                <a:gd name="T47" fmla="*/ 5 h 24"/>
                <a:gd name="T48" fmla="*/ 21 w 51"/>
                <a:gd name="T49" fmla="*/ 4 h 24"/>
                <a:gd name="T50" fmla="*/ 24 w 51"/>
                <a:gd name="T51" fmla="*/ 0 h 24"/>
                <a:gd name="T52" fmla="*/ 27 w 51"/>
                <a:gd name="T53" fmla="*/ 0 h 24"/>
                <a:gd name="T54" fmla="*/ 33 w 51"/>
                <a:gd name="T55" fmla="*/ 4 h 24"/>
                <a:gd name="T56" fmla="*/ 36 w 51"/>
                <a:gd name="T57" fmla="*/ 5 h 24"/>
                <a:gd name="T58" fmla="*/ 39 w 51"/>
                <a:gd name="T59" fmla="*/ 5 h 24"/>
                <a:gd name="T60" fmla="*/ 45 w 51"/>
                <a:gd name="T61" fmla="*/ 5 h 24"/>
                <a:gd name="T62" fmla="*/ 50 w 51"/>
                <a:gd name="T63" fmla="*/ 7 h 24"/>
                <a:gd name="T64" fmla="*/ 51 w 51"/>
                <a:gd name="T65" fmla="*/ 10 h 24"/>
                <a:gd name="T66" fmla="*/ 51 w 51"/>
                <a:gd name="T67" fmla="*/ 16 h 24"/>
                <a:gd name="T68" fmla="*/ 50 w 51"/>
                <a:gd name="T69" fmla="*/ 17 h 24"/>
                <a:gd name="T70" fmla="*/ 48 w 51"/>
                <a:gd name="T71" fmla="*/ 21 h 24"/>
                <a:gd name="T72" fmla="*/ 48 w 51"/>
                <a:gd name="T73" fmla="*/ 22 h 24"/>
                <a:gd name="T74" fmla="*/ 48 w 51"/>
                <a:gd name="T75" fmla="*/ 22 h 24"/>
                <a:gd name="T76" fmla="*/ 48 w 51"/>
                <a:gd name="T77" fmla="*/ 22 h 24"/>
                <a:gd name="T78" fmla="*/ 43 w 51"/>
                <a:gd name="T7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24">
                  <a:moveTo>
                    <a:pt x="43" y="24"/>
                  </a:moveTo>
                  <a:lnTo>
                    <a:pt x="43" y="24"/>
                  </a:lnTo>
                  <a:lnTo>
                    <a:pt x="41" y="22"/>
                  </a:lnTo>
                  <a:lnTo>
                    <a:pt x="41" y="22"/>
                  </a:lnTo>
                  <a:lnTo>
                    <a:pt x="39" y="22"/>
                  </a:lnTo>
                  <a:lnTo>
                    <a:pt x="39" y="22"/>
                  </a:lnTo>
                  <a:lnTo>
                    <a:pt x="31" y="22"/>
                  </a:lnTo>
                  <a:lnTo>
                    <a:pt x="19" y="22"/>
                  </a:lnTo>
                  <a:lnTo>
                    <a:pt x="7" y="21"/>
                  </a:lnTo>
                  <a:lnTo>
                    <a:pt x="0" y="21"/>
                  </a:lnTo>
                  <a:lnTo>
                    <a:pt x="5" y="16"/>
                  </a:lnTo>
                  <a:lnTo>
                    <a:pt x="7" y="16"/>
                  </a:lnTo>
                  <a:lnTo>
                    <a:pt x="7" y="16"/>
                  </a:lnTo>
                  <a:lnTo>
                    <a:pt x="9" y="16"/>
                  </a:lnTo>
                  <a:lnTo>
                    <a:pt x="9" y="14"/>
                  </a:lnTo>
                  <a:lnTo>
                    <a:pt x="7" y="12"/>
                  </a:lnTo>
                  <a:lnTo>
                    <a:pt x="9" y="9"/>
                  </a:lnTo>
                  <a:lnTo>
                    <a:pt x="9" y="9"/>
                  </a:lnTo>
                  <a:lnTo>
                    <a:pt x="9" y="9"/>
                  </a:lnTo>
                  <a:lnTo>
                    <a:pt x="12" y="9"/>
                  </a:lnTo>
                  <a:lnTo>
                    <a:pt x="19" y="9"/>
                  </a:lnTo>
                  <a:lnTo>
                    <a:pt x="19" y="9"/>
                  </a:lnTo>
                  <a:lnTo>
                    <a:pt x="21" y="7"/>
                  </a:lnTo>
                  <a:lnTo>
                    <a:pt x="21" y="5"/>
                  </a:lnTo>
                  <a:lnTo>
                    <a:pt x="21" y="4"/>
                  </a:lnTo>
                  <a:lnTo>
                    <a:pt x="24" y="0"/>
                  </a:lnTo>
                  <a:lnTo>
                    <a:pt x="27" y="0"/>
                  </a:lnTo>
                  <a:lnTo>
                    <a:pt x="33" y="4"/>
                  </a:lnTo>
                  <a:lnTo>
                    <a:pt x="36" y="5"/>
                  </a:lnTo>
                  <a:lnTo>
                    <a:pt x="39" y="5"/>
                  </a:lnTo>
                  <a:lnTo>
                    <a:pt x="45" y="5"/>
                  </a:lnTo>
                  <a:lnTo>
                    <a:pt x="50" y="7"/>
                  </a:lnTo>
                  <a:lnTo>
                    <a:pt x="51" y="10"/>
                  </a:lnTo>
                  <a:lnTo>
                    <a:pt x="51" y="16"/>
                  </a:lnTo>
                  <a:lnTo>
                    <a:pt x="50" y="17"/>
                  </a:lnTo>
                  <a:lnTo>
                    <a:pt x="48" y="21"/>
                  </a:lnTo>
                  <a:lnTo>
                    <a:pt x="48" y="22"/>
                  </a:lnTo>
                  <a:lnTo>
                    <a:pt x="48" y="22"/>
                  </a:lnTo>
                  <a:lnTo>
                    <a:pt x="48" y="22"/>
                  </a:lnTo>
                  <a:lnTo>
                    <a:pt x="43" y="24"/>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6" name="Freeform 290"/>
            <p:cNvSpPr>
              <a:spLocks/>
            </p:cNvSpPr>
            <p:nvPr/>
          </p:nvSpPr>
          <p:spPr bwMode="auto">
            <a:xfrm>
              <a:off x="5143501" y="2600660"/>
              <a:ext cx="80963" cy="38100"/>
            </a:xfrm>
            <a:custGeom>
              <a:avLst/>
              <a:gdLst>
                <a:gd name="T0" fmla="*/ 43 w 51"/>
                <a:gd name="T1" fmla="*/ 24 h 24"/>
                <a:gd name="T2" fmla="*/ 43 w 51"/>
                <a:gd name="T3" fmla="*/ 24 h 24"/>
                <a:gd name="T4" fmla="*/ 41 w 51"/>
                <a:gd name="T5" fmla="*/ 22 h 24"/>
                <a:gd name="T6" fmla="*/ 41 w 51"/>
                <a:gd name="T7" fmla="*/ 22 h 24"/>
                <a:gd name="T8" fmla="*/ 39 w 51"/>
                <a:gd name="T9" fmla="*/ 22 h 24"/>
                <a:gd name="T10" fmla="*/ 39 w 51"/>
                <a:gd name="T11" fmla="*/ 22 h 24"/>
                <a:gd name="T12" fmla="*/ 31 w 51"/>
                <a:gd name="T13" fmla="*/ 22 h 24"/>
                <a:gd name="T14" fmla="*/ 19 w 51"/>
                <a:gd name="T15" fmla="*/ 22 h 24"/>
                <a:gd name="T16" fmla="*/ 7 w 51"/>
                <a:gd name="T17" fmla="*/ 21 h 24"/>
                <a:gd name="T18" fmla="*/ 0 w 51"/>
                <a:gd name="T19" fmla="*/ 21 h 24"/>
                <a:gd name="T20" fmla="*/ 5 w 51"/>
                <a:gd name="T21" fmla="*/ 16 h 24"/>
                <a:gd name="T22" fmla="*/ 7 w 51"/>
                <a:gd name="T23" fmla="*/ 16 h 24"/>
                <a:gd name="T24" fmla="*/ 7 w 51"/>
                <a:gd name="T25" fmla="*/ 16 h 24"/>
                <a:gd name="T26" fmla="*/ 9 w 51"/>
                <a:gd name="T27" fmla="*/ 16 h 24"/>
                <a:gd name="T28" fmla="*/ 9 w 51"/>
                <a:gd name="T29" fmla="*/ 14 h 24"/>
                <a:gd name="T30" fmla="*/ 7 w 51"/>
                <a:gd name="T31" fmla="*/ 12 h 24"/>
                <a:gd name="T32" fmla="*/ 9 w 51"/>
                <a:gd name="T33" fmla="*/ 9 h 24"/>
                <a:gd name="T34" fmla="*/ 9 w 51"/>
                <a:gd name="T35" fmla="*/ 9 h 24"/>
                <a:gd name="T36" fmla="*/ 9 w 51"/>
                <a:gd name="T37" fmla="*/ 9 h 24"/>
                <a:gd name="T38" fmla="*/ 12 w 51"/>
                <a:gd name="T39" fmla="*/ 9 h 24"/>
                <a:gd name="T40" fmla="*/ 19 w 51"/>
                <a:gd name="T41" fmla="*/ 9 h 24"/>
                <a:gd name="T42" fmla="*/ 19 w 51"/>
                <a:gd name="T43" fmla="*/ 9 h 24"/>
                <a:gd name="T44" fmla="*/ 21 w 51"/>
                <a:gd name="T45" fmla="*/ 7 h 24"/>
                <a:gd name="T46" fmla="*/ 21 w 51"/>
                <a:gd name="T47" fmla="*/ 5 h 24"/>
                <a:gd name="T48" fmla="*/ 21 w 51"/>
                <a:gd name="T49" fmla="*/ 4 h 24"/>
                <a:gd name="T50" fmla="*/ 24 w 51"/>
                <a:gd name="T51" fmla="*/ 0 h 24"/>
                <a:gd name="T52" fmla="*/ 27 w 51"/>
                <a:gd name="T53" fmla="*/ 0 h 24"/>
                <a:gd name="T54" fmla="*/ 33 w 51"/>
                <a:gd name="T55" fmla="*/ 4 h 24"/>
                <a:gd name="T56" fmla="*/ 36 w 51"/>
                <a:gd name="T57" fmla="*/ 5 h 24"/>
                <a:gd name="T58" fmla="*/ 39 w 51"/>
                <a:gd name="T59" fmla="*/ 5 h 24"/>
                <a:gd name="T60" fmla="*/ 45 w 51"/>
                <a:gd name="T61" fmla="*/ 5 h 24"/>
                <a:gd name="T62" fmla="*/ 50 w 51"/>
                <a:gd name="T63" fmla="*/ 7 h 24"/>
                <a:gd name="T64" fmla="*/ 51 w 51"/>
                <a:gd name="T65" fmla="*/ 10 h 24"/>
                <a:gd name="T66" fmla="*/ 51 w 51"/>
                <a:gd name="T67" fmla="*/ 16 h 24"/>
                <a:gd name="T68" fmla="*/ 50 w 51"/>
                <a:gd name="T69" fmla="*/ 17 h 24"/>
                <a:gd name="T70" fmla="*/ 48 w 51"/>
                <a:gd name="T71" fmla="*/ 21 h 24"/>
                <a:gd name="T72" fmla="*/ 48 w 51"/>
                <a:gd name="T73" fmla="*/ 22 h 24"/>
                <a:gd name="T74" fmla="*/ 48 w 51"/>
                <a:gd name="T75" fmla="*/ 22 h 24"/>
                <a:gd name="T76" fmla="*/ 48 w 51"/>
                <a:gd name="T77" fmla="*/ 22 h 24"/>
                <a:gd name="T78" fmla="*/ 43 w 51"/>
                <a:gd name="T7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24">
                  <a:moveTo>
                    <a:pt x="43" y="24"/>
                  </a:moveTo>
                  <a:lnTo>
                    <a:pt x="43" y="24"/>
                  </a:lnTo>
                  <a:lnTo>
                    <a:pt x="41" y="22"/>
                  </a:lnTo>
                  <a:lnTo>
                    <a:pt x="41" y="22"/>
                  </a:lnTo>
                  <a:lnTo>
                    <a:pt x="39" y="22"/>
                  </a:lnTo>
                  <a:lnTo>
                    <a:pt x="39" y="22"/>
                  </a:lnTo>
                  <a:lnTo>
                    <a:pt x="31" y="22"/>
                  </a:lnTo>
                  <a:lnTo>
                    <a:pt x="19" y="22"/>
                  </a:lnTo>
                  <a:lnTo>
                    <a:pt x="7" y="21"/>
                  </a:lnTo>
                  <a:lnTo>
                    <a:pt x="0" y="21"/>
                  </a:lnTo>
                  <a:lnTo>
                    <a:pt x="5" y="16"/>
                  </a:lnTo>
                  <a:lnTo>
                    <a:pt x="7" y="16"/>
                  </a:lnTo>
                  <a:lnTo>
                    <a:pt x="7" y="16"/>
                  </a:lnTo>
                  <a:lnTo>
                    <a:pt x="9" y="16"/>
                  </a:lnTo>
                  <a:lnTo>
                    <a:pt x="9" y="14"/>
                  </a:lnTo>
                  <a:lnTo>
                    <a:pt x="7" y="12"/>
                  </a:lnTo>
                  <a:lnTo>
                    <a:pt x="9" y="9"/>
                  </a:lnTo>
                  <a:lnTo>
                    <a:pt x="9" y="9"/>
                  </a:lnTo>
                  <a:lnTo>
                    <a:pt x="9" y="9"/>
                  </a:lnTo>
                  <a:lnTo>
                    <a:pt x="12" y="9"/>
                  </a:lnTo>
                  <a:lnTo>
                    <a:pt x="19" y="9"/>
                  </a:lnTo>
                  <a:lnTo>
                    <a:pt x="19" y="9"/>
                  </a:lnTo>
                  <a:lnTo>
                    <a:pt x="21" y="7"/>
                  </a:lnTo>
                  <a:lnTo>
                    <a:pt x="21" y="5"/>
                  </a:lnTo>
                  <a:lnTo>
                    <a:pt x="21" y="4"/>
                  </a:lnTo>
                  <a:lnTo>
                    <a:pt x="24" y="0"/>
                  </a:lnTo>
                  <a:lnTo>
                    <a:pt x="27" y="0"/>
                  </a:lnTo>
                  <a:lnTo>
                    <a:pt x="33" y="4"/>
                  </a:lnTo>
                  <a:lnTo>
                    <a:pt x="36" y="5"/>
                  </a:lnTo>
                  <a:lnTo>
                    <a:pt x="39" y="5"/>
                  </a:lnTo>
                  <a:lnTo>
                    <a:pt x="45" y="5"/>
                  </a:lnTo>
                  <a:lnTo>
                    <a:pt x="50" y="7"/>
                  </a:lnTo>
                  <a:lnTo>
                    <a:pt x="51" y="10"/>
                  </a:lnTo>
                  <a:lnTo>
                    <a:pt x="51" y="16"/>
                  </a:lnTo>
                  <a:lnTo>
                    <a:pt x="50" y="17"/>
                  </a:lnTo>
                  <a:lnTo>
                    <a:pt x="48" y="21"/>
                  </a:lnTo>
                  <a:lnTo>
                    <a:pt x="48" y="22"/>
                  </a:lnTo>
                  <a:lnTo>
                    <a:pt x="48" y="22"/>
                  </a:lnTo>
                  <a:lnTo>
                    <a:pt x="48" y="22"/>
                  </a:lnTo>
                  <a:lnTo>
                    <a:pt x="43" y="24"/>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7" name="Freeform 291"/>
            <p:cNvSpPr>
              <a:spLocks/>
            </p:cNvSpPr>
            <p:nvPr/>
          </p:nvSpPr>
          <p:spPr bwMode="auto">
            <a:xfrm>
              <a:off x="5121275" y="2886410"/>
              <a:ext cx="109538" cy="134938"/>
            </a:xfrm>
            <a:custGeom>
              <a:avLst/>
              <a:gdLst>
                <a:gd name="T0" fmla="*/ 4 w 69"/>
                <a:gd name="T1" fmla="*/ 74 h 85"/>
                <a:gd name="T2" fmla="*/ 2 w 69"/>
                <a:gd name="T3" fmla="*/ 69 h 85"/>
                <a:gd name="T4" fmla="*/ 4 w 69"/>
                <a:gd name="T5" fmla="*/ 66 h 85"/>
                <a:gd name="T6" fmla="*/ 2 w 69"/>
                <a:gd name="T7" fmla="*/ 66 h 85"/>
                <a:gd name="T8" fmla="*/ 2 w 69"/>
                <a:gd name="T9" fmla="*/ 64 h 85"/>
                <a:gd name="T10" fmla="*/ 0 w 69"/>
                <a:gd name="T11" fmla="*/ 61 h 85"/>
                <a:gd name="T12" fmla="*/ 4 w 69"/>
                <a:gd name="T13" fmla="*/ 57 h 85"/>
                <a:gd name="T14" fmla="*/ 4 w 69"/>
                <a:gd name="T15" fmla="*/ 54 h 85"/>
                <a:gd name="T16" fmla="*/ 6 w 69"/>
                <a:gd name="T17" fmla="*/ 52 h 85"/>
                <a:gd name="T18" fmla="*/ 7 w 69"/>
                <a:gd name="T19" fmla="*/ 50 h 85"/>
                <a:gd name="T20" fmla="*/ 6 w 69"/>
                <a:gd name="T21" fmla="*/ 49 h 85"/>
                <a:gd name="T22" fmla="*/ 7 w 69"/>
                <a:gd name="T23" fmla="*/ 49 h 85"/>
                <a:gd name="T24" fmla="*/ 9 w 69"/>
                <a:gd name="T25" fmla="*/ 47 h 85"/>
                <a:gd name="T26" fmla="*/ 11 w 69"/>
                <a:gd name="T27" fmla="*/ 47 h 85"/>
                <a:gd name="T28" fmla="*/ 12 w 69"/>
                <a:gd name="T29" fmla="*/ 45 h 85"/>
                <a:gd name="T30" fmla="*/ 14 w 69"/>
                <a:gd name="T31" fmla="*/ 45 h 85"/>
                <a:gd name="T32" fmla="*/ 14 w 69"/>
                <a:gd name="T33" fmla="*/ 43 h 85"/>
                <a:gd name="T34" fmla="*/ 11 w 69"/>
                <a:gd name="T35" fmla="*/ 42 h 85"/>
                <a:gd name="T36" fmla="*/ 12 w 69"/>
                <a:gd name="T37" fmla="*/ 38 h 85"/>
                <a:gd name="T38" fmla="*/ 14 w 69"/>
                <a:gd name="T39" fmla="*/ 36 h 85"/>
                <a:gd name="T40" fmla="*/ 12 w 69"/>
                <a:gd name="T41" fmla="*/ 36 h 85"/>
                <a:gd name="T42" fmla="*/ 11 w 69"/>
                <a:gd name="T43" fmla="*/ 35 h 85"/>
                <a:gd name="T44" fmla="*/ 9 w 69"/>
                <a:gd name="T45" fmla="*/ 35 h 85"/>
                <a:gd name="T46" fmla="*/ 7 w 69"/>
                <a:gd name="T47" fmla="*/ 31 h 85"/>
                <a:gd name="T48" fmla="*/ 7 w 69"/>
                <a:gd name="T49" fmla="*/ 28 h 85"/>
                <a:gd name="T50" fmla="*/ 9 w 69"/>
                <a:gd name="T51" fmla="*/ 24 h 85"/>
                <a:gd name="T52" fmla="*/ 6 w 69"/>
                <a:gd name="T53" fmla="*/ 23 h 85"/>
                <a:gd name="T54" fmla="*/ 4 w 69"/>
                <a:gd name="T55" fmla="*/ 18 h 85"/>
                <a:gd name="T56" fmla="*/ 6 w 69"/>
                <a:gd name="T57" fmla="*/ 16 h 85"/>
                <a:gd name="T58" fmla="*/ 4 w 69"/>
                <a:gd name="T59" fmla="*/ 16 h 85"/>
                <a:gd name="T60" fmla="*/ 2 w 69"/>
                <a:gd name="T61" fmla="*/ 12 h 85"/>
                <a:gd name="T62" fmla="*/ 2 w 69"/>
                <a:gd name="T63" fmla="*/ 11 h 85"/>
                <a:gd name="T64" fmla="*/ 0 w 69"/>
                <a:gd name="T65" fmla="*/ 7 h 85"/>
                <a:gd name="T66" fmla="*/ 0 w 69"/>
                <a:gd name="T67" fmla="*/ 7 h 85"/>
                <a:gd name="T68" fmla="*/ 0 w 69"/>
                <a:gd name="T69" fmla="*/ 4 h 85"/>
                <a:gd name="T70" fmla="*/ 12 w 69"/>
                <a:gd name="T71" fmla="*/ 2 h 85"/>
                <a:gd name="T72" fmla="*/ 18 w 69"/>
                <a:gd name="T73" fmla="*/ 2 h 85"/>
                <a:gd name="T74" fmla="*/ 23 w 69"/>
                <a:gd name="T75" fmla="*/ 0 h 85"/>
                <a:gd name="T76" fmla="*/ 28 w 69"/>
                <a:gd name="T77" fmla="*/ 2 h 85"/>
                <a:gd name="T78" fmla="*/ 30 w 69"/>
                <a:gd name="T79" fmla="*/ 7 h 85"/>
                <a:gd name="T80" fmla="*/ 33 w 69"/>
                <a:gd name="T81" fmla="*/ 11 h 85"/>
                <a:gd name="T82" fmla="*/ 35 w 69"/>
                <a:gd name="T83" fmla="*/ 14 h 85"/>
                <a:gd name="T84" fmla="*/ 40 w 69"/>
                <a:gd name="T85" fmla="*/ 19 h 85"/>
                <a:gd name="T86" fmla="*/ 45 w 69"/>
                <a:gd name="T87" fmla="*/ 28 h 85"/>
                <a:gd name="T88" fmla="*/ 48 w 69"/>
                <a:gd name="T89" fmla="*/ 30 h 85"/>
                <a:gd name="T90" fmla="*/ 53 w 69"/>
                <a:gd name="T91" fmla="*/ 31 h 85"/>
                <a:gd name="T92" fmla="*/ 62 w 69"/>
                <a:gd name="T93" fmla="*/ 31 h 85"/>
                <a:gd name="T94" fmla="*/ 60 w 69"/>
                <a:gd name="T95" fmla="*/ 36 h 85"/>
                <a:gd name="T96" fmla="*/ 62 w 69"/>
                <a:gd name="T97" fmla="*/ 42 h 85"/>
                <a:gd name="T98" fmla="*/ 59 w 69"/>
                <a:gd name="T99" fmla="*/ 47 h 85"/>
                <a:gd name="T100" fmla="*/ 60 w 69"/>
                <a:gd name="T101" fmla="*/ 50 h 85"/>
                <a:gd name="T102" fmla="*/ 69 w 69"/>
                <a:gd name="T103" fmla="*/ 59 h 85"/>
                <a:gd name="T104" fmla="*/ 60 w 69"/>
                <a:gd name="T105" fmla="*/ 66 h 85"/>
                <a:gd name="T106" fmla="*/ 59 w 69"/>
                <a:gd name="T107" fmla="*/ 71 h 85"/>
                <a:gd name="T108" fmla="*/ 52 w 69"/>
                <a:gd name="T109" fmla="*/ 74 h 85"/>
                <a:gd name="T110" fmla="*/ 47 w 69"/>
                <a:gd name="T111" fmla="*/ 76 h 85"/>
                <a:gd name="T112" fmla="*/ 36 w 69"/>
                <a:gd name="T113" fmla="*/ 79 h 85"/>
                <a:gd name="T114" fmla="*/ 24 w 69"/>
                <a:gd name="T115" fmla="*/ 74 h 85"/>
                <a:gd name="T116" fmla="*/ 18 w 69"/>
                <a:gd name="T117" fmla="*/ 73 h 85"/>
                <a:gd name="T118" fmla="*/ 14 w 69"/>
                <a:gd name="T119" fmla="*/ 76 h 85"/>
                <a:gd name="T120" fmla="*/ 12 w 69"/>
                <a:gd name="T121"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 h="85">
                  <a:moveTo>
                    <a:pt x="6" y="78"/>
                  </a:moveTo>
                  <a:lnTo>
                    <a:pt x="4" y="76"/>
                  </a:lnTo>
                  <a:lnTo>
                    <a:pt x="4" y="74"/>
                  </a:lnTo>
                  <a:lnTo>
                    <a:pt x="0" y="73"/>
                  </a:lnTo>
                  <a:lnTo>
                    <a:pt x="0" y="69"/>
                  </a:lnTo>
                  <a:lnTo>
                    <a:pt x="2" y="69"/>
                  </a:lnTo>
                  <a:lnTo>
                    <a:pt x="2" y="67"/>
                  </a:lnTo>
                  <a:lnTo>
                    <a:pt x="2" y="67"/>
                  </a:lnTo>
                  <a:lnTo>
                    <a:pt x="4" y="66"/>
                  </a:lnTo>
                  <a:lnTo>
                    <a:pt x="4" y="66"/>
                  </a:lnTo>
                  <a:lnTo>
                    <a:pt x="4" y="66"/>
                  </a:lnTo>
                  <a:lnTo>
                    <a:pt x="2" y="66"/>
                  </a:lnTo>
                  <a:lnTo>
                    <a:pt x="2" y="66"/>
                  </a:lnTo>
                  <a:lnTo>
                    <a:pt x="2" y="64"/>
                  </a:lnTo>
                  <a:lnTo>
                    <a:pt x="2" y="64"/>
                  </a:lnTo>
                  <a:lnTo>
                    <a:pt x="2" y="62"/>
                  </a:lnTo>
                  <a:lnTo>
                    <a:pt x="2" y="62"/>
                  </a:lnTo>
                  <a:lnTo>
                    <a:pt x="0" y="61"/>
                  </a:lnTo>
                  <a:lnTo>
                    <a:pt x="2" y="59"/>
                  </a:lnTo>
                  <a:lnTo>
                    <a:pt x="4" y="57"/>
                  </a:lnTo>
                  <a:lnTo>
                    <a:pt x="4" y="57"/>
                  </a:lnTo>
                  <a:lnTo>
                    <a:pt x="4" y="55"/>
                  </a:lnTo>
                  <a:lnTo>
                    <a:pt x="4" y="55"/>
                  </a:lnTo>
                  <a:lnTo>
                    <a:pt x="4" y="54"/>
                  </a:lnTo>
                  <a:lnTo>
                    <a:pt x="6" y="52"/>
                  </a:lnTo>
                  <a:lnTo>
                    <a:pt x="6" y="52"/>
                  </a:lnTo>
                  <a:lnTo>
                    <a:pt x="6" y="52"/>
                  </a:lnTo>
                  <a:lnTo>
                    <a:pt x="7" y="52"/>
                  </a:lnTo>
                  <a:lnTo>
                    <a:pt x="7" y="50"/>
                  </a:lnTo>
                  <a:lnTo>
                    <a:pt x="7" y="50"/>
                  </a:lnTo>
                  <a:lnTo>
                    <a:pt x="7" y="50"/>
                  </a:lnTo>
                  <a:lnTo>
                    <a:pt x="7" y="50"/>
                  </a:lnTo>
                  <a:lnTo>
                    <a:pt x="6" y="49"/>
                  </a:lnTo>
                  <a:lnTo>
                    <a:pt x="7" y="49"/>
                  </a:lnTo>
                  <a:lnTo>
                    <a:pt x="7" y="49"/>
                  </a:lnTo>
                  <a:lnTo>
                    <a:pt x="7" y="49"/>
                  </a:lnTo>
                  <a:lnTo>
                    <a:pt x="7" y="47"/>
                  </a:lnTo>
                  <a:lnTo>
                    <a:pt x="9" y="47"/>
                  </a:lnTo>
                  <a:lnTo>
                    <a:pt x="9" y="47"/>
                  </a:lnTo>
                  <a:lnTo>
                    <a:pt x="11" y="47"/>
                  </a:lnTo>
                  <a:lnTo>
                    <a:pt x="11" y="47"/>
                  </a:lnTo>
                  <a:lnTo>
                    <a:pt x="11" y="47"/>
                  </a:lnTo>
                  <a:lnTo>
                    <a:pt x="12" y="47"/>
                  </a:lnTo>
                  <a:lnTo>
                    <a:pt x="12" y="47"/>
                  </a:lnTo>
                  <a:lnTo>
                    <a:pt x="12" y="45"/>
                  </a:lnTo>
                  <a:lnTo>
                    <a:pt x="12" y="45"/>
                  </a:lnTo>
                  <a:lnTo>
                    <a:pt x="14" y="45"/>
                  </a:lnTo>
                  <a:lnTo>
                    <a:pt x="14" y="45"/>
                  </a:lnTo>
                  <a:lnTo>
                    <a:pt x="14" y="45"/>
                  </a:lnTo>
                  <a:lnTo>
                    <a:pt x="14" y="43"/>
                  </a:lnTo>
                  <a:lnTo>
                    <a:pt x="14" y="43"/>
                  </a:lnTo>
                  <a:lnTo>
                    <a:pt x="12" y="42"/>
                  </a:lnTo>
                  <a:lnTo>
                    <a:pt x="12" y="42"/>
                  </a:lnTo>
                  <a:lnTo>
                    <a:pt x="11" y="42"/>
                  </a:lnTo>
                  <a:lnTo>
                    <a:pt x="11" y="38"/>
                  </a:lnTo>
                  <a:lnTo>
                    <a:pt x="12" y="38"/>
                  </a:lnTo>
                  <a:lnTo>
                    <a:pt x="12" y="38"/>
                  </a:lnTo>
                  <a:lnTo>
                    <a:pt x="14" y="38"/>
                  </a:lnTo>
                  <a:lnTo>
                    <a:pt x="14" y="38"/>
                  </a:lnTo>
                  <a:lnTo>
                    <a:pt x="14" y="36"/>
                  </a:lnTo>
                  <a:lnTo>
                    <a:pt x="14" y="36"/>
                  </a:lnTo>
                  <a:lnTo>
                    <a:pt x="14" y="36"/>
                  </a:lnTo>
                  <a:lnTo>
                    <a:pt x="12" y="36"/>
                  </a:lnTo>
                  <a:lnTo>
                    <a:pt x="11" y="36"/>
                  </a:lnTo>
                  <a:lnTo>
                    <a:pt x="11" y="36"/>
                  </a:lnTo>
                  <a:lnTo>
                    <a:pt x="11" y="35"/>
                  </a:lnTo>
                  <a:lnTo>
                    <a:pt x="11" y="35"/>
                  </a:lnTo>
                  <a:lnTo>
                    <a:pt x="9" y="35"/>
                  </a:lnTo>
                  <a:lnTo>
                    <a:pt x="9" y="35"/>
                  </a:lnTo>
                  <a:lnTo>
                    <a:pt x="9" y="33"/>
                  </a:lnTo>
                  <a:lnTo>
                    <a:pt x="7" y="33"/>
                  </a:lnTo>
                  <a:lnTo>
                    <a:pt x="7" y="31"/>
                  </a:lnTo>
                  <a:lnTo>
                    <a:pt x="7" y="30"/>
                  </a:lnTo>
                  <a:lnTo>
                    <a:pt x="7" y="30"/>
                  </a:lnTo>
                  <a:lnTo>
                    <a:pt x="7" y="28"/>
                  </a:lnTo>
                  <a:lnTo>
                    <a:pt x="9" y="26"/>
                  </a:lnTo>
                  <a:lnTo>
                    <a:pt x="9" y="24"/>
                  </a:lnTo>
                  <a:lnTo>
                    <a:pt x="9" y="24"/>
                  </a:lnTo>
                  <a:lnTo>
                    <a:pt x="9" y="23"/>
                  </a:lnTo>
                  <a:lnTo>
                    <a:pt x="7" y="23"/>
                  </a:lnTo>
                  <a:lnTo>
                    <a:pt x="6" y="23"/>
                  </a:lnTo>
                  <a:lnTo>
                    <a:pt x="6" y="21"/>
                  </a:lnTo>
                  <a:lnTo>
                    <a:pt x="4" y="19"/>
                  </a:lnTo>
                  <a:lnTo>
                    <a:pt x="4" y="18"/>
                  </a:lnTo>
                  <a:lnTo>
                    <a:pt x="4" y="18"/>
                  </a:lnTo>
                  <a:lnTo>
                    <a:pt x="6" y="16"/>
                  </a:lnTo>
                  <a:lnTo>
                    <a:pt x="6" y="16"/>
                  </a:lnTo>
                  <a:lnTo>
                    <a:pt x="6" y="16"/>
                  </a:lnTo>
                  <a:lnTo>
                    <a:pt x="6" y="16"/>
                  </a:lnTo>
                  <a:lnTo>
                    <a:pt x="4" y="16"/>
                  </a:lnTo>
                  <a:lnTo>
                    <a:pt x="4" y="16"/>
                  </a:lnTo>
                  <a:lnTo>
                    <a:pt x="4" y="14"/>
                  </a:lnTo>
                  <a:lnTo>
                    <a:pt x="2" y="12"/>
                  </a:lnTo>
                  <a:lnTo>
                    <a:pt x="2" y="11"/>
                  </a:lnTo>
                  <a:lnTo>
                    <a:pt x="2" y="11"/>
                  </a:lnTo>
                  <a:lnTo>
                    <a:pt x="2" y="11"/>
                  </a:lnTo>
                  <a:lnTo>
                    <a:pt x="0" y="9"/>
                  </a:lnTo>
                  <a:lnTo>
                    <a:pt x="0" y="9"/>
                  </a:lnTo>
                  <a:lnTo>
                    <a:pt x="0" y="7"/>
                  </a:lnTo>
                  <a:lnTo>
                    <a:pt x="0" y="7"/>
                  </a:lnTo>
                  <a:lnTo>
                    <a:pt x="0" y="7"/>
                  </a:lnTo>
                  <a:lnTo>
                    <a:pt x="0" y="7"/>
                  </a:lnTo>
                  <a:lnTo>
                    <a:pt x="0" y="7"/>
                  </a:lnTo>
                  <a:lnTo>
                    <a:pt x="0" y="6"/>
                  </a:lnTo>
                  <a:lnTo>
                    <a:pt x="0" y="4"/>
                  </a:lnTo>
                  <a:lnTo>
                    <a:pt x="6" y="4"/>
                  </a:lnTo>
                  <a:lnTo>
                    <a:pt x="9" y="4"/>
                  </a:lnTo>
                  <a:lnTo>
                    <a:pt x="12" y="2"/>
                  </a:lnTo>
                  <a:lnTo>
                    <a:pt x="16" y="2"/>
                  </a:lnTo>
                  <a:lnTo>
                    <a:pt x="16" y="2"/>
                  </a:lnTo>
                  <a:lnTo>
                    <a:pt x="18" y="2"/>
                  </a:lnTo>
                  <a:lnTo>
                    <a:pt x="19" y="0"/>
                  </a:lnTo>
                  <a:lnTo>
                    <a:pt x="21" y="0"/>
                  </a:lnTo>
                  <a:lnTo>
                    <a:pt x="23" y="0"/>
                  </a:lnTo>
                  <a:lnTo>
                    <a:pt x="23" y="0"/>
                  </a:lnTo>
                  <a:lnTo>
                    <a:pt x="26" y="2"/>
                  </a:lnTo>
                  <a:lnTo>
                    <a:pt x="28" y="2"/>
                  </a:lnTo>
                  <a:lnTo>
                    <a:pt x="30" y="2"/>
                  </a:lnTo>
                  <a:lnTo>
                    <a:pt x="30" y="6"/>
                  </a:lnTo>
                  <a:lnTo>
                    <a:pt x="30" y="7"/>
                  </a:lnTo>
                  <a:lnTo>
                    <a:pt x="31" y="7"/>
                  </a:lnTo>
                  <a:lnTo>
                    <a:pt x="31" y="9"/>
                  </a:lnTo>
                  <a:lnTo>
                    <a:pt x="33" y="11"/>
                  </a:lnTo>
                  <a:lnTo>
                    <a:pt x="33" y="12"/>
                  </a:lnTo>
                  <a:lnTo>
                    <a:pt x="35" y="12"/>
                  </a:lnTo>
                  <a:lnTo>
                    <a:pt x="35" y="14"/>
                  </a:lnTo>
                  <a:lnTo>
                    <a:pt x="36" y="16"/>
                  </a:lnTo>
                  <a:lnTo>
                    <a:pt x="38" y="18"/>
                  </a:lnTo>
                  <a:lnTo>
                    <a:pt x="40" y="19"/>
                  </a:lnTo>
                  <a:lnTo>
                    <a:pt x="45" y="21"/>
                  </a:lnTo>
                  <a:lnTo>
                    <a:pt x="45" y="26"/>
                  </a:lnTo>
                  <a:lnTo>
                    <a:pt x="45" y="28"/>
                  </a:lnTo>
                  <a:lnTo>
                    <a:pt x="45" y="30"/>
                  </a:lnTo>
                  <a:lnTo>
                    <a:pt x="45" y="30"/>
                  </a:lnTo>
                  <a:lnTo>
                    <a:pt x="48" y="30"/>
                  </a:lnTo>
                  <a:lnTo>
                    <a:pt x="50" y="31"/>
                  </a:lnTo>
                  <a:lnTo>
                    <a:pt x="52" y="31"/>
                  </a:lnTo>
                  <a:lnTo>
                    <a:pt x="53" y="31"/>
                  </a:lnTo>
                  <a:lnTo>
                    <a:pt x="55" y="31"/>
                  </a:lnTo>
                  <a:lnTo>
                    <a:pt x="59" y="30"/>
                  </a:lnTo>
                  <a:lnTo>
                    <a:pt x="62" y="31"/>
                  </a:lnTo>
                  <a:lnTo>
                    <a:pt x="62" y="35"/>
                  </a:lnTo>
                  <a:lnTo>
                    <a:pt x="60" y="36"/>
                  </a:lnTo>
                  <a:lnTo>
                    <a:pt x="60" y="36"/>
                  </a:lnTo>
                  <a:lnTo>
                    <a:pt x="62" y="38"/>
                  </a:lnTo>
                  <a:lnTo>
                    <a:pt x="62" y="40"/>
                  </a:lnTo>
                  <a:lnTo>
                    <a:pt x="62" y="42"/>
                  </a:lnTo>
                  <a:lnTo>
                    <a:pt x="60" y="43"/>
                  </a:lnTo>
                  <a:lnTo>
                    <a:pt x="60" y="43"/>
                  </a:lnTo>
                  <a:lnTo>
                    <a:pt x="59" y="47"/>
                  </a:lnTo>
                  <a:lnTo>
                    <a:pt x="59" y="49"/>
                  </a:lnTo>
                  <a:lnTo>
                    <a:pt x="59" y="49"/>
                  </a:lnTo>
                  <a:lnTo>
                    <a:pt x="60" y="50"/>
                  </a:lnTo>
                  <a:lnTo>
                    <a:pt x="65" y="57"/>
                  </a:lnTo>
                  <a:lnTo>
                    <a:pt x="65" y="57"/>
                  </a:lnTo>
                  <a:lnTo>
                    <a:pt x="69" y="59"/>
                  </a:lnTo>
                  <a:lnTo>
                    <a:pt x="65" y="64"/>
                  </a:lnTo>
                  <a:lnTo>
                    <a:pt x="64" y="64"/>
                  </a:lnTo>
                  <a:lnTo>
                    <a:pt x="60" y="66"/>
                  </a:lnTo>
                  <a:lnTo>
                    <a:pt x="60" y="66"/>
                  </a:lnTo>
                  <a:lnTo>
                    <a:pt x="60" y="67"/>
                  </a:lnTo>
                  <a:lnTo>
                    <a:pt x="59" y="71"/>
                  </a:lnTo>
                  <a:lnTo>
                    <a:pt x="59" y="73"/>
                  </a:lnTo>
                  <a:lnTo>
                    <a:pt x="59" y="74"/>
                  </a:lnTo>
                  <a:lnTo>
                    <a:pt x="52" y="74"/>
                  </a:lnTo>
                  <a:lnTo>
                    <a:pt x="50" y="76"/>
                  </a:lnTo>
                  <a:lnTo>
                    <a:pt x="48" y="76"/>
                  </a:lnTo>
                  <a:lnTo>
                    <a:pt x="47" y="76"/>
                  </a:lnTo>
                  <a:lnTo>
                    <a:pt x="43" y="78"/>
                  </a:lnTo>
                  <a:lnTo>
                    <a:pt x="40" y="78"/>
                  </a:lnTo>
                  <a:lnTo>
                    <a:pt x="36" y="79"/>
                  </a:lnTo>
                  <a:lnTo>
                    <a:pt x="35" y="79"/>
                  </a:lnTo>
                  <a:lnTo>
                    <a:pt x="31" y="81"/>
                  </a:lnTo>
                  <a:lnTo>
                    <a:pt x="24" y="74"/>
                  </a:lnTo>
                  <a:lnTo>
                    <a:pt x="23" y="73"/>
                  </a:lnTo>
                  <a:lnTo>
                    <a:pt x="19" y="73"/>
                  </a:lnTo>
                  <a:lnTo>
                    <a:pt x="18" y="73"/>
                  </a:lnTo>
                  <a:lnTo>
                    <a:pt x="16" y="73"/>
                  </a:lnTo>
                  <a:lnTo>
                    <a:pt x="14" y="74"/>
                  </a:lnTo>
                  <a:lnTo>
                    <a:pt x="14" y="76"/>
                  </a:lnTo>
                  <a:lnTo>
                    <a:pt x="14" y="78"/>
                  </a:lnTo>
                  <a:lnTo>
                    <a:pt x="12" y="79"/>
                  </a:lnTo>
                  <a:lnTo>
                    <a:pt x="12" y="81"/>
                  </a:lnTo>
                  <a:lnTo>
                    <a:pt x="12" y="85"/>
                  </a:lnTo>
                  <a:lnTo>
                    <a:pt x="6" y="7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8" name="Freeform 292"/>
            <p:cNvSpPr>
              <a:spLocks/>
            </p:cNvSpPr>
            <p:nvPr/>
          </p:nvSpPr>
          <p:spPr bwMode="auto">
            <a:xfrm>
              <a:off x="5138739" y="2995948"/>
              <a:ext cx="42863" cy="84138"/>
            </a:xfrm>
            <a:custGeom>
              <a:avLst/>
              <a:gdLst>
                <a:gd name="T0" fmla="*/ 12 w 27"/>
                <a:gd name="T1" fmla="*/ 52 h 53"/>
                <a:gd name="T2" fmla="*/ 10 w 27"/>
                <a:gd name="T3" fmla="*/ 50 h 53"/>
                <a:gd name="T4" fmla="*/ 7 w 27"/>
                <a:gd name="T5" fmla="*/ 46 h 53"/>
                <a:gd name="T6" fmla="*/ 5 w 27"/>
                <a:gd name="T7" fmla="*/ 45 h 53"/>
                <a:gd name="T8" fmla="*/ 0 w 27"/>
                <a:gd name="T9" fmla="*/ 40 h 53"/>
                <a:gd name="T10" fmla="*/ 0 w 27"/>
                <a:gd name="T11" fmla="*/ 33 h 53"/>
                <a:gd name="T12" fmla="*/ 1 w 27"/>
                <a:gd name="T13" fmla="*/ 29 h 53"/>
                <a:gd name="T14" fmla="*/ 1 w 27"/>
                <a:gd name="T15" fmla="*/ 28 h 53"/>
                <a:gd name="T16" fmla="*/ 1 w 27"/>
                <a:gd name="T17" fmla="*/ 26 h 53"/>
                <a:gd name="T18" fmla="*/ 1 w 27"/>
                <a:gd name="T19" fmla="*/ 22 h 53"/>
                <a:gd name="T20" fmla="*/ 3 w 27"/>
                <a:gd name="T21" fmla="*/ 19 h 53"/>
                <a:gd name="T22" fmla="*/ 3 w 27"/>
                <a:gd name="T23" fmla="*/ 17 h 53"/>
                <a:gd name="T24" fmla="*/ 3 w 27"/>
                <a:gd name="T25" fmla="*/ 16 h 53"/>
                <a:gd name="T26" fmla="*/ 1 w 27"/>
                <a:gd name="T27" fmla="*/ 14 h 53"/>
                <a:gd name="T28" fmla="*/ 0 w 27"/>
                <a:gd name="T29" fmla="*/ 12 h 53"/>
                <a:gd name="T30" fmla="*/ 0 w 27"/>
                <a:gd name="T31" fmla="*/ 10 h 53"/>
                <a:gd name="T32" fmla="*/ 0 w 27"/>
                <a:gd name="T33" fmla="*/ 7 h 53"/>
                <a:gd name="T34" fmla="*/ 0 w 27"/>
                <a:gd name="T35" fmla="*/ 7 h 53"/>
                <a:gd name="T36" fmla="*/ 1 w 27"/>
                <a:gd name="T37" fmla="*/ 4 h 53"/>
                <a:gd name="T38" fmla="*/ 5 w 27"/>
                <a:gd name="T39" fmla="*/ 2 h 53"/>
                <a:gd name="T40" fmla="*/ 7 w 27"/>
                <a:gd name="T41" fmla="*/ 0 h 53"/>
                <a:gd name="T42" fmla="*/ 8 w 27"/>
                <a:gd name="T43" fmla="*/ 0 h 53"/>
                <a:gd name="T44" fmla="*/ 12 w 27"/>
                <a:gd name="T45" fmla="*/ 2 h 53"/>
                <a:gd name="T46" fmla="*/ 15 w 27"/>
                <a:gd name="T47" fmla="*/ 4 h 53"/>
                <a:gd name="T48" fmla="*/ 17 w 27"/>
                <a:gd name="T49" fmla="*/ 4 h 53"/>
                <a:gd name="T50" fmla="*/ 22 w 27"/>
                <a:gd name="T51" fmla="*/ 10 h 53"/>
                <a:gd name="T52" fmla="*/ 22 w 27"/>
                <a:gd name="T53" fmla="*/ 12 h 53"/>
                <a:gd name="T54" fmla="*/ 22 w 27"/>
                <a:gd name="T55" fmla="*/ 14 h 53"/>
                <a:gd name="T56" fmla="*/ 20 w 27"/>
                <a:gd name="T57" fmla="*/ 16 h 53"/>
                <a:gd name="T58" fmla="*/ 20 w 27"/>
                <a:gd name="T59" fmla="*/ 17 h 53"/>
                <a:gd name="T60" fmla="*/ 20 w 27"/>
                <a:gd name="T61" fmla="*/ 19 h 53"/>
                <a:gd name="T62" fmla="*/ 19 w 27"/>
                <a:gd name="T63" fmla="*/ 22 h 53"/>
                <a:gd name="T64" fmla="*/ 20 w 27"/>
                <a:gd name="T65" fmla="*/ 24 h 53"/>
                <a:gd name="T66" fmla="*/ 20 w 27"/>
                <a:gd name="T67" fmla="*/ 26 h 53"/>
                <a:gd name="T68" fmla="*/ 24 w 27"/>
                <a:gd name="T69" fmla="*/ 29 h 53"/>
                <a:gd name="T70" fmla="*/ 25 w 27"/>
                <a:gd name="T71" fmla="*/ 31 h 53"/>
                <a:gd name="T72" fmla="*/ 25 w 27"/>
                <a:gd name="T73" fmla="*/ 33 h 53"/>
                <a:gd name="T74" fmla="*/ 27 w 27"/>
                <a:gd name="T75" fmla="*/ 34 h 53"/>
                <a:gd name="T76" fmla="*/ 27 w 27"/>
                <a:gd name="T77" fmla="*/ 34 h 53"/>
                <a:gd name="T78" fmla="*/ 27 w 27"/>
                <a:gd name="T79" fmla="*/ 38 h 53"/>
                <a:gd name="T80" fmla="*/ 25 w 27"/>
                <a:gd name="T81" fmla="*/ 40 h 53"/>
                <a:gd name="T82" fmla="*/ 22 w 27"/>
                <a:gd name="T83" fmla="*/ 41 h 53"/>
                <a:gd name="T84" fmla="*/ 20 w 27"/>
                <a:gd name="T85" fmla="*/ 43 h 53"/>
                <a:gd name="T86" fmla="*/ 20 w 27"/>
                <a:gd name="T87" fmla="*/ 45 h 53"/>
                <a:gd name="T88" fmla="*/ 17 w 27"/>
                <a:gd name="T89" fmla="*/ 48 h 53"/>
                <a:gd name="T90" fmla="*/ 17 w 27"/>
                <a:gd name="T91" fmla="*/ 50 h 53"/>
                <a:gd name="T92" fmla="*/ 17 w 27"/>
                <a:gd name="T93" fmla="*/ 50 h 53"/>
                <a:gd name="T94" fmla="*/ 13 w 27"/>
                <a:gd name="T95" fmla="*/ 53 h 53"/>
                <a:gd name="T96" fmla="*/ 12 w 27"/>
                <a:gd name="T9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 h="53">
                  <a:moveTo>
                    <a:pt x="12" y="52"/>
                  </a:moveTo>
                  <a:lnTo>
                    <a:pt x="10" y="50"/>
                  </a:lnTo>
                  <a:lnTo>
                    <a:pt x="7" y="46"/>
                  </a:lnTo>
                  <a:lnTo>
                    <a:pt x="5" y="45"/>
                  </a:lnTo>
                  <a:lnTo>
                    <a:pt x="0" y="40"/>
                  </a:lnTo>
                  <a:lnTo>
                    <a:pt x="0" y="33"/>
                  </a:lnTo>
                  <a:lnTo>
                    <a:pt x="1" y="29"/>
                  </a:lnTo>
                  <a:lnTo>
                    <a:pt x="1" y="28"/>
                  </a:lnTo>
                  <a:lnTo>
                    <a:pt x="1" y="26"/>
                  </a:lnTo>
                  <a:lnTo>
                    <a:pt x="1" y="22"/>
                  </a:lnTo>
                  <a:lnTo>
                    <a:pt x="3" y="19"/>
                  </a:lnTo>
                  <a:lnTo>
                    <a:pt x="3" y="17"/>
                  </a:lnTo>
                  <a:lnTo>
                    <a:pt x="3" y="16"/>
                  </a:lnTo>
                  <a:lnTo>
                    <a:pt x="1" y="14"/>
                  </a:lnTo>
                  <a:lnTo>
                    <a:pt x="0" y="12"/>
                  </a:lnTo>
                  <a:lnTo>
                    <a:pt x="0" y="10"/>
                  </a:lnTo>
                  <a:lnTo>
                    <a:pt x="0" y="7"/>
                  </a:lnTo>
                  <a:lnTo>
                    <a:pt x="0" y="7"/>
                  </a:lnTo>
                  <a:lnTo>
                    <a:pt x="1" y="4"/>
                  </a:lnTo>
                  <a:lnTo>
                    <a:pt x="5" y="2"/>
                  </a:lnTo>
                  <a:lnTo>
                    <a:pt x="7" y="0"/>
                  </a:lnTo>
                  <a:lnTo>
                    <a:pt x="8" y="0"/>
                  </a:lnTo>
                  <a:lnTo>
                    <a:pt x="12" y="2"/>
                  </a:lnTo>
                  <a:lnTo>
                    <a:pt x="15" y="4"/>
                  </a:lnTo>
                  <a:lnTo>
                    <a:pt x="17" y="4"/>
                  </a:lnTo>
                  <a:lnTo>
                    <a:pt x="22" y="10"/>
                  </a:lnTo>
                  <a:lnTo>
                    <a:pt x="22" y="12"/>
                  </a:lnTo>
                  <a:lnTo>
                    <a:pt x="22" y="14"/>
                  </a:lnTo>
                  <a:lnTo>
                    <a:pt x="20" y="16"/>
                  </a:lnTo>
                  <a:lnTo>
                    <a:pt x="20" y="17"/>
                  </a:lnTo>
                  <a:lnTo>
                    <a:pt x="20" y="19"/>
                  </a:lnTo>
                  <a:lnTo>
                    <a:pt x="19" y="22"/>
                  </a:lnTo>
                  <a:lnTo>
                    <a:pt x="20" y="24"/>
                  </a:lnTo>
                  <a:lnTo>
                    <a:pt x="20" y="26"/>
                  </a:lnTo>
                  <a:lnTo>
                    <a:pt x="24" y="29"/>
                  </a:lnTo>
                  <a:lnTo>
                    <a:pt x="25" y="31"/>
                  </a:lnTo>
                  <a:lnTo>
                    <a:pt x="25" y="33"/>
                  </a:lnTo>
                  <a:lnTo>
                    <a:pt x="27" y="34"/>
                  </a:lnTo>
                  <a:lnTo>
                    <a:pt x="27" y="34"/>
                  </a:lnTo>
                  <a:lnTo>
                    <a:pt x="27" y="38"/>
                  </a:lnTo>
                  <a:lnTo>
                    <a:pt x="25" y="40"/>
                  </a:lnTo>
                  <a:lnTo>
                    <a:pt x="22" y="41"/>
                  </a:lnTo>
                  <a:lnTo>
                    <a:pt x="20" y="43"/>
                  </a:lnTo>
                  <a:lnTo>
                    <a:pt x="20" y="45"/>
                  </a:lnTo>
                  <a:lnTo>
                    <a:pt x="17" y="48"/>
                  </a:lnTo>
                  <a:lnTo>
                    <a:pt x="17" y="50"/>
                  </a:lnTo>
                  <a:lnTo>
                    <a:pt x="17" y="50"/>
                  </a:lnTo>
                  <a:lnTo>
                    <a:pt x="13" y="53"/>
                  </a:lnTo>
                  <a:lnTo>
                    <a:pt x="12" y="5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09" name="Freeform 293"/>
            <p:cNvSpPr>
              <a:spLocks/>
            </p:cNvSpPr>
            <p:nvPr/>
          </p:nvSpPr>
          <p:spPr bwMode="auto">
            <a:xfrm>
              <a:off x="5165726" y="3002299"/>
              <a:ext cx="61913" cy="47625"/>
            </a:xfrm>
            <a:custGeom>
              <a:avLst/>
              <a:gdLst>
                <a:gd name="T0" fmla="*/ 3 w 39"/>
                <a:gd name="T1" fmla="*/ 27 h 30"/>
                <a:gd name="T2" fmla="*/ 3 w 39"/>
                <a:gd name="T3" fmla="*/ 25 h 30"/>
                <a:gd name="T4" fmla="*/ 2 w 39"/>
                <a:gd name="T5" fmla="*/ 24 h 30"/>
                <a:gd name="T6" fmla="*/ 0 w 39"/>
                <a:gd name="T7" fmla="*/ 22 h 30"/>
                <a:gd name="T8" fmla="*/ 0 w 39"/>
                <a:gd name="T9" fmla="*/ 18 h 30"/>
                <a:gd name="T10" fmla="*/ 0 w 39"/>
                <a:gd name="T11" fmla="*/ 15 h 30"/>
                <a:gd name="T12" fmla="*/ 0 w 39"/>
                <a:gd name="T13" fmla="*/ 13 h 30"/>
                <a:gd name="T14" fmla="*/ 2 w 39"/>
                <a:gd name="T15" fmla="*/ 10 h 30"/>
                <a:gd name="T16" fmla="*/ 2 w 39"/>
                <a:gd name="T17" fmla="*/ 10 h 30"/>
                <a:gd name="T18" fmla="*/ 2 w 39"/>
                <a:gd name="T19" fmla="*/ 8 h 30"/>
                <a:gd name="T20" fmla="*/ 3 w 39"/>
                <a:gd name="T21" fmla="*/ 5 h 30"/>
                <a:gd name="T22" fmla="*/ 7 w 39"/>
                <a:gd name="T23" fmla="*/ 5 h 30"/>
                <a:gd name="T24" fmla="*/ 8 w 39"/>
                <a:gd name="T25" fmla="*/ 3 h 30"/>
                <a:gd name="T26" fmla="*/ 12 w 39"/>
                <a:gd name="T27" fmla="*/ 1 h 30"/>
                <a:gd name="T28" fmla="*/ 13 w 39"/>
                <a:gd name="T29" fmla="*/ 1 h 30"/>
                <a:gd name="T30" fmla="*/ 17 w 39"/>
                <a:gd name="T31" fmla="*/ 1 h 30"/>
                <a:gd name="T32" fmla="*/ 19 w 39"/>
                <a:gd name="T33" fmla="*/ 0 h 30"/>
                <a:gd name="T34" fmla="*/ 22 w 39"/>
                <a:gd name="T35" fmla="*/ 0 h 30"/>
                <a:gd name="T36" fmla="*/ 24 w 39"/>
                <a:gd name="T37" fmla="*/ 0 h 30"/>
                <a:gd name="T38" fmla="*/ 31 w 39"/>
                <a:gd name="T39" fmla="*/ 0 h 30"/>
                <a:gd name="T40" fmla="*/ 31 w 39"/>
                <a:gd name="T41" fmla="*/ 1 h 30"/>
                <a:gd name="T42" fmla="*/ 32 w 39"/>
                <a:gd name="T43" fmla="*/ 1 h 30"/>
                <a:gd name="T44" fmla="*/ 32 w 39"/>
                <a:gd name="T45" fmla="*/ 1 h 30"/>
                <a:gd name="T46" fmla="*/ 32 w 39"/>
                <a:gd name="T47" fmla="*/ 3 h 30"/>
                <a:gd name="T48" fmla="*/ 34 w 39"/>
                <a:gd name="T49" fmla="*/ 5 h 30"/>
                <a:gd name="T50" fmla="*/ 34 w 39"/>
                <a:gd name="T51" fmla="*/ 5 h 30"/>
                <a:gd name="T52" fmla="*/ 36 w 39"/>
                <a:gd name="T53" fmla="*/ 5 h 30"/>
                <a:gd name="T54" fmla="*/ 36 w 39"/>
                <a:gd name="T55" fmla="*/ 5 h 30"/>
                <a:gd name="T56" fmla="*/ 37 w 39"/>
                <a:gd name="T57" fmla="*/ 6 h 30"/>
                <a:gd name="T58" fmla="*/ 37 w 39"/>
                <a:gd name="T59" fmla="*/ 6 h 30"/>
                <a:gd name="T60" fmla="*/ 37 w 39"/>
                <a:gd name="T61" fmla="*/ 6 h 30"/>
                <a:gd name="T62" fmla="*/ 39 w 39"/>
                <a:gd name="T63" fmla="*/ 8 h 30"/>
                <a:gd name="T64" fmla="*/ 39 w 39"/>
                <a:gd name="T65" fmla="*/ 10 h 30"/>
                <a:gd name="T66" fmla="*/ 39 w 39"/>
                <a:gd name="T67" fmla="*/ 12 h 30"/>
                <a:gd name="T68" fmla="*/ 39 w 39"/>
                <a:gd name="T69" fmla="*/ 12 h 30"/>
                <a:gd name="T70" fmla="*/ 39 w 39"/>
                <a:gd name="T71" fmla="*/ 13 h 30"/>
                <a:gd name="T72" fmla="*/ 39 w 39"/>
                <a:gd name="T73" fmla="*/ 13 h 30"/>
                <a:gd name="T74" fmla="*/ 39 w 39"/>
                <a:gd name="T75" fmla="*/ 15 h 30"/>
                <a:gd name="T76" fmla="*/ 39 w 39"/>
                <a:gd name="T77" fmla="*/ 15 h 30"/>
                <a:gd name="T78" fmla="*/ 39 w 39"/>
                <a:gd name="T79" fmla="*/ 15 h 30"/>
                <a:gd name="T80" fmla="*/ 39 w 39"/>
                <a:gd name="T81" fmla="*/ 17 h 30"/>
                <a:gd name="T82" fmla="*/ 39 w 39"/>
                <a:gd name="T83" fmla="*/ 17 h 30"/>
                <a:gd name="T84" fmla="*/ 39 w 39"/>
                <a:gd name="T85" fmla="*/ 18 h 30"/>
                <a:gd name="T86" fmla="*/ 39 w 39"/>
                <a:gd name="T87" fmla="*/ 18 h 30"/>
                <a:gd name="T88" fmla="*/ 39 w 39"/>
                <a:gd name="T89" fmla="*/ 18 h 30"/>
                <a:gd name="T90" fmla="*/ 37 w 39"/>
                <a:gd name="T91" fmla="*/ 20 h 30"/>
                <a:gd name="T92" fmla="*/ 36 w 39"/>
                <a:gd name="T93" fmla="*/ 20 h 30"/>
                <a:gd name="T94" fmla="*/ 36 w 39"/>
                <a:gd name="T95" fmla="*/ 24 h 30"/>
                <a:gd name="T96" fmla="*/ 34 w 39"/>
                <a:gd name="T97" fmla="*/ 24 h 30"/>
                <a:gd name="T98" fmla="*/ 32 w 39"/>
                <a:gd name="T99" fmla="*/ 24 h 30"/>
                <a:gd name="T100" fmla="*/ 29 w 39"/>
                <a:gd name="T101" fmla="*/ 24 h 30"/>
                <a:gd name="T102" fmla="*/ 27 w 39"/>
                <a:gd name="T103" fmla="*/ 25 h 30"/>
                <a:gd name="T104" fmla="*/ 27 w 39"/>
                <a:gd name="T105" fmla="*/ 25 h 30"/>
                <a:gd name="T106" fmla="*/ 27 w 39"/>
                <a:gd name="T107" fmla="*/ 25 h 30"/>
                <a:gd name="T108" fmla="*/ 27 w 39"/>
                <a:gd name="T109" fmla="*/ 25 h 30"/>
                <a:gd name="T110" fmla="*/ 24 w 39"/>
                <a:gd name="T111" fmla="*/ 24 h 30"/>
                <a:gd name="T112" fmla="*/ 22 w 39"/>
                <a:gd name="T113" fmla="*/ 25 h 30"/>
                <a:gd name="T114" fmla="*/ 22 w 39"/>
                <a:gd name="T115" fmla="*/ 27 h 30"/>
                <a:gd name="T116" fmla="*/ 19 w 39"/>
                <a:gd name="T117" fmla="*/ 27 h 30"/>
                <a:gd name="T118" fmla="*/ 15 w 39"/>
                <a:gd name="T119" fmla="*/ 27 h 30"/>
                <a:gd name="T120" fmla="*/ 12 w 39"/>
                <a:gd name="T121" fmla="*/ 29 h 30"/>
                <a:gd name="T122" fmla="*/ 7 w 39"/>
                <a:gd name="T123" fmla="*/ 30 h 30"/>
                <a:gd name="T124" fmla="*/ 3 w 39"/>
                <a:gd name="T125"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 h="30">
                  <a:moveTo>
                    <a:pt x="3" y="27"/>
                  </a:moveTo>
                  <a:lnTo>
                    <a:pt x="3" y="25"/>
                  </a:lnTo>
                  <a:lnTo>
                    <a:pt x="2" y="24"/>
                  </a:lnTo>
                  <a:lnTo>
                    <a:pt x="0" y="22"/>
                  </a:lnTo>
                  <a:lnTo>
                    <a:pt x="0" y="18"/>
                  </a:lnTo>
                  <a:lnTo>
                    <a:pt x="0" y="15"/>
                  </a:lnTo>
                  <a:lnTo>
                    <a:pt x="0" y="13"/>
                  </a:lnTo>
                  <a:lnTo>
                    <a:pt x="2" y="10"/>
                  </a:lnTo>
                  <a:lnTo>
                    <a:pt x="2" y="10"/>
                  </a:lnTo>
                  <a:lnTo>
                    <a:pt x="2" y="8"/>
                  </a:lnTo>
                  <a:lnTo>
                    <a:pt x="3" y="5"/>
                  </a:lnTo>
                  <a:lnTo>
                    <a:pt x="7" y="5"/>
                  </a:lnTo>
                  <a:lnTo>
                    <a:pt x="8" y="3"/>
                  </a:lnTo>
                  <a:lnTo>
                    <a:pt x="12" y="1"/>
                  </a:lnTo>
                  <a:lnTo>
                    <a:pt x="13" y="1"/>
                  </a:lnTo>
                  <a:lnTo>
                    <a:pt x="17" y="1"/>
                  </a:lnTo>
                  <a:lnTo>
                    <a:pt x="19" y="0"/>
                  </a:lnTo>
                  <a:lnTo>
                    <a:pt x="22" y="0"/>
                  </a:lnTo>
                  <a:lnTo>
                    <a:pt x="24" y="0"/>
                  </a:lnTo>
                  <a:lnTo>
                    <a:pt x="31" y="0"/>
                  </a:lnTo>
                  <a:lnTo>
                    <a:pt x="31" y="1"/>
                  </a:lnTo>
                  <a:lnTo>
                    <a:pt x="32" y="1"/>
                  </a:lnTo>
                  <a:lnTo>
                    <a:pt x="32" y="1"/>
                  </a:lnTo>
                  <a:lnTo>
                    <a:pt x="32" y="3"/>
                  </a:lnTo>
                  <a:lnTo>
                    <a:pt x="34" y="5"/>
                  </a:lnTo>
                  <a:lnTo>
                    <a:pt x="34" y="5"/>
                  </a:lnTo>
                  <a:lnTo>
                    <a:pt x="36" y="5"/>
                  </a:lnTo>
                  <a:lnTo>
                    <a:pt x="36" y="5"/>
                  </a:lnTo>
                  <a:lnTo>
                    <a:pt x="37" y="6"/>
                  </a:lnTo>
                  <a:lnTo>
                    <a:pt x="37" y="6"/>
                  </a:lnTo>
                  <a:lnTo>
                    <a:pt x="37" y="6"/>
                  </a:lnTo>
                  <a:lnTo>
                    <a:pt x="39" y="8"/>
                  </a:lnTo>
                  <a:lnTo>
                    <a:pt x="39" y="10"/>
                  </a:lnTo>
                  <a:lnTo>
                    <a:pt x="39" y="12"/>
                  </a:lnTo>
                  <a:lnTo>
                    <a:pt x="39" y="12"/>
                  </a:lnTo>
                  <a:lnTo>
                    <a:pt x="39" y="13"/>
                  </a:lnTo>
                  <a:lnTo>
                    <a:pt x="39" y="13"/>
                  </a:lnTo>
                  <a:lnTo>
                    <a:pt x="39" y="15"/>
                  </a:lnTo>
                  <a:lnTo>
                    <a:pt x="39" y="15"/>
                  </a:lnTo>
                  <a:lnTo>
                    <a:pt x="39" y="15"/>
                  </a:lnTo>
                  <a:lnTo>
                    <a:pt x="39" y="17"/>
                  </a:lnTo>
                  <a:lnTo>
                    <a:pt x="39" y="17"/>
                  </a:lnTo>
                  <a:lnTo>
                    <a:pt x="39" y="18"/>
                  </a:lnTo>
                  <a:lnTo>
                    <a:pt x="39" y="18"/>
                  </a:lnTo>
                  <a:lnTo>
                    <a:pt x="39" y="18"/>
                  </a:lnTo>
                  <a:lnTo>
                    <a:pt x="37" y="20"/>
                  </a:lnTo>
                  <a:lnTo>
                    <a:pt x="36" y="20"/>
                  </a:lnTo>
                  <a:lnTo>
                    <a:pt x="36" y="24"/>
                  </a:lnTo>
                  <a:lnTo>
                    <a:pt x="34" y="24"/>
                  </a:lnTo>
                  <a:lnTo>
                    <a:pt x="32" y="24"/>
                  </a:lnTo>
                  <a:lnTo>
                    <a:pt x="29" y="24"/>
                  </a:lnTo>
                  <a:lnTo>
                    <a:pt x="27" y="25"/>
                  </a:lnTo>
                  <a:lnTo>
                    <a:pt x="27" y="25"/>
                  </a:lnTo>
                  <a:lnTo>
                    <a:pt x="27" y="25"/>
                  </a:lnTo>
                  <a:lnTo>
                    <a:pt x="27" y="25"/>
                  </a:lnTo>
                  <a:lnTo>
                    <a:pt x="24" y="24"/>
                  </a:lnTo>
                  <a:lnTo>
                    <a:pt x="22" y="25"/>
                  </a:lnTo>
                  <a:lnTo>
                    <a:pt x="22" y="27"/>
                  </a:lnTo>
                  <a:lnTo>
                    <a:pt x="19" y="27"/>
                  </a:lnTo>
                  <a:lnTo>
                    <a:pt x="15" y="27"/>
                  </a:lnTo>
                  <a:lnTo>
                    <a:pt x="12" y="29"/>
                  </a:lnTo>
                  <a:lnTo>
                    <a:pt x="7" y="30"/>
                  </a:lnTo>
                  <a:lnTo>
                    <a:pt x="3" y="2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0" name="Freeform 294"/>
            <p:cNvSpPr>
              <a:spLocks/>
            </p:cNvSpPr>
            <p:nvPr/>
          </p:nvSpPr>
          <p:spPr bwMode="auto">
            <a:xfrm>
              <a:off x="5208588" y="2941973"/>
              <a:ext cx="152400" cy="95250"/>
            </a:xfrm>
            <a:custGeom>
              <a:avLst/>
              <a:gdLst>
                <a:gd name="T0" fmla="*/ 38 w 96"/>
                <a:gd name="T1" fmla="*/ 56 h 60"/>
                <a:gd name="T2" fmla="*/ 33 w 96"/>
                <a:gd name="T3" fmla="*/ 55 h 60"/>
                <a:gd name="T4" fmla="*/ 28 w 96"/>
                <a:gd name="T5" fmla="*/ 56 h 60"/>
                <a:gd name="T6" fmla="*/ 21 w 96"/>
                <a:gd name="T7" fmla="*/ 58 h 60"/>
                <a:gd name="T8" fmla="*/ 14 w 96"/>
                <a:gd name="T9" fmla="*/ 56 h 60"/>
                <a:gd name="T10" fmla="*/ 9 w 96"/>
                <a:gd name="T11" fmla="*/ 55 h 60"/>
                <a:gd name="T12" fmla="*/ 10 w 96"/>
                <a:gd name="T13" fmla="*/ 53 h 60"/>
                <a:gd name="T14" fmla="*/ 10 w 96"/>
                <a:gd name="T15" fmla="*/ 51 h 60"/>
                <a:gd name="T16" fmla="*/ 9 w 96"/>
                <a:gd name="T17" fmla="*/ 48 h 60"/>
                <a:gd name="T18" fmla="*/ 7 w 96"/>
                <a:gd name="T19" fmla="*/ 46 h 60"/>
                <a:gd name="T20" fmla="*/ 5 w 96"/>
                <a:gd name="T21" fmla="*/ 44 h 60"/>
                <a:gd name="T22" fmla="*/ 2 w 96"/>
                <a:gd name="T23" fmla="*/ 41 h 60"/>
                <a:gd name="T24" fmla="*/ 0 w 96"/>
                <a:gd name="T25" fmla="*/ 38 h 60"/>
                <a:gd name="T26" fmla="*/ 2 w 96"/>
                <a:gd name="T27" fmla="*/ 32 h 60"/>
                <a:gd name="T28" fmla="*/ 4 w 96"/>
                <a:gd name="T29" fmla="*/ 29 h 60"/>
                <a:gd name="T30" fmla="*/ 9 w 96"/>
                <a:gd name="T31" fmla="*/ 26 h 60"/>
                <a:gd name="T32" fmla="*/ 2 w 96"/>
                <a:gd name="T33" fmla="*/ 17 h 60"/>
                <a:gd name="T34" fmla="*/ 2 w 96"/>
                <a:gd name="T35" fmla="*/ 12 h 60"/>
                <a:gd name="T36" fmla="*/ 2 w 96"/>
                <a:gd name="T37" fmla="*/ 8 h 60"/>
                <a:gd name="T38" fmla="*/ 4 w 96"/>
                <a:gd name="T39" fmla="*/ 7 h 60"/>
                <a:gd name="T40" fmla="*/ 7 w 96"/>
                <a:gd name="T41" fmla="*/ 3 h 60"/>
                <a:gd name="T42" fmla="*/ 10 w 96"/>
                <a:gd name="T43" fmla="*/ 7 h 60"/>
                <a:gd name="T44" fmla="*/ 12 w 96"/>
                <a:gd name="T45" fmla="*/ 10 h 60"/>
                <a:gd name="T46" fmla="*/ 28 w 96"/>
                <a:gd name="T47" fmla="*/ 12 h 60"/>
                <a:gd name="T48" fmla="*/ 45 w 96"/>
                <a:gd name="T49" fmla="*/ 14 h 60"/>
                <a:gd name="T50" fmla="*/ 53 w 96"/>
                <a:gd name="T51" fmla="*/ 12 h 60"/>
                <a:gd name="T52" fmla="*/ 60 w 96"/>
                <a:gd name="T53" fmla="*/ 8 h 60"/>
                <a:gd name="T54" fmla="*/ 65 w 96"/>
                <a:gd name="T55" fmla="*/ 5 h 60"/>
                <a:gd name="T56" fmla="*/ 75 w 96"/>
                <a:gd name="T57" fmla="*/ 5 h 60"/>
                <a:gd name="T58" fmla="*/ 84 w 96"/>
                <a:gd name="T59" fmla="*/ 8 h 60"/>
                <a:gd name="T60" fmla="*/ 89 w 96"/>
                <a:gd name="T61" fmla="*/ 10 h 60"/>
                <a:gd name="T62" fmla="*/ 96 w 96"/>
                <a:gd name="T63" fmla="*/ 15 h 60"/>
                <a:gd name="T64" fmla="*/ 93 w 96"/>
                <a:gd name="T65" fmla="*/ 22 h 60"/>
                <a:gd name="T66" fmla="*/ 89 w 96"/>
                <a:gd name="T67" fmla="*/ 24 h 60"/>
                <a:gd name="T68" fmla="*/ 86 w 96"/>
                <a:gd name="T69" fmla="*/ 27 h 60"/>
                <a:gd name="T70" fmla="*/ 84 w 96"/>
                <a:gd name="T71" fmla="*/ 32 h 60"/>
                <a:gd name="T72" fmla="*/ 82 w 96"/>
                <a:gd name="T73" fmla="*/ 39 h 60"/>
                <a:gd name="T74" fmla="*/ 86 w 96"/>
                <a:gd name="T75" fmla="*/ 48 h 60"/>
                <a:gd name="T76" fmla="*/ 79 w 96"/>
                <a:gd name="T77" fmla="*/ 48 h 60"/>
                <a:gd name="T78" fmla="*/ 74 w 96"/>
                <a:gd name="T79" fmla="*/ 46 h 60"/>
                <a:gd name="T80" fmla="*/ 65 w 96"/>
                <a:gd name="T81" fmla="*/ 48 h 60"/>
                <a:gd name="T82" fmla="*/ 60 w 96"/>
                <a:gd name="T83" fmla="*/ 53 h 60"/>
                <a:gd name="T84" fmla="*/ 57 w 96"/>
                <a:gd name="T85" fmla="*/ 60 h 60"/>
                <a:gd name="T86" fmla="*/ 48 w 96"/>
                <a:gd name="T8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60">
                  <a:moveTo>
                    <a:pt x="43" y="60"/>
                  </a:moveTo>
                  <a:lnTo>
                    <a:pt x="40" y="58"/>
                  </a:lnTo>
                  <a:lnTo>
                    <a:pt x="38" y="56"/>
                  </a:lnTo>
                  <a:lnTo>
                    <a:pt x="36" y="56"/>
                  </a:lnTo>
                  <a:lnTo>
                    <a:pt x="33" y="56"/>
                  </a:lnTo>
                  <a:lnTo>
                    <a:pt x="33" y="55"/>
                  </a:lnTo>
                  <a:lnTo>
                    <a:pt x="31" y="55"/>
                  </a:lnTo>
                  <a:lnTo>
                    <a:pt x="29" y="56"/>
                  </a:lnTo>
                  <a:lnTo>
                    <a:pt x="28" y="56"/>
                  </a:lnTo>
                  <a:lnTo>
                    <a:pt x="24" y="56"/>
                  </a:lnTo>
                  <a:lnTo>
                    <a:pt x="24" y="56"/>
                  </a:lnTo>
                  <a:lnTo>
                    <a:pt x="21" y="58"/>
                  </a:lnTo>
                  <a:lnTo>
                    <a:pt x="17" y="58"/>
                  </a:lnTo>
                  <a:lnTo>
                    <a:pt x="14" y="56"/>
                  </a:lnTo>
                  <a:lnTo>
                    <a:pt x="14" y="56"/>
                  </a:lnTo>
                  <a:lnTo>
                    <a:pt x="9" y="56"/>
                  </a:lnTo>
                  <a:lnTo>
                    <a:pt x="9" y="55"/>
                  </a:lnTo>
                  <a:lnTo>
                    <a:pt x="9" y="55"/>
                  </a:lnTo>
                  <a:lnTo>
                    <a:pt x="9" y="55"/>
                  </a:lnTo>
                  <a:lnTo>
                    <a:pt x="9" y="55"/>
                  </a:lnTo>
                  <a:lnTo>
                    <a:pt x="10" y="53"/>
                  </a:lnTo>
                  <a:lnTo>
                    <a:pt x="10" y="51"/>
                  </a:lnTo>
                  <a:lnTo>
                    <a:pt x="10" y="51"/>
                  </a:lnTo>
                  <a:lnTo>
                    <a:pt x="10" y="51"/>
                  </a:lnTo>
                  <a:lnTo>
                    <a:pt x="9" y="50"/>
                  </a:lnTo>
                  <a:lnTo>
                    <a:pt x="9" y="50"/>
                  </a:lnTo>
                  <a:lnTo>
                    <a:pt x="9" y="48"/>
                  </a:lnTo>
                  <a:lnTo>
                    <a:pt x="9" y="46"/>
                  </a:lnTo>
                  <a:lnTo>
                    <a:pt x="9" y="46"/>
                  </a:lnTo>
                  <a:lnTo>
                    <a:pt x="7" y="46"/>
                  </a:lnTo>
                  <a:lnTo>
                    <a:pt x="7" y="46"/>
                  </a:lnTo>
                  <a:lnTo>
                    <a:pt x="7" y="46"/>
                  </a:lnTo>
                  <a:lnTo>
                    <a:pt x="5" y="44"/>
                  </a:lnTo>
                  <a:lnTo>
                    <a:pt x="5" y="44"/>
                  </a:lnTo>
                  <a:lnTo>
                    <a:pt x="4" y="43"/>
                  </a:lnTo>
                  <a:lnTo>
                    <a:pt x="2" y="41"/>
                  </a:lnTo>
                  <a:lnTo>
                    <a:pt x="2" y="41"/>
                  </a:lnTo>
                  <a:lnTo>
                    <a:pt x="2" y="39"/>
                  </a:lnTo>
                  <a:lnTo>
                    <a:pt x="0" y="38"/>
                  </a:lnTo>
                  <a:lnTo>
                    <a:pt x="2" y="36"/>
                  </a:lnTo>
                  <a:lnTo>
                    <a:pt x="2" y="34"/>
                  </a:lnTo>
                  <a:lnTo>
                    <a:pt x="2" y="32"/>
                  </a:lnTo>
                  <a:lnTo>
                    <a:pt x="4" y="29"/>
                  </a:lnTo>
                  <a:lnTo>
                    <a:pt x="4" y="29"/>
                  </a:lnTo>
                  <a:lnTo>
                    <a:pt x="4" y="29"/>
                  </a:lnTo>
                  <a:lnTo>
                    <a:pt x="7" y="27"/>
                  </a:lnTo>
                  <a:lnTo>
                    <a:pt x="7" y="26"/>
                  </a:lnTo>
                  <a:lnTo>
                    <a:pt x="9" y="26"/>
                  </a:lnTo>
                  <a:lnTo>
                    <a:pt x="9" y="24"/>
                  </a:lnTo>
                  <a:lnTo>
                    <a:pt x="9" y="22"/>
                  </a:lnTo>
                  <a:lnTo>
                    <a:pt x="2" y="17"/>
                  </a:lnTo>
                  <a:lnTo>
                    <a:pt x="2" y="15"/>
                  </a:lnTo>
                  <a:lnTo>
                    <a:pt x="2" y="12"/>
                  </a:lnTo>
                  <a:lnTo>
                    <a:pt x="2" y="12"/>
                  </a:lnTo>
                  <a:lnTo>
                    <a:pt x="2" y="10"/>
                  </a:lnTo>
                  <a:lnTo>
                    <a:pt x="2" y="8"/>
                  </a:lnTo>
                  <a:lnTo>
                    <a:pt x="2" y="8"/>
                  </a:lnTo>
                  <a:lnTo>
                    <a:pt x="2" y="8"/>
                  </a:lnTo>
                  <a:lnTo>
                    <a:pt x="4" y="7"/>
                  </a:lnTo>
                  <a:lnTo>
                    <a:pt x="4" y="7"/>
                  </a:lnTo>
                  <a:lnTo>
                    <a:pt x="4" y="5"/>
                  </a:lnTo>
                  <a:lnTo>
                    <a:pt x="4" y="0"/>
                  </a:lnTo>
                  <a:lnTo>
                    <a:pt x="7" y="3"/>
                  </a:lnTo>
                  <a:lnTo>
                    <a:pt x="9" y="3"/>
                  </a:lnTo>
                  <a:lnTo>
                    <a:pt x="10" y="5"/>
                  </a:lnTo>
                  <a:lnTo>
                    <a:pt x="10" y="7"/>
                  </a:lnTo>
                  <a:lnTo>
                    <a:pt x="12" y="8"/>
                  </a:lnTo>
                  <a:lnTo>
                    <a:pt x="12" y="10"/>
                  </a:lnTo>
                  <a:lnTo>
                    <a:pt x="12" y="10"/>
                  </a:lnTo>
                  <a:lnTo>
                    <a:pt x="22" y="10"/>
                  </a:lnTo>
                  <a:lnTo>
                    <a:pt x="26" y="12"/>
                  </a:lnTo>
                  <a:lnTo>
                    <a:pt x="28" y="12"/>
                  </a:lnTo>
                  <a:lnTo>
                    <a:pt x="34" y="12"/>
                  </a:lnTo>
                  <a:lnTo>
                    <a:pt x="40" y="14"/>
                  </a:lnTo>
                  <a:lnTo>
                    <a:pt x="45" y="14"/>
                  </a:lnTo>
                  <a:lnTo>
                    <a:pt x="48" y="14"/>
                  </a:lnTo>
                  <a:lnTo>
                    <a:pt x="53" y="14"/>
                  </a:lnTo>
                  <a:lnTo>
                    <a:pt x="53" y="12"/>
                  </a:lnTo>
                  <a:lnTo>
                    <a:pt x="55" y="12"/>
                  </a:lnTo>
                  <a:lnTo>
                    <a:pt x="58" y="8"/>
                  </a:lnTo>
                  <a:lnTo>
                    <a:pt x="60" y="8"/>
                  </a:lnTo>
                  <a:lnTo>
                    <a:pt x="62" y="7"/>
                  </a:lnTo>
                  <a:lnTo>
                    <a:pt x="65" y="5"/>
                  </a:lnTo>
                  <a:lnTo>
                    <a:pt x="65" y="5"/>
                  </a:lnTo>
                  <a:lnTo>
                    <a:pt x="65" y="5"/>
                  </a:lnTo>
                  <a:lnTo>
                    <a:pt x="70" y="5"/>
                  </a:lnTo>
                  <a:lnTo>
                    <a:pt x="75" y="5"/>
                  </a:lnTo>
                  <a:lnTo>
                    <a:pt x="79" y="5"/>
                  </a:lnTo>
                  <a:lnTo>
                    <a:pt x="82" y="7"/>
                  </a:lnTo>
                  <a:lnTo>
                    <a:pt x="84" y="8"/>
                  </a:lnTo>
                  <a:lnTo>
                    <a:pt x="84" y="8"/>
                  </a:lnTo>
                  <a:lnTo>
                    <a:pt x="89" y="10"/>
                  </a:lnTo>
                  <a:lnTo>
                    <a:pt x="89" y="10"/>
                  </a:lnTo>
                  <a:lnTo>
                    <a:pt x="89" y="12"/>
                  </a:lnTo>
                  <a:lnTo>
                    <a:pt x="96" y="12"/>
                  </a:lnTo>
                  <a:lnTo>
                    <a:pt x="96" y="15"/>
                  </a:lnTo>
                  <a:lnTo>
                    <a:pt x="96" y="19"/>
                  </a:lnTo>
                  <a:lnTo>
                    <a:pt x="96" y="20"/>
                  </a:lnTo>
                  <a:lnTo>
                    <a:pt x="93" y="22"/>
                  </a:lnTo>
                  <a:lnTo>
                    <a:pt x="91" y="20"/>
                  </a:lnTo>
                  <a:lnTo>
                    <a:pt x="91" y="22"/>
                  </a:lnTo>
                  <a:lnTo>
                    <a:pt x="89" y="24"/>
                  </a:lnTo>
                  <a:lnTo>
                    <a:pt x="87" y="26"/>
                  </a:lnTo>
                  <a:lnTo>
                    <a:pt x="86" y="27"/>
                  </a:lnTo>
                  <a:lnTo>
                    <a:pt x="86" y="27"/>
                  </a:lnTo>
                  <a:lnTo>
                    <a:pt x="84" y="32"/>
                  </a:lnTo>
                  <a:lnTo>
                    <a:pt x="84" y="32"/>
                  </a:lnTo>
                  <a:lnTo>
                    <a:pt x="84" y="32"/>
                  </a:lnTo>
                  <a:lnTo>
                    <a:pt x="84" y="32"/>
                  </a:lnTo>
                  <a:lnTo>
                    <a:pt x="82" y="36"/>
                  </a:lnTo>
                  <a:lnTo>
                    <a:pt x="82" y="39"/>
                  </a:lnTo>
                  <a:lnTo>
                    <a:pt x="86" y="41"/>
                  </a:lnTo>
                  <a:lnTo>
                    <a:pt x="87" y="46"/>
                  </a:lnTo>
                  <a:lnTo>
                    <a:pt x="86" y="48"/>
                  </a:lnTo>
                  <a:lnTo>
                    <a:pt x="84" y="48"/>
                  </a:lnTo>
                  <a:lnTo>
                    <a:pt x="81" y="48"/>
                  </a:lnTo>
                  <a:lnTo>
                    <a:pt x="79" y="48"/>
                  </a:lnTo>
                  <a:lnTo>
                    <a:pt x="75" y="46"/>
                  </a:lnTo>
                  <a:lnTo>
                    <a:pt x="75" y="46"/>
                  </a:lnTo>
                  <a:lnTo>
                    <a:pt x="74" y="46"/>
                  </a:lnTo>
                  <a:lnTo>
                    <a:pt x="72" y="46"/>
                  </a:lnTo>
                  <a:lnTo>
                    <a:pt x="69" y="48"/>
                  </a:lnTo>
                  <a:lnTo>
                    <a:pt x="65" y="48"/>
                  </a:lnTo>
                  <a:lnTo>
                    <a:pt x="63" y="51"/>
                  </a:lnTo>
                  <a:lnTo>
                    <a:pt x="60" y="51"/>
                  </a:lnTo>
                  <a:lnTo>
                    <a:pt x="60" y="53"/>
                  </a:lnTo>
                  <a:lnTo>
                    <a:pt x="60" y="56"/>
                  </a:lnTo>
                  <a:lnTo>
                    <a:pt x="58" y="58"/>
                  </a:lnTo>
                  <a:lnTo>
                    <a:pt x="57" y="60"/>
                  </a:lnTo>
                  <a:lnTo>
                    <a:pt x="53" y="60"/>
                  </a:lnTo>
                  <a:lnTo>
                    <a:pt x="50" y="60"/>
                  </a:lnTo>
                  <a:lnTo>
                    <a:pt x="48" y="60"/>
                  </a:lnTo>
                  <a:lnTo>
                    <a:pt x="48" y="60"/>
                  </a:lnTo>
                  <a:lnTo>
                    <a:pt x="43" y="6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1" name="Freeform 295"/>
            <p:cNvSpPr>
              <a:spLocks/>
            </p:cNvSpPr>
            <p:nvPr/>
          </p:nvSpPr>
          <p:spPr bwMode="auto">
            <a:xfrm>
              <a:off x="5162550" y="2827673"/>
              <a:ext cx="228600" cy="141288"/>
            </a:xfrm>
            <a:custGeom>
              <a:avLst/>
              <a:gdLst>
                <a:gd name="T0" fmla="*/ 55 w 144"/>
                <a:gd name="T1" fmla="*/ 87 h 89"/>
                <a:gd name="T2" fmla="*/ 50 w 144"/>
                <a:gd name="T3" fmla="*/ 86 h 89"/>
                <a:gd name="T4" fmla="*/ 38 w 144"/>
                <a:gd name="T5" fmla="*/ 80 h 89"/>
                <a:gd name="T6" fmla="*/ 36 w 144"/>
                <a:gd name="T7" fmla="*/ 77 h 89"/>
                <a:gd name="T8" fmla="*/ 31 w 144"/>
                <a:gd name="T9" fmla="*/ 72 h 89"/>
                <a:gd name="T10" fmla="*/ 33 w 144"/>
                <a:gd name="T11" fmla="*/ 70 h 89"/>
                <a:gd name="T12" fmla="*/ 26 w 144"/>
                <a:gd name="T13" fmla="*/ 72 h 89"/>
                <a:gd name="T14" fmla="*/ 17 w 144"/>
                <a:gd name="T15" fmla="*/ 68 h 89"/>
                <a:gd name="T16" fmla="*/ 15 w 144"/>
                <a:gd name="T17" fmla="*/ 63 h 89"/>
                <a:gd name="T18" fmla="*/ 10 w 144"/>
                <a:gd name="T19" fmla="*/ 56 h 89"/>
                <a:gd name="T20" fmla="*/ 5 w 144"/>
                <a:gd name="T21" fmla="*/ 53 h 89"/>
                <a:gd name="T22" fmla="*/ 5 w 144"/>
                <a:gd name="T23" fmla="*/ 48 h 89"/>
                <a:gd name="T24" fmla="*/ 0 w 144"/>
                <a:gd name="T25" fmla="*/ 44 h 89"/>
                <a:gd name="T26" fmla="*/ 4 w 144"/>
                <a:gd name="T27" fmla="*/ 39 h 89"/>
                <a:gd name="T28" fmla="*/ 9 w 144"/>
                <a:gd name="T29" fmla="*/ 37 h 89"/>
                <a:gd name="T30" fmla="*/ 14 w 144"/>
                <a:gd name="T31" fmla="*/ 34 h 89"/>
                <a:gd name="T32" fmla="*/ 17 w 144"/>
                <a:gd name="T33" fmla="*/ 27 h 89"/>
                <a:gd name="T34" fmla="*/ 19 w 144"/>
                <a:gd name="T35" fmla="*/ 24 h 89"/>
                <a:gd name="T36" fmla="*/ 22 w 144"/>
                <a:gd name="T37" fmla="*/ 19 h 89"/>
                <a:gd name="T38" fmla="*/ 26 w 144"/>
                <a:gd name="T39" fmla="*/ 12 h 89"/>
                <a:gd name="T40" fmla="*/ 31 w 144"/>
                <a:gd name="T41" fmla="*/ 10 h 89"/>
                <a:gd name="T42" fmla="*/ 36 w 144"/>
                <a:gd name="T43" fmla="*/ 7 h 89"/>
                <a:gd name="T44" fmla="*/ 38 w 144"/>
                <a:gd name="T45" fmla="*/ 5 h 89"/>
                <a:gd name="T46" fmla="*/ 48 w 144"/>
                <a:gd name="T47" fmla="*/ 3 h 89"/>
                <a:gd name="T48" fmla="*/ 60 w 144"/>
                <a:gd name="T49" fmla="*/ 5 h 89"/>
                <a:gd name="T50" fmla="*/ 67 w 144"/>
                <a:gd name="T51" fmla="*/ 7 h 89"/>
                <a:gd name="T52" fmla="*/ 74 w 144"/>
                <a:gd name="T53" fmla="*/ 8 h 89"/>
                <a:gd name="T54" fmla="*/ 80 w 144"/>
                <a:gd name="T55" fmla="*/ 5 h 89"/>
                <a:gd name="T56" fmla="*/ 89 w 144"/>
                <a:gd name="T57" fmla="*/ 3 h 89"/>
                <a:gd name="T58" fmla="*/ 96 w 144"/>
                <a:gd name="T59" fmla="*/ 0 h 89"/>
                <a:gd name="T60" fmla="*/ 104 w 144"/>
                <a:gd name="T61" fmla="*/ 7 h 89"/>
                <a:gd name="T62" fmla="*/ 110 w 144"/>
                <a:gd name="T63" fmla="*/ 13 h 89"/>
                <a:gd name="T64" fmla="*/ 115 w 144"/>
                <a:gd name="T65" fmla="*/ 22 h 89"/>
                <a:gd name="T66" fmla="*/ 120 w 144"/>
                <a:gd name="T67" fmla="*/ 34 h 89"/>
                <a:gd name="T68" fmla="*/ 120 w 144"/>
                <a:gd name="T69" fmla="*/ 44 h 89"/>
                <a:gd name="T70" fmla="*/ 120 w 144"/>
                <a:gd name="T71" fmla="*/ 53 h 89"/>
                <a:gd name="T72" fmla="*/ 127 w 144"/>
                <a:gd name="T73" fmla="*/ 56 h 89"/>
                <a:gd name="T74" fmla="*/ 137 w 144"/>
                <a:gd name="T75" fmla="*/ 53 h 89"/>
                <a:gd name="T76" fmla="*/ 142 w 144"/>
                <a:gd name="T77" fmla="*/ 60 h 89"/>
                <a:gd name="T78" fmla="*/ 137 w 144"/>
                <a:gd name="T79" fmla="*/ 67 h 89"/>
                <a:gd name="T80" fmla="*/ 132 w 144"/>
                <a:gd name="T81" fmla="*/ 67 h 89"/>
                <a:gd name="T82" fmla="*/ 130 w 144"/>
                <a:gd name="T83" fmla="*/ 72 h 89"/>
                <a:gd name="T84" fmla="*/ 127 w 144"/>
                <a:gd name="T85" fmla="*/ 80 h 89"/>
                <a:gd name="T86" fmla="*/ 125 w 144"/>
                <a:gd name="T87" fmla="*/ 87 h 89"/>
                <a:gd name="T88" fmla="*/ 115 w 144"/>
                <a:gd name="T89" fmla="*/ 84 h 89"/>
                <a:gd name="T90" fmla="*/ 110 w 144"/>
                <a:gd name="T91" fmla="*/ 82 h 89"/>
                <a:gd name="T92" fmla="*/ 99 w 144"/>
                <a:gd name="T93" fmla="*/ 80 h 89"/>
                <a:gd name="T94" fmla="*/ 92 w 144"/>
                <a:gd name="T95" fmla="*/ 82 h 89"/>
                <a:gd name="T96" fmla="*/ 86 w 144"/>
                <a:gd name="T97" fmla="*/ 86 h 89"/>
                <a:gd name="T98" fmla="*/ 77 w 144"/>
                <a:gd name="T99" fmla="*/ 8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89">
                  <a:moveTo>
                    <a:pt x="69" y="87"/>
                  </a:moveTo>
                  <a:lnTo>
                    <a:pt x="63" y="87"/>
                  </a:lnTo>
                  <a:lnTo>
                    <a:pt x="55" y="87"/>
                  </a:lnTo>
                  <a:lnTo>
                    <a:pt x="53" y="86"/>
                  </a:lnTo>
                  <a:lnTo>
                    <a:pt x="51" y="86"/>
                  </a:lnTo>
                  <a:lnTo>
                    <a:pt x="50" y="86"/>
                  </a:lnTo>
                  <a:lnTo>
                    <a:pt x="39" y="86"/>
                  </a:lnTo>
                  <a:lnTo>
                    <a:pt x="38" y="84"/>
                  </a:lnTo>
                  <a:lnTo>
                    <a:pt x="38" y="80"/>
                  </a:lnTo>
                  <a:lnTo>
                    <a:pt x="36" y="79"/>
                  </a:lnTo>
                  <a:lnTo>
                    <a:pt x="36" y="77"/>
                  </a:lnTo>
                  <a:lnTo>
                    <a:pt x="36" y="77"/>
                  </a:lnTo>
                  <a:lnTo>
                    <a:pt x="33" y="77"/>
                  </a:lnTo>
                  <a:lnTo>
                    <a:pt x="31" y="75"/>
                  </a:lnTo>
                  <a:lnTo>
                    <a:pt x="31" y="72"/>
                  </a:lnTo>
                  <a:lnTo>
                    <a:pt x="33" y="70"/>
                  </a:lnTo>
                  <a:lnTo>
                    <a:pt x="33" y="70"/>
                  </a:lnTo>
                  <a:lnTo>
                    <a:pt x="33" y="70"/>
                  </a:lnTo>
                  <a:lnTo>
                    <a:pt x="29" y="72"/>
                  </a:lnTo>
                  <a:lnTo>
                    <a:pt x="27" y="72"/>
                  </a:lnTo>
                  <a:lnTo>
                    <a:pt x="26" y="72"/>
                  </a:lnTo>
                  <a:lnTo>
                    <a:pt x="24" y="72"/>
                  </a:lnTo>
                  <a:lnTo>
                    <a:pt x="21" y="70"/>
                  </a:lnTo>
                  <a:lnTo>
                    <a:pt x="17" y="68"/>
                  </a:lnTo>
                  <a:lnTo>
                    <a:pt x="15" y="67"/>
                  </a:lnTo>
                  <a:lnTo>
                    <a:pt x="15" y="65"/>
                  </a:lnTo>
                  <a:lnTo>
                    <a:pt x="15" y="63"/>
                  </a:lnTo>
                  <a:lnTo>
                    <a:pt x="15" y="60"/>
                  </a:lnTo>
                  <a:lnTo>
                    <a:pt x="12" y="58"/>
                  </a:lnTo>
                  <a:lnTo>
                    <a:pt x="10" y="56"/>
                  </a:lnTo>
                  <a:lnTo>
                    <a:pt x="9" y="56"/>
                  </a:lnTo>
                  <a:lnTo>
                    <a:pt x="7" y="55"/>
                  </a:lnTo>
                  <a:lnTo>
                    <a:pt x="5" y="53"/>
                  </a:lnTo>
                  <a:lnTo>
                    <a:pt x="5" y="51"/>
                  </a:lnTo>
                  <a:lnTo>
                    <a:pt x="5" y="49"/>
                  </a:lnTo>
                  <a:lnTo>
                    <a:pt x="5" y="48"/>
                  </a:lnTo>
                  <a:lnTo>
                    <a:pt x="4" y="46"/>
                  </a:lnTo>
                  <a:lnTo>
                    <a:pt x="2" y="46"/>
                  </a:lnTo>
                  <a:lnTo>
                    <a:pt x="0" y="44"/>
                  </a:lnTo>
                  <a:lnTo>
                    <a:pt x="0" y="44"/>
                  </a:lnTo>
                  <a:lnTo>
                    <a:pt x="0" y="39"/>
                  </a:lnTo>
                  <a:lnTo>
                    <a:pt x="4" y="39"/>
                  </a:lnTo>
                  <a:lnTo>
                    <a:pt x="5" y="39"/>
                  </a:lnTo>
                  <a:lnTo>
                    <a:pt x="7" y="37"/>
                  </a:lnTo>
                  <a:lnTo>
                    <a:pt x="9" y="37"/>
                  </a:lnTo>
                  <a:lnTo>
                    <a:pt x="10" y="37"/>
                  </a:lnTo>
                  <a:lnTo>
                    <a:pt x="10" y="36"/>
                  </a:lnTo>
                  <a:lnTo>
                    <a:pt x="14" y="34"/>
                  </a:lnTo>
                  <a:lnTo>
                    <a:pt x="14" y="32"/>
                  </a:lnTo>
                  <a:lnTo>
                    <a:pt x="17" y="29"/>
                  </a:lnTo>
                  <a:lnTo>
                    <a:pt x="17" y="27"/>
                  </a:lnTo>
                  <a:lnTo>
                    <a:pt x="19" y="25"/>
                  </a:lnTo>
                  <a:lnTo>
                    <a:pt x="19" y="25"/>
                  </a:lnTo>
                  <a:lnTo>
                    <a:pt x="19" y="24"/>
                  </a:lnTo>
                  <a:lnTo>
                    <a:pt x="21" y="22"/>
                  </a:lnTo>
                  <a:lnTo>
                    <a:pt x="21" y="20"/>
                  </a:lnTo>
                  <a:lnTo>
                    <a:pt x="22" y="19"/>
                  </a:lnTo>
                  <a:lnTo>
                    <a:pt x="22" y="17"/>
                  </a:lnTo>
                  <a:lnTo>
                    <a:pt x="24" y="15"/>
                  </a:lnTo>
                  <a:lnTo>
                    <a:pt x="26" y="12"/>
                  </a:lnTo>
                  <a:lnTo>
                    <a:pt x="27" y="12"/>
                  </a:lnTo>
                  <a:lnTo>
                    <a:pt x="29" y="10"/>
                  </a:lnTo>
                  <a:lnTo>
                    <a:pt x="31" y="10"/>
                  </a:lnTo>
                  <a:lnTo>
                    <a:pt x="33" y="8"/>
                  </a:lnTo>
                  <a:lnTo>
                    <a:pt x="34" y="8"/>
                  </a:lnTo>
                  <a:lnTo>
                    <a:pt x="36" y="7"/>
                  </a:lnTo>
                  <a:lnTo>
                    <a:pt x="36" y="7"/>
                  </a:lnTo>
                  <a:lnTo>
                    <a:pt x="38" y="5"/>
                  </a:lnTo>
                  <a:lnTo>
                    <a:pt x="38" y="5"/>
                  </a:lnTo>
                  <a:lnTo>
                    <a:pt x="38" y="1"/>
                  </a:lnTo>
                  <a:lnTo>
                    <a:pt x="41" y="3"/>
                  </a:lnTo>
                  <a:lnTo>
                    <a:pt x="48" y="3"/>
                  </a:lnTo>
                  <a:lnTo>
                    <a:pt x="53" y="5"/>
                  </a:lnTo>
                  <a:lnTo>
                    <a:pt x="55" y="5"/>
                  </a:lnTo>
                  <a:lnTo>
                    <a:pt x="60" y="5"/>
                  </a:lnTo>
                  <a:lnTo>
                    <a:pt x="62" y="5"/>
                  </a:lnTo>
                  <a:lnTo>
                    <a:pt x="65" y="5"/>
                  </a:lnTo>
                  <a:lnTo>
                    <a:pt x="67" y="7"/>
                  </a:lnTo>
                  <a:lnTo>
                    <a:pt x="70" y="8"/>
                  </a:lnTo>
                  <a:lnTo>
                    <a:pt x="72" y="8"/>
                  </a:lnTo>
                  <a:lnTo>
                    <a:pt x="74" y="8"/>
                  </a:lnTo>
                  <a:lnTo>
                    <a:pt x="75" y="5"/>
                  </a:lnTo>
                  <a:lnTo>
                    <a:pt x="79" y="5"/>
                  </a:lnTo>
                  <a:lnTo>
                    <a:pt x="80" y="5"/>
                  </a:lnTo>
                  <a:lnTo>
                    <a:pt x="86" y="5"/>
                  </a:lnTo>
                  <a:lnTo>
                    <a:pt x="87" y="5"/>
                  </a:lnTo>
                  <a:lnTo>
                    <a:pt x="89" y="3"/>
                  </a:lnTo>
                  <a:lnTo>
                    <a:pt x="91" y="1"/>
                  </a:lnTo>
                  <a:lnTo>
                    <a:pt x="92" y="0"/>
                  </a:lnTo>
                  <a:lnTo>
                    <a:pt x="96" y="0"/>
                  </a:lnTo>
                  <a:lnTo>
                    <a:pt x="99" y="0"/>
                  </a:lnTo>
                  <a:lnTo>
                    <a:pt x="104" y="5"/>
                  </a:lnTo>
                  <a:lnTo>
                    <a:pt x="104" y="7"/>
                  </a:lnTo>
                  <a:lnTo>
                    <a:pt x="106" y="8"/>
                  </a:lnTo>
                  <a:lnTo>
                    <a:pt x="108" y="12"/>
                  </a:lnTo>
                  <a:lnTo>
                    <a:pt x="110" y="13"/>
                  </a:lnTo>
                  <a:lnTo>
                    <a:pt x="111" y="15"/>
                  </a:lnTo>
                  <a:lnTo>
                    <a:pt x="113" y="19"/>
                  </a:lnTo>
                  <a:lnTo>
                    <a:pt x="115" y="22"/>
                  </a:lnTo>
                  <a:lnTo>
                    <a:pt x="118" y="25"/>
                  </a:lnTo>
                  <a:lnTo>
                    <a:pt x="120" y="29"/>
                  </a:lnTo>
                  <a:lnTo>
                    <a:pt x="120" y="34"/>
                  </a:lnTo>
                  <a:lnTo>
                    <a:pt x="120" y="37"/>
                  </a:lnTo>
                  <a:lnTo>
                    <a:pt x="118" y="41"/>
                  </a:lnTo>
                  <a:lnTo>
                    <a:pt x="120" y="44"/>
                  </a:lnTo>
                  <a:lnTo>
                    <a:pt x="120" y="48"/>
                  </a:lnTo>
                  <a:lnTo>
                    <a:pt x="120" y="49"/>
                  </a:lnTo>
                  <a:lnTo>
                    <a:pt x="120" y="53"/>
                  </a:lnTo>
                  <a:lnTo>
                    <a:pt x="122" y="53"/>
                  </a:lnTo>
                  <a:lnTo>
                    <a:pt x="123" y="55"/>
                  </a:lnTo>
                  <a:lnTo>
                    <a:pt x="127" y="56"/>
                  </a:lnTo>
                  <a:lnTo>
                    <a:pt x="130" y="55"/>
                  </a:lnTo>
                  <a:lnTo>
                    <a:pt x="134" y="53"/>
                  </a:lnTo>
                  <a:lnTo>
                    <a:pt x="137" y="53"/>
                  </a:lnTo>
                  <a:lnTo>
                    <a:pt x="140" y="55"/>
                  </a:lnTo>
                  <a:lnTo>
                    <a:pt x="144" y="58"/>
                  </a:lnTo>
                  <a:lnTo>
                    <a:pt x="142" y="60"/>
                  </a:lnTo>
                  <a:lnTo>
                    <a:pt x="142" y="63"/>
                  </a:lnTo>
                  <a:lnTo>
                    <a:pt x="139" y="67"/>
                  </a:lnTo>
                  <a:lnTo>
                    <a:pt x="137" y="67"/>
                  </a:lnTo>
                  <a:lnTo>
                    <a:pt x="135" y="67"/>
                  </a:lnTo>
                  <a:lnTo>
                    <a:pt x="132" y="67"/>
                  </a:lnTo>
                  <a:lnTo>
                    <a:pt x="132" y="67"/>
                  </a:lnTo>
                  <a:lnTo>
                    <a:pt x="130" y="67"/>
                  </a:lnTo>
                  <a:lnTo>
                    <a:pt x="130" y="68"/>
                  </a:lnTo>
                  <a:lnTo>
                    <a:pt x="130" y="72"/>
                  </a:lnTo>
                  <a:lnTo>
                    <a:pt x="127" y="73"/>
                  </a:lnTo>
                  <a:lnTo>
                    <a:pt x="127" y="77"/>
                  </a:lnTo>
                  <a:lnTo>
                    <a:pt x="127" y="80"/>
                  </a:lnTo>
                  <a:lnTo>
                    <a:pt x="127" y="82"/>
                  </a:lnTo>
                  <a:lnTo>
                    <a:pt x="125" y="87"/>
                  </a:lnTo>
                  <a:lnTo>
                    <a:pt x="125" y="87"/>
                  </a:lnTo>
                  <a:lnTo>
                    <a:pt x="118" y="86"/>
                  </a:lnTo>
                  <a:lnTo>
                    <a:pt x="118" y="86"/>
                  </a:lnTo>
                  <a:lnTo>
                    <a:pt x="115" y="84"/>
                  </a:lnTo>
                  <a:lnTo>
                    <a:pt x="115" y="84"/>
                  </a:lnTo>
                  <a:lnTo>
                    <a:pt x="113" y="82"/>
                  </a:lnTo>
                  <a:lnTo>
                    <a:pt x="110" y="82"/>
                  </a:lnTo>
                  <a:lnTo>
                    <a:pt x="106" y="80"/>
                  </a:lnTo>
                  <a:lnTo>
                    <a:pt x="103" y="80"/>
                  </a:lnTo>
                  <a:lnTo>
                    <a:pt x="99" y="80"/>
                  </a:lnTo>
                  <a:lnTo>
                    <a:pt x="96" y="80"/>
                  </a:lnTo>
                  <a:lnTo>
                    <a:pt x="96" y="80"/>
                  </a:lnTo>
                  <a:lnTo>
                    <a:pt x="92" y="82"/>
                  </a:lnTo>
                  <a:lnTo>
                    <a:pt x="89" y="82"/>
                  </a:lnTo>
                  <a:lnTo>
                    <a:pt x="89" y="84"/>
                  </a:lnTo>
                  <a:lnTo>
                    <a:pt x="86" y="86"/>
                  </a:lnTo>
                  <a:lnTo>
                    <a:pt x="84" y="87"/>
                  </a:lnTo>
                  <a:lnTo>
                    <a:pt x="82" y="87"/>
                  </a:lnTo>
                  <a:lnTo>
                    <a:pt x="77" y="87"/>
                  </a:lnTo>
                  <a:lnTo>
                    <a:pt x="74" y="89"/>
                  </a:lnTo>
                  <a:lnTo>
                    <a:pt x="69" y="8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2" name="Freeform 296"/>
            <p:cNvSpPr>
              <a:spLocks/>
            </p:cNvSpPr>
            <p:nvPr/>
          </p:nvSpPr>
          <p:spPr bwMode="auto">
            <a:xfrm>
              <a:off x="5203825" y="2699086"/>
              <a:ext cx="431800" cy="244475"/>
            </a:xfrm>
            <a:custGeom>
              <a:avLst/>
              <a:gdLst>
                <a:gd name="T0" fmla="*/ 171 w 272"/>
                <a:gd name="T1" fmla="*/ 142 h 154"/>
                <a:gd name="T2" fmla="*/ 159 w 272"/>
                <a:gd name="T3" fmla="*/ 137 h 154"/>
                <a:gd name="T4" fmla="*/ 173 w 272"/>
                <a:gd name="T5" fmla="*/ 125 h 154"/>
                <a:gd name="T6" fmla="*/ 161 w 272"/>
                <a:gd name="T7" fmla="*/ 124 h 154"/>
                <a:gd name="T8" fmla="*/ 147 w 272"/>
                <a:gd name="T9" fmla="*/ 118 h 154"/>
                <a:gd name="T10" fmla="*/ 147 w 272"/>
                <a:gd name="T11" fmla="*/ 115 h 154"/>
                <a:gd name="T12" fmla="*/ 131 w 272"/>
                <a:gd name="T13" fmla="*/ 117 h 154"/>
                <a:gd name="T14" fmla="*/ 121 w 272"/>
                <a:gd name="T15" fmla="*/ 129 h 154"/>
                <a:gd name="T16" fmla="*/ 116 w 272"/>
                <a:gd name="T17" fmla="*/ 141 h 154"/>
                <a:gd name="T18" fmla="*/ 92 w 272"/>
                <a:gd name="T19" fmla="*/ 136 h 154"/>
                <a:gd name="T20" fmla="*/ 104 w 272"/>
                <a:gd name="T21" fmla="*/ 113 h 154"/>
                <a:gd name="T22" fmla="*/ 114 w 272"/>
                <a:gd name="T23" fmla="*/ 108 h 154"/>
                <a:gd name="T24" fmla="*/ 101 w 272"/>
                <a:gd name="T25" fmla="*/ 88 h 154"/>
                <a:gd name="T26" fmla="*/ 77 w 272"/>
                <a:gd name="T27" fmla="*/ 81 h 154"/>
                <a:gd name="T28" fmla="*/ 60 w 272"/>
                <a:gd name="T29" fmla="*/ 89 h 154"/>
                <a:gd name="T30" fmla="*/ 39 w 272"/>
                <a:gd name="T31" fmla="*/ 91 h 154"/>
                <a:gd name="T32" fmla="*/ 12 w 272"/>
                <a:gd name="T33" fmla="*/ 86 h 154"/>
                <a:gd name="T34" fmla="*/ 1 w 272"/>
                <a:gd name="T35" fmla="*/ 81 h 154"/>
                <a:gd name="T36" fmla="*/ 3 w 272"/>
                <a:gd name="T37" fmla="*/ 72 h 154"/>
                <a:gd name="T38" fmla="*/ 8 w 272"/>
                <a:gd name="T39" fmla="*/ 60 h 154"/>
                <a:gd name="T40" fmla="*/ 10 w 272"/>
                <a:gd name="T41" fmla="*/ 57 h 154"/>
                <a:gd name="T42" fmla="*/ 27 w 272"/>
                <a:gd name="T43" fmla="*/ 39 h 154"/>
                <a:gd name="T44" fmla="*/ 27 w 272"/>
                <a:gd name="T45" fmla="*/ 27 h 154"/>
                <a:gd name="T46" fmla="*/ 31 w 272"/>
                <a:gd name="T47" fmla="*/ 14 h 154"/>
                <a:gd name="T48" fmla="*/ 32 w 272"/>
                <a:gd name="T49" fmla="*/ 10 h 154"/>
                <a:gd name="T50" fmla="*/ 44 w 272"/>
                <a:gd name="T51" fmla="*/ 9 h 154"/>
                <a:gd name="T52" fmla="*/ 68 w 272"/>
                <a:gd name="T53" fmla="*/ 10 h 154"/>
                <a:gd name="T54" fmla="*/ 80 w 272"/>
                <a:gd name="T55" fmla="*/ 14 h 154"/>
                <a:gd name="T56" fmla="*/ 92 w 272"/>
                <a:gd name="T57" fmla="*/ 14 h 154"/>
                <a:gd name="T58" fmla="*/ 109 w 272"/>
                <a:gd name="T59" fmla="*/ 15 h 154"/>
                <a:gd name="T60" fmla="*/ 123 w 272"/>
                <a:gd name="T61" fmla="*/ 17 h 154"/>
                <a:gd name="T62" fmla="*/ 130 w 272"/>
                <a:gd name="T63" fmla="*/ 10 h 154"/>
                <a:gd name="T64" fmla="*/ 143 w 272"/>
                <a:gd name="T65" fmla="*/ 5 h 154"/>
                <a:gd name="T66" fmla="*/ 154 w 272"/>
                <a:gd name="T67" fmla="*/ 2 h 154"/>
                <a:gd name="T68" fmla="*/ 169 w 272"/>
                <a:gd name="T69" fmla="*/ 0 h 154"/>
                <a:gd name="T70" fmla="*/ 183 w 272"/>
                <a:gd name="T71" fmla="*/ 7 h 154"/>
                <a:gd name="T72" fmla="*/ 185 w 272"/>
                <a:gd name="T73" fmla="*/ 19 h 154"/>
                <a:gd name="T74" fmla="*/ 195 w 272"/>
                <a:gd name="T75" fmla="*/ 22 h 154"/>
                <a:gd name="T76" fmla="*/ 202 w 272"/>
                <a:gd name="T77" fmla="*/ 36 h 154"/>
                <a:gd name="T78" fmla="*/ 212 w 272"/>
                <a:gd name="T79" fmla="*/ 39 h 154"/>
                <a:gd name="T80" fmla="*/ 220 w 272"/>
                <a:gd name="T81" fmla="*/ 39 h 154"/>
                <a:gd name="T82" fmla="*/ 234 w 272"/>
                <a:gd name="T83" fmla="*/ 41 h 154"/>
                <a:gd name="T84" fmla="*/ 241 w 272"/>
                <a:gd name="T85" fmla="*/ 46 h 154"/>
                <a:gd name="T86" fmla="*/ 255 w 272"/>
                <a:gd name="T87" fmla="*/ 50 h 154"/>
                <a:gd name="T88" fmla="*/ 267 w 272"/>
                <a:gd name="T89" fmla="*/ 55 h 154"/>
                <a:gd name="T90" fmla="*/ 270 w 272"/>
                <a:gd name="T91" fmla="*/ 57 h 154"/>
                <a:gd name="T92" fmla="*/ 268 w 272"/>
                <a:gd name="T93" fmla="*/ 67 h 154"/>
                <a:gd name="T94" fmla="*/ 268 w 272"/>
                <a:gd name="T95" fmla="*/ 75 h 154"/>
                <a:gd name="T96" fmla="*/ 263 w 272"/>
                <a:gd name="T97" fmla="*/ 91 h 154"/>
                <a:gd name="T98" fmla="*/ 248 w 272"/>
                <a:gd name="T99" fmla="*/ 94 h 154"/>
                <a:gd name="T100" fmla="*/ 239 w 272"/>
                <a:gd name="T101" fmla="*/ 105 h 154"/>
                <a:gd name="T102" fmla="*/ 229 w 272"/>
                <a:gd name="T103" fmla="*/ 108 h 154"/>
                <a:gd name="T104" fmla="*/ 214 w 272"/>
                <a:gd name="T105" fmla="*/ 113 h 154"/>
                <a:gd name="T106" fmla="*/ 198 w 272"/>
                <a:gd name="T107" fmla="*/ 118 h 154"/>
                <a:gd name="T108" fmla="*/ 193 w 272"/>
                <a:gd name="T109" fmla="*/ 125 h 154"/>
                <a:gd name="T110" fmla="*/ 208 w 272"/>
                <a:gd name="T111" fmla="*/ 134 h 154"/>
                <a:gd name="T112" fmla="*/ 217 w 272"/>
                <a:gd name="T113" fmla="*/ 142 h 154"/>
                <a:gd name="T114" fmla="*/ 207 w 272"/>
                <a:gd name="T115" fmla="*/ 144 h 154"/>
                <a:gd name="T116" fmla="*/ 200 w 272"/>
                <a:gd name="T117" fmla="*/ 144 h 154"/>
                <a:gd name="T118" fmla="*/ 191 w 272"/>
                <a:gd name="T119" fmla="*/ 14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2" h="154">
                  <a:moveTo>
                    <a:pt x="174" y="154"/>
                  </a:moveTo>
                  <a:lnTo>
                    <a:pt x="173" y="153"/>
                  </a:lnTo>
                  <a:lnTo>
                    <a:pt x="167" y="151"/>
                  </a:lnTo>
                  <a:lnTo>
                    <a:pt x="171" y="148"/>
                  </a:lnTo>
                  <a:lnTo>
                    <a:pt x="171" y="148"/>
                  </a:lnTo>
                  <a:lnTo>
                    <a:pt x="171" y="144"/>
                  </a:lnTo>
                  <a:lnTo>
                    <a:pt x="171" y="142"/>
                  </a:lnTo>
                  <a:lnTo>
                    <a:pt x="171" y="142"/>
                  </a:lnTo>
                  <a:lnTo>
                    <a:pt x="167" y="141"/>
                  </a:lnTo>
                  <a:lnTo>
                    <a:pt x="166" y="141"/>
                  </a:lnTo>
                  <a:lnTo>
                    <a:pt x="164" y="139"/>
                  </a:lnTo>
                  <a:lnTo>
                    <a:pt x="164" y="137"/>
                  </a:lnTo>
                  <a:lnTo>
                    <a:pt x="161" y="137"/>
                  </a:lnTo>
                  <a:lnTo>
                    <a:pt x="159" y="137"/>
                  </a:lnTo>
                  <a:lnTo>
                    <a:pt x="155" y="137"/>
                  </a:lnTo>
                  <a:lnTo>
                    <a:pt x="159" y="134"/>
                  </a:lnTo>
                  <a:lnTo>
                    <a:pt x="161" y="132"/>
                  </a:lnTo>
                  <a:lnTo>
                    <a:pt x="164" y="130"/>
                  </a:lnTo>
                  <a:lnTo>
                    <a:pt x="166" y="129"/>
                  </a:lnTo>
                  <a:lnTo>
                    <a:pt x="169" y="127"/>
                  </a:lnTo>
                  <a:lnTo>
                    <a:pt x="173" y="125"/>
                  </a:lnTo>
                  <a:lnTo>
                    <a:pt x="174" y="125"/>
                  </a:lnTo>
                  <a:lnTo>
                    <a:pt x="174" y="125"/>
                  </a:lnTo>
                  <a:lnTo>
                    <a:pt x="174" y="125"/>
                  </a:lnTo>
                  <a:lnTo>
                    <a:pt x="171" y="125"/>
                  </a:lnTo>
                  <a:lnTo>
                    <a:pt x="166" y="125"/>
                  </a:lnTo>
                  <a:lnTo>
                    <a:pt x="164" y="124"/>
                  </a:lnTo>
                  <a:lnTo>
                    <a:pt x="161" y="124"/>
                  </a:lnTo>
                  <a:lnTo>
                    <a:pt x="157" y="124"/>
                  </a:lnTo>
                  <a:lnTo>
                    <a:pt x="154" y="124"/>
                  </a:lnTo>
                  <a:lnTo>
                    <a:pt x="152" y="124"/>
                  </a:lnTo>
                  <a:lnTo>
                    <a:pt x="152" y="124"/>
                  </a:lnTo>
                  <a:lnTo>
                    <a:pt x="147" y="122"/>
                  </a:lnTo>
                  <a:lnTo>
                    <a:pt x="145" y="120"/>
                  </a:lnTo>
                  <a:lnTo>
                    <a:pt x="147" y="118"/>
                  </a:lnTo>
                  <a:lnTo>
                    <a:pt x="147" y="115"/>
                  </a:lnTo>
                  <a:lnTo>
                    <a:pt x="149" y="113"/>
                  </a:lnTo>
                  <a:lnTo>
                    <a:pt x="150" y="113"/>
                  </a:lnTo>
                  <a:lnTo>
                    <a:pt x="149" y="113"/>
                  </a:lnTo>
                  <a:lnTo>
                    <a:pt x="149" y="112"/>
                  </a:lnTo>
                  <a:lnTo>
                    <a:pt x="149" y="112"/>
                  </a:lnTo>
                  <a:lnTo>
                    <a:pt x="147" y="115"/>
                  </a:lnTo>
                  <a:lnTo>
                    <a:pt x="143" y="115"/>
                  </a:lnTo>
                  <a:lnTo>
                    <a:pt x="143" y="115"/>
                  </a:lnTo>
                  <a:lnTo>
                    <a:pt x="140" y="113"/>
                  </a:lnTo>
                  <a:lnTo>
                    <a:pt x="140" y="113"/>
                  </a:lnTo>
                  <a:lnTo>
                    <a:pt x="137" y="115"/>
                  </a:lnTo>
                  <a:lnTo>
                    <a:pt x="133" y="115"/>
                  </a:lnTo>
                  <a:lnTo>
                    <a:pt x="131" y="117"/>
                  </a:lnTo>
                  <a:lnTo>
                    <a:pt x="131" y="118"/>
                  </a:lnTo>
                  <a:lnTo>
                    <a:pt x="128" y="124"/>
                  </a:lnTo>
                  <a:lnTo>
                    <a:pt x="128" y="124"/>
                  </a:lnTo>
                  <a:lnTo>
                    <a:pt x="125" y="127"/>
                  </a:lnTo>
                  <a:lnTo>
                    <a:pt x="123" y="129"/>
                  </a:lnTo>
                  <a:lnTo>
                    <a:pt x="121" y="129"/>
                  </a:lnTo>
                  <a:lnTo>
                    <a:pt x="121" y="129"/>
                  </a:lnTo>
                  <a:lnTo>
                    <a:pt x="120" y="130"/>
                  </a:lnTo>
                  <a:lnTo>
                    <a:pt x="120" y="130"/>
                  </a:lnTo>
                  <a:lnTo>
                    <a:pt x="116" y="132"/>
                  </a:lnTo>
                  <a:lnTo>
                    <a:pt x="116" y="132"/>
                  </a:lnTo>
                  <a:lnTo>
                    <a:pt x="116" y="134"/>
                  </a:lnTo>
                  <a:lnTo>
                    <a:pt x="118" y="137"/>
                  </a:lnTo>
                  <a:lnTo>
                    <a:pt x="116" y="141"/>
                  </a:lnTo>
                  <a:lnTo>
                    <a:pt x="113" y="137"/>
                  </a:lnTo>
                  <a:lnTo>
                    <a:pt x="109" y="137"/>
                  </a:lnTo>
                  <a:lnTo>
                    <a:pt x="108" y="137"/>
                  </a:lnTo>
                  <a:lnTo>
                    <a:pt x="104" y="139"/>
                  </a:lnTo>
                  <a:lnTo>
                    <a:pt x="101" y="139"/>
                  </a:lnTo>
                  <a:lnTo>
                    <a:pt x="96" y="137"/>
                  </a:lnTo>
                  <a:lnTo>
                    <a:pt x="92" y="136"/>
                  </a:lnTo>
                  <a:lnTo>
                    <a:pt x="97" y="130"/>
                  </a:lnTo>
                  <a:lnTo>
                    <a:pt x="99" y="127"/>
                  </a:lnTo>
                  <a:lnTo>
                    <a:pt x="102" y="125"/>
                  </a:lnTo>
                  <a:lnTo>
                    <a:pt x="102" y="122"/>
                  </a:lnTo>
                  <a:lnTo>
                    <a:pt x="102" y="118"/>
                  </a:lnTo>
                  <a:lnTo>
                    <a:pt x="104" y="115"/>
                  </a:lnTo>
                  <a:lnTo>
                    <a:pt x="104" y="113"/>
                  </a:lnTo>
                  <a:lnTo>
                    <a:pt x="111" y="113"/>
                  </a:lnTo>
                  <a:lnTo>
                    <a:pt x="114" y="115"/>
                  </a:lnTo>
                  <a:lnTo>
                    <a:pt x="116" y="115"/>
                  </a:lnTo>
                  <a:lnTo>
                    <a:pt x="118" y="115"/>
                  </a:lnTo>
                  <a:lnTo>
                    <a:pt x="118" y="113"/>
                  </a:lnTo>
                  <a:lnTo>
                    <a:pt x="118" y="112"/>
                  </a:lnTo>
                  <a:lnTo>
                    <a:pt x="114" y="108"/>
                  </a:lnTo>
                  <a:lnTo>
                    <a:pt x="113" y="105"/>
                  </a:lnTo>
                  <a:lnTo>
                    <a:pt x="111" y="103"/>
                  </a:lnTo>
                  <a:lnTo>
                    <a:pt x="108" y="98"/>
                  </a:lnTo>
                  <a:lnTo>
                    <a:pt x="104" y="94"/>
                  </a:lnTo>
                  <a:lnTo>
                    <a:pt x="104" y="91"/>
                  </a:lnTo>
                  <a:lnTo>
                    <a:pt x="102" y="89"/>
                  </a:lnTo>
                  <a:lnTo>
                    <a:pt x="101" y="88"/>
                  </a:lnTo>
                  <a:lnTo>
                    <a:pt x="94" y="84"/>
                  </a:lnTo>
                  <a:lnTo>
                    <a:pt x="90" y="82"/>
                  </a:lnTo>
                  <a:lnTo>
                    <a:pt x="89" y="81"/>
                  </a:lnTo>
                  <a:lnTo>
                    <a:pt x="85" y="79"/>
                  </a:lnTo>
                  <a:lnTo>
                    <a:pt x="84" y="79"/>
                  </a:lnTo>
                  <a:lnTo>
                    <a:pt x="80" y="81"/>
                  </a:lnTo>
                  <a:lnTo>
                    <a:pt x="77" y="81"/>
                  </a:lnTo>
                  <a:lnTo>
                    <a:pt x="73" y="82"/>
                  </a:lnTo>
                  <a:lnTo>
                    <a:pt x="70" y="82"/>
                  </a:lnTo>
                  <a:lnTo>
                    <a:pt x="68" y="84"/>
                  </a:lnTo>
                  <a:lnTo>
                    <a:pt x="66" y="84"/>
                  </a:lnTo>
                  <a:lnTo>
                    <a:pt x="65" y="86"/>
                  </a:lnTo>
                  <a:lnTo>
                    <a:pt x="61" y="89"/>
                  </a:lnTo>
                  <a:lnTo>
                    <a:pt x="60" y="89"/>
                  </a:lnTo>
                  <a:lnTo>
                    <a:pt x="54" y="89"/>
                  </a:lnTo>
                  <a:lnTo>
                    <a:pt x="53" y="89"/>
                  </a:lnTo>
                  <a:lnTo>
                    <a:pt x="51" y="89"/>
                  </a:lnTo>
                  <a:lnTo>
                    <a:pt x="49" y="91"/>
                  </a:lnTo>
                  <a:lnTo>
                    <a:pt x="46" y="93"/>
                  </a:lnTo>
                  <a:lnTo>
                    <a:pt x="43" y="93"/>
                  </a:lnTo>
                  <a:lnTo>
                    <a:pt x="39" y="91"/>
                  </a:lnTo>
                  <a:lnTo>
                    <a:pt x="37" y="89"/>
                  </a:lnTo>
                  <a:lnTo>
                    <a:pt x="34" y="89"/>
                  </a:lnTo>
                  <a:lnTo>
                    <a:pt x="29" y="88"/>
                  </a:lnTo>
                  <a:lnTo>
                    <a:pt x="25" y="88"/>
                  </a:lnTo>
                  <a:lnTo>
                    <a:pt x="22" y="88"/>
                  </a:lnTo>
                  <a:lnTo>
                    <a:pt x="13" y="88"/>
                  </a:lnTo>
                  <a:lnTo>
                    <a:pt x="12" y="86"/>
                  </a:lnTo>
                  <a:lnTo>
                    <a:pt x="10" y="86"/>
                  </a:lnTo>
                  <a:lnTo>
                    <a:pt x="8" y="86"/>
                  </a:lnTo>
                  <a:lnTo>
                    <a:pt x="8" y="84"/>
                  </a:lnTo>
                  <a:lnTo>
                    <a:pt x="7" y="84"/>
                  </a:lnTo>
                  <a:lnTo>
                    <a:pt x="5" y="84"/>
                  </a:lnTo>
                  <a:lnTo>
                    <a:pt x="3" y="82"/>
                  </a:lnTo>
                  <a:lnTo>
                    <a:pt x="1" y="81"/>
                  </a:lnTo>
                  <a:lnTo>
                    <a:pt x="1" y="81"/>
                  </a:lnTo>
                  <a:lnTo>
                    <a:pt x="0" y="79"/>
                  </a:lnTo>
                  <a:lnTo>
                    <a:pt x="1" y="77"/>
                  </a:lnTo>
                  <a:lnTo>
                    <a:pt x="1" y="77"/>
                  </a:lnTo>
                  <a:lnTo>
                    <a:pt x="1" y="75"/>
                  </a:lnTo>
                  <a:lnTo>
                    <a:pt x="1" y="74"/>
                  </a:lnTo>
                  <a:lnTo>
                    <a:pt x="3" y="72"/>
                  </a:lnTo>
                  <a:lnTo>
                    <a:pt x="3" y="70"/>
                  </a:lnTo>
                  <a:lnTo>
                    <a:pt x="5" y="69"/>
                  </a:lnTo>
                  <a:lnTo>
                    <a:pt x="5" y="69"/>
                  </a:lnTo>
                  <a:lnTo>
                    <a:pt x="5" y="65"/>
                  </a:lnTo>
                  <a:lnTo>
                    <a:pt x="8" y="63"/>
                  </a:lnTo>
                  <a:lnTo>
                    <a:pt x="10" y="65"/>
                  </a:lnTo>
                  <a:lnTo>
                    <a:pt x="8" y="60"/>
                  </a:lnTo>
                  <a:lnTo>
                    <a:pt x="8" y="58"/>
                  </a:lnTo>
                  <a:lnTo>
                    <a:pt x="8" y="58"/>
                  </a:lnTo>
                  <a:lnTo>
                    <a:pt x="8" y="57"/>
                  </a:lnTo>
                  <a:lnTo>
                    <a:pt x="10" y="57"/>
                  </a:lnTo>
                  <a:lnTo>
                    <a:pt x="10" y="57"/>
                  </a:lnTo>
                  <a:lnTo>
                    <a:pt x="10" y="57"/>
                  </a:lnTo>
                  <a:lnTo>
                    <a:pt x="10" y="57"/>
                  </a:lnTo>
                  <a:lnTo>
                    <a:pt x="10" y="55"/>
                  </a:lnTo>
                  <a:lnTo>
                    <a:pt x="10" y="55"/>
                  </a:lnTo>
                  <a:lnTo>
                    <a:pt x="12" y="51"/>
                  </a:lnTo>
                  <a:lnTo>
                    <a:pt x="17" y="48"/>
                  </a:lnTo>
                  <a:lnTo>
                    <a:pt x="19" y="45"/>
                  </a:lnTo>
                  <a:lnTo>
                    <a:pt x="24" y="39"/>
                  </a:lnTo>
                  <a:lnTo>
                    <a:pt x="27" y="39"/>
                  </a:lnTo>
                  <a:lnTo>
                    <a:pt x="29" y="38"/>
                  </a:lnTo>
                  <a:lnTo>
                    <a:pt x="29" y="36"/>
                  </a:lnTo>
                  <a:lnTo>
                    <a:pt x="31" y="33"/>
                  </a:lnTo>
                  <a:lnTo>
                    <a:pt x="31" y="31"/>
                  </a:lnTo>
                  <a:lnTo>
                    <a:pt x="29" y="31"/>
                  </a:lnTo>
                  <a:lnTo>
                    <a:pt x="29" y="29"/>
                  </a:lnTo>
                  <a:lnTo>
                    <a:pt x="27" y="27"/>
                  </a:lnTo>
                  <a:lnTo>
                    <a:pt x="25" y="26"/>
                  </a:lnTo>
                  <a:lnTo>
                    <a:pt x="24" y="22"/>
                  </a:lnTo>
                  <a:lnTo>
                    <a:pt x="22" y="19"/>
                  </a:lnTo>
                  <a:lnTo>
                    <a:pt x="22" y="14"/>
                  </a:lnTo>
                  <a:lnTo>
                    <a:pt x="29" y="14"/>
                  </a:lnTo>
                  <a:lnTo>
                    <a:pt x="29" y="14"/>
                  </a:lnTo>
                  <a:lnTo>
                    <a:pt x="31" y="14"/>
                  </a:lnTo>
                  <a:lnTo>
                    <a:pt x="31" y="14"/>
                  </a:lnTo>
                  <a:lnTo>
                    <a:pt x="31" y="12"/>
                  </a:lnTo>
                  <a:lnTo>
                    <a:pt x="31" y="12"/>
                  </a:lnTo>
                  <a:lnTo>
                    <a:pt x="31" y="12"/>
                  </a:lnTo>
                  <a:lnTo>
                    <a:pt x="32" y="12"/>
                  </a:lnTo>
                  <a:lnTo>
                    <a:pt x="32" y="12"/>
                  </a:lnTo>
                  <a:lnTo>
                    <a:pt x="32" y="10"/>
                  </a:lnTo>
                  <a:lnTo>
                    <a:pt x="32" y="10"/>
                  </a:lnTo>
                  <a:lnTo>
                    <a:pt x="34" y="10"/>
                  </a:lnTo>
                  <a:lnTo>
                    <a:pt x="37" y="10"/>
                  </a:lnTo>
                  <a:lnTo>
                    <a:pt x="39" y="9"/>
                  </a:lnTo>
                  <a:lnTo>
                    <a:pt x="41" y="9"/>
                  </a:lnTo>
                  <a:lnTo>
                    <a:pt x="43" y="9"/>
                  </a:lnTo>
                  <a:lnTo>
                    <a:pt x="44" y="9"/>
                  </a:lnTo>
                  <a:lnTo>
                    <a:pt x="49" y="9"/>
                  </a:lnTo>
                  <a:lnTo>
                    <a:pt x="58" y="9"/>
                  </a:lnTo>
                  <a:lnTo>
                    <a:pt x="61" y="9"/>
                  </a:lnTo>
                  <a:lnTo>
                    <a:pt x="65" y="10"/>
                  </a:lnTo>
                  <a:lnTo>
                    <a:pt x="66" y="10"/>
                  </a:lnTo>
                  <a:lnTo>
                    <a:pt x="66" y="10"/>
                  </a:lnTo>
                  <a:lnTo>
                    <a:pt x="68" y="10"/>
                  </a:lnTo>
                  <a:lnTo>
                    <a:pt x="68" y="10"/>
                  </a:lnTo>
                  <a:lnTo>
                    <a:pt x="68" y="10"/>
                  </a:lnTo>
                  <a:lnTo>
                    <a:pt x="72" y="12"/>
                  </a:lnTo>
                  <a:lnTo>
                    <a:pt x="75" y="12"/>
                  </a:lnTo>
                  <a:lnTo>
                    <a:pt x="77" y="12"/>
                  </a:lnTo>
                  <a:lnTo>
                    <a:pt x="77" y="12"/>
                  </a:lnTo>
                  <a:lnTo>
                    <a:pt x="80" y="14"/>
                  </a:lnTo>
                  <a:lnTo>
                    <a:pt x="80" y="14"/>
                  </a:lnTo>
                  <a:lnTo>
                    <a:pt x="80" y="14"/>
                  </a:lnTo>
                  <a:lnTo>
                    <a:pt x="80" y="14"/>
                  </a:lnTo>
                  <a:lnTo>
                    <a:pt x="84" y="15"/>
                  </a:lnTo>
                  <a:lnTo>
                    <a:pt x="85" y="15"/>
                  </a:lnTo>
                  <a:lnTo>
                    <a:pt x="89" y="15"/>
                  </a:lnTo>
                  <a:lnTo>
                    <a:pt x="92" y="14"/>
                  </a:lnTo>
                  <a:lnTo>
                    <a:pt x="96" y="15"/>
                  </a:lnTo>
                  <a:lnTo>
                    <a:pt x="99" y="17"/>
                  </a:lnTo>
                  <a:lnTo>
                    <a:pt x="101" y="17"/>
                  </a:lnTo>
                  <a:lnTo>
                    <a:pt x="102" y="15"/>
                  </a:lnTo>
                  <a:lnTo>
                    <a:pt x="104" y="14"/>
                  </a:lnTo>
                  <a:lnTo>
                    <a:pt x="108" y="14"/>
                  </a:lnTo>
                  <a:lnTo>
                    <a:pt x="109" y="15"/>
                  </a:lnTo>
                  <a:lnTo>
                    <a:pt x="111" y="19"/>
                  </a:lnTo>
                  <a:lnTo>
                    <a:pt x="114" y="19"/>
                  </a:lnTo>
                  <a:lnTo>
                    <a:pt x="118" y="17"/>
                  </a:lnTo>
                  <a:lnTo>
                    <a:pt x="118" y="17"/>
                  </a:lnTo>
                  <a:lnTo>
                    <a:pt x="120" y="17"/>
                  </a:lnTo>
                  <a:lnTo>
                    <a:pt x="121" y="17"/>
                  </a:lnTo>
                  <a:lnTo>
                    <a:pt x="123" y="17"/>
                  </a:lnTo>
                  <a:lnTo>
                    <a:pt x="126" y="19"/>
                  </a:lnTo>
                  <a:lnTo>
                    <a:pt x="126" y="21"/>
                  </a:lnTo>
                  <a:lnTo>
                    <a:pt x="126" y="21"/>
                  </a:lnTo>
                  <a:lnTo>
                    <a:pt x="126" y="21"/>
                  </a:lnTo>
                  <a:lnTo>
                    <a:pt x="126" y="17"/>
                  </a:lnTo>
                  <a:lnTo>
                    <a:pt x="128" y="12"/>
                  </a:lnTo>
                  <a:lnTo>
                    <a:pt x="130" y="10"/>
                  </a:lnTo>
                  <a:lnTo>
                    <a:pt x="130" y="9"/>
                  </a:lnTo>
                  <a:lnTo>
                    <a:pt x="131" y="7"/>
                  </a:lnTo>
                  <a:lnTo>
                    <a:pt x="133" y="5"/>
                  </a:lnTo>
                  <a:lnTo>
                    <a:pt x="137" y="5"/>
                  </a:lnTo>
                  <a:lnTo>
                    <a:pt x="138" y="5"/>
                  </a:lnTo>
                  <a:lnTo>
                    <a:pt x="142" y="5"/>
                  </a:lnTo>
                  <a:lnTo>
                    <a:pt x="143" y="5"/>
                  </a:lnTo>
                  <a:lnTo>
                    <a:pt x="145" y="5"/>
                  </a:lnTo>
                  <a:lnTo>
                    <a:pt x="147" y="5"/>
                  </a:lnTo>
                  <a:lnTo>
                    <a:pt x="149" y="5"/>
                  </a:lnTo>
                  <a:lnTo>
                    <a:pt x="152" y="5"/>
                  </a:lnTo>
                  <a:lnTo>
                    <a:pt x="152" y="5"/>
                  </a:lnTo>
                  <a:lnTo>
                    <a:pt x="154" y="3"/>
                  </a:lnTo>
                  <a:lnTo>
                    <a:pt x="154" y="2"/>
                  </a:lnTo>
                  <a:lnTo>
                    <a:pt x="157" y="0"/>
                  </a:lnTo>
                  <a:lnTo>
                    <a:pt x="161" y="2"/>
                  </a:lnTo>
                  <a:lnTo>
                    <a:pt x="161" y="2"/>
                  </a:lnTo>
                  <a:lnTo>
                    <a:pt x="162" y="2"/>
                  </a:lnTo>
                  <a:lnTo>
                    <a:pt x="164" y="2"/>
                  </a:lnTo>
                  <a:lnTo>
                    <a:pt x="166" y="0"/>
                  </a:lnTo>
                  <a:lnTo>
                    <a:pt x="169" y="0"/>
                  </a:lnTo>
                  <a:lnTo>
                    <a:pt x="176" y="0"/>
                  </a:lnTo>
                  <a:lnTo>
                    <a:pt x="178" y="0"/>
                  </a:lnTo>
                  <a:lnTo>
                    <a:pt x="179" y="2"/>
                  </a:lnTo>
                  <a:lnTo>
                    <a:pt x="181" y="3"/>
                  </a:lnTo>
                  <a:lnTo>
                    <a:pt x="181" y="3"/>
                  </a:lnTo>
                  <a:lnTo>
                    <a:pt x="183" y="5"/>
                  </a:lnTo>
                  <a:lnTo>
                    <a:pt x="183" y="7"/>
                  </a:lnTo>
                  <a:lnTo>
                    <a:pt x="185" y="9"/>
                  </a:lnTo>
                  <a:lnTo>
                    <a:pt x="186" y="10"/>
                  </a:lnTo>
                  <a:lnTo>
                    <a:pt x="186" y="14"/>
                  </a:lnTo>
                  <a:lnTo>
                    <a:pt x="183" y="15"/>
                  </a:lnTo>
                  <a:lnTo>
                    <a:pt x="185" y="17"/>
                  </a:lnTo>
                  <a:lnTo>
                    <a:pt x="185" y="17"/>
                  </a:lnTo>
                  <a:lnTo>
                    <a:pt x="185" y="19"/>
                  </a:lnTo>
                  <a:lnTo>
                    <a:pt x="186" y="19"/>
                  </a:lnTo>
                  <a:lnTo>
                    <a:pt x="186" y="21"/>
                  </a:lnTo>
                  <a:lnTo>
                    <a:pt x="186" y="21"/>
                  </a:lnTo>
                  <a:lnTo>
                    <a:pt x="186" y="22"/>
                  </a:lnTo>
                  <a:lnTo>
                    <a:pt x="188" y="22"/>
                  </a:lnTo>
                  <a:lnTo>
                    <a:pt x="190" y="22"/>
                  </a:lnTo>
                  <a:lnTo>
                    <a:pt x="195" y="22"/>
                  </a:lnTo>
                  <a:lnTo>
                    <a:pt x="196" y="24"/>
                  </a:lnTo>
                  <a:lnTo>
                    <a:pt x="200" y="26"/>
                  </a:lnTo>
                  <a:lnTo>
                    <a:pt x="200" y="27"/>
                  </a:lnTo>
                  <a:lnTo>
                    <a:pt x="200" y="29"/>
                  </a:lnTo>
                  <a:lnTo>
                    <a:pt x="202" y="31"/>
                  </a:lnTo>
                  <a:lnTo>
                    <a:pt x="202" y="34"/>
                  </a:lnTo>
                  <a:lnTo>
                    <a:pt x="202" y="36"/>
                  </a:lnTo>
                  <a:lnTo>
                    <a:pt x="203" y="38"/>
                  </a:lnTo>
                  <a:lnTo>
                    <a:pt x="205" y="38"/>
                  </a:lnTo>
                  <a:lnTo>
                    <a:pt x="205" y="38"/>
                  </a:lnTo>
                  <a:lnTo>
                    <a:pt x="207" y="38"/>
                  </a:lnTo>
                  <a:lnTo>
                    <a:pt x="208" y="38"/>
                  </a:lnTo>
                  <a:lnTo>
                    <a:pt x="210" y="38"/>
                  </a:lnTo>
                  <a:lnTo>
                    <a:pt x="212" y="39"/>
                  </a:lnTo>
                  <a:lnTo>
                    <a:pt x="214" y="39"/>
                  </a:lnTo>
                  <a:lnTo>
                    <a:pt x="214" y="39"/>
                  </a:lnTo>
                  <a:lnTo>
                    <a:pt x="215" y="41"/>
                  </a:lnTo>
                  <a:lnTo>
                    <a:pt x="217" y="41"/>
                  </a:lnTo>
                  <a:lnTo>
                    <a:pt x="219" y="41"/>
                  </a:lnTo>
                  <a:lnTo>
                    <a:pt x="220" y="41"/>
                  </a:lnTo>
                  <a:lnTo>
                    <a:pt x="220" y="39"/>
                  </a:lnTo>
                  <a:lnTo>
                    <a:pt x="224" y="39"/>
                  </a:lnTo>
                  <a:lnTo>
                    <a:pt x="226" y="39"/>
                  </a:lnTo>
                  <a:lnTo>
                    <a:pt x="227" y="39"/>
                  </a:lnTo>
                  <a:lnTo>
                    <a:pt x="229" y="38"/>
                  </a:lnTo>
                  <a:lnTo>
                    <a:pt x="229" y="38"/>
                  </a:lnTo>
                  <a:lnTo>
                    <a:pt x="232" y="39"/>
                  </a:lnTo>
                  <a:lnTo>
                    <a:pt x="234" y="41"/>
                  </a:lnTo>
                  <a:lnTo>
                    <a:pt x="236" y="43"/>
                  </a:lnTo>
                  <a:lnTo>
                    <a:pt x="238" y="45"/>
                  </a:lnTo>
                  <a:lnTo>
                    <a:pt x="239" y="46"/>
                  </a:lnTo>
                  <a:lnTo>
                    <a:pt x="239" y="48"/>
                  </a:lnTo>
                  <a:lnTo>
                    <a:pt x="239" y="48"/>
                  </a:lnTo>
                  <a:lnTo>
                    <a:pt x="241" y="46"/>
                  </a:lnTo>
                  <a:lnTo>
                    <a:pt x="241" y="46"/>
                  </a:lnTo>
                  <a:lnTo>
                    <a:pt x="244" y="46"/>
                  </a:lnTo>
                  <a:lnTo>
                    <a:pt x="246" y="46"/>
                  </a:lnTo>
                  <a:lnTo>
                    <a:pt x="248" y="46"/>
                  </a:lnTo>
                  <a:lnTo>
                    <a:pt x="250" y="48"/>
                  </a:lnTo>
                  <a:lnTo>
                    <a:pt x="251" y="48"/>
                  </a:lnTo>
                  <a:lnTo>
                    <a:pt x="255" y="50"/>
                  </a:lnTo>
                  <a:lnTo>
                    <a:pt x="255" y="50"/>
                  </a:lnTo>
                  <a:lnTo>
                    <a:pt x="256" y="50"/>
                  </a:lnTo>
                  <a:lnTo>
                    <a:pt x="256" y="50"/>
                  </a:lnTo>
                  <a:lnTo>
                    <a:pt x="262" y="51"/>
                  </a:lnTo>
                  <a:lnTo>
                    <a:pt x="265" y="53"/>
                  </a:lnTo>
                  <a:lnTo>
                    <a:pt x="265" y="53"/>
                  </a:lnTo>
                  <a:lnTo>
                    <a:pt x="265" y="53"/>
                  </a:lnTo>
                  <a:lnTo>
                    <a:pt x="267" y="55"/>
                  </a:lnTo>
                  <a:lnTo>
                    <a:pt x="267" y="55"/>
                  </a:lnTo>
                  <a:lnTo>
                    <a:pt x="267" y="55"/>
                  </a:lnTo>
                  <a:lnTo>
                    <a:pt x="267" y="55"/>
                  </a:lnTo>
                  <a:lnTo>
                    <a:pt x="270" y="55"/>
                  </a:lnTo>
                  <a:lnTo>
                    <a:pt x="270" y="55"/>
                  </a:lnTo>
                  <a:lnTo>
                    <a:pt x="270" y="57"/>
                  </a:lnTo>
                  <a:lnTo>
                    <a:pt x="270" y="57"/>
                  </a:lnTo>
                  <a:lnTo>
                    <a:pt x="272" y="60"/>
                  </a:lnTo>
                  <a:lnTo>
                    <a:pt x="272" y="60"/>
                  </a:lnTo>
                  <a:lnTo>
                    <a:pt x="272" y="63"/>
                  </a:lnTo>
                  <a:lnTo>
                    <a:pt x="270" y="67"/>
                  </a:lnTo>
                  <a:lnTo>
                    <a:pt x="270" y="67"/>
                  </a:lnTo>
                  <a:lnTo>
                    <a:pt x="270" y="67"/>
                  </a:lnTo>
                  <a:lnTo>
                    <a:pt x="268" y="67"/>
                  </a:lnTo>
                  <a:lnTo>
                    <a:pt x="268" y="67"/>
                  </a:lnTo>
                  <a:lnTo>
                    <a:pt x="270" y="70"/>
                  </a:lnTo>
                  <a:lnTo>
                    <a:pt x="270" y="70"/>
                  </a:lnTo>
                  <a:lnTo>
                    <a:pt x="268" y="72"/>
                  </a:lnTo>
                  <a:lnTo>
                    <a:pt x="267" y="74"/>
                  </a:lnTo>
                  <a:lnTo>
                    <a:pt x="267" y="75"/>
                  </a:lnTo>
                  <a:lnTo>
                    <a:pt x="268" y="75"/>
                  </a:lnTo>
                  <a:lnTo>
                    <a:pt x="270" y="81"/>
                  </a:lnTo>
                  <a:lnTo>
                    <a:pt x="270" y="82"/>
                  </a:lnTo>
                  <a:lnTo>
                    <a:pt x="270" y="86"/>
                  </a:lnTo>
                  <a:lnTo>
                    <a:pt x="268" y="88"/>
                  </a:lnTo>
                  <a:lnTo>
                    <a:pt x="268" y="91"/>
                  </a:lnTo>
                  <a:lnTo>
                    <a:pt x="263" y="91"/>
                  </a:lnTo>
                  <a:lnTo>
                    <a:pt x="263" y="91"/>
                  </a:lnTo>
                  <a:lnTo>
                    <a:pt x="260" y="91"/>
                  </a:lnTo>
                  <a:lnTo>
                    <a:pt x="260" y="91"/>
                  </a:lnTo>
                  <a:lnTo>
                    <a:pt x="256" y="91"/>
                  </a:lnTo>
                  <a:lnTo>
                    <a:pt x="253" y="91"/>
                  </a:lnTo>
                  <a:lnTo>
                    <a:pt x="253" y="93"/>
                  </a:lnTo>
                  <a:lnTo>
                    <a:pt x="250" y="94"/>
                  </a:lnTo>
                  <a:lnTo>
                    <a:pt x="248" y="94"/>
                  </a:lnTo>
                  <a:lnTo>
                    <a:pt x="246" y="96"/>
                  </a:lnTo>
                  <a:lnTo>
                    <a:pt x="246" y="96"/>
                  </a:lnTo>
                  <a:lnTo>
                    <a:pt x="246" y="98"/>
                  </a:lnTo>
                  <a:lnTo>
                    <a:pt x="244" y="100"/>
                  </a:lnTo>
                  <a:lnTo>
                    <a:pt x="244" y="101"/>
                  </a:lnTo>
                  <a:lnTo>
                    <a:pt x="244" y="105"/>
                  </a:lnTo>
                  <a:lnTo>
                    <a:pt x="239" y="105"/>
                  </a:lnTo>
                  <a:lnTo>
                    <a:pt x="238" y="105"/>
                  </a:lnTo>
                  <a:lnTo>
                    <a:pt x="236" y="105"/>
                  </a:lnTo>
                  <a:lnTo>
                    <a:pt x="234" y="106"/>
                  </a:lnTo>
                  <a:lnTo>
                    <a:pt x="234" y="106"/>
                  </a:lnTo>
                  <a:lnTo>
                    <a:pt x="232" y="106"/>
                  </a:lnTo>
                  <a:lnTo>
                    <a:pt x="231" y="108"/>
                  </a:lnTo>
                  <a:lnTo>
                    <a:pt x="229" y="108"/>
                  </a:lnTo>
                  <a:lnTo>
                    <a:pt x="226" y="110"/>
                  </a:lnTo>
                  <a:lnTo>
                    <a:pt x="224" y="112"/>
                  </a:lnTo>
                  <a:lnTo>
                    <a:pt x="222" y="112"/>
                  </a:lnTo>
                  <a:lnTo>
                    <a:pt x="219" y="112"/>
                  </a:lnTo>
                  <a:lnTo>
                    <a:pt x="217" y="113"/>
                  </a:lnTo>
                  <a:lnTo>
                    <a:pt x="215" y="113"/>
                  </a:lnTo>
                  <a:lnTo>
                    <a:pt x="214" y="113"/>
                  </a:lnTo>
                  <a:lnTo>
                    <a:pt x="208" y="113"/>
                  </a:lnTo>
                  <a:lnTo>
                    <a:pt x="208" y="113"/>
                  </a:lnTo>
                  <a:lnTo>
                    <a:pt x="207" y="115"/>
                  </a:lnTo>
                  <a:lnTo>
                    <a:pt x="203" y="118"/>
                  </a:lnTo>
                  <a:lnTo>
                    <a:pt x="200" y="118"/>
                  </a:lnTo>
                  <a:lnTo>
                    <a:pt x="200" y="118"/>
                  </a:lnTo>
                  <a:lnTo>
                    <a:pt x="198" y="118"/>
                  </a:lnTo>
                  <a:lnTo>
                    <a:pt x="198" y="120"/>
                  </a:lnTo>
                  <a:lnTo>
                    <a:pt x="198" y="120"/>
                  </a:lnTo>
                  <a:lnTo>
                    <a:pt x="196" y="122"/>
                  </a:lnTo>
                  <a:lnTo>
                    <a:pt x="195" y="124"/>
                  </a:lnTo>
                  <a:lnTo>
                    <a:pt x="195" y="124"/>
                  </a:lnTo>
                  <a:lnTo>
                    <a:pt x="193" y="124"/>
                  </a:lnTo>
                  <a:lnTo>
                    <a:pt x="193" y="125"/>
                  </a:lnTo>
                  <a:lnTo>
                    <a:pt x="195" y="127"/>
                  </a:lnTo>
                  <a:lnTo>
                    <a:pt x="196" y="129"/>
                  </a:lnTo>
                  <a:lnTo>
                    <a:pt x="198" y="132"/>
                  </a:lnTo>
                  <a:lnTo>
                    <a:pt x="200" y="136"/>
                  </a:lnTo>
                  <a:lnTo>
                    <a:pt x="202" y="136"/>
                  </a:lnTo>
                  <a:lnTo>
                    <a:pt x="205" y="134"/>
                  </a:lnTo>
                  <a:lnTo>
                    <a:pt x="208" y="134"/>
                  </a:lnTo>
                  <a:lnTo>
                    <a:pt x="212" y="134"/>
                  </a:lnTo>
                  <a:lnTo>
                    <a:pt x="214" y="132"/>
                  </a:lnTo>
                  <a:lnTo>
                    <a:pt x="214" y="132"/>
                  </a:lnTo>
                  <a:lnTo>
                    <a:pt x="217" y="134"/>
                  </a:lnTo>
                  <a:lnTo>
                    <a:pt x="220" y="136"/>
                  </a:lnTo>
                  <a:lnTo>
                    <a:pt x="220" y="139"/>
                  </a:lnTo>
                  <a:lnTo>
                    <a:pt x="217" y="142"/>
                  </a:lnTo>
                  <a:lnTo>
                    <a:pt x="217" y="142"/>
                  </a:lnTo>
                  <a:lnTo>
                    <a:pt x="217" y="142"/>
                  </a:lnTo>
                  <a:lnTo>
                    <a:pt x="215" y="142"/>
                  </a:lnTo>
                  <a:lnTo>
                    <a:pt x="215" y="142"/>
                  </a:lnTo>
                  <a:lnTo>
                    <a:pt x="212" y="144"/>
                  </a:lnTo>
                  <a:lnTo>
                    <a:pt x="212" y="144"/>
                  </a:lnTo>
                  <a:lnTo>
                    <a:pt x="207" y="144"/>
                  </a:lnTo>
                  <a:lnTo>
                    <a:pt x="203" y="142"/>
                  </a:lnTo>
                  <a:lnTo>
                    <a:pt x="202" y="142"/>
                  </a:lnTo>
                  <a:lnTo>
                    <a:pt x="202" y="142"/>
                  </a:lnTo>
                  <a:lnTo>
                    <a:pt x="200" y="142"/>
                  </a:lnTo>
                  <a:lnTo>
                    <a:pt x="200" y="144"/>
                  </a:lnTo>
                  <a:lnTo>
                    <a:pt x="200" y="144"/>
                  </a:lnTo>
                  <a:lnTo>
                    <a:pt x="200" y="144"/>
                  </a:lnTo>
                  <a:lnTo>
                    <a:pt x="200" y="144"/>
                  </a:lnTo>
                  <a:lnTo>
                    <a:pt x="198" y="144"/>
                  </a:lnTo>
                  <a:lnTo>
                    <a:pt x="198" y="144"/>
                  </a:lnTo>
                  <a:lnTo>
                    <a:pt x="195" y="148"/>
                  </a:lnTo>
                  <a:lnTo>
                    <a:pt x="195" y="148"/>
                  </a:lnTo>
                  <a:lnTo>
                    <a:pt x="195" y="148"/>
                  </a:lnTo>
                  <a:lnTo>
                    <a:pt x="191" y="148"/>
                  </a:lnTo>
                  <a:lnTo>
                    <a:pt x="190" y="148"/>
                  </a:lnTo>
                  <a:lnTo>
                    <a:pt x="188" y="149"/>
                  </a:lnTo>
                  <a:lnTo>
                    <a:pt x="186" y="153"/>
                  </a:lnTo>
                  <a:lnTo>
                    <a:pt x="183" y="153"/>
                  </a:lnTo>
                  <a:lnTo>
                    <a:pt x="179" y="154"/>
                  </a:lnTo>
                  <a:lnTo>
                    <a:pt x="174" y="15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3" name="Freeform 297"/>
            <p:cNvSpPr>
              <a:spLocks/>
            </p:cNvSpPr>
            <p:nvPr/>
          </p:nvSpPr>
          <p:spPr bwMode="auto">
            <a:xfrm>
              <a:off x="5230813" y="2573674"/>
              <a:ext cx="228600" cy="163513"/>
            </a:xfrm>
            <a:custGeom>
              <a:avLst/>
              <a:gdLst>
                <a:gd name="T0" fmla="*/ 104 w 144"/>
                <a:gd name="T1" fmla="*/ 98 h 103"/>
                <a:gd name="T2" fmla="*/ 101 w 144"/>
                <a:gd name="T3" fmla="*/ 100 h 103"/>
                <a:gd name="T4" fmla="*/ 91 w 144"/>
                <a:gd name="T5" fmla="*/ 96 h 103"/>
                <a:gd name="T6" fmla="*/ 87 w 144"/>
                <a:gd name="T7" fmla="*/ 98 h 103"/>
                <a:gd name="T8" fmla="*/ 77 w 144"/>
                <a:gd name="T9" fmla="*/ 96 h 103"/>
                <a:gd name="T10" fmla="*/ 68 w 144"/>
                <a:gd name="T11" fmla="*/ 98 h 103"/>
                <a:gd name="T12" fmla="*/ 61 w 144"/>
                <a:gd name="T13" fmla="*/ 96 h 103"/>
                <a:gd name="T14" fmla="*/ 58 w 144"/>
                <a:gd name="T15" fmla="*/ 94 h 103"/>
                <a:gd name="T16" fmla="*/ 55 w 144"/>
                <a:gd name="T17" fmla="*/ 93 h 103"/>
                <a:gd name="T18" fmla="*/ 51 w 144"/>
                <a:gd name="T19" fmla="*/ 93 h 103"/>
                <a:gd name="T20" fmla="*/ 43 w 144"/>
                <a:gd name="T21" fmla="*/ 91 h 103"/>
                <a:gd name="T22" fmla="*/ 27 w 144"/>
                <a:gd name="T23" fmla="*/ 91 h 103"/>
                <a:gd name="T24" fmla="*/ 22 w 144"/>
                <a:gd name="T25" fmla="*/ 91 h 103"/>
                <a:gd name="T26" fmla="*/ 19 w 144"/>
                <a:gd name="T27" fmla="*/ 91 h 103"/>
                <a:gd name="T28" fmla="*/ 17 w 144"/>
                <a:gd name="T29" fmla="*/ 93 h 103"/>
                <a:gd name="T30" fmla="*/ 14 w 144"/>
                <a:gd name="T31" fmla="*/ 96 h 103"/>
                <a:gd name="T32" fmla="*/ 5 w 144"/>
                <a:gd name="T33" fmla="*/ 96 h 103"/>
                <a:gd name="T34" fmla="*/ 5 w 144"/>
                <a:gd name="T35" fmla="*/ 86 h 103"/>
                <a:gd name="T36" fmla="*/ 2 w 144"/>
                <a:gd name="T37" fmla="*/ 82 h 103"/>
                <a:gd name="T38" fmla="*/ 3 w 144"/>
                <a:gd name="T39" fmla="*/ 76 h 103"/>
                <a:gd name="T40" fmla="*/ 10 w 144"/>
                <a:gd name="T41" fmla="*/ 72 h 103"/>
                <a:gd name="T42" fmla="*/ 8 w 144"/>
                <a:gd name="T43" fmla="*/ 60 h 103"/>
                <a:gd name="T44" fmla="*/ 3 w 144"/>
                <a:gd name="T45" fmla="*/ 48 h 103"/>
                <a:gd name="T46" fmla="*/ 20 w 144"/>
                <a:gd name="T47" fmla="*/ 46 h 103"/>
                <a:gd name="T48" fmla="*/ 27 w 144"/>
                <a:gd name="T49" fmla="*/ 41 h 103"/>
                <a:gd name="T50" fmla="*/ 36 w 144"/>
                <a:gd name="T51" fmla="*/ 39 h 103"/>
                <a:gd name="T52" fmla="*/ 36 w 144"/>
                <a:gd name="T53" fmla="*/ 34 h 103"/>
                <a:gd name="T54" fmla="*/ 41 w 144"/>
                <a:gd name="T55" fmla="*/ 26 h 103"/>
                <a:gd name="T56" fmla="*/ 49 w 144"/>
                <a:gd name="T57" fmla="*/ 21 h 103"/>
                <a:gd name="T58" fmla="*/ 51 w 144"/>
                <a:gd name="T59" fmla="*/ 19 h 103"/>
                <a:gd name="T60" fmla="*/ 51 w 144"/>
                <a:gd name="T61" fmla="*/ 19 h 103"/>
                <a:gd name="T62" fmla="*/ 51 w 144"/>
                <a:gd name="T63" fmla="*/ 14 h 103"/>
                <a:gd name="T64" fmla="*/ 53 w 144"/>
                <a:gd name="T65" fmla="*/ 9 h 103"/>
                <a:gd name="T66" fmla="*/ 58 w 144"/>
                <a:gd name="T67" fmla="*/ 7 h 103"/>
                <a:gd name="T68" fmla="*/ 63 w 144"/>
                <a:gd name="T69" fmla="*/ 7 h 103"/>
                <a:gd name="T70" fmla="*/ 68 w 144"/>
                <a:gd name="T71" fmla="*/ 5 h 103"/>
                <a:gd name="T72" fmla="*/ 73 w 144"/>
                <a:gd name="T73" fmla="*/ 0 h 103"/>
                <a:gd name="T74" fmla="*/ 79 w 144"/>
                <a:gd name="T75" fmla="*/ 2 h 103"/>
                <a:gd name="T76" fmla="*/ 87 w 144"/>
                <a:gd name="T77" fmla="*/ 3 h 103"/>
                <a:gd name="T78" fmla="*/ 94 w 144"/>
                <a:gd name="T79" fmla="*/ 5 h 103"/>
                <a:gd name="T80" fmla="*/ 94 w 144"/>
                <a:gd name="T81" fmla="*/ 9 h 103"/>
                <a:gd name="T82" fmla="*/ 103 w 144"/>
                <a:gd name="T83" fmla="*/ 7 h 103"/>
                <a:gd name="T84" fmla="*/ 113 w 144"/>
                <a:gd name="T85" fmla="*/ 9 h 103"/>
                <a:gd name="T86" fmla="*/ 116 w 144"/>
                <a:gd name="T87" fmla="*/ 17 h 103"/>
                <a:gd name="T88" fmla="*/ 118 w 144"/>
                <a:gd name="T89" fmla="*/ 24 h 103"/>
                <a:gd name="T90" fmla="*/ 116 w 144"/>
                <a:gd name="T91" fmla="*/ 27 h 103"/>
                <a:gd name="T92" fmla="*/ 121 w 144"/>
                <a:gd name="T93" fmla="*/ 33 h 103"/>
                <a:gd name="T94" fmla="*/ 126 w 144"/>
                <a:gd name="T95" fmla="*/ 41 h 103"/>
                <a:gd name="T96" fmla="*/ 132 w 144"/>
                <a:gd name="T97" fmla="*/ 46 h 103"/>
                <a:gd name="T98" fmla="*/ 133 w 144"/>
                <a:gd name="T99" fmla="*/ 50 h 103"/>
                <a:gd name="T100" fmla="*/ 142 w 144"/>
                <a:gd name="T101" fmla="*/ 55 h 103"/>
                <a:gd name="T102" fmla="*/ 140 w 144"/>
                <a:gd name="T103" fmla="*/ 63 h 103"/>
                <a:gd name="T104" fmla="*/ 125 w 144"/>
                <a:gd name="T105" fmla="*/ 65 h 103"/>
                <a:gd name="T106" fmla="*/ 126 w 144"/>
                <a:gd name="T107" fmla="*/ 70 h 103"/>
                <a:gd name="T108" fmla="*/ 128 w 144"/>
                <a:gd name="T109" fmla="*/ 77 h 103"/>
                <a:gd name="T110" fmla="*/ 130 w 144"/>
                <a:gd name="T111" fmla="*/ 84 h 103"/>
                <a:gd name="T112" fmla="*/ 123 w 144"/>
                <a:gd name="T113" fmla="*/ 86 h 103"/>
                <a:gd name="T114" fmla="*/ 118 w 144"/>
                <a:gd name="T115" fmla="*/ 88 h 103"/>
                <a:gd name="T116" fmla="*/ 116 w 144"/>
                <a:gd name="T117" fmla="*/ 91 h 103"/>
                <a:gd name="T118" fmla="*/ 113 w 144"/>
                <a:gd name="T119" fmla="*/ 98 h 103"/>
                <a:gd name="T120" fmla="*/ 111 w 144"/>
                <a:gd name="T121"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 h="103">
                  <a:moveTo>
                    <a:pt x="108" y="101"/>
                  </a:moveTo>
                  <a:lnTo>
                    <a:pt x="106" y="100"/>
                  </a:lnTo>
                  <a:lnTo>
                    <a:pt x="104" y="98"/>
                  </a:lnTo>
                  <a:lnTo>
                    <a:pt x="103" y="98"/>
                  </a:lnTo>
                  <a:lnTo>
                    <a:pt x="103" y="98"/>
                  </a:lnTo>
                  <a:lnTo>
                    <a:pt x="101" y="100"/>
                  </a:lnTo>
                  <a:lnTo>
                    <a:pt x="97" y="100"/>
                  </a:lnTo>
                  <a:lnTo>
                    <a:pt x="92" y="100"/>
                  </a:lnTo>
                  <a:lnTo>
                    <a:pt x="91" y="96"/>
                  </a:lnTo>
                  <a:lnTo>
                    <a:pt x="89" y="96"/>
                  </a:lnTo>
                  <a:lnTo>
                    <a:pt x="89" y="96"/>
                  </a:lnTo>
                  <a:lnTo>
                    <a:pt x="87" y="98"/>
                  </a:lnTo>
                  <a:lnTo>
                    <a:pt x="84" y="100"/>
                  </a:lnTo>
                  <a:lnTo>
                    <a:pt x="80" y="98"/>
                  </a:lnTo>
                  <a:lnTo>
                    <a:pt x="77" y="96"/>
                  </a:lnTo>
                  <a:lnTo>
                    <a:pt x="75" y="96"/>
                  </a:lnTo>
                  <a:lnTo>
                    <a:pt x="72" y="98"/>
                  </a:lnTo>
                  <a:lnTo>
                    <a:pt x="68" y="98"/>
                  </a:lnTo>
                  <a:lnTo>
                    <a:pt x="67" y="98"/>
                  </a:lnTo>
                  <a:lnTo>
                    <a:pt x="67" y="98"/>
                  </a:lnTo>
                  <a:lnTo>
                    <a:pt x="61" y="96"/>
                  </a:lnTo>
                  <a:lnTo>
                    <a:pt x="61" y="96"/>
                  </a:lnTo>
                  <a:lnTo>
                    <a:pt x="61" y="96"/>
                  </a:lnTo>
                  <a:lnTo>
                    <a:pt x="58" y="94"/>
                  </a:lnTo>
                  <a:lnTo>
                    <a:pt x="56" y="94"/>
                  </a:lnTo>
                  <a:lnTo>
                    <a:pt x="55" y="93"/>
                  </a:lnTo>
                  <a:lnTo>
                    <a:pt x="55" y="93"/>
                  </a:lnTo>
                  <a:lnTo>
                    <a:pt x="51" y="93"/>
                  </a:lnTo>
                  <a:lnTo>
                    <a:pt x="51" y="93"/>
                  </a:lnTo>
                  <a:lnTo>
                    <a:pt x="51" y="93"/>
                  </a:lnTo>
                  <a:lnTo>
                    <a:pt x="48" y="91"/>
                  </a:lnTo>
                  <a:lnTo>
                    <a:pt x="46" y="91"/>
                  </a:lnTo>
                  <a:lnTo>
                    <a:pt x="43" y="91"/>
                  </a:lnTo>
                  <a:lnTo>
                    <a:pt x="39" y="91"/>
                  </a:lnTo>
                  <a:lnTo>
                    <a:pt x="32" y="91"/>
                  </a:lnTo>
                  <a:lnTo>
                    <a:pt x="27" y="91"/>
                  </a:lnTo>
                  <a:lnTo>
                    <a:pt x="26" y="91"/>
                  </a:lnTo>
                  <a:lnTo>
                    <a:pt x="24" y="91"/>
                  </a:lnTo>
                  <a:lnTo>
                    <a:pt x="22" y="91"/>
                  </a:lnTo>
                  <a:lnTo>
                    <a:pt x="22" y="91"/>
                  </a:lnTo>
                  <a:lnTo>
                    <a:pt x="19" y="91"/>
                  </a:lnTo>
                  <a:lnTo>
                    <a:pt x="19" y="91"/>
                  </a:lnTo>
                  <a:lnTo>
                    <a:pt x="17" y="91"/>
                  </a:lnTo>
                  <a:lnTo>
                    <a:pt x="17" y="91"/>
                  </a:lnTo>
                  <a:lnTo>
                    <a:pt x="17" y="93"/>
                  </a:lnTo>
                  <a:lnTo>
                    <a:pt x="17" y="93"/>
                  </a:lnTo>
                  <a:lnTo>
                    <a:pt x="15" y="94"/>
                  </a:lnTo>
                  <a:lnTo>
                    <a:pt x="14" y="96"/>
                  </a:lnTo>
                  <a:lnTo>
                    <a:pt x="14" y="96"/>
                  </a:lnTo>
                  <a:lnTo>
                    <a:pt x="12" y="96"/>
                  </a:lnTo>
                  <a:lnTo>
                    <a:pt x="5" y="96"/>
                  </a:lnTo>
                  <a:lnTo>
                    <a:pt x="7" y="89"/>
                  </a:lnTo>
                  <a:lnTo>
                    <a:pt x="7" y="86"/>
                  </a:lnTo>
                  <a:lnTo>
                    <a:pt x="5" y="86"/>
                  </a:lnTo>
                  <a:lnTo>
                    <a:pt x="5" y="86"/>
                  </a:lnTo>
                  <a:lnTo>
                    <a:pt x="3" y="84"/>
                  </a:lnTo>
                  <a:lnTo>
                    <a:pt x="2" y="82"/>
                  </a:lnTo>
                  <a:lnTo>
                    <a:pt x="0" y="81"/>
                  </a:lnTo>
                  <a:lnTo>
                    <a:pt x="0" y="77"/>
                  </a:lnTo>
                  <a:lnTo>
                    <a:pt x="3" y="76"/>
                  </a:lnTo>
                  <a:lnTo>
                    <a:pt x="7" y="74"/>
                  </a:lnTo>
                  <a:lnTo>
                    <a:pt x="10" y="74"/>
                  </a:lnTo>
                  <a:lnTo>
                    <a:pt x="10" y="72"/>
                  </a:lnTo>
                  <a:lnTo>
                    <a:pt x="10" y="69"/>
                  </a:lnTo>
                  <a:lnTo>
                    <a:pt x="10" y="65"/>
                  </a:lnTo>
                  <a:lnTo>
                    <a:pt x="8" y="60"/>
                  </a:lnTo>
                  <a:lnTo>
                    <a:pt x="7" y="57"/>
                  </a:lnTo>
                  <a:lnTo>
                    <a:pt x="5" y="53"/>
                  </a:lnTo>
                  <a:lnTo>
                    <a:pt x="3" y="48"/>
                  </a:lnTo>
                  <a:lnTo>
                    <a:pt x="14" y="48"/>
                  </a:lnTo>
                  <a:lnTo>
                    <a:pt x="15" y="46"/>
                  </a:lnTo>
                  <a:lnTo>
                    <a:pt x="20" y="46"/>
                  </a:lnTo>
                  <a:lnTo>
                    <a:pt x="24" y="45"/>
                  </a:lnTo>
                  <a:lnTo>
                    <a:pt x="26" y="43"/>
                  </a:lnTo>
                  <a:lnTo>
                    <a:pt x="27" y="41"/>
                  </a:lnTo>
                  <a:lnTo>
                    <a:pt x="32" y="39"/>
                  </a:lnTo>
                  <a:lnTo>
                    <a:pt x="36" y="39"/>
                  </a:lnTo>
                  <a:lnTo>
                    <a:pt x="36" y="39"/>
                  </a:lnTo>
                  <a:lnTo>
                    <a:pt x="36" y="39"/>
                  </a:lnTo>
                  <a:lnTo>
                    <a:pt x="36" y="36"/>
                  </a:lnTo>
                  <a:lnTo>
                    <a:pt x="36" y="34"/>
                  </a:lnTo>
                  <a:lnTo>
                    <a:pt x="37" y="31"/>
                  </a:lnTo>
                  <a:lnTo>
                    <a:pt x="39" y="27"/>
                  </a:lnTo>
                  <a:lnTo>
                    <a:pt x="41" y="26"/>
                  </a:lnTo>
                  <a:lnTo>
                    <a:pt x="44" y="24"/>
                  </a:lnTo>
                  <a:lnTo>
                    <a:pt x="46" y="22"/>
                  </a:lnTo>
                  <a:lnTo>
                    <a:pt x="49" y="21"/>
                  </a:lnTo>
                  <a:lnTo>
                    <a:pt x="51" y="21"/>
                  </a:lnTo>
                  <a:lnTo>
                    <a:pt x="51" y="21"/>
                  </a:lnTo>
                  <a:lnTo>
                    <a:pt x="51" y="19"/>
                  </a:lnTo>
                  <a:lnTo>
                    <a:pt x="51" y="19"/>
                  </a:lnTo>
                  <a:lnTo>
                    <a:pt x="51" y="19"/>
                  </a:lnTo>
                  <a:lnTo>
                    <a:pt x="51" y="19"/>
                  </a:lnTo>
                  <a:lnTo>
                    <a:pt x="51" y="19"/>
                  </a:lnTo>
                  <a:lnTo>
                    <a:pt x="49" y="19"/>
                  </a:lnTo>
                  <a:lnTo>
                    <a:pt x="51" y="14"/>
                  </a:lnTo>
                  <a:lnTo>
                    <a:pt x="51" y="10"/>
                  </a:lnTo>
                  <a:lnTo>
                    <a:pt x="53" y="9"/>
                  </a:lnTo>
                  <a:lnTo>
                    <a:pt x="53" y="9"/>
                  </a:lnTo>
                  <a:lnTo>
                    <a:pt x="55" y="9"/>
                  </a:lnTo>
                  <a:lnTo>
                    <a:pt x="58" y="7"/>
                  </a:lnTo>
                  <a:lnTo>
                    <a:pt x="58" y="7"/>
                  </a:lnTo>
                  <a:lnTo>
                    <a:pt x="61" y="7"/>
                  </a:lnTo>
                  <a:lnTo>
                    <a:pt x="61" y="7"/>
                  </a:lnTo>
                  <a:lnTo>
                    <a:pt x="63" y="7"/>
                  </a:lnTo>
                  <a:lnTo>
                    <a:pt x="63" y="7"/>
                  </a:lnTo>
                  <a:lnTo>
                    <a:pt x="67" y="7"/>
                  </a:lnTo>
                  <a:lnTo>
                    <a:pt x="68" y="5"/>
                  </a:lnTo>
                  <a:lnTo>
                    <a:pt x="70" y="3"/>
                  </a:lnTo>
                  <a:lnTo>
                    <a:pt x="70" y="2"/>
                  </a:lnTo>
                  <a:lnTo>
                    <a:pt x="73" y="0"/>
                  </a:lnTo>
                  <a:lnTo>
                    <a:pt x="75" y="0"/>
                  </a:lnTo>
                  <a:lnTo>
                    <a:pt x="75" y="0"/>
                  </a:lnTo>
                  <a:lnTo>
                    <a:pt x="79" y="2"/>
                  </a:lnTo>
                  <a:lnTo>
                    <a:pt x="82" y="2"/>
                  </a:lnTo>
                  <a:lnTo>
                    <a:pt x="84" y="3"/>
                  </a:lnTo>
                  <a:lnTo>
                    <a:pt x="87" y="3"/>
                  </a:lnTo>
                  <a:lnTo>
                    <a:pt x="91" y="3"/>
                  </a:lnTo>
                  <a:lnTo>
                    <a:pt x="92" y="3"/>
                  </a:lnTo>
                  <a:lnTo>
                    <a:pt x="94" y="5"/>
                  </a:lnTo>
                  <a:lnTo>
                    <a:pt x="94" y="7"/>
                  </a:lnTo>
                  <a:lnTo>
                    <a:pt x="94" y="9"/>
                  </a:lnTo>
                  <a:lnTo>
                    <a:pt x="94" y="9"/>
                  </a:lnTo>
                  <a:lnTo>
                    <a:pt x="97" y="9"/>
                  </a:lnTo>
                  <a:lnTo>
                    <a:pt x="99" y="7"/>
                  </a:lnTo>
                  <a:lnTo>
                    <a:pt x="103" y="7"/>
                  </a:lnTo>
                  <a:lnTo>
                    <a:pt x="106" y="7"/>
                  </a:lnTo>
                  <a:lnTo>
                    <a:pt x="109" y="7"/>
                  </a:lnTo>
                  <a:lnTo>
                    <a:pt x="113" y="9"/>
                  </a:lnTo>
                  <a:lnTo>
                    <a:pt x="114" y="10"/>
                  </a:lnTo>
                  <a:lnTo>
                    <a:pt x="116" y="14"/>
                  </a:lnTo>
                  <a:lnTo>
                    <a:pt x="116" y="17"/>
                  </a:lnTo>
                  <a:lnTo>
                    <a:pt x="116" y="19"/>
                  </a:lnTo>
                  <a:lnTo>
                    <a:pt x="120" y="22"/>
                  </a:lnTo>
                  <a:lnTo>
                    <a:pt x="118" y="24"/>
                  </a:lnTo>
                  <a:lnTo>
                    <a:pt x="118" y="26"/>
                  </a:lnTo>
                  <a:lnTo>
                    <a:pt x="116" y="27"/>
                  </a:lnTo>
                  <a:lnTo>
                    <a:pt x="116" y="27"/>
                  </a:lnTo>
                  <a:lnTo>
                    <a:pt x="118" y="29"/>
                  </a:lnTo>
                  <a:lnTo>
                    <a:pt x="118" y="31"/>
                  </a:lnTo>
                  <a:lnTo>
                    <a:pt x="121" y="33"/>
                  </a:lnTo>
                  <a:lnTo>
                    <a:pt x="121" y="36"/>
                  </a:lnTo>
                  <a:lnTo>
                    <a:pt x="125" y="38"/>
                  </a:lnTo>
                  <a:lnTo>
                    <a:pt x="126" y="41"/>
                  </a:lnTo>
                  <a:lnTo>
                    <a:pt x="128" y="43"/>
                  </a:lnTo>
                  <a:lnTo>
                    <a:pt x="132" y="43"/>
                  </a:lnTo>
                  <a:lnTo>
                    <a:pt x="132" y="46"/>
                  </a:lnTo>
                  <a:lnTo>
                    <a:pt x="132" y="50"/>
                  </a:lnTo>
                  <a:lnTo>
                    <a:pt x="132" y="50"/>
                  </a:lnTo>
                  <a:lnTo>
                    <a:pt x="133" y="50"/>
                  </a:lnTo>
                  <a:lnTo>
                    <a:pt x="135" y="50"/>
                  </a:lnTo>
                  <a:lnTo>
                    <a:pt x="138" y="51"/>
                  </a:lnTo>
                  <a:lnTo>
                    <a:pt x="142" y="55"/>
                  </a:lnTo>
                  <a:lnTo>
                    <a:pt x="144" y="58"/>
                  </a:lnTo>
                  <a:lnTo>
                    <a:pt x="144" y="60"/>
                  </a:lnTo>
                  <a:lnTo>
                    <a:pt x="140" y="63"/>
                  </a:lnTo>
                  <a:lnTo>
                    <a:pt x="137" y="65"/>
                  </a:lnTo>
                  <a:lnTo>
                    <a:pt x="130" y="65"/>
                  </a:lnTo>
                  <a:lnTo>
                    <a:pt x="125" y="65"/>
                  </a:lnTo>
                  <a:lnTo>
                    <a:pt x="125" y="67"/>
                  </a:lnTo>
                  <a:lnTo>
                    <a:pt x="125" y="69"/>
                  </a:lnTo>
                  <a:lnTo>
                    <a:pt x="126" y="70"/>
                  </a:lnTo>
                  <a:lnTo>
                    <a:pt x="128" y="74"/>
                  </a:lnTo>
                  <a:lnTo>
                    <a:pt x="128" y="76"/>
                  </a:lnTo>
                  <a:lnTo>
                    <a:pt x="128" y="77"/>
                  </a:lnTo>
                  <a:lnTo>
                    <a:pt x="128" y="79"/>
                  </a:lnTo>
                  <a:lnTo>
                    <a:pt x="130" y="81"/>
                  </a:lnTo>
                  <a:lnTo>
                    <a:pt x="130" y="84"/>
                  </a:lnTo>
                  <a:lnTo>
                    <a:pt x="128" y="86"/>
                  </a:lnTo>
                  <a:lnTo>
                    <a:pt x="126" y="88"/>
                  </a:lnTo>
                  <a:lnTo>
                    <a:pt x="123" y="86"/>
                  </a:lnTo>
                  <a:lnTo>
                    <a:pt x="121" y="86"/>
                  </a:lnTo>
                  <a:lnTo>
                    <a:pt x="120" y="86"/>
                  </a:lnTo>
                  <a:lnTo>
                    <a:pt x="118" y="88"/>
                  </a:lnTo>
                  <a:lnTo>
                    <a:pt x="118" y="88"/>
                  </a:lnTo>
                  <a:lnTo>
                    <a:pt x="116" y="89"/>
                  </a:lnTo>
                  <a:lnTo>
                    <a:pt x="116" y="91"/>
                  </a:lnTo>
                  <a:lnTo>
                    <a:pt x="114" y="93"/>
                  </a:lnTo>
                  <a:lnTo>
                    <a:pt x="113" y="96"/>
                  </a:lnTo>
                  <a:lnTo>
                    <a:pt x="113" y="98"/>
                  </a:lnTo>
                  <a:lnTo>
                    <a:pt x="113" y="100"/>
                  </a:lnTo>
                  <a:lnTo>
                    <a:pt x="113" y="101"/>
                  </a:lnTo>
                  <a:lnTo>
                    <a:pt x="111" y="103"/>
                  </a:lnTo>
                  <a:lnTo>
                    <a:pt x="108" y="10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4" name="Freeform 298"/>
            <p:cNvSpPr>
              <a:spLocks noEditPoints="1"/>
            </p:cNvSpPr>
            <p:nvPr/>
          </p:nvSpPr>
          <p:spPr bwMode="auto">
            <a:xfrm>
              <a:off x="5157789" y="3014998"/>
              <a:ext cx="157163" cy="160338"/>
            </a:xfrm>
            <a:custGeom>
              <a:avLst/>
              <a:gdLst>
                <a:gd name="T0" fmla="*/ 36 w 99"/>
                <a:gd name="T1" fmla="*/ 96 h 101"/>
                <a:gd name="T2" fmla="*/ 32 w 99"/>
                <a:gd name="T3" fmla="*/ 95 h 101"/>
                <a:gd name="T4" fmla="*/ 29 w 99"/>
                <a:gd name="T5" fmla="*/ 98 h 101"/>
                <a:gd name="T6" fmla="*/ 25 w 99"/>
                <a:gd name="T7" fmla="*/ 89 h 101"/>
                <a:gd name="T8" fmla="*/ 24 w 99"/>
                <a:gd name="T9" fmla="*/ 88 h 101"/>
                <a:gd name="T10" fmla="*/ 24 w 99"/>
                <a:gd name="T11" fmla="*/ 91 h 101"/>
                <a:gd name="T12" fmla="*/ 17 w 99"/>
                <a:gd name="T13" fmla="*/ 89 h 101"/>
                <a:gd name="T14" fmla="*/ 17 w 99"/>
                <a:gd name="T15" fmla="*/ 86 h 101"/>
                <a:gd name="T16" fmla="*/ 18 w 99"/>
                <a:gd name="T17" fmla="*/ 79 h 101"/>
                <a:gd name="T18" fmla="*/ 13 w 99"/>
                <a:gd name="T19" fmla="*/ 72 h 101"/>
                <a:gd name="T20" fmla="*/ 10 w 99"/>
                <a:gd name="T21" fmla="*/ 71 h 101"/>
                <a:gd name="T22" fmla="*/ 13 w 99"/>
                <a:gd name="T23" fmla="*/ 67 h 101"/>
                <a:gd name="T24" fmla="*/ 15 w 99"/>
                <a:gd name="T25" fmla="*/ 62 h 101"/>
                <a:gd name="T26" fmla="*/ 10 w 99"/>
                <a:gd name="T27" fmla="*/ 57 h 101"/>
                <a:gd name="T28" fmla="*/ 7 w 99"/>
                <a:gd name="T29" fmla="*/ 52 h 101"/>
                <a:gd name="T30" fmla="*/ 1 w 99"/>
                <a:gd name="T31" fmla="*/ 41 h 101"/>
                <a:gd name="T32" fmla="*/ 7 w 99"/>
                <a:gd name="T33" fmla="*/ 29 h 101"/>
                <a:gd name="T34" fmla="*/ 10 w 99"/>
                <a:gd name="T35" fmla="*/ 21 h 101"/>
                <a:gd name="T36" fmla="*/ 25 w 99"/>
                <a:gd name="T37" fmla="*/ 16 h 101"/>
                <a:gd name="T38" fmla="*/ 36 w 99"/>
                <a:gd name="T39" fmla="*/ 14 h 101"/>
                <a:gd name="T40" fmla="*/ 41 w 99"/>
                <a:gd name="T41" fmla="*/ 9 h 101"/>
                <a:gd name="T42" fmla="*/ 60 w 99"/>
                <a:gd name="T43" fmla="*/ 7 h 101"/>
                <a:gd name="T44" fmla="*/ 70 w 99"/>
                <a:gd name="T45" fmla="*/ 9 h 101"/>
                <a:gd name="T46" fmla="*/ 89 w 99"/>
                <a:gd name="T47" fmla="*/ 10 h 101"/>
                <a:gd name="T48" fmla="*/ 99 w 99"/>
                <a:gd name="T49" fmla="*/ 5 h 101"/>
                <a:gd name="T50" fmla="*/ 89 w 99"/>
                <a:gd name="T51" fmla="*/ 22 h 101"/>
                <a:gd name="T52" fmla="*/ 80 w 99"/>
                <a:gd name="T53" fmla="*/ 21 h 101"/>
                <a:gd name="T54" fmla="*/ 77 w 99"/>
                <a:gd name="T55" fmla="*/ 19 h 101"/>
                <a:gd name="T56" fmla="*/ 63 w 99"/>
                <a:gd name="T57" fmla="*/ 22 h 101"/>
                <a:gd name="T58" fmla="*/ 58 w 99"/>
                <a:gd name="T59" fmla="*/ 22 h 101"/>
                <a:gd name="T60" fmla="*/ 60 w 99"/>
                <a:gd name="T61" fmla="*/ 34 h 101"/>
                <a:gd name="T62" fmla="*/ 53 w 99"/>
                <a:gd name="T63" fmla="*/ 36 h 101"/>
                <a:gd name="T64" fmla="*/ 46 w 99"/>
                <a:gd name="T65" fmla="*/ 31 h 101"/>
                <a:gd name="T66" fmla="*/ 39 w 99"/>
                <a:gd name="T67" fmla="*/ 28 h 101"/>
                <a:gd name="T68" fmla="*/ 39 w 99"/>
                <a:gd name="T69" fmla="*/ 33 h 101"/>
                <a:gd name="T70" fmla="*/ 42 w 99"/>
                <a:gd name="T71" fmla="*/ 40 h 101"/>
                <a:gd name="T72" fmla="*/ 48 w 99"/>
                <a:gd name="T73" fmla="*/ 47 h 101"/>
                <a:gd name="T74" fmla="*/ 48 w 99"/>
                <a:gd name="T75" fmla="*/ 50 h 101"/>
                <a:gd name="T76" fmla="*/ 41 w 99"/>
                <a:gd name="T77" fmla="*/ 47 h 101"/>
                <a:gd name="T78" fmla="*/ 44 w 99"/>
                <a:gd name="T79" fmla="*/ 52 h 101"/>
                <a:gd name="T80" fmla="*/ 42 w 99"/>
                <a:gd name="T81" fmla="*/ 55 h 101"/>
                <a:gd name="T82" fmla="*/ 44 w 99"/>
                <a:gd name="T83" fmla="*/ 57 h 101"/>
                <a:gd name="T84" fmla="*/ 51 w 99"/>
                <a:gd name="T85" fmla="*/ 62 h 101"/>
                <a:gd name="T86" fmla="*/ 54 w 99"/>
                <a:gd name="T87" fmla="*/ 64 h 101"/>
                <a:gd name="T88" fmla="*/ 58 w 99"/>
                <a:gd name="T89" fmla="*/ 71 h 101"/>
                <a:gd name="T90" fmla="*/ 58 w 99"/>
                <a:gd name="T91" fmla="*/ 76 h 101"/>
                <a:gd name="T92" fmla="*/ 53 w 99"/>
                <a:gd name="T93" fmla="*/ 76 h 101"/>
                <a:gd name="T94" fmla="*/ 49 w 99"/>
                <a:gd name="T95" fmla="*/ 72 h 101"/>
                <a:gd name="T96" fmla="*/ 46 w 99"/>
                <a:gd name="T97" fmla="*/ 72 h 101"/>
                <a:gd name="T98" fmla="*/ 44 w 99"/>
                <a:gd name="T99" fmla="*/ 76 h 101"/>
                <a:gd name="T100" fmla="*/ 49 w 99"/>
                <a:gd name="T101" fmla="*/ 79 h 101"/>
                <a:gd name="T102" fmla="*/ 44 w 99"/>
                <a:gd name="T103" fmla="*/ 83 h 101"/>
                <a:gd name="T104" fmla="*/ 39 w 99"/>
                <a:gd name="T105" fmla="*/ 79 h 101"/>
                <a:gd name="T106" fmla="*/ 39 w 99"/>
                <a:gd name="T107" fmla="*/ 84 h 101"/>
                <a:gd name="T108" fmla="*/ 42 w 99"/>
                <a:gd name="T109" fmla="*/ 93 h 101"/>
                <a:gd name="T110" fmla="*/ 42 w 99"/>
                <a:gd name="T111" fmla="*/ 96 h 101"/>
                <a:gd name="T112" fmla="*/ 37 w 99"/>
                <a:gd name="T113" fmla="*/ 67 h 101"/>
                <a:gd name="T114" fmla="*/ 39 w 99"/>
                <a:gd name="T115" fmla="*/ 65 h 101"/>
                <a:gd name="T116" fmla="*/ 32 w 99"/>
                <a:gd name="T117" fmla="*/ 62 h 101"/>
                <a:gd name="T118" fmla="*/ 27 w 99"/>
                <a:gd name="T119" fmla="*/ 62 h 101"/>
                <a:gd name="T120" fmla="*/ 36 w 99"/>
                <a:gd name="T121" fmla="*/ 6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 h="101">
                  <a:moveTo>
                    <a:pt x="39" y="100"/>
                  </a:moveTo>
                  <a:lnTo>
                    <a:pt x="39" y="98"/>
                  </a:lnTo>
                  <a:lnTo>
                    <a:pt x="37" y="98"/>
                  </a:lnTo>
                  <a:lnTo>
                    <a:pt x="37" y="96"/>
                  </a:lnTo>
                  <a:lnTo>
                    <a:pt x="37" y="96"/>
                  </a:lnTo>
                  <a:lnTo>
                    <a:pt x="36" y="96"/>
                  </a:lnTo>
                  <a:lnTo>
                    <a:pt x="36" y="95"/>
                  </a:lnTo>
                  <a:lnTo>
                    <a:pt x="36" y="93"/>
                  </a:lnTo>
                  <a:lnTo>
                    <a:pt x="36" y="93"/>
                  </a:lnTo>
                  <a:lnTo>
                    <a:pt x="34" y="93"/>
                  </a:lnTo>
                  <a:lnTo>
                    <a:pt x="34" y="95"/>
                  </a:lnTo>
                  <a:lnTo>
                    <a:pt x="32" y="95"/>
                  </a:lnTo>
                  <a:lnTo>
                    <a:pt x="32" y="95"/>
                  </a:lnTo>
                  <a:lnTo>
                    <a:pt x="32" y="96"/>
                  </a:lnTo>
                  <a:lnTo>
                    <a:pt x="32" y="96"/>
                  </a:lnTo>
                  <a:lnTo>
                    <a:pt x="32" y="98"/>
                  </a:lnTo>
                  <a:lnTo>
                    <a:pt x="32" y="100"/>
                  </a:lnTo>
                  <a:lnTo>
                    <a:pt x="29" y="98"/>
                  </a:lnTo>
                  <a:lnTo>
                    <a:pt x="27" y="96"/>
                  </a:lnTo>
                  <a:lnTo>
                    <a:pt x="27" y="95"/>
                  </a:lnTo>
                  <a:lnTo>
                    <a:pt x="29" y="93"/>
                  </a:lnTo>
                  <a:lnTo>
                    <a:pt x="27" y="93"/>
                  </a:lnTo>
                  <a:lnTo>
                    <a:pt x="27" y="93"/>
                  </a:lnTo>
                  <a:lnTo>
                    <a:pt x="25" y="89"/>
                  </a:lnTo>
                  <a:lnTo>
                    <a:pt x="25" y="89"/>
                  </a:lnTo>
                  <a:lnTo>
                    <a:pt x="25" y="88"/>
                  </a:lnTo>
                  <a:lnTo>
                    <a:pt x="25" y="88"/>
                  </a:lnTo>
                  <a:lnTo>
                    <a:pt x="25" y="88"/>
                  </a:lnTo>
                  <a:lnTo>
                    <a:pt x="25" y="88"/>
                  </a:lnTo>
                  <a:lnTo>
                    <a:pt x="24" y="88"/>
                  </a:lnTo>
                  <a:lnTo>
                    <a:pt x="24" y="88"/>
                  </a:lnTo>
                  <a:lnTo>
                    <a:pt x="24" y="88"/>
                  </a:lnTo>
                  <a:lnTo>
                    <a:pt x="24" y="89"/>
                  </a:lnTo>
                  <a:lnTo>
                    <a:pt x="24" y="89"/>
                  </a:lnTo>
                  <a:lnTo>
                    <a:pt x="24" y="89"/>
                  </a:lnTo>
                  <a:lnTo>
                    <a:pt x="24" y="91"/>
                  </a:lnTo>
                  <a:lnTo>
                    <a:pt x="24" y="91"/>
                  </a:lnTo>
                  <a:lnTo>
                    <a:pt x="24" y="93"/>
                  </a:lnTo>
                  <a:lnTo>
                    <a:pt x="22" y="93"/>
                  </a:lnTo>
                  <a:lnTo>
                    <a:pt x="20" y="93"/>
                  </a:lnTo>
                  <a:lnTo>
                    <a:pt x="17" y="91"/>
                  </a:lnTo>
                  <a:lnTo>
                    <a:pt x="17" y="89"/>
                  </a:lnTo>
                  <a:lnTo>
                    <a:pt x="17" y="89"/>
                  </a:lnTo>
                  <a:lnTo>
                    <a:pt x="17" y="89"/>
                  </a:lnTo>
                  <a:lnTo>
                    <a:pt x="17" y="88"/>
                  </a:lnTo>
                  <a:lnTo>
                    <a:pt x="17" y="88"/>
                  </a:lnTo>
                  <a:lnTo>
                    <a:pt x="17" y="86"/>
                  </a:lnTo>
                  <a:lnTo>
                    <a:pt x="17" y="86"/>
                  </a:lnTo>
                  <a:lnTo>
                    <a:pt x="17" y="84"/>
                  </a:lnTo>
                  <a:lnTo>
                    <a:pt x="17" y="83"/>
                  </a:lnTo>
                  <a:lnTo>
                    <a:pt x="18" y="81"/>
                  </a:lnTo>
                  <a:lnTo>
                    <a:pt x="18" y="81"/>
                  </a:lnTo>
                  <a:lnTo>
                    <a:pt x="18" y="79"/>
                  </a:lnTo>
                  <a:lnTo>
                    <a:pt x="18" y="79"/>
                  </a:lnTo>
                  <a:lnTo>
                    <a:pt x="17" y="77"/>
                  </a:lnTo>
                  <a:lnTo>
                    <a:pt x="17" y="76"/>
                  </a:lnTo>
                  <a:lnTo>
                    <a:pt x="15" y="76"/>
                  </a:lnTo>
                  <a:lnTo>
                    <a:pt x="13" y="74"/>
                  </a:lnTo>
                  <a:lnTo>
                    <a:pt x="13" y="72"/>
                  </a:lnTo>
                  <a:lnTo>
                    <a:pt x="13" y="72"/>
                  </a:lnTo>
                  <a:lnTo>
                    <a:pt x="12" y="72"/>
                  </a:lnTo>
                  <a:lnTo>
                    <a:pt x="12" y="72"/>
                  </a:lnTo>
                  <a:lnTo>
                    <a:pt x="12" y="72"/>
                  </a:lnTo>
                  <a:lnTo>
                    <a:pt x="12" y="72"/>
                  </a:lnTo>
                  <a:lnTo>
                    <a:pt x="12" y="72"/>
                  </a:lnTo>
                  <a:lnTo>
                    <a:pt x="10" y="71"/>
                  </a:lnTo>
                  <a:lnTo>
                    <a:pt x="10" y="69"/>
                  </a:lnTo>
                  <a:lnTo>
                    <a:pt x="12" y="67"/>
                  </a:lnTo>
                  <a:lnTo>
                    <a:pt x="12" y="67"/>
                  </a:lnTo>
                  <a:lnTo>
                    <a:pt x="13" y="67"/>
                  </a:lnTo>
                  <a:lnTo>
                    <a:pt x="13" y="67"/>
                  </a:lnTo>
                  <a:lnTo>
                    <a:pt x="13" y="67"/>
                  </a:lnTo>
                  <a:lnTo>
                    <a:pt x="13" y="65"/>
                  </a:lnTo>
                  <a:lnTo>
                    <a:pt x="13" y="65"/>
                  </a:lnTo>
                  <a:lnTo>
                    <a:pt x="15" y="64"/>
                  </a:lnTo>
                  <a:lnTo>
                    <a:pt x="15" y="62"/>
                  </a:lnTo>
                  <a:lnTo>
                    <a:pt x="15" y="62"/>
                  </a:lnTo>
                  <a:lnTo>
                    <a:pt x="15" y="62"/>
                  </a:lnTo>
                  <a:lnTo>
                    <a:pt x="13" y="62"/>
                  </a:lnTo>
                  <a:lnTo>
                    <a:pt x="12" y="60"/>
                  </a:lnTo>
                  <a:lnTo>
                    <a:pt x="12" y="59"/>
                  </a:lnTo>
                  <a:lnTo>
                    <a:pt x="10" y="59"/>
                  </a:lnTo>
                  <a:lnTo>
                    <a:pt x="10" y="57"/>
                  </a:lnTo>
                  <a:lnTo>
                    <a:pt x="10" y="57"/>
                  </a:lnTo>
                  <a:lnTo>
                    <a:pt x="10" y="55"/>
                  </a:lnTo>
                  <a:lnTo>
                    <a:pt x="10" y="55"/>
                  </a:lnTo>
                  <a:lnTo>
                    <a:pt x="8" y="53"/>
                  </a:lnTo>
                  <a:lnTo>
                    <a:pt x="8" y="53"/>
                  </a:lnTo>
                  <a:lnTo>
                    <a:pt x="8" y="53"/>
                  </a:lnTo>
                  <a:lnTo>
                    <a:pt x="7" y="52"/>
                  </a:lnTo>
                  <a:lnTo>
                    <a:pt x="7" y="52"/>
                  </a:lnTo>
                  <a:lnTo>
                    <a:pt x="5" y="48"/>
                  </a:lnTo>
                  <a:lnTo>
                    <a:pt x="5" y="47"/>
                  </a:lnTo>
                  <a:lnTo>
                    <a:pt x="3" y="45"/>
                  </a:lnTo>
                  <a:lnTo>
                    <a:pt x="1" y="45"/>
                  </a:lnTo>
                  <a:lnTo>
                    <a:pt x="1" y="41"/>
                  </a:lnTo>
                  <a:lnTo>
                    <a:pt x="0" y="40"/>
                  </a:lnTo>
                  <a:lnTo>
                    <a:pt x="1" y="36"/>
                  </a:lnTo>
                  <a:lnTo>
                    <a:pt x="1" y="36"/>
                  </a:lnTo>
                  <a:lnTo>
                    <a:pt x="3" y="34"/>
                  </a:lnTo>
                  <a:lnTo>
                    <a:pt x="7" y="31"/>
                  </a:lnTo>
                  <a:lnTo>
                    <a:pt x="7" y="29"/>
                  </a:lnTo>
                  <a:lnTo>
                    <a:pt x="8" y="28"/>
                  </a:lnTo>
                  <a:lnTo>
                    <a:pt x="10" y="26"/>
                  </a:lnTo>
                  <a:lnTo>
                    <a:pt x="12" y="24"/>
                  </a:lnTo>
                  <a:lnTo>
                    <a:pt x="12" y="24"/>
                  </a:lnTo>
                  <a:lnTo>
                    <a:pt x="12" y="22"/>
                  </a:lnTo>
                  <a:lnTo>
                    <a:pt x="10" y="21"/>
                  </a:lnTo>
                  <a:lnTo>
                    <a:pt x="10" y="19"/>
                  </a:lnTo>
                  <a:lnTo>
                    <a:pt x="15" y="17"/>
                  </a:lnTo>
                  <a:lnTo>
                    <a:pt x="20" y="17"/>
                  </a:lnTo>
                  <a:lnTo>
                    <a:pt x="24" y="17"/>
                  </a:lnTo>
                  <a:lnTo>
                    <a:pt x="25" y="17"/>
                  </a:lnTo>
                  <a:lnTo>
                    <a:pt x="25" y="16"/>
                  </a:lnTo>
                  <a:lnTo>
                    <a:pt x="27" y="14"/>
                  </a:lnTo>
                  <a:lnTo>
                    <a:pt x="27" y="14"/>
                  </a:lnTo>
                  <a:lnTo>
                    <a:pt x="29" y="14"/>
                  </a:lnTo>
                  <a:lnTo>
                    <a:pt x="32" y="14"/>
                  </a:lnTo>
                  <a:lnTo>
                    <a:pt x="34" y="14"/>
                  </a:lnTo>
                  <a:lnTo>
                    <a:pt x="36" y="14"/>
                  </a:lnTo>
                  <a:lnTo>
                    <a:pt x="39" y="14"/>
                  </a:lnTo>
                  <a:lnTo>
                    <a:pt x="39" y="10"/>
                  </a:lnTo>
                  <a:lnTo>
                    <a:pt x="41" y="10"/>
                  </a:lnTo>
                  <a:lnTo>
                    <a:pt x="41" y="10"/>
                  </a:lnTo>
                  <a:lnTo>
                    <a:pt x="41" y="10"/>
                  </a:lnTo>
                  <a:lnTo>
                    <a:pt x="41" y="9"/>
                  </a:lnTo>
                  <a:lnTo>
                    <a:pt x="48" y="9"/>
                  </a:lnTo>
                  <a:lnTo>
                    <a:pt x="49" y="9"/>
                  </a:lnTo>
                  <a:lnTo>
                    <a:pt x="53" y="9"/>
                  </a:lnTo>
                  <a:lnTo>
                    <a:pt x="54" y="9"/>
                  </a:lnTo>
                  <a:lnTo>
                    <a:pt x="56" y="7"/>
                  </a:lnTo>
                  <a:lnTo>
                    <a:pt x="60" y="7"/>
                  </a:lnTo>
                  <a:lnTo>
                    <a:pt x="60" y="7"/>
                  </a:lnTo>
                  <a:lnTo>
                    <a:pt x="61" y="5"/>
                  </a:lnTo>
                  <a:lnTo>
                    <a:pt x="66" y="5"/>
                  </a:lnTo>
                  <a:lnTo>
                    <a:pt x="66" y="7"/>
                  </a:lnTo>
                  <a:lnTo>
                    <a:pt x="70" y="9"/>
                  </a:lnTo>
                  <a:lnTo>
                    <a:pt x="70" y="9"/>
                  </a:lnTo>
                  <a:lnTo>
                    <a:pt x="75" y="10"/>
                  </a:lnTo>
                  <a:lnTo>
                    <a:pt x="80" y="12"/>
                  </a:lnTo>
                  <a:lnTo>
                    <a:pt x="80" y="10"/>
                  </a:lnTo>
                  <a:lnTo>
                    <a:pt x="87" y="10"/>
                  </a:lnTo>
                  <a:lnTo>
                    <a:pt x="87" y="10"/>
                  </a:lnTo>
                  <a:lnTo>
                    <a:pt x="89" y="10"/>
                  </a:lnTo>
                  <a:lnTo>
                    <a:pt x="89" y="9"/>
                  </a:lnTo>
                  <a:lnTo>
                    <a:pt x="89" y="5"/>
                  </a:lnTo>
                  <a:lnTo>
                    <a:pt x="90" y="4"/>
                  </a:lnTo>
                  <a:lnTo>
                    <a:pt x="94" y="4"/>
                  </a:lnTo>
                  <a:lnTo>
                    <a:pt x="95" y="0"/>
                  </a:lnTo>
                  <a:lnTo>
                    <a:pt x="99" y="5"/>
                  </a:lnTo>
                  <a:lnTo>
                    <a:pt x="99" y="10"/>
                  </a:lnTo>
                  <a:lnTo>
                    <a:pt x="97" y="14"/>
                  </a:lnTo>
                  <a:lnTo>
                    <a:pt x="95" y="14"/>
                  </a:lnTo>
                  <a:lnTo>
                    <a:pt x="94" y="19"/>
                  </a:lnTo>
                  <a:lnTo>
                    <a:pt x="89" y="26"/>
                  </a:lnTo>
                  <a:lnTo>
                    <a:pt x="89" y="22"/>
                  </a:lnTo>
                  <a:lnTo>
                    <a:pt x="87" y="22"/>
                  </a:lnTo>
                  <a:lnTo>
                    <a:pt x="85" y="21"/>
                  </a:lnTo>
                  <a:lnTo>
                    <a:pt x="82" y="21"/>
                  </a:lnTo>
                  <a:lnTo>
                    <a:pt x="82" y="21"/>
                  </a:lnTo>
                  <a:lnTo>
                    <a:pt x="80" y="21"/>
                  </a:lnTo>
                  <a:lnTo>
                    <a:pt x="80" y="21"/>
                  </a:lnTo>
                  <a:lnTo>
                    <a:pt x="80" y="22"/>
                  </a:lnTo>
                  <a:lnTo>
                    <a:pt x="80" y="22"/>
                  </a:lnTo>
                  <a:lnTo>
                    <a:pt x="78" y="21"/>
                  </a:lnTo>
                  <a:lnTo>
                    <a:pt x="77" y="19"/>
                  </a:lnTo>
                  <a:lnTo>
                    <a:pt x="77" y="19"/>
                  </a:lnTo>
                  <a:lnTo>
                    <a:pt x="77" y="19"/>
                  </a:lnTo>
                  <a:lnTo>
                    <a:pt x="75" y="19"/>
                  </a:lnTo>
                  <a:lnTo>
                    <a:pt x="75" y="21"/>
                  </a:lnTo>
                  <a:lnTo>
                    <a:pt x="66" y="21"/>
                  </a:lnTo>
                  <a:lnTo>
                    <a:pt x="65" y="22"/>
                  </a:lnTo>
                  <a:lnTo>
                    <a:pt x="65" y="22"/>
                  </a:lnTo>
                  <a:lnTo>
                    <a:pt x="63" y="22"/>
                  </a:lnTo>
                  <a:lnTo>
                    <a:pt x="63" y="22"/>
                  </a:lnTo>
                  <a:lnTo>
                    <a:pt x="60" y="22"/>
                  </a:lnTo>
                  <a:lnTo>
                    <a:pt x="60" y="22"/>
                  </a:lnTo>
                  <a:lnTo>
                    <a:pt x="58" y="22"/>
                  </a:lnTo>
                  <a:lnTo>
                    <a:pt x="58" y="22"/>
                  </a:lnTo>
                  <a:lnTo>
                    <a:pt x="58" y="22"/>
                  </a:lnTo>
                  <a:lnTo>
                    <a:pt x="58" y="22"/>
                  </a:lnTo>
                  <a:lnTo>
                    <a:pt x="58" y="24"/>
                  </a:lnTo>
                  <a:lnTo>
                    <a:pt x="63" y="29"/>
                  </a:lnTo>
                  <a:lnTo>
                    <a:pt x="63" y="33"/>
                  </a:lnTo>
                  <a:lnTo>
                    <a:pt x="60" y="34"/>
                  </a:lnTo>
                  <a:lnTo>
                    <a:pt x="60" y="34"/>
                  </a:lnTo>
                  <a:lnTo>
                    <a:pt x="58" y="36"/>
                  </a:lnTo>
                  <a:lnTo>
                    <a:pt x="54" y="36"/>
                  </a:lnTo>
                  <a:lnTo>
                    <a:pt x="54" y="36"/>
                  </a:lnTo>
                  <a:lnTo>
                    <a:pt x="54" y="36"/>
                  </a:lnTo>
                  <a:lnTo>
                    <a:pt x="53" y="34"/>
                  </a:lnTo>
                  <a:lnTo>
                    <a:pt x="53" y="36"/>
                  </a:lnTo>
                  <a:lnTo>
                    <a:pt x="51" y="38"/>
                  </a:lnTo>
                  <a:lnTo>
                    <a:pt x="49" y="36"/>
                  </a:lnTo>
                  <a:lnTo>
                    <a:pt x="48" y="34"/>
                  </a:lnTo>
                  <a:lnTo>
                    <a:pt x="48" y="33"/>
                  </a:lnTo>
                  <a:lnTo>
                    <a:pt x="46" y="31"/>
                  </a:lnTo>
                  <a:lnTo>
                    <a:pt x="46" y="31"/>
                  </a:lnTo>
                  <a:lnTo>
                    <a:pt x="42" y="29"/>
                  </a:lnTo>
                  <a:lnTo>
                    <a:pt x="42" y="26"/>
                  </a:lnTo>
                  <a:lnTo>
                    <a:pt x="42" y="26"/>
                  </a:lnTo>
                  <a:lnTo>
                    <a:pt x="41" y="28"/>
                  </a:lnTo>
                  <a:lnTo>
                    <a:pt x="39" y="28"/>
                  </a:lnTo>
                  <a:lnTo>
                    <a:pt x="39" y="28"/>
                  </a:lnTo>
                  <a:lnTo>
                    <a:pt x="39" y="28"/>
                  </a:lnTo>
                  <a:lnTo>
                    <a:pt x="39" y="29"/>
                  </a:lnTo>
                  <a:lnTo>
                    <a:pt x="37" y="31"/>
                  </a:lnTo>
                  <a:lnTo>
                    <a:pt x="37" y="31"/>
                  </a:lnTo>
                  <a:lnTo>
                    <a:pt x="39" y="31"/>
                  </a:lnTo>
                  <a:lnTo>
                    <a:pt x="39" y="33"/>
                  </a:lnTo>
                  <a:lnTo>
                    <a:pt x="39" y="33"/>
                  </a:lnTo>
                  <a:lnTo>
                    <a:pt x="41" y="34"/>
                  </a:lnTo>
                  <a:lnTo>
                    <a:pt x="41" y="36"/>
                  </a:lnTo>
                  <a:lnTo>
                    <a:pt x="42" y="38"/>
                  </a:lnTo>
                  <a:lnTo>
                    <a:pt x="42" y="40"/>
                  </a:lnTo>
                  <a:lnTo>
                    <a:pt x="42" y="40"/>
                  </a:lnTo>
                  <a:lnTo>
                    <a:pt x="44" y="41"/>
                  </a:lnTo>
                  <a:lnTo>
                    <a:pt x="44" y="43"/>
                  </a:lnTo>
                  <a:lnTo>
                    <a:pt x="46" y="43"/>
                  </a:lnTo>
                  <a:lnTo>
                    <a:pt x="46" y="45"/>
                  </a:lnTo>
                  <a:lnTo>
                    <a:pt x="48" y="47"/>
                  </a:lnTo>
                  <a:lnTo>
                    <a:pt x="48" y="47"/>
                  </a:lnTo>
                  <a:lnTo>
                    <a:pt x="48" y="47"/>
                  </a:lnTo>
                  <a:lnTo>
                    <a:pt x="48" y="47"/>
                  </a:lnTo>
                  <a:lnTo>
                    <a:pt x="49" y="48"/>
                  </a:lnTo>
                  <a:lnTo>
                    <a:pt x="48" y="50"/>
                  </a:lnTo>
                  <a:lnTo>
                    <a:pt x="48" y="50"/>
                  </a:lnTo>
                  <a:lnTo>
                    <a:pt x="48" y="50"/>
                  </a:lnTo>
                  <a:lnTo>
                    <a:pt x="46" y="50"/>
                  </a:lnTo>
                  <a:lnTo>
                    <a:pt x="44" y="48"/>
                  </a:lnTo>
                  <a:lnTo>
                    <a:pt x="44" y="48"/>
                  </a:lnTo>
                  <a:lnTo>
                    <a:pt x="42" y="47"/>
                  </a:lnTo>
                  <a:lnTo>
                    <a:pt x="41" y="47"/>
                  </a:lnTo>
                  <a:lnTo>
                    <a:pt x="41" y="47"/>
                  </a:lnTo>
                  <a:lnTo>
                    <a:pt x="41" y="47"/>
                  </a:lnTo>
                  <a:lnTo>
                    <a:pt x="41" y="47"/>
                  </a:lnTo>
                  <a:lnTo>
                    <a:pt x="42" y="48"/>
                  </a:lnTo>
                  <a:lnTo>
                    <a:pt x="42" y="50"/>
                  </a:lnTo>
                  <a:lnTo>
                    <a:pt x="42" y="50"/>
                  </a:lnTo>
                  <a:lnTo>
                    <a:pt x="44" y="52"/>
                  </a:lnTo>
                  <a:lnTo>
                    <a:pt x="44" y="52"/>
                  </a:lnTo>
                  <a:lnTo>
                    <a:pt x="44" y="52"/>
                  </a:lnTo>
                  <a:lnTo>
                    <a:pt x="44" y="53"/>
                  </a:lnTo>
                  <a:lnTo>
                    <a:pt x="44" y="53"/>
                  </a:lnTo>
                  <a:lnTo>
                    <a:pt x="42" y="53"/>
                  </a:lnTo>
                  <a:lnTo>
                    <a:pt x="42" y="55"/>
                  </a:lnTo>
                  <a:lnTo>
                    <a:pt x="42" y="55"/>
                  </a:lnTo>
                  <a:lnTo>
                    <a:pt x="42" y="55"/>
                  </a:lnTo>
                  <a:lnTo>
                    <a:pt x="44" y="57"/>
                  </a:lnTo>
                  <a:lnTo>
                    <a:pt x="44" y="57"/>
                  </a:lnTo>
                  <a:lnTo>
                    <a:pt x="44" y="57"/>
                  </a:lnTo>
                  <a:lnTo>
                    <a:pt x="44" y="57"/>
                  </a:lnTo>
                  <a:lnTo>
                    <a:pt x="46" y="57"/>
                  </a:lnTo>
                  <a:lnTo>
                    <a:pt x="48" y="59"/>
                  </a:lnTo>
                  <a:lnTo>
                    <a:pt x="48" y="60"/>
                  </a:lnTo>
                  <a:lnTo>
                    <a:pt x="49" y="60"/>
                  </a:lnTo>
                  <a:lnTo>
                    <a:pt x="49" y="60"/>
                  </a:lnTo>
                  <a:lnTo>
                    <a:pt x="51" y="62"/>
                  </a:lnTo>
                  <a:lnTo>
                    <a:pt x="51" y="62"/>
                  </a:lnTo>
                  <a:lnTo>
                    <a:pt x="53" y="62"/>
                  </a:lnTo>
                  <a:lnTo>
                    <a:pt x="53" y="64"/>
                  </a:lnTo>
                  <a:lnTo>
                    <a:pt x="53" y="64"/>
                  </a:lnTo>
                  <a:lnTo>
                    <a:pt x="54" y="64"/>
                  </a:lnTo>
                  <a:lnTo>
                    <a:pt x="54" y="64"/>
                  </a:lnTo>
                  <a:lnTo>
                    <a:pt x="56" y="65"/>
                  </a:lnTo>
                  <a:lnTo>
                    <a:pt x="58" y="67"/>
                  </a:lnTo>
                  <a:lnTo>
                    <a:pt x="58" y="69"/>
                  </a:lnTo>
                  <a:lnTo>
                    <a:pt x="58" y="69"/>
                  </a:lnTo>
                  <a:lnTo>
                    <a:pt x="58" y="69"/>
                  </a:lnTo>
                  <a:lnTo>
                    <a:pt x="58" y="71"/>
                  </a:lnTo>
                  <a:lnTo>
                    <a:pt x="58" y="71"/>
                  </a:lnTo>
                  <a:lnTo>
                    <a:pt x="58" y="72"/>
                  </a:lnTo>
                  <a:lnTo>
                    <a:pt x="58" y="72"/>
                  </a:lnTo>
                  <a:lnTo>
                    <a:pt x="58" y="74"/>
                  </a:lnTo>
                  <a:lnTo>
                    <a:pt x="58" y="74"/>
                  </a:lnTo>
                  <a:lnTo>
                    <a:pt x="58" y="76"/>
                  </a:lnTo>
                  <a:lnTo>
                    <a:pt x="58" y="76"/>
                  </a:lnTo>
                  <a:lnTo>
                    <a:pt x="58" y="77"/>
                  </a:lnTo>
                  <a:lnTo>
                    <a:pt x="56" y="79"/>
                  </a:lnTo>
                  <a:lnTo>
                    <a:pt x="54" y="77"/>
                  </a:lnTo>
                  <a:lnTo>
                    <a:pt x="54" y="77"/>
                  </a:lnTo>
                  <a:lnTo>
                    <a:pt x="53" y="76"/>
                  </a:lnTo>
                  <a:lnTo>
                    <a:pt x="53" y="74"/>
                  </a:lnTo>
                  <a:lnTo>
                    <a:pt x="51" y="74"/>
                  </a:lnTo>
                  <a:lnTo>
                    <a:pt x="51" y="74"/>
                  </a:lnTo>
                  <a:lnTo>
                    <a:pt x="51" y="74"/>
                  </a:lnTo>
                  <a:lnTo>
                    <a:pt x="51" y="74"/>
                  </a:lnTo>
                  <a:lnTo>
                    <a:pt x="49" y="72"/>
                  </a:lnTo>
                  <a:lnTo>
                    <a:pt x="48" y="72"/>
                  </a:lnTo>
                  <a:lnTo>
                    <a:pt x="48" y="72"/>
                  </a:lnTo>
                  <a:lnTo>
                    <a:pt x="46" y="72"/>
                  </a:lnTo>
                  <a:lnTo>
                    <a:pt x="46" y="72"/>
                  </a:lnTo>
                  <a:lnTo>
                    <a:pt x="46" y="72"/>
                  </a:lnTo>
                  <a:lnTo>
                    <a:pt x="46" y="72"/>
                  </a:lnTo>
                  <a:lnTo>
                    <a:pt x="44" y="72"/>
                  </a:lnTo>
                  <a:lnTo>
                    <a:pt x="44" y="72"/>
                  </a:lnTo>
                  <a:lnTo>
                    <a:pt x="44" y="72"/>
                  </a:lnTo>
                  <a:lnTo>
                    <a:pt x="44" y="72"/>
                  </a:lnTo>
                  <a:lnTo>
                    <a:pt x="44" y="74"/>
                  </a:lnTo>
                  <a:lnTo>
                    <a:pt x="44" y="76"/>
                  </a:lnTo>
                  <a:lnTo>
                    <a:pt x="44" y="76"/>
                  </a:lnTo>
                  <a:lnTo>
                    <a:pt x="46" y="76"/>
                  </a:lnTo>
                  <a:lnTo>
                    <a:pt x="48" y="76"/>
                  </a:lnTo>
                  <a:lnTo>
                    <a:pt x="48" y="77"/>
                  </a:lnTo>
                  <a:lnTo>
                    <a:pt x="48" y="77"/>
                  </a:lnTo>
                  <a:lnTo>
                    <a:pt x="49" y="79"/>
                  </a:lnTo>
                  <a:lnTo>
                    <a:pt x="49" y="83"/>
                  </a:lnTo>
                  <a:lnTo>
                    <a:pt x="48" y="83"/>
                  </a:lnTo>
                  <a:lnTo>
                    <a:pt x="46" y="83"/>
                  </a:lnTo>
                  <a:lnTo>
                    <a:pt x="46" y="83"/>
                  </a:lnTo>
                  <a:lnTo>
                    <a:pt x="44" y="83"/>
                  </a:lnTo>
                  <a:lnTo>
                    <a:pt x="44" y="83"/>
                  </a:lnTo>
                  <a:lnTo>
                    <a:pt x="42" y="84"/>
                  </a:lnTo>
                  <a:lnTo>
                    <a:pt x="41" y="84"/>
                  </a:lnTo>
                  <a:lnTo>
                    <a:pt x="41" y="83"/>
                  </a:lnTo>
                  <a:lnTo>
                    <a:pt x="41" y="81"/>
                  </a:lnTo>
                  <a:lnTo>
                    <a:pt x="41" y="81"/>
                  </a:lnTo>
                  <a:lnTo>
                    <a:pt x="39" y="79"/>
                  </a:lnTo>
                  <a:lnTo>
                    <a:pt x="37" y="79"/>
                  </a:lnTo>
                  <a:lnTo>
                    <a:pt x="37" y="79"/>
                  </a:lnTo>
                  <a:lnTo>
                    <a:pt x="37" y="79"/>
                  </a:lnTo>
                  <a:lnTo>
                    <a:pt x="39" y="81"/>
                  </a:lnTo>
                  <a:lnTo>
                    <a:pt x="39" y="83"/>
                  </a:lnTo>
                  <a:lnTo>
                    <a:pt x="39" y="84"/>
                  </a:lnTo>
                  <a:lnTo>
                    <a:pt x="41" y="84"/>
                  </a:lnTo>
                  <a:lnTo>
                    <a:pt x="41" y="86"/>
                  </a:lnTo>
                  <a:lnTo>
                    <a:pt x="41" y="88"/>
                  </a:lnTo>
                  <a:lnTo>
                    <a:pt x="41" y="89"/>
                  </a:lnTo>
                  <a:lnTo>
                    <a:pt x="42" y="91"/>
                  </a:lnTo>
                  <a:lnTo>
                    <a:pt x="42" y="93"/>
                  </a:lnTo>
                  <a:lnTo>
                    <a:pt x="42" y="93"/>
                  </a:lnTo>
                  <a:lnTo>
                    <a:pt x="41" y="95"/>
                  </a:lnTo>
                  <a:lnTo>
                    <a:pt x="41" y="95"/>
                  </a:lnTo>
                  <a:lnTo>
                    <a:pt x="41" y="95"/>
                  </a:lnTo>
                  <a:lnTo>
                    <a:pt x="42" y="95"/>
                  </a:lnTo>
                  <a:lnTo>
                    <a:pt x="42" y="96"/>
                  </a:lnTo>
                  <a:lnTo>
                    <a:pt x="42" y="96"/>
                  </a:lnTo>
                  <a:lnTo>
                    <a:pt x="42" y="98"/>
                  </a:lnTo>
                  <a:lnTo>
                    <a:pt x="44" y="98"/>
                  </a:lnTo>
                  <a:lnTo>
                    <a:pt x="41" y="101"/>
                  </a:lnTo>
                  <a:lnTo>
                    <a:pt x="39" y="100"/>
                  </a:lnTo>
                  <a:close/>
                  <a:moveTo>
                    <a:pt x="37" y="67"/>
                  </a:moveTo>
                  <a:lnTo>
                    <a:pt x="39" y="69"/>
                  </a:lnTo>
                  <a:lnTo>
                    <a:pt x="39" y="69"/>
                  </a:lnTo>
                  <a:lnTo>
                    <a:pt x="39" y="67"/>
                  </a:lnTo>
                  <a:lnTo>
                    <a:pt x="39" y="67"/>
                  </a:lnTo>
                  <a:lnTo>
                    <a:pt x="41" y="67"/>
                  </a:lnTo>
                  <a:lnTo>
                    <a:pt x="39" y="65"/>
                  </a:lnTo>
                  <a:lnTo>
                    <a:pt x="37" y="65"/>
                  </a:lnTo>
                  <a:lnTo>
                    <a:pt x="36" y="64"/>
                  </a:lnTo>
                  <a:lnTo>
                    <a:pt x="36" y="64"/>
                  </a:lnTo>
                  <a:lnTo>
                    <a:pt x="34" y="64"/>
                  </a:lnTo>
                  <a:lnTo>
                    <a:pt x="32" y="62"/>
                  </a:lnTo>
                  <a:lnTo>
                    <a:pt x="32" y="62"/>
                  </a:lnTo>
                  <a:lnTo>
                    <a:pt x="30" y="62"/>
                  </a:lnTo>
                  <a:lnTo>
                    <a:pt x="27" y="62"/>
                  </a:lnTo>
                  <a:lnTo>
                    <a:pt x="27" y="62"/>
                  </a:lnTo>
                  <a:lnTo>
                    <a:pt x="27" y="62"/>
                  </a:lnTo>
                  <a:lnTo>
                    <a:pt x="27" y="62"/>
                  </a:lnTo>
                  <a:lnTo>
                    <a:pt x="27" y="62"/>
                  </a:lnTo>
                  <a:lnTo>
                    <a:pt x="29" y="64"/>
                  </a:lnTo>
                  <a:lnTo>
                    <a:pt x="29" y="64"/>
                  </a:lnTo>
                  <a:lnTo>
                    <a:pt x="30" y="64"/>
                  </a:lnTo>
                  <a:lnTo>
                    <a:pt x="32" y="65"/>
                  </a:lnTo>
                  <a:lnTo>
                    <a:pt x="34" y="65"/>
                  </a:lnTo>
                  <a:lnTo>
                    <a:pt x="36" y="67"/>
                  </a:lnTo>
                  <a:lnTo>
                    <a:pt x="37" y="6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5" name="Freeform 299"/>
            <p:cNvSpPr>
              <a:spLocks/>
            </p:cNvSpPr>
            <p:nvPr/>
          </p:nvSpPr>
          <p:spPr bwMode="auto">
            <a:xfrm>
              <a:off x="5222875" y="3094373"/>
              <a:ext cx="39688" cy="38100"/>
            </a:xfrm>
            <a:custGeom>
              <a:avLst/>
              <a:gdLst>
                <a:gd name="T0" fmla="*/ 22 w 25"/>
                <a:gd name="T1" fmla="*/ 22 h 24"/>
                <a:gd name="T2" fmla="*/ 19 w 25"/>
                <a:gd name="T3" fmla="*/ 21 h 24"/>
                <a:gd name="T4" fmla="*/ 17 w 25"/>
                <a:gd name="T5" fmla="*/ 19 h 24"/>
                <a:gd name="T6" fmla="*/ 15 w 25"/>
                <a:gd name="T7" fmla="*/ 17 h 24"/>
                <a:gd name="T8" fmla="*/ 15 w 25"/>
                <a:gd name="T9" fmla="*/ 15 h 24"/>
                <a:gd name="T10" fmla="*/ 15 w 25"/>
                <a:gd name="T11" fmla="*/ 15 h 24"/>
                <a:gd name="T12" fmla="*/ 13 w 25"/>
                <a:gd name="T13" fmla="*/ 15 h 24"/>
                <a:gd name="T14" fmla="*/ 12 w 25"/>
                <a:gd name="T15" fmla="*/ 15 h 24"/>
                <a:gd name="T16" fmla="*/ 8 w 25"/>
                <a:gd name="T17" fmla="*/ 14 h 24"/>
                <a:gd name="T18" fmla="*/ 8 w 25"/>
                <a:gd name="T19" fmla="*/ 12 h 24"/>
                <a:gd name="T20" fmla="*/ 7 w 25"/>
                <a:gd name="T21" fmla="*/ 10 h 24"/>
                <a:gd name="T22" fmla="*/ 5 w 25"/>
                <a:gd name="T23" fmla="*/ 9 h 24"/>
                <a:gd name="T24" fmla="*/ 5 w 25"/>
                <a:gd name="T25" fmla="*/ 7 h 24"/>
                <a:gd name="T26" fmla="*/ 5 w 25"/>
                <a:gd name="T27" fmla="*/ 7 h 24"/>
                <a:gd name="T28" fmla="*/ 3 w 25"/>
                <a:gd name="T29" fmla="*/ 7 h 24"/>
                <a:gd name="T30" fmla="*/ 3 w 25"/>
                <a:gd name="T31" fmla="*/ 7 h 24"/>
                <a:gd name="T32" fmla="*/ 1 w 25"/>
                <a:gd name="T33" fmla="*/ 5 h 24"/>
                <a:gd name="T34" fmla="*/ 1 w 25"/>
                <a:gd name="T35" fmla="*/ 5 h 24"/>
                <a:gd name="T36" fmla="*/ 0 w 25"/>
                <a:gd name="T37" fmla="*/ 2 h 24"/>
                <a:gd name="T38" fmla="*/ 1 w 25"/>
                <a:gd name="T39" fmla="*/ 2 h 24"/>
                <a:gd name="T40" fmla="*/ 1 w 25"/>
                <a:gd name="T41" fmla="*/ 0 h 24"/>
                <a:gd name="T42" fmla="*/ 3 w 25"/>
                <a:gd name="T43" fmla="*/ 0 h 24"/>
                <a:gd name="T44" fmla="*/ 3 w 25"/>
                <a:gd name="T45" fmla="*/ 0 h 24"/>
                <a:gd name="T46" fmla="*/ 3 w 25"/>
                <a:gd name="T47" fmla="*/ 2 h 24"/>
                <a:gd name="T48" fmla="*/ 5 w 25"/>
                <a:gd name="T49" fmla="*/ 0 h 24"/>
                <a:gd name="T50" fmla="*/ 5 w 25"/>
                <a:gd name="T51" fmla="*/ 0 h 24"/>
                <a:gd name="T52" fmla="*/ 7 w 25"/>
                <a:gd name="T53" fmla="*/ 2 h 24"/>
                <a:gd name="T54" fmla="*/ 8 w 25"/>
                <a:gd name="T55" fmla="*/ 3 h 24"/>
                <a:gd name="T56" fmla="*/ 10 w 25"/>
                <a:gd name="T57" fmla="*/ 3 h 24"/>
                <a:gd name="T58" fmla="*/ 10 w 25"/>
                <a:gd name="T59" fmla="*/ 5 h 24"/>
                <a:gd name="T60" fmla="*/ 12 w 25"/>
                <a:gd name="T61" fmla="*/ 5 h 24"/>
                <a:gd name="T62" fmla="*/ 12 w 25"/>
                <a:gd name="T63" fmla="*/ 5 h 24"/>
                <a:gd name="T64" fmla="*/ 13 w 25"/>
                <a:gd name="T65" fmla="*/ 7 h 24"/>
                <a:gd name="T66" fmla="*/ 15 w 25"/>
                <a:gd name="T67" fmla="*/ 7 h 24"/>
                <a:gd name="T68" fmla="*/ 15 w 25"/>
                <a:gd name="T69" fmla="*/ 7 h 24"/>
                <a:gd name="T70" fmla="*/ 17 w 25"/>
                <a:gd name="T71" fmla="*/ 7 h 24"/>
                <a:gd name="T72" fmla="*/ 17 w 25"/>
                <a:gd name="T73" fmla="*/ 7 h 24"/>
                <a:gd name="T74" fmla="*/ 19 w 25"/>
                <a:gd name="T75" fmla="*/ 9 h 24"/>
                <a:gd name="T76" fmla="*/ 20 w 25"/>
                <a:gd name="T77" fmla="*/ 10 h 24"/>
                <a:gd name="T78" fmla="*/ 20 w 25"/>
                <a:gd name="T79" fmla="*/ 12 h 24"/>
                <a:gd name="T80" fmla="*/ 20 w 25"/>
                <a:gd name="T81" fmla="*/ 14 h 24"/>
                <a:gd name="T82" fmla="*/ 20 w 25"/>
                <a:gd name="T83" fmla="*/ 14 h 24"/>
                <a:gd name="T84" fmla="*/ 20 w 25"/>
                <a:gd name="T85" fmla="*/ 15 h 24"/>
                <a:gd name="T86" fmla="*/ 20 w 25"/>
                <a:gd name="T87" fmla="*/ 15 h 24"/>
                <a:gd name="T88" fmla="*/ 22 w 25"/>
                <a:gd name="T89" fmla="*/ 17 h 24"/>
                <a:gd name="T90" fmla="*/ 22 w 25"/>
                <a:gd name="T91" fmla="*/ 17 h 24"/>
                <a:gd name="T92" fmla="*/ 22 w 25"/>
                <a:gd name="T93" fmla="*/ 17 h 24"/>
                <a:gd name="T94" fmla="*/ 22 w 25"/>
                <a:gd name="T95" fmla="*/ 17 h 24"/>
                <a:gd name="T96" fmla="*/ 22 w 25"/>
                <a:gd name="T97" fmla="*/ 17 h 24"/>
                <a:gd name="T98" fmla="*/ 22 w 25"/>
                <a:gd name="T99" fmla="*/ 17 h 24"/>
                <a:gd name="T100" fmla="*/ 24 w 25"/>
                <a:gd name="T101" fmla="*/ 17 h 24"/>
                <a:gd name="T102" fmla="*/ 24 w 25"/>
                <a:gd name="T103" fmla="*/ 17 h 24"/>
                <a:gd name="T104" fmla="*/ 24 w 25"/>
                <a:gd name="T105" fmla="*/ 17 h 24"/>
                <a:gd name="T106" fmla="*/ 25 w 25"/>
                <a:gd name="T107" fmla="*/ 17 h 24"/>
                <a:gd name="T108" fmla="*/ 25 w 25"/>
                <a:gd name="T109" fmla="*/ 19 h 24"/>
                <a:gd name="T110" fmla="*/ 25 w 25"/>
                <a:gd name="T111" fmla="*/ 19 h 24"/>
                <a:gd name="T112" fmla="*/ 25 w 25"/>
                <a:gd name="T113" fmla="*/ 21 h 24"/>
                <a:gd name="T114" fmla="*/ 25 w 25"/>
                <a:gd name="T115" fmla="*/ 22 h 24"/>
                <a:gd name="T116" fmla="*/ 24 w 25"/>
                <a:gd name="T117" fmla="*/ 24 h 24"/>
                <a:gd name="T118" fmla="*/ 22 w 25"/>
                <a:gd name="T119"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 h="24">
                  <a:moveTo>
                    <a:pt x="22" y="22"/>
                  </a:moveTo>
                  <a:lnTo>
                    <a:pt x="19" y="21"/>
                  </a:lnTo>
                  <a:lnTo>
                    <a:pt x="17" y="19"/>
                  </a:lnTo>
                  <a:lnTo>
                    <a:pt x="15" y="17"/>
                  </a:lnTo>
                  <a:lnTo>
                    <a:pt x="15" y="15"/>
                  </a:lnTo>
                  <a:lnTo>
                    <a:pt x="15" y="15"/>
                  </a:lnTo>
                  <a:lnTo>
                    <a:pt x="13" y="15"/>
                  </a:lnTo>
                  <a:lnTo>
                    <a:pt x="12" y="15"/>
                  </a:lnTo>
                  <a:lnTo>
                    <a:pt x="8" y="14"/>
                  </a:lnTo>
                  <a:lnTo>
                    <a:pt x="8" y="12"/>
                  </a:lnTo>
                  <a:lnTo>
                    <a:pt x="7" y="10"/>
                  </a:lnTo>
                  <a:lnTo>
                    <a:pt x="5" y="9"/>
                  </a:lnTo>
                  <a:lnTo>
                    <a:pt x="5" y="7"/>
                  </a:lnTo>
                  <a:lnTo>
                    <a:pt x="5" y="7"/>
                  </a:lnTo>
                  <a:lnTo>
                    <a:pt x="3" y="7"/>
                  </a:lnTo>
                  <a:lnTo>
                    <a:pt x="3" y="7"/>
                  </a:lnTo>
                  <a:lnTo>
                    <a:pt x="1" y="5"/>
                  </a:lnTo>
                  <a:lnTo>
                    <a:pt x="1" y="5"/>
                  </a:lnTo>
                  <a:lnTo>
                    <a:pt x="0" y="2"/>
                  </a:lnTo>
                  <a:lnTo>
                    <a:pt x="1" y="2"/>
                  </a:lnTo>
                  <a:lnTo>
                    <a:pt x="1" y="0"/>
                  </a:lnTo>
                  <a:lnTo>
                    <a:pt x="3" y="0"/>
                  </a:lnTo>
                  <a:lnTo>
                    <a:pt x="3" y="0"/>
                  </a:lnTo>
                  <a:lnTo>
                    <a:pt x="3" y="2"/>
                  </a:lnTo>
                  <a:lnTo>
                    <a:pt x="5" y="0"/>
                  </a:lnTo>
                  <a:lnTo>
                    <a:pt x="5" y="0"/>
                  </a:lnTo>
                  <a:lnTo>
                    <a:pt x="7" y="2"/>
                  </a:lnTo>
                  <a:lnTo>
                    <a:pt x="8" y="3"/>
                  </a:lnTo>
                  <a:lnTo>
                    <a:pt x="10" y="3"/>
                  </a:lnTo>
                  <a:lnTo>
                    <a:pt x="10" y="5"/>
                  </a:lnTo>
                  <a:lnTo>
                    <a:pt x="12" y="5"/>
                  </a:lnTo>
                  <a:lnTo>
                    <a:pt x="12" y="5"/>
                  </a:lnTo>
                  <a:lnTo>
                    <a:pt x="13" y="7"/>
                  </a:lnTo>
                  <a:lnTo>
                    <a:pt x="15" y="7"/>
                  </a:lnTo>
                  <a:lnTo>
                    <a:pt x="15" y="7"/>
                  </a:lnTo>
                  <a:lnTo>
                    <a:pt x="17" y="7"/>
                  </a:lnTo>
                  <a:lnTo>
                    <a:pt x="17" y="7"/>
                  </a:lnTo>
                  <a:lnTo>
                    <a:pt x="19" y="9"/>
                  </a:lnTo>
                  <a:lnTo>
                    <a:pt x="20" y="10"/>
                  </a:lnTo>
                  <a:lnTo>
                    <a:pt x="20" y="12"/>
                  </a:lnTo>
                  <a:lnTo>
                    <a:pt x="20" y="14"/>
                  </a:lnTo>
                  <a:lnTo>
                    <a:pt x="20" y="14"/>
                  </a:lnTo>
                  <a:lnTo>
                    <a:pt x="20" y="15"/>
                  </a:lnTo>
                  <a:lnTo>
                    <a:pt x="20" y="15"/>
                  </a:lnTo>
                  <a:lnTo>
                    <a:pt x="22" y="17"/>
                  </a:lnTo>
                  <a:lnTo>
                    <a:pt x="22" y="17"/>
                  </a:lnTo>
                  <a:lnTo>
                    <a:pt x="22" y="17"/>
                  </a:lnTo>
                  <a:lnTo>
                    <a:pt x="22" y="17"/>
                  </a:lnTo>
                  <a:lnTo>
                    <a:pt x="22" y="17"/>
                  </a:lnTo>
                  <a:lnTo>
                    <a:pt x="22" y="17"/>
                  </a:lnTo>
                  <a:lnTo>
                    <a:pt x="24" y="17"/>
                  </a:lnTo>
                  <a:lnTo>
                    <a:pt x="24" y="17"/>
                  </a:lnTo>
                  <a:lnTo>
                    <a:pt x="24" y="17"/>
                  </a:lnTo>
                  <a:lnTo>
                    <a:pt x="25" y="17"/>
                  </a:lnTo>
                  <a:lnTo>
                    <a:pt x="25" y="19"/>
                  </a:lnTo>
                  <a:lnTo>
                    <a:pt x="25" y="19"/>
                  </a:lnTo>
                  <a:lnTo>
                    <a:pt x="25" y="21"/>
                  </a:lnTo>
                  <a:lnTo>
                    <a:pt x="25" y="22"/>
                  </a:lnTo>
                  <a:lnTo>
                    <a:pt x="24" y="24"/>
                  </a:lnTo>
                  <a:lnTo>
                    <a:pt x="22" y="2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6" name="Freeform 300"/>
            <p:cNvSpPr>
              <a:spLocks/>
            </p:cNvSpPr>
            <p:nvPr/>
          </p:nvSpPr>
          <p:spPr bwMode="auto">
            <a:xfrm>
              <a:off x="5159376" y="3118185"/>
              <a:ext cx="17463" cy="14288"/>
            </a:xfrm>
            <a:custGeom>
              <a:avLst/>
              <a:gdLst>
                <a:gd name="T0" fmla="*/ 6 w 11"/>
                <a:gd name="T1" fmla="*/ 9 h 9"/>
                <a:gd name="T2" fmla="*/ 4 w 11"/>
                <a:gd name="T3" fmla="*/ 7 h 9"/>
                <a:gd name="T4" fmla="*/ 0 w 11"/>
                <a:gd name="T5" fmla="*/ 4 h 9"/>
                <a:gd name="T6" fmla="*/ 6 w 11"/>
                <a:gd name="T7" fmla="*/ 0 h 9"/>
                <a:gd name="T8" fmla="*/ 6 w 11"/>
                <a:gd name="T9" fmla="*/ 2 h 9"/>
                <a:gd name="T10" fmla="*/ 7 w 11"/>
                <a:gd name="T11" fmla="*/ 2 h 9"/>
                <a:gd name="T12" fmla="*/ 7 w 11"/>
                <a:gd name="T13" fmla="*/ 4 h 9"/>
                <a:gd name="T14" fmla="*/ 11 w 11"/>
                <a:gd name="T15" fmla="*/ 7 h 9"/>
                <a:gd name="T16" fmla="*/ 6 w 11"/>
                <a:gd name="T17" fmla="*/ 9 h 9"/>
                <a:gd name="T18" fmla="*/ 6 w 11"/>
                <a:gd name="T19" fmla="*/ 9 h 9"/>
                <a:gd name="T20" fmla="*/ 6 w 11"/>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9">
                  <a:moveTo>
                    <a:pt x="6" y="9"/>
                  </a:moveTo>
                  <a:lnTo>
                    <a:pt x="4" y="7"/>
                  </a:lnTo>
                  <a:lnTo>
                    <a:pt x="0" y="4"/>
                  </a:lnTo>
                  <a:lnTo>
                    <a:pt x="6" y="0"/>
                  </a:lnTo>
                  <a:lnTo>
                    <a:pt x="6" y="2"/>
                  </a:lnTo>
                  <a:lnTo>
                    <a:pt x="7" y="2"/>
                  </a:lnTo>
                  <a:lnTo>
                    <a:pt x="7" y="4"/>
                  </a:lnTo>
                  <a:lnTo>
                    <a:pt x="11" y="7"/>
                  </a:lnTo>
                  <a:lnTo>
                    <a:pt x="6" y="9"/>
                  </a:lnTo>
                  <a:lnTo>
                    <a:pt x="6" y="9"/>
                  </a:lnTo>
                  <a:lnTo>
                    <a:pt x="6"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7" name="Freeform 301"/>
            <p:cNvSpPr>
              <a:spLocks/>
            </p:cNvSpPr>
            <p:nvPr/>
          </p:nvSpPr>
          <p:spPr bwMode="auto">
            <a:xfrm>
              <a:off x="5154614" y="3108661"/>
              <a:ext cx="15875" cy="9525"/>
            </a:xfrm>
            <a:custGeom>
              <a:avLst/>
              <a:gdLst>
                <a:gd name="T0" fmla="*/ 5 w 10"/>
                <a:gd name="T1" fmla="*/ 6 h 6"/>
                <a:gd name="T2" fmla="*/ 3 w 10"/>
                <a:gd name="T3" fmla="*/ 5 h 6"/>
                <a:gd name="T4" fmla="*/ 3 w 10"/>
                <a:gd name="T5" fmla="*/ 5 h 6"/>
                <a:gd name="T6" fmla="*/ 2 w 10"/>
                <a:gd name="T7" fmla="*/ 5 h 6"/>
                <a:gd name="T8" fmla="*/ 0 w 10"/>
                <a:gd name="T9" fmla="*/ 3 h 6"/>
                <a:gd name="T10" fmla="*/ 2 w 10"/>
                <a:gd name="T11" fmla="*/ 0 h 6"/>
                <a:gd name="T12" fmla="*/ 3 w 10"/>
                <a:gd name="T13" fmla="*/ 0 h 6"/>
                <a:gd name="T14" fmla="*/ 3 w 10"/>
                <a:gd name="T15" fmla="*/ 0 h 6"/>
                <a:gd name="T16" fmla="*/ 5 w 10"/>
                <a:gd name="T17" fmla="*/ 0 h 6"/>
                <a:gd name="T18" fmla="*/ 7 w 10"/>
                <a:gd name="T19" fmla="*/ 0 h 6"/>
                <a:gd name="T20" fmla="*/ 9 w 10"/>
                <a:gd name="T21" fmla="*/ 0 h 6"/>
                <a:gd name="T22" fmla="*/ 9 w 10"/>
                <a:gd name="T23" fmla="*/ 1 h 6"/>
                <a:gd name="T24" fmla="*/ 9 w 10"/>
                <a:gd name="T25" fmla="*/ 1 h 6"/>
                <a:gd name="T26" fmla="*/ 9 w 10"/>
                <a:gd name="T27" fmla="*/ 1 h 6"/>
                <a:gd name="T28" fmla="*/ 9 w 10"/>
                <a:gd name="T29" fmla="*/ 3 h 6"/>
                <a:gd name="T30" fmla="*/ 10 w 10"/>
                <a:gd name="T31" fmla="*/ 3 h 6"/>
                <a:gd name="T32" fmla="*/ 10 w 10"/>
                <a:gd name="T33" fmla="*/ 3 h 6"/>
                <a:gd name="T34" fmla="*/ 10 w 10"/>
                <a:gd name="T35" fmla="*/ 3 h 6"/>
                <a:gd name="T36" fmla="*/ 10 w 10"/>
                <a:gd name="T37" fmla="*/ 6 h 6"/>
                <a:gd name="T38" fmla="*/ 9 w 10"/>
                <a:gd name="T39" fmla="*/ 6 h 6"/>
                <a:gd name="T40" fmla="*/ 9 w 10"/>
                <a:gd name="T41" fmla="*/ 6 h 6"/>
                <a:gd name="T42" fmla="*/ 5 w 10"/>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6">
                  <a:moveTo>
                    <a:pt x="5" y="6"/>
                  </a:moveTo>
                  <a:lnTo>
                    <a:pt x="3" y="5"/>
                  </a:lnTo>
                  <a:lnTo>
                    <a:pt x="3" y="5"/>
                  </a:lnTo>
                  <a:lnTo>
                    <a:pt x="2" y="5"/>
                  </a:lnTo>
                  <a:lnTo>
                    <a:pt x="0" y="3"/>
                  </a:lnTo>
                  <a:lnTo>
                    <a:pt x="2" y="0"/>
                  </a:lnTo>
                  <a:lnTo>
                    <a:pt x="3" y="0"/>
                  </a:lnTo>
                  <a:lnTo>
                    <a:pt x="3" y="0"/>
                  </a:lnTo>
                  <a:lnTo>
                    <a:pt x="5" y="0"/>
                  </a:lnTo>
                  <a:lnTo>
                    <a:pt x="7" y="0"/>
                  </a:lnTo>
                  <a:lnTo>
                    <a:pt x="9" y="0"/>
                  </a:lnTo>
                  <a:lnTo>
                    <a:pt x="9" y="1"/>
                  </a:lnTo>
                  <a:lnTo>
                    <a:pt x="9" y="1"/>
                  </a:lnTo>
                  <a:lnTo>
                    <a:pt x="9" y="1"/>
                  </a:lnTo>
                  <a:lnTo>
                    <a:pt x="9" y="3"/>
                  </a:lnTo>
                  <a:lnTo>
                    <a:pt x="10" y="3"/>
                  </a:lnTo>
                  <a:lnTo>
                    <a:pt x="10" y="3"/>
                  </a:lnTo>
                  <a:lnTo>
                    <a:pt x="10" y="3"/>
                  </a:lnTo>
                  <a:lnTo>
                    <a:pt x="10" y="6"/>
                  </a:lnTo>
                  <a:lnTo>
                    <a:pt x="9" y="6"/>
                  </a:lnTo>
                  <a:lnTo>
                    <a:pt x="9" y="6"/>
                  </a:lnTo>
                  <a:lnTo>
                    <a:pt x="5" y="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8" name="Freeform 302"/>
            <p:cNvSpPr>
              <a:spLocks/>
            </p:cNvSpPr>
            <p:nvPr/>
          </p:nvSpPr>
          <p:spPr bwMode="auto">
            <a:xfrm>
              <a:off x="5162550" y="3091198"/>
              <a:ext cx="7938" cy="14288"/>
            </a:xfrm>
            <a:custGeom>
              <a:avLst/>
              <a:gdLst>
                <a:gd name="T0" fmla="*/ 0 w 5"/>
                <a:gd name="T1" fmla="*/ 7 h 9"/>
                <a:gd name="T2" fmla="*/ 0 w 5"/>
                <a:gd name="T3" fmla="*/ 4 h 9"/>
                <a:gd name="T4" fmla="*/ 2 w 5"/>
                <a:gd name="T5" fmla="*/ 4 h 9"/>
                <a:gd name="T6" fmla="*/ 2 w 5"/>
                <a:gd name="T7" fmla="*/ 2 h 9"/>
                <a:gd name="T8" fmla="*/ 4 w 5"/>
                <a:gd name="T9" fmla="*/ 0 h 9"/>
                <a:gd name="T10" fmla="*/ 4 w 5"/>
                <a:gd name="T11" fmla="*/ 0 h 9"/>
                <a:gd name="T12" fmla="*/ 5 w 5"/>
                <a:gd name="T13" fmla="*/ 2 h 9"/>
                <a:gd name="T14" fmla="*/ 5 w 5"/>
                <a:gd name="T15" fmla="*/ 2 h 9"/>
                <a:gd name="T16" fmla="*/ 5 w 5"/>
                <a:gd name="T17" fmla="*/ 5 h 9"/>
                <a:gd name="T18" fmla="*/ 5 w 5"/>
                <a:gd name="T19" fmla="*/ 7 h 9"/>
                <a:gd name="T20" fmla="*/ 5 w 5"/>
                <a:gd name="T21" fmla="*/ 7 h 9"/>
                <a:gd name="T22" fmla="*/ 2 w 5"/>
                <a:gd name="T23" fmla="*/ 7 h 9"/>
                <a:gd name="T24" fmla="*/ 2 w 5"/>
                <a:gd name="T25" fmla="*/ 9 h 9"/>
                <a:gd name="T26" fmla="*/ 0 w 5"/>
                <a:gd name="T2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0" y="7"/>
                  </a:moveTo>
                  <a:lnTo>
                    <a:pt x="0" y="4"/>
                  </a:lnTo>
                  <a:lnTo>
                    <a:pt x="2" y="4"/>
                  </a:lnTo>
                  <a:lnTo>
                    <a:pt x="2" y="2"/>
                  </a:lnTo>
                  <a:lnTo>
                    <a:pt x="4" y="0"/>
                  </a:lnTo>
                  <a:lnTo>
                    <a:pt x="4" y="0"/>
                  </a:lnTo>
                  <a:lnTo>
                    <a:pt x="5" y="2"/>
                  </a:lnTo>
                  <a:lnTo>
                    <a:pt x="5" y="2"/>
                  </a:lnTo>
                  <a:lnTo>
                    <a:pt x="5" y="5"/>
                  </a:lnTo>
                  <a:lnTo>
                    <a:pt x="5" y="7"/>
                  </a:lnTo>
                  <a:lnTo>
                    <a:pt x="5" y="7"/>
                  </a:lnTo>
                  <a:lnTo>
                    <a:pt x="2" y="7"/>
                  </a:lnTo>
                  <a:lnTo>
                    <a:pt x="2" y="9"/>
                  </a:lnTo>
                  <a:lnTo>
                    <a:pt x="0"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19" name="Freeform 303"/>
            <p:cNvSpPr>
              <a:spLocks/>
            </p:cNvSpPr>
            <p:nvPr/>
          </p:nvSpPr>
          <p:spPr bwMode="auto">
            <a:xfrm>
              <a:off x="5262564" y="3127710"/>
              <a:ext cx="11113" cy="12700"/>
            </a:xfrm>
            <a:custGeom>
              <a:avLst/>
              <a:gdLst>
                <a:gd name="T0" fmla="*/ 4 w 7"/>
                <a:gd name="T1" fmla="*/ 6 h 8"/>
                <a:gd name="T2" fmla="*/ 2 w 7"/>
                <a:gd name="T3" fmla="*/ 5 h 8"/>
                <a:gd name="T4" fmla="*/ 2 w 7"/>
                <a:gd name="T5" fmla="*/ 5 h 8"/>
                <a:gd name="T6" fmla="*/ 0 w 7"/>
                <a:gd name="T7" fmla="*/ 3 h 8"/>
                <a:gd name="T8" fmla="*/ 0 w 7"/>
                <a:gd name="T9" fmla="*/ 1 h 8"/>
                <a:gd name="T10" fmla="*/ 0 w 7"/>
                <a:gd name="T11" fmla="*/ 0 h 8"/>
                <a:gd name="T12" fmla="*/ 4 w 7"/>
                <a:gd name="T13" fmla="*/ 0 h 8"/>
                <a:gd name="T14" fmla="*/ 7 w 7"/>
                <a:gd name="T15" fmla="*/ 5 h 8"/>
                <a:gd name="T16" fmla="*/ 6 w 7"/>
                <a:gd name="T17" fmla="*/ 8 h 8"/>
                <a:gd name="T18" fmla="*/ 4 w 7"/>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4" y="6"/>
                  </a:moveTo>
                  <a:lnTo>
                    <a:pt x="2" y="5"/>
                  </a:lnTo>
                  <a:lnTo>
                    <a:pt x="2" y="5"/>
                  </a:lnTo>
                  <a:lnTo>
                    <a:pt x="0" y="3"/>
                  </a:lnTo>
                  <a:lnTo>
                    <a:pt x="0" y="1"/>
                  </a:lnTo>
                  <a:lnTo>
                    <a:pt x="0" y="0"/>
                  </a:lnTo>
                  <a:lnTo>
                    <a:pt x="4" y="0"/>
                  </a:lnTo>
                  <a:lnTo>
                    <a:pt x="7" y="5"/>
                  </a:lnTo>
                  <a:lnTo>
                    <a:pt x="6" y="8"/>
                  </a:lnTo>
                  <a:lnTo>
                    <a:pt x="4" y="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20" name="Freeform 304"/>
            <p:cNvSpPr>
              <a:spLocks/>
            </p:cNvSpPr>
            <p:nvPr/>
          </p:nvSpPr>
          <p:spPr bwMode="auto">
            <a:xfrm>
              <a:off x="5265738" y="3135649"/>
              <a:ext cx="14288" cy="11113"/>
            </a:xfrm>
            <a:custGeom>
              <a:avLst/>
              <a:gdLst>
                <a:gd name="T0" fmla="*/ 5 w 9"/>
                <a:gd name="T1" fmla="*/ 5 h 7"/>
                <a:gd name="T2" fmla="*/ 4 w 9"/>
                <a:gd name="T3" fmla="*/ 5 h 7"/>
                <a:gd name="T4" fmla="*/ 2 w 9"/>
                <a:gd name="T5" fmla="*/ 3 h 7"/>
                <a:gd name="T6" fmla="*/ 0 w 9"/>
                <a:gd name="T7" fmla="*/ 0 h 7"/>
                <a:gd name="T8" fmla="*/ 9 w 9"/>
                <a:gd name="T9" fmla="*/ 1 h 7"/>
                <a:gd name="T10" fmla="*/ 7 w 9"/>
                <a:gd name="T11" fmla="*/ 7 h 7"/>
                <a:gd name="T12" fmla="*/ 5 w 9"/>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5" y="5"/>
                  </a:moveTo>
                  <a:lnTo>
                    <a:pt x="4" y="5"/>
                  </a:lnTo>
                  <a:lnTo>
                    <a:pt x="2" y="3"/>
                  </a:lnTo>
                  <a:lnTo>
                    <a:pt x="0" y="0"/>
                  </a:lnTo>
                  <a:lnTo>
                    <a:pt x="9" y="1"/>
                  </a:lnTo>
                  <a:lnTo>
                    <a:pt x="7" y="7"/>
                  </a:lnTo>
                  <a:lnTo>
                    <a:pt x="5" y="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21" name="Freeform 305"/>
            <p:cNvSpPr>
              <a:spLocks/>
            </p:cNvSpPr>
            <p:nvPr/>
          </p:nvSpPr>
          <p:spPr bwMode="auto">
            <a:xfrm>
              <a:off x="5272088" y="3151524"/>
              <a:ext cx="7938" cy="11113"/>
            </a:xfrm>
            <a:custGeom>
              <a:avLst/>
              <a:gdLst>
                <a:gd name="T0" fmla="*/ 0 w 5"/>
                <a:gd name="T1" fmla="*/ 3 h 7"/>
                <a:gd name="T2" fmla="*/ 0 w 5"/>
                <a:gd name="T3" fmla="*/ 2 h 7"/>
                <a:gd name="T4" fmla="*/ 1 w 5"/>
                <a:gd name="T5" fmla="*/ 0 h 7"/>
                <a:gd name="T6" fmla="*/ 5 w 5"/>
                <a:gd name="T7" fmla="*/ 2 h 7"/>
                <a:gd name="T8" fmla="*/ 3 w 5"/>
                <a:gd name="T9" fmla="*/ 5 h 7"/>
                <a:gd name="T10" fmla="*/ 1 w 5"/>
                <a:gd name="T11" fmla="*/ 7 h 7"/>
                <a:gd name="T12" fmla="*/ 0 w 5"/>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0" y="3"/>
                  </a:moveTo>
                  <a:lnTo>
                    <a:pt x="0" y="2"/>
                  </a:lnTo>
                  <a:lnTo>
                    <a:pt x="1" y="0"/>
                  </a:lnTo>
                  <a:lnTo>
                    <a:pt x="5" y="2"/>
                  </a:lnTo>
                  <a:lnTo>
                    <a:pt x="3" y="5"/>
                  </a:lnTo>
                  <a:lnTo>
                    <a:pt x="1" y="7"/>
                  </a:lnTo>
                  <a:lnTo>
                    <a:pt x="0" y="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22" name="Freeform 306"/>
            <p:cNvSpPr>
              <a:spLocks/>
            </p:cNvSpPr>
            <p:nvPr/>
          </p:nvSpPr>
          <p:spPr bwMode="auto">
            <a:xfrm>
              <a:off x="5178425" y="2565736"/>
              <a:ext cx="139700" cy="87313"/>
            </a:xfrm>
            <a:custGeom>
              <a:avLst/>
              <a:gdLst>
                <a:gd name="T0" fmla="*/ 36 w 88"/>
                <a:gd name="T1" fmla="*/ 50 h 55"/>
                <a:gd name="T2" fmla="*/ 36 w 88"/>
                <a:gd name="T3" fmla="*/ 48 h 55"/>
                <a:gd name="T4" fmla="*/ 33 w 88"/>
                <a:gd name="T5" fmla="*/ 46 h 55"/>
                <a:gd name="T6" fmla="*/ 29 w 88"/>
                <a:gd name="T7" fmla="*/ 44 h 55"/>
                <a:gd name="T8" fmla="*/ 24 w 88"/>
                <a:gd name="T9" fmla="*/ 43 h 55"/>
                <a:gd name="T10" fmla="*/ 26 w 88"/>
                <a:gd name="T11" fmla="*/ 38 h 55"/>
                <a:gd name="T12" fmla="*/ 24 w 88"/>
                <a:gd name="T13" fmla="*/ 31 h 55"/>
                <a:gd name="T14" fmla="*/ 19 w 88"/>
                <a:gd name="T15" fmla="*/ 31 h 55"/>
                <a:gd name="T16" fmla="*/ 12 w 88"/>
                <a:gd name="T17" fmla="*/ 29 h 55"/>
                <a:gd name="T18" fmla="*/ 4 w 88"/>
                <a:gd name="T19" fmla="*/ 24 h 55"/>
                <a:gd name="T20" fmla="*/ 2 w 88"/>
                <a:gd name="T21" fmla="*/ 20 h 55"/>
                <a:gd name="T22" fmla="*/ 2 w 88"/>
                <a:gd name="T23" fmla="*/ 19 h 55"/>
                <a:gd name="T24" fmla="*/ 0 w 88"/>
                <a:gd name="T25" fmla="*/ 15 h 55"/>
                <a:gd name="T26" fmla="*/ 0 w 88"/>
                <a:gd name="T27" fmla="*/ 12 h 55"/>
                <a:gd name="T28" fmla="*/ 0 w 88"/>
                <a:gd name="T29" fmla="*/ 10 h 55"/>
                <a:gd name="T30" fmla="*/ 2 w 88"/>
                <a:gd name="T31" fmla="*/ 5 h 55"/>
                <a:gd name="T32" fmla="*/ 7 w 88"/>
                <a:gd name="T33" fmla="*/ 3 h 55"/>
                <a:gd name="T34" fmla="*/ 7 w 88"/>
                <a:gd name="T35" fmla="*/ 3 h 55"/>
                <a:gd name="T36" fmla="*/ 12 w 88"/>
                <a:gd name="T37" fmla="*/ 2 h 55"/>
                <a:gd name="T38" fmla="*/ 16 w 88"/>
                <a:gd name="T39" fmla="*/ 0 h 55"/>
                <a:gd name="T40" fmla="*/ 21 w 88"/>
                <a:gd name="T41" fmla="*/ 0 h 55"/>
                <a:gd name="T42" fmla="*/ 28 w 88"/>
                <a:gd name="T43" fmla="*/ 0 h 55"/>
                <a:gd name="T44" fmla="*/ 31 w 88"/>
                <a:gd name="T45" fmla="*/ 0 h 55"/>
                <a:gd name="T46" fmla="*/ 36 w 88"/>
                <a:gd name="T47" fmla="*/ 0 h 55"/>
                <a:gd name="T48" fmla="*/ 41 w 88"/>
                <a:gd name="T49" fmla="*/ 2 h 55"/>
                <a:gd name="T50" fmla="*/ 47 w 88"/>
                <a:gd name="T51" fmla="*/ 2 h 55"/>
                <a:gd name="T52" fmla="*/ 50 w 88"/>
                <a:gd name="T53" fmla="*/ 2 h 55"/>
                <a:gd name="T54" fmla="*/ 53 w 88"/>
                <a:gd name="T55" fmla="*/ 2 h 55"/>
                <a:gd name="T56" fmla="*/ 57 w 88"/>
                <a:gd name="T57" fmla="*/ 0 h 55"/>
                <a:gd name="T58" fmla="*/ 60 w 88"/>
                <a:gd name="T59" fmla="*/ 0 h 55"/>
                <a:gd name="T60" fmla="*/ 62 w 88"/>
                <a:gd name="T61" fmla="*/ 2 h 55"/>
                <a:gd name="T62" fmla="*/ 64 w 88"/>
                <a:gd name="T63" fmla="*/ 5 h 55"/>
                <a:gd name="T64" fmla="*/ 67 w 88"/>
                <a:gd name="T65" fmla="*/ 5 h 55"/>
                <a:gd name="T66" fmla="*/ 70 w 88"/>
                <a:gd name="T67" fmla="*/ 5 h 55"/>
                <a:gd name="T68" fmla="*/ 74 w 88"/>
                <a:gd name="T69" fmla="*/ 8 h 55"/>
                <a:gd name="T70" fmla="*/ 77 w 88"/>
                <a:gd name="T71" fmla="*/ 10 h 55"/>
                <a:gd name="T72" fmla="*/ 81 w 88"/>
                <a:gd name="T73" fmla="*/ 14 h 55"/>
                <a:gd name="T74" fmla="*/ 88 w 88"/>
                <a:gd name="T75" fmla="*/ 15 h 55"/>
                <a:gd name="T76" fmla="*/ 86 w 88"/>
                <a:gd name="T77" fmla="*/ 22 h 55"/>
                <a:gd name="T78" fmla="*/ 88 w 88"/>
                <a:gd name="T79" fmla="*/ 24 h 55"/>
                <a:gd name="T80" fmla="*/ 86 w 88"/>
                <a:gd name="T81" fmla="*/ 27 h 55"/>
                <a:gd name="T82" fmla="*/ 82 w 88"/>
                <a:gd name="T83" fmla="*/ 29 h 55"/>
                <a:gd name="T84" fmla="*/ 79 w 88"/>
                <a:gd name="T85" fmla="*/ 31 h 55"/>
                <a:gd name="T86" fmla="*/ 74 w 88"/>
                <a:gd name="T87" fmla="*/ 34 h 55"/>
                <a:gd name="T88" fmla="*/ 72 w 88"/>
                <a:gd name="T89" fmla="*/ 39 h 55"/>
                <a:gd name="T90" fmla="*/ 72 w 88"/>
                <a:gd name="T91" fmla="*/ 43 h 55"/>
                <a:gd name="T92" fmla="*/ 70 w 88"/>
                <a:gd name="T93" fmla="*/ 46 h 55"/>
                <a:gd name="T94" fmla="*/ 70 w 88"/>
                <a:gd name="T95" fmla="*/ 48 h 55"/>
                <a:gd name="T96" fmla="*/ 69 w 88"/>
                <a:gd name="T97" fmla="*/ 48 h 55"/>
                <a:gd name="T98" fmla="*/ 65 w 88"/>
                <a:gd name="T99" fmla="*/ 48 h 55"/>
                <a:gd name="T100" fmla="*/ 60 w 88"/>
                <a:gd name="T101" fmla="*/ 50 h 55"/>
                <a:gd name="T102" fmla="*/ 55 w 88"/>
                <a:gd name="T103" fmla="*/ 53 h 55"/>
                <a:gd name="T104" fmla="*/ 47 w 88"/>
                <a:gd name="T10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 h="55">
                  <a:moveTo>
                    <a:pt x="38" y="55"/>
                  </a:moveTo>
                  <a:lnTo>
                    <a:pt x="36" y="50"/>
                  </a:lnTo>
                  <a:lnTo>
                    <a:pt x="36" y="50"/>
                  </a:lnTo>
                  <a:lnTo>
                    <a:pt x="36" y="48"/>
                  </a:lnTo>
                  <a:lnTo>
                    <a:pt x="36" y="48"/>
                  </a:lnTo>
                  <a:lnTo>
                    <a:pt x="33" y="46"/>
                  </a:lnTo>
                  <a:lnTo>
                    <a:pt x="31" y="44"/>
                  </a:lnTo>
                  <a:lnTo>
                    <a:pt x="29" y="44"/>
                  </a:lnTo>
                  <a:lnTo>
                    <a:pt x="24" y="44"/>
                  </a:lnTo>
                  <a:lnTo>
                    <a:pt x="24" y="43"/>
                  </a:lnTo>
                  <a:lnTo>
                    <a:pt x="26" y="39"/>
                  </a:lnTo>
                  <a:lnTo>
                    <a:pt x="26" y="38"/>
                  </a:lnTo>
                  <a:lnTo>
                    <a:pt x="26" y="34"/>
                  </a:lnTo>
                  <a:lnTo>
                    <a:pt x="24" y="31"/>
                  </a:lnTo>
                  <a:lnTo>
                    <a:pt x="21" y="31"/>
                  </a:lnTo>
                  <a:lnTo>
                    <a:pt x="19" y="31"/>
                  </a:lnTo>
                  <a:lnTo>
                    <a:pt x="17" y="31"/>
                  </a:lnTo>
                  <a:lnTo>
                    <a:pt x="12" y="29"/>
                  </a:lnTo>
                  <a:lnTo>
                    <a:pt x="4" y="24"/>
                  </a:lnTo>
                  <a:lnTo>
                    <a:pt x="4" y="24"/>
                  </a:lnTo>
                  <a:lnTo>
                    <a:pt x="4" y="22"/>
                  </a:lnTo>
                  <a:lnTo>
                    <a:pt x="2" y="20"/>
                  </a:lnTo>
                  <a:lnTo>
                    <a:pt x="2" y="19"/>
                  </a:lnTo>
                  <a:lnTo>
                    <a:pt x="2" y="19"/>
                  </a:lnTo>
                  <a:lnTo>
                    <a:pt x="2" y="17"/>
                  </a:lnTo>
                  <a:lnTo>
                    <a:pt x="0" y="15"/>
                  </a:lnTo>
                  <a:lnTo>
                    <a:pt x="0" y="14"/>
                  </a:lnTo>
                  <a:lnTo>
                    <a:pt x="0" y="12"/>
                  </a:lnTo>
                  <a:lnTo>
                    <a:pt x="0" y="12"/>
                  </a:lnTo>
                  <a:lnTo>
                    <a:pt x="0" y="10"/>
                  </a:lnTo>
                  <a:lnTo>
                    <a:pt x="0" y="8"/>
                  </a:lnTo>
                  <a:lnTo>
                    <a:pt x="2" y="5"/>
                  </a:lnTo>
                  <a:lnTo>
                    <a:pt x="4" y="5"/>
                  </a:lnTo>
                  <a:lnTo>
                    <a:pt x="7" y="3"/>
                  </a:lnTo>
                  <a:lnTo>
                    <a:pt x="7" y="3"/>
                  </a:lnTo>
                  <a:lnTo>
                    <a:pt x="7" y="3"/>
                  </a:lnTo>
                  <a:lnTo>
                    <a:pt x="11" y="2"/>
                  </a:lnTo>
                  <a:lnTo>
                    <a:pt x="12" y="2"/>
                  </a:lnTo>
                  <a:lnTo>
                    <a:pt x="14" y="2"/>
                  </a:lnTo>
                  <a:lnTo>
                    <a:pt x="16" y="0"/>
                  </a:lnTo>
                  <a:lnTo>
                    <a:pt x="19" y="0"/>
                  </a:lnTo>
                  <a:lnTo>
                    <a:pt x="21" y="0"/>
                  </a:lnTo>
                  <a:lnTo>
                    <a:pt x="23" y="0"/>
                  </a:lnTo>
                  <a:lnTo>
                    <a:pt x="28" y="0"/>
                  </a:lnTo>
                  <a:lnTo>
                    <a:pt x="31" y="0"/>
                  </a:lnTo>
                  <a:lnTo>
                    <a:pt x="31" y="0"/>
                  </a:lnTo>
                  <a:lnTo>
                    <a:pt x="35" y="0"/>
                  </a:lnTo>
                  <a:lnTo>
                    <a:pt x="36" y="0"/>
                  </a:lnTo>
                  <a:lnTo>
                    <a:pt x="38" y="0"/>
                  </a:lnTo>
                  <a:lnTo>
                    <a:pt x="41" y="2"/>
                  </a:lnTo>
                  <a:lnTo>
                    <a:pt x="43" y="2"/>
                  </a:lnTo>
                  <a:lnTo>
                    <a:pt x="47" y="2"/>
                  </a:lnTo>
                  <a:lnTo>
                    <a:pt x="48" y="2"/>
                  </a:lnTo>
                  <a:lnTo>
                    <a:pt x="50" y="2"/>
                  </a:lnTo>
                  <a:lnTo>
                    <a:pt x="52" y="2"/>
                  </a:lnTo>
                  <a:lnTo>
                    <a:pt x="53" y="2"/>
                  </a:lnTo>
                  <a:lnTo>
                    <a:pt x="55" y="0"/>
                  </a:lnTo>
                  <a:lnTo>
                    <a:pt x="57" y="0"/>
                  </a:lnTo>
                  <a:lnTo>
                    <a:pt x="59" y="0"/>
                  </a:lnTo>
                  <a:lnTo>
                    <a:pt x="60" y="0"/>
                  </a:lnTo>
                  <a:lnTo>
                    <a:pt x="62" y="0"/>
                  </a:lnTo>
                  <a:lnTo>
                    <a:pt x="62" y="2"/>
                  </a:lnTo>
                  <a:lnTo>
                    <a:pt x="64" y="3"/>
                  </a:lnTo>
                  <a:lnTo>
                    <a:pt x="64" y="5"/>
                  </a:lnTo>
                  <a:lnTo>
                    <a:pt x="65" y="5"/>
                  </a:lnTo>
                  <a:lnTo>
                    <a:pt x="67" y="5"/>
                  </a:lnTo>
                  <a:lnTo>
                    <a:pt x="69" y="5"/>
                  </a:lnTo>
                  <a:lnTo>
                    <a:pt x="70" y="5"/>
                  </a:lnTo>
                  <a:lnTo>
                    <a:pt x="72" y="7"/>
                  </a:lnTo>
                  <a:lnTo>
                    <a:pt x="74" y="8"/>
                  </a:lnTo>
                  <a:lnTo>
                    <a:pt x="76" y="8"/>
                  </a:lnTo>
                  <a:lnTo>
                    <a:pt x="77" y="10"/>
                  </a:lnTo>
                  <a:lnTo>
                    <a:pt x="81" y="12"/>
                  </a:lnTo>
                  <a:lnTo>
                    <a:pt x="81" y="14"/>
                  </a:lnTo>
                  <a:lnTo>
                    <a:pt x="82" y="14"/>
                  </a:lnTo>
                  <a:lnTo>
                    <a:pt x="88" y="15"/>
                  </a:lnTo>
                  <a:lnTo>
                    <a:pt x="86" y="19"/>
                  </a:lnTo>
                  <a:lnTo>
                    <a:pt x="86" y="22"/>
                  </a:lnTo>
                  <a:lnTo>
                    <a:pt x="86" y="22"/>
                  </a:lnTo>
                  <a:lnTo>
                    <a:pt x="88" y="24"/>
                  </a:lnTo>
                  <a:lnTo>
                    <a:pt x="88" y="24"/>
                  </a:lnTo>
                  <a:lnTo>
                    <a:pt x="86" y="27"/>
                  </a:lnTo>
                  <a:lnTo>
                    <a:pt x="86" y="27"/>
                  </a:lnTo>
                  <a:lnTo>
                    <a:pt x="82" y="29"/>
                  </a:lnTo>
                  <a:lnTo>
                    <a:pt x="81" y="29"/>
                  </a:lnTo>
                  <a:lnTo>
                    <a:pt x="79" y="31"/>
                  </a:lnTo>
                  <a:lnTo>
                    <a:pt x="76" y="32"/>
                  </a:lnTo>
                  <a:lnTo>
                    <a:pt x="74" y="34"/>
                  </a:lnTo>
                  <a:lnTo>
                    <a:pt x="74" y="38"/>
                  </a:lnTo>
                  <a:lnTo>
                    <a:pt x="72" y="39"/>
                  </a:lnTo>
                  <a:lnTo>
                    <a:pt x="72" y="43"/>
                  </a:lnTo>
                  <a:lnTo>
                    <a:pt x="72" y="43"/>
                  </a:lnTo>
                  <a:lnTo>
                    <a:pt x="72" y="43"/>
                  </a:lnTo>
                  <a:lnTo>
                    <a:pt x="70" y="46"/>
                  </a:lnTo>
                  <a:lnTo>
                    <a:pt x="70" y="46"/>
                  </a:lnTo>
                  <a:lnTo>
                    <a:pt x="70" y="48"/>
                  </a:lnTo>
                  <a:lnTo>
                    <a:pt x="69" y="48"/>
                  </a:lnTo>
                  <a:lnTo>
                    <a:pt x="69" y="48"/>
                  </a:lnTo>
                  <a:lnTo>
                    <a:pt x="67" y="48"/>
                  </a:lnTo>
                  <a:lnTo>
                    <a:pt x="65" y="48"/>
                  </a:lnTo>
                  <a:lnTo>
                    <a:pt x="62" y="50"/>
                  </a:lnTo>
                  <a:lnTo>
                    <a:pt x="60" y="50"/>
                  </a:lnTo>
                  <a:lnTo>
                    <a:pt x="59" y="51"/>
                  </a:lnTo>
                  <a:lnTo>
                    <a:pt x="55" y="53"/>
                  </a:lnTo>
                  <a:lnTo>
                    <a:pt x="50" y="55"/>
                  </a:lnTo>
                  <a:lnTo>
                    <a:pt x="47" y="55"/>
                  </a:lnTo>
                  <a:lnTo>
                    <a:pt x="38" y="5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23" name="Freeform 307"/>
            <p:cNvSpPr>
              <a:spLocks/>
            </p:cNvSpPr>
            <p:nvPr/>
          </p:nvSpPr>
          <p:spPr bwMode="auto">
            <a:xfrm>
              <a:off x="5176839" y="2508586"/>
              <a:ext cx="176213" cy="87313"/>
            </a:xfrm>
            <a:custGeom>
              <a:avLst/>
              <a:gdLst>
                <a:gd name="T0" fmla="*/ 78 w 111"/>
                <a:gd name="T1" fmla="*/ 51 h 55"/>
                <a:gd name="T2" fmla="*/ 73 w 111"/>
                <a:gd name="T3" fmla="*/ 46 h 55"/>
                <a:gd name="T4" fmla="*/ 70 w 111"/>
                <a:gd name="T5" fmla="*/ 44 h 55"/>
                <a:gd name="T6" fmla="*/ 63 w 111"/>
                <a:gd name="T7" fmla="*/ 43 h 55"/>
                <a:gd name="T8" fmla="*/ 60 w 111"/>
                <a:gd name="T9" fmla="*/ 38 h 55"/>
                <a:gd name="T10" fmla="*/ 58 w 111"/>
                <a:gd name="T11" fmla="*/ 39 h 55"/>
                <a:gd name="T12" fmla="*/ 51 w 111"/>
                <a:gd name="T13" fmla="*/ 41 h 55"/>
                <a:gd name="T14" fmla="*/ 44 w 111"/>
                <a:gd name="T15" fmla="*/ 39 h 55"/>
                <a:gd name="T16" fmla="*/ 37 w 111"/>
                <a:gd name="T17" fmla="*/ 39 h 55"/>
                <a:gd name="T18" fmla="*/ 29 w 111"/>
                <a:gd name="T19" fmla="*/ 39 h 55"/>
                <a:gd name="T20" fmla="*/ 20 w 111"/>
                <a:gd name="T21" fmla="*/ 39 h 55"/>
                <a:gd name="T22" fmla="*/ 13 w 111"/>
                <a:gd name="T23" fmla="*/ 41 h 55"/>
                <a:gd name="T24" fmla="*/ 8 w 111"/>
                <a:gd name="T25" fmla="*/ 43 h 55"/>
                <a:gd name="T26" fmla="*/ 5 w 111"/>
                <a:gd name="T27" fmla="*/ 44 h 55"/>
                <a:gd name="T28" fmla="*/ 0 w 111"/>
                <a:gd name="T29" fmla="*/ 39 h 55"/>
                <a:gd name="T30" fmla="*/ 0 w 111"/>
                <a:gd name="T31" fmla="*/ 31 h 55"/>
                <a:gd name="T32" fmla="*/ 5 w 111"/>
                <a:gd name="T33" fmla="*/ 24 h 55"/>
                <a:gd name="T34" fmla="*/ 6 w 111"/>
                <a:gd name="T35" fmla="*/ 17 h 55"/>
                <a:gd name="T36" fmla="*/ 10 w 111"/>
                <a:gd name="T37" fmla="*/ 13 h 55"/>
                <a:gd name="T38" fmla="*/ 15 w 111"/>
                <a:gd name="T39" fmla="*/ 10 h 55"/>
                <a:gd name="T40" fmla="*/ 18 w 111"/>
                <a:gd name="T41" fmla="*/ 8 h 55"/>
                <a:gd name="T42" fmla="*/ 24 w 111"/>
                <a:gd name="T43" fmla="*/ 5 h 55"/>
                <a:gd name="T44" fmla="*/ 29 w 111"/>
                <a:gd name="T45" fmla="*/ 10 h 55"/>
                <a:gd name="T46" fmla="*/ 30 w 111"/>
                <a:gd name="T47" fmla="*/ 13 h 55"/>
                <a:gd name="T48" fmla="*/ 30 w 111"/>
                <a:gd name="T49" fmla="*/ 13 h 55"/>
                <a:gd name="T50" fmla="*/ 36 w 111"/>
                <a:gd name="T51" fmla="*/ 17 h 55"/>
                <a:gd name="T52" fmla="*/ 39 w 111"/>
                <a:gd name="T53" fmla="*/ 20 h 55"/>
                <a:gd name="T54" fmla="*/ 42 w 111"/>
                <a:gd name="T55" fmla="*/ 22 h 55"/>
                <a:gd name="T56" fmla="*/ 49 w 111"/>
                <a:gd name="T57" fmla="*/ 19 h 55"/>
                <a:gd name="T58" fmla="*/ 53 w 111"/>
                <a:gd name="T59" fmla="*/ 15 h 55"/>
                <a:gd name="T60" fmla="*/ 51 w 111"/>
                <a:gd name="T61" fmla="*/ 8 h 55"/>
                <a:gd name="T62" fmla="*/ 54 w 111"/>
                <a:gd name="T63" fmla="*/ 1 h 55"/>
                <a:gd name="T64" fmla="*/ 68 w 111"/>
                <a:gd name="T65" fmla="*/ 0 h 55"/>
                <a:gd name="T66" fmla="*/ 78 w 111"/>
                <a:gd name="T67" fmla="*/ 7 h 55"/>
                <a:gd name="T68" fmla="*/ 90 w 111"/>
                <a:gd name="T69" fmla="*/ 10 h 55"/>
                <a:gd name="T70" fmla="*/ 99 w 111"/>
                <a:gd name="T71" fmla="*/ 10 h 55"/>
                <a:gd name="T72" fmla="*/ 106 w 111"/>
                <a:gd name="T73" fmla="*/ 17 h 55"/>
                <a:gd name="T74" fmla="*/ 106 w 111"/>
                <a:gd name="T75" fmla="*/ 22 h 55"/>
                <a:gd name="T76" fmla="*/ 104 w 111"/>
                <a:gd name="T77" fmla="*/ 25 h 55"/>
                <a:gd name="T78" fmla="*/ 106 w 111"/>
                <a:gd name="T79" fmla="*/ 27 h 55"/>
                <a:gd name="T80" fmla="*/ 109 w 111"/>
                <a:gd name="T81" fmla="*/ 32 h 55"/>
                <a:gd name="T82" fmla="*/ 111 w 111"/>
                <a:gd name="T83" fmla="*/ 34 h 55"/>
                <a:gd name="T84" fmla="*/ 111 w 111"/>
                <a:gd name="T85" fmla="*/ 41 h 55"/>
                <a:gd name="T86" fmla="*/ 106 w 111"/>
                <a:gd name="T87" fmla="*/ 44 h 55"/>
                <a:gd name="T88" fmla="*/ 101 w 111"/>
                <a:gd name="T89" fmla="*/ 50 h 55"/>
                <a:gd name="T90" fmla="*/ 97 w 111"/>
                <a:gd name="T91" fmla="*/ 51 h 55"/>
                <a:gd name="T92" fmla="*/ 95 w 111"/>
                <a:gd name="T93" fmla="*/ 51 h 55"/>
                <a:gd name="T94" fmla="*/ 89 w 111"/>
                <a:gd name="T95"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55">
                  <a:moveTo>
                    <a:pt x="82" y="53"/>
                  </a:moveTo>
                  <a:lnTo>
                    <a:pt x="80" y="51"/>
                  </a:lnTo>
                  <a:lnTo>
                    <a:pt x="78" y="51"/>
                  </a:lnTo>
                  <a:lnTo>
                    <a:pt x="77" y="48"/>
                  </a:lnTo>
                  <a:lnTo>
                    <a:pt x="75" y="46"/>
                  </a:lnTo>
                  <a:lnTo>
                    <a:pt x="73" y="46"/>
                  </a:lnTo>
                  <a:lnTo>
                    <a:pt x="71" y="44"/>
                  </a:lnTo>
                  <a:lnTo>
                    <a:pt x="71" y="44"/>
                  </a:lnTo>
                  <a:lnTo>
                    <a:pt x="70" y="44"/>
                  </a:lnTo>
                  <a:lnTo>
                    <a:pt x="68" y="44"/>
                  </a:lnTo>
                  <a:lnTo>
                    <a:pt x="65" y="43"/>
                  </a:lnTo>
                  <a:lnTo>
                    <a:pt x="63" y="43"/>
                  </a:lnTo>
                  <a:lnTo>
                    <a:pt x="61" y="41"/>
                  </a:lnTo>
                  <a:lnTo>
                    <a:pt x="61" y="39"/>
                  </a:lnTo>
                  <a:lnTo>
                    <a:pt x="60" y="38"/>
                  </a:lnTo>
                  <a:lnTo>
                    <a:pt x="60" y="38"/>
                  </a:lnTo>
                  <a:lnTo>
                    <a:pt x="58" y="38"/>
                  </a:lnTo>
                  <a:lnTo>
                    <a:pt x="58" y="39"/>
                  </a:lnTo>
                  <a:lnTo>
                    <a:pt x="54" y="41"/>
                  </a:lnTo>
                  <a:lnTo>
                    <a:pt x="53" y="41"/>
                  </a:lnTo>
                  <a:lnTo>
                    <a:pt x="51" y="41"/>
                  </a:lnTo>
                  <a:lnTo>
                    <a:pt x="49" y="41"/>
                  </a:lnTo>
                  <a:lnTo>
                    <a:pt x="46" y="39"/>
                  </a:lnTo>
                  <a:lnTo>
                    <a:pt x="44" y="39"/>
                  </a:lnTo>
                  <a:lnTo>
                    <a:pt x="42" y="39"/>
                  </a:lnTo>
                  <a:lnTo>
                    <a:pt x="39" y="39"/>
                  </a:lnTo>
                  <a:lnTo>
                    <a:pt x="37" y="39"/>
                  </a:lnTo>
                  <a:lnTo>
                    <a:pt x="36" y="39"/>
                  </a:lnTo>
                  <a:lnTo>
                    <a:pt x="32" y="39"/>
                  </a:lnTo>
                  <a:lnTo>
                    <a:pt x="29" y="39"/>
                  </a:lnTo>
                  <a:lnTo>
                    <a:pt x="24" y="39"/>
                  </a:lnTo>
                  <a:lnTo>
                    <a:pt x="22" y="39"/>
                  </a:lnTo>
                  <a:lnTo>
                    <a:pt x="20" y="39"/>
                  </a:lnTo>
                  <a:lnTo>
                    <a:pt x="18" y="39"/>
                  </a:lnTo>
                  <a:lnTo>
                    <a:pt x="15" y="39"/>
                  </a:lnTo>
                  <a:lnTo>
                    <a:pt x="13" y="41"/>
                  </a:lnTo>
                  <a:lnTo>
                    <a:pt x="12" y="41"/>
                  </a:lnTo>
                  <a:lnTo>
                    <a:pt x="10" y="41"/>
                  </a:lnTo>
                  <a:lnTo>
                    <a:pt x="8" y="43"/>
                  </a:lnTo>
                  <a:lnTo>
                    <a:pt x="6" y="43"/>
                  </a:lnTo>
                  <a:lnTo>
                    <a:pt x="5" y="44"/>
                  </a:lnTo>
                  <a:lnTo>
                    <a:pt x="5" y="44"/>
                  </a:lnTo>
                  <a:lnTo>
                    <a:pt x="1" y="46"/>
                  </a:lnTo>
                  <a:lnTo>
                    <a:pt x="0" y="43"/>
                  </a:lnTo>
                  <a:lnTo>
                    <a:pt x="0" y="39"/>
                  </a:lnTo>
                  <a:lnTo>
                    <a:pt x="0" y="39"/>
                  </a:lnTo>
                  <a:lnTo>
                    <a:pt x="0" y="34"/>
                  </a:lnTo>
                  <a:lnTo>
                    <a:pt x="0" y="31"/>
                  </a:lnTo>
                  <a:lnTo>
                    <a:pt x="1" y="29"/>
                  </a:lnTo>
                  <a:lnTo>
                    <a:pt x="1" y="27"/>
                  </a:lnTo>
                  <a:lnTo>
                    <a:pt x="5" y="24"/>
                  </a:lnTo>
                  <a:lnTo>
                    <a:pt x="5" y="24"/>
                  </a:lnTo>
                  <a:lnTo>
                    <a:pt x="6" y="20"/>
                  </a:lnTo>
                  <a:lnTo>
                    <a:pt x="6" y="17"/>
                  </a:lnTo>
                  <a:lnTo>
                    <a:pt x="8" y="15"/>
                  </a:lnTo>
                  <a:lnTo>
                    <a:pt x="8" y="15"/>
                  </a:lnTo>
                  <a:lnTo>
                    <a:pt x="10" y="13"/>
                  </a:lnTo>
                  <a:lnTo>
                    <a:pt x="10" y="13"/>
                  </a:lnTo>
                  <a:lnTo>
                    <a:pt x="12" y="10"/>
                  </a:lnTo>
                  <a:lnTo>
                    <a:pt x="15" y="10"/>
                  </a:lnTo>
                  <a:lnTo>
                    <a:pt x="15" y="10"/>
                  </a:lnTo>
                  <a:lnTo>
                    <a:pt x="17" y="8"/>
                  </a:lnTo>
                  <a:lnTo>
                    <a:pt x="18" y="8"/>
                  </a:lnTo>
                  <a:lnTo>
                    <a:pt x="20" y="7"/>
                  </a:lnTo>
                  <a:lnTo>
                    <a:pt x="22" y="7"/>
                  </a:lnTo>
                  <a:lnTo>
                    <a:pt x="24" y="5"/>
                  </a:lnTo>
                  <a:lnTo>
                    <a:pt x="27" y="8"/>
                  </a:lnTo>
                  <a:lnTo>
                    <a:pt x="27" y="10"/>
                  </a:lnTo>
                  <a:lnTo>
                    <a:pt x="29" y="10"/>
                  </a:lnTo>
                  <a:lnTo>
                    <a:pt x="30" y="12"/>
                  </a:lnTo>
                  <a:lnTo>
                    <a:pt x="30" y="12"/>
                  </a:lnTo>
                  <a:lnTo>
                    <a:pt x="30" y="13"/>
                  </a:lnTo>
                  <a:lnTo>
                    <a:pt x="30" y="13"/>
                  </a:lnTo>
                  <a:lnTo>
                    <a:pt x="30" y="13"/>
                  </a:lnTo>
                  <a:lnTo>
                    <a:pt x="30" y="13"/>
                  </a:lnTo>
                  <a:lnTo>
                    <a:pt x="34" y="15"/>
                  </a:lnTo>
                  <a:lnTo>
                    <a:pt x="36" y="17"/>
                  </a:lnTo>
                  <a:lnTo>
                    <a:pt x="36" y="17"/>
                  </a:lnTo>
                  <a:lnTo>
                    <a:pt x="37" y="20"/>
                  </a:lnTo>
                  <a:lnTo>
                    <a:pt x="37" y="20"/>
                  </a:lnTo>
                  <a:lnTo>
                    <a:pt x="39" y="20"/>
                  </a:lnTo>
                  <a:lnTo>
                    <a:pt x="39" y="20"/>
                  </a:lnTo>
                  <a:lnTo>
                    <a:pt x="39" y="22"/>
                  </a:lnTo>
                  <a:lnTo>
                    <a:pt x="42" y="22"/>
                  </a:lnTo>
                  <a:lnTo>
                    <a:pt x="44" y="22"/>
                  </a:lnTo>
                  <a:lnTo>
                    <a:pt x="48" y="20"/>
                  </a:lnTo>
                  <a:lnTo>
                    <a:pt x="49" y="19"/>
                  </a:lnTo>
                  <a:lnTo>
                    <a:pt x="51" y="17"/>
                  </a:lnTo>
                  <a:lnTo>
                    <a:pt x="53" y="15"/>
                  </a:lnTo>
                  <a:lnTo>
                    <a:pt x="53" y="15"/>
                  </a:lnTo>
                  <a:lnTo>
                    <a:pt x="53" y="13"/>
                  </a:lnTo>
                  <a:lnTo>
                    <a:pt x="51" y="10"/>
                  </a:lnTo>
                  <a:lnTo>
                    <a:pt x="51" y="8"/>
                  </a:lnTo>
                  <a:lnTo>
                    <a:pt x="51" y="3"/>
                  </a:lnTo>
                  <a:lnTo>
                    <a:pt x="53" y="3"/>
                  </a:lnTo>
                  <a:lnTo>
                    <a:pt x="54" y="1"/>
                  </a:lnTo>
                  <a:lnTo>
                    <a:pt x="58" y="1"/>
                  </a:lnTo>
                  <a:lnTo>
                    <a:pt x="60" y="0"/>
                  </a:lnTo>
                  <a:lnTo>
                    <a:pt x="68" y="0"/>
                  </a:lnTo>
                  <a:lnTo>
                    <a:pt x="70" y="1"/>
                  </a:lnTo>
                  <a:lnTo>
                    <a:pt x="73" y="3"/>
                  </a:lnTo>
                  <a:lnTo>
                    <a:pt x="78" y="7"/>
                  </a:lnTo>
                  <a:lnTo>
                    <a:pt x="82" y="10"/>
                  </a:lnTo>
                  <a:lnTo>
                    <a:pt x="83" y="10"/>
                  </a:lnTo>
                  <a:lnTo>
                    <a:pt x="90" y="10"/>
                  </a:lnTo>
                  <a:lnTo>
                    <a:pt x="94" y="10"/>
                  </a:lnTo>
                  <a:lnTo>
                    <a:pt x="95" y="10"/>
                  </a:lnTo>
                  <a:lnTo>
                    <a:pt x="99" y="10"/>
                  </a:lnTo>
                  <a:lnTo>
                    <a:pt x="101" y="12"/>
                  </a:lnTo>
                  <a:lnTo>
                    <a:pt x="102" y="13"/>
                  </a:lnTo>
                  <a:lnTo>
                    <a:pt x="106" y="17"/>
                  </a:lnTo>
                  <a:lnTo>
                    <a:pt x="106" y="19"/>
                  </a:lnTo>
                  <a:lnTo>
                    <a:pt x="106" y="19"/>
                  </a:lnTo>
                  <a:lnTo>
                    <a:pt x="106" y="22"/>
                  </a:lnTo>
                  <a:lnTo>
                    <a:pt x="106" y="22"/>
                  </a:lnTo>
                  <a:lnTo>
                    <a:pt x="104" y="25"/>
                  </a:lnTo>
                  <a:lnTo>
                    <a:pt x="104" y="25"/>
                  </a:lnTo>
                  <a:lnTo>
                    <a:pt x="104" y="25"/>
                  </a:lnTo>
                  <a:lnTo>
                    <a:pt x="104" y="25"/>
                  </a:lnTo>
                  <a:lnTo>
                    <a:pt x="106" y="27"/>
                  </a:lnTo>
                  <a:lnTo>
                    <a:pt x="106" y="29"/>
                  </a:lnTo>
                  <a:lnTo>
                    <a:pt x="107" y="31"/>
                  </a:lnTo>
                  <a:lnTo>
                    <a:pt x="109" y="32"/>
                  </a:lnTo>
                  <a:lnTo>
                    <a:pt x="109" y="34"/>
                  </a:lnTo>
                  <a:lnTo>
                    <a:pt x="109" y="34"/>
                  </a:lnTo>
                  <a:lnTo>
                    <a:pt x="111" y="34"/>
                  </a:lnTo>
                  <a:lnTo>
                    <a:pt x="111" y="36"/>
                  </a:lnTo>
                  <a:lnTo>
                    <a:pt x="111" y="38"/>
                  </a:lnTo>
                  <a:lnTo>
                    <a:pt x="111" y="41"/>
                  </a:lnTo>
                  <a:lnTo>
                    <a:pt x="111" y="44"/>
                  </a:lnTo>
                  <a:lnTo>
                    <a:pt x="107" y="44"/>
                  </a:lnTo>
                  <a:lnTo>
                    <a:pt x="106" y="44"/>
                  </a:lnTo>
                  <a:lnTo>
                    <a:pt x="106" y="46"/>
                  </a:lnTo>
                  <a:lnTo>
                    <a:pt x="104" y="48"/>
                  </a:lnTo>
                  <a:lnTo>
                    <a:pt x="101" y="50"/>
                  </a:lnTo>
                  <a:lnTo>
                    <a:pt x="101" y="50"/>
                  </a:lnTo>
                  <a:lnTo>
                    <a:pt x="101" y="50"/>
                  </a:lnTo>
                  <a:lnTo>
                    <a:pt x="97" y="51"/>
                  </a:lnTo>
                  <a:lnTo>
                    <a:pt x="97" y="51"/>
                  </a:lnTo>
                  <a:lnTo>
                    <a:pt x="95" y="51"/>
                  </a:lnTo>
                  <a:lnTo>
                    <a:pt x="95" y="51"/>
                  </a:lnTo>
                  <a:lnTo>
                    <a:pt x="92" y="51"/>
                  </a:lnTo>
                  <a:lnTo>
                    <a:pt x="92" y="51"/>
                  </a:lnTo>
                  <a:lnTo>
                    <a:pt x="89" y="53"/>
                  </a:lnTo>
                  <a:lnTo>
                    <a:pt x="87" y="55"/>
                  </a:lnTo>
                  <a:lnTo>
                    <a:pt x="82" y="5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24" name="Freeform 308"/>
            <p:cNvSpPr>
              <a:spLocks/>
            </p:cNvSpPr>
            <p:nvPr/>
          </p:nvSpPr>
          <p:spPr bwMode="auto">
            <a:xfrm>
              <a:off x="5197475" y="2489536"/>
              <a:ext cx="38100" cy="34925"/>
            </a:xfrm>
            <a:custGeom>
              <a:avLst/>
              <a:gdLst>
                <a:gd name="T0" fmla="*/ 2 w 24"/>
                <a:gd name="T1" fmla="*/ 15 h 22"/>
                <a:gd name="T2" fmla="*/ 4 w 24"/>
                <a:gd name="T3" fmla="*/ 13 h 22"/>
                <a:gd name="T4" fmla="*/ 4 w 24"/>
                <a:gd name="T5" fmla="*/ 13 h 22"/>
                <a:gd name="T6" fmla="*/ 4 w 24"/>
                <a:gd name="T7" fmla="*/ 12 h 22"/>
                <a:gd name="T8" fmla="*/ 4 w 24"/>
                <a:gd name="T9" fmla="*/ 12 h 22"/>
                <a:gd name="T10" fmla="*/ 2 w 24"/>
                <a:gd name="T11" fmla="*/ 10 h 22"/>
                <a:gd name="T12" fmla="*/ 2 w 24"/>
                <a:gd name="T13" fmla="*/ 10 h 22"/>
                <a:gd name="T14" fmla="*/ 0 w 24"/>
                <a:gd name="T15" fmla="*/ 7 h 22"/>
                <a:gd name="T16" fmla="*/ 2 w 24"/>
                <a:gd name="T17" fmla="*/ 7 h 22"/>
                <a:gd name="T18" fmla="*/ 2 w 24"/>
                <a:gd name="T19" fmla="*/ 5 h 22"/>
                <a:gd name="T20" fmla="*/ 2 w 24"/>
                <a:gd name="T21" fmla="*/ 1 h 22"/>
                <a:gd name="T22" fmla="*/ 2 w 24"/>
                <a:gd name="T23" fmla="*/ 1 h 22"/>
                <a:gd name="T24" fmla="*/ 2 w 24"/>
                <a:gd name="T25" fmla="*/ 1 h 22"/>
                <a:gd name="T26" fmla="*/ 5 w 24"/>
                <a:gd name="T27" fmla="*/ 1 h 22"/>
                <a:gd name="T28" fmla="*/ 7 w 24"/>
                <a:gd name="T29" fmla="*/ 1 h 22"/>
                <a:gd name="T30" fmla="*/ 9 w 24"/>
                <a:gd name="T31" fmla="*/ 0 h 22"/>
                <a:gd name="T32" fmla="*/ 14 w 24"/>
                <a:gd name="T33" fmla="*/ 0 h 22"/>
                <a:gd name="T34" fmla="*/ 14 w 24"/>
                <a:gd name="T35" fmla="*/ 0 h 22"/>
                <a:gd name="T36" fmla="*/ 14 w 24"/>
                <a:gd name="T37" fmla="*/ 0 h 22"/>
                <a:gd name="T38" fmla="*/ 16 w 24"/>
                <a:gd name="T39" fmla="*/ 0 h 22"/>
                <a:gd name="T40" fmla="*/ 16 w 24"/>
                <a:gd name="T41" fmla="*/ 0 h 22"/>
                <a:gd name="T42" fmla="*/ 17 w 24"/>
                <a:gd name="T43" fmla="*/ 0 h 22"/>
                <a:gd name="T44" fmla="*/ 17 w 24"/>
                <a:gd name="T45" fmla="*/ 0 h 22"/>
                <a:gd name="T46" fmla="*/ 19 w 24"/>
                <a:gd name="T47" fmla="*/ 1 h 22"/>
                <a:gd name="T48" fmla="*/ 21 w 24"/>
                <a:gd name="T49" fmla="*/ 1 h 22"/>
                <a:gd name="T50" fmla="*/ 21 w 24"/>
                <a:gd name="T51" fmla="*/ 1 h 22"/>
                <a:gd name="T52" fmla="*/ 21 w 24"/>
                <a:gd name="T53" fmla="*/ 1 h 22"/>
                <a:gd name="T54" fmla="*/ 23 w 24"/>
                <a:gd name="T55" fmla="*/ 1 h 22"/>
                <a:gd name="T56" fmla="*/ 23 w 24"/>
                <a:gd name="T57" fmla="*/ 1 h 22"/>
                <a:gd name="T58" fmla="*/ 24 w 24"/>
                <a:gd name="T59" fmla="*/ 3 h 22"/>
                <a:gd name="T60" fmla="*/ 24 w 24"/>
                <a:gd name="T61" fmla="*/ 3 h 22"/>
                <a:gd name="T62" fmla="*/ 23 w 24"/>
                <a:gd name="T63" fmla="*/ 5 h 22"/>
                <a:gd name="T64" fmla="*/ 21 w 24"/>
                <a:gd name="T65" fmla="*/ 5 h 22"/>
                <a:gd name="T66" fmla="*/ 21 w 24"/>
                <a:gd name="T67" fmla="*/ 7 h 22"/>
                <a:gd name="T68" fmla="*/ 17 w 24"/>
                <a:gd name="T69" fmla="*/ 8 h 22"/>
                <a:gd name="T70" fmla="*/ 16 w 24"/>
                <a:gd name="T71" fmla="*/ 10 h 22"/>
                <a:gd name="T72" fmla="*/ 14 w 24"/>
                <a:gd name="T73" fmla="*/ 10 h 22"/>
                <a:gd name="T74" fmla="*/ 11 w 24"/>
                <a:gd name="T75" fmla="*/ 10 h 22"/>
                <a:gd name="T76" fmla="*/ 11 w 24"/>
                <a:gd name="T77" fmla="*/ 10 h 22"/>
                <a:gd name="T78" fmla="*/ 9 w 24"/>
                <a:gd name="T79" fmla="*/ 12 h 22"/>
                <a:gd name="T80" fmla="*/ 9 w 24"/>
                <a:gd name="T81" fmla="*/ 13 h 22"/>
                <a:gd name="T82" fmla="*/ 9 w 24"/>
                <a:gd name="T83" fmla="*/ 13 h 22"/>
                <a:gd name="T84" fmla="*/ 9 w 24"/>
                <a:gd name="T85" fmla="*/ 13 h 22"/>
                <a:gd name="T86" fmla="*/ 7 w 24"/>
                <a:gd name="T87" fmla="*/ 15 h 22"/>
                <a:gd name="T88" fmla="*/ 5 w 24"/>
                <a:gd name="T89" fmla="*/ 17 h 22"/>
                <a:gd name="T90" fmla="*/ 5 w 24"/>
                <a:gd name="T91" fmla="*/ 17 h 22"/>
                <a:gd name="T92" fmla="*/ 5 w 24"/>
                <a:gd name="T93" fmla="*/ 17 h 22"/>
                <a:gd name="T94" fmla="*/ 2 w 24"/>
                <a:gd name="T95" fmla="*/ 22 h 22"/>
                <a:gd name="T96" fmla="*/ 2 w 24"/>
                <a:gd name="T97"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 h="22">
                  <a:moveTo>
                    <a:pt x="2" y="15"/>
                  </a:moveTo>
                  <a:lnTo>
                    <a:pt x="4" y="13"/>
                  </a:lnTo>
                  <a:lnTo>
                    <a:pt x="4" y="13"/>
                  </a:lnTo>
                  <a:lnTo>
                    <a:pt x="4" y="12"/>
                  </a:lnTo>
                  <a:lnTo>
                    <a:pt x="4" y="12"/>
                  </a:lnTo>
                  <a:lnTo>
                    <a:pt x="2" y="10"/>
                  </a:lnTo>
                  <a:lnTo>
                    <a:pt x="2" y="10"/>
                  </a:lnTo>
                  <a:lnTo>
                    <a:pt x="0" y="7"/>
                  </a:lnTo>
                  <a:lnTo>
                    <a:pt x="2" y="7"/>
                  </a:lnTo>
                  <a:lnTo>
                    <a:pt x="2" y="5"/>
                  </a:lnTo>
                  <a:lnTo>
                    <a:pt x="2" y="1"/>
                  </a:lnTo>
                  <a:lnTo>
                    <a:pt x="2" y="1"/>
                  </a:lnTo>
                  <a:lnTo>
                    <a:pt x="2" y="1"/>
                  </a:lnTo>
                  <a:lnTo>
                    <a:pt x="5" y="1"/>
                  </a:lnTo>
                  <a:lnTo>
                    <a:pt x="7" y="1"/>
                  </a:lnTo>
                  <a:lnTo>
                    <a:pt x="9" y="0"/>
                  </a:lnTo>
                  <a:lnTo>
                    <a:pt x="14" y="0"/>
                  </a:lnTo>
                  <a:lnTo>
                    <a:pt x="14" y="0"/>
                  </a:lnTo>
                  <a:lnTo>
                    <a:pt x="14" y="0"/>
                  </a:lnTo>
                  <a:lnTo>
                    <a:pt x="16" y="0"/>
                  </a:lnTo>
                  <a:lnTo>
                    <a:pt x="16" y="0"/>
                  </a:lnTo>
                  <a:lnTo>
                    <a:pt x="17" y="0"/>
                  </a:lnTo>
                  <a:lnTo>
                    <a:pt x="17" y="0"/>
                  </a:lnTo>
                  <a:lnTo>
                    <a:pt x="19" y="1"/>
                  </a:lnTo>
                  <a:lnTo>
                    <a:pt x="21" y="1"/>
                  </a:lnTo>
                  <a:lnTo>
                    <a:pt x="21" y="1"/>
                  </a:lnTo>
                  <a:lnTo>
                    <a:pt x="21" y="1"/>
                  </a:lnTo>
                  <a:lnTo>
                    <a:pt x="23" y="1"/>
                  </a:lnTo>
                  <a:lnTo>
                    <a:pt x="23" y="1"/>
                  </a:lnTo>
                  <a:lnTo>
                    <a:pt x="24" y="3"/>
                  </a:lnTo>
                  <a:lnTo>
                    <a:pt x="24" y="3"/>
                  </a:lnTo>
                  <a:lnTo>
                    <a:pt x="23" y="5"/>
                  </a:lnTo>
                  <a:lnTo>
                    <a:pt x="21" y="5"/>
                  </a:lnTo>
                  <a:lnTo>
                    <a:pt x="21" y="7"/>
                  </a:lnTo>
                  <a:lnTo>
                    <a:pt x="17" y="8"/>
                  </a:lnTo>
                  <a:lnTo>
                    <a:pt x="16" y="10"/>
                  </a:lnTo>
                  <a:lnTo>
                    <a:pt x="14" y="10"/>
                  </a:lnTo>
                  <a:lnTo>
                    <a:pt x="11" y="10"/>
                  </a:lnTo>
                  <a:lnTo>
                    <a:pt x="11" y="10"/>
                  </a:lnTo>
                  <a:lnTo>
                    <a:pt x="9" y="12"/>
                  </a:lnTo>
                  <a:lnTo>
                    <a:pt x="9" y="13"/>
                  </a:lnTo>
                  <a:lnTo>
                    <a:pt x="9" y="13"/>
                  </a:lnTo>
                  <a:lnTo>
                    <a:pt x="9" y="13"/>
                  </a:lnTo>
                  <a:lnTo>
                    <a:pt x="7" y="15"/>
                  </a:lnTo>
                  <a:lnTo>
                    <a:pt x="5" y="17"/>
                  </a:lnTo>
                  <a:lnTo>
                    <a:pt x="5" y="17"/>
                  </a:lnTo>
                  <a:lnTo>
                    <a:pt x="5" y="17"/>
                  </a:lnTo>
                  <a:lnTo>
                    <a:pt x="2" y="22"/>
                  </a:lnTo>
                  <a:lnTo>
                    <a:pt x="2" y="1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25" name="Freeform 309"/>
            <p:cNvSpPr>
              <a:spLocks/>
            </p:cNvSpPr>
            <p:nvPr/>
          </p:nvSpPr>
          <p:spPr bwMode="auto">
            <a:xfrm>
              <a:off x="5200651" y="2472074"/>
              <a:ext cx="30163" cy="17463"/>
            </a:xfrm>
            <a:custGeom>
              <a:avLst/>
              <a:gdLst>
                <a:gd name="T0" fmla="*/ 10 w 19"/>
                <a:gd name="T1" fmla="*/ 11 h 11"/>
                <a:gd name="T2" fmla="*/ 9 w 19"/>
                <a:gd name="T3" fmla="*/ 9 h 11"/>
                <a:gd name="T4" fmla="*/ 7 w 19"/>
                <a:gd name="T5" fmla="*/ 9 h 11"/>
                <a:gd name="T6" fmla="*/ 7 w 19"/>
                <a:gd name="T7" fmla="*/ 9 h 11"/>
                <a:gd name="T8" fmla="*/ 3 w 19"/>
                <a:gd name="T9" fmla="*/ 9 h 11"/>
                <a:gd name="T10" fmla="*/ 3 w 19"/>
                <a:gd name="T11" fmla="*/ 9 h 11"/>
                <a:gd name="T12" fmla="*/ 2 w 19"/>
                <a:gd name="T13" fmla="*/ 6 h 11"/>
                <a:gd name="T14" fmla="*/ 0 w 19"/>
                <a:gd name="T15" fmla="*/ 6 h 11"/>
                <a:gd name="T16" fmla="*/ 5 w 19"/>
                <a:gd name="T17" fmla="*/ 2 h 11"/>
                <a:gd name="T18" fmla="*/ 7 w 19"/>
                <a:gd name="T19" fmla="*/ 2 h 11"/>
                <a:gd name="T20" fmla="*/ 9 w 19"/>
                <a:gd name="T21" fmla="*/ 2 h 11"/>
                <a:gd name="T22" fmla="*/ 9 w 19"/>
                <a:gd name="T23" fmla="*/ 2 h 11"/>
                <a:gd name="T24" fmla="*/ 10 w 19"/>
                <a:gd name="T25" fmla="*/ 0 h 11"/>
                <a:gd name="T26" fmla="*/ 14 w 19"/>
                <a:gd name="T27" fmla="*/ 0 h 11"/>
                <a:gd name="T28" fmla="*/ 15 w 19"/>
                <a:gd name="T29" fmla="*/ 2 h 11"/>
                <a:gd name="T30" fmla="*/ 15 w 19"/>
                <a:gd name="T31" fmla="*/ 2 h 11"/>
                <a:gd name="T32" fmla="*/ 17 w 19"/>
                <a:gd name="T33" fmla="*/ 4 h 11"/>
                <a:gd name="T34" fmla="*/ 19 w 19"/>
                <a:gd name="T35" fmla="*/ 7 h 11"/>
                <a:gd name="T36" fmla="*/ 14 w 19"/>
                <a:gd name="T37" fmla="*/ 9 h 11"/>
                <a:gd name="T38" fmla="*/ 12 w 19"/>
                <a:gd name="T39" fmla="*/ 11 h 11"/>
                <a:gd name="T40" fmla="*/ 12 w 19"/>
                <a:gd name="T41" fmla="*/ 11 h 11"/>
                <a:gd name="T42" fmla="*/ 10 w 19"/>
                <a:gd name="T4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1">
                  <a:moveTo>
                    <a:pt x="10" y="11"/>
                  </a:moveTo>
                  <a:lnTo>
                    <a:pt x="9" y="9"/>
                  </a:lnTo>
                  <a:lnTo>
                    <a:pt x="7" y="9"/>
                  </a:lnTo>
                  <a:lnTo>
                    <a:pt x="7" y="9"/>
                  </a:lnTo>
                  <a:lnTo>
                    <a:pt x="3" y="9"/>
                  </a:lnTo>
                  <a:lnTo>
                    <a:pt x="3" y="9"/>
                  </a:lnTo>
                  <a:lnTo>
                    <a:pt x="2" y="6"/>
                  </a:lnTo>
                  <a:lnTo>
                    <a:pt x="0" y="6"/>
                  </a:lnTo>
                  <a:lnTo>
                    <a:pt x="5" y="2"/>
                  </a:lnTo>
                  <a:lnTo>
                    <a:pt x="7" y="2"/>
                  </a:lnTo>
                  <a:lnTo>
                    <a:pt x="9" y="2"/>
                  </a:lnTo>
                  <a:lnTo>
                    <a:pt x="9" y="2"/>
                  </a:lnTo>
                  <a:lnTo>
                    <a:pt x="10" y="0"/>
                  </a:lnTo>
                  <a:lnTo>
                    <a:pt x="14" y="0"/>
                  </a:lnTo>
                  <a:lnTo>
                    <a:pt x="15" y="2"/>
                  </a:lnTo>
                  <a:lnTo>
                    <a:pt x="15" y="2"/>
                  </a:lnTo>
                  <a:lnTo>
                    <a:pt x="17" y="4"/>
                  </a:lnTo>
                  <a:lnTo>
                    <a:pt x="19" y="7"/>
                  </a:lnTo>
                  <a:lnTo>
                    <a:pt x="14" y="9"/>
                  </a:lnTo>
                  <a:lnTo>
                    <a:pt x="12" y="11"/>
                  </a:lnTo>
                  <a:lnTo>
                    <a:pt x="12" y="11"/>
                  </a:lnTo>
                  <a:lnTo>
                    <a:pt x="10" y="1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26" name="Freeform 310"/>
            <p:cNvSpPr>
              <a:spLocks/>
            </p:cNvSpPr>
            <p:nvPr/>
          </p:nvSpPr>
          <p:spPr bwMode="auto">
            <a:xfrm>
              <a:off x="5238750" y="2453023"/>
              <a:ext cx="114300" cy="76200"/>
            </a:xfrm>
            <a:custGeom>
              <a:avLst/>
              <a:gdLst>
                <a:gd name="T0" fmla="*/ 41 w 72"/>
                <a:gd name="T1" fmla="*/ 47 h 48"/>
                <a:gd name="T2" fmla="*/ 32 w 72"/>
                <a:gd name="T3" fmla="*/ 40 h 48"/>
                <a:gd name="T4" fmla="*/ 27 w 72"/>
                <a:gd name="T5" fmla="*/ 38 h 48"/>
                <a:gd name="T6" fmla="*/ 19 w 72"/>
                <a:gd name="T7" fmla="*/ 40 h 48"/>
                <a:gd name="T8" fmla="*/ 15 w 72"/>
                <a:gd name="T9" fmla="*/ 42 h 48"/>
                <a:gd name="T10" fmla="*/ 12 w 72"/>
                <a:gd name="T11" fmla="*/ 36 h 48"/>
                <a:gd name="T12" fmla="*/ 14 w 72"/>
                <a:gd name="T13" fmla="*/ 35 h 48"/>
                <a:gd name="T14" fmla="*/ 15 w 72"/>
                <a:gd name="T15" fmla="*/ 33 h 48"/>
                <a:gd name="T16" fmla="*/ 14 w 72"/>
                <a:gd name="T17" fmla="*/ 31 h 48"/>
                <a:gd name="T18" fmla="*/ 12 w 72"/>
                <a:gd name="T19" fmla="*/ 31 h 48"/>
                <a:gd name="T20" fmla="*/ 10 w 72"/>
                <a:gd name="T21" fmla="*/ 33 h 48"/>
                <a:gd name="T22" fmla="*/ 9 w 72"/>
                <a:gd name="T23" fmla="*/ 33 h 48"/>
                <a:gd name="T24" fmla="*/ 7 w 72"/>
                <a:gd name="T25" fmla="*/ 31 h 48"/>
                <a:gd name="T26" fmla="*/ 5 w 72"/>
                <a:gd name="T27" fmla="*/ 31 h 48"/>
                <a:gd name="T28" fmla="*/ 3 w 72"/>
                <a:gd name="T29" fmla="*/ 31 h 48"/>
                <a:gd name="T30" fmla="*/ 0 w 72"/>
                <a:gd name="T31" fmla="*/ 26 h 48"/>
                <a:gd name="T32" fmla="*/ 0 w 72"/>
                <a:gd name="T33" fmla="*/ 24 h 48"/>
                <a:gd name="T34" fmla="*/ 0 w 72"/>
                <a:gd name="T35" fmla="*/ 21 h 48"/>
                <a:gd name="T36" fmla="*/ 0 w 72"/>
                <a:gd name="T37" fmla="*/ 18 h 48"/>
                <a:gd name="T38" fmla="*/ 0 w 72"/>
                <a:gd name="T39" fmla="*/ 12 h 48"/>
                <a:gd name="T40" fmla="*/ 3 w 72"/>
                <a:gd name="T41" fmla="*/ 9 h 48"/>
                <a:gd name="T42" fmla="*/ 10 w 72"/>
                <a:gd name="T43" fmla="*/ 7 h 48"/>
                <a:gd name="T44" fmla="*/ 14 w 72"/>
                <a:gd name="T45" fmla="*/ 4 h 48"/>
                <a:gd name="T46" fmla="*/ 19 w 72"/>
                <a:gd name="T47" fmla="*/ 4 h 48"/>
                <a:gd name="T48" fmla="*/ 29 w 72"/>
                <a:gd name="T49" fmla="*/ 4 h 48"/>
                <a:gd name="T50" fmla="*/ 31 w 72"/>
                <a:gd name="T51" fmla="*/ 0 h 48"/>
                <a:gd name="T52" fmla="*/ 32 w 72"/>
                <a:gd name="T53" fmla="*/ 2 h 48"/>
                <a:gd name="T54" fmla="*/ 36 w 72"/>
                <a:gd name="T55" fmla="*/ 0 h 48"/>
                <a:gd name="T56" fmla="*/ 38 w 72"/>
                <a:gd name="T57" fmla="*/ 0 h 48"/>
                <a:gd name="T58" fmla="*/ 44 w 72"/>
                <a:gd name="T59" fmla="*/ 2 h 48"/>
                <a:gd name="T60" fmla="*/ 48 w 72"/>
                <a:gd name="T61" fmla="*/ 2 h 48"/>
                <a:gd name="T62" fmla="*/ 55 w 72"/>
                <a:gd name="T63" fmla="*/ 4 h 48"/>
                <a:gd name="T64" fmla="*/ 62 w 72"/>
                <a:gd name="T65" fmla="*/ 4 h 48"/>
                <a:gd name="T66" fmla="*/ 65 w 72"/>
                <a:gd name="T67" fmla="*/ 4 h 48"/>
                <a:gd name="T68" fmla="*/ 67 w 72"/>
                <a:gd name="T69" fmla="*/ 2 h 48"/>
                <a:gd name="T70" fmla="*/ 72 w 72"/>
                <a:gd name="T71" fmla="*/ 6 h 48"/>
                <a:gd name="T72" fmla="*/ 68 w 72"/>
                <a:gd name="T73" fmla="*/ 9 h 48"/>
                <a:gd name="T74" fmla="*/ 67 w 72"/>
                <a:gd name="T75" fmla="*/ 12 h 48"/>
                <a:gd name="T76" fmla="*/ 65 w 72"/>
                <a:gd name="T77" fmla="*/ 16 h 48"/>
                <a:gd name="T78" fmla="*/ 65 w 72"/>
                <a:gd name="T79" fmla="*/ 18 h 48"/>
                <a:gd name="T80" fmla="*/ 62 w 72"/>
                <a:gd name="T81" fmla="*/ 18 h 48"/>
                <a:gd name="T82" fmla="*/ 62 w 72"/>
                <a:gd name="T83" fmla="*/ 21 h 48"/>
                <a:gd name="T84" fmla="*/ 62 w 72"/>
                <a:gd name="T85" fmla="*/ 23 h 48"/>
                <a:gd name="T86" fmla="*/ 63 w 72"/>
                <a:gd name="T87" fmla="*/ 24 h 48"/>
                <a:gd name="T88" fmla="*/ 63 w 72"/>
                <a:gd name="T89" fmla="*/ 26 h 48"/>
                <a:gd name="T90" fmla="*/ 62 w 72"/>
                <a:gd name="T91" fmla="*/ 28 h 48"/>
                <a:gd name="T92" fmla="*/ 62 w 72"/>
                <a:gd name="T93" fmla="*/ 31 h 48"/>
                <a:gd name="T94" fmla="*/ 65 w 72"/>
                <a:gd name="T95" fmla="*/ 36 h 48"/>
                <a:gd name="T96" fmla="*/ 65 w 72"/>
                <a:gd name="T97" fmla="*/ 40 h 48"/>
                <a:gd name="T98" fmla="*/ 62 w 72"/>
                <a:gd name="T99" fmla="*/ 45 h 48"/>
                <a:gd name="T100" fmla="*/ 55 w 72"/>
                <a:gd name="T101" fmla="*/ 48 h 48"/>
                <a:gd name="T102" fmla="*/ 44 w 72"/>
                <a:gd name="T10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 h="48">
                  <a:moveTo>
                    <a:pt x="44" y="48"/>
                  </a:moveTo>
                  <a:lnTo>
                    <a:pt x="41" y="47"/>
                  </a:lnTo>
                  <a:lnTo>
                    <a:pt x="38" y="43"/>
                  </a:lnTo>
                  <a:lnTo>
                    <a:pt x="32" y="40"/>
                  </a:lnTo>
                  <a:lnTo>
                    <a:pt x="31" y="40"/>
                  </a:lnTo>
                  <a:lnTo>
                    <a:pt x="27" y="38"/>
                  </a:lnTo>
                  <a:lnTo>
                    <a:pt x="22" y="38"/>
                  </a:lnTo>
                  <a:lnTo>
                    <a:pt x="19" y="40"/>
                  </a:lnTo>
                  <a:lnTo>
                    <a:pt x="17" y="40"/>
                  </a:lnTo>
                  <a:lnTo>
                    <a:pt x="15" y="42"/>
                  </a:lnTo>
                  <a:lnTo>
                    <a:pt x="12" y="40"/>
                  </a:lnTo>
                  <a:lnTo>
                    <a:pt x="12" y="36"/>
                  </a:lnTo>
                  <a:lnTo>
                    <a:pt x="12" y="36"/>
                  </a:lnTo>
                  <a:lnTo>
                    <a:pt x="14" y="35"/>
                  </a:lnTo>
                  <a:lnTo>
                    <a:pt x="14" y="35"/>
                  </a:lnTo>
                  <a:lnTo>
                    <a:pt x="15" y="33"/>
                  </a:lnTo>
                  <a:lnTo>
                    <a:pt x="15" y="33"/>
                  </a:lnTo>
                  <a:lnTo>
                    <a:pt x="14" y="31"/>
                  </a:lnTo>
                  <a:lnTo>
                    <a:pt x="14" y="31"/>
                  </a:lnTo>
                  <a:lnTo>
                    <a:pt x="12" y="31"/>
                  </a:lnTo>
                  <a:lnTo>
                    <a:pt x="12" y="31"/>
                  </a:lnTo>
                  <a:lnTo>
                    <a:pt x="10" y="33"/>
                  </a:lnTo>
                  <a:lnTo>
                    <a:pt x="9" y="33"/>
                  </a:lnTo>
                  <a:lnTo>
                    <a:pt x="9" y="33"/>
                  </a:lnTo>
                  <a:lnTo>
                    <a:pt x="7" y="31"/>
                  </a:lnTo>
                  <a:lnTo>
                    <a:pt x="7" y="31"/>
                  </a:lnTo>
                  <a:lnTo>
                    <a:pt x="5" y="31"/>
                  </a:lnTo>
                  <a:lnTo>
                    <a:pt x="5" y="31"/>
                  </a:lnTo>
                  <a:lnTo>
                    <a:pt x="3" y="31"/>
                  </a:lnTo>
                  <a:lnTo>
                    <a:pt x="3" y="31"/>
                  </a:lnTo>
                  <a:lnTo>
                    <a:pt x="2" y="28"/>
                  </a:lnTo>
                  <a:lnTo>
                    <a:pt x="0" y="26"/>
                  </a:lnTo>
                  <a:lnTo>
                    <a:pt x="0" y="26"/>
                  </a:lnTo>
                  <a:lnTo>
                    <a:pt x="0" y="24"/>
                  </a:lnTo>
                  <a:lnTo>
                    <a:pt x="0" y="21"/>
                  </a:lnTo>
                  <a:lnTo>
                    <a:pt x="0" y="21"/>
                  </a:lnTo>
                  <a:lnTo>
                    <a:pt x="0" y="18"/>
                  </a:lnTo>
                  <a:lnTo>
                    <a:pt x="0" y="18"/>
                  </a:lnTo>
                  <a:lnTo>
                    <a:pt x="0" y="16"/>
                  </a:lnTo>
                  <a:lnTo>
                    <a:pt x="0" y="12"/>
                  </a:lnTo>
                  <a:lnTo>
                    <a:pt x="0" y="11"/>
                  </a:lnTo>
                  <a:lnTo>
                    <a:pt x="3" y="9"/>
                  </a:lnTo>
                  <a:lnTo>
                    <a:pt x="9" y="7"/>
                  </a:lnTo>
                  <a:lnTo>
                    <a:pt x="10" y="7"/>
                  </a:lnTo>
                  <a:lnTo>
                    <a:pt x="10" y="6"/>
                  </a:lnTo>
                  <a:lnTo>
                    <a:pt x="14" y="4"/>
                  </a:lnTo>
                  <a:lnTo>
                    <a:pt x="15" y="4"/>
                  </a:lnTo>
                  <a:lnTo>
                    <a:pt x="19" y="4"/>
                  </a:lnTo>
                  <a:lnTo>
                    <a:pt x="21" y="4"/>
                  </a:lnTo>
                  <a:lnTo>
                    <a:pt x="29" y="4"/>
                  </a:lnTo>
                  <a:lnTo>
                    <a:pt x="29" y="4"/>
                  </a:lnTo>
                  <a:lnTo>
                    <a:pt x="31" y="0"/>
                  </a:lnTo>
                  <a:lnTo>
                    <a:pt x="31" y="0"/>
                  </a:lnTo>
                  <a:lnTo>
                    <a:pt x="32" y="2"/>
                  </a:lnTo>
                  <a:lnTo>
                    <a:pt x="34" y="2"/>
                  </a:lnTo>
                  <a:lnTo>
                    <a:pt x="36" y="0"/>
                  </a:lnTo>
                  <a:lnTo>
                    <a:pt x="38" y="0"/>
                  </a:lnTo>
                  <a:lnTo>
                    <a:pt x="38" y="0"/>
                  </a:lnTo>
                  <a:lnTo>
                    <a:pt x="41" y="2"/>
                  </a:lnTo>
                  <a:lnTo>
                    <a:pt x="44" y="2"/>
                  </a:lnTo>
                  <a:lnTo>
                    <a:pt x="46" y="2"/>
                  </a:lnTo>
                  <a:lnTo>
                    <a:pt x="48" y="2"/>
                  </a:lnTo>
                  <a:lnTo>
                    <a:pt x="50" y="2"/>
                  </a:lnTo>
                  <a:lnTo>
                    <a:pt x="55" y="4"/>
                  </a:lnTo>
                  <a:lnTo>
                    <a:pt x="56" y="4"/>
                  </a:lnTo>
                  <a:lnTo>
                    <a:pt x="62" y="4"/>
                  </a:lnTo>
                  <a:lnTo>
                    <a:pt x="63" y="4"/>
                  </a:lnTo>
                  <a:lnTo>
                    <a:pt x="65" y="4"/>
                  </a:lnTo>
                  <a:lnTo>
                    <a:pt x="67" y="4"/>
                  </a:lnTo>
                  <a:lnTo>
                    <a:pt x="67" y="2"/>
                  </a:lnTo>
                  <a:lnTo>
                    <a:pt x="68" y="2"/>
                  </a:lnTo>
                  <a:lnTo>
                    <a:pt x="72" y="6"/>
                  </a:lnTo>
                  <a:lnTo>
                    <a:pt x="72" y="9"/>
                  </a:lnTo>
                  <a:lnTo>
                    <a:pt x="68" y="9"/>
                  </a:lnTo>
                  <a:lnTo>
                    <a:pt x="67" y="11"/>
                  </a:lnTo>
                  <a:lnTo>
                    <a:pt x="67" y="12"/>
                  </a:lnTo>
                  <a:lnTo>
                    <a:pt x="65" y="14"/>
                  </a:lnTo>
                  <a:lnTo>
                    <a:pt x="65" y="16"/>
                  </a:lnTo>
                  <a:lnTo>
                    <a:pt x="65" y="16"/>
                  </a:lnTo>
                  <a:lnTo>
                    <a:pt x="65" y="18"/>
                  </a:lnTo>
                  <a:lnTo>
                    <a:pt x="62" y="18"/>
                  </a:lnTo>
                  <a:lnTo>
                    <a:pt x="62" y="18"/>
                  </a:lnTo>
                  <a:lnTo>
                    <a:pt x="62" y="19"/>
                  </a:lnTo>
                  <a:lnTo>
                    <a:pt x="62" y="21"/>
                  </a:lnTo>
                  <a:lnTo>
                    <a:pt x="62" y="21"/>
                  </a:lnTo>
                  <a:lnTo>
                    <a:pt x="62" y="23"/>
                  </a:lnTo>
                  <a:lnTo>
                    <a:pt x="63" y="23"/>
                  </a:lnTo>
                  <a:lnTo>
                    <a:pt x="63" y="24"/>
                  </a:lnTo>
                  <a:lnTo>
                    <a:pt x="63" y="24"/>
                  </a:lnTo>
                  <a:lnTo>
                    <a:pt x="63" y="26"/>
                  </a:lnTo>
                  <a:lnTo>
                    <a:pt x="62" y="28"/>
                  </a:lnTo>
                  <a:lnTo>
                    <a:pt x="62" y="28"/>
                  </a:lnTo>
                  <a:lnTo>
                    <a:pt x="62" y="30"/>
                  </a:lnTo>
                  <a:lnTo>
                    <a:pt x="62" y="31"/>
                  </a:lnTo>
                  <a:lnTo>
                    <a:pt x="62" y="33"/>
                  </a:lnTo>
                  <a:lnTo>
                    <a:pt x="65" y="36"/>
                  </a:lnTo>
                  <a:lnTo>
                    <a:pt x="65" y="38"/>
                  </a:lnTo>
                  <a:lnTo>
                    <a:pt x="65" y="40"/>
                  </a:lnTo>
                  <a:lnTo>
                    <a:pt x="62" y="43"/>
                  </a:lnTo>
                  <a:lnTo>
                    <a:pt x="62" y="45"/>
                  </a:lnTo>
                  <a:lnTo>
                    <a:pt x="62" y="48"/>
                  </a:lnTo>
                  <a:lnTo>
                    <a:pt x="55" y="48"/>
                  </a:lnTo>
                  <a:lnTo>
                    <a:pt x="51" y="48"/>
                  </a:lnTo>
                  <a:lnTo>
                    <a:pt x="44" y="4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27" name="Freeform 311"/>
            <p:cNvSpPr>
              <a:spLocks/>
            </p:cNvSpPr>
            <p:nvPr/>
          </p:nvSpPr>
          <p:spPr bwMode="auto">
            <a:xfrm>
              <a:off x="5168900" y="2045036"/>
              <a:ext cx="261938" cy="398463"/>
            </a:xfrm>
            <a:custGeom>
              <a:avLst/>
              <a:gdLst>
                <a:gd name="T0" fmla="*/ 27 w 165"/>
                <a:gd name="T1" fmla="*/ 245 h 251"/>
                <a:gd name="T2" fmla="*/ 23 w 165"/>
                <a:gd name="T3" fmla="*/ 240 h 251"/>
                <a:gd name="T4" fmla="*/ 11 w 165"/>
                <a:gd name="T5" fmla="*/ 232 h 251"/>
                <a:gd name="T6" fmla="*/ 13 w 165"/>
                <a:gd name="T7" fmla="*/ 223 h 251"/>
                <a:gd name="T8" fmla="*/ 13 w 165"/>
                <a:gd name="T9" fmla="*/ 214 h 251"/>
                <a:gd name="T10" fmla="*/ 11 w 165"/>
                <a:gd name="T11" fmla="*/ 208 h 251"/>
                <a:gd name="T12" fmla="*/ 10 w 165"/>
                <a:gd name="T13" fmla="*/ 187 h 251"/>
                <a:gd name="T14" fmla="*/ 13 w 165"/>
                <a:gd name="T15" fmla="*/ 178 h 251"/>
                <a:gd name="T16" fmla="*/ 15 w 165"/>
                <a:gd name="T17" fmla="*/ 173 h 251"/>
                <a:gd name="T18" fmla="*/ 25 w 165"/>
                <a:gd name="T19" fmla="*/ 173 h 251"/>
                <a:gd name="T20" fmla="*/ 30 w 165"/>
                <a:gd name="T21" fmla="*/ 163 h 251"/>
                <a:gd name="T22" fmla="*/ 35 w 165"/>
                <a:gd name="T23" fmla="*/ 161 h 251"/>
                <a:gd name="T24" fmla="*/ 41 w 165"/>
                <a:gd name="T25" fmla="*/ 158 h 251"/>
                <a:gd name="T26" fmla="*/ 47 w 165"/>
                <a:gd name="T27" fmla="*/ 151 h 251"/>
                <a:gd name="T28" fmla="*/ 56 w 165"/>
                <a:gd name="T29" fmla="*/ 142 h 251"/>
                <a:gd name="T30" fmla="*/ 63 w 165"/>
                <a:gd name="T31" fmla="*/ 135 h 251"/>
                <a:gd name="T32" fmla="*/ 70 w 165"/>
                <a:gd name="T33" fmla="*/ 134 h 251"/>
                <a:gd name="T34" fmla="*/ 70 w 165"/>
                <a:gd name="T35" fmla="*/ 132 h 251"/>
                <a:gd name="T36" fmla="*/ 70 w 165"/>
                <a:gd name="T37" fmla="*/ 125 h 251"/>
                <a:gd name="T38" fmla="*/ 65 w 165"/>
                <a:gd name="T39" fmla="*/ 118 h 251"/>
                <a:gd name="T40" fmla="*/ 51 w 165"/>
                <a:gd name="T41" fmla="*/ 113 h 251"/>
                <a:gd name="T42" fmla="*/ 47 w 165"/>
                <a:gd name="T43" fmla="*/ 105 h 251"/>
                <a:gd name="T44" fmla="*/ 49 w 165"/>
                <a:gd name="T45" fmla="*/ 89 h 251"/>
                <a:gd name="T46" fmla="*/ 44 w 165"/>
                <a:gd name="T47" fmla="*/ 77 h 251"/>
                <a:gd name="T48" fmla="*/ 44 w 165"/>
                <a:gd name="T49" fmla="*/ 67 h 251"/>
                <a:gd name="T50" fmla="*/ 44 w 165"/>
                <a:gd name="T51" fmla="*/ 58 h 251"/>
                <a:gd name="T52" fmla="*/ 32 w 165"/>
                <a:gd name="T53" fmla="*/ 48 h 251"/>
                <a:gd name="T54" fmla="*/ 20 w 165"/>
                <a:gd name="T55" fmla="*/ 44 h 251"/>
                <a:gd name="T56" fmla="*/ 5 w 165"/>
                <a:gd name="T57" fmla="*/ 32 h 251"/>
                <a:gd name="T58" fmla="*/ 15 w 165"/>
                <a:gd name="T59" fmla="*/ 22 h 251"/>
                <a:gd name="T60" fmla="*/ 41 w 165"/>
                <a:gd name="T61" fmla="*/ 38 h 251"/>
                <a:gd name="T62" fmla="*/ 56 w 165"/>
                <a:gd name="T63" fmla="*/ 36 h 251"/>
                <a:gd name="T64" fmla="*/ 68 w 165"/>
                <a:gd name="T65" fmla="*/ 38 h 251"/>
                <a:gd name="T66" fmla="*/ 78 w 165"/>
                <a:gd name="T67" fmla="*/ 24 h 251"/>
                <a:gd name="T68" fmla="*/ 85 w 165"/>
                <a:gd name="T69" fmla="*/ 8 h 251"/>
                <a:gd name="T70" fmla="*/ 92 w 165"/>
                <a:gd name="T71" fmla="*/ 5 h 251"/>
                <a:gd name="T72" fmla="*/ 112 w 165"/>
                <a:gd name="T73" fmla="*/ 1 h 251"/>
                <a:gd name="T74" fmla="*/ 121 w 165"/>
                <a:gd name="T75" fmla="*/ 7 h 251"/>
                <a:gd name="T76" fmla="*/ 131 w 165"/>
                <a:gd name="T77" fmla="*/ 14 h 251"/>
                <a:gd name="T78" fmla="*/ 124 w 165"/>
                <a:gd name="T79" fmla="*/ 34 h 251"/>
                <a:gd name="T80" fmla="*/ 124 w 165"/>
                <a:gd name="T81" fmla="*/ 39 h 251"/>
                <a:gd name="T82" fmla="*/ 124 w 165"/>
                <a:gd name="T83" fmla="*/ 50 h 251"/>
                <a:gd name="T84" fmla="*/ 138 w 165"/>
                <a:gd name="T85" fmla="*/ 60 h 251"/>
                <a:gd name="T86" fmla="*/ 142 w 165"/>
                <a:gd name="T87" fmla="*/ 70 h 251"/>
                <a:gd name="T88" fmla="*/ 131 w 165"/>
                <a:gd name="T89" fmla="*/ 80 h 251"/>
                <a:gd name="T90" fmla="*/ 131 w 165"/>
                <a:gd name="T91" fmla="*/ 89 h 251"/>
                <a:gd name="T92" fmla="*/ 140 w 165"/>
                <a:gd name="T93" fmla="*/ 101 h 251"/>
                <a:gd name="T94" fmla="*/ 145 w 165"/>
                <a:gd name="T95" fmla="*/ 118 h 251"/>
                <a:gd name="T96" fmla="*/ 138 w 165"/>
                <a:gd name="T97" fmla="*/ 125 h 251"/>
                <a:gd name="T98" fmla="*/ 140 w 165"/>
                <a:gd name="T99" fmla="*/ 130 h 251"/>
                <a:gd name="T100" fmla="*/ 140 w 165"/>
                <a:gd name="T101" fmla="*/ 135 h 251"/>
                <a:gd name="T102" fmla="*/ 143 w 165"/>
                <a:gd name="T103" fmla="*/ 142 h 251"/>
                <a:gd name="T104" fmla="*/ 147 w 165"/>
                <a:gd name="T105" fmla="*/ 147 h 251"/>
                <a:gd name="T106" fmla="*/ 150 w 165"/>
                <a:gd name="T107" fmla="*/ 158 h 251"/>
                <a:gd name="T108" fmla="*/ 162 w 165"/>
                <a:gd name="T109" fmla="*/ 177 h 251"/>
                <a:gd name="T110" fmla="*/ 165 w 165"/>
                <a:gd name="T111" fmla="*/ 184 h 251"/>
                <a:gd name="T112" fmla="*/ 135 w 165"/>
                <a:gd name="T113" fmla="*/ 218 h 251"/>
                <a:gd name="T114" fmla="*/ 102 w 165"/>
                <a:gd name="T115" fmla="*/ 240 h 251"/>
                <a:gd name="T116" fmla="*/ 90 w 165"/>
                <a:gd name="T117" fmla="*/ 240 h 251"/>
                <a:gd name="T118" fmla="*/ 78 w 165"/>
                <a:gd name="T119" fmla="*/ 244 h 251"/>
                <a:gd name="T120" fmla="*/ 73 w 165"/>
                <a:gd name="T121" fmla="*/ 245 h 251"/>
                <a:gd name="T122" fmla="*/ 65 w 165"/>
                <a:gd name="T123" fmla="*/ 247 h 251"/>
                <a:gd name="T124" fmla="*/ 51 w 165"/>
                <a:gd name="T125"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 h="251">
                  <a:moveTo>
                    <a:pt x="39" y="251"/>
                  </a:moveTo>
                  <a:lnTo>
                    <a:pt x="35" y="247"/>
                  </a:lnTo>
                  <a:lnTo>
                    <a:pt x="35" y="247"/>
                  </a:lnTo>
                  <a:lnTo>
                    <a:pt x="35" y="245"/>
                  </a:lnTo>
                  <a:lnTo>
                    <a:pt x="32" y="245"/>
                  </a:lnTo>
                  <a:lnTo>
                    <a:pt x="27" y="245"/>
                  </a:lnTo>
                  <a:lnTo>
                    <a:pt x="29" y="244"/>
                  </a:lnTo>
                  <a:lnTo>
                    <a:pt x="29" y="244"/>
                  </a:lnTo>
                  <a:lnTo>
                    <a:pt x="29" y="242"/>
                  </a:lnTo>
                  <a:lnTo>
                    <a:pt x="29" y="242"/>
                  </a:lnTo>
                  <a:lnTo>
                    <a:pt x="27" y="242"/>
                  </a:lnTo>
                  <a:lnTo>
                    <a:pt x="23" y="240"/>
                  </a:lnTo>
                  <a:lnTo>
                    <a:pt x="23" y="240"/>
                  </a:lnTo>
                  <a:lnTo>
                    <a:pt x="20" y="240"/>
                  </a:lnTo>
                  <a:lnTo>
                    <a:pt x="17" y="238"/>
                  </a:lnTo>
                  <a:lnTo>
                    <a:pt x="13" y="237"/>
                  </a:lnTo>
                  <a:lnTo>
                    <a:pt x="11" y="235"/>
                  </a:lnTo>
                  <a:lnTo>
                    <a:pt x="11" y="232"/>
                  </a:lnTo>
                  <a:lnTo>
                    <a:pt x="11" y="230"/>
                  </a:lnTo>
                  <a:lnTo>
                    <a:pt x="11" y="228"/>
                  </a:lnTo>
                  <a:lnTo>
                    <a:pt x="11" y="226"/>
                  </a:lnTo>
                  <a:lnTo>
                    <a:pt x="11" y="226"/>
                  </a:lnTo>
                  <a:lnTo>
                    <a:pt x="13" y="223"/>
                  </a:lnTo>
                  <a:lnTo>
                    <a:pt x="13" y="223"/>
                  </a:lnTo>
                  <a:lnTo>
                    <a:pt x="13" y="221"/>
                  </a:lnTo>
                  <a:lnTo>
                    <a:pt x="13" y="220"/>
                  </a:lnTo>
                  <a:lnTo>
                    <a:pt x="15" y="218"/>
                  </a:lnTo>
                  <a:lnTo>
                    <a:pt x="15" y="218"/>
                  </a:lnTo>
                  <a:lnTo>
                    <a:pt x="13" y="214"/>
                  </a:lnTo>
                  <a:lnTo>
                    <a:pt x="13" y="214"/>
                  </a:lnTo>
                  <a:lnTo>
                    <a:pt x="15" y="213"/>
                  </a:lnTo>
                  <a:lnTo>
                    <a:pt x="15" y="213"/>
                  </a:lnTo>
                  <a:lnTo>
                    <a:pt x="15" y="211"/>
                  </a:lnTo>
                  <a:lnTo>
                    <a:pt x="15" y="209"/>
                  </a:lnTo>
                  <a:lnTo>
                    <a:pt x="13" y="209"/>
                  </a:lnTo>
                  <a:lnTo>
                    <a:pt x="11" y="208"/>
                  </a:lnTo>
                  <a:lnTo>
                    <a:pt x="11" y="199"/>
                  </a:lnTo>
                  <a:lnTo>
                    <a:pt x="10" y="197"/>
                  </a:lnTo>
                  <a:lnTo>
                    <a:pt x="10" y="197"/>
                  </a:lnTo>
                  <a:lnTo>
                    <a:pt x="8" y="196"/>
                  </a:lnTo>
                  <a:lnTo>
                    <a:pt x="8" y="189"/>
                  </a:lnTo>
                  <a:lnTo>
                    <a:pt x="10" y="187"/>
                  </a:lnTo>
                  <a:lnTo>
                    <a:pt x="8" y="185"/>
                  </a:lnTo>
                  <a:lnTo>
                    <a:pt x="10" y="184"/>
                  </a:lnTo>
                  <a:lnTo>
                    <a:pt x="11" y="182"/>
                  </a:lnTo>
                  <a:lnTo>
                    <a:pt x="13" y="180"/>
                  </a:lnTo>
                  <a:lnTo>
                    <a:pt x="13" y="178"/>
                  </a:lnTo>
                  <a:lnTo>
                    <a:pt x="13" y="178"/>
                  </a:lnTo>
                  <a:lnTo>
                    <a:pt x="13" y="177"/>
                  </a:lnTo>
                  <a:lnTo>
                    <a:pt x="13" y="177"/>
                  </a:lnTo>
                  <a:lnTo>
                    <a:pt x="13" y="177"/>
                  </a:lnTo>
                  <a:lnTo>
                    <a:pt x="15" y="175"/>
                  </a:lnTo>
                  <a:lnTo>
                    <a:pt x="15" y="175"/>
                  </a:lnTo>
                  <a:lnTo>
                    <a:pt x="15" y="173"/>
                  </a:lnTo>
                  <a:lnTo>
                    <a:pt x="17" y="173"/>
                  </a:lnTo>
                  <a:lnTo>
                    <a:pt x="17" y="173"/>
                  </a:lnTo>
                  <a:lnTo>
                    <a:pt x="18" y="173"/>
                  </a:lnTo>
                  <a:lnTo>
                    <a:pt x="22" y="173"/>
                  </a:lnTo>
                  <a:lnTo>
                    <a:pt x="23" y="173"/>
                  </a:lnTo>
                  <a:lnTo>
                    <a:pt x="25" y="173"/>
                  </a:lnTo>
                  <a:lnTo>
                    <a:pt x="27" y="173"/>
                  </a:lnTo>
                  <a:lnTo>
                    <a:pt x="27" y="173"/>
                  </a:lnTo>
                  <a:lnTo>
                    <a:pt x="27" y="168"/>
                  </a:lnTo>
                  <a:lnTo>
                    <a:pt x="29" y="166"/>
                  </a:lnTo>
                  <a:lnTo>
                    <a:pt x="29" y="165"/>
                  </a:lnTo>
                  <a:lnTo>
                    <a:pt x="30" y="163"/>
                  </a:lnTo>
                  <a:lnTo>
                    <a:pt x="32" y="165"/>
                  </a:lnTo>
                  <a:lnTo>
                    <a:pt x="32" y="165"/>
                  </a:lnTo>
                  <a:lnTo>
                    <a:pt x="34" y="163"/>
                  </a:lnTo>
                  <a:lnTo>
                    <a:pt x="34" y="163"/>
                  </a:lnTo>
                  <a:lnTo>
                    <a:pt x="35" y="161"/>
                  </a:lnTo>
                  <a:lnTo>
                    <a:pt x="35" y="161"/>
                  </a:lnTo>
                  <a:lnTo>
                    <a:pt x="37" y="159"/>
                  </a:lnTo>
                  <a:lnTo>
                    <a:pt x="37" y="158"/>
                  </a:lnTo>
                  <a:lnTo>
                    <a:pt x="39" y="158"/>
                  </a:lnTo>
                  <a:lnTo>
                    <a:pt x="39" y="158"/>
                  </a:lnTo>
                  <a:lnTo>
                    <a:pt x="39" y="158"/>
                  </a:lnTo>
                  <a:lnTo>
                    <a:pt x="41" y="158"/>
                  </a:lnTo>
                  <a:lnTo>
                    <a:pt x="42" y="158"/>
                  </a:lnTo>
                  <a:lnTo>
                    <a:pt x="42" y="156"/>
                  </a:lnTo>
                  <a:lnTo>
                    <a:pt x="42" y="154"/>
                  </a:lnTo>
                  <a:lnTo>
                    <a:pt x="46" y="154"/>
                  </a:lnTo>
                  <a:lnTo>
                    <a:pt x="46" y="153"/>
                  </a:lnTo>
                  <a:lnTo>
                    <a:pt x="47" y="151"/>
                  </a:lnTo>
                  <a:lnTo>
                    <a:pt x="49" y="149"/>
                  </a:lnTo>
                  <a:lnTo>
                    <a:pt x="51" y="149"/>
                  </a:lnTo>
                  <a:lnTo>
                    <a:pt x="53" y="146"/>
                  </a:lnTo>
                  <a:lnTo>
                    <a:pt x="54" y="146"/>
                  </a:lnTo>
                  <a:lnTo>
                    <a:pt x="56" y="142"/>
                  </a:lnTo>
                  <a:lnTo>
                    <a:pt x="56" y="142"/>
                  </a:lnTo>
                  <a:lnTo>
                    <a:pt x="56" y="142"/>
                  </a:lnTo>
                  <a:lnTo>
                    <a:pt x="58" y="141"/>
                  </a:lnTo>
                  <a:lnTo>
                    <a:pt x="58" y="141"/>
                  </a:lnTo>
                  <a:lnTo>
                    <a:pt x="61" y="137"/>
                  </a:lnTo>
                  <a:lnTo>
                    <a:pt x="63" y="135"/>
                  </a:lnTo>
                  <a:lnTo>
                    <a:pt x="63" y="135"/>
                  </a:lnTo>
                  <a:lnTo>
                    <a:pt x="65" y="135"/>
                  </a:lnTo>
                  <a:lnTo>
                    <a:pt x="66" y="135"/>
                  </a:lnTo>
                  <a:lnTo>
                    <a:pt x="66" y="135"/>
                  </a:lnTo>
                  <a:lnTo>
                    <a:pt x="70" y="135"/>
                  </a:lnTo>
                  <a:lnTo>
                    <a:pt x="70" y="135"/>
                  </a:lnTo>
                  <a:lnTo>
                    <a:pt x="70" y="134"/>
                  </a:lnTo>
                  <a:lnTo>
                    <a:pt x="71" y="134"/>
                  </a:lnTo>
                  <a:lnTo>
                    <a:pt x="71" y="132"/>
                  </a:lnTo>
                  <a:lnTo>
                    <a:pt x="71" y="132"/>
                  </a:lnTo>
                  <a:lnTo>
                    <a:pt x="71" y="132"/>
                  </a:lnTo>
                  <a:lnTo>
                    <a:pt x="71" y="132"/>
                  </a:lnTo>
                  <a:lnTo>
                    <a:pt x="70" y="132"/>
                  </a:lnTo>
                  <a:lnTo>
                    <a:pt x="70" y="132"/>
                  </a:lnTo>
                  <a:lnTo>
                    <a:pt x="70" y="130"/>
                  </a:lnTo>
                  <a:lnTo>
                    <a:pt x="70" y="129"/>
                  </a:lnTo>
                  <a:lnTo>
                    <a:pt x="70" y="129"/>
                  </a:lnTo>
                  <a:lnTo>
                    <a:pt x="70" y="125"/>
                  </a:lnTo>
                  <a:lnTo>
                    <a:pt x="70" y="125"/>
                  </a:lnTo>
                  <a:lnTo>
                    <a:pt x="70" y="123"/>
                  </a:lnTo>
                  <a:lnTo>
                    <a:pt x="70" y="122"/>
                  </a:lnTo>
                  <a:lnTo>
                    <a:pt x="68" y="120"/>
                  </a:lnTo>
                  <a:lnTo>
                    <a:pt x="66" y="120"/>
                  </a:lnTo>
                  <a:lnTo>
                    <a:pt x="65" y="118"/>
                  </a:lnTo>
                  <a:lnTo>
                    <a:pt x="65" y="118"/>
                  </a:lnTo>
                  <a:lnTo>
                    <a:pt x="63" y="117"/>
                  </a:lnTo>
                  <a:lnTo>
                    <a:pt x="61" y="117"/>
                  </a:lnTo>
                  <a:lnTo>
                    <a:pt x="58" y="115"/>
                  </a:lnTo>
                  <a:lnTo>
                    <a:pt x="56" y="115"/>
                  </a:lnTo>
                  <a:lnTo>
                    <a:pt x="54" y="115"/>
                  </a:lnTo>
                  <a:lnTo>
                    <a:pt x="51" y="113"/>
                  </a:lnTo>
                  <a:lnTo>
                    <a:pt x="51" y="111"/>
                  </a:lnTo>
                  <a:lnTo>
                    <a:pt x="51" y="110"/>
                  </a:lnTo>
                  <a:lnTo>
                    <a:pt x="51" y="108"/>
                  </a:lnTo>
                  <a:lnTo>
                    <a:pt x="49" y="106"/>
                  </a:lnTo>
                  <a:lnTo>
                    <a:pt x="49" y="105"/>
                  </a:lnTo>
                  <a:lnTo>
                    <a:pt x="47" y="105"/>
                  </a:lnTo>
                  <a:lnTo>
                    <a:pt x="46" y="103"/>
                  </a:lnTo>
                  <a:lnTo>
                    <a:pt x="46" y="99"/>
                  </a:lnTo>
                  <a:lnTo>
                    <a:pt x="46" y="98"/>
                  </a:lnTo>
                  <a:lnTo>
                    <a:pt x="46" y="96"/>
                  </a:lnTo>
                  <a:lnTo>
                    <a:pt x="49" y="93"/>
                  </a:lnTo>
                  <a:lnTo>
                    <a:pt x="49" y="89"/>
                  </a:lnTo>
                  <a:lnTo>
                    <a:pt x="49" y="86"/>
                  </a:lnTo>
                  <a:lnTo>
                    <a:pt x="49" y="86"/>
                  </a:lnTo>
                  <a:lnTo>
                    <a:pt x="47" y="84"/>
                  </a:lnTo>
                  <a:lnTo>
                    <a:pt x="46" y="82"/>
                  </a:lnTo>
                  <a:lnTo>
                    <a:pt x="44" y="80"/>
                  </a:lnTo>
                  <a:lnTo>
                    <a:pt x="44" y="77"/>
                  </a:lnTo>
                  <a:lnTo>
                    <a:pt x="46" y="75"/>
                  </a:lnTo>
                  <a:lnTo>
                    <a:pt x="46" y="75"/>
                  </a:lnTo>
                  <a:lnTo>
                    <a:pt x="47" y="74"/>
                  </a:lnTo>
                  <a:lnTo>
                    <a:pt x="46" y="74"/>
                  </a:lnTo>
                  <a:lnTo>
                    <a:pt x="44" y="70"/>
                  </a:lnTo>
                  <a:lnTo>
                    <a:pt x="44" y="67"/>
                  </a:lnTo>
                  <a:lnTo>
                    <a:pt x="42" y="65"/>
                  </a:lnTo>
                  <a:lnTo>
                    <a:pt x="42" y="62"/>
                  </a:lnTo>
                  <a:lnTo>
                    <a:pt x="44" y="60"/>
                  </a:lnTo>
                  <a:lnTo>
                    <a:pt x="44" y="60"/>
                  </a:lnTo>
                  <a:lnTo>
                    <a:pt x="44" y="58"/>
                  </a:lnTo>
                  <a:lnTo>
                    <a:pt x="44" y="58"/>
                  </a:lnTo>
                  <a:lnTo>
                    <a:pt x="41" y="56"/>
                  </a:lnTo>
                  <a:lnTo>
                    <a:pt x="39" y="55"/>
                  </a:lnTo>
                  <a:lnTo>
                    <a:pt x="39" y="53"/>
                  </a:lnTo>
                  <a:lnTo>
                    <a:pt x="37" y="51"/>
                  </a:lnTo>
                  <a:lnTo>
                    <a:pt x="35" y="50"/>
                  </a:lnTo>
                  <a:lnTo>
                    <a:pt x="32" y="48"/>
                  </a:lnTo>
                  <a:lnTo>
                    <a:pt x="32" y="48"/>
                  </a:lnTo>
                  <a:lnTo>
                    <a:pt x="29" y="48"/>
                  </a:lnTo>
                  <a:lnTo>
                    <a:pt x="27" y="46"/>
                  </a:lnTo>
                  <a:lnTo>
                    <a:pt x="23" y="46"/>
                  </a:lnTo>
                  <a:lnTo>
                    <a:pt x="22" y="44"/>
                  </a:lnTo>
                  <a:lnTo>
                    <a:pt x="20" y="44"/>
                  </a:lnTo>
                  <a:lnTo>
                    <a:pt x="17" y="41"/>
                  </a:lnTo>
                  <a:lnTo>
                    <a:pt x="15" y="39"/>
                  </a:lnTo>
                  <a:lnTo>
                    <a:pt x="11" y="39"/>
                  </a:lnTo>
                  <a:lnTo>
                    <a:pt x="8" y="36"/>
                  </a:lnTo>
                  <a:lnTo>
                    <a:pt x="6" y="34"/>
                  </a:lnTo>
                  <a:lnTo>
                    <a:pt x="5" y="32"/>
                  </a:lnTo>
                  <a:lnTo>
                    <a:pt x="0" y="27"/>
                  </a:lnTo>
                  <a:lnTo>
                    <a:pt x="5" y="27"/>
                  </a:lnTo>
                  <a:lnTo>
                    <a:pt x="6" y="26"/>
                  </a:lnTo>
                  <a:lnTo>
                    <a:pt x="10" y="24"/>
                  </a:lnTo>
                  <a:lnTo>
                    <a:pt x="13" y="24"/>
                  </a:lnTo>
                  <a:lnTo>
                    <a:pt x="15" y="22"/>
                  </a:lnTo>
                  <a:lnTo>
                    <a:pt x="22" y="27"/>
                  </a:lnTo>
                  <a:lnTo>
                    <a:pt x="25" y="29"/>
                  </a:lnTo>
                  <a:lnTo>
                    <a:pt x="29" y="36"/>
                  </a:lnTo>
                  <a:lnTo>
                    <a:pt x="32" y="38"/>
                  </a:lnTo>
                  <a:lnTo>
                    <a:pt x="34" y="38"/>
                  </a:lnTo>
                  <a:lnTo>
                    <a:pt x="41" y="38"/>
                  </a:lnTo>
                  <a:lnTo>
                    <a:pt x="44" y="38"/>
                  </a:lnTo>
                  <a:lnTo>
                    <a:pt x="47" y="36"/>
                  </a:lnTo>
                  <a:lnTo>
                    <a:pt x="51" y="32"/>
                  </a:lnTo>
                  <a:lnTo>
                    <a:pt x="53" y="36"/>
                  </a:lnTo>
                  <a:lnTo>
                    <a:pt x="56" y="36"/>
                  </a:lnTo>
                  <a:lnTo>
                    <a:pt x="56" y="36"/>
                  </a:lnTo>
                  <a:lnTo>
                    <a:pt x="58" y="36"/>
                  </a:lnTo>
                  <a:lnTo>
                    <a:pt x="61" y="38"/>
                  </a:lnTo>
                  <a:lnTo>
                    <a:pt x="61" y="38"/>
                  </a:lnTo>
                  <a:lnTo>
                    <a:pt x="61" y="39"/>
                  </a:lnTo>
                  <a:lnTo>
                    <a:pt x="65" y="41"/>
                  </a:lnTo>
                  <a:lnTo>
                    <a:pt x="68" y="38"/>
                  </a:lnTo>
                  <a:lnTo>
                    <a:pt x="73" y="32"/>
                  </a:lnTo>
                  <a:lnTo>
                    <a:pt x="76" y="32"/>
                  </a:lnTo>
                  <a:lnTo>
                    <a:pt x="78" y="32"/>
                  </a:lnTo>
                  <a:lnTo>
                    <a:pt x="76" y="29"/>
                  </a:lnTo>
                  <a:lnTo>
                    <a:pt x="76" y="26"/>
                  </a:lnTo>
                  <a:lnTo>
                    <a:pt x="78" y="24"/>
                  </a:lnTo>
                  <a:lnTo>
                    <a:pt x="80" y="20"/>
                  </a:lnTo>
                  <a:lnTo>
                    <a:pt x="80" y="17"/>
                  </a:lnTo>
                  <a:lnTo>
                    <a:pt x="82" y="14"/>
                  </a:lnTo>
                  <a:lnTo>
                    <a:pt x="83" y="10"/>
                  </a:lnTo>
                  <a:lnTo>
                    <a:pt x="85" y="8"/>
                  </a:lnTo>
                  <a:lnTo>
                    <a:pt x="85" y="8"/>
                  </a:lnTo>
                  <a:lnTo>
                    <a:pt x="87" y="7"/>
                  </a:lnTo>
                  <a:lnTo>
                    <a:pt x="90" y="7"/>
                  </a:lnTo>
                  <a:lnTo>
                    <a:pt x="90" y="7"/>
                  </a:lnTo>
                  <a:lnTo>
                    <a:pt x="90" y="7"/>
                  </a:lnTo>
                  <a:lnTo>
                    <a:pt x="90" y="5"/>
                  </a:lnTo>
                  <a:lnTo>
                    <a:pt x="92" y="5"/>
                  </a:lnTo>
                  <a:lnTo>
                    <a:pt x="95" y="5"/>
                  </a:lnTo>
                  <a:lnTo>
                    <a:pt x="99" y="5"/>
                  </a:lnTo>
                  <a:lnTo>
                    <a:pt x="100" y="5"/>
                  </a:lnTo>
                  <a:lnTo>
                    <a:pt x="102" y="1"/>
                  </a:lnTo>
                  <a:lnTo>
                    <a:pt x="109" y="0"/>
                  </a:lnTo>
                  <a:lnTo>
                    <a:pt x="112" y="1"/>
                  </a:lnTo>
                  <a:lnTo>
                    <a:pt x="118" y="5"/>
                  </a:lnTo>
                  <a:lnTo>
                    <a:pt x="119" y="7"/>
                  </a:lnTo>
                  <a:lnTo>
                    <a:pt x="119" y="7"/>
                  </a:lnTo>
                  <a:lnTo>
                    <a:pt x="119" y="7"/>
                  </a:lnTo>
                  <a:lnTo>
                    <a:pt x="119" y="7"/>
                  </a:lnTo>
                  <a:lnTo>
                    <a:pt x="121" y="7"/>
                  </a:lnTo>
                  <a:lnTo>
                    <a:pt x="121" y="7"/>
                  </a:lnTo>
                  <a:lnTo>
                    <a:pt x="124" y="8"/>
                  </a:lnTo>
                  <a:lnTo>
                    <a:pt x="124" y="8"/>
                  </a:lnTo>
                  <a:lnTo>
                    <a:pt x="124" y="10"/>
                  </a:lnTo>
                  <a:lnTo>
                    <a:pt x="128" y="12"/>
                  </a:lnTo>
                  <a:lnTo>
                    <a:pt x="131" y="14"/>
                  </a:lnTo>
                  <a:lnTo>
                    <a:pt x="133" y="17"/>
                  </a:lnTo>
                  <a:lnTo>
                    <a:pt x="131" y="20"/>
                  </a:lnTo>
                  <a:lnTo>
                    <a:pt x="131" y="22"/>
                  </a:lnTo>
                  <a:lnTo>
                    <a:pt x="126" y="27"/>
                  </a:lnTo>
                  <a:lnTo>
                    <a:pt x="126" y="31"/>
                  </a:lnTo>
                  <a:lnTo>
                    <a:pt x="124" y="34"/>
                  </a:lnTo>
                  <a:lnTo>
                    <a:pt x="123" y="34"/>
                  </a:lnTo>
                  <a:lnTo>
                    <a:pt x="123" y="34"/>
                  </a:lnTo>
                  <a:lnTo>
                    <a:pt x="123" y="34"/>
                  </a:lnTo>
                  <a:lnTo>
                    <a:pt x="123" y="34"/>
                  </a:lnTo>
                  <a:lnTo>
                    <a:pt x="124" y="36"/>
                  </a:lnTo>
                  <a:lnTo>
                    <a:pt x="124" y="39"/>
                  </a:lnTo>
                  <a:lnTo>
                    <a:pt x="124" y="41"/>
                  </a:lnTo>
                  <a:lnTo>
                    <a:pt x="123" y="43"/>
                  </a:lnTo>
                  <a:lnTo>
                    <a:pt x="121" y="44"/>
                  </a:lnTo>
                  <a:lnTo>
                    <a:pt x="121" y="46"/>
                  </a:lnTo>
                  <a:lnTo>
                    <a:pt x="123" y="48"/>
                  </a:lnTo>
                  <a:lnTo>
                    <a:pt x="124" y="50"/>
                  </a:lnTo>
                  <a:lnTo>
                    <a:pt x="124" y="51"/>
                  </a:lnTo>
                  <a:lnTo>
                    <a:pt x="126" y="53"/>
                  </a:lnTo>
                  <a:lnTo>
                    <a:pt x="130" y="53"/>
                  </a:lnTo>
                  <a:lnTo>
                    <a:pt x="133" y="55"/>
                  </a:lnTo>
                  <a:lnTo>
                    <a:pt x="135" y="56"/>
                  </a:lnTo>
                  <a:lnTo>
                    <a:pt x="138" y="60"/>
                  </a:lnTo>
                  <a:lnTo>
                    <a:pt x="140" y="62"/>
                  </a:lnTo>
                  <a:lnTo>
                    <a:pt x="142" y="63"/>
                  </a:lnTo>
                  <a:lnTo>
                    <a:pt x="142" y="65"/>
                  </a:lnTo>
                  <a:lnTo>
                    <a:pt x="143" y="67"/>
                  </a:lnTo>
                  <a:lnTo>
                    <a:pt x="142" y="70"/>
                  </a:lnTo>
                  <a:lnTo>
                    <a:pt x="142" y="70"/>
                  </a:lnTo>
                  <a:lnTo>
                    <a:pt x="138" y="74"/>
                  </a:lnTo>
                  <a:lnTo>
                    <a:pt x="136" y="75"/>
                  </a:lnTo>
                  <a:lnTo>
                    <a:pt x="136" y="75"/>
                  </a:lnTo>
                  <a:lnTo>
                    <a:pt x="135" y="79"/>
                  </a:lnTo>
                  <a:lnTo>
                    <a:pt x="135" y="79"/>
                  </a:lnTo>
                  <a:lnTo>
                    <a:pt x="131" y="80"/>
                  </a:lnTo>
                  <a:lnTo>
                    <a:pt x="131" y="82"/>
                  </a:lnTo>
                  <a:lnTo>
                    <a:pt x="130" y="84"/>
                  </a:lnTo>
                  <a:lnTo>
                    <a:pt x="130" y="86"/>
                  </a:lnTo>
                  <a:lnTo>
                    <a:pt x="130" y="86"/>
                  </a:lnTo>
                  <a:lnTo>
                    <a:pt x="130" y="86"/>
                  </a:lnTo>
                  <a:lnTo>
                    <a:pt x="131" y="89"/>
                  </a:lnTo>
                  <a:lnTo>
                    <a:pt x="133" y="89"/>
                  </a:lnTo>
                  <a:lnTo>
                    <a:pt x="133" y="93"/>
                  </a:lnTo>
                  <a:lnTo>
                    <a:pt x="136" y="96"/>
                  </a:lnTo>
                  <a:lnTo>
                    <a:pt x="136" y="98"/>
                  </a:lnTo>
                  <a:lnTo>
                    <a:pt x="138" y="99"/>
                  </a:lnTo>
                  <a:lnTo>
                    <a:pt x="140" y="101"/>
                  </a:lnTo>
                  <a:lnTo>
                    <a:pt x="140" y="103"/>
                  </a:lnTo>
                  <a:lnTo>
                    <a:pt x="142" y="105"/>
                  </a:lnTo>
                  <a:lnTo>
                    <a:pt x="143" y="106"/>
                  </a:lnTo>
                  <a:lnTo>
                    <a:pt x="143" y="110"/>
                  </a:lnTo>
                  <a:lnTo>
                    <a:pt x="145" y="111"/>
                  </a:lnTo>
                  <a:lnTo>
                    <a:pt x="145" y="118"/>
                  </a:lnTo>
                  <a:lnTo>
                    <a:pt x="142" y="118"/>
                  </a:lnTo>
                  <a:lnTo>
                    <a:pt x="140" y="118"/>
                  </a:lnTo>
                  <a:lnTo>
                    <a:pt x="140" y="120"/>
                  </a:lnTo>
                  <a:lnTo>
                    <a:pt x="140" y="122"/>
                  </a:lnTo>
                  <a:lnTo>
                    <a:pt x="140" y="122"/>
                  </a:lnTo>
                  <a:lnTo>
                    <a:pt x="138" y="125"/>
                  </a:lnTo>
                  <a:lnTo>
                    <a:pt x="138" y="125"/>
                  </a:lnTo>
                  <a:lnTo>
                    <a:pt x="138" y="127"/>
                  </a:lnTo>
                  <a:lnTo>
                    <a:pt x="138" y="127"/>
                  </a:lnTo>
                  <a:lnTo>
                    <a:pt x="140" y="127"/>
                  </a:lnTo>
                  <a:lnTo>
                    <a:pt x="140" y="129"/>
                  </a:lnTo>
                  <a:lnTo>
                    <a:pt x="140" y="130"/>
                  </a:lnTo>
                  <a:lnTo>
                    <a:pt x="138" y="132"/>
                  </a:lnTo>
                  <a:lnTo>
                    <a:pt x="138" y="134"/>
                  </a:lnTo>
                  <a:lnTo>
                    <a:pt x="138" y="134"/>
                  </a:lnTo>
                  <a:lnTo>
                    <a:pt x="138" y="135"/>
                  </a:lnTo>
                  <a:lnTo>
                    <a:pt x="140" y="135"/>
                  </a:lnTo>
                  <a:lnTo>
                    <a:pt x="140" y="135"/>
                  </a:lnTo>
                  <a:lnTo>
                    <a:pt x="142" y="137"/>
                  </a:lnTo>
                  <a:lnTo>
                    <a:pt x="142" y="137"/>
                  </a:lnTo>
                  <a:lnTo>
                    <a:pt x="143" y="137"/>
                  </a:lnTo>
                  <a:lnTo>
                    <a:pt x="145" y="139"/>
                  </a:lnTo>
                  <a:lnTo>
                    <a:pt x="145" y="142"/>
                  </a:lnTo>
                  <a:lnTo>
                    <a:pt x="143" y="142"/>
                  </a:lnTo>
                  <a:lnTo>
                    <a:pt x="143" y="142"/>
                  </a:lnTo>
                  <a:lnTo>
                    <a:pt x="143" y="144"/>
                  </a:lnTo>
                  <a:lnTo>
                    <a:pt x="143" y="146"/>
                  </a:lnTo>
                  <a:lnTo>
                    <a:pt x="145" y="147"/>
                  </a:lnTo>
                  <a:lnTo>
                    <a:pt x="147" y="147"/>
                  </a:lnTo>
                  <a:lnTo>
                    <a:pt x="147" y="147"/>
                  </a:lnTo>
                  <a:lnTo>
                    <a:pt x="148" y="149"/>
                  </a:lnTo>
                  <a:lnTo>
                    <a:pt x="148" y="149"/>
                  </a:lnTo>
                  <a:lnTo>
                    <a:pt x="152" y="153"/>
                  </a:lnTo>
                  <a:lnTo>
                    <a:pt x="152" y="153"/>
                  </a:lnTo>
                  <a:lnTo>
                    <a:pt x="152" y="154"/>
                  </a:lnTo>
                  <a:lnTo>
                    <a:pt x="150" y="158"/>
                  </a:lnTo>
                  <a:lnTo>
                    <a:pt x="148" y="161"/>
                  </a:lnTo>
                  <a:lnTo>
                    <a:pt x="147" y="163"/>
                  </a:lnTo>
                  <a:lnTo>
                    <a:pt x="143" y="163"/>
                  </a:lnTo>
                  <a:lnTo>
                    <a:pt x="145" y="165"/>
                  </a:lnTo>
                  <a:lnTo>
                    <a:pt x="155" y="170"/>
                  </a:lnTo>
                  <a:lnTo>
                    <a:pt x="162" y="177"/>
                  </a:lnTo>
                  <a:lnTo>
                    <a:pt x="164" y="178"/>
                  </a:lnTo>
                  <a:lnTo>
                    <a:pt x="164" y="178"/>
                  </a:lnTo>
                  <a:lnTo>
                    <a:pt x="165" y="180"/>
                  </a:lnTo>
                  <a:lnTo>
                    <a:pt x="165" y="180"/>
                  </a:lnTo>
                  <a:lnTo>
                    <a:pt x="165" y="182"/>
                  </a:lnTo>
                  <a:lnTo>
                    <a:pt x="165" y="184"/>
                  </a:lnTo>
                  <a:lnTo>
                    <a:pt x="165" y="185"/>
                  </a:lnTo>
                  <a:lnTo>
                    <a:pt x="162" y="190"/>
                  </a:lnTo>
                  <a:lnTo>
                    <a:pt x="159" y="196"/>
                  </a:lnTo>
                  <a:lnTo>
                    <a:pt x="152" y="202"/>
                  </a:lnTo>
                  <a:lnTo>
                    <a:pt x="143" y="213"/>
                  </a:lnTo>
                  <a:lnTo>
                    <a:pt x="135" y="218"/>
                  </a:lnTo>
                  <a:lnTo>
                    <a:pt x="128" y="225"/>
                  </a:lnTo>
                  <a:lnTo>
                    <a:pt x="118" y="232"/>
                  </a:lnTo>
                  <a:lnTo>
                    <a:pt x="111" y="240"/>
                  </a:lnTo>
                  <a:lnTo>
                    <a:pt x="106" y="240"/>
                  </a:lnTo>
                  <a:lnTo>
                    <a:pt x="104" y="240"/>
                  </a:lnTo>
                  <a:lnTo>
                    <a:pt x="102" y="240"/>
                  </a:lnTo>
                  <a:lnTo>
                    <a:pt x="100" y="240"/>
                  </a:lnTo>
                  <a:lnTo>
                    <a:pt x="99" y="240"/>
                  </a:lnTo>
                  <a:lnTo>
                    <a:pt x="97" y="240"/>
                  </a:lnTo>
                  <a:lnTo>
                    <a:pt x="95" y="240"/>
                  </a:lnTo>
                  <a:lnTo>
                    <a:pt x="92" y="240"/>
                  </a:lnTo>
                  <a:lnTo>
                    <a:pt x="90" y="240"/>
                  </a:lnTo>
                  <a:lnTo>
                    <a:pt x="88" y="242"/>
                  </a:lnTo>
                  <a:lnTo>
                    <a:pt x="85" y="244"/>
                  </a:lnTo>
                  <a:lnTo>
                    <a:pt x="83" y="244"/>
                  </a:lnTo>
                  <a:lnTo>
                    <a:pt x="83" y="244"/>
                  </a:lnTo>
                  <a:lnTo>
                    <a:pt x="78" y="244"/>
                  </a:lnTo>
                  <a:lnTo>
                    <a:pt x="78" y="244"/>
                  </a:lnTo>
                  <a:lnTo>
                    <a:pt x="75" y="244"/>
                  </a:lnTo>
                  <a:lnTo>
                    <a:pt x="75" y="244"/>
                  </a:lnTo>
                  <a:lnTo>
                    <a:pt x="75" y="244"/>
                  </a:lnTo>
                  <a:lnTo>
                    <a:pt x="75" y="244"/>
                  </a:lnTo>
                  <a:lnTo>
                    <a:pt x="73" y="245"/>
                  </a:lnTo>
                  <a:lnTo>
                    <a:pt x="73" y="245"/>
                  </a:lnTo>
                  <a:lnTo>
                    <a:pt x="71" y="245"/>
                  </a:lnTo>
                  <a:lnTo>
                    <a:pt x="71" y="245"/>
                  </a:lnTo>
                  <a:lnTo>
                    <a:pt x="70" y="247"/>
                  </a:lnTo>
                  <a:lnTo>
                    <a:pt x="68" y="247"/>
                  </a:lnTo>
                  <a:lnTo>
                    <a:pt x="65" y="247"/>
                  </a:lnTo>
                  <a:lnTo>
                    <a:pt x="65" y="247"/>
                  </a:lnTo>
                  <a:lnTo>
                    <a:pt x="61" y="249"/>
                  </a:lnTo>
                  <a:lnTo>
                    <a:pt x="61" y="251"/>
                  </a:lnTo>
                  <a:lnTo>
                    <a:pt x="58" y="251"/>
                  </a:lnTo>
                  <a:lnTo>
                    <a:pt x="56" y="251"/>
                  </a:lnTo>
                  <a:lnTo>
                    <a:pt x="53" y="251"/>
                  </a:lnTo>
                  <a:lnTo>
                    <a:pt x="51" y="251"/>
                  </a:lnTo>
                  <a:lnTo>
                    <a:pt x="47" y="251"/>
                  </a:lnTo>
                  <a:lnTo>
                    <a:pt x="42" y="251"/>
                  </a:lnTo>
                  <a:lnTo>
                    <a:pt x="39" y="25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28" name="Freeform 312"/>
            <p:cNvSpPr>
              <a:spLocks/>
            </p:cNvSpPr>
            <p:nvPr/>
          </p:nvSpPr>
          <p:spPr bwMode="auto">
            <a:xfrm>
              <a:off x="5203825" y="2699086"/>
              <a:ext cx="431800" cy="244475"/>
            </a:xfrm>
            <a:custGeom>
              <a:avLst/>
              <a:gdLst>
                <a:gd name="T0" fmla="*/ 171 w 272"/>
                <a:gd name="T1" fmla="*/ 142 h 154"/>
                <a:gd name="T2" fmla="*/ 159 w 272"/>
                <a:gd name="T3" fmla="*/ 137 h 154"/>
                <a:gd name="T4" fmla="*/ 173 w 272"/>
                <a:gd name="T5" fmla="*/ 125 h 154"/>
                <a:gd name="T6" fmla="*/ 161 w 272"/>
                <a:gd name="T7" fmla="*/ 124 h 154"/>
                <a:gd name="T8" fmla="*/ 147 w 272"/>
                <a:gd name="T9" fmla="*/ 118 h 154"/>
                <a:gd name="T10" fmla="*/ 147 w 272"/>
                <a:gd name="T11" fmla="*/ 115 h 154"/>
                <a:gd name="T12" fmla="*/ 131 w 272"/>
                <a:gd name="T13" fmla="*/ 117 h 154"/>
                <a:gd name="T14" fmla="*/ 121 w 272"/>
                <a:gd name="T15" fmla="*/ 129 h 154"/>
                <a:gd name="T16" fmla="*/ 116 w 272"/>
                <a:gd name="T17" fmla="*/ 141 h 154"/>
                <a:gd name="T18" fmla="*/ 92 w 272"/>
                <a:gd name="T19" fmla="*/ 136 h 154"/>
                <a:gd name="T20" fmla="*/ 104 w 272"/>
                <a:gd name="T21" fmla="*/ 113 h 154"/>
                <a:gd name="T22" fmla="*/ 114 w 272"/>
                <a:gd name="T23" fmla="*/ 108 h 154"/>
                <a:gd name="T24" fmla="*/ 101 w 272"/>
                <a:gd name="T25" fmla="*/ 88 h 154"/>
                <a:gd name="T26" fmla="*/ 77 w 272"/>
                <a:gd name="T27" fmla="*/ 81 h 154"/>
                <a:gd name="T28" fmla="*/ 60 w 272"/>
                <a:gd name="T29" fmla="*/ 89 h 154"/>
                <a:gd name="T30" fmla="*/ 39 w 272"/>
                <a:gd name="T31" fmla="*/ 91 h 154"/>
                <a:gd name="T32" fmla="*/ 12 w 272"/>
                <a:gd name="T33" fmla="*/ 86 h 154"/>
                <a:gd name="T34" fmla="*/ 1 w 272"/>
                <a:gd name="T35" fmla="*/ 81 h 154"/>
                <a:gd name="T36" fmla="*/ 3 w 272"/>
                <a:gd name="T37" fmla="*/ 72 h 154"/>
                <a:gd name="T38" fmla="*/ 8 w 272"/>
                <a:gd name="T39" fmla="*/ 60 h 154"/>
                <a:gd name="T40" fmla="*/ 10 w 272"/>
                <a:gd name="T41" fmla="*/ 57 h 154"/>
                <a:gd name="T42" fmla="*/ 27 w 272"/>
                <a:gd name="T43" fmla="*/ 39 h 154"/>
                <a:gd name="T44" fmla="*/ 27 w 272"/>
                <a:gd name="T45" fmla="*/ 27 h 154"/>
                <a:gd name="T46" fmla="*/ 31 w 272"/>
                <a:gd name="T47" fmla="*/ 14 h 154"/>
                <a:gd name="T48" fmla="*/ 32 w 272"/>
                <a:gd name="T49" fmla="*/ 10 h 154"/>
                <a:gd name="T50" fmla="*/ 44 w 272"/>
                <a:gd name="T51" fmla="*/ 9 h 154"/>
                <a:gd name="T52" fmla="*/ 68 w 272"/>
                <a:gd name="T53" fmla="*/ 10 h 154"/>
                <a:gd name="T54" fmla="*/ 80 w 272"/>
                <a:gd name="T55" fmla="*/ 14 h 154"/>
                <a:gd name="T56" fmla="*/ 92 w 272"/>
                <a:gd name="T57" fmla="*/ 14 h 154"/>
                <a:gd name="T58" fmla="*/ 109 w 272"/>
                <a:gd name="T59" fmla="*/ 15 h 154"/>
                <a:gd name="T60" fmla="*/ 123 w 272"/>
                <a:gd name="T61" fmla="*/ 17 h 154"/>
                <a:gd name="T62" fmla="*/ 130 w 272"/>
                <a:gd name="T63" fmla="*/ 10 h 154"/>
                <a:gd name="T64" fmla="*/ 143 w 272"/>
                <a:gd name="T65" fmla="*/ 5 h 154"/>
                <a:gd name="T66" fmla="*/ 154 w 272"/>
                <a:gd name="T67" fmla="*/ 2 h 154"/>
                <a:gd name="T68" fmla="*/ 169 w 272"/>
                <a:gd name="T69" fmla="*/ 0 h 154"/>
                <a:gd name="T70" fmla="*/ 183 w 272"/>
                <a:gd name="T71" fmla="*/ 7 h 154"/>
                <a:gd name="T72" fmla="*/ 185 w 272"/>
                <a:gd name="T73" fmla="*/ 19 h 154"/>
                <a:gd name="T74" fmla="*/ 195 w 272"/>
                <a:gd name="T75" fmla="*/ 22 h 154"/>
                <a:gd name="T76" fmla="*/ 202 w 272"/>
                <a:gd name="T77" fmla="*/ 36 h 154"/>
                <a:gd name="T78" fmla="*/ 212 w 272"/>
                <a:gd name="T79" fmla="*/ 39 h 154"/>
                <a:gd name="T80" fmla="*/ 220 w 272"/>
                <a:gd name="T81" fmla="*/ 39 h 154"/>
                <a:gd name="T82" fmla="*/ 234 w 272"/>
                <a:gd name="T83" fmla="*/ 41 h 154"/>
                <a:gd name="T84" fmla="*/ 241 w 272"/>
                <a:gd name="T85" fmla="*/ 46 h 154"/>
                <a:gd name="T86" fmla="*/ 255 w 272"/>
                <a:gd name="T87" fmla="*/ 50 h 154"/>
                <a:gd name="T88" fmla="*/ 267 w 272"/>
                <a:gd name="T89" fmla="*/ 55 h 154"/>
                <a:gd name="T90" fmla="*/ 270 w 272"/>
                <a:gd name="T91" fmla="*/ 57 h 154"/>
                <a:gd name="T92" fmla="*/ 268 w 272"/>
                <a:gd name="T93" fmla="*/ 67 h 154"/>
                <a:gd name="T94" fmla="*/ 268 w 272"/>
                <a:gd name="T95" fmla="*/ 75 h 154"/>
                <a:gd name="T96" fmla="*/ 263 w 272"/>
                <a:gd name="T97" fmla="*/ 91 h 154"/>
                <a:gd name="T98" fmla="*/ 248 w 272"/>
                <a:gd name="T99" fmla="*/ 94 h 154"/>
                <a:gd name="T100" fmla="*/ 239 w 272"/>
                <a:gd name="T101" fmla="*/ 105 h 154"/>
                <a:gd name="T102" fmla="*/ 229 w 272"/>
                <a:gd name="T103" fmla="*/ 108 h 154"/>
                <a:gd name="T104" fmla="*/ 214 w 272"/>
                <a:gd name="T105" fmla="*/ 113 h 154"/>
                <a:gd name="T106" fmla="*/ 198 w 272"/>
                <a:gd name="T107" fmla="*/ 118 h 154"/>
                <a:gd name="T108" fmla="*/ 193 w 272"/>
                <a:gd name="T109" fmla="*/ 125 h 154"/>
                <a:gd name="T110" fmla="*/ 208 w 272"/>
                <a:gd name="T111" fmla="*/ 134 h 154"/>
                <a:gd name="T112" fmla="*/ 217 w 272"/>
                <a:gd name="T113" fmla="*/ 142 h 154"/>
                <a:gd name="T114" fmla="*/ 207 w 272"/>
                <a:gd name="T115" fmla="*/ 144 h 154"/>
                <a:gd name="T116" fmla="*/ 200 w 272"/>
                <a:gd name="T117" fmla="*/ 144 h 154"/>
                <a:gd name="T118" fmla="*/ 191 w 272"/>
                <a:gd name="T119" fmla="*/ 14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2" h="154">
                  <a:moveTo>
                    <a:pt x="174" y="154"/>
                  </a:moveTo>
                  <a:lnTo>
                    <a:pt x="173" y="153"/>
                  </a:lnTo>
                  <a:lnTo>
                    <a:pt x="167" y="151"/>
                  </a:lnTo>
                  <a:lnTo>
                    <a:pt x="171" y="148"/>
                  </a:lnTo>
                  <a:lnTo>
                    <a:pt x="171" y="148"/>
                  </a:lnTo>
                  <a:lnTo>
                    <a:pt x="171" y="144"/>
                  </a:lnTo>
                  <a:lnTo>
                    <a:pt x="171" y="142"/>
                  </a:lnTo>
                  <a:lnTo>
                    <a:pt x="171" y="142"/>
                  </a:lnTo>
                  <a:lnTo>
                    <a:pt x="167" y="141"/>
                  </a:lnTo>
                  <a:lnTo>
                    <a:pt x="166" y="141"/>
                  </a:lnTo>
                  <a:lnTo>
                    <a:pt x="164" y="139"/>
                  </a:lnTo>
                  <a:lnTo>
                    <a:pt x="164" y="137"/>
                  </a:lnTo>
                  <a:lnTo>
                    <a:pt x="161" y="137"/>
                  </a:lnTo>
                  <a:lnTo>
                    <a:pt x="159" y="137"/>
                  </a:lnTo>
                  <a:lnTo>
                    <a:pt x="155" y="137"/>
                  </a:lnTo>
                  <a:lnTo>
                    <a:pt x="159" y="134"/>
                  </a:lnTo>
                  <a:lnTo>
                    <a:pt x="161" y="132"/>
                  </a:lnTo>
                  <a:lnTo>
                    <a:pt x="164" y="130"/>
                  </a:lnTo>
                  <a:lnTo>
                    <a:pt x="166" y="129"/>
                  </a:lnTo>
                  <a:lnTo>
                    <a:pt x="169" y="127"/>
                  </a:lnTo>
                  <a:lnTo>
                    <a:pt x="173" y="125"/>
                  </a:lnTo>
                  <a:lnTo>
                    <a:pt x="174" y="125"/>
                  </a:lnTo>
                  <a:lnTo>
                    <a:pt x="174" y="125"/>
                  </a:lnTo>
                  <a:lnTo>
                    <a:pt x="174" y="125"/>
                  </a:lnTo>
                  <a:lnTo>
                    <a:pt x="171" y="125"/>
                  </a:lnTo>
                  <a:lnTo>
                    <a:pt x="166" y="125"/>
                  </a:lnTo>
                  <a:lnTo>
                    <a:pt x="164" y="124"/>
                  </a:lnTo>
                  <a:lnTo>
                    <a:pt x="161" y="124"/>
                  </a:lnTo>
                  <a:lnTo>
                    <a:pt x="157" y="124"/>
                  </a:lnTo>
                  <a:lnTo>
                    <a:pt x="154" y="124"/>
                  </a:lnTo>
                  <a:lnTo>
                    <a:pt x="152" y="124"/>
                  </a:lnTo>
                  <a:lnTo>
                    <a:pt x="152" y="124"/>
                  </a:lnTo>
                  <a:lnTo>
                    <a:pt x="147" y="122"/>
                  </a:lnTo>
                  <a:lnTo>
                    <a:pt x="145" y="120"/>
                  </a:lnTo>
                  <a:lnTo>
                    <a:pt x="147" y="118"/>
                  </a:lnTo>
                  <a:lnTo>
                    <a:pt x="147" y="115"/>
                  </a:lnTo>
                  <a:lnTo>
                    <a:pt x="149" y="113"/>
                  </a:lnTo>
                  <a:lnTo>
                    <a:pt x="150" y="113"/>
                  </a:lnTo>
                  <a:lnTo>
                    <a:pt x="149" y="113"/>
                  </a:lnTo>
                  <a:lnTo>
                    <a:pt x="149" y="112"/>
                  </a:lnTo>
                  <a:lnTo>
                    <a:pt x="149" y="112"/>
                  </a:lnTo>
                  <a:lnTo>
                    <a:pt x="147" y="115"/>
                  </a:lnTo>
                  <a:lnTo>
                    <a:pt x="143" y="115"/>
                  </a:lnTo>
                  <a:lnTo>
                    <a:pt x="143" y="115"/>
                  </a:lnTo>
                  <a:lnTo>
                    <a:pt x="140" y="113"/>
                  </a:lnTo>
                  <a:lnTo>
                    <a:pt x="140" y="113"/>
                  </a:lnTo>
                  <a:lnTo>
                    <a:pt x="137" y="115"/>
                  </a:lnTo>
                  <a:lnTo>
                    <a:pt x="133" y="115"/>
                  </a:lnTo>
                  <a:lnTo>
                    <a:pt x="131" y="117"/>
                  </a:lnTo>
                  <a:lnTo>
                    <a:pt x="131" y="118"/>
                  </a:lnTo>
                  <a:lnTo>
                    <a:pt x="128" y="124"/>
                  </a:lnTo>
                  <a:lnTo>
                    <a:pt x="128" y="124"/>
                  </a:lnTo>
                  <a:lnTo>
                    <a:pt x="125" y="127"/>
                  </a:lnTo>
                  <a:lnTo>
                    <a:pt x="123" y="129"/>
                  </a:lnTo>
                  <a:lnTo>
                    <a:pt x="121" y="129"/>
                  </a:lnTo>
                  <a:lnTo>
                    <a:pt x="121" y="129"/>
                  </a:lnTo>
                  <a:lnTo>
                    <a:pt x="120" y="130"/>
                  </a:lnTo>
                  <a:lnTo>
                    <a:pt x="120" y="130"/>
                  </a:lnTo>
                  <a:lnTo>
                    <a:pt x="116" y="132"/>
                  </a:lnTo>
                  <a:lnTo>
                    <a:pt x="116" y="132"/>
                  </a:lnTo>
                  <a:lnTo>
                    <a:pt x="116" y="134"/>
                  </a:lnTo>
                  <a:lnTo>
                    <a:pt x="118" y="137"/>
                  </a:lnTo>
                  <a:lnTo>
                    <a:pt x="116" y="141"/>
                  </a:lnTo>
                  <a:lnTo>
                    <a:pt x="113" y="137"/>
                  </a:lnTo>
                  <a:lnTo>
                    <a:pt x="109" y="137"/>
                  </a:lnTo>
                  <a:lnTo>
                    <a:pt x="108" y="137"/>
                  </a:lnTo>
                  <a:lnTo>
                    <a:pt x="104" y="139"/>
                  </a:lnTo>
                  <a:lnTo>
                    <a:pt x="101" y="139"/>
                  </a:lnTo>
                  <a:lnTo>
                    <a:pt x="96" y="137"/>
                  </a:lnTo>
                  <a:lnTo>
                    <a:pt x="92" y="136"/>
                  </a:lnTo>
                  <a:lnTo>
                    <a:pt x="97" y="130"/>
                  </a:lnTo>
                  <a:lnTo>
                    <a:pt x="99" y="127"/>
                  </a:lnTo>
                  <a:lnTo>
                    <a:pt x="102" y="125"/>
                  </a:lnTo>
                  <a:lnTo>
                    <a:pt x="102" y="122"/>
                  </a:lnTo>
                  <a:lnTo>
                    <a:pt x="102" y="118"/>
                  </a:lnTo>
                  <a:lnTo>
                    <a:pt x="104" y="115"/>
                  </a:lnTo>
                  <a:lnTo>
                    <a:pt x="104" y="113"/>
                  </a:lnTo>
                  <a:lnTo>
                    <a:pt x="111" y="113"/>
                  </a:lnTo>
                  <a:lnTo>
                    <a:pt x="114" y="115"/>
                  </a:lnTo>
                  <a:lnTo>
                    <a:pt x="116" y="115"/>
                  </a:lnTo>
                  <a:lnTo>
                    <a:pt x="118" y="115"/>
                  </a:lnTo>
                  <a:lnTo>
                    <a:pt x="118" y="113"/>
                  </a:lnTo>
                  <a:lnTo>
                    <a:pt x="118" y="112"/>
                  </a:lnTo>
                  <a:lnTo>
                    <a:pt x="114" y="108"/>
                  </a:lnTo>
                  <a:lnTo>
                    <a:pt x="113" y="105"/>
                  </a:lnTo>
                  <a:lnTo>
                    <a:pt x="111" y="103"/>
                  </a:lnTo>
                  <a:lnTo>
                    <a:pt x="108" y="98"/>
                  </a:lnTo>
                  <a:lnTo>
                    <a:pt x="104" y="94"/>
                  </a:lnTo>
                  <a:lnTo>
                    <a:pt x="104" y="91"/>
                  </a:lnTo>
                  <a:lnTo>
                    <a:pt x="102" y="89"/>
                  </a:lnTo>
                  <a:lnTo>
                    <a:pt x="101" y="88"/>
                  </a:lnTo>
                  <a:lnTo>
                    <a:pt x="94" y="84"/>
                  </a:lnTo>
                  <a:lnTo>
                    <a:pt x="90" y="82"/>
                  </a:lnTo>
                  <a:lnTo>
                    <a:pt x="89" y="81"/>
                  </a:lnTo>
                  <a:lnTo>
                    <a:pt x="85" y="79"/>
                  </a:lnTo>
                  <a:lnTo>
                    <a:pt x="84" y="79"/>
                  </a:lnTo>
                  <a:lnTo>
                    <a:pt x="80" y="81"/>
                  </a:lnTo>
                  <a:lnTo>
                    <a:pt x="77" y="81"/>
                  </a:lnTo>
                  <a:lnTo>
                    <a:pt x="73" y="82"/>
                  </a:lnTo>
                  <a:lnTo>
                    <a:pt x="70" y="82"/>
                  </a:lnTo>
                  <a:lnTo>
                    <a:pt x="68" y="84"/>
                  </a:lnTo>
                  <a:lnTo>
                    <a:pt x="66" y="84"/>
                  </a:lnTo>
                  <a:lnTo>
                    <a:pt x="65" y="86"/>
                  </a:lnTo>
                  <a:lnTo>
                    <a:pt x="61" y="89"/>
                  </a:lnTo>
                  <a:lnTo>
                    <a:pt x="60" y="89"/>
                  </a:lnTo>
                  <a:lnTo>
                    <a:pt x="54" y="89"/>
                  </a:lnTo>
                  <a:lnTo>
                    <a:pt x="53" y="89"/>
                  </a:lnTo>
                  <a:lnTo>
                    <a:pt x="51" y="89"/>
                  </a:lnTo>
                  <a:lnTo>
                    <a:pt x="49" y="91"/>
                  </a:lnTo>
                  <a:lnTo>
                    <a:pt x="46" y="93"/>
                  </a:lnTo>
                  <a:lnTo>
                    <a:pt x="43" y="93"/>
                  </a:lnTo>
                  <a:lnTo>
                    <a:pt x="39" y="91"/>
                  </a:lnTo>
                  <a:lnTo>
                    <a:pt x="37" y="89"/>
                  </a:lnTo>
                  <a:lnTo>
                    <a:pt x="34" y="89"/>
                  </a:lnTo>
                  <a:lnTo>
                    <a:pt x="29" y="88"/>
                  </a:lnTo>
                  <a:lnTo>
                    <a:pt x="25" y="88"/>
                  </a:lnTo>
                  <a:lnTo>
                    <a:pt x="22" y="88"/>
                  </a:lnTo>
                  <a:lnTo>
                    <a:pt x="13" y="88"/>
                  </a:lnTo>
                  <a:lnTo>
                    <a:pt x="12" y="86"/>
                  </a:lnTo>
                  <a:lnTo>
                    <a:pt x="10" y="86"/>
                  </a:lnTo>
                  <a:lnTo>
                    <a:pt x="8" y="86"/>
                  </a:lnTo>
                  <a:lnTo>
                    <a:pt x="8" y="84"/>
                  </a:lnTo>
                  <a:lnTo>
                    <a:pt x="7" y="84"/>
                  </a:lnTo>
                  <a:lnTo>
                    <a:pt x="5" y="84"/>
                  </a:lnTo>
                  <a:lnTo>
                    <a:pt x="3" y="82"/>
                  </a:lnTo>
                  <a:lnTo>
                    <a:pt x="1" y="81"/>
                  </a:lnTo>
                  <a:lnTo>
                    <a:pt x="1" y="81"/>
                  </a:lnTo>
                  <a:lnTo>
                    <a:pt x="0" y="79"/>
                  </a:lnTo>
                  <a:lnTo>
                    <a:pt x="1" y="77"/>
                  </a:lnTo>
                  <a:lnTo>
                    <a:pt x="1" y="77"/>
                  </a:lnTo>
                  <a:lnTo>
                    <a:pt x="1" y="75"/>
                  </a:lnTo>
                  <a:lnTo>
                    <a:pt x="1" y="74"/>
                  </a:lnTo>
                  <a:lnTo>
                    <a:pt x="3" y="72"/>
                  </a:lnTo>
                  <a:lnTo>
                    <a:pt x="3" y="70"/>
                  </a:lnTo>
                  <a:lnTo>
                    <a:pt x="5" y="69"/>
                  </a:lnTo>
                  <a:lnTo>
                    <a:pt x="5" y="69"/>
                  </a:lnTo>
                  <a:lnTo>
                    <a:pt x="5" y="65"/>
                  </a:lnTo>
                  <a:lnTo>
                    <a:pt x="8" y="63"/>
                  </a:lnTo>
                  <a:lnTo>
                    <a:pt x="10" y="65"/>
                  </a:lnTo>
                  <a:lnTo>
                    <a:pt x="8" y="60"/>
                  </a:lnTo>
                  <a:lnTo>
                    <a:pt x="8" y="58"/>
                  </a:lnTo>
                  <a:lnTo>
                    <a:pt x="8" y="58"/>
                  </a:lnTo>
                  <a:lnTo>
                    <a:pt x="8" y="57"/>
                  </a:lnTo>
                  <a:lnTo>
                    <a:pt x="10" y="57"/>
                  </a:lnTo>
                  <a:lnTo>
                    <a:pt x="10" y="57"/>
                  </a:lnTo>
                  <a:lnTo>
                    <a:pt x="10" y="57"/>
                  </a:lnTo>
                  <a:lnTo>
                    <a:pt x="10" y="57"/>
                  </a:lnTo>
                  <a:lnTo>
                    <a:pt x="10" y="55"/>
                  </a:lnTo>
                  <a:lnTo>
                    <a:pt x="10" y="55"/>
                  </a:lnTo>
                  <a:lnTo>
                    <a:pt x="12" y="51"/>
                  </a:lnTo>
                  <a:lnTo>
                    <a:pt x="17" y="48"/>
                  </a:lnTo>
                  <a:lnTo>
                    <a:pt x="19" y="45"/>
                  </a:lnTo>
                  <a:lnTo>
                    <a:pt x="24" y="39"/>
                  </a:lnTo>
                  <a:lnTo>
                    <a:pt x="27" y="39"/>
                  </a:lnTo>
                  <a:lnTo>
                    <a:pt x="29" y="38"/>
                  </a:lnTo>
                  <a:lnTo>
                    <a:pt x="29" y="36"/>
                  </a:lnTo>
                  <a:lnTo>
                    <a:pt x="31" y="33"/>
                  </a:lnTo>
                  <a:lnTo>
                    <a:pt x="31" y="31"/>
                  </a:lnTo>
                  <a:lnTo>
                    <a:pt x="29" y="31"/>
                  </a:lnTo>
                  <a:lnTo>
                    <a:pt x="29" y="29"/>
                  </a:lnTo>
                  <a:lnTo>
                    <a:pt x="27" y="27"/>
                  </a:lnTo>
                  <a:lnTo>
                    <a:pt x="25" y="26"/>
                  </a:lnTo>
                  <a:lnTo>
                    <a:pt x="24" y="22"/>
                  </a:lnTo>
                  <a:lnTo>
                    <a:pt x="22" y="19"/>
                  </a:lnTo>
                  <a:lnTo>
                    <a:pt x="22" y="14"/>
                  </a:lnTo>
                  <a:lnTo>
                    <a:pt x="29" y="14"/>
                  </a:lnTo>
                  <a:lnTo>
                    <a:pt x="29" y="14"/>
                  </a:lnTo>
                  <a:lnTo>
                    <a:pt x="31" y="14"/>
                  </a:lnTo>
                  <a:lnTo>
                    <a:pt x="31" y="14"/>
                  </a:lnTo>
                  <a:lnTo>
                    <a:pt x="31" y="12"/>
                  </a:lnTo>
                  <a:lnTo>
                    <a:pt x="31" y="12"/>
                  </a:lnTo>
                  <a:lnTo>
                    <a:pt x="31" y="12"/>
                  </a:lnTo>
                  <a:lnTo>
                    <a:pt x="32" y="12"/>
                  </a:lnTo>
                  <a:lnTo>
                    <a:pt x="32" y="12"/>
                  </a:lnTo>
                  <a:lnTo>
                    <a:pt x="32" y="10"/>
                  </a:lnTo>
                  <a:lnTo>
                    <a:pt x="32" y="10"/>
                  </a:lnTo>
                  <a:lnTo>
                    <a:pt x="34" y="10"/>
                  </a:lnTo>
                  <a:lnTo>
                    <a:pt x="37" y="10"/>
                  </a:lnTo>
                  <a:lnTo>
                    <a:pt x="39" y="9"/>
                  </a:lnTo>
                  <a:lnTo>
                    <a:pt x="41" y="9"/>
                  </a:lnTo>
                  <a:lnTo>
                    <a:pt x="43" y="9"/>
                  </a:lnTo>
                  <a:lnTo>
                    <a:pt x="44" y="9"/>
                  </a:lnTo>
                  <a:lnTo>
                    <a:pt x="49" y="9"/>
                  </a:lnTo>
                  <a:lnTo>
                    <a:pt x="58" y="9"/>
                  </a:lnTo>
                  <a:lnTo>
                    <a:pt x="61" y="9"/>
                  </a:lnTo>
                  <a:lnTo>
                    <a:pt x="65" y="10"/>
                  </a:lnTo>
                  <a:lnTo>
                    <a:pt x="66" y="10"/>
                  </a:lnTo>
                  <a:lnTo>
                    <a:pt x="66" y="10"/>
                  </a:lnTo>
                  <a:lnTo>
                    <a:pt x="68" y="10"/>
                  </a:lnTo>
                  <a:lnTo>
                    <a:pt x="68" y="10"/>
                  </a:lnTo>
                  <a:lnTo>
                    <a:pt x="68" y="10"/>
                  </a:lnTo>
                  <a:lnTo>
                    <a:pt x="72" y="12"/>
                  </a:lnTo>
                  <a:lnTo>
                    <a:pt x="75" y="12"/>
                  </a:lnTo>
                  <a:lnTo>
                    <a:pt x="77" y="12"/>
                  </a:lnTo>
                  <a:lnTo>
                    <a:pt x="77" y="12"/>
                  </a:lnTo>
                  <a:lnTo>
                    <a:pt x="80" y="14"/>
                  </a:lnTo>
                  <a:lnTo>
                    <a:pt x="80" y="14"/>
                  </a:lnTo>
                  <a:lnTo>
                    <a:pt x="80" y="14"/>
                  </a:lnTo>
                  <a:lnTo>
                    <a:pt x="80" y="14"/>
                  </a:lnTo>
                  <a:lnTo>
                    <a:pt x="84" y="15"/>
                  </a:lnTo>
                  <a:lnTo>
                    <a:pt x="85" y="15"/>
                  </a:lnTo>
                  <a:lnTo>
                    <a:pt x="89" y="15"/>
                  </a:lnTo>
                  <a:lnTo>
                    <a:pt x="92" y="14"/>
                  </a:lnTo>
                  <a:lnTo>
                    <a:pt x="96" y="15"/>
                  </a:lnTo>
                  <a:lnTo>
                    <a:pt x="99" y="17"/>
                  </a:lnTo>
                  <a:lnTo>
                    <a:pt x="101" y="17"/>
                  </a:lnTo>
                  <a:lnTo>
                    <a:pt x="102" y="15"/>
                  </a:lnTo>
                  <a:lnTo>
                    <a:pt x="104" y="14"/>
                  </a:lnTo>
                  <a:lnTo>
                    <a:pt x="108" y="14"/>
                  </a:lnTo>
                  <a:lnTo>
                    <a:pt x="109" y="15"/>
                  </a:lnTo>
                  <a:lnTo>
                    <a:pt x="111" y="19"/>
                  </a:lnTo>
                  <a:lnTo>
                    <a:pt x="114" y="19"/>
                  </a:lnTo>
                  <a:lnTo>
                    <a:pt x="118" y="17"/>
                  </a:lnTo>
                  <a:lnTo>
                    <a:pt x="118" y="17"/>
                  </a:lnTo>
                  <a:lnTo>
                    <a:pt x="120" y="17"/>
                  </a:lnTo>
                  <a:lnTo>
                    <a:pt x="121" y="17"/>
                  </a:lnTo>
                  <a:lnTo>
                    <a:pt x="123" y="17"/>
                  </a:lnTo>
                  <a:lnTo>
                    <a:pt x="126" y="19"/>
                  </a:lnTo>
                  <a:lnTo>
                    <a:pt x="126" y="21"/>
                  </a:lnTo>
                  <a:lnTo>
                    <a:pt x="126" y="21"/>
                  </a:lnTo>
                  <a:lnTo>
                    <a:pt x="126" y="21"/>
                  </a:lnTo>
                  <a:lnTo>
                    <a:pt x="126" y="17"/>
                  </a:lnTo>
                  <a:lnTo>
                    <a:pt x="128" y="12"/>
                  </a:lnTo>
                  <a:lnTo>
                    <a:pt x="130" y="10"/>
                  </a:lnTo>
                  <a:lnTo>
                    <a:pt x="130" y="9"/>
                  </a:lnTo>
                  <a:lnTo>
                    <a:pt x="131" y="7"/>
                  </a:lnTo>
                  <a:lnTo>
                    <a:pt x="133" y="5"/>
                  </a:lnTo>
                  <a:lnTo>
                    <a:pt x="137" y="5"/>
                  </a:lnTo>
                  <a:lnTo>
                    <a:pt x="138" y="5"/>
                  </a:lnTo>
                  <a:lnTo>
                    <a:pt x="142" y="5"/>
                  </a:lnTo>
                  <a:lnTo>
                    <a:pt x="143" y="5"/>
                  </a:lnTo>
                  <a:lnTo>
                    <a:pt x="145" y="5"/>
                  </a:lnTo>
                  <a:lnTo>
                    <a:pt x="147" y="5"/>
                  </a:lnTo>
                  <a:lnTo>
                    <a:pt x="149" y="5"/>
                  </a:lnTo>
                  <a:lnTo>
                    <a:pt x="152" y="5"/>
                  </a:lnTo>
                  <a:lnTo>
                    <a:pt x="152" y="5"/>
                  </a:lnTo>
                  <a:lnTo>
                    <a:pt x="154" y="3"/>
                  </a:lnTo>
                  <a:lnTo>
                    <a:pt x="154" y="2"/>
                  </a:lnTo>
                  <a:lnTo>
                    <a:pt x="157" y="0"/>
                  </a:lnTo>
                  <a:lnTo>
                    <a:pt x="161" y="2"/>
                  </a:lnTo>
                  <a:lnTo>
                    <a:pt x="161" y="2"/>
                  </a:lnTo>
                  <a:lnTo>
                    <a:pt x="162" y="2"/>
                  </a:lnTo>
                  <a:lnTo>
                    <a:pt x="164" y="2"/>
                  </a:lnTo>
                  <a:lnTo>
                    <a:pt x="166" y="0"/>
                  </a:lnTo>
                  <a:lnTo>
                    <a:pt x="169" y="0"/>
                  </a:lnTo>
                  <a:lnTo>
                    <a:pt x="176" y="0"/>
                  </a:lnTo>
                  <a:lnTo>
                    <a:pt x="178" y="0"/>
                  </a:lnTo>
                  <a:lnTo>
                    <a:pt x="179" y="2"/>
                  </a:lnTo>
                  <a:lnTo>
                    <a:pt x="181" y="3"/>
                  </a:lnTo>
                  <a:lnTo>
                    <a:pt x="181" y="3"/>
                  </a:lnTo>
                  <a:lnTo>
                    <a:pt x="183" y="5"/>
                  </a:lnTo>
                  <a:lnTo>
                    <a:pt x="183" y="7"/>
                  </a:lnTo>
                  <a:lnTo>
                    <a:pt x="185" y="9"/>
                  </a:lnTo>
                  <a:lnTo>
                    <a:pt x="186" y="10"/>
                  </a:lnTo>
                  <a:lnTo>
                    <a:pt x="186" y="14"/>
                  </a:lnTo>
                  <a:lnTo>
                    <a:pt x="183" y="15"/>
                  </a:lnTo>
                  <a:lnTo>
                    <a:pt x="185" y="17"/>
                  </a:lnTo>
                  <a:lnTo>
                    <a:pt x="185" y="17"/>
                  </a:lnTo>
                  <a:lnTo>
                    <a:pt x="185" y="19"/>
                  </a:lnTo>
                  <a:lnTo>
                    <a:pt x="186" y="19"/>
                  </a:lnTo>
                  <a:lnTo>
                    <a:pt x="186" y="21"/>
                  </a:lnTo>
                  <a:lnTo>
                    <a:pt x="186" y="21"/>
                  </a:lnTo>
                  <a:lnTo>
                    <a:pt x="186" y="22"/>
                  </a:lnTo>
                  <a:lnTo>
                    <a:pt x="188" y="22"/>
                  </a:lnTo>
                  <a:lnTo>
                    <a:pt x="190" y="22"/>
                  </a:lnTo>
                  <a:lnTo>
                    <a:pt x="195" y="22"/>
                  </a:lnTo>
                  <a:lnTo>
                    <a:pt x="196" y="24"/>
                  </a:lnTo>
                  <a:lnTo>
                    <a:pt x="200" y="26"/>
                  </a:lnTo>
                  <a:lnTo>
                    <a:pt x="200" y="27"/>
                  </a:lnTo>
                  <a:lnTo>
                    <a:pt x="200" y="29"/>
                  </a:lnTo>
                  <a:lnTo>
                    <a:pt x="202" y="31"/>
                  </a:lnTo>
                  <a:lnTo>
                    <a:pt x="202" y="34"/>
                  </a:lnTo>
                  <a:lnTo>
                    <a:pt x="202" y="36"/>
                  </a:lnTo>
                  <a:lnTo>
                    <a:pt x="203" y="38"/>
                  </a:lnTo>
                  <a:lnTo>
                    <a:pt x="205" y="38"/>
                  </a:lnTo>
                  <a:lnTo>
                    <a:pt x="205" y="38"/>
                  </a:lnTo>
                  <a:lnTo>
                    <a:pt x="207" y="38"/>
                  </a:lnTo>
                  <a:lnTo>
                    <a:pt x="208" y="38"/>
                  </a:lnTo>
                  <a:lnTo>
                    <a:pt x="210" y="38"/>
                  </a:lnTo>
                  <a:lnTo>
                    <a:pt x="212" y="39"/>
                  </a:lnTo>
                  <a:lnTo>
                    <a:pt x="214" y="39"/>
                  </a:lnTo>
                  <a:lnTo>
                    <a:pt x="214" y="39"/>
                  </a:lnTo>
                  <a:lnTo>
                    <a:pt x="215" y="41"/>
                  </a:lnTo>
                  <a:lnTo>
                    <a:pt x="217" y="41"/>
                  </a:lnTo>
                  <a:lnTo>
                    <a:pt x="219" y="41"/>
                  </a:lnTo>
                  <a:lnTo>
                    <a:pt x="220" y="41"/>
                  </a:lnTo>
                  <a:lnTo>
                    <a:pt x="220" y="39"/>
                  </a:lnTo>
                  <a:lnTo>
                    <a:pt x="224" y="39"/>
                  </a:lnTo>
                  <a:lnTo>
                    <a:pt x="226" y="39"/>
                  </a:lnTo>
                  <a:lnTo>
                    <a:pt x="227" y="39"/>
                  </a:lnTo>
                  <a:lnTo>
                    <a:pt x="229" y="38"/>
                  </a:lnTo>
                  <a:lnTo>
                    <a:pt x="229" y="38"/>
                  </a:lnTo>
                  <a:lnTo>
                    <a:pt x="232" y="39"/>
                  </a:lnTo>
                  <a:lnTo>
                    <a:pt x="234" y="41"/>
                  </a:lnTo>
                  <a:lnTo>
                    <a:pt x="236" y="43"/>
                  </a:lnTo>
                  <a:lnTo>
                    <a:pt x="238" y="45"/>
                  </a:lnTo>
                  <a:lnTo>
                    <a:pt x="239" y="46"/>
                  </a:lnTo>
                  <a:lnTo>
                    <a:pt x="239" y="48"/>
                  </a:lnTo>
                  <a:lnTo>
                    <a:pt x="239" y="48"/>
                  </a:lnTo>
                  <a:lnTo>
                    <a:pt x="241" y="46"/>
                  </a:lnTo>
                  <a:lnTo>
                    <a:pt x="241" y="46"/>
                  </a:lnTo>
                  <a:lnTo>
                    <a:pt x="244" y="46"/>
                  </a:lnTo>
                  <a:lnTo>
                    <a:pt x="246" y="46"/>
                  </a:lnTo>
                  <a:lnTo>
                    <a:pt x="248" y="46"/>
                  </a:lnTo>
                  <a:lnTo>
                    <a:pt x="250" y="48"/>
                  </a:lnTo>
                  <a:lnTo>
                    <a:pt x="251" y="48"/>
                  </a:lnTo>
                  <a:lnTo>
                    <a:pt x="255" y="50"/>
                  </a:lnTo>
                  <a:lnTo>
                    <a:pt x="255" y="50"/>
                  </a:lnTo>
                  <a:lnTo>
                    <a:pt x="256" y="50"/>
                  </a:lnTo>
                  <a:lnTo>
                    <a:pt x="256" y="50"/>
                  </a:lnTo>
                  <a:lnTo>
                    <a:pt x="262" y="51"/>
                  </a:lnTo>
                  <a:lnTo>
                    <a:pt x="265" y="53"/>
                  </a:lnTo>
                  <a:lnTo>
                    <a:pt x="265" y="53"/>
                  </a:lnTo>
                  <a:lnTo>
                    <a:pt x="265" y="53"/>
                  </a:lnTo>
                  <a:lnTo>
                    <a:pt x="267" y="55"/>
                  </a:lnTo>
                  <a:lnTo>
                    <a:pt x="267" y="55"/>
                  </a:lnTo>
                  <a:lnTo>
                    <a:pt x="267" y="55"/>
                  </a:lnTo>
                  <a:lnTo>
                    <a:pt x="267" y="55"/>
                  </a:lnTo>
                  <a:lnTo>
                    <a:pt x="270" y="55"/>
                  </a:lnTo>
                  <a:lnTo>
                    <a:pt x="270" y="55"/>
                  </a:lnTo>
                  <a:lnTo>
                    <a:pt x="270" y="57"/>
                  </a:lnTo>
                  <a:lnTo>
                    <a:pt x="270" y="57"/>
                  </a:lnTo>
                  <a:lnTo>
                    <a:pt x="272" y="60"/>
                  </a:lnTo>
                  <a:lnTo>
                    <a:pt x="272" y="60"/>
                  </a:lnTo>
                  <a:lnTo>
                    <a:pt x="272" y="63"/>
                  </a:lnTo>
                  <a:lnTo>
                    <a:pt x="270" y="67"/>
                  </a:lnTo>
                  <a:lnTo>
                    <a:pt x="270" y="67"/>
                  </a:lnTo>
                  <a:lnTo>
                    <a:pt x="270" y="67"/>
                  </a:lnTo>
                  <a:lnTo>
                    <a:pt x="268" y="67"/>
                  </a:lnTo>
                  <a:lnTo>
                    <a:pt x="268" y="67"/>
                  </a:lnTo>
                  <a:lnTo>
                    <a:pt x="270" y="70"/>
                  </a:lnTo>
                  <a:lnTo>
                    <a:pt x="270" y="70"/>
                  </a:lnTo>
                  <a:lnTo>
                    <a:pt x="268" y="72"/>
                  </a:lnTo>
                  <a:lnTo>
                    <a:pt x="267" y="74"/>
                  </a:lnTo>
                  <a:lnTo>
                    <a:pt x="267" y="75"/>
                  </a:lnTo>
                  <a:lnTo>
                    <a:pt x="268" y="75"/>
                  </a:lnTo>
                  <a:lnTo>
                    <a:pt x="270" y="81"/>
                  </a:lnTo>
                  <a:lnTo>
                    <a:pt x="270" y="82"/>
                  </a:lnTo>
                  <a:lnTo>
                    <a:pt x="270" y="86"/>
                  </a:lnTo>
                  <a:lnTo>
                    <a:pt x="268" y="88"/>
                  </a:lnTo>
                  <a:lnTo>
                    <a:pt x="268" y="91"/>
                  </a:lnTo>
                  <a:lnTo>
                    <a:pt x="263" y="91"/>
                  </a:lnTo>
                  <a:lnTo>
                    <a:pt x="263" y="91"/>
                  </a:lnTo>
                  <a:lnTo>
                    <a:pt x="260" y="91"/>
                  </a:lnTo>
                  <a:lnTo>
                    <a:pt x="260" y="91"/>
                  </a:lnTo>
                  <a:lnTo>
                    <a:pt x="256" y="91"/>
                  </a:lnTo>
                  <a:lnTo>
                    <a:pt x="253" y="91"/>
                  </a:lnTo>
                  <a:lnTo>
                    <a:pt x="253" y="93"/>
                  </a:lnTo>
                  <a:lnTo>
                    <a:pt x="250" y="94"/>
                  </a:lnTo>
                  <a:lnTo>
                    <a:pt x="248" y="94"/>
                  </a:lnTo>
                  <a:lnTo>
                    <a:pt x="246" y="96"/>
                  </a:lnTo>
                  <a:lnTo>
                    <a:pt x="246" y="96"/>
                  </a:lnTo>
                  <a:lnTo>
                    <a:pt x="246" y="98"/>
                  </a:lnTo>
                  <a:lnTo>
                    <a:pt x="244" y="100"/>
                  </a:lnTo>
                  <a:lnTo>
                    <a:pt x="244" y="101"/>
                  </a:lnTo>
                  <a:lnTo>
                    <a:pt x="244" y="105"/>
                  </a:lnTo>
                  <a:lnTo>
                    <a:pt x="239" y="105"/>
                  </a:lnTo>
                  <a:lnTo>
                    <a:pt x="238" y="105"/>
                  </a:lnTo>
                  <a:lnTo>
                    <a:pt x="236" y="105"/>
                  </a:lnTo>
                  <a:lnTo>
                    <a:pt x="234" y="106"/>
                  </a:lnTo>
                  <a:lnTo>
                    <a:pt x="234" y="106"/>
                  </a:lnTo>
                  <a:lnTo>
                    <a:pt x="232" y="106"/>
                  </a:lnTo>
                  <a:lnTo>
                    <a:pt x="231" y="108"/>
                  </a:lnTo>
                  <a:lnTo>
                    <a:pt x="229" y="108"/>
                  </a:lnTo>
                  <a:lnTo>
                    <a:pt x="226" y="110"/>
                  </a:lnTo>
                  <a:lnTo>
                    <a:pt x="224" y="112"/>
                  </a:lnTo>
                  <a:lnTo>
                    <a:pt x="222" y="112"/>
                  </a:lnTo>
                  <a:lnTo>
                    <a:pt x="219" y="112"/>
                  </a:lnTo>
                  <a:lnTo>
                    <a:pt x="217" y="113"/>
                  </a:lnTo>
                  <a:lnTo>
                    <a:pt x="215" y="113"/>
                  </a:lnTo>
                  <a:lnTo>
                    <a:pt x="214" y="113"/>
                  </a:lnTo>
                  <a:lnTo>
                    <a:pt x="208" y="113"/>
                  </a:lnTo>
                  <a:lnTo>
                    <a:pt x="208" y="113"/>
                  </a:lnTo>
                  <a:lnTo>
                    <a:pt x="207" y="115"/>
                  </a:lnTo>
                  <a:lnTo>
                    <a:pt x="203" y="118"/>
                  </a:lnTo>
                  <a:lnTo>
                    <a:pt x="200" y="118"/>
                  </a:lnTo>
                  <a:lnTo>
                    <a:pt x="200" y="118"/>
                  </a:lnTo>
                  <a:lnTo>
                    <a:pt x="198" y="118"/>
                  </a:lnTo>
                  <a:lnTo>
                    <a:pt x="198" y="120"/>
                  </a:lnTo>
                  <a:lnTo>
                    <a:pt x="198" y="120"/>
                  </a:lnTo>
                  <a:lnTo>
                    <a:pt x="196" y="122"/>
                  </a:lnTo>
                  <a:lnTo>
                    <a:pt x="195" y="124"/>
                  </a:lnTo>
                  <a:lnTo>
                    <a:pt x="195" y="124"/>
                  </a:lnTo>
                  <a:lnTo>
                    <a:pt x="193" y="124"/>
                  </a:lnTo>
                  <a:lnTo>
                    <a:pt x="193" y="125"/>
                  </a:lnTo>
                  <a:lnTo>
                    <a:pt x="195" y="127"/>
                  </a:lnTo>
                  <a:lnTo>
                    <a:pt x="196" y="129"/>
                  </a:lnTo>
                  <a:lnTo>
                    <a:pt x="198" y="132"/>
                  </a:lnTo>
                  <a:lnTo>
                    <a:pt x="200" y="136"/>
                  </a:lnTo>
                  <a:lnTo>
                    <a:pt x="202" y="136"/>
                  </a:lnTo>
                  <a:lnTo>
                    <a:pt x="205" y="134"/>
                  </a:lnTo>
                  <a:lnTo>
                    <a:pt x="208" y="134"/>
                  </a:lnTo>
                  <a:lnTo>
                    <a:pt x="212" y="134"/>
                  </a:lnTo>
                  <a:lnTo>
                    <a:pt x="214" y="132"/>
                  </a:lnTo>
                  <a:lnTo>
                    <a:pt x="214" y="132"/>
                  </a:lnTo>
                  <a:lnTo>
                    <a:pt x="217" y="134"/>
                  </a:lnTo>
                  <a:lnTo>
                    <a:pt x="220" y="136"/>
                  </a:lnTo>
                  <a:lnTo>
                    <a:pt x="220" y="139"/>
                  </a:lnTo>
                  <a:lnTo>
                    <a:pt x="217" y="142"/>
                  </a:lnTo>
                  <a:lnTo>
                    <a:pt x="217" y="142"/>
                  </a:lnTo>
                  <a:lnTo>
                    <a:pt x="217" y="142"/>
                  </a:lnTo>
                  <a:lnTo>
                    <a:pt x="215" y="142"/>
                  </a:lnTo>
                  <a:lnTo>
                    <a:pt x="215" y="142"/>
                  </a:lnTo>
                  <a:lnTo>
                    <a:pt x="212" y="144"/>
                  </a:lnTo>
                  <a:lnTo>
                    <a:pt x="212" y="144"/>
                  </a:lnTo>
                  <a:lnTo>
                    <a:pt x="207" y="144"/>
                  </a:lnTo>
                  <a:lnTo>
                    <a:pt x="203" y="142"/>
                  </a:lnTo>
                  <a:lnTo>
                    <a:pt x="202" y="142"/>
                  </a:lnTo>
                  <a:lnTo>
                    <a:pt x="202" y="142"/>
                  </a:lnTo>
                  <a:lnTo>
                    <a:pt x="200" y="142"/>
                  </a:lnTo>
                  <a:lnTo>
                    <a:pt x="200" y="144"/>
                  </a:lnTo>
                  <a:lnTo>
                    <a:pt x="200" y="144"/>
                  </a:lnTo>
                  <a:lnTo>
                    <a:pt x="200" y="144"/>
                  </a:lnTo>
                  <a:lnTo>
                    <a:pt x="200" y="144"/>
                  </a:lnTo>
                  <a:lnTo>
                    <a:pt x="198" y="144"/>
                  </a:lnTo>
                  <a:lnTo>
                    <a:pt x="198" y="144"/>
                  </a:lnTo>
                  <a:lnTo>
                    <a:pt x="195" y="148"/>
                  </a:lnTo>
                  <a:lnTo>
                    <a:pt x="195" y="148"/>
                  </a:lnTo>
                  <a:lnTo>
                    <a:pt x="195" y="148"/>
                  </a:lnTo>
                  <a:lnTo>
                    <a:pt x="191" y="148"/>
                  </a:lnTo>
                  <a:lnTo>
                    <a:pt x="190" y="148"/>
                  </a:lnTo>
                  <a:lnTo>
                    <a:pt x="188" y="149"/>
                  </a:lnTo>
                  <a:lnTo>
                    <a:pt x="186" y="153"/>
                  </a:lnTo>
                  <a:lnTo>
                    <a:pt x="183" y="153"/>
                  </a:lnTo>
                  <a:lnTo>
                    <a:pt x="179" y="154"/>
                  </a:lnTo>
                  <a:lnTo>
                    <a:pt x="174" y="15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29" name="Freeform 313"/>
            <p:cNvSpPr>
              <a:spLocks/>
            </p:cNvSpPr>
            <p:nvPr/>
          </p:nvSpPr>
          <p:spPr bwMode="auto">
            <a:xfrm>
              <a:off x="5230813" y="2573674"/>
              <a:ext cx="228600" cy="163513"/>
            </a:xfrm>
            <a:custGeom>
              <a:avLst/>
              <a:gdLst>
                <a:gd name="T0" fmla="*/ 104 w 144"/>
                <a:gd name="T1" fmla="*/ 98 h 103"/>
                <a:gd name="T2" fmla="*/ 101 w 144"/>
                <a:gd name="T3" fmla="*/ 100 h 103"/>
                <a:gd name="T4" fmla="*/ 91 w 144"/>
                <a:gd name="T5" fmla="*/ 96 h 103"/>
                <a:gd name="T6" fmla="*/ 87 w 144"/>
                <a:gd name="T7" fmla="*/ 98 h 103"/>
                <a:gd name="T8" fmla="*/ 77 w 144"/>
                <a:gd name="T9" fmla="*/ 96 h 103"/>
                <a:gd name="T10" fmla="*/ 68 w 144"/>
                <a:gd name="T11" fmla="*/ 98 h 103"/>
                <a:gd name="T12" fmla="*/ 61 w 144"/>
                <a:gd name="T13" fmla="*/ 96 h 103"/>
                <a:gd name="T14" fmla="*/ 58 w 144"/>
                <a:gd name="T15" fmla="*/ 94 h 103"/>
                <a:gd name="T16" fmla="*/ 55 w 144"/>
                <a:gd name="T17" fmla="*/ 93 h 103"/>
                <a:gd name="T18" fmla="*/ 51 w 144"/>
                <a:gd name="T19" fmla="*/ 93 h 103"/>
                <a:gd name="T20" fmla="*/ 43 w 144"/>
                <a:gd name="T21" fmla="*/ 91 h 103"/>
                <a:gd name="T22" fmla="*/ 27 w 144"/>
                <a:gd name="T23" fmla="*/ 91 h 103"/>
                <a:gd name="T24" fmla="*/ 22 w 144"/>
                <a:gd name="T25" fmla="*/ 91 h 103"/>
                <a:gd name="T26" fmla="*/ 19 w 144"/>
                <a:gd name="T27" fmla="*/ 91 h 103"/>
                <a:gd name="T28" fmla="*/ 17 w 144"/>
                <a:gd name="T29" fmla="*/ 93 h 103"/>
                <a:gd name="T30" fmla="*/ 14 w 144"/>
                <a:gd name="T31" fmla="*/ 96 h 103"/>
                <a:gd name="T32" fmla="*/ 5 w 144"/>
                <a:gd name="T33" fmla="*/ 96 h 103"/>
                <a:gd name="T34" fmla="*/ 5 w 144"/>
                <a:gd name="T35" fmla="*/ 86 h 103"/>
                <a:gd name="T36" fmla="*/ 2 w 144"/>
                <a:gd name="T37" fmla="*/ 82 h 103"/>
                <a:gd name="T38" fmla="*/ 3 w 144"/>
                <a:gd name="T39" fmla="*/ 76 h 103"/>
                <a:gd name="T40" fmla="*/ 10 w 144"/>
                <a:gd name="T41" fmla="*/ 72 h 103"/>
                <a:gd name="T42" fmla="*/ 8 w 144"/>
                <a:gd name="T43" fmla="*/ 60 h 103"/>
                <a:gd name="T44" fmla="*/ 3 w 144"/>
                <a:gd name="T45" fmla="*/ 48 h 103"/>
                <a:gd name="T46" fmla="*/ 20 w 144"/>
                <a:gd name="T47" fmla="*/ 46 h 103"/>
                <a:gd name="T48" fmla="*/ 27 w 144"/>
                <a:gd name="T49" fmla="*/ 41 h 103"/>
                <a:gd name="T50" fmla="*/ 36 w 144"/>
                <a:gd name="T51" fmla="*/ 39 h 103"/>
                <a:gd name="T52" fmla="*/ 36 w 144"/>
                <a:gd name="T53" fmla="*/ 34 h 103"/>
                <a:gd name="T54" fmla="*/ 41 w 144"/>
                <a:gd name="T55" fmla="*/ 26 h 103"/>
                <a:gd name="T56" fmla="*/ 49 w 144"/>
                <a:gd name="T57" fmla="*/ 21 h 103"/>
                <a:gd name="T58" fmla="*/ 51 w 144"/>
                <a:gd name="T59" fmla="*/ 19 h 103"/>
                <a:gd name="T60" fmla="*/ 51 w 144"/>
                <a:gd name="T61" fmla="*/ 19 h 103"/>
                <a:gd name="T62" fmla="*/ 51 w 144"/>
                <a:gd name="T63" fmla="*/ 14 h 103"/>
                <a:gd name="T64" fmla="*/ 53 w 144"/>
                <a:gd name="T65" fmla="*/ 9 h 103"/>
                <a:gd name="T66" fmla="*/ 58 w 144"/>
                <a:gd name="T67" fmla="*/ 7 h 103"/>
                <a:gd name="T68" fmla="*/ 63 w 144"/>
                <a:gd name="T69" fmla="*/ 7 h 103"/>
                <a:gd name="T70" fmla="*/ 68 w 144"/>
                <a:gd name="T71" fmla="*/ 5 h 103"/>
                <a:gd name="T72" fmla="*/ 73 w 144"/>
                <a:gd name="T73" fmla="*/ 0 h 103"/>
                <a:gd name="T74" fmla="*/ 79 w 144"/>
                <a:gd name="T75" fmla="*/ 2 h 103"/>
                <a:gd name="T76" fmla="*/ 87 w 144"/>
                <a:gd name="T77" fmla="*/ 3 h 103"/>
                <a:gd name="T78" fmla="*/ 94 w 144"/>
                <a:gd name="T79" fmla="*/ 5 h 103"/>
                <a:gd name="T80" fmla="*/ 94 w 144"/>
                <a:gd name="T81" fmla="*/ 9 h 103"/>
                <a:gd name="T82" fmla="*/ 103 w 144"/>
                <a:gd name="T83" fmla="*/ 7 h 103"/>
                <a:gd name="T84" fmla="*/ 113 w 144"/>
                <a:gd name="T85" fmla="*/ 9 h 103"/>
                <a:gd name="T86" fmla="*/ 116 w 144"/>
                <a:gd name="T87" fmla="*/ 17 h 103"/>
                <a:gd name="T88" fmla="*/ 118 w 144"/>
                <a:gd name="T89" fmla="*/ 24 h 103"/>
                <a:gd name="T90" fmla="*/ 116 w 144"/>
                <a:gd name="T91" fmla="*/ 27 h 103"/>
                <a:gd name="T92" fmla="*/ 121 w 144"/>
                <a:gd name="T93" fmla="*/ 33 h 103"/>
                <a:gd name="T94" fmla="*/ 126 w 144"/>
                <a:gd name="T95" fmla="*/ 41 h 103"/>
                <a:gd name="T96" fmla="*/ 132 w 144"/>
                <a:gd name="T97" fmla="*/ 46 h 103"/>
                <a:gd name="T98" fmla="*/ 133 w 144"/>
                <a:gd name="T99" fmla="*/ 50 h 103"/>
                <a:gd name="T100" fmla="*/ 142 w 144"/>
                <a:gd name="T101" fmla="*/ 55 h 103"/>
                <a:gd name="T102" fmla="*/ 140 w 144"/>
                <a:gd name="T103" fmla="*/ 63 h 103"/>
                <a:gd name="T104" fmla="*/ 125 w 144"/>
                <a:gd name="T105" fmla="*/ 65 h 103"/>
                <a:gd name="T106" fmla="*/ 126 w 144"/>
                <a:gd name="T107" fmla="*/ 70 h 103"/>
                <a:gd name="T108" fmla="*/ 128 w 144"/>
                <a:gd name="T109" fmla="*/ 77 h 103"/>
                <a:gd name="T110" fmla="*/ 130 w 144"/>
                <a:gd name="T111" fmla="*/ 84 h 103"/>
                <a:gd name="T112" fmla="*/ 123 w 144"/>
                <a:gd name="T113" fmla="*/ 86 h 103"/>
                <a:gd name="T114" fmla="*/ 118 w 144"/>
                <a:gd name="T115" fmla="*/ 88 h 103"/>
                <a:gd name="T116" fmla="*/ 116 w 144"/>
                <a:gd name="T117" fmla="*/ 91 h 103"/>
                <a:gd name="T118" fmla="*/ 113 w 144"/>
                <a:gd name="T119" fmla="*/ 98 h 103"/>
                <a:gd name="T120" fmla="*/ 111 w 144"/>
                <a:gd name="T121"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 h="103">
                  <a:moveTo>
                    <a:pt x="108" y="101"/>
                  </a:moveTo>
                  <a:lnTo>
                    <a:pt x="106" y="100"/>
                  </a:lnTo>
                  <a:lnTo>
                    <a:pt x="104" y="98"/>
                  </a:lnTo>
                  <a:lnTo>
                    <a:pt x="103" y="98"/>
                  </a:lnTo>
                  <a:lnTo>
                    <a:pt x="103" y="98"/>
                  </a:lnTo>
                  <a:lnTo>
                    <a:pt x="101" y="100"/>
                  </a:lnTo>
                  <a:lnTo>
                    <a:pt x="97" y="100"/>
                  </a:lnTo>
                  <a:lnTo>
                    <a:pt x="92" y="100"/>
                  </a:lnTo>
                  <a:lnTo>
                    <a:pt x="91" y="96"/>
                  </a:lnTo>
                  <a:lnTo>
                    <a:pt x="89" y="96"/>
                  </a:lnTo>
                  <a:lnTo>
                    <a:pt x="89" y="96"/>
                  </a:lnTo>
                  <a:lnTo>
                    <a:pt x="87" y="98"/>
                  </a:lnTo>
                  <a:lnTo>
                    <a:pt x="84" y="100"/>
                  </a:lnTo>
                  <a:lnTo>
                    <a:pt x="80" y="98"/>
                  </a:lnTo>
                  <a:lnTo>
                    <a:pt x="77" y="96"/>
                  </a:lnTo>
                  <a:lnTo>
                    <a:pt x="75" y="96"/>
                  </a:lnTo>
                  <a:lnTo>
                    <a:pt x="72" y="98"/>
                  </a:lnTo>
                  <a:lnTo>
                    <a:pt x="68" y="98"/>
                  </a:lnTo>
                  <a:lnTo>
                    <a:pt x="67" y="98"/>
                  </a:lnTo>
                  <a:lnTo>
                    <a:pt x="67" y="98"/>
                  </a:lnTo>
                  <a:lnTo>
                    <a:pt x="61" y="96"/>
                  </a:lnTo>
                  <a:lnTo>
                    <a:pt x="61" y="96"/>
                  </a:lnTo>
                  <a:lnTo>
                    <a:pt x="61" y="96"/>
                  </a:lnTo>
                  <a:lnTo>
                    <a:pt x="58" y="94"/>
                  </a:lnTo>
                  <a:lnTo>
                    <a:pt x="56" y="94"/>
                  </a:lnTo>
                  <a:lnTo>
                    <a:pt x="55" y="93"/>
                  </a:lnTo>
                  <a:lnTo>
                    <a:pt x="55" y="93"/>
                  </a:lnTo>
                  <a:lnTo>
                    <a:pt x="51" y="93"/>
                  </a:lnTo>
                  <a:lnTo>
                    <a:pt x="51" y="93"/>
                  </a:lnTo>
                  <a:lnTo>
                    <a:pt x="51" y="93"/>
                  </a:lnTo>
                  <a:lnTo>
                    <a:pt x="48" y="91"/>
                  </a:lnTo>
                  <a:lnTo>
                    <a:pt x="46" y="91"/>
                  </a:lnTo>
                  <a:lnTo>
                    <a:pt x="43" y="91"/>
                  </a:lnTo>
                  <a:lnTo>
                    <a:pt x="39" y="91"/>
                  </a:lnTo>
                  <a:lnTo>
                    <a:pt x="32" y="91"/>
                  </a:lnTo>
                  <a:lnTo>
                    <a:pt x="27" y="91"/>
                  </a:lnTo>
                  <a:lnTo>
                    <a:pt x="26" y="91"/>
                  </a:lnTo>
                  <a:lnTo>
                    <a:pt x="24" y="91"/>
                  </a:lnTo>
                  <a:lnTo>
                    <a:pt x="22" y="91"/>
                  </a:lnTo>
                  <a:lnTo>
                    <a:pt x="22" y="91"/>
                  </a:lnTo>
                  <a:lnTo>
                    <a:pt x="19" y="91"/>
                  </a:lnTo>
                  <a:lnTo>
                    <a:pt x="19" y="91"/>
                  </a:lnTo>
                  <a:lnTo>
                    <a:pt x="17" y="91"/>
                  </a:lnTo>
                  <a:lnTo>
                    <a:pt x="17" y="91"/>
                  </a:lnTo>
                  <a:lnTo>
                    <a:pt x="17" y="93"/>
                  </a:lnTo>
                  <a:lnTo>
                    <a:pt x="17" y="93"/>
                  </a:lnTo>
                  <a:lnTo>
                    <a:pt x="15" y="94"/>
                  </a:lnTo>
                  <a:lnTo>
                    <a:pt x="14" y="96"/>
                  </a:lnTo>
                  <a:lnTo>
                    <a:pt x="14" y="96"/>
                  </a:lnTo>
                  <a:lnTo>
                    <a:pt x="12" y="96"/>
                  </a:lnTo>
                  <a:lnTo>
                    <a:pt x="5" y="96"/>
                  </a:lnTo>
                  <a:lnTo>
                    <a:pt x="7" y="89"/>
                  </a:lnTo>
                  <a:lnTo>
                    <a:pt x="7" y="86"/>
                  </a:lnTo>
                  <a:lnTo>
                    <a:pt x="5" y="86"/>
                  </a:lnTo>
                  <a:lnTo>
                    <a:pt x="5" y="86"/>
                  </a:lnTo>
                  <a:lnTo>
                    <a:pt x="3" y="84"/>
                  </a:lnTo>
                  <a:lnTo>
                    <a:pt x="2" y="82"/>
                  </a:lnTo>
                  <a:lnTo>
                    <a:pt x="0" y="81"/>
                  </a:lnTo>
                  <a:lnTo>
                    <a:pt x="0" y="77"/>
                  </a:lnTo>
                  <a:lnTo>
                    <a:pt x="3" y="76"/>
                  </a:lnTo>
                  <a:lnTo>
                    <a:pt x="7" y="74"/>
                  </a:lnTo>
                  <a:lnTo>
                    <a:pt x="10" y="74"/>
                  </a:lnTo>
                  <a:lnTo>
                    <a:pt x="10" y="72"/>
                  </a:lnTo>
                  <a:lnTo>
                    <a:pt x="10" y="69"/>
                  </a:lnTo>
                  <a:lnTo>
                    <a:pt x="10" y="65"/>
                  </a:lnTo>
                  <a:lnTo>
                    <a:pt x="8" y="60"/>
                  </a:lnTo>
                  <a:lnTo>
                    <a:pt x="7" y="57"/>
                  </a:lnTo>
                  <a:lnTo>
                    <a:pt x="5" y="53"/>
                  </a:lnTo>
                  <a:lnTo>
                    <a:pt x="3" y="48"/>
                  </a:lnTo>
                  <a:lnTo>
                    <a:pt x="14" y="48"/>
                  </a:lnTo>
                  <a:lnTo>
                    <a:pt x="15" y="46"/>
                  </a:lnTo>
                  <a:lnTo>
                    <a:pt x="20" y="46"/>
                  </a:lnTo>
                  <a:lnTo>
                    <a:pt x="24" y="45"/>
                  </a:lnTo>
                  <a:lnTo>
                    <a:pt x="26" y="43"/>
                  </a:lnTo>
                  <a:lnTo>
                    <a:pt x="27" y="41"/>
                  </a:lnTo>
                  <a:lnTo>
                    <a:pt x="32" y="39"/>
                  </a:lnTo>
                  <a:lnTo>
                    <a:pt x="36" y="39"/>
                  </a:lnTo>
                  <a:lnTo>
                    <a:pt x="36" y="39"/>
                  </a:lnTo>
                  <a:lnTo>
                    <a:pt x="36" y="39"/>
                  </a:lnTo>
                  <a:lnTo>
                    <a:pt x="36" y="36"/>
                  </a:lnTo>
                  <a:lnTo>
                    <a:pt x="36" y="34"/>
                  </a:lnTo>
                  <a:lnTo>
                    <a:pt x="37" y="31"/>
                  </a:lnTo>
                  <a:lnTo>
                    <a:pt x="39" y="27"/>
                  </a:lnTo>
                  <a:lnTo>
                    <a:pt x="41" y="26"/>
                  </a:lnTo>
                  <a:lnTo>
                    <a:pt x="44" y="24"/>
                  </a:lnTo>
                  <a:lnTo>
                    <a:pt x="46" y="22"/>
                  </a:lnTo>
                  <a:lnTo>
                    <a:pt x="49" y="21"/>
                  </a:lnTo>
                  <a:lnTo>
                    <a:pt x="51" y="21"/>
                  </a:lnTo>
                  <a:lnTo>
                    <a:pt x="51" y="21"/>
                  </a:lnTo>
                  <a:lnTo>
                    <a:pt x="51" y="19"/>
                  </a:lnTo>
                  <a:lnTo>
                    <a:pt x="51" y="19"/>
                  </a:lnTo>
                  <a:lnTo>
                    <a:pt x="51" y="19"/>
                  </a:lnTo>
                  <a:lnTo>
                    <a:pt x="51" y="19"/>
                  </a:lnTo>
                  <a:lnTo>
                    <a:pt x="51" y="19"/>
                  </a:lnTo>
                  <a:lnTo>
                    <a:pt x="49" y="19"/>
                  </a:lnTo>
                  <a:lnTo>
                    <a:pt x="51" y="14"/>
                  </a:lnTo>
                  <a:lnTo>
                    <a:pt x="51" y="10"/>
                  </a:lnTo>
                  <a:lnTo>
                    <a:pt x="53" y="9"/>
                  </a:lnTo>
                  <a:lnTo>
                    <a:pt x="53" y="9"/>
                  </a:lnTo>
                  <a:lnTo>
                    <a:pt x="55" y="9"/>
                  </a:lnTo>
                  <a:lnTo>
                    <a:pt x="58" y="7"/>
                  </a:lnTo>
                  <a:lnTo>
                    <a:pt x="58" y="7"/>
                  </a:lnTo>
                  <a:lnTo>
                    <a:pt x="61" y="7"/>
                  </a:lnTo>
                  <a:lnTo>
                    <a:pt x="61" y="7"/>
                  </a:lnTo>
                  <a:lnTo>
                    <a:pt x="63" y="7"/>
                  </a:lnTo>
                  <a:lnTo>
                    <a:pt x="63" y="7"/>
                  </a:lnTo>
                  <a:lnTo>
                    <a:pt x="67" y="7"/>
                  </a:lnTo>
                  <a:lnTo>
                    <a:pt x="68" y="5"/>
                  </a:lnTo>
                  <a:lnTo>
                    <a:pt x="70" y="3"/>
                  </a:lnTo>
                  <a:lnTo>
                    <a:pt x="70" y="2"/>
                  </a:lnTo>
                  <a:lnTo>
                    <a:pt x="73" y="0"/>
                  </a:lnTo>
                  <a:lnTo>
                    <a:pt x="75" y="0"/>
                  </a:lnTo>
                  <a:lnTo>
                    <a:pt x="75" y="0"/>
                  </a:lnTo>
                  <a:lnTo>
                    <a:pt x="79" y="2"/>
                  </a:lnTo>
                  <a:lnTo>
                    <a:pt x="82" y="2"/>
                  </a:lnTo>
                  <a:lnTo>
                    <a:pt x="84" y="3"/>
                  </a:lnTo>
                  <a:lnTo>
                    <a:pt x="87" y="3"/>
                  </a:lnTo>
                  <a:lnTo>
                    <a:pt x="91" y="3"/>
                  </a:lnTo>
                  <a:lnTo>
                    <a:pt x="92" y="3"/>
                  </a:lnTo>
                  <a:lnTo>
                    <a:pt x="94" y="5"/>
                  </a:lnTo>
                  <a:lnTo>
                    <a:pt x="94" y="7"/>
                  </a:lnTo>
                  <a:lnTo>
                    <a:pt x="94" y="9"/>
                  </a:lnTo>
                  <a:lnTo>
                    <a:pt x="94" y="9"/>
                  </a:lnTo>
                  <a:lnTo>
                    <a:pt x="97" y="9"/>
                  </a:lnTo>
                  <a:lnTo>
                    <a:pt x="99" y="7"/>
                  </a:lnTo>
                  <a:lnTo>
                    <a:pt x="103" y="7"/>
                  </a:lnTo>
                  <a:lnTo>
                    <a:pt x="106" y="7"/>
                  </a:lnTo>
                  <a:lnTo>
                    <a:pt x="109" y="7"/>
                  </a:lnTo>
                  <a:lnTo>
                    <a:pt x="113" y="9"/>
                  </a:lnTo>
                  <a:lnTo>
                    <a:pt x="114" y="10"/>
                  </a:lnTo>
                  <a:lnTo>
                    <a:pt x="116" y="14"/>
                  </a:lnTo>
                  <a:lnTo>
                    <a:pt x="116" y="17"/>
                  </a:lnTo>
                  <a:lnTo>
                    <a:pt x="116" y="19"/>
                  </a:lnTo>
                  <a:lnTo>
                    <a:pt x="120" y="22"/>
                  </a:lnTo>
                  <a:lnTo>
                    <a:pt x="118" y="24"/>
                  </a:lnTo>
                  <a:lnTo>
                    <a:pt x="118" y="26"/>
                  </a:lnTo>
                  <a:lnTo>
                    <a:pt x="116" y="27"/>
                  </a:lnTo>
                  <a:lnTo>
                    <a:pt x="116" y="27"/>
                  </a:lnTo>
                  <a:lnTo>
                    <a:pt x="118" y="29"/>
                  </a:lnTo>
                  <a:lnTo>
                    <a:pt x="118" y="31"/>
                  </a:lnTo>
                  <a:lnTo>
                    <a:pt x="121" y="33"/>
                  </a:lnTo>
                  <a:lnTo>
                    <a:pt x="121" y="36"/>
                  </a:lnTo>
                  <a:lnTo>
                    <a:pt x="125" y="38"/>
                  </a:lnTo>
                  <a:lnTo>
                    <a:pt x="126" y="41"/>
                  </a:lnTo>
                  <a:lnTo>
                    <a:pt x="128" y="43"/>
                  </a:lnTo>
                  <a:lnTo>
                    <a:pt x="132" y="43"/>
                  </a:lnTo>
                  <a:lnTo>
                    <a:pt x="132" y="46"/>
                  </a:lnTo>
                  <a:lnTo>
                    <a:pt x="132" y="50"/>
                  </a:lnTo>
                  <a:lnTo>
                    <a:pt x="132" y="50"/>
                  </a:lnTo>
                  <a:lnTo>
                    <a:pt x="133" y="50"/>
                  </a:lnTo>
                  <a:lnTo>
                    <a:pt x="135" y="50"/>
                  </a:lnTo>
                  <a:lnTo>
                    <a:pt x="138" y="51"/>
                  </a:lnTo>
                  <a:lnTo>
                    <a:pt x="142" y="55"/>
                  </a:lnTo>
                  <a:lnTo>
                    <a:pt x="144" y="58"/>
                  </a:lnTo>
                  <a:lnTo>
                    <a:pt x="144" y="60"/>
                  </a:lnTo>
                  <a:lnTo>
                    <a:pt x="140" y="63"/>
                  </a:lnTo>
                  <a:lnTo>
                    <a:pt x="137" y="65"/>
                  </a:lnTo>
                  <a:lnTo>
                    <a:pt x="130" y="65"/>
                  </a:lnTo>
                  <a:lnTo>
                    <a:pt x="125" y="65"/>
                  </a:lnTo>
                  <a:lnTo>
                    <a:pt x="125" y="67"/>
                  </a:lnTo>
                  <a:lnTo>
                    <a:pt x="125" y="69"/>
                  </a:lnTo>
                  <a:lnTo>
                    <a:pt x="126" y="70"/>
                  </a:lnTo>
                  <a:lnTo>
                    <a:pt x="128" y="74"/>
                  </a:lnTo>
                  <a:lnTo>
                    <a:pt x="128" y="76"/>
                  </a:lnTo>
                  <a:lnTo>
                    <a:pt x="128" y="77"/>
                  </a:lnTo>
                  <a:lnTo>
                    <a:pt x="128" y="79"/>
                  </a:lnTo>
                  <a:lnTo>
                    <a:pt x="130" y="81"/>
                  </a:lnTo>
                  <a:lnTo>
                    <a:pt x="130" y="84"/>
                  </a:lnTo>
                  <a:lnTo>
                    <a:pt x="128" y="86"/>
                  </a:lnTo>
                  <a:lnTo>
                    <a:pt x="126" y="88"/>
                  </a:lnTo>
                  <a:lnTo>
                    <a:pt x="123" y="86"/>
                  </a:lnTo>
                  <a:lnTo>
                    <a:pt x="121" y="86"/>
                  </a:lnTo>
                  <a:lnTo>
                    <a:pt x="120" y="86"/>
                  </a:lnTo>
                  <a:lnTo>
                    <a:pt x="118" y="88"/>
                  </a:lnTo>
                  <a:lnTo>
                    <a:pt x="118" y="88"/>
                  </a:lnTo>
                  <a:lnTo>
                    <a:pt x="116" y="89"/>
                  </a:lnTo>
                  <a:lnTo>
                    <a:pt x="116" y="91"/>
                  </a:lnTo>
                  <a:lnTo>
                    <a:pt x="114" y="93"/>
                  </a:lnTo>
                  <a:lnTo>
                    <a:pt x="113" y="96"/>
                  </a:lnTo>
                  <a:lnTo>
                    <a:pt x="113" y="98"/>
                  </a:lnTo>
                  <a:lnTo>
                    <a:pt x="113" y="100"/>
                  </a:lnTo>
                  <a:lnTo>
                    <a:pt x="113" y="101"/>
                  </a:lnTo>
                  <a:lnTo>
                    <a:pt x="111" y="103"/>
                  </a:lnTo>
                  <a:lnTo>
                    <a:pt x="108" y="10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30" name="Freeform 314"/>
            <p:cNvSpPr>
              <a:spLocks/>
            </p:cNvSpPr>
            <p:nvPr/>
          </p:nvSpPr>
          <p:spPr bwMode="auto">
            <a:xfrm>
              <a:off x="5176839" y="2508586"/>
              <a:ext cx="176213" cy="87313"/>
            </a:xfrm>
            <a:custGeom>
              <a:avLst/>
              <a:gdLst>
                <a:gd name="T0" fmla="*/ 78 w 111"/>
                <a:gd name="T1" fmla="*/ 51 h 55"/>
                <a:gd name="T2" fmla="*/ 73 w 111"/>
                <a:gd name="T3" fmla="*/ 46 h 55"/>
                <a:gd name="T4" fmla="*/ 70 w 111"/>
                <a:gd name="T5" fmla="*/ 44 h 55"/>
                <a:gd name="T6" fmla="*/ 63 w 111"/>
                <a:gd name="T7" fmla="*/ 43 h 55"/>
                <a:gd name="T8" fmla="*/ 60 w 111"/>
                <a:gd name="T9" fmla="*/ 38 h 55"/>
                <a:gd name="T10" fmla="*/ 58 w 111"/>
                <a:gd name="T11" fmla="*/ 39 h 55"/>
                <a:gd name="T12" fmla="*/ 51 w 111"/>
                <a:gd name="T13" fmla="*/ 41 h 55"/>
                <a:gd name="T14" fmla="*/ 44 w 111"/>
                <a:gd name="T15" fmla="*/ 39 h 55"/>
                <a:gd name="T16" fmla="*/ 37 w 111"/>
                <a:gd name="T17" fmla="*/ 39 h 55"/>
                <a:gd name="T18" fmla="*/ 29 w 111"/>
                <a:gd name="T19" fmla="*/ 39 h 55"/>
                <a:gd name="T20" fmla="*/ 20 w 111"/>
                <a:gd name="T21" fmla="*/ 39 h 55"/>
                <a:gd name="T22" fmla="*/ 13 w 111"/>
                <a:gd name="T23" fmla="*/ 41 h 55"/>
                <a:gd name="T24" fmla="*/ 8 w 111"/>
                <a:gd name="T25" fmla="*/ 43 h 55"/>
                <a:gd name="T26" fmla="*/ 5 w 111"/>
                <a:gd name="T27" fmla="*/ 44 h 55"/>
                <a:gd name="T28" fmla="*/ 0 w 111"/>
                <a:gd name="T29" fmla="*/ 39 h 55"/>
                <a:gd name="T30" fmla="*/ 0 w 111"/>
                <a:gd name="T31" fmla="*/ 31 h 55"/>
                <a:gd name="T32" fmla="*/ 5 w 111"/>
                <a:gd name="T33" fmla="*/ 24 h 55"/>
                <a:gd name="T34" fmla="*/ 6 w 111"/>
                <a:gd name="T35" fmla="*/ 17 h 55"/>
                <a:gd name="T36" fmla="*/ 10 w 111"/>
                <a:gd name="T37" fmla="*/ 13 h 55"/>
                <a:gd name="T38" fmla="*/ 15 w 111"/>
                <a:gd name="T39" fmla="*/ 10 h 55"/>
                <a:gd name="T40" fmla="*/ 18 w 111"/>
                <a:gd name="T41" fmla="*/ 8 h 55"/>
                <a:gd name="T42" fmla="*/ 24 w 111"/>
                <a:gd name="T43" fmla="*/ 5 h 55"/>
                <a:gd name="T44" fmla="*/ 29 w 111"/>
                <a:gd name="T45" fmla="*/ 10 h 55"/>
                <a:gd name="T46" fmla="*/ 30 w 111"/>
                <a:gd name="T47" fmla="*/ 13 h 55"/>
                <a:gd name="T48" fmla="*/ 30 w 111"/>
                <a:gd name="T49" fmla="*/ 13 h 55"/>
                <a:gd name="T50" fmla="*/ 36 w 111"/>
                <a:gd name="T51" fmla="*/ 17 h 55"/>
                <a:gd name="T52" fmla="*/ 39 w 111"/>
                <a:gd name="T53" fmla="*/ 20 h 55"/>
                <a:gd name="T54" fmla="*/ 42 w 111"/>
                <a:gd name="T55" fmla="*/ 22 h 55"/>
                <a:gd name="T56" fmla="*/ 49 w 111"/>
                <a:gd name="T57" fmla="*/ 19 h 55"/>
                <a:gd name="T58" fmla="*/ 53 w 111"/>
                <a:gd name="T59" fmla="*/ 15 h 55"/>
                <a:gd name="T60" fmla="*/ 51 w 111"/>
                <a:gd name="T61" fmla="*/ 8 h 55"/>
                <a:gd name="T62" fmla="*/ 54 w 111"/>
                <a:gd name="T63" fmla="*/ 1 h 55"/>
                <a:gd name="T64" fmla="*/ 68 w 111"/>
                <a:gd name="T65" fmla="*/ 0 h 55"/>
                <a:gd name="T66" fmla="*/ 78 w 111"/>
                <a:gd name="T67" fmla="*/ 7 h 55"/>
                <a:gd name="T68" fmla="*/ 90 w 111"/>
                <a:gd name="T69" fmla="*/ 10 h 55"/>
                <a:gd name="T70" fmla="*/ 99 w 111"/>
                <a:gd name="T71" fmla="*/ 10 h 55"/>
                <a:gd name="T72" fmla="*/ 106 w 111"/>
                <a:gd name="T73" fmla="*/ 17 h 55"/>
                <a:gd name="T74" fmla="*/ 106 w 111"/>
                <a:gd name="T75" fmla="*/ 22 h 55"/>
                <a:gd name="T76" fmla="*/ 104 w 111"/>
                <a:gd name="T77" fmla="*/ 25 h 55"/>
                <a:gd name="T78" fmla="*/ 106 w 111"/>
                <a:gd name="T79" fmla="*/ 27 h 55"/>
                <a:gd name="T80" fmla="*/ 109 w 111"/>
                <a:gd name="T81" fmla="*/ 32 h 55"/>
                <a:gd name="T82" fmla="*/ 111 w 111"/>
                <a:gd name="T83" fmla="*/ 34 h 55"/>
                <a:gd name="T84" fmla="*/ 111 w 111"/>
                <a:gd name="T85" fmla="*/ 41 h 55"/>
                <a:gd name="T86" fmla="*/ 106 w 111"/>
                <a:gd name="T87" fmla="*/ 44 h 55"/>
                <a:gd name="T88" fmla="*/ 101 w 111"/>
                <a:gd name="T89" fmla="*/ 50 h 55"/>
                <a:gd name="T90" fmla="*/ 97 w 111"/>
                <a:gd name="T91" fmla="*/ 51 h 55"/>
                <a:gd name="T92" fmla="*/ 95 w 111"/>
                <a:gd name="T93" fmla="*/ 51 h 55"/>
                <a:gd name="T94" fmla="*/ 89 w 111"/>
                <a:gd name="T95"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55">
                  <a:moveTo>
                    <a:pt x="82" y="53"/>
                  </a:moveTo>
                  <a:lnTo>
                    <a:pt x="80" y="51"/>
                  </a:lnTo>
                  <a:lnTo>
                    <a:pt x="78" y="51"/>
                  </a:lnTo>
                  <a:lnTo>
                    <a:pt x="77" y="48"/>
                  </a:lnTo>
                  <a:lnTo>
                    <a:pt x="75" y="46"/>
                  </a:lnTo>
                  <a:lnTo>
                    <a:pt x="73" y="46"/>
                  </a:lnTo>
                  <a:lnTo>
                    <a:pt x="71" y="44"/>
                  </a:lnTo>
                  <a:lnTo>
                    <a:pt x="71" y="44"/>
                  </a:lnTo>
                  <a:lnTo>
                    <a:pt x="70" y="44"/>
                  </a:lnTo>
                  <a:lnTo>
                    <a:pt x="68" y="44"/>
                  </a:lnTo>
                  <a:lnTo>
                    <a:pt x="65" y="43"/>
                  </a:lnTo>
                  <a:lnTo>
                    <a:pt x="63" y="43"/>
                  </a:lnTo>
                  <a:lnTo>
                    <a:pt x="61" y="41"/>
                  </a:lnTo>
                  <a:lnTo>
                    <a:pt x="61" y="39"/>
                  </a:lnTo>
                  <a:lnTo>
                    <a:pt x="60" y="38"/>
                  </a:lnTo>
                  <a:lnTo>
                    <a:pt x="60" y="38"/>
                  </a:lnTo>
                  <a:lnTo>
                    <a:pt x="58" y="38"/>
                  </a:lnTo>
                  <a:lnTo>
                    <a:pt x="58" y="39"/>
                  </a:lnTo>
                  <a:lnTo>
                    <a:pt x="54" y="41"/>
                  </a:lnTo>
                  <a:lnTo>
                    <a:pt x="53" y="41"/>
                  </a:lnTo>
                  <a:lnTo>
                    <a:pt x="51" y="41"/>
                  </a:lnTo>
                  <a:lnTo>
                    <a:pt x="49" y="41"/>
                  </a:lnTo>
                  <a:lnTo>
                    <a:pt x="46" y="39"/>
                  </a:lnTo>
                  <a:lnTo>
                    <a:pt x="44" y="39"/>
                  </a:lnTo>
                  <a:lnTo>
                    <a:pt x="42" y="39"/>
                  </a:lnTo>
                  <a:lnTo>
                    <a:pt x="39" y="39"/>
                  </a:lnTo>
                  <a:lnTo>
                    <a:pt x="37" y="39"/>
                  </a:lnTo>
                  <a:lnTo>
                    <a:pt x="36" y="39"/>
                  </a:lnTo>
                  <a:lnTo>
                    <a:pt x="32" y="39"/>
                  </a:lnTo>
                  <a:lnTo>
                    <a:pt x="29" y="39"/>
                  </a:lnTo>
                  <a:lnTo>
                    <a:pt x="24" y="39"/>
                  </a:lnTo>
                  <a:lnTo>
                    <a:pt x="22" y="39"/>
                  </a:lnTo>
                  <a:lnTo>
                    <a:pt x="20" y="39"/>
                  </a:lnTo>
                  <a:lnTo>
                    <a:pt x="18" y="39"/>
                  </a:lnTo>
                  <a:lnTo>
                    <a:pt x="15" y="39"/>
                  </a:lnTo>
                  <a:lnTo>
                    <a:pt x="13" y="41"/>
                  </a:lnTo>
                  <a:lnTo>
                    <a:pt x="12" y="41"/>
                  </a:lnTo>
                  <a:lnTo>
                    <a:pt x="10" y="41"/>
                  </a:lnTo>
                  <a:lnTo>
                    <a:pt x="8" y="43"/>
                  </a:lnTo>
                  <a:lnTo>
                    <a:pt x="6" y="43"/>
                  </a:lnTo>
                  <a:lnTo>
                    <a:pt x="5" y="44"/>
                  </a:lnTo>
                  <a:lnTo>
                    <a:pt x="5" y="44"/>
                  </a:lnTo>
                  <a:lnTo>
                    <a:pt x="1" y="46"/>
                  </a:lnTo>
                  <a:lnTo>
                    <a:pt x="0" y="43"/>
                  </a:lnTo>
                  <a:lnTo>
                    <a:pt x="0" y="39"/>
                  </a:lnTo>
                  <a:lnTo>
                    <a:pt x="0" y="39"/>
                  </a:lnTo>
                  <a:lnTo>
                    <a:pt x="0" y="34"/>
                  </a:lnTo>
                  <a:lnTo>
                    <a:pt x="0" y="31"/>
                  </a:lnTo>
                  <a:lnTo>
                    <a:pt x="1" y="29"/>
                  </a:lnTo>
                  <a:lnTo>
                    <a:pt x="1" y="27"/>
                  </a:lnTo>
                  <a:lnTo>
                    <a:pt x="5" y="24"/>
                  </a:lnTo>
                  <a:lnTo>
                    <a:pt x="5" y="24"/>
                  </a:lnTo>
                  <a:lnTo>
                    <a:pt x="6" y="20"/>
                  </a:lnTo>
                  <a:lnTo>
                    <a:pt x="6" y="17"/>
                  </a:lnTo>
                  <a:lnTo>
                    <a:pt x="8" y="15"/>
                  </a:lnTo>
                  <a:lnTo>
                    <a:pt x="8" y="15"/>
                  </a:lnTo>
                  <a:lnTo>
                    <a:pt x="10" y="13"/>
                  </a:lnTo>
                  <a:lnTo>
                    <a:pt x="10" y="13"/>
                  </a:lnTo>
                  <a:lnTo>
                    <a:pt x="12" y="10"/>
                  </a:lnTo>
                  <a:lnTo>
                    <a:pt x="15" y="10"/>
                  </a:lnTo>
                  <a:lnTo>
                    <a:pt x="15" y="10"/>
                  </a:lnTo>
                  <a:lnTo>
                    <a:pt x="17" y="8"/>
                  </a:lnTo>
                  <a:lnTo>
                    <a:pt x="18" y="8"/>
                  </a:lnTo>
                  <a:lnTo>
                    <a:pt x="20" y="7"/>
                  </a:lnTo>
                  <a:lnTo>
                    <a:pt x="22" y="7"/>
                  </a:lnTo>
                  <a:lnTo>
                    <a:pt x="24" y="5"/>
                  </a:lnTo>
                  <a:lnTo>
                    <a:pt x="27" y="8"/>
                  </a:lnTo>
                  <a:lnTo>
                    <a:pt x="27" y="10"/>
                  </a:lnTo>
                  <a:lnTo>
                    <a:pt x="29" y="10"/>
                  </a:lnTo>
                  <a:lnTo>
                    <a:pt x="30" y="12"/>
                  </a:lnTo>
                  <a:lnTo>
                    <a:pt x="30" y="12"/>
                  </a:lnTo>
                  <a:lnTo>
                    <a:pt x="30" y="13"/>
                  </a:lnTo>
                  <a:lnTo>
                    <a:pt x="30" y="13"/>
                  </a:lnTo>
                  <a:lnTo>
                    <a:pt x="30" y="13"/>
                  </a:lnTo>
                  <a:lnTo>
                    <a:pt x="30" y="13"/>
                  </a:lnTo>
                  <a:lnTo>
                    <a:pt x="34" y="15"/>
                  </a:lnTo>
                  <a:lnTo>
                    <a:pt x="36" y="17"/>
                  </a:lnTo>
                  <a:lnTo>
                    <a:pt x="36" y="17"/>
                  </a:lnTo>
                  <a:lnTo>
                    <a:pt x="37" y="20"/>
                  </a:lnTo>
                  <a:lnTo>
                    <a:pt x="37" y="20"/>
                  </a:lnTo>
                  <a:lnTo>
                    <a:pt x="39" y="20"/>
                  </a:lnTo>
                  <a:lnTo>
                    <a:pt x="39" y="20"/>
                  </a:lnTo>
                  <a:lnTo>
                    <a:pt x="39" y="22"/>
                  </a:lnTo>
                  <a:lnTo>
                    <a:pt x="42" y="22"/>
                  </a:lnTo>
                  <a:lnTo>
                    <a:pt x="44" y="22"/>
                  </a:lnTo>
                  <a:lnTo>
                    <a:pt x="48" y="20"/>
                  </a:lnTo>
                  <a:lnTo>
                    <a:pt x="49" y="19"/>
                  </a:lnTo>
                  <a:lnTo>
                    <a:pt x="51" y="17"/>
                  </a:lnTo>
                  <a:lnTo>
                    <a:pt x="53" y="15"/>
                  </a:lnTo>
                  <a:lnTo>
                    <a:pt x="53" y="15"/>
                  </a:lnTo>
                  <a:lnTo>
                    <a:pt x="53" y="13"/>
                  </a:lnTo>
                  <a:lnTo>
                    <a:pt x="51" y="10"/>
                  </a:lnTo>
                  <a:lnTo>
                    <a:pt x="51" y="8"/>
                  </a:lnTo>
                  <a:lnTo>
                    <a:pt x="51" y="3"/>
                  </a:lnTo>
                  <a:lnTo>
                    <a:pt x="53" y="3"/>
                  </a:lnTo>
                  <a:lnTo>
                    <a:pt x="54" y="1"/>
                  </a:lnTo>
                  <a:lnTo>
                    <a:pt x="58" y="1"/>
                  </a:lnTo>
                  <a:lnTo>
                    <a:pt x="60" y="0"/>
                  </a:lnTo>
                  <a:lnTo>
                    <a:pt x="68" y="0"/>
                  </a:lnTo>
                  <a:lnTo>
                    <a:pt x="70" y="1"/>
                  </a:lnTo>
                  <a:lnTo>
                    <a:pt x="73" y="3"/>
                  </a:lnTo>
                  <a:lnTo>
                    <a:pt x="78" y="7"/>
                  </a:lnTo>
                  <a:lnTo>
                    <a:pt x="82" y="10"/>
                  </a:lnTo>
                  <a:lnTo>
                    <a:pt x="83" y="10"/>
                  </a:lnTo>
                  <a:lnTo>
                    <a:pt x="90" y="10"/>
                  </a:lnTo>
                  <a:lnTo>
                    <a:pt x="94" y="10"/>
                  </a:lnTo>
                  <a:lnTo>
                    <a:pt x="95" y="10"/>
                  </a:lnTo>
                  <a:lnTo>
                    <a:pt x="99" y="10"/>
                  </a:lnTo>
                  <a:lnTo>
                    <a:pt x="101" y="12"/>
                  </a:lnTo>
                  <a:lnTo>
                    <a:pt x="102" y="13"/>
                  </a:lnTo>
                  <a:lnTo>
                    <a:pt x="106" y="17"/>
                  </a:lnTo>
                  <a:lnTo>
                    <a:pt x="106" y="19"/>
                  </a:lnTo>
                  <a:lnTo>
                    <a:pt x="106" y="19"/>
                  </a:lnTo>
                  <a:lnTo>
                    <a:pt x="106" y="22"/>
                  </a:lnTo>
                  <a:lnTo>
                    <a:pt x="106" y="22"/>
                  </a:lnTo>
                  <a:lnTo>
                    <a:pt x="104" y="25"/>
                  </a:lnTo>
                  <a:lnTo>
                    <a:pt x="104" y="25"/>
                  </a:lnTo>
                  <a:lnTo>
                    <a:pt x="104" y="25"/>
                  </a:lnTo>
                  <a:lnTo>
                    <a:pt x="104" y="25"/>
                  </a:lnTo>
                  <a:lnTo>
                    <a:pt x="106" y="27"/>
                  </a:lnTo>
                  <a:lnTo>
                    <a:pt x="106" y="29"/>
                  </a:lnTo>
                  <a:lnTo>
                    <a:pt x="107" y="31"/>
                  </a:lnTo>
                  <a:lnTo>
                    <a:pt x="109" y="32"/>
                  </a:lnTo>
                  <a:lnTo>
                    <a:pt x="109" y="34"/>
                  </a:lnTo>
                  <a:lnTo>
                    <a:pt x="109" y="34"/>
                  </a:lnTo>
                  <a:lnTo>
                    <a:pt x="111" y="34"/>
                  </a:lnTo>
                  <a:lnTo>
                    <a:pt x="111" y="36"/>
                  </a:lnTo>
                  <a:lnTo>
                    <a:pt x="111" y="38"/>
                  </a:lnTo>
                  <a:lnTo>
                    <a:pt x="111" y="41"/>
                  </a:lnTo>
                  <a:lnTo>
                    <a:pt x="111" y="44"/>
                  </a:lnTo>
                  <a:lnTo>
                    <a:pt x="107" y="44"/>
                  </a:lnTo>
                  <a:lnTo>
                    <a:pt x="106" y="44"/>
                  </a:lnTo>
                  <a:lnTo>
                    <a:pt x="106" y="46"/>
                  </a:lnTo>
                  <a:lnTo>
                    <a:pt x="104" y="48"/>
                  </a:lnTo>
                  <a:lnTo>
                    <a:pt x="101" y="50"/>
                  </a:lnTo>
                  <a:lnTo>
                    <a:pt x="101" y="50"/>
                  </a:lnTo>
                  <a:lnTo>
                    <a:pt x="101" y="50"/>
                  </a:lnTo>
                  <a:lnTo>
                    <a:pt x="97" y="51"/>
                  </a:lnTo>
                  <a:lnTo>
                    <a:pt x="97" y="51"/>
                  </a:lnTo>
                  <a:lnTo>
                    <a:pt x="95" y="51"/>
                  </a:lnTo>
                  <a:lnTo>
                    <a:pt x="95" y="51"/>
                  </a:lnTo>
                  <a:lnTo>
                    <a:pt x="92" y="51"/>
                  </a:lnTo>
                  <a:lnTo>
                    <a:pt x="92" y="51"/>
                  </a:lnTo>
                  <a:lnTo>
                    <a:pt x="89" y="53"/>
                  </a:lnTo>
                  <a:lnTo>
                    <a:pt x="87" y="55"/>
                  </a:lnTo>
                  <a:lnTo>
                    <a:pt x="82" y="5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31" name="Freeform 315"/>
            <p:cNvSpPr>
              <a:spLocks/>
            </p:cNvSpPr>
            <p:nvPr/>
          </p:nvSpPr>
          <p:spPr bwMode="auto">
            <a:xfrm>
              <a:off x="5203825" y="2699086"/>
              <a:ext cx="431800" cy="244475"/>
            </a:xfrm>
            <a:custGeom>
              <a:avLst/>
              <a:gdLst>
                <a:gd name="T0" fmla="*/ 171 w 272"/>
                <a:gd name="T1" fmla="*/ 142 h 154"/>
                <a:gd name="T2" fmla="*/ 159 w 272"/>
                <a:gd name="T3" fmla="*/ 137 h 154"/>
                <a:gd name="T4" fmla="*/ 173 w 272"/>
                <a:gd name="T5" fmla="*/ 125 h 154"/>
                <a:gd name="T6" fmla="*/ 161 w 272"/>
                <a:gd name="T7" fmla="*/ 124 h 154"/>
                <a:gd name="T8" fmla="*/ 147 w 272"/>
                <a:gd name="T9" fmla="*/ 118 h 154"/>
                <a:gd name="T10" fmla="*/ 147 w 272"/>
                <a:gd name="T11" fmla="*/ 115 h 154"/>
                <a:gd name="T12" fmla="*/ 131 w 272"/>
                <a:gd name="T13" fmla="*/ 117 h 154"/>
                <a:gd name="T14" fmla="*/ 121 w 272"/>
                <a:gd name="T15" fmla="*/ 129 h 154"/>
                <a:gd name="T16" fmla="*/ 116 w 272"/>
                <a:gd name="T17" fmla="*/ 141 h 154"/>
                <a:gd name="T18" fmla="*/ 92 w 272"/>
                <a:gd name="T19" fmla="*/ 136 h 154"/>
                <a:gd name="T20" fmla="*/ 104 w 272"/>
                <a:gd name="T21" fmla="*/ 113 h 154"/>
                <a:gd name="T22" fmla="*/ 114 w 272"/>
                <a:gd name="T23" fmla="*/ 108 h 154"/>
                <a:gd name="T24" fmla="*/ 101 w 272"/>
                <a:gd name="T25" fmla="*/ 88 h 154"/>
                <a:gd name="T26" fmla="*/ 77 w 272"/>
                <a:gd name="T27" fmla="*/ 81 h 154"/>
                <a:gd name="T28" fmla="*/ 60 w 272"/>
                <a:gd name="T29" fmla="*/ 89 h 154"/>
                <a:gd name="T30" fmla="*/ 39 w 272"/>
                <a:gd name="T31" fmla="*/ 91 h 154"/>
                <a:gd name="T32" fmla="*/ 12 w 272"/>
                <a:gd name="T33" fmla="*/ 86 h 154"/>
                <a:gd name="T34" fmla="*/ 1 w 272"/>
                <a:gd name="T35" fmla="*/ 81 h 154"/>
                <a:gd name="T36" fmla="*/ 3 w 272"/>
                <a:gd name="T37" fmla="*/ 72 h 154"/>
                <a:gd name="T38" fmla="*/ 8 w 272"/>
                <a:gd name="T39" fmla="*/ 60 h 154"/>
                <a:gd name="T40" fmla="*/ 10 w 272"/>
                <a:gd name="T41" fmla="*/ 57 h 154"/>
                <a:gd name="T42" fmla="*/ 27 w 272"/>
                <a:gd name="T43" fmla="*/ 39 h 154"/>
                <a:gd name="T44" fmla="*/ 27 w 272"/>
                <a:gd name="T45" fmla="*/ 27 h 154"/>
                <a:gd name="T46" fmla="*/ 31 w 272"/>
                <a:gd name="T47" fmla="*/ 14 h 154"/>
                <a:gd name="T48" fmla="*/ 32 w 272"/>
                <a:gd name="T49" fmla="*/ 10 h 154"/>
                <a:gd name="T50" fmla="*/ 44 w 272"/>
                <a:gd name="T51" fmla="*/ 9 h 154"/>
                <a:gd name="T52" fmla="*/ 68 w 272"/>
                <a:gd name="T53" fmla="*/ 10 h 154"/>
                <a:gd name="T54" fmla="*/ 80 w 272"/>
                <a:gd name="T55" fmla="*/ 14 h 154"/>
                <a:gd name="T56" fmla="*/ 92 w 272"/>
                <a:gd name="T57" fmla="*/ 14 h 154"/>
                <a:gd name="T58" fmla="*/ 109 w 272"/>
                <a:gd name="T59" fmla="*/ 15 h 154"/>
                <a:gd name="T60" fmla="*/ 123 w 272"/>
                <a:gd name="T61" fmla="*/ 17 h 154"/>
                <a:gd name="T62" fmla="*/ 130 w 272"/>
                <a:gd name="T63" fmla="*/ 10 h 154"/>
                <a:gd name="T64" fmla="*/ 143 w 272"/>
                <a:gd name="T65" fmla="*/ 5 h 154"/>
                <a:gd name="T66" fmla="*/ 154 w 272"/>
                <a:gd name="T67" fmla="*/ 2 h 154"/>
                <a:gd name="T68" fmla="*/ 169 w 272"/>
                <a:gd name="T69" fmla="*/ 0 h 154"/>
                <a:gd name="T70" fmla="*/ 183 w 272"/>
                <a:gd name="T71" fmla="*/ 7 h 154"/>
                <a:gd name="T72" fmla="*/ 185 w 272"/>
                <a:gd name="T73" fmla="*/ 19 h 154"/>
                <a:gd name="T74" fmla="*/ 195 w 272"/>
                <a:gd name="T75" fmla="*/ 22 h 154"/>
                <a:gd name="T76" fmla="*/ 202 w 272"/>
                <a:gd name="T77" fmla="*/ 36 h 154"/>
                <a:gd name="T78" fmla="*/ 212 w 272"/>
                <a:gd name="T79" fmla="*/ 39 h 154"/>
                <a:gd name="T80" fmla="*/ 220 w 272"/>
                <a:gd name="T81" fmla="*/ 39 h 154"/>
                <a:gd name="T82" fmla="*/ 234 w 272"/>
                <a:gd name="T83" fmla="*/ 41 h 154"/>
                <a:gd name="T84" fmla="*/ 241 w 272"/>
                <a:gd name="T85" fmla="*/ 46 h 154"/>
                <a:gd name="T86" fmla="*/ 255 w 272"/>
                <a:gd name="T87" fmla="*/ 50 h 154"/>
                <a:gd name="T88" fmla="*/ 267 w 272"/>
                <a:gd name="T89" fmla="*/ 55 h 154"/>
                <a:gd name="T90" fmla="*/ 270 w 272"/>
                <a:gd name="T91" fmla="*/ 57 h 154"/>
                <a:gd name="T92" fmla="*/ 268 w 272"/>
                <a:gd name="T93" fmla="*/ 67 h 154"/>
                <a:gd name="T94" fmla="*/ 268 w 272"/>
                <a:gd name="T95" fmla="*/ 75 h 154"/>
                <a:gd name="T96" fmla="*/ 263 w 272"/>
                <a:gd name="T97" fmla="*/ 91 h 154"/>
                <a:gd name="T98" fmla="*/ 248 w 272"/>
                <a:gd name="T99" fmla="*/ 94 h 154"/>
                <a:gd name="T100" fmla="*/ 239 w 272"/>
                <a:gd name="T101" fmla="*/ 105 h 154"/>
                <a:gd name="T102" fmla="*/ 229 w 272"/>
                <a:gd name="T103" fmla="*/ 108 h 154"/>
                <a:gd name="T104" fmla="*/ 214 w 272"/>
                <a:gd name="T105" fmla="*/ 113 h 154"/>
                <a:gd name="T106" fmla="*/ 198 w 272"/>
                <a:gd name="T107" fmla="*/ 118 h 154"/>
                <a:gd name="T108" fmla="*/ 193 w 272"/>
                <a:gd name="T109" fmla="*/ 125 h 154"/>
                <a:gd name="T110" fmla="*/ 208 w 272"/>
                <a:gd name="T111" fmla="*/ 134 h 154"/>
                <a:gd name="T112" fmla="*/ 217 w 272"/>
                <a:gd name="T113" fmla="*/ 142 h 154"/>
                <a:gd name="T114" fmla="*/ 207 w 272"/>
                <a:gd name="T115" fmla="*/ 144 h 154"/>
                <a:gd name="T116" fmla="*/ 200 w 272"/>
                <a:gd name="T117" fmla="*/ 144 h 154"/>
                <a:gd name="T118" fmla="*/ 191 w 272"/>
                <a:gd name="T119" fmla="*/ 14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2" h="154">
                  <a:moveTo>
                    <a:pt x="174" y="154"/>
                  </a:moveTo>
                  <a:lnTo>
                    <a:pt x="173" y="153"/>
                  </a:lnTo>
                  <a:lnTo>
                    <a:pt x="167" y="151"/>
                  </a:lnTo>
                  <a:lnTo>
                    <a:pt x="171" y="148"/>
                  </a:lnTo>
                  <a:lnTo>
                    <a:pt x="171" y="148"/>
                  </a:lnTo>
                  <a:lnTo>
                    <a:pt x="171" y="144"/>
                  </a:lnTo>
                  <a:lnTo>
                    <a:pt x="171" y="142"/>
                  </a:lnTo>
                  <a:lnTo>
                    <a:pt x="171" y="142"/>
                  </a:lnTo>
                  <a:lnTo>
                    <a:pt x="167" y="141"/>
                  </a:lnTo>
                  <a:lnTo>
                    <a:pt x="166" y="141"/>
                  </a:lnTo>
                  <a:lnTo>
                    <a:pt x="164" y="139"/>
                  </a:lnTo>
                  <a:lnTo>
                    <a:pt x="164" y="137"/>
                  </a:lnTo>
                  <a:lnTo>
                    <a:pt x="161" y="137"/>
                  </a:lnTo>
                  <a:lnTo>
                    <a:pt x="159" y="137"/>
                  </a:lnTo>
                  <a:lnTo>
                    <a:pt x="155" y="137"/>
                  </a:lnTo>
                  <a:lnTo>
                    <a:pt x="159" y="134"/>
                  </a:lnTo>
                  <a:lnTo>
                    <a:pt x="161" y="132"/>
                  </a:lnTo>
                  <a:lnTo>
                    <a:pt x="164" y="130"/>
                  </a:lnTo>
                  <a:lnTo>
                    <a:pt x="166" y="129"/>
                  </a:lnTo>
                  <a:lnTo>
                    <a:pt x="169" y="127"/>
                  </a:lnTo>
                  <a:lnTo>
                    <a:pt x="173" y="125"/>
                  </a:lnTo>
                  <a:lnTo>
                    <a:pt x="174" y="125"/>
                  </a:lnTo>
                  <a:lnTo>
                    <a:pt x="174" y="125"/>
                  </a:lnTo>
                  <a:lnTo>
                    <a:pt x="174" y="125"/>
                  </a:lnTo>
                  <a:lnTo>
                    <a:pt x="171" y="125"/>
                  </a:lnTo>
                  <a:lnTo>
                    <a:pt x="166" y="125"/>
                  </a:lnTo>
                  <a:lnTo>
                    <a:pt x="164" y="124"/>
                  </a:lnTo>
                  <a:lnTo>
                    <a:pt x="161" y="124"/>
                  </a:lnTo>
                  <a:lnTo>
                    <a:pt x="157" y="124"/>
                  </a:lnTo>
                  <a:lnTo>
                    <a:pt x="154" y="124"/>
                  </a:lnTo>
                  <a:lnTo>
                    <a:pt x="152" y="124"/>
                  </a:lnTo>
                  <a:lnTo>
                    <a:pt x="152" y="124"/>
                  </a:lnTo>
                  <a:lnTo>
                    <a:pt x="147" y="122"/>
                  </a:lnTo>
                  <a:lnTo>
                    <a:pt x="145" y="120"/>
                  </a:lnTo>
                  <a:lnTo>
                    <a:pt x="147" y="118"/>
                  </a:lnTo>
                  <a:lnTo>
                    <a:pt x="147" y="115"/>
                  </a:lnTo>
                  <a:lnTo>
                    <a:pt x="149" y="113"/>
                  </a:lnTo>
                  <a:lnTo>
                    <a:pt x="150" y="113"/>
                  </a:lnTo>
                  <a:lnTo>
                    <a:pt x="149" y="113"/>
                  </a:lnTo>
                  <a:lnTo>
                    <a:pt x="149" y="112"/>
                  </a:lnTo>
                  <a:lnTo>
                    <a:pt x="149" y="112"/>
                  </a:lnTo>
                  <a:lnTo>
                    <a:pt x="147" y="115"/>
                  </a:lnTo>
                  <a:lnTo>
                    <a:pt x="143" y="115"/>
                  </a:lnTo>
                  <a:lnTo>
                    <a:pt x="143" y="115"/>
                  </a:lnTo>
                  <a:lnTo>
                    <a:pt x="140" y="113"/>
                  </a:lnTo>
                  <a:lnTo>
                    <a:pt x="140" y="113"/>
                  </a:lnTo>
                  <a:lnTo>
                    <a:pt x="137" y="115"/>
                  </a:lnTo>
                  <a:lnTo>
                    <a:pt x="133" y="115"/>
                  </a:lnTo>
                  <a:lnTo>
                    <a:pt x="131" y="117"/>
                  </a:lnTo>
                  <a:lnTo>
                    <a:pt x="131" y="118"/>
                  </a:lnTo>
                  <a:lnTo>
                    <a:pt x="128" y="124"/>
                  </a:lnTo>
                  <a:lnTo>
                    <a:pt x="128" y="124"/>
                  </a:lnTo>
                  <a:lnTo>
                    <a:pt x="125" y="127"/>
                  </a:lnTo>
                  <a:lnTo>
                    <a:pt x="123" y="129"/>
                  </a:lnTo>
                  <a:lnTo>
                    <a:pt x="121" y="129"/>
                  </a:lnTo>
                  <a:lnTo>
                    <a:pt x="121" y="129"/>
                  </a:lnTo>
                  <a:lnTo>
                    <a:pt x="120" y="130"/>
                  </a:lnTo>
                  <a:lnTo>
                    <a:pt x="120" y="130"/>
                  </a:lnTo>
                  <a:lnTo>
                    <a:pt x="116" y="132"/>
                  </a:lnTo>
                  <a:lnTo>
                    <a:pt x="116" y="132"/>
                  </a:lnTo>
                  <a:lnTo>
                    <a:pt x="116" y="134"/>
                  </a:lnTo>
                  <a:lnTo>
                    <a:pt x="118" y="137"/>
                  </a:lnTo>
                  <a:lnTo>
                    <a:pt x="116" y="141"/>
                  </a:lnTo>
                  <a:lnTo>
                    <a:pt x="113" y="137"/>
                  </a:lnTo>
                  <a:lnTo>
                    <a:pt x="109" y="137"/>
                  </a:lnTo>
                  <a:lnTo>
                    <a:pt x="108" y="137"/>
                  </a:lnTo>
                  <a:lnTo>
                    <a:pt x="104" y="139"/>
                  </a:lnTo>
                  <a:lnTo>
                    <a:pt x="101" y="139"/>
                  </a:lnTo>
                  <a:lnTo>
                    <a:pt x="96" y="137"/>
                  </a:lnTo>
                  <a:lnTo>
                    <a:pt x="92" y="136"/>
                  </a:lnTo>
                  <a:lnTo>
                    <a:pt x="97" y="130"/>
                  </a:lnTo>
                  <a:lnTo>
                    <a:pt x="99" y="127"/>
                  </a:lnTo>
                  <a:lnTo>
                    <a:pt x="102" y="125"/>
                  </a:lnTo>
                  <a:lnTo>
                    <a:pt x="102" y="122"/>
                  </a:lnTo>
                  <a:lnTo>
                    <a:pt x="102" y="118"/>
                  </a:lnTo>
                  <a:lnTo>
                    <a:pt x="104" y="115"/>
                  </a:lnTo>
                  <a:lnTo>
                    <a:pt x="104" y="113"/>
                  </a:lnTo>
                  <a:lnTo>
                    <a:pt x="111" y="113"/>
                  </a:lnTo>
                  <a:lnTo>
                    <a:pt x="114" y="115"/>
                  </a:lnTo>
                  <a:lnTo>
                    <a:pt x="116" y="115"/>
                  </a:lnTo>
                  <a:lnTo>
                    <a:pt x="118" y="115"/>
                  </a:lnTo>
                  <a:lnTo>
                    <a:pt x="118" y="113"/>
                  </a:lnTo>
                  <a:lnTo>
                    <a:pt x="118" y="112"/>
                  </a:lnTo>
                  <a:lnTo>
                    <a:pt x="114" y="108"/>
                  </a:lnTo>
                  <a:lnTo>
                    <a:pt x="113" y="105"/>
                  </a:lnTo>
                  <a:lnTo>
                    <a:pt x="111" y="103"/>
                  </a:lnTo>
                  <a:lnTo>
                    <a:pt x="108" y="98"/>
                  </a:lnTo>
                  <a:lnTo>
                    <a:pt x="104" y="94"/>
                  </a:lnTo>
                  <a:lnTo>
                    <a:pt x="104" y="91"/>
                  </a:lnTo>
                  <a:lnTo>
                    <a:pt x="102" y="89"/>
                  </a:lnTo>
                  <a:lnTo>
                    <a:pt x="101" y="88"/>
                  </a:lnTo>
                  <a:lnTo>
                    <a:pt x="94" y="84"/>
                  </a:lnTo>
                  <a:lnTo>
                    <a:pt x="90" y="82"/>
                  </a:lnTo>
                  <a:lnTo>
                    <a:pt x="89" y="81"/>
                  </a:lnTo>
                  <a:lnTo>
                    <a:pt x="85" y="79"/>
                  </a:lnTo>
                  <a:lnTo>
                    <a:pt x="84" y="79"/>
                  </a:lnTo>
                  <a:lnTo>
                    <a:pt x="80" y="81"/>
                  </a:lnTo>
                  <a:lnTo>
                    <a:pt x="77" y="81"/>
                  </a:lnTo>
                  <a:lnTo>
                    <a:pt x="73" y="82"/>
                  </a:lnTo>
                  <a:lnTo>
                    <a:pt x="70" y="82"/>
                  </a:lnTo>
                  <a:lnTo>
                    <a:pt x="68" y="84"/>
                  </a:lnTo>
                  <a:lnTo>
                    <a:pt x="66" y="84"/>
                  </a:lnTo>
                  <a:lnTo>
                    <a:pt x="65" y="86"/>
                  </a:lnTo>
                  <a:lnTo>
                    <a:pt x="61" y="89"/>
                  </a:lnTo>
                  <a:lnTo>
                    <a:pt x="60" y="89"/>
                  </a:lnTo>
                  <a:lnTo>
                    <a:pt x="54" y="89"/>
                  </a:lnTo>
                  <a:lnTo>
                    <a:pt x="53" y="89"/>
                  </a:lnTo>
                  <a:lnTo>
                    <a:pt x="51" y="89"/>
                  </a:lnTo>
                  <a:lnTo>
                    <a:pt x="49" y="91"/>
                  </a:lnTo>
                  <a:lnTo>
                    <a:pt x="46" y="93"/>
                  </a:lnTo>
                  <a:lnTo>
                    <a:pt x="43" y="93"/>
                  </a:lnTo>
                  <a:lnTo>
                    <a:pt x="39" y="91"/>
                  </a:lnTo>
                  <a:lnTo>
                    <a:pt x="37" y="89"/>
                  </a:lnTo>
                  <a:lnTo>
                    <a:pt x="34" y="89"/>
                  </a:lnTo>
                  <a:lnTo>
                    <a:pt x="29" y="88"/>
                  </a:lnTo>
                  <a:lnTo>
                    <a:pt x="25" y="88"/>
                  </a:lnTo>
                  <a:lnTo>
                    <a:pt x="22" y="88"/>
                  </a:lnTo>
                  <a:lnTo>
                    <a:pt x="13" y="88"/>
                  </a:lnTo>
                  <a:lnTo>
                    <a:pt x="12" y="86"/>
                  </a:lnTo>
                  <a:lnTo>
                    <a:pt x="10" y="86"/>
                  </a:lnTo>
                  <a:lnTo>
                    <a:pt x="8" y="86"/>
                  </a:lnTo>
                  <a:lnTo>
                    <a:pt x="8" y="84"/>
                  </a:lnTo>
                  <a:lnTo>
                    <a:pt x="7" y="84"/>
                  </a:lnTo>
                  <a:lnTo>
                    <a:pt x="5" y="84"/>
                  </a:lnTo>
                  <a:lnTo>
                    <a:pt x="3" y="82"/>
                  </a:lnTo>
                  <a:lnTo>
                    <a:pt x="1" y="81"/>
                  </a:lnTo>
                  <a:lnTo>
                    <a:pt x="1" y="81"/>
                  </a:lnTo>
                  <a:lnTo>
                    <a:pt x="0" y="79"/>
                  </a:lnTo>
                  <a:lnTo>
                    <a:pt x="1" y="77"/>
                  </a:lnTo>
                  <a:lnTo>
                    <a:pt x="1" y="77"/>
                  </a:lnTo>
                  <a:lnTo>
                    <a:pt x="1" y="75"/>
                  </a:lnTo>
                  <a:lnTo>
                    <a:pt x="1" y="74"/>
                  </a:lnTo>
                  <a:lnTo>
                    <a:pt x="3" y="72"/>
                  </a:lnTo>
                  <a:lnTo>
                    <a:pt x="3" y="70"/>
                  </a:lnTo>
                  <a:lnTo>
                    <a:pt x="5" y="69"/>
                  </a:lnTo>
                  <a:lnTo>
                    <a:pt x="5" y="69"/>
                  </a:lnTo>
                  <a:lnTo>
                    <a:pt x="5" y="65"/>
                  </a:lnTo>
                  <a:lnTo>
                    <a:pt x="8" y="63"/>
                  </a:lnTo>
                  <a:lnTo>
                    <a:pt x="10" y="65"/>
                  </a:lnTo>
                  <a:lnTo>
                    <a:pt x="8" y="60"/>
                  </a:lnTo>
                  <a:lnTo>
                    <a:pt x="8" y="58"/>
                  </a:lnTo>
                  <a:lnTo>
                    <a:pt x="8" y="58"/>
                  </a:lnTo>
                  <a:lnTo>
                    <a:pt x="8" y="57"/>
                  </a:lnTo>
                  <a:lnTo>
                    <a:pt x="10" y="57"/>
                  </a:lnTo>
                  <a:lnTo>
                    <a:pt x="10" y="57"/>
                  </a:lnTo>
                  <a:lnTo>
                    <a:pt x="10" y="57"/>
                  </a:lnTo>
                  <a:lnTo>
                    <a:pt x="10" y="57"/>
                  </a:lnTo>
                  <a:lnTo>
                    <a:pt x="10" y="55"/>
                  </a:lnTo>
                  <a:lnTo>
                    <a:pt x="10" y="55"/>
                  </a:lnTo>
                  <a:lnTo>
                    <a:pt x="12" y="51"/>
                  </a:lnTo>
                  <a:lnTo>
                    <a:pt x="17" y="48"/>
                  </a:lnTo>
                  <a:lnTo>
                    <a:pt x="19" y="45"/>
                  </a:lnTo>
                  <a:lnTo>
                    <a:pt x="24" y="39"/>
                  </a:lnTo>
                  <a:lnTo>
                    <a:pt x="27" y="39"/>
                  </a:lnTo>
                  <a:lnTo>
                    <a:pt x="29" y="38"/>
                  </a:lnTo>
                  <a:lnTo>
                    <a:pt x="29" y="36"/>
                  </a:lnTo>
                  <a:lnTo>
                    <a:pt x="31" y="33"/>
                  </a:lnTo>
                  <a:lnTo>
                    <a:pt x="31" y="31"/>
                  </a:lnTo>
                  <a:lnTo>
                    <a:pt x="29" y="31"/>
                  </a:lnTo>
                  <a:lnTo>
                    <a:pt x="29" y="29"/>
                  </a:lnTo>
                  <a:lnTo>
                    <a:pt x="27" y="27"/>
                  </a:lnTo>
                  <a:lnTo>
                    <a:pt x="25" y="26"/>
                  </a:lnTo>
                  <a:lnTo>
                    <a:pt x="24" y="22"/>
                  </a:lnTo>
                  <a:lnTo>
                    <a:pt x="22" y="19"/>
                  </a:lnTo>
                  <a:lnTo>
                    <a:pt x="22" y="14"/>
                  </a:lnTo>
                  <a:lnTo>
                    <a:pt x="29" y="14"/>
                  </a:lnTo>
                  <a:lnTo>
                    <a:pt x="29" y="14"/>
                  </a:lnTo>
                  <a:lnTo>
                    <a:pt x="31" y="14"/>
                  </a:lnTo>
                  <a:lnTo>
                    <a:pt x="31" y="14"/>
                  </a:lnTo>
                  <a:lnTo>
                    <a:pt x="31" y="12"/>
                  </a:lnTo>
                  <a:lnTo>
                    <a:pt x="31" y="12"/>
                  </a:lnTo>
                  <a:lnTo>
                    <a:pt x="31" y="12"/>
                  </a:lnTo>
                  <a:lnTo>
                    <a:pt x="32" y="12"/>
                  </a:lnTo>
                  <a:lnTo>
                    <a:pt x="32" y="12"/>
                  </a:lnTo>
                  <a:lnTo>
                    <a:pt x="32" y="10"/>
                  </a:lnTo>
                  <a:lnTo>
                    <a:pt x="32" y="10"/>
                  </a:lnTo>
                  <a:lnTo>
                    <a:pt x="34" y="10"/>
                  </a:lnTo>
                  <a:lnTo>
                    <a:pt x="37" y="10"/>
                  </a:lnTo>
                  <a:lnTo>
                    <a:pt x="39" y="9"/>
                  </a:lnTo>
                  <a:lnTo>
                    <a:pt x="41" y="9"/>
                  </a:lnTo>
                  <a:lnTo>
                    <a:pt x="43" y="9"/>
                  </a:lnTo>
                  <a:lnTo>
                    <a:pt x="44" y="9"/>
                  </a:lnTo>
                  <a:lnTo>
                    <a:pt x="49" y="9"/>
                  </a:lnTo>
                  <a:lnTo>
                    <a:pt x="58" y="9"/>
                  </a:lnTo>
                  <a:lnTo>
                    <a:pt x="61" y="9"/>
                  </a:lnTo>
                  <a:lnTo>
                    <a:pt x="65" y="10"/>
                  </a:lnTo>
                  <a:lnTo>
                    <a:pt x="66" y="10"/>
                  </a:lnTo>
                  <a:lnTo>
                    <a:pt x="66" y="10"/>
                  </a:lnTo>
                  <a:lnTo>
                    <a:pt x="68" y="10"/>
                  </a:lnTo>
                  <a:lnTo>
                    <a:pt x="68" y="10"/>
                  </a:lnTo>
                  <a:lnTo>
                    <a:pt x="68" y="10"/>
                  </a:lnTo>
                  <a:lnTo>
                    <a:pt x="72" y="12"/>
                  </a:lnTo>
                  <a:lnTo>
                    <a:pt x="75" y="12"/>
                  </a:lnTo>
                  <a:lnTo>
                    <a:pt x="77" y="12"/>
                  </a:lnTo>
                  <a:lnTo>
                    <a:pt x="77" y="12"/>
                  </a:lnTo>
                  <a:lnTo>
                    <a:pt x="80" y="14"/>
                  </a:lnTo>
                  <a:lnTo>
                    <a:pt x="80" y="14"/>
                  </a:lnTo>
                  <a:lnTo>
                    <a:pt x="80" y="14"/>
                  </a:lnTo>
                  <a:lnTo>
                    <a:pt x="80" y="14"/>
                  </a:lnTo>
                  <a:lnTo>
                    <a:pt x="84" y="15"/>
                  </a:lnTo>
                  <a:lnTo>
                    <a:pt x="85" y="15"/>
                  </a:lnTo>
                  <a:lnTo>
                    <a:pt x="89" y="15"/>
                  </a:lnTo>
                  <a:lnTo>
                    <a:pt x="92" y="14"/>
                  </a:lnTo>
                  <a:lnTo>
                    <a:pt x="96" y="15"/>
                  </a:lnTo>
                  <a:lnTo>
                    <a:pt x="99" y="17"/>
                  </a:lnTo>
                  <a:lnTo>
                    <a:pt x="101" y="17"/>
                  </a:lnTo>
                  <a:lnTo>
                    <a:pt x="102" y="15"/>
                  </a:lnTo>
                  <a:lnTo>
                    <a:pt x="104" y="14"/>
                  </a:lnTo>
                  <a:lnTo>
                    <a:pt x="108" y="14"/>
                  </a:lnTo>
                  <a:lnTo>
                    <a:pt x="109" y="15"/>
                  </a:lnTo>
                  <a:lnTo>
                    <a:pt x="111" y="19"/>
                  </a:lnTo>
                  <a:lnTo>
                    <a:pt x="114" y="19"/>
                  </a:lnTo>
                  <a:lnTo>
                    <a:pt x="118" y="17"/>
                  </a:lnTo>
                  <a:lnTo>
                    <a:pt x="118" y="17"/>
                  </a:lnTo>
                  <a:lnTo>
                    <a:pt x="120" y="17"/>
                  </a:lnTo>
                  <a:lnTo>
                    <a:pt x="121" y="17"/>
                  </a:lnTo>
                  <a:lnTo>
                    <a:pt x="123" y="17"/>
                  </a:lnTo>
                  <a:lnTo>
                    <a:pt x="126" y="19"/>
                  </a:lnTo>
                  <a:lnTo>
                    <a:pt x="126" y="21"/>
                  </a:lnTo>
                  <a:lnTo>
                    <a:pt x="126" y="21"/>
                  </a:lnTo>
                  <a:lnTo>
                    <a:pt x="126" y="21"/>
                  </a:lnTo>
                  <a:lnTo>
                    <a:pt x="126" y="17"/>
                  </a:lnTo>
                  <a:lnTo>
                    <a:pt x="128" y="12"/>
                  </a:lnTo>
                  <a:lnTo>
                    <a:pt x="130" y="10"/>
                  </a:lnTo>
                  <a:lnTo>
                    <a:pt x="130" y="9"/>
                  </a:lnTo>
                  <a:lnTo>
                    <a:pt x="131" y="7"/>
                  </a:lnTo>
                  <a:lnTo>
                    <a:pt x="133" y="5"/>
                  </a:lnTo>
                  <a:lnTo>
                    <a:pt x="137" y="5"/>
                  </a:lnTo>
                  <a:lnTo>
                    <a:pt x="138" y="5"/>
                  </a:lnTo>
                  <a:lnTo>
                    <a:pt x="142" y="5"/>
                  </a:lnTo>
                  <a:lnTo>
                    <a:pt x="143" y="5"/>
                  </a:lnTo>
                  <a:lnTo>
                    <a:pt x="145" y="5"/>
                  </a:lnTo>
                  <a:lnTo>
                    <a:pt x="147" y="5"/>
                  </a:lnTo>
                  <a:lnTo>
                    <a:pt x="149" y="5"/>
                  </a:lnTo>
                  <a:lnTo>
                    <a:pt x="152" y="5"/>
                  </a:lnTo>
                  <a:lnTo>
                    <a:pt x="152" y="5"/>
                  </a:lnTo>
                  <a:lnTo>
                    <a:pt x="154" y="3"/>
                  </a:lnTo>
                  <a:lnTo>
                    <a:pt x="154" y="2"/>
                  </a:lnTo>
                  <a:lnTo>
                    <a:pt x="157" y="0"/>
                  </a:lnTo>
                  <a:lnTo>
                    <a:pt x="161" y="2"/>
                  </a:lnTo>
                  <a:lnTo>
                    <a:pt x="161" y="2"/>
                  </a:lnTo>
                  <a:lnTo>
                    <a:pt x="162" y="2"/>
                  </a:lnTo>
                  <a:lnTo>
                    <a:pt x="164" y="2"/>
                  </a:lnTo>
                  <a:lnTo>
                    <a:pt x="166" y="0"/>
                  </a:lnTo>
                  <a:lnTo>
                    <a:pt x="169" y="0"/>
                  </a:lnTo>
                  <a:lnTo>
                    <a:pt x="176" y="0"/>
                  </a:lnTo>
                  <a:lnTo>
                    <a:pt x="178" y="0"/>
                  </a:lnTo>
                  <a:lnTo>
                    <a:pt x="179" y="2"/>
                  </a:lnTo>
                  <a:lnTo>
                    <a:pt x="181" y="3"/>
                  </a:lnTo>
                  <a:lnTo>
                    <a:pt x="181" y="3"/>
                  </a:lnTo>
                  <a:lnTo>
                    <a:pt x="183" y="5"/>
                  </a:lnTo>
                  <a:lnTo>
                    <a:pt x="183" y="7"/>
                  </a:lnTo>
                  <a:lnTo>
                    <a:pt x="185" y="9"/>
                  </a:lnTo>
                  <a:lnTo>
                    <a:pt x="186" y="10"/>
                  </a:lnTo>
                  <a:lnTo>
                    <a:pt x="186" y="14"/>
                  </a:lnTo>
                  <a:lnTo>
                    <a:pt x="183" y="15"/>
                  </a:lnTo>
                  <a:lnTo>
                    <a:pt x="185" y="17"/>
                  </a:lnTo>
                  <a:lnTo>
                    <a:pt x="185" y="17"/>
                  </a:lnTo>
                  <a:lnTo>
                    <a:pt x="185" y="19"/>
                  </a:lnTo>
                  <a:lnTo>
                    <a:pt x="186" y="19"/>
                  </a:lnTo>
                  <a:lnTo>
                    <a:pt x="186" y="21"/>
                  </a:lnTo>
                  <a:lnTo>
                    <a:pt x="186" y="21"/>
                  </a:lnTo>
                  <a:lnTo>
                    <a:pt x="186" y="22"/>
                  </a:lnTo>
                  <a:lnTo>
                    <a:pt x="188" y="22"/>
                  </a:lnTo>
                  <a:lnTo>
                    <a:pt x="190" y="22"/>
                  </a:lnTo>
                  <a:lnTo>
                    <a:pt x="195" y="22"/>
                  </a:lnTo>
                  <a:lnTo>
                    <a:pt x="196" y="24"/>
                  </a:lnTo>
                  <a:lnTo>
                    <a:pt x="200" y="26"/>
                  </a:lnTo>
                  <a:lnTo>
                    <a:pt x="200" y="27"/>
                  </a:lnTo>
                  <a:lnTo>
                    <a:pt x="200" y="29"/>
                  </a:lnTo>
                  <a:lnTo>
                    <a:pt x="202" y="31"/>
                  </a:lnTo>
                  <a:lnTo>
                    <a:pt x="202" y="34"/>
                  </a:lnTo>
                  <a:lnTo>
                    <a:pt x="202" y="36"/>
                  </a:lnTo>
                  <a:lnTo>
                    <a:pt x="203" y="38"/>
                  </a:lnTo>
                  <a:lnTo>
                    <a:pt x="205" y="38"/>
                  </a:lnTo>
                  <a:lnTo>
                    <a:pt x="205" y="38"/>
                  </a:lnTo>
                  <a:lnTo>
                    <a:pt x="207" y="38"/>
                  </a:lnTo>
                  <a:lnTo>
                    <a:pt x="208" y="38"/>
                  </a:lnTo>
                  <a:lnTo>
                    <a:pt x="210" y="38"/>
                  </a:lnTo>
                  <a:lnTo>
                    <a:pt x="212" y="39"/>
                  </a:lnTo>
                  <a:lnTo>
                    <a:pt x="214" y="39"/>
                  </a:lnTo>
                  <a:lnTo>
                    <a:pt x="214" y="39"/>
                  </a:lnTo>
                  <a:lnTo>
                    <a:pt x="215" y="41"/>
                  </a:lnTo>
                  <a:lnTo>
                    <a:pt x="217" y="41"/>
                  </a:lnTo>
                  <a:lnTo>
                    <a:pt x="219" y="41"/>
                  </a:lnTo>
                  <a:lnTo>
                    <a:pt x="220" y="41"/>
                  </a:lnTo>
                  <a:lnTo>
                    <a:pt x="220" y="39"/>
                  </a:lnTo>
                  <a:lnTo>
                    <a:pt x="224" y="39"/>
                  </a:lnTo>
                  <a:lnTo>
                    <a:pt x="226" y="39"/>
                  </a:lnTo>
                  <a:lnTo>
                    <a:pt x="227" y="39"/>
                  </a:lnTo>
                  <a:lnTo>
                    <a:pt x="229" y="38"/>
                  </a:lnTo>
                  <a:lnTo>
                    <a:pt x="229" y="38"/>
                  </a:lnTo>
                  <a:lnTo>
                    <a:pt x="232" y="39"/>
                  </a:lnTo>
                  <a:lnTo>
                    <a:pt x="234" y="41"/>
                  </a:lnTo>
                  <a:lnTo>
                    <a:pt x="236" y="43"/>
                  </a:lnTo>
                  <a:lnTo>
                    <a:pt x="238" y="45"/>
                  </a:lnTo>
                  <a:lnTo>
                    <a:pt x="239" y="46"/>
                  </a:lnTo>
                  <a:lnTo>
                    <a:pt x="239" y="48"/>
                  </a:lnTo>
                  <a:lnTo>
                    <a:pt x="239" y="48"/>
                  </a:lnTo>
                  <a:lnTo>
                    <a:pt x="241" y="46"/>
                  </a:lnTo>
                  <a:lnTo>
                    <a:pt x="241" y="46"/>
                  </a:lnTo>
                  <a:lnTo>
                    <a:pt x="244" y="46"/>
                  </a:lnTo>
                  <a:lnTo>
                    <a:pt x="246" y="46"/>
                  </a:lnTo>
                  <a:lnTo>
                    <a:pt x="248" y="46"/>
                  </a:lnTo>
                  <a:lnTo>
                    <a:pt x="250" y="48"/>
                  </a:lnTo>
                  <a:lnTo>
                    <a:pt x="251" y="48"/>
                  </a:lnTo>
                  <a:lnTo>
                    <a:pt x="255" y="50"/>
                  </a:lnTo>
                  <a:lnTo>
                    <a:pt x="255" y="50"/>
                  </a:lnTo>
                  <a:lnTo>
                    <a:pt x="256" y="50"/>
                  </a:lnTo>
                  <a:lnTo>
                    <a:pt x="256" y="50"/>
                  </a:lnTo>
                  <a:lnTo>
                    <a:pt x="262" y="51"/>
                  </a:lnTo>
                  <a:lnTo>
                    <a:pt x="265" y="53"/>
                  </a:lnTo>
                  <a:lnTo>
                    <a:pt x="265" y="53"/>
                  </a:lnTo>
                  <a:lnTo>
                    <a:pt x="265" y="53"/>
                  </a:lnTo>
                  <a:lnTo>
                    <a:pt x="267" y="55"/>
                  </a:lnTo>
                  <a:lnTo>
                    <a:pt x="267" y="55"/>
                  </a:lnTo>
                  <a:lnTo>
                    <a:pt x="267" y="55"/>
                  </a:lnTo>
                  <a:lnTo>
                    <a:pt x="267" y="55"/>
                  </a:lnTo>
                  <a:lnTo>
                    <a:pt x="270" y="55"/>
                  </a:lnTo>
                  <a:lnTo>
                    <a:pt x="270" y="55"/>
                  </a:lnTo>
                  <a:lnTo>
                    <a:pt x="270" y="57"/>
                  </a:lnTo>
                  <a:lnTo>
                    <a:pt x="270" y="57"/>
                  </a:lnTo>
                  <a:lnTo>
                    <a:pt x="272" y="60"/>
                  </a:lnTo>
                  <a:lnTo>
                    <a:pt x="272" y="60"/>
                  </a:lnTo>
                  <a:lnTo>
                    <a:pt x="272" y="63"/>
                  </a:lnTo>
                  <a:lnTo>
                    <a:pt x="270" y="67"/>
                  </a:lnTo>
                  <a:lnTo>
                    <a:pt x="270" y="67"/>
                  </a:lnTo>
                  <a:lnTo>
                    <a:pt x="270" y="67"/>
                  </a:lnTo>
                  <a:lnTo>
                    <a:pt x="268" y="67"/>
                  </a:lnTo>
                  <a:lnTo>
                    <a:pt x="268" y="67"/>
                  </a:lnTo>
                  <a:lnTo>
                    <a:pt x="270" y="70"/>
                  </a:lnTo>
                  <a:lnTo>
                    <a:pt x="270" y="70"/>
                  </a:lnTo>
                  <a:lnTo>
                    <a:pt x="268" y="72"/>
                  </a:lnTo>
                  <a:lnTo>
                    <a:pt x="267" y="74"/>
                  </a:lnTo>
                  <a:lnTo>
                    <a:pt x="267" y="75"/>
                  </a:lnTo>
                  <a:lnTo>
                    <a:pt x="268" y="75"/>
                  </a:lnTo>
                  <a:lnTo>
                    <a:pt x="270" y="81"/>
                  </a:lnTo>
                  <a:lnTo>
                    <a:pt x="270" y="82"/>
                  </a:lnTo>
                  <a:lnTo>
                    <a:pt x="270" y="86"/>
                  </a:lnTo>
                  <a:lnTo>
                    <a:pt x="268" y="88"/>
                  </a:lnTo>
                  <a:lnTo>
                    <a:pt x="268" y="91"/>
                  </a:lnTo>
                  <a:lnTo>
                    <a:pt x="263" y="91"/>
                  </a:lnTo>
                  <a:lnTo>
                    <a:pt x="263" y="91"/>
                  </a:lnTo>
                  <a:lnTo>
                    <a:pt x="260" y="91"/>
                  </a:lnTo>
                  <a:lnTo>
                    <a:pt x="260" y="91"/>
                  </a:lnTo>
                  <a:lnTo>
                    <a:pt x="256" y="91"/>
                  </a:lnTo>
                  <a:lnTo>
                    <a:pt x="253" y="91"/>
                  </a:lnTo>
                  <a:lnTo>
                    <a:pt x="253" y="93"/>
                  </a:lnTo>
                  <a:lnTo>
                    <a:pt x="250" y="94"/>
                  </a:lnTo>
                  <a:lnTo>
                    <a:pt x="248" y="94"/>
                  </a:lnTo>
                  <a:lnTo>
                    <a:pt x="246" y="96"/>
                  </a:lnTo>
                  <a:lnTo>
                    <a:pt x="246" y="96"/>
                  </a:lnTo>
                  <a:lnTo>
                    <a:pt x="246" y="98"/>
                  </a:lnTo>
                  <a:lnTo>
                    <a:pt x="244" y="100"/>
                  </a:lnTo>
                  <a:lnTo>
                    <a:pt x="244" y="101"/>
                  </a:lnTo>
                  <a:lnTo>
                    <a:pt x="244" y="105"/>
                  </a:lnTo>
                  <a:lnTo>
                    <a:pt x="239" y="105"/>
                  </a:lnTo>
                  <a:lnTo>
                    <a:pt x="238" y="105"/>
                  </a:lnTo>
                  <a:lnTo>
                    <a:pt x="236" y="105"/>
                  </a:lnTo>
                  <a:lnTo>
                    <a:pt x="234" y="106"/>
                  </a:lnTo>
                  <a:lnTo>
                    <a:pt x="234" y="106"/>
                  </a:lnTo>
                  <a:lnTo>
                    <a:pt x="232" y="106"/>
                  </a:lnTo>
                  <a:lnTo>
                    <a:pt x="231" y="108"/>
                  </a:lnTo>
                  <a:lnTo>
                    <a:pt x="229" y="108"/>
                  </a:lnTo>
                  <a:lnTo>
                    <a:pt x="226" y="110"/>
                  </a:lnTo>
                  <a:lnTo>
                    <a:pt x="224" y="112"/>
                  </a:lnTo>
                  <a:lnTo>
                    <a:pt x="222" y="112"/>
                  </a:lnTo>
                  <a:lnTo>
                    <a:pt x="219" y="112"/>
                  </a:lnTo>
                  <a:lnTo>
                    <a:pt x="217" y="113"/>
                  </a:lnTo>
                  <a:lnTo>
                    <a:pt x="215" y="113"/>
                  </a:lnTo>
                  <a:lnTo>
                    <a:pt x="214" y="113"/>
                  </a:lnTo>
                  <a:lnTo>
                    <a:pt x="208" y="113"/>
                  </a:lnTo>
                  <a:lnTo>
                    <a:pt x="208" y="113"/>
                  </a:lnTo>
                  <a:lnTo>
                    <a:pt x="207" y="115"/>
                  </a:lnTo>
                  <a:lnTo>
                    <a:pt x="203" y="118"/>
                  </a:lnTo>
                  <a:lnTo>
                    <a:pt x="200" y="118"/>
                  </a:lnTo>
                  <a:lnTo>
                    <a:pt x="200" y="118"/>
                  </a:lnTo>
                  <a:lnTo>
                    <a:pt x="198" y="118"/>
                  </a:lnTo>
                  <a:lnTo>
                    <a:pt x="198" y="120"/>
                  </a:lnTo>
                  <a:lnTo>
                    <a:pt x="198" y="120"/>
                  </a:lnTo>
                  <a:lnTo>
                    <a:pt x="196" y="122"/>
                  </a:lnTo>
                  <a:lnTo>
                    <a:pt x="195" y="124"/>
                  </a:lnTo>
                  <a:lnTo>
                    <a:pt x="195" y="124"/>
                  </a:lnTo>
                  <a:lnTo>
                    <a:pt x="193" y="124"/>
                  </a:lnTo>
                  <a:lnTo>
                    <a:pt x="193" y="125"/>
                  </a:lnTo>
                  <a:lnTo>
                    <a:pt x="195" y="127"/>
                  </a:lnTo>
                  <a:lnTo>
                    <a:pt x="196" y="129"/>
                  </a:lnTo>
                  <a:lnTo>
                    <a:pt x="198" y="132"/>
                  </a:lnTo>
                  <a:lnTo>
                    <a:pt x="200" y="136"/>
                  </a:lnTo>
                  <a:lnTo>
                    <a:pt x="202" y="136"/>
                  </a:lnTo>
                  <a:lnTo>
                    <a:pt x="205" y="134"/>
                  </a:lnTo>
                  <a:lnTo>
                    <a:pt x="208" y="134"/>
                  </a:lnTo>
                  <a:lnTo>
                    <a:pt x="212" y="134"/>
                  </a:lnTo>
                  <a:lnTo>
                    <a:pt x="214" y="132"/>
                  </a:lnTo>
                  <a:lnTo>
                    <a:pt x="214" y="132"/>
                  </a:lnTo>
                  <a:lnTo>
                    <a:pt x="217" y="134"/>
                  </a:lnTo>
                  <a:lnTo>
                    <a:pt x="220" y="136"/>
                  </a:lnTo>
                  <a:lnTo>
                    <a:pt x="220" y="139"/>
                  </a:lnTo>
                  <a:lnTo>
                    <a:pt x="217" y="142"/>
                  </a:lnTo>
                  <a:lnTo>
                    <a:pt x="217" y="142"/>
                  </a:lnTo>
                  <a:lnTo>
                    <a:pt x="217" y="142"/>
                  </a:lnTo>
                  <a:lnTo>
                    <a:pt x="215" y="142"/>
                  </a:lnTo>
                  <a:lnTo>
                    <a:pt x="215" y="142"/>
                  </a:lnTo>
                  <a:lnTo>
                    <a:pt x="212" y="144"/>
                  </a:lnTo>
                  <a:lnTo>
                    <a:pt x="212" y="144"/>
                  </a:lnTo>
                  <a:lnTo>
                    <a:pt x="207" y="144"/>
                  </a:lnTo>
                  <a:lnTo>
                    <a:pt x="203" y="142"/>
                  </a:lnTo>
                  <a:lnTo>
                    <a:pt x="202" y="142"/>
                  </a:lnTo>
                  <a:lnTo>
                    <a:pt x="202" y="142"/>
                  </a:lnTo>
                  <a:lnTo>
                    <a:pt x="200" y="142"/>
                  </a:lnTo>
                  <a:lnTo>
                    <a:pt x="200" y="144"/>
                  </a:lnTo>
                  <a:lnTo>
                    <a:pt x="200" y="144"/>
                  </a:lnTo>
                  <a:lnTo>
                    <a:pt x="200" y="144"/>
                  </a:lnTo>
                  <a:lnTo>
                    <a:pt x="200" y="144"/>
                  </a:lnTo>
                  <a:lnTo>
                    <a:pt x="198" y="144"/>
                  </a:lnTo>
                  <a:lnTo>
                    <a:pt x="198" y="144"/>
                  </a:lnTo>
                  <a:lnTo>
                    <a:pt x="195" y="148"/>
                  </a:lnTo>
                  <a:lnTo>
                    <a:pt x="195" y="148"/>
                  </a:lnTo>
                  <a:lnTo>
                    <a:pt x="195" y="148"/>
                  </a:lnTo>
                  <a:lnTo>
                    <a:pt x="191" y="148"/>
                  </a:lnTo>
                  <a:lnTo>
                    <a:pt x="190" y="148"/>
                  </a:lnTo>
                  <a:lnTo>
                    <a:pt x="188" y="149"/>
                  </a:lnTo>
                  <a:lnTo>
                    <a:pt x="186" y="153"/>
                  </a:lnTo>
                  <a:lnTo>
                    <a:pt x="183" y="153"/>
                  </a:lnTo>
                  <a:lnTo>
                    <a:pt x="179" y="154"/>
                  </a:lnTo>
                  <a:lnTo>
                    <a:pt x="174" y="15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32" name="Freeform 316"/>
            <p:cNvSpPr>
              <a:spLocks/>
            </p:cNvSpPr>
            <p:nvPr/>
          </p:nvSpPr>
          <p:spPr bwMode="auto">
            <a:xfrm>
              <a:off x="5230813" y="2573674"/>
              <a:ext cx="228600" cy="163513"/>
            </a:xfrm>
            <a:custGeom>
              <a:avLst/>
              <a:gdLst>
                <a:gd name="T0" fmla="*/ 104 w 144"/>
                <a:gd name="T1" fmla="*/ 98 h 103"/>
                <a:gd name="T2" fmla="*/ 101 w 144"/>
                <a:gd name="T3" fmla="*/ 100 h 103"/>
                <a:gd name="T4" fmla="*/ 91 w 144"/>
                <a:gd name="T5" fmla="*/ 96 h 103"/>
                <a:gd name="T6" fmla="*/ 87 w 144"/>
                <a:gd name="T7" fmla="*/ 98 h 103"/>
                <a:gd name="T8" fmla="*/ 77 w 144"/>
                <a:gd name="T9" fmla="*/ 96 h 103"/>
                <a:gd name="T10" fmla="*/ 68 w 144"/>
                <a:gd name="T11" fmla="*/ 98 h 103"/>
                <a:gd name="T12" fmla="*/ 61 w 144"/>
                <a:gd name="T13" fmla="*/ 96 h 103"/>
                <a:gd name="T14" fmla="*/ 58 w 144"/>
                <a:gd name="T15" fmla="*/ 94 h 103"/>
                <a:gd name="T16" fmla="*/ 55 w 144"/>
                <a:gd name="T17" fmla="*/ 93 h 103"/>
                <a:gd name="T18" fmla="*/ 51 w 144"/>
                <a:gd name="T19" fmla="*/ 93 h 103"/>
                <a:gd name="T20" fmla="*/ 43 w 144"/>
                <a:gd name="T21" fmla="*/ 91 h 103"/>
                <a:gd name="T22" fmla="*/ 27 w 144"/>
                <a:gd name="T23" fmla="*/ 91 h 103"/>
                <a:gd name="T24" fmla="*/ 22 w 144"/>
                <a:gd name="T25" fmla="*/ 91 h 103"/>
                <a:gd name="T26" fmla="*/ 19 w 144"/>
                <a:gd name="T27" fmla="*/ 91 h 103"/>
                <a:gd name="T28" fmla="*/ 17 w 144"/>
                <a:gd name="T29" fmla="*/ 93 h 103"/>
                <a:gd name="T30" fmla="*/ 14 w 144"/>
                <a:gd name="T31" fmla="*/ 96 h 103"/>
                <a:gd name="T32" fmla="*/ 5 w 144"/>
                <a:gd name="T33" fmla="*/ 96 h 103"/>
                <a:gd name="T34" fmla="*/ 5 w 144"/>
                <a:gd name="T35" fmla="*/ 86 h 103"/>
                <a:gd name="T36" fmla="*/ 2 w 144"/>
                <a:gd name="T37" fmla="*/ 82 h 103"/>
                <a:gd name="T38" fmla="*/ 3 w 144"/>
                <a:gd name="T39" fmla="*/ 76 h 103"/>
                <a:gd name="T40" fmla="*/ 10 w 144"/>
                <a:gd name="T41" fmla="*/ 72 h 103"/>
                <a:gd name="T42" fmla="*/ 8 w 144"/>
                <a:gd name="T43" fmla="*/ 60 h 103"/>
                <a:gd name="T44" fmla="*/ 3 w 144"/>
                <a:gd name="T45" fmla="*/ 48 h 103"/>
                <a:gd name="T46" fmla="*/ 20 w 144"/>
                <a:gd name="T47" fmla="*/ 46 h 103"/>
                <a:gd name="T48" fmla="*/ 27 w 144"/>
                <a:gd name="T49" fmla="*/ 41 h 103"/>
                <a:gd name="T50" fmla="*/ 36 w 144"/>
                <a:gd name="T51" fmla="*/ 39 h 103"/>
                <a:gd name="T52" fmla="*/ 36 w 144"/>
                <a:gd name="T53" fmla="*/ 34 h 103"/>
                <a:gd name="T54" fmla="*/ 41 w 144"/>
                <a:gd name="T55" fmla="*/ 26 h 103"/>
                <a:gd name="T56" fmla="*/ 49 w 144"/>
                <a:gd name="T57" fmla="*/ 21 h 103"/>
                <a:gd name="T58" fmla="*/ 51 w 144"/>
                <a:gd name="T59" fmla="*/ 19 h 103"/>
                <a:gd name="T60" fmla="*/ 51 w 144"/>
                <a:gd name="T61" fmla="*/ 19 h 103"/>
                <a:gd name="T62" fmla="*/ 51 w 144"/>
                <a:gd name="T63" fmla="*/ 14 h 103"/>
                <a:gd name="T64" fmla="*/ 53 w 144"/>
                <a:gd name="T65" fmla="*/ 9 h 103"/>
                <a:gd name="T66" fmla="*/ 58 w 144"/>
                <a:gd name="T67" fmla="*/ 7 h 103"/>
                <a:gd name="T68" fmla="*/ 63 w 144"/>
                <a:gd name="T69" fmla="*/ 7 h 103"/>
                <a:gd name="T70" fmla="*/ 68 w 144"/>
                <a:gd name="T71" fmla="*/ 5 h 103"/>
                <a:gd name="T72" fmla="*/ 73 w 144"/>
                <a:gd name="T73" fmla="*/ 0 h 103"/>
                <a:gd name="T74" fmla="*/ 79 w 144"/>
                <a:gd name="T75" fmla="*/ 2 h 103"/>
                <a:gd name="T76" fmla="*/ 87 w 144"/>
                <a:gd name="T77" fmla="*/ 3 h 103"/>
                <a:gd name="T78" fmla="*/ 94 w 144"/>
                <a:gd name="T79" fmla="*/ 5 h 103"/>
                <a:gd name="T80" fmla="*/ 94 w 144"/>
                <a:gd name="T81" fmla="*/ 9 h 103"/>
                <a:gd name="T82" fmla="*/ 103 w 144"/>
                <a:gd name="T83" fmla="*/ 7 h 103"/>
                <a:gd name="T84" fmla="*/ 113 w 144"/>
                <a:gd name="T85" fmla="*/ 9 h 103"/>
                <a:gd name="T86" fmla="*/ 116 w 144"/>
                <a:gd name="T87" fmla="*/ 17 h 103"/>
                <a:gd name="T88" fmla="*/ 118 w 144"/>
                <a:gd name="T89" fmla="*/ 24 h 103"/>
                <a:gd name="T90" fmla="*/ 116 w 144"/>
                <a:gd name="T91" fmla="*/ 27 h 103"/>
                <a:gd name="T92" fmla="*/ 121 w 144"/>
                <a:gd name="T93" fmla="*/ 33 h 103"/>
                <a:gd name="T94" fmla="*/ 126 w 144"/>
                <a:gd name="T95" fmla="*/ 41 h 103"/>
                <a:gd name="T96" fmla="*/ 132 w 144"/>
                <a:gd name="T97" fmla="*/ 46 h 103"/>
                <a:gd name="T98" fmla="*/ 133 w 144"/>
                <a:gd name="T99" fmla="*/ 50 h 103"/>
                <a:gd name="T100" fmla="*/ 142 w 144"/>
                <a:gd name="T101" fmla="*/ 55 h 103"/>
                <a:gd name="T102" fmla="*/ 140 w 144"/>
                <a:gd name="T103" fmla="*/ 63 h 103"/>
                <a:gd name="T104" fmla="*/ 125 w 144"/>
                <a:gd name="T105" fmla="*/ 65 h 103"/>
                <a:gd name="T106" fmla="*/ 126 w 144"/>
                <a:gd name="T107" fmla="*/ 70 h 103"/>
                <a:gd name="T108" fmla="*/ 128 w 144"/>
                <a:gd name="T109" fmla="*/ 77 h 103"/>
                <a:gd name="T110" fmla="*/ 130 w 144"/>
                <a:gd name="T111" fmla="*/ 84 h 103"/>
                <a:gd name="T112" fmla="*/ 123 w 144"/>
                <a:gd name="T113" fmla="*/ 86 h 103"/>
                <a:gd name="T114" fmla="*/ 118 w 144"/>
                <a:gd name="T115" fmla="*/ 88 h 103"/>
                <a:gd name="T116" fmla="*/ 116 w 144"/>
                <a:gd name="T117" fmla="*/ 91 h 103"/>
                <a:gd name="T118" fmla="*/ 113 w 144"/>
                <a:gd name="T119" fmla="*/ 98 h 103"/>
                <a:gd name="T120" fmla="*/ 111 w 144"/>
                <a:gd name="T121"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 h="103">
                  <a:moveTo>
                    <a:pt x="108" y="101"/>
                  </a:moveTo>
                  <a:lnTo>
                    <a:pt x="106" y="100"/>
                  </a:lnTo>
                  <a:lnTo>
                    <a:pt x="104" y="98"/>
                  </a:lnTo>
                  <a:lnTo>
                    <a:pt x="103" y="98"/>
                  </a:lnTo>
                  <a:lnTo>
                    <a:pt x="103" y="98"/>
                  </a:lnTo>
                  <a:lnTo>
                    <a:pt x="101" y="100"/>
                  </a:lnTo>
                  <a:lnTo>
                    <a:pt x="97" y="100"/>
                  </a:lnTo>
                  <a:lnTo>
                    <a:pt x="92" y="100"/>
                  </a:lnTo>
                  <a:lnTo>
                    <a:pt x="91" y="96"/>
                  </a:lnTo>
                  <a:lnTo>
                    <a:pt x="89" y="96"/>
                  </a:lnTo>
                  <a:lnTo>
                    <a:pt x="89" y="96"/>
                  </a:lnTo>
                  <a:lnTo>
                    <a:pt x="87" y="98"/>
                  </a:lnTo>
                  <a:lnTo>
                    <a:pt x="84" y="100"/>
                  </a:lnTo>
                  <a:lnTo>
                    <a:pt x="80" y="98"/>
                  </a:lnTo>
                  <a:lnTo>
                    <a:pt x="77" y="96"/>
                  </a:lnTo>
                  <a:lnTo>
                    <a:pt x="75" y="96"/>
                  </a:lnTo>
                  <a:lnTo>
                    <a:pt x="72" y="98"/>
                  </a:lnTo>
                  <a:lnTo>
                    <a:pt x="68" y="98"/>
                  </a:lnTo>
                  <a:lnTo>
                    <a:pt x="67" y="98"/>
                  </a:lnTo>
                  <a:lnTo>
                    <a:pt x="67" y="98"/>
                  </a:lnTo>
                  <a:lnTo>
                    <a:pt x="61" y="96"/>
                  </a:lnTo>
                  <a:lnTo>
                    <a:pt x="61" y="96"/>
                  </a:lnTo>
                  <a:lnTo>
                    <a:pt x="61" y="96"/>
                  </a:lnTo>
                  <a:lnTo>
                    <a:pt x="58" y="94"/>
                  </a:lnTo>
                  <a:lnTo>
                    <a:pt x="56" y="94"/>
                  </a:lnTo>
                  <a:lnTo>
                    <a:pt x="55" y="93"/>
                  </a:lnTo>
                  <a:lnTo>
                    <a:pt x="55" y="93"/>
                  </a:lnTo>
                  <a:lnTo>
                    <a:pt x="51" y="93"/>
                  </a:lnTo>
                  <a:lnTo>
                    <a:pt x="51" y="93"/>
                  </a:lnTo>
                  <a:lnTo>
                    <a:pt x="51" y="93"/>
                  </a:lnTo>
                  <a:lnTo>
                    <a:pt x="48" y="91"/>
                  </a:lnTo>
                  <a:lnTo>
                    <a:pt x="46" y="91"/>
                  </a:lnTo>
                  <a:lnTo>
                    <a:pt x="43" y="91"/>
                  </a:lnTo>
                  <a:lnTo>
                    <a:pt x="39" y="91"/>
                  </a:lnTo>
                  <a:lnTo>
                    <a:pt x="32" y="91"/>
                  </a:lnTo>
                  <a:lnTo>
                    <a:pt x="27" y="91"/>
                  </a:lnTo>
                  <a:lnTo>
                    <a:pt x="26" y="91"/>
                  </a:lnTo>
                  <a:lnTo>
                    <a:pt x="24" y="91"/>
                  </a:lnTo>
                  <a:lnTo>
                    <a:pt x="22" y="91"/>
                  </a:lnTo>
                  <a:lnTo>
                    <a:pt x="22" y="91"/>
                  </a:lnTo>
                  <a:lnTo>
                    <a:pt x="19" y="91"/>
                  </a:lnTo>
                  <a:lnTo>
                    <a:pt x="19" y="91"/>
                  </a:lnTo>
                  <a:lnTo>
                    <a:pt x="17" y="91"/>
                  </a:lnTo>
                  <a:lnTo>
                    <a:pt x="17" y="91"/>
                  </a:lnTo>
                  <a:lnTo>
                    <a:pt x="17" y="93"/>
                  </a:lnTo>
                  <a:lnTo>
                    <a:pt x="17" y="93"/>
                  </a:lnTo>
                  <a:lnTo>
                    <a:pt x="15" y="94"/>
                  </a:lnTo>
                  <a:lnTo>
                    <a:pt x="14" y="96"/>
                  </a:lnTo>
                  <a:lnTo>
                    <a:pt x="14" y="96"/>
                  </a:lnTo>
                  <a:lnTo>
                    <a:pt x="12" y="96"/>
                  </a:lnTo>
                  <a:lnTo>
                    <a:pt x="5" y="96"/>
                  </a:lnTo>
                  <a:lnTo>
                    <a:pt x="7" y="89"/>
                  </a:lnTo>
                  <a:lnTo>
                    <a:pt x="7" y="86"/>
                  </a:lnTo>
                  <a:lnTo>
                    <a:pt x="5" y="86"/>
                  </a:lnTo>
                  <a:lnTo>
                    <a:pt x="5" y="86"/>
                  </a:lnTo>
                  <a:lnTo>
                    <a:pt x="3" y="84"/>
                  </a:lnTo>
                  <a:lnTo>
                    <a:pt x="2" y="82"/>
                  </a:lnTo>
                  <a:lnTo>
                    <a:pt x="0" y="81"/>
                  </a:lnTo>
                  <a:lnTo>
                    <a:pt x="0" y="77"/>
                  </a:lnTo>
                  <a:lnTo>
                    <a:pt x="3" y="76"/>
                  </a:lnTo>
                  <a:lnTo>
                    <a:pt x="7" y="74"/>
                  </a:lnTo>
                  <a:lnTo>
                    <a:pt x="10" y="74"/>
                  </a:lnTo>
                  <a:lnTo>
                    <a:pt x="10" y="72"/>
                  </a:lnTo>
                  <a:lnTo>
                    <a:pt x="10" y="69"/>
                  </a:lnTo>
                  <a:lnTo>
                    <a:pt x="10" y="65"/>
                  </a:lnTo>
                  <a:lnTo>
                    <a:pt x="8" y="60"/>
                  </a:lnTo>
                  <a:lnTo>
                    <a:pt x="7" y="57"/>
                  </a:lnTo>
                  <a:lnTo>
                    <a:pt x="5" y="53"/>
                  </a:lnTo>
                  <a:lnTo>
                    <a:pt x="3" y="48"/>
                  </a:lnTo>
                  <a:lnTo>
                    <a:pt x="14" y="48"/>
                  </a:lnTo>
                  <a:lnTo>
                    <a:pt x="15" y="46"/>
                  </a:lnTo>
                  <a:lnTo>
                    <a:pt x="20" y="46"/>
                  </a:lnTo>
                  <a:lnTo>
                    <a:pt x="24" y="45"/>
                  </a:lnTo>
                  <a:lnTo>
                    <a:pt x="26" y="43"/>
                  </a:lnTo>
                  <a:lnTo>
                    <a:pt x="27" y="41"/>
                  </a:lnTo>
                  <a:lnTo>
                    <a:pt x="32" y="39"/>
                  </a:lnTo>
                  <a:lnTo>
                    <a:pt x="36" y="39"/>
                  </a:lnTo>
                  <a:lnTo>
                    <a:pt x="36" y="39"/>
                  </a:lnTo>
                  <a:lnTo>
                    <a:pt x="36" y="39"/>
                  </a:lnTo>
                  <a:lnTo>
                    <a:pt x="36" y="36"/>
                  </a:lnTo>
                  <a:lnTo>
                    <a:pt x="36" y="34"/>
                  </a:lnTo>
                  <a:lnTo>
                    <a:pt x="37" y="31"/>
                  </a:lnTo>
                  <a:lnTo>
                    <a:pt x="39" y="27"/>
                  </a:lnTo>
                  <a:lnTo>
                    <a:pt x="41" y="26"/>
                  </a:lnTo>
                  <a:lnTo>
                    <a:pt x="44" y="24"/>
                  </a:lnTo>
                  <a:lnTo>
                    <a:pt x="46" y="22"/>
                  </a:lnTo>
                  <a:lnTo>
                    <a:pt x="49" y="21"/>
                  </a:lnTo>
                  <a:lnTo>
                    <a:pt x="51" y="21"/>
                  </a:lnTo>
                  <a:lnTo>
                    <a:pt x="51" y="21"/>
                  </a:lnTo>
                  <a:lnTo>
                    <a:pt x="51" y="19"/>
                  </a:lnTo>
                  <a:lnTo>
                    <a:pt x="51" y="19"/>
                  </a:lnTo>
                  <a:lnTo>
                    <a:pt x="51" y="19"/>
                  </a:lnTo>
                  <a:lnTo>
                    <a:pt x="51" y="19"/>
                  </a:lnTo>
                  <a:lnTo>
                    <a:pt x="51" y="19"/>
                  </a:lnTo>
                  <a:lnTo>
                    <a:pt x="49" y="19"/>
                  </a:lnTo>
                  <a:lnTo>
                    <a:pt x="51" y="14"/>
                  </a:lnTo>
                  <a:lnTo>
                    <a:pt x="51" y="10"/>
                  </a:lnTo>
                  <a:lnTo>
                    <a:pt x="53" y="9"/>
                  </a:lnTo>
                  <a:lnTo>
                    <a:pt x="53" y="9"/>
                  </a:lnTo>
                  <a:lnTo>
                    <a:pt x="55" y="9"/>
                  </a:lnTo>
                  <a:lnTo>
                    <a:pt x="58" y="7"/>
                  </a:lnTo>
                  <a:lnTo>
                    <a:pt x="58" y="7"/>
                  </a:lnTo>
                  <a:lnTo>
                    <a:pt x="61" y="7"/>
                  </a:lnTo>
                  <a:lnTo>
                    <a:pt x="61" y="7"/>
                  </a:lnTo>
                  <a:lnTo>
                    <a:pt x="63" y="7"/>
                  </a:lnTo>
                  <a:lnTo>
                    <a:pt x="63" y="7"/>
                  </a:lnTo>
                  <a:lnTo>
                    <a:pt x="67" y="7"/>
                  </a:lnTo>
                  <a:lnTo>
                    <a:pt x="68" y="5"/>
                  </a:lnTo>
                  <a:lnTo>
                    <a:pt x="70" y="3"/>
                  </a:lnTo>
                  <a:lnTo>
                    <a:pt x="70" y="2"/>
                  </a:lnTo>
                  <a:lnTo>
                    <a:pt x="73" y="0"/>
                  </a:lnTo>
                  <a:lnTo>
                    <a:pt x="75" y="0"/>
                  </a:lnTo>
                  <a:lnTo>
                    <a:pt x="75" y="0"/>
                  </a:lnTo>
                  <a:lnTo>
                    <a:pt x="79" y="2"/>
                  </a:lnTo>
                  <a:lnTo>
                    <a:pt x="82" y="2"/>
                  </a:lnTo>
                  <a:lnTo>
                    <a:pt x="84" y="3"/>
                  </a:lnTo>
                  <a:lnTo>
                    <a:pt x="87" y="3"/>
                  </a:lnTo>
                  <a:lnTo>
                    <a:pt x="91" y="3"/>
                  </a:lnTo>
                  <a:lnTo>
                    <a:pt x="92" y="3"/>
                  </a:lnTo>
                  <a:lnTo>
                    <a:pt x="94" y="5"/>
                  </a:lnTo>
                  <a:lnTo>
                    <a:pt x="94" y="7"/>
                  </a:lnTo>
                  <a:lnTo>
                    <a:pt x="94" y="9"/>
                  </a:lnTo>
                  <a:lnTo>
                    <a:pt x="94" y="9"/>
                  </a:lnTo>
                  <a:lnTo>
                    <a:pt x="97" y="9"/>
                  </a:lnTo>
                  <a:lnTo>
                    <a:pt x="99" y="7"/>
                  </a:lnTo>
                  <a:lnTo>
                    <a:pt x="103" y="7"/>
                  </a:lnTo>
                  <a:lnTo>
                    <a:pt x="106" y="7"/>
                  </a:lnTo>
                  <a:lnTo>
                    <a:pt x="109" y="7"/>
                  </a:lnTo>
                  <a:lnTo>
                    <a:pt x="113" y="9"/>
                  </a:lnTo>
                  <a:lnTo>
                    <a:pt x="114" y="10"/>
                  </a:lnTo>
                  <a:lnTo>
                    <a:pt x="116" y="14"/>
                  </a:lnTo>
                  <a:lnTo>
                    <a:pt x="116" y="17"/>
                  </a:lnTo>
                  <a:lnTo>
                    <a:pt x="116" y="19"/>
                  </a:lnTo>
                  <a:lnTo>
                    <a:pt x="120" y="22"/>
                  </a:lnTo>
                  <a:lnTo>
                    <a:pt x="118" y="24"/>
                  </a:lnTo>
                  <a:lnTo>
                    <a:pt x="118" y="26"/>
                  </a:lnTo>
                  <a:lnTo>
                    <a:pt x="116" y="27"/>
                  </a:lnTo>
                  <a:lnTo>
                    <a:pt x="116" y="27"/>
                  </a:lnTo>
                  <a:lnTo>
                    <a:pt x="118" y="29"/>
                  </a:lnTo>
                  <a:lnTo>
                    <a:pt x="118" y="31"/>
                  </a:lnTo>
                  <a:lnTo>
                    <a:pt x="121" y="33"/>
                  </a:lnTo>
                  <a:lnTo>
                    <a:pt x="121" y="36"/>
                  </a:lnTo>
                  <a:lnTo>
                    <a:pt x="125" y="38"/>
                  </a:lnTo>
                  <a:lnTo>
                    <a:pt x="126" y="41"/>
                  </a:lnTo>
                  <a:lnTo>
                    <a:pt x="128" y="43"/>
                  </a:lnTo>
                  <a:lnTo>
                    <a:pt x="132" y="43"/>
                  </a:lnTo>
                  <a:lnTo>
                    <a:pt x="132" y="46"/>
                  </a:lnTo>
                  <a:lnTo>
                    <a:pt x="132" y="50"/>
                  </a:lnTo>
                  <a:lnTo>
                    <a:pt x="132" y="50"/>
                  </a:lnTo>
                  <a:lnTo>
                    <a:pt x="133" y="50"/>
                  </a:lnTo>
                  <a:lnTo>
                    <a:pt x="135" y="50"/>
                  </a:lnTo>
                  <a:lnTo>
                    <a:pt x="138" y="51"/>
                  </a:lnTo>
                  <a:lnTo>
                    <a:pt x="142" y="55"/>
                  </a:lnTo>
                  <a:lnTo>
                    <a:pt x="144" y="58"/>
                  </a:lnTo>
                  <a:lnTo>
                    <a:pt x="144" y="60"/>
                  </a:lnTo>
                  <a:lnTo>
                    <a:pt x="140" y="63"/>
                  </a:lnTo>
                  <a:lnTo>
                    <a:pt x="137" y="65"/>
                  </a:lnTo>
                  <a:lnTo>
                    <a:pt x="130" y="65"/>
                  </a:lnTo>
                  <a:lnTo>
                    <a:pt x="125" y="65"/>
                  </a:lnTo>
                  <a:lnTo>
                    <a:pt x="125" y="67"/>
                  </a:lnTo>
                  <a:lnTo>
                    <a:pt x="125" y="69"/>
                  </a:lnTo>
                  <a:lnTo>
                    <a:pt x="126" y="70"/>
                  </a:lnTo>
                  <a:lnTo>
                    <a:pt x="128" y="74"/>
                  </a:lnTo>
                  <a:lnTo>
                    <a:pt x="128" y="76"/>
                  </a:lnTo>
                  <a:lnTo>
                    <a:pt x="128" y="77"/>
                  </a:lnTo>
                  <a:lnTo>
                    <a:pt x="128" y="79"/>
                  </a:lnTo>
                  <a:lnTo>
                    <a:pt x="130" y="81"/>
                  </a:lnTo>
                  <a:lnTo>
                    <a:pt x="130" y="84"/>
                  </a:lnTo>
                  <a:lnTo>
                    <a:pt x="128" y="86"/>
                  </a:lnTo>
                  <a:lnTo>
                    <a:pt x="126" y="88"/>
                  </a:lnTo>
                  <a:lnTo>
                    <a:pt x="123" y="86"/>
                  </a:lnTo>
                  <a:lnTo>
                    <a:pt x="121" y="86"/>
                  </a:lnTo>
                  <a:lnTo>
                    <a:pt x="120" y="86"/>
                  </a:lnTo>
                  <a:lnTo>
                    <a:pt x="118" y="88"/>
                  </a:lnTo>
                  <a:lnTo>
                    <a:pt x="118" y="88"/>
                  </a:lnTo>
                  <a:lnTo>
                    <a:pt x="116" y="89"/>
                  </a:lnTo>
                  <a:lnTo>
                    <a:pt x="116" y="91"/>
                  </a:lnTo>
                  <a:lnTo>
                    <a:pt x="114" y="93"/>
                  </a:lnTo>
                  <a:lnTo>
                    <a:pt x="113" y="96"/>
                  </a:lnTo>
                  <a:lnTo>
                    <a:pt x="113" y="98"/>
                  </a:lnTo>
                  <a:lnTo>
                    <a:pt x="113" y="100"/>
                  </a:lnTo>
                  <a:lnTo>
                    <a:pt x="113" y="101"/>
                  </a:lnTo>
                  <a:lnTo>
                    <a:pt x="111" y="103"/>
                  </a:lnTo>
                  <a:lnTo>
                    <a:pt x="108" y="10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33" name="Freeform 317"/>
            <p:cNvSpPr>
              <a:spLocks/>
            </p:cNvSpPr>
            <p:nvPr/>
          </p:nvSpPr>
          <p:spPr bwMode="auto">
            <a:xfrm>
              <a:off x="5176839" y="2508586"/>
              <a:ext cx="176213" cy="87313"/>
            </a:xfrm>
            <a:custGeom>
              <a:avLst/>
              <a:gdLst>
                <a:gd name="T0" fmla="*/ 78 w 111"/>
                <a:gd name="T1" fmla="*/ 51 h 55"/>
                <a:gd name="T2" fmla="*/ 73 w 111"/>
                <a:gd name="T3" fmla="*/ 46 h 55"/>
                <a:gd name="T4" fmla="*/ 70 w 111"/>
                <a:gd name="T5" fmla="*/ 44 h 55"/>
                <a:gd name="T6" fmla="*/ 63 w 111"/>
                <a:gd name="T7" fmla="*/ 43 h 55"/>
                <a:gd name="T8" fmla="*/ 60 w 111"/>
                <a:gd name="T9" fmla="*/ 38 h 55"/>
                <a:gd name="T10" fmla="*/ 58 w 111"/>
                <a:gd name="T11" fmla="*/ 39 h 55"/>
                <a:gd name="T12" fmla="*/ 51 w 111"/>
                <a:gd name="T13" fmla="*/ 41 h 55"/>
                <a:gd name="T14" fmla="*/ 44 w 111"/>
                <a:gd name="T15" fmla="*/ 39 h 55"/>
                <a:gd name="T16" fmla="*/ 37 w 111"/>
                <a:gd name="T17" fmla="*/ 39 h 55"/>
                <a:gd name="T18" fmla="*/ 29 w 111"/>
                <a:gd name="T19" fmla="*/ 39 h 55"/>
                <a:gd name="T20" fmla="*/ 20 w 111"/>
                <a:gd name="T21" fmla="*/ 39 h 55"/>
                <a:gd name="T22" fmla="*/ 13 w 111"/>
                <a:gd name="T23" fmla="*/ 41 h 55"/>
                <a:gd name="T24" fmla="*/ 8 w 111"/>
                <a:gd name="T25" fmla="*/ 43 h 55"/>
                <a:gd name="T26" fmla="*/ 5 w 111"/>
                <a:gd name="T27" fmla="*/ 44 h 55"/>
                <a:gd name="T28" fmla="*/ 0 w 111"/>
                <a:gd name="T29" fmla="*/ 39 h 55"/>
                <a:gd name="T30" fmla="*/ 0 w 111"/>
                <a:gd name="T31" fmla="*/ 31 h 55"/>
                <a:gd name="T32" fmla="*/ 5 w 111"/>
                <a:gd name="T33" fmla="*/ 24 h 55"/>
                <a:gd name="T34" fmla="*/ 6 w 111"/>
                <a:gd name="T35" fmla="*/ 17 h 55"/>
                <a:gd name="T36" fmla="*/ 10 w 111"/>
                <a:gd name="T37" fmla="*/ 13 h 55"/>
                <a:gd name="T38" fmla="*/ 15 w 111"/>
                <a:gd name="T39" fmla="*/ 10 h 55"/>
                <a:gd name="T40" fmla="*/ 18 w 111"/>
                <a:gd name="T41" fmla="*/ 8 h 55"/>
                <a:gd name="T42" fmla="*/ 24 w 111"/>
                <a:gd name="T43" fmla="*/ 5 h 55"/>
                <a:gd name="T44" fmla="*/ 29 w 111"/>
                <a:gd name="T45" fmla="*/ 10 h 55"/>
                <a:gd name="T46" fmla="*/ 30 w 111"/>
                <a:gd name="T47" fmla="*/ 13 h 55"/>
                <a:gd name="T48" fmla="*/ 30 w 111"/>
                <a:gd name="T49" fmla="*/ 13 h 55"/>
                <a:gd name="T50" fmla="*/ 36 w 111"/>
                <a:gd name="T51" fmla="*/ 17 h 55"/>
                <a:gd name="T52" fmla="*/ 39 w 111"/>
                <a:gd name="T53" fmla="*/ 20 h 55"/>
                <a:gd name="T54" fmla="*/ 42 w 111"/>
                <a:gd name="T55" fmla="*/ 22 h 55"/>
                <a:gd name="T56" fmla="*/ 49 w 111"/>
                <a:gd name="T57" fmla="*/ 19 h 55"/>
                <a:gd name="T58" fmla="*/ 53 w 111"/>
                <a:gd name="T59" fmla="*/ 15 h 55"/>
                <a:gd name="T60" fmla="*/ 51 w 111"/>
                <a:gd name="T61" fmla="*/ 8 h 55"/>
                <a:gd name="T62" fmla="*/ 54 w 111"/>
                <a:gd name="T63" fmla="*/ 1 h 55"/>
                <a:gd name="T64" fmla="*/ 68 w 111"/>
                <a:gd name="T65" fmla="*/ 0 h 55"/>
                <a:gd name="T66" fmla="*/ 78 w 111"/>
                <a:gd name="T67" fmla="*/ 7 h 55"/>
                <a:gd name="T68" fmla="*/ 90 w 111"/>
                <a:gd name="T69" fmla="*/ 10 h 55"/>
                <a:gd name="T70" fmla="*/ 99 w 111"/>
                <a:gd name="T71" fmla="*/ 10 h 55"/>
                <a:gd name="T72" fmla="*/ 106 w 111"/>
                <a:gd name="T73" fmla="*/ 17 h 55"/>
                <a:gd name="T74" fmla="*/ 106 w 111"/>
                <a:gd name="T75" fmla="*/ 22 h 55"/>
                <a:gd name="T76" fmla="*/ 104 w 111"/>
                <a:gd name="T77" fmla="*/ 25 h 55"/>
                <a:gd name="T78" fmla="*/ 106 w 111"/>
                <a:gd name="T79" fmla="*/ 27 h 55"/>
                <a:gd name="T80" fmla="*/ 109 w 111"/>
                <a:gd name="T81" fmla="*/ 32 h 55"/>
                <a:gd name="T82" fmla="*/ 111 w 111"/>
                <a:gd name="T83" fmla="*/ 34 h 55"/>
                <a:gd name="T84" fmla="*/ 111 w 111"/>
                <a:gd name="T85" fmla="*/ 41 h 55"/>
                <a:gd name="T86" fmla="*/ 106 w 111"/>
                <a:gd name="T87" fmla="*/ 44 h 55"/>
                <a:gd name="T88" fmla="*/ 101 w 111"/>
                <a:gd name="T89" fmla="*/ 50 h 55"/>
                <a:gd name="T90" fmla="*/ 97 w 111"/>
                <a:gd name="T91" fmla="*/ 51 h 55"/>
                <a:gd name="T92" fmla="*/ 95 w 111"/>
                <a:gd name="T93" fmla="*/ 51 h 55"/>
                <a:gd name="T94" fmla="*/ 89 w 111"/>
                <a:gd name="T95"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55">
                  <a:moveTo>
                    <a:pt x="82" y="53"/>
                  </a:moveTo>
                  <a:lnTo>
                    <a:pt x="80" y="51"/>
                  </a:lnTo>
                  <a:lnTo>
                    <a:pt x="78" y="51"/>
                  </a:lnTo>
                  <a:lnTo>
                    <a:pt x="77" y="48"/>
                  </a:lnTo>
                  <a:lnTo>
                    <a:pt x="75" y="46"/>
                  </a:lnTo>
                  <a:lnTo>
                    <a:pt x="73" y="46"/>
                  </a:lnTo>
                  <a:lnTo>
                    <a:pt x="71" y="44"/>
                  </a:lnTo>
                  <a:lnTo>
                    <a:pt x="71" y="44"/>
                  </a:lnTo>
                  <a:lnTo>
                    <a:pt x="70" y="44"/>
                  </a:lnTo>
                  <a:lnTo>
                    <a:pt x="68" y="44"/>
                  </a:lnTo>
                  <a:lnTo>
                    <a:pt x="65" y="43"/>
                  </a:lnTo>
                  <a:lnTo>
                    <a:pt x="63" y="43"/>
                  </a:lnTo>
                  <a:lnTo>
                    <a:pt x="61" y="41"/>
                  </a:lnTo>
                  <a:lnTo>
                    <a:pt x="61" y="39"/>
                  </a:lnTo>
                  <a:lnTo>
                    <a:pt x="60" y="38"/>
                  </a:lnTo>
                  <a:lnTo>
                    <a:pt x="60" y="38"/>
                  </a:lnTo>
                  <a:lnTo>
                    <a:pt x="58" y="38"/>
                  </a:lnTo>
                  <a:lnTo>
                    <a:pt x="58" y="39"/>
                  </a:lnTo>
                  <a:lnTo>
                    <a:pt x="54" y="41"/>
                  </a:lnTo>
                  <a:lnTo>
                    <a:pt x="53" y="41"/>
                  </a:lnTo>
                  <a:lnTo>
                    <a:pt x="51" y="41"/>
                  </a:lnTo>
                  <a:lnTo>
                    <a:pt x="49" y="41"/>
                  </a:lnTo>
                  <a:lnTo>
                    <a:pt x="46" y="39"/>
                  </a:lnTo>
                  <a:lnTo>
                    <a:pt x="44" y="39"/>
                  </a:lnTo>
                  <a:lnTo>
                    <a:pt x="42" y="39"/>
                  </a:lnTo>
                  <a:lnTo>
                    <a:pt x="39" y="39"/>
                  </a:lnTo>
                  <a:lnTo>
                    <a:pt x="37" y="39"/>
                  </a:lnTo>
                  <a:lnTo>
                    <a:pt x="36" y="39"/>
                  </a:lnTo>
                  <a:lnTo>
                    <a:pt x="32" y="39"/>
                  </a:lnTo>
                  <a:lnTo>
                    <a:pt x="29" y="39"/>
                  </a:lnTo>
                  <a:lnTo>
                    <a:pt x="24" y="39"/>
                  </a:lnTo>
                  <a:lnTo>
                    <a:pt x="22" y="39"/>
                  </a:lnTo>
                  <a:lnTo>
                    <a:pt x="20" y="39"/>
                  </a:lnTo>
                  <a:lnTo>
                    <a:pt x="18" y="39"/>
                  </a:lnTo>
                  <a:lnTo>
                    <a:pt x="15" y="39"/>
                  </a:lnTo>
                  <a:lnTo>
                    <a:pt x="13" y="41"/>
                  </a:lnTo>
                  <a:lnTo>
                    <a:pt x="12" y="41"/>
                  </a:lnTo>
                  <a:lnTo>
                    <a:pt x="10" y="41"/>
                  </a:lnTo>
                  <a:lnTo>
                    <a:pt x="8" y="43"/>
                  </a:lnTo>
                  <a:lnTo>
                    <a:pt x="6" y="43"/>
                  </a:lnTo>
                  <a:lnTo>
                    <a:pt x="5" y="44"/>
                  </a:lnTo>
                  <a:lnTo>
                    <a:pt x="5" y="44"/>
                  </a:lnTo>
                  <a:lnTo>
                    <a:pt x="1" y="46"/>
                  </a:lnTo>
                  <a:lnTo>
                    <a:pt x="0" y="43"/>
                  </a:lnTo>
                  <a:lnTo>
                    <a:pt x="0" y="39"/>
                  </a:lnTo>
                  <a:lnTo>
                    <a:pt x="0" y="39"/>
                  </a:lnTo>
                  <a:lnTo>
                    <a:pt x="0" y="34"/>
                  </a:lnTo>
                  <a:lnTo>
                    <a:pt x="0" y="31"/>
                  </a:lnTo>
                  <a:lnTo>
                    <a:pt x="1" y="29"/>
                  </a:lnTo>
                  <a:lnTo>
                    <a:pt x="1" y="27"/>
                  </a:lnTo>
                  <a:lnTo>
                    <a:pt x="5" y="24"/>
                  </a:lnTo>
                  <a:lnTo>
                    <a:pt x="5" y="24"/>
                  </a:lnTo>
                  <a:lnTo>
                    <a:pt x="6" y="20"/>
                  </a:lnTo>
                  <a:lnTo>
                    <a:pt x="6" y="17"/>
                  </a:lnTo>
                  <a:lnTo>
                    <a:pt x="8" y="15"/>
                  </a:lnTo>
                  <a:lnTo>
                    <a:pt x="8" y="15"/>
                  </a:lnTo>
                  <a:lnTo>
                    <a:pt x="10" y="13"/>
                  </a:lnTo>
                  <a:lnTo>
                    <a:pt x="10" y="13"/>
                  </a:lnTo>
                  <a:lnTo>
                    <a:pt x="12" y="10"/>
                  </a:lnTo>
                  <a:lnTo>
                    <a:pt x="15" y="10"/>
                  </a:lnTo>
                  <a:lnTo>
                    <a:pt x="15" y="10"/>
                  </a:lnTo>
                  <a:lnTo>
                    <a:pt x="17" y="8"/>
                  </a:lnTo>
                  <a:lnTo>
                    <a:pt x="18" y="8"/>
                  </a:lnTo>
                  <a:lnTo>
                    <a:pt x="20" y="7"/>
                  </a:lnTo>
                  <a:lnTo>
                    <a:pt x="22" y="7"/>
                  </a:lnTo>
                  <a:lnTo>
                    <a:pt x="24" y="5"/>
                  </a:lnTo>
                  <a:lnTo>
                    <a:pt x="27" y="8"/>
                  </a:lnTo>
                  <a:lnTo>
                    <a:pt x="27" y="10"/>
                  </a:lnTo>
                  <a:lnTo>
                    <a:pt x="29" y="10"/>
                  </a:lnTo>
                  <a:lnTo>
                    <a:pt x="30" y="12"/>
                  </a:lnTo>
                  <a:lnTo>
                    <a:pt x="30" y="12"/>
                  </a:lnTo>
                  <a:lnTo>
                    <a:pt x="30" y="13"/>
                  </a:lnTo>
                  <a:lnTo>
                    <a:pt x="30" y="13"/>
                  </a:lnTo>
                  <a:lnTo>
                    <a:pt x="30" y="13"/>
                  </a:lnTo>
                  <a:lnTo>
                    <a:pt x="30" y="13"/>
                  </a:lnTo>
                  <a:lnTo>
                    <a:pt x="34" y="15"/>
                  </a:lnTo>
                  <a:lnTo>
                    <a:pt x="36" y="17"/>
                  </a:lnTo>
                  <a:lnTo>
                    <a:pt x="36" y="17"/>
                  </a:lnTo>
                  <a:lnTo>
                    <a:pt x="37" y="20"/>
                  </a:lnTo>
                  <a:lnTo>
                    <a:pt x="37" y="20"/>
                  </a:lnTo>
                  <a:lnTo>
                    <a:pt x="39" y="20"/>
                  </a:lnTo>
                  <a:lnTo>
                    <a:pt x="39" y="20"/>
                  </a:lnTo>
                  <a:lnTo>
                    <a:pt x="39" y="22"/>
                  </a:lnTo>
                  <a:lnTo>
                    <a:pt x="42" y="22"/>
                  </a:lnTo>
                  <a:lnTo>
                    <a:pt x="44" y="22"/>
                  </a:lnTo>
                  <a:lnTo>
                    <a:pt x="48" y="20"/>
                  </a:lnTo>
                  <a:lnTo>
                    <a:pt x="49" y="19"/>
                  </a:lnTo>
                  <a:lnTo>
                    <a:pt x="51" y="17"/>
                  </a:lnTo>
                  <a:lnTo>
                    <a:pt x="53" y="15"/>
                  </a:lnTo>
                  <a:lnTo>
                    <a:pt x="53" y="15"/>
                  </a:lnTo>
                  <a:lnTo>
                    <a:pt x="53" y="13"/>
                  </a:lnTo>
                  <a:lnTo>
                    <a:pt x="51" y="10"/>
                  </a:lnTo>
                  <a:lnTo>
                    <a:pt x="51" y="8"/>
                  </a:lnTo>
                  <a:lnTo>
                    <a:pt x="51" y="3"/>
                  </a:lnTo>
                  <a:lnTo>
                    <a:pt x="53" y="3"/>
                  </a:lnTo>
                  <a:lnTo>
                    <a:pt x="54" y="1"/>
                  </a:lnTo>
                  <a:lnTo>
                    <a:pt x="58" y="1"/>
                  </a:lnTo>
                  <a:lnTo>
                    <a:pt x="60" y="0"/>
                  </a:lnTo>
                  <a:lnTo>
                    <a:pt x="68" y="0"/>
                  </a:lnTo>
                  <a:lnTo>
                    <a:pt x="70" y="1"/>
                  </a:lnTo>
                  <a:lnTo>
                    <a:pt x="73" y="3"/>
                  </a:lnTo>
                  <a:lnTo>
                    <a:pt x="78" y="7"/>
                  </a:lnTo>
                  <a:lnTo>
                    <a:pt x="82" y="10"/>
                  </a:lnTo>
                  <a:lnTo>
                    <a:pt x="83" y="10"/>
                  </a:lnTo>
                  <a:lnTo>
                    <a:pt x="90" y="10"/>
                  </a:lnTo>
                  <a:lnTo>
                    <a:pt x="94" y="10"/>
                  </a:lnTo>
                  <a:lnTo>
                    <a:pt x="95" y="10"/>
                  </a:lnTo>
                  <a:lnTo>
                    <a:pt x="99" y="10"/>
                  </a:lnTo>
                  <a:lnTo>
                    <a:pt x="101" y="12"/>
                  </a:lnTo>
                  <a:lnTo>
                    <a:pt x="102" y="13"/>
                  </a:lnTo>
                  <a:lnTo>
                    <a:pt x="106" y="17"/>
                  </a:lnTo>
                  <a:lnTo>
                    <a:pt x="106" y="19"/>
                  </a:lnTo>
                  <a:lnTo>
                    <a:pt x="106" y="19"/>
                  </a:lnTo>
                  <a:lnTo>
                    <a:pt x="106" y="22"/>
                  </a:lnTo>
                  <a:lnTo>
                    <a:pt x="106" y="22"/>
                  </a:lnTo>
                  <a:lnTo>
                    <a:pt x="104" y="25"/>
                  </a:lnTo>
                  <a:lnTo>
                    <a:pt x="104" y="25"/>
                  </a:lnTo>
                  <a:lnTo>
                    <a:pt x="104" y="25"/>
                  </a:lnTo>
                  <a:lnTo>
                    <a:pt x="104" y="25"/>
                  </a:lnTo>
                  <a:lnTo>
                    <a:pt x="106" y="27"/>
                  </a:lnTo>
                  <a:lnTo>
                    <a:pt x="106" y="29"/>
                  </a:lnTo>
                  <a:lnTo>
                    <a:pt x="107" y="31"/>
                  </a:lnTo>
                  <a:lnTo>
                    <a:pt x="109" y="32"/>
                  </a:lnTo>
                  <a:lnTo>
                    <a:pt x="109" y="34"/>
                  </a:lnTo>
                  <a:lnTo>
                    <a:pt x="109" y="34"/>
                  </a:lnTo>
                  <a:lnTo>
                    <a:pt x="111" y="34"/>
                  </a:lnTo>
                  <a:lnTo>
                    <a:pt x="111" y="36"/>
                  </a:lnTo>
                  <a:lnTo>
                    <a:pt x="111" y="38"/>
                  </a:lnTo>
                  <a:lnTo>
                    <a:pt x="111" y="41"/>
                  </a:lnTo>
                  <a:lnTo>
                    <a:pt x="111" y="44"/>
                  </a:lnTo>
                  <a:lnTo>
                    <a:pt x="107" y="44"/>
                  </a:lnTo>
                  <a:lnTo>
                    <a:pt x="106" y="44"/>
                  </a:lnTo>
                  <a:lnTo>
                    <a:pt x="106" y="46"/>
                  </a:lnTo>
                  <a:lnTo>
                    <a:pt x="104" y="48"/>
                  </a:lnTo>
                  <a:lnTo>
                    <a:pt x="101" y="50"/>
                  </a:lnTo>
                  <a:lnTo>
                    <a:pt x="101" y="50"/>
                  </a:lnTo>
                  <a:lnTo>
                    <a:pt x="101" y="50"/>
                  </a:lnTo>
                  <a:lnTo>
                    <a:pt x="97" y="51"/>
                  </a:lnTo>
                  <a:lnTo>
                    <a:pt x="97" y="51"/>
                  </a:lnTo>
                  <a:lnTo>
                    <a:pt x="95" y="51"/>
                  </a:lnTo>
                  <a:lnTo>
                    <a:pt x="95" y="51"/>
                  </a:lnTo>
                  <a:lnTo>
                    <a:pt x="92" y="51"/>
                  </a:lnTo>
                  <a:lnTo>
                    <a:pt x="92" y="51"/>
                  </a:lnTo>
                  <a:lnTo>
                    <a:pt x="89" y="53"/>
                  </a:lnTo>
                  <a:lnTo>
                    <a:pt x="87" y="55"/>
                  </a:lnTo>
                  <a:lnTo>
                    <a:pt x="82" y="5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34" name="Freeform 318"/>
            <p:cNvSpPr>
              <a:spLocks/>
            </p:cNvSpPr>
            <p:nvPr/>
          </p:nvSpPr>
          <p:spPr bwMode="auto">
            <a:xfrm>
              <a:off x="5238750" y="2453023"/>
              <a:ext cx="114300" cy="76200"/>
            </a:xfrm>
            <a:custGeom>
              <a:avLst/>
              <a:gdLst>
                <a:gd name="T0" fmla="*/ 41 w 72"/>
                <a:gd name="T1" fmla="*/ 47 h 48"/>
                <a:gd name="T2" fmla="*/ 32 w 72"/>
                <a:gd name="T3" fmla="*/ 40 h 48"/>
                <a:gd name="T4" fmla="*/ 27 w 72"/>
                <a:gd name="T5" fmla="*/ 38 h 48"/>
                <a:gd name="T6" fmla="*/ 19 w 72"/>
                <a:gd name="T7" fmla="*/ 40 h 48"/>
                <a:gd name="T8" fmla="*/ 15 w 72"/>
                <a:gd name="T9" fmla="*/ 42 h 48"/>
                <a:gd name="T10" fmla="*/ 12 w 72"/>
                <a:gd name="T11" fmla="*/ 36 h 48"/>
                <a:gd name="T12" fmla="*/ 14 w 72"/>
                <a:gd name="T13" fmla="*/ 35 h 48"/>
                <a:gd name="T14" fmla="*/ 15 w 72"/>
                <a:gd name="T15" fmla="*/ 33 h 48"/>
                <a:gd name="T16" fmla="*/ 14 w 72"/>
                <a:gd name="T17" fmla="*/ 31 h 48"/>
                <a:gd name="T18" fmla="*/ 12 w 72"/>
                <a:gd name="T19" fmla="*/ 31 h 48"/>
                <a:gd name="T20" fmla="*/ 10 w 72"/>
                <a:gd name="T21" fmla="*/ 33 h 48"/>
                <a:gd name="T22" fmla="*/ 9 w 72"/>
                <a:gd name="T23" fmla="*/ 33 h 48"/>
                <a:gd name="T24" fmla="*/ 7 w 72"/>
                <a:gd name="T25" fmla="*/ 31 h 48"/>
                <a:gd name="T26" fmla="*/ 5 w 72"/>
                <a:gd name="T27" fmla="*/ 31 h 48"/>
                <a:gd name="T28" fmla="*/ 3 w 72"/>
                <a:gd name="T29" fmla="*/ 31 h 48"/>
                <a:gd name="T30" fmla="*/ 0 w 72"/>
                <a:gd name="T31" fmla="*/ 26 h 48"/>
                <a:gd name="T32" fmla="*/ 0 w 72"/>
                <a:gd name="T33" fmla="*/ 24 h 48"/>
                <a:gd name="T34" fmla="*/ 0 w 72"/>
                <a:gd name="T35" fmla="*/ 21 h 48"/>
                <a:gd name="T36" fmla="*/ 0 w 72"/>
                <a:gd name="T37" fmla="*/ 18 h 48"/>
                <a:gd name="T38" fmla="*/ 0 w 72"/>
                <a:gd name="T39" fmla="*/ 12 h 48"/>
                <a:gd name="T40" fmla="*/ 3 w 72"/>
                <a:gd name="T41" fmla="*/ 9 h 48"/>
                <a:gd name="T42" fmla="*/ 10 w 72"/>
                <a:gd name="T43" fmla="*/ 7 h 48"/>
                <a:gd name="T44" fmla="*/ 14 w 72"/>
                <a:gd name="T45" fmla="*/ 4 h 48"/>
                <a:gd name="T46" fmla="*/ 19 w 72"/>
                <a:gd name="T47" fmla="*/ 4 h 48"/>
                <a:gd name="T48" fmla="*/ 29 w 72"/>
                <a:gd name="T49" fmla="*/ 4 h 48"/>
                <a:gd name="T50" fmla="*/ 31 w 72"/>
                <a:gd name="T51" fmla="*/ 0 h 48"/>
                <a:gd name="T52" fmla="*/ 32 w 72"/>
                <a:gd name="T53" fmla="*/ 2 h 48"/>
                <a:gd name="T54" fmla="*/ 36 w 72"/>
                <a:gd name="T55" fmla="*/ 0 h 48"/>
                <a:gd name="T56" fmla="*/ 38 w 72"/>
                <a:gd name="T57" fmla="*/ 0 h 48"/>
                <a:gd name="T58" fmla="*/ 44 w 72"/>
                <a:gd name="T59" fmla="*/ 2 h 48"/>
                <a:gd name="T60" fmla="*/ 48 w 72"/>
                <a:gd name="T61" fmla="*/ 2 h 48"/>
                <a:gd name="T62" fmla="*/ 55 w 72"/>
                <a:gd name="T63" fmla="*/ 4 h 48"/>
                <a:gd name="T64" fmla="*/ 62 w 72"/>
                <a:gd name="T65" fmla="*/ 4 h 48"/>
                <a:gd name="T66" fmla="*/ 65 w 72"/>
                <a:gd name="T67" fmla="*/ 4 h 48"/>
                <a:gd name="T68" fmla="*/ 67 w 72"/>
                <a:gd name="T69" fmla="*/ 2 h 48"/>
                <a:gd name="T70" fmla="*/ 72 w 72"/>
                <a:gd name="T71" fmla="*/ 6 h 48"/>
                <a:gd name="T72" fmla="*/ 68 w 72"/>
                <a:gd name="T73" fmla="*/ 9 h 48"/>
                <a:gd name="T74" fmla="*/ 67 w 72"/>
                <a:gd name="T75" fmla="*/ 12 h 48"/>
                <a:gd name="T76" fmla="*/ 65 w 72"/>
                <a:gd name="T77" fmla="*/ 16 h 48"/>
                <a:gd name="T78" fmla="*/ 65 w 72"/>
                <a:gd name="T79" fmla="*/ 18 h 48"/>
                <a:gd name="T80" fmla="*/ 62 w 72"/>
                <a:gd name="T81" fmla="*/ 18 h 48"/>
                <a:gd name="T82" fmla="*/ 62 w 72"/>
                <a:gd name="T83" fmla="*/ 21 h 48"/>
                <a:gd name="T84" fmla="*/ 62 w 72"/>
                <a:gd name="T85" fmla="*/ 23 h 48"/>
                <a:gd name="T86" fmla="*/ 63 w 72"/>
                <a:gd name="T87" fmla="*/ 24 h 48"/>
                <a:gd name="T88" fmla="*/ 63 w 72"/>
                <a:gd name="T89" fmla="*/ 26 h 48"/>
                <a:gd name="T90" fmla="*/ 62 w 72"/>
                <a:gd name="T91" fmla="*/ 28 h 48"/>
                <a:gd name="T92" fmla="*/ 62 w 72"/>
                <a:gd name="T93" fmla="*/ 31 h 48"/>
                <a:gd name="T94" fmla="*/ 65 w 72"/>
                <a:gd name="T95" fmla="*/ 36 h 48"/>
                <a:gd name="T96" fmla="*/ 65 w 72"/>
                <a:gd name="T97" fmla="*/ 40 h 48"/>
                <a:gd name="T98" fmla="*/ 62 w 72"/>
                <a:gd name="T99" fmla="*/ 45 h 48"/>
                <a:gd name="T100" fmla="*/ 55 w 72"/>
                <a:gd name="T101" fmla="*/ 48 h 48"/>
                <a:gd name="T102" fmla="*/ 44 w 72"/>
                <a:gd name="T10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 h="48">
                  <a:moveTo>
                    <a:pt x="44" y="48"/>
                  </a:moveTo>
                  <a:lnTo>
                    <a:pt x="41" y="47"/>
                  </a:lnTo>
                  <a:lnTo>
                    <a:pt x="38" y="43"/>
                  </a:lnTo>
                  <a:lnTo>
                    <a:pt x="32" y="40"/>
                  </a:lnTo>
                  <a:lnTo>
                    <a:pt x="31" y="40"/>
                  </a:lnTo>
                  <a:lnTo>
                    <a:pt x="27" y="38"/>
                  </a:lnTo>
                  <a:lnTo>
                    <a:pt x="22" y="38"/>
                  </a:lnTo>
                  <a:lnTo>
                    <a:pt x="19" y="40"/>
                  </a:lnTo>
                  <a:lnTo>
                    <a:pt x="17" y="40"/>
                  </a:lnTo>
                  <a:lnTo>
                    <a:pt x="15" y="42"/>
                  </a:lnTo>
                  <a:lnTo>
                    <a:pt x="12" y="40"/>
                  </a:lnTo>
                  <a:lnTo>
                    <a:pt x="12" y="36"/>
                  </a:lnTo>
                  <a:lnTo>
                    <a:pt x="12" y="36"/>
                  </a:lnTo>
                  <a:lnTo>
                    <a:pt x="14" y="35"/>
                  </a:lnTo>
                  <a:lnTo>
                    <a:pt x="14" y="35"/>
                  </a:lnTo>
                  <a:lnTo>
                    <a:pt x="15" y="33"/>
                  </a:lnTo>
                  <a:lnTo>
                    <a:pt x="15" y="33"/>
                  </a:lnTo>
                  <a:lnTo>
                    <a:pt x="14" y="31"/>
                  </a:lnTo>
                  <a:lnTo>
                    <a:pt x="14" y="31"/>
                  </a:lnTo>
                  <a:lnTo>
                    <a:pt x="12" y="31"/>
                  </a:lnTo>
                  <a:lnTo>
                    <a:pt x="12" y="31"/>
                  </a:lnTo>
                  <a:lnTo>
                    <a:pt x="10" y="33"/>
                  </a:lnTo>
                  <a:lnTo>
                    <a:pt x="9" y="33"/>
                  </a:lnTo>
                  <a:lnTo>
                    <a:pt x="9" y="33"/>
                  </a:lnTo>
                  <a:lnTo>
                    <a:pt x="7" y="31"/>
                  </a:lnTo>
                  <a:lnTo>
                    <a:pt x="7" y="31"/>
                  </a:lnTo>
                  <a:lnTo>
                    <a:pt x="5" y="31"/>
                  </a:lnTo>
                  <a:lnTo>
                    <a:pt x="5" y="31"/>
                  </a:lnTo>
                  <a:lnTo>
                    <a:pt x="3" y="31"/>
                  </a:lnTo>
                  <a:lnTo>
                    <a:pt x="3" y="31"/>
                  </a:lnTo>
                  <a:lnTo>
                    <a:pt x="2" y="28"/>
                  </a:lnTo>
                  <a:lnTo>
                    <a:pt x="0" y="26"/>
                  </a:lnTo>
                  <a:lnTo>
                    <a:pt x="0" y="26"/>
                  </a:lnTo>
                  <a:lnTo>
                    <a:pt x="0" y="24"/>
                  </a:lnTo>
                  <a:lnTo>
                    <a:pt x="0" y="21"/>
                  </a:lnTo>
                  <a:lnTo>
                    <a:pt x="0" y="21"/>
                  </a:lnTo>
                  <a:lnTo>
                    <a:pt x="0" y="18"/>
                  </a:lnTo>
                  <a:lnTo>
                    <a:pt x="0" y="18"/>
                  </a:lnTo>
                  <a:lnTo>
                    <a:pt x="0" y="16"/>
                  </a:lnTo>
                  <a:lnTo>
                    <a:pt x="0" y="12"/>
                  </a:lnTo>
                  <a:lnTo>
                    <a:pt x="0" y="11"/>
                  </a:lnTo>
                  <a:lnTo>
                    <a:pt x="3" y="9"/>
                  </a:lnTo>
                  <a:lnTo>
                    <a:pt x="9" y="7"/>
                  </a:lnTo>
                  <a:lnTo>
                    <a:pt x="10" y="7"/>
                  </a:lnTo>
                  <a:lnTo>
                    <a:pt x="10" y="6"/>
                  </a:lnTo>
                  <a:lnTo>
                    <a:pt x="14" y="4"/>
                  </a:lnTo>
                  <a:lnTo>
                    <a:pt x="15" y="4"/>
                  </a:lnTo>
                  <a:lnTo>
                    <a:pt x="19" y="4"/>
                  </a:lnTo>
                  <a:lnTo>
                    <a:pt x="21" y="4"/>
                  </a:lnTo>
                  <a:lnTo>
                    <a:pt x="29" y="4"/>
                  </a:lnTo>
                  <a:lnTo>
                    <a:pt x="29" y="4"/>
                  </a:lnTo>
                  <a:lnTo>
                    <a:pt x="31" y="0"/>
                  </a:lnTo>
                  <a:lnTo>
                    <a:pt x="31" y="0"/>
                  </a:lnTo>
                  <a:lnTo>
                    <a:pt x="32" y="2"/>
                  </a:lnTo>
                  <a:lnTo>
                    <a:pt x="34" y="2"/>
                  </a:lnTo>
                  <a:lnTo>
                    <a:pt x="36" y="0"/>
                  </a:lnTo>
                  <a:lnTo>
                    <a:pt x="38" y="0"/>
                  </a:lnTo>
                  <a:lnTo>
                    <a:pt x="38" y="0"/>
                  </a:lnTo>
                  <a:lnTo>
                    <a:pt x="41" y="2"/>
                  </a:lnTo>
                  <a:lnTo>
                    <a:pt x="44" y="2"/>
                  </a:lnTo>
                  <a:lnTo>
                    <a:pt x="46" y="2"/>
                  </a:lnTo>
                  <a:lnTo>
                    <a:pt x="48" y="2"/>
                  </a:lnTo>
                  <a:lnTo>
                    <a:pt x="50" y="2"/>
                  </a:lnTo>
                  <a:lnTo>
                    <a:pt x="55" y="4"/>
                  </a:lnTo>
                  <a:lnTo>
                    <a:pt x="56" y="4"/>
                  </a:lnTo>
                  <a:lnTo>
                    <a:pt x="62" y="4"/>
                  </a:lnTo>
                  <a:lnTo>
                    <a:pt x="63" y="4"/>
                  </a:lnTo>
                  <a:lnTo>
                    <a:pt x="65" y="4"/>
                  </a:lnTo>
                  <a:lnTo>
                    <a:pt x="67" y="4"/>
                  </a:lnTo>
                  <a:lnTo>
                    <a:pt x="67" y="2"/>
                  </a:lnTo>
                  <a:lnTo>
                    <a:pt x="68" y="2"/>
                  </a:lnTo>
                  <a:lnTo>
                    <a:pt x="72" y="6"/>
                  </a:lnTo>
                  <a:lnTo>
                    <a:pt x="72" y="9"/>
                  </a:lnTo>
                  <a:lnTo>
                    <a:pt x="68" y="9"/>
                  </a:lnTo>
                  <a:lnTo>
                    <a:pt x="67" y="11"/>
                  </a:lnTo>
                  <a:lnTo>
                    <a:pt x="67" y="12"/>
                  </a:lnTo>
                  <a:lnTo>
                    <a:pt x="65" y="14"/>
                  </a:lnTo>
                  <a:lnTo>
                    <a:pt x="65" y="16"/>
                  </a:lnTo>
                  <a:lnTo>
                    <a:pt x="65" y="16"/>
                  </a:lnTo>
                  <a:lnTo>
                    <a:pt x="65" y="18"/>
                  </a:lnTo>
                  <a:lnTo>
                    <a:pt x="62" y="18"/>
                  </a:lnTo>
                  <a:lnTo>
                    <a:pt x="62" y="18"/>
                  </a:lnTo>
                  <a:lnTo>
                    <a:pt x="62" y="19"/>
                  </a:lnTo>
                  <a:lnTo>
                    <a:pt x="62" y="21"/>
                  </a:lnTo>
                  <a:lnTo>
                    <a:pt x="62" y="21"/>
                  </a:lnTo>
                  <a:lnTo>
                    <a:pt x="62" y="23"/>
                  </a:lnTo>
                  <a:lnTo>
                    <a:pt x="63" y="23"/>
                  </a:lnTo>
                  <a:lnTo>
                    <a:pt x="63" y="24"/>
                  </a:lnTo>
                  <a:lnTo>
                    <a:pt x="63" y="24"/>
                  </a:lnTo>
                  <a:lnTo>
                    <a:pt x="63" y="26"/>
                  </a:lnTo>
                  <a:lnTo>
                    <a:pt x="62" y="28"/>
                  </a:lnTo>
                  <a:lnTo>
                    <a:pt x="62" y="28"/>
                  </a:lnTo>
                  <a:lnTo>
                    <a:pt x="62" y="30"/>
                  </a:lnTo>
                  <a:lnTo>
                    <a:pt x="62" y="31"/>
                  </a:lnTo>
                  <a:lnTo>
                    <a:pt x="62" y="33"/>
                  </a:lnTo>
                  <a:lnTo>
                    <a:pt x="65" y="36"/>
                  </a:lnTo>
                  <a:lnTo>
                    <a:pt x="65" y="38"/>
                  </a:lnTo>
                  <a:lnTo>
                    <a:pt x="65" y="40"/>
                  </a:lnTo>
                  <a:lnTo>
                    <a:pt x="62" y="43"/>
                  </a:lnTo>
                  <a:lnTo>
                    <a:pt x="62" y="45"/>
                  </a:lnTo>
                  <a:lnTo>
                    <a:pt x="62" y="48"/>
                  </a:lnTo>
                  <a:lnTo>
                    <a:pt x="55" y="48"/>
                  </a:lnTo>
                  <a:lnTo>
                    <a:pt x="51" y="48"/>
                  </a:lnTo>
                  <a:lnTo>
                    <a:pt x="44" y="4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35" name="Freeform 319"/>
            <p:cNvSpPr>
              <a:spLocks/>
            </p:cNvSpPr>
            <p:nvPr/>
          </p:nvSpPr>
          <p:spPr bwMode="auto">
            <a:xfrm>
              <a:off x="4991100" y="2626061"/>
              <a:ext cx="19050" cy="15875"/>
            </a:xfrm>
            <a:custGeom>
              <a:avLst/>
              <a:gdLst>
                <a:gd name="T0" fmla="*/ 0 w 12"/>
                <a:gd name="T1" fmla="*/ 8 h 10"/>
                <a:gd name="T2" fmla="*/ 0 w 12"/>
                <a:gd name="T3" fmla="*/ 3 h 10"/>
                <a:gd name="T4" fmla="*/ 5 w 12"/>
                <a:gd name="T5" fmla="*/ 1 h 10"/>
                <a:gd name="T6" fmla="*/ 5 w 12"/>
                <a:gd name="T7" fmla="*/ 0 h 10"/>
                <a:gd name="T8" fmla="*/ 11 w 12"/>
                <a:gd name="T9" fmla="*/ 0 h 10"/>
                <a:gd name="T10" fmla="*/ 11 w 12"/>
                <a:gd name="T11" fmla="*/ 3 h 10"/>
                <a:gd name="T12" fmla="*/ 12 w 12"/>
                <a:gd name="T13" fmla="*/ 3 h 10"/>
                <a:gd name="T14" fmla="*/ 12 w 12"/>
                <a:gd name="T15" fmla="*/ 3 h 10"/>
                <a:gd name="T16" fmla="*/ 11 w 12"/>
                <a:gd name="T17" fmla="*/ 5 h 10"/>
                <a:gd name="T18" fmla="*/ 11 w 12"/>
                <a:gd name="T19" fmla="*/ 6 h 10"/>
                <a:gd name="T20" fmla="*/ 9 w 12"/>
                <a:gd name="T21" fmla="*/ 8 h 10"/>
                <a:gd name="T22" fmla="*/ 9 w 12"/>
                <a:gd name="T23" fmla="*/ 8 h 10"/>
                <a:gd name="T24" fmla="*/ 5 w 12"/>
                <a:gd name="T25" fmla="*/ 8 h 10"/>
                <a:gd name="T26" fmla="*/ 5 w 12"/>
                <a:gd name="T27" fmla="*/ 8 h 10"/>
                <a:gd name="T28" fmla="*/ 4 w 12"/>
                <a:gd name="T29" fmla="*/ 10 h 10"/>
                <a:gd name="T30" fmla="*/ 0 w 12"/>
                <a:gd name="T3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0">
                  <a:moveTo>
                    <a:pt x="0" y="8"/>
                  </a:moveTo>
                  <a:lnTo>
                    <a:pt x="0" y="3"/>
                  </a:lnTo>
                  <a:lnTo>
                    <a:pt x="5" y="1"/>
                  </a:lnTo>
                  <a:lnTo>
                    <a:pt x="5" y="0"/>
                  </a:lnTo>
                  <a:lnTo>
                    <a:pt x="11" y="0"/>
                  </a:lnTo>
                  <a:lnTo>
                    <a:pt x="11" y="3"/>
                  </a:lnTo>
                  <a:lnTo>
                    <a:pt x="12" y="3"/>
                  </a:lnTo>
                  <a:lnTo>
                    <a:pt x="12" y="3"/>
                  </a:lnTo>
                  <a:lnTo>
                    <a:pt x="11" y="5"/>
                  </a:lnTo>
                  <a:lnTo>
                    <a:pt x="11" y="6"/>
                  </a:lnTo>
                  <a:lnTo>
                    <a:pt x="9" y="8"/>
                  </a:lnTo>
                  <a:lnTo>
                    <a:pt x="9" y="8"/>
                  </a:lnTo>
                  <a:lnTo>
                    <a:pt x="5" y="8"/>
                  </a:lnTo>
                  <a:lnTo>
                    <a:pt x="5" y="8"/>
                  </a:lnTo>
                  <a:lnTo>
                    <a:pt x="4" y="10"/>
                  </a:lnTo>
                  <a:lnTo>
                    <a:pt x="0" y="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36" name="Freeform 320"/>
            <p:cNvSpPr>
              <a:spLocks/>
            </p:cNvSpPr>
            <p:nvPr/>
          </p:nvSpPr>
          <p:spPr bwMode="auto">
            <a:xfrm>
              <a:off x="5027614" y="2603835"/>
              <a:ext cx="15875" cy="12700"/>
            </a:xfrm>
            <a:custGeom>
              <a:avLst/>
              <a:gdLst>
                <a:gd name="T0" fmla="*/ 5 w 10"/>
                <a:gd name="T1" fmla="*/ 8 h 8"/>
                <a:gd name="T2" fmla="*/ 3 w 10"/>
                <a:gd name="T3" fmla="*/ 7 h 8"/>
                <a:gd name="T4" fmla="*/ 0 w 10"/>
                <a:gd name="T5" fmla="*/ 5 h 8"/>
                <a:gd name="T6" fmla="*/ 0 w 10"/>
                <a:gd name="T7" fmla="*/ 2 h 8"/>
                <a:gd name="T8" fmla="*/ 1 w 10"/>
                <a:gd name="T9" fmla="*/ 2 h 8"/>
                <a:gd name="T10" fmla="*/ 5 w 10"/>
                <a:gd name="T11" fmla="*/ 0 h 8"/>
                <a:gd name="T12" fmla="*/ 10 w 10"/>
                <a:gd name="T13" fmla="*/ 5 h 8"/>
                <a:gd name="T14" fmla="*/ 8 w 10"/>
                <a:gd name="T15" fmla="*/ 8 h 8"/>
                <a:gd name="T16" fmla="*/ 5 w 10"/>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8">
                  <a:moveTo>
                    <a:pt x="5" y="8"/>
                  </a:moveTo>
                  <a:lnTo>
                    <a:pt x="3" y="7"/>
                  </a:lnTo>
                  <a:lnTo>
                    <a:pt x="0" y="5"/>
                  </a:lnTo>
                  <a:lnTo>
                    <a:pt x="0" y="2"/>
                  </a:lnTo>
                  <a:lnTo>
                    <a:pt x="1" y="2"/>
                  </a:lnTo>
                  <a:lnTo>
                    <a:pt x="5" y="0"/>
                  </a:lnTo>
                  <a:lnTo>
                    <a:pt x="10" y="5"/>
                  </a:lnTo>
                  <a:lnTo>
                    <a:pt x="8" y="8"/>
                  </a:lnTo>
                  <a:lnTo>
                    <a:pt x="5" y="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37" name="Freeform 321"/>
            <p:cNvSpPr>
              <a:spLocks/>
            </p:cNvSpPr>
            <p:nvPr/>
          </p:nvSpPr>
          <p:spPr bwMode="auto">
            <a:xfrm>
              <a:off x="5111751" y="2513348"/>
              <a:ext cx="23813" cy="38100"/>
            </a:xfrm>
            <a:custGeom>
              <a:avLst/>
              <a:gdLst>
                <a:gd name="T0" fmla="*/ 0 w 15"/>
                <a:gd name="T1" fmla="*/ 19 h 24"/>
                <a:gd name="T2" fmla="*/ 0 w 15"/>
                <a:gd name="T3" fmla="*/ 17 h 24"/>
                <a:gd name="T4" fmla="*/ 0 w 15"/>
                <a:gd name="T5" fmla="*/ 16 h 24"/>
                <a:gd name="T6" fmla="*/ 0 w 15"/>
                <a:gd name="T7" fmla="*/ 12 h 24"/>
                <a:gd name="T8" fmla="*/ 0 w 15"/>
                <a:gd name="T9" fmla="*/ 12 h 24"/>
                <a:gd name="T10" fmla="*/ 0 w 15"/>
                <a:gd name="T11" fmla="*/ 9 h 24"/>
                <a:gd name="T12" fmla="*/ 0 w 15"/>
                <a:gd name="T13" fmla="*/ 9 h 24"/>
                <a:gd name="T14" fmla="*/ 1 w 15"/>
                <a:gd name="T15" fmla="*/ 7 h 24"/>
                <a:gd name="T16" fmla="*/ 3 w 15"/>
                <a:gd name="T17" fmla="*/ 5 h 24"/>
                <a:gd name="T18" fmla="*/ 5 w 15"/>
                <a:gd name="T19" fmla="*/ 2 h 24"/>
                <a:gd name="T20" fmla="*/ 8 w 15"/>
                <a:gd name="T21" fmla="*/ 2 h 24"/>
                <a:gd name="T22" fmla="*/ 8 w 15"/>
                <a:gd name="T23" fmla="*/ 2 h 24"/>
                <a:gd name="T24" fmla="*/ 8 w 15"/>
                <a:gd name="T25" fmla="*/ 2 h 24"/>
                <a:gd name="T26" fmla="*/ 10 w 15"/>
                <a:gd name="T27" fmla="*/ 2 h 24"/>
                <a:gd name="T28" fmla="*/ 10 w 15"/>
                <a:gd name="T29" fmla="*/ 2 h 24"/>
                <a:gd name="T30" fmla="*/ 13 w 15"/>
                <a:gd name="T31" fmla="*/ 0 h 24"/>
                <a:gd name="T32" fmla="*/ 13 w 15"/>
                <a:gd name="T33" fmla="*/ 0 h 24"/>
                <a:gd name="T34" fmla="*/ 15 w 15"/>
                <a:gd name="T35" fmla="*/ 0 h 24"/>
                <a:gd name="T36" fmla="*/ 15 w 15"/>
                <a:gd name="T37" fmla="*/ 0 h 24"/>
                <a:gd name="T38" fmla="*/ 15 w 15"/>
                <a:gd name="T39" fmla="*/ 2 h 24"/>
                <a:gd name="T40" fmla="*/ 15 w 15"/>
                <a:gd name="T41" fmla="*/ 4 h 24"/>
                <a:gd name="T42" fmla="*/ 15 w 15"/>
                <a:gd name="T43" fmla="*/ 4 h 24"/>
                <a:gd name="T44" fmla="*/ 13 w 15"/>
                <a:gd name="T45" fmla="*/ 5 h 24"/>
                <a:gd name="T46" fmla="*/ 13 w 15"/>
                <a:gd name="T47" fmla="*/ 5 h 24"/>
                <a:gd name="T48" fmla="*/ 13 w 15"/>
                <a:gd name="T49" fmla="*/ 5 h 24"/>
                <a:gd name="T50" fmla="*/ 13 w 15"/>
                <a:gd name="T51" fmla="*/ 5 h 24"/>
                <a:gd name="T52" fmla="*/ 12 w 15"/>
                <a:gd name="T53" fmla="*/ 9 h 24"/>
                <a:gd name="T54" fmla="*/ 12 w 15"/>
                <a:gd name="T55" fmla="*/ 10 h 24"/>
                <a:gd name="T56" fmla="*/ 10 w 15"/>
                <a:gd name="T57" fmla="*/ 12 h 24"/>
                <a:gd name="T58" fmla="*/ 10 w 15"/>
                <a:gd name="T59" fmla="*/ 14 h 24"/>
                <a:gd name="T60" fmla="*/ 8 w 15"/>
                <a:gd name="T61" fmla="*/ 17 h 24"/>
                <a:gd name="T62" fmla="*/ 6 w 15"/>
                <a:gd name="T63" fmla="*/ 19 h 24"/>
                <a:gd name="T64" fmla="*/ 5 w 15"/>
                <a:gd name="T65" fmla="*/ 19 h 24"/>
                <a:gd name="T66" fmla="*/ 5 w 15"/>
                <a:gd name="T67" fmla="*/ 19 h 24"/>
                <a:gd name="T68" fmla="*/ 5 w 15"/>
                <a:gd name="T69" fmla="*/ 21 h 24"/>
                <a:gd name="T70" fmla="*/ 3 w 15"/>
                <a:gd name="T71" fmla="*/ 22 h 24"/>
                <a:gd name="T72" fmla="*/ 1 w 15"/>
                <a:gd name="T73" fmla="*/ 22 h 24"/>
                <a:gd name="T74" fmla="*/ 0 w 15"/>
                <a:gd name="T75" fmla="*/ 24 h 24"/>
                <a:gd name="T76" fmla="*/ 0 w 15"/>
                <a:gd name="T77"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 h="24">
                  <a:moveTo>
                    <a:pt x="0" y="19"/>
                  </a:moveTo>
                  <a:lnTo>
                    <a:pt x="0" y="17"/>
                  </a:lnTo>
                  <a:lnTo>
                    <a:pt x="0" y="16"/>
                  </a:lnTo>
                  <a:lnTo>
                    <a:pt x="0" y="12"/>
                  </a:lnTo>
                  <a:lnTo>
                    <a:pt x="0" y="12"/>
                  </a:lnTo>
                  <a:lnTo>
                    <a:pt x="0" y="9"/>
                  </a:lnTo>
                  <a:lnTo>
                    <a:pt x="0" y="9"/>
                  </a:lnTo>
                  <a:lnTo>
                    <a:pt x="1" y="7"/>
                  </a:lnTo>
                  <a:lnTo>
                    <a:pt x="3" y="5"/>
                  </a:lnTo>
                  <a:lnTo>
                    <a:pt x="5" y="2"/>
                  </a:lnTo>
                  <a:lnTo>
                    <a:pt x="8" y="2"/>
                  </a:lnTo>
                  <a:lnTo>
                    <a:pt x="8" y="2"/>
                  </a:lnTo>
                  <a:lnTo>
                    <a:pt x="8" y="2"/>
                  </a:lnTo>
                  <a:lnTo>
                    <a:pt x="10" y="2"/>
                  </a:lnTo>
                  <a:lnTo>
                    <a:pt x="10" y="2"/>
                  </a:lnTo>
                  <a:lnTo>
                    <a:pt x="13" y="0"/>
                  </a:lnTo>
                  <a:lnTo>
                    <a:pt x="13" y="0"/>
                  </a:lnTo>
                  <a:lnTo>
                    <a:pt x="15" y="0"/>
                  </a:lnTo>
                  <a:lnTo>
                    <a:pt x="15" y="0"/>
                  </a:lnTo>
                  <a:lnTo>
                    <a:pt x="15" y="2"/>
                  </a:lnTo>
                  <a:lnTo>
                    <a:pt x="15" y="4"/>
                  </a:lnTo>
                  <a:lnTo>
                    <a:pt x="15" y="4"/>
                  </a:lnTo>
                  <a:lnTo>
                    <a:pt x="13" y="5"/>
                  </a:lnTo>
                  <a:lnTo>
                    <a:pt x="13" y="5"/>
                  </a:lnTo>
                  <a:lnTo>
                    <a:pt x="13" y="5"/>
                  </a:lnTo>
                  <a:lnTo>
                    <a:pt x="13" y="5"/>
                  </a:lnTo>
                  <a:lnTo>
                    <a:pt x="12" y="9"/>
                  </a:lnTo>
                  <a:lnTo>
                    <a:pt x="12" y="10"/>
                  </a:lnTo>
                  <a:lnTo>
                    <a:pt x="10" y="12"/>
                  </a:lnTo>
                  <a:lnTo>
                    <a:pt x="10" y="14"/>
                  </a:lnTo>
                  <a:lnTo>
                    <a:pt x="8" y="17"/>
                  </a:lnTo>
                  <a:lnTo>
                    <a:pt x="6" y="19"/>
                  </a:lnTo>
                  <a:lnTo>
                    <a:pt x="5" y="19"/>
                  </a:lnTo>
                  <a:lnTo>
                    <a:pt x="5" y="19"/>
                  </a:lnTo>
                  <a:lnTo>
                    <a:pt x="5" y="21"/>
                  </a:lnTo>
                  <a:lnTo>
                    <a:pt x="3" y="22"/>
                  </a:lnTo>
                  <a:lnTo>
                    <a:pt x="1" y="22"/>
                  </a:lnTo>
                  <a:lnTo>
                    <a:pt x="0" y="24"/>
                  </a:lnTo>
                  <a:lnTo>
                    <a:pt x="0" y="1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38" name="Freeform 322"/>
            <p:cNvSpPr>
              <a:spLocks/>
            </p:cNvSpPr>
            <p:nvPr/>
          </p:nvSpPr>
          <p:spPr bwMode="auto">
            <a:xfrm>
              <a:off x="5067300" y="2538748"/>
              <a:ext cx="19050" cy="38100"/>
            </a:xfrm>
            <a:custGeom>
              <a:avLst/>
              <a:gdLst>
                <a:gd name="T0" fmla="*/ 0 w 12"/>
                <a:gd name="T1" fmla="*/ 13 h 24"/>
                <a:gd name="T2" fmla="*/ 2 w 12"/>
                <a:gd name="T3" fmla="*/ 12 h 24"/>
                <a:gd name="T4" fmla="*/ 4 w 12"/>
                <a:gd name="T5" fmla="*/ 10 h 24"/>
                <a:gd name="T6" fmla="*/ 4 w 12"/>
                <a:gd name="T7" fmla="*/ 8 h 24"/>
                <a:gd name="T8" fmla="*/ 4 w 12"/>
                <a:gd name="T9" fmla="*/ 8 h 24"/>
                <a:gd name="T10" fmla="*/ 7 w 12"/>
                <a:gd name="T11" fmla="*/ 5 h 24"/>
                <a:gd name="T12" fmla="*/ 12 w 12"/>
                <a:gd name="T13" fmla="*/ 0 h 24"/>
                <a:gd name="T14" fmla="*/ 12 w 12"/>
                <a:gd name="T15" fmla="*/ 5 h 24"/>
                <a:gd name="T16" fmla="*/ 10 w 12"/>
                <a:gd name="T17" fmla="*/ 6 h 24"/>
                <a:gd name="T18" fmla="*/ 9 w 12"/>
                <a:gd name="T19" fmla="*/ 10 h 24"/>
                <a:gd name="T20" fmla="*/ 9 w 12"/>
                <a:gd name="T21" fmla="*/ 10 h 24"/>
                <a:gd name="T22" fmla="*/ 7 w 12"/>
                <a:gd name="T23" fmla="*/ 12 h 24"/>
                <a:gd name="T24" fmla="*/ 7 w 12"/>
                <a:gd name="T25" fmla="*/ 13 h 24"/>
                <a:gd name="T26" fmla="*/ 7 w 12"/>
                <a:gd name="T27" fmla="*/ 13 h 24"/>
                <a:gd name="T28" fmla="*/ 5 w 12"/>
                <a:gd name="T29" fmla="*/ 15 h 24"/>
                <a:gd name="T30" fmla="*/ 5 w 12"/>
                <a:gd name="T31" fmla="*/ 17 h 24"/>
                <a:gd name="T32" fmla="*/ 5 w 12"/>
                <a:gd name="T33" fmla="*/ 19 h 24"/>
                <a:gd name="T34" fmla="*/ 0 w 12"/>
                <a:gd name="T35" fmla="*/ 24 h 24"/>
                <a:gd name="T36" fmla="*/ 0 w 12"/>
                <a:gd name="T3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24">
                  <a:moveTo>
                    <a:pt x="0" y="13"/>
                  </a:moveTo>
                  <a:lnTo>
                    <a:pt x="2" y="12"/>
                  </a:lnTo>
                  <a:lnTo>
                    <a:pt x="4" y="10"/>
                  </a:lnTo>
                  <a:lnTo>
                    <a:pt x="4" y="8"/>
                  </a:lnTo>
                  <a:lnTo>
                    <a:pt x="4" y="8"/>
                  </a:lnTo>
                  <a:lnTo>
                    <a:pt x="7" y="5"/>
                  </a:lnTo>
                  <a:lnTo>
                    <a:pt x="12" y="0"/>
                  </a:lnTo>
                  <a:lnTo>
                    <a:pt x="12" y="5"/>
                  </a:lnTo>
                  <a:lnTo>
                    <a:pt x="10" y="6"/>
                  </a:lnTo>
                  <a:lnTo>
                    <a:pt x="9" y="10"/>
                  </a:lnTo>
                  <a:lnTo>
                    <a:pt x="9" y="10"/>
                  </a:lnTo>
                  <a:lnTo>
                    <a:pt x="7" y="12"/>
                  </a:lnTo>
                  <a:lnTo>
                    <a:pt x="7" y="13"/>
                  </a:lnTo>
                  <a:lnTo>
                    <a:pt x="7" y="13"/>
                  </a:lnTo>
                  <a:lnTo>
                    <a:pt x="5" y="15"/>
                  </a:lnTo>
                  <a:lnTo>
                    <a:pt x="5" y="17"/>
                  </a:lnTo>
                  <a:lnTo>
                    <a:pt x="5" y="19"/>
                  </a:lnTo>
                  <a:lnTo>
                    <a:pt x="0" y="24"/>
                  </a:lnTo>
                  <a:lnTo>
                    <a:pt x="0" y="1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39" name="Freeform 323"/>
            <p:cNvSpPr>
              <a:spLocks/>
            </p:cNvSpPr>
            <p:nvPr/>
          </p:nvSpPr>
          <p:spPr bwMode="auto">
            <a:xfrm>
              <a:off x="5149850" y="2429211"/>
              <a:ext cx="7938" cy="11113"/>
            </a:xfrm>
            <a:custGeom>
              <a:avLst/>
              <a:gdLst>
                <a:gd name="T0" fmla="*/ 0 w 5"/>
                <a:gd name="T1" fmla="*/ 7 h 7"/>
                <a:gd name="T2" fmla="*/ 0 w 5"/>
                <a:gd name="T3" fmla="*/ 0 h 7"/>
                <a:gd name="T4" fmla="*/ 3 w 5"/>
                <a:gd name="T5" fmla="*/ 2 h 7"/>
                <a:gd name="T6" fmla="*/ 5 w 5"/>
                <a:gd name="T7" fmla="*/ 3 h 7"/>
                <a:gd name="T8" fmla="*/ 5 w 5"/>
                <a:gd name="T9" fmla="*/ 7 h 7"/>
                <a:gd name="T10" fmla="*/ 0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0" y="7"/>
                  </a:moveTo>
                  <a:lnTo>
                    <a:pt x="0" y="0"/>
                  </a:lnTo>
                  <a:lnTo>
                    <a:pt x="3" y="2"/>
                  </a:lnTo>
                  <a:lnTo>
                    <a:pt x="5" y="3"/>
                  </a:lnTo>
                  <a:lnTo>
                    <a:pt x="5" y="7"/>
                  </a:lnTo>
                  <a:lnTo>
                    <a:pt x="0"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40" name="Freeform 324"/>
            <p:cNvSpPr>
              <a:spLocks/>
            </p:cNvSpPr>
            <p:nvPr/>
          </p:nvSpPr>
          <p:spPr bwMode="auto">
            <a:xfrm>
              <a:off x="5151439" y="2426036"/>
              <a:ext cx="11113" cy="11113"/>
            </a:xfrm>
            <a:custGeom>
              <a:avLst/>
              <a:gdLst>
                <a:gd name="T0" fmla="*/ 0 w 7"/>
                <a:gd name="T1" fmla="*/ 4 h 7"/>
                <a:gd name="T2" fmla="*/ 0 w 7"/>
                <a:gd name="T3" fmla="*/ 0 h 7"/>
                <a:gd name="T4" fmla="*/ 5 w 7"/>
                <a:gd name="T5" fmla="*/ 0 h 7"/>
                <a:gd name="T6" fmla="*/ 7 w 7"/>
                <a:gd name="T7" fmla="*/ 2 h 7"/>
                <a:gd name="T8" fmla="*/ 7 w 7"/>
                <a:gd name="T9" fmla="*/ 5 h 7"/>
                <a:gd name="T10" fmla="*/ 4 w 7"/>
                <a:gd name="T11" fmla="*/ 7 h 7"/>
                <a:gd name="T12" fmla="*/ 0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0" y="4"/>
                  </a:moveTo>
                  <a:lnTo>
                    <a:pt x="0" y="0"/>
                  </a:lnTo>
                  <a:lnTo>
                    <a:pt x="5" y="0"/>
                  </a:lnTo>
                  <a:lnTo>
                    <a:pt x="7" y="2"/>
                  </a:lnTo>
                  <a:lnTo>
                    <a:pt x="7" y="5"/>
                  </a:lnTo>
                  <a:lnTo>
                    <a:pt x="4" y="7"/>
                  </a:lnTo>
                  <a:lnTo>
                    <a:pt x="0" y="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41" name="Freeform 325"/>
            <p:cNvSpPr>
              <a:spLocks noEditPoints="1"/>
            </p:cNvSpPr>
            <p:nvPr/>
          </p:nvSpPr>
          <p:spPr bwMode="auto">
            <a:xfrm>
              <a:off x="4799013" y="2000586"/>
              <a:ext cx="623888" cy="512763"/>
            </a:xfrm>
            <a:custGeom>
              <a:avLst/>
              <a:gdLst>
                <a:gd name="T0" fmla="*/ 10 w 393"/>
                <a:gd name="T1" fmla="*/ 311 h 323"/>
                <a:gd name="T2" fmla="*/ 14 w 393"/>
                <a:gd name="T3" fmla="*/ 291 h 323"/>
                <a:gd name="T4" fmla="*/ 10 w 393"/>
                <a:gd name="T5" fmla="*/ 280 h 323"/>
                <a:gd name="T6" fmla="*/ 7 w 393"/>
                <a:gd name="T7" fmla="*/ 265 h 323"/>
                <a:gd name="T8" fmla="*/ 29 w 393"/>
                <a:gd name="T9" fmla="*/ 253 h 323"/>
                <a:gd name="T10" fmla="*/ 5 w 393"/>
                <a:gd name="T11" fmla="*/ 246 h 323"/>
                <a:gd name="T12" fmla="*/ 14 w 393"/>
                <a:gd name="T13" fmla="*/ 227 h 323"/>
                <a:gd name="T14" fmla="*/ 37 w 393"/>
                <a:gd name="T15" fmla="*/ 217 h 323"/>
                <a:gd name="T16" fmla="*/ 43 w 393"/>
                <a:gd name="T17" fmla="*/ 208 h 323"/>
                <a:gd name="T18" fmla="*/ 63 w 393"/>
                <a:gd name="T19" fmla="*/ 198 h 323"/>
                <a:gd name="T20" fmla="*/ 77 w 393"/>
                <a:gd name="T21" fmla="*/ 182 h 323"/>
                <a:gd name="T22" fmla="*/ 97 w 393"/>
                <a:gd name="T23" fmla="*/ 170 h 323"/>
                <a:gd name="T24" fmla="*/ 106 w 393"/>
                <a:gd name="T25" fmla="*/ 151 h 323"/>
                <a:gd name="T26" fmla="*/ 118 w 393"/>
                <a:gd name="T27" fmla="*/ 138 h 323"/>
                <a:gd name="T28" fmla="*/ 125 w 393"/>
                <a:gd name="T29" fmla="*/ 124 h 323"/>
                <a:gd name="T30" fmla="*/ 145 w 393"/>
                <a:gd name="T31" fmla="*/ 105 h 323"/>
                <a:gd name="T32" fmla="*/ 154 w 393"/>
                <a:gd name="T33" fmla="*/ 95 h 323"/>
                <a:gd name="T34" fmla="*/ 147 w 393"/>
                <a:gd name="T35" fmla="*/ 91 h 323"/>
                <a:gd name="T36" fmla="*/ 167 w 393"/>
                <a:gd name="T37" fmla="*/ 84 h 323"/>
                <a:gd name="T38" fmla="*/ 183 w 393"/>
                <a:gd name="T39" fmla="*/ 64 h 323"/>
                <a:gd name="T40" fmla="*/ 186 w 393"/>
                <a:gd name="T41" fmla="*/ 59 h 323"/>
                <a:gd name="T42" fmla="*/ 188 w 393"/>
                <a:gd name="T43" fmla="*/ 45 h 323"/>
                <a:gd name="T44" fmla="*/ 200 w 393"/>
                <a:gd name="T45" fmla="*/ 45 h 323"/>
                <a:gd name="T46" fmla="*/ 222 w 393"/>
                <a:gd name="T47" fmla="*/ 38 h 323"/>
                <a:gd name="T48" fmla="*/ 239 w 393"/>
                <a:gd name="T49" fmla="*/ 33 h 323"/>
                <a:gd name="T50" fmla="*/ 244 w 393"/>
                <a:gd name="T51" fmla="*/ 24 h 323"/>
                <a:gd name="T52" fmla="*/ 270 w 393"/>
                <a:gd name="T53" fmla="*/ 26 h 323"/>
                <a:gd name="T54" fmla="*/ 275 w 393"/>
                <a:gd name="T55" fmla="*/ 24 h 323"/>
                <a:gd name="T56" fmla="*/ 292 w 393"/>
                <a:gd name="T57" fmla="*/ 14 h 323"/>
                <a:gd name="T58" fmla="*/ 306 w 393"/>
                <a:gd name="T59" fmla="*/ 5 h 323"/>
                <a:gd name="T60" fmla="*/ 327 w 393"/>
                <a:gd name="T61" fmla="*/ 14 h 323"/>
                <a:gd name="T62" fmla="*/ 332 w 393"/>
                <a:gd name="T63" fmla="*/ 14 h 323"/>
                <a:gd name="T64" fmla="*/ 352 w 393"/>
                <a:gd name="T65" fmla="*/ 4 h 323"/>
                <a:gd name="T66" fmla="*/ 349 w 393"/>
                <a:gd name="T67" fmla="*/ 12 h 323"/>
                <a:gd name="T68" fmla="*/ 356 w 393"/>
                <a:gd name="T69" fmla="*/ 9 h 323"/>
                <a:gd name="T70" fmla="*/ 386 w 393"/>
                <a:gd name="T71" fmla="*/ 26 h 323"/>
                <a:gd name="T72" fmla="*/ 368 w 393"/>
                <a:gd name="T73" fmla="*/ 33 h 323"/>
                <a:gd name="T74" fmla="*/ 385 w 393"/>
                <a:gd name="T75" fmla="*/ 47 h 323"/>
                <a:gd name="T76" fmla="*/ 363 w 393"/>
                <a:gd name="T77" fmla="*/ 59 h 323"/>
                <a:gd name="T78" fmla="*/ 354 w 393"/>
                <a:gd name="T79" fmla="*/ 38 h 323"/>
                <a:gd name="T80" fmla="*/ 327 w 393"/>
                <a:gd name="T81" fmla="*/ 36 h 323"/>
                <a:gd name="T82" fmla="*/ 315 w 393"/>
                <a:gd name="T83" fmla="*/ 60 h 323"/>
                <a:gd name="T84" fmla="*/ 284 w 393"/>
                <a:gd name="T85" fmla="*/ 66 h 323"/>
                <a:gd name="T86" fmla="*/ 239 w 393"/>
                <a:gd name="T87" fmla="*/ 59 h 323"/>
                <a:gd name="T88" fmla="*/ 214 w 393"/>
                <a:gd name="T89" fmla="*/ 74 h 323"/>
                <a:gd name="T90" fmla="*/ 198 w 393"/>
                <a:gd name="T91" fmla="*/ 79 h 323"/>
                <a:gd name="T92" fmla="*/ 167 w 393"/>
                <a:gd name="T93" fmla="*/ 114 h 323"/>
                <a:gd name="T94" fmla="*/ 147 w 393"/>
                <a:gd name="T95" fmla="*/ 133 h 323"/>
                <a:gd name="T96" fmla="*/ 132 w 393"/>
                <a:gd name="T97" fmla="*/ 170 h 323"/>
                <a:gd name="T98" fmla="*/ 114 w 393"/>
                <a:gd name="T99" fmla="*/ 189 h 323"/>
                <a:gd name="T100" fmla="*/ 109 w 393"/>
                <a:gd name="T101" fmla="*/ 239 h 323"/>
                <a:gd name="T102" fmla="*/ 114 w 393"/>
                <a:gd name="T103" fmla="*/ 275 h 323"/>
                <a:gd name="T104" fmla="*/ 102 w 393"/>
                <a:gd name="T105" fmla="*/ 301 h 323"/>
                <a:gd name="T106" fmla="*/ 82 w 393"/>
                <a:gd name="T107" fmla="*/ 291 h 323"/>
                <a:gd name="T108" fmla="*/ 61 w 393"/>
                <a:gd name="T109" fmla="*/ 311 h 323"/>
                <a:gd name="T110" fmla="*/ 43 w 393"/>
                <a:gd name="T111" fmla="*/ 208 h 323"/>
                <a:gd name="T112" fmla="*/ 75 w 393"/>
                <a:gd name="T113" fmla="*/ 198 h 323"/>
                <a:gd name="T114" fmla="*/ 79 w 393"/>
                <a:gd name="T115" fmla="*/ 196 h 323"/>
                <a:gd name="T116" fmla="*/ 303 w 393"/>
                <a:gd name="T117" fmla="*/ 26 h 323"/>
                <a:gd name="T118" fmla="*/ 318 w 393"/>
                <a:gd name="T119" fmla="*/ 9 h 323"/>
                <a:gd name="T120" fmla="*/ 303 w 393"/>
                <a:gd name="T121" fmla="*/ 2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 h="323">
                  <a:moveTo>
                    <a:pt x="37" y="323"/>
                  </a:moveTo>
                  <a:lnTo>
                    <a:pt x="31" y="323"/>
                  </a:lnTo>
                  <a:lnTo>
                    <a:pt x="31" y="321"/>
                  </a:lnTo>
                  <a:lnTo>
                    <a:pt x="22" y="321"/>
                  </a:lnTo>
                  <a:lnTo>
                    <a:pt x="22" y="321"/>
                  </a:lnTo>
                  <a:lnTo>
                    <a:pt x="25" y="318"/>
                  </a:lnTo>
                  <a:lnTo>
                    <a:pt x="25" y="318"/>
                  </a:lnTo>
                  <a:lnTo>
                    <a:pt x="24" y="320"/>
                  </a:lnTo>
                  <a:lnTo>
                    <a:pt x="17" y="316"/>
                  </a:lnTo>
                  <a:lnTo>
                    <a:pt x="17" y="315"/>
                  </a:lnTo>
                  <a:lnTo>
                    <a:pt x="14" y="315"/>
                  </a:lnTo>
                  <a:lnTo>
                    <a:pt x="12" y="311"/>
                  </a:lnTo>
                  <a:lnTo>
                    <a:pt x="10" y="311"/>
                  </a:lnTo>
                  <a:lnTo>
                    <a:pt x="7" y="308"/>
                  </a:lnTo>
                  <a:lnTo>
                    <a:pt x="7" y="304"/>
                  </a:lnTo>
                  <a:lnTo>
                    <a:pt x="10" y="301"/>
                  </a:lnTo>
                  <a:lnTo>
                    <a:pt x="10" y="297"/>
                  </a:lnTo>
                  <a:lnTo>
                    <a:pt x="14" y="299"/>
                  </a:lnTo>
                  <a:lnTo>
                    <a:pt x="15" y="296"/>
                  </a:lnTo>
                  <a:lnTo>
                    <a:pt x="17" y="294"/>
                  </a:lnTo>
                  <a:lnTo>
                    <a:pt x="17" y="294"/>
                  </a:lnTo>
                  <a:lnTo>
                    <a:pt x="17" y="291"/>
                  </a:lnTo>
                  <a:lnTo>
                    <a:pt x="14" y="291"/>
                  </a:lnTo>
                  <a:lnTo>
                    <a:pt x="14" y="291"/>
                  </a:lnTo>
                  <a:lnTo>
                    <a:pt x="14" y="291"/>
                  </a:lnTo>
                  <a:lnTo>
                    <a:pt x="14" y="291"/>
                  </a:lnTo>
                  <a:lnTo>
                    <a:pt x="14" y="291"/>
                  </a:lnTo>
                  <a:lnTo>
                    <a:pt x="15" y="292"/>
                  </a:lnTo>
                  <a:lnTo>
                    <a:pt x="10" y="294"/>
                  </a:lnTo>
                  <a:lnTo>
                    <a:pt x="7" y="294"/>
                  </a:lnTo>
                  <a:lnTo>
                    <a:pt x="3" y="294"/>
                  </a:lnTo>
                  <a:lnTo>
                    <a:pt x="3" y="292"/>
                  </a:lnTo>
                  <a:lnTo>
                    <a:pt x="2" y="291"/>
                  </a:lnTo>
                  <a:lnTo>
                    <a:pt x="8" y="287"/>
                  </a:lnTo>
                  <a:lnTo>
                    <a:pt x="10" y="287"/>
                  </a:lnTo>
                  <a:lnTo>
                    <a:pt x="14" y="284"/>
                  </a:lnTo>
                  <a:lnTo>
                    <a:pt x="14" y="284"/>
                  </a:lnTo>
                  <a:lnTo>
                    <a:pt x="12" y="282"/>
                  </a:lnTo>
                  <a:lnTo>
                    <a:pt x="10" y="280"/>
                  </a:lnTo>
                  <a:lnTo>
                    <a:pt x="12" y="277"/>
                  </a:lnTo>
                  <a:lnTo>
                    <a:pt x="12" y="277"/>
                  </a:lnTo>
                  <a:lnTo>
                    <a:pt x="12" y="277"/>
                  </a:lnTo>
                  <a:lnTo>
                    <a:pt x="10" y="275"/>
                  </a:lnTo>
                  <a:lnTo>
                    <a:pt x="8" y="273"/>
                  </a:lnTo>
                  <a:lnTo>
                    <a:pt x="7" y="273"/>
                  </a:lnTo>
                  <a:lnTo>
                    <a:pt x="5" y="275"/>
                  </a:lnTo>
                  <a:lnTo>
                    <a:pt x="2" y="272"/>
                  </a:lnTo>
                  <a:lnTo>
                    <a:pt x="2" y="268"/>
                  </a:lnTo>
                  <a:lnTo>
                    <a:pt x="7" y="266"/>
                  </a:lnTo>
                  <a:lnTo>
                    <a:pt x="8" y="266"/>
                  </a:lnTo>
                  <a:lnTo>
                    <a:pt x="8" y="266"/>
                  </a:lnTo>
                  <a:lnTo>
                    <a:pt x="7" y="265"/>
                  </a:lnTo>
                  <a:lnTo>
                    <a:pt x="7" y="263"/>
                  </a:lnTo>
                  <a:lnTo>
                    <a:pt x="7" y="263"/>
                  </a:lnTo>
                  <a:lnTo>
                    <a:pt x="7" y="263"/>
                  </a:lnTo>
                  <a:lnTo>
                    <a:pt x="7" y="263"/>
                  </a:lnTo>
                  <a:lnTo>
                    <a:pt x="5" y="261"/>
                  </a:lnTo>
                  <a:lnTo>
                    <a:pt x="5" y="261"/>
                  </a:lnTo>
                  <a:lnTo>
                    <a:pt x="2" y="260"/>
                  </a:lnTo>
                  <a:lnTo>
                    <a:pt x="3" y="256"/>
                  </a:lnTo>
                  <a:lnTo>
                    <a:pt x="3" y="256"/>
                  </a:lnTo>
                  <a:lnTo>
                    <a:pt x="5" y="254"/>
                  </a:lnTo>
                  <a:lnTo>
                    <a:pt x="10" y="251"/>
                  </a:lnTo>
                  <a:lnTo>
                    <a:pt x="15" y="253"/>
                  </a:lnTo>
                  <a:lnTo>
                    <a:pt x="29" y="253"/>
                  </a:lnTo>
                  <a:lnTo>
                    <a:pt x="31" y="254"/>
                  </a:lnTo>
                  <a:lnTo>
                    <a:pt x="32" y="253"/>
                  </a:lnTo>
                  <a:lnTo>
                    <a:pt x="34" y="253"/>
                  </a:lnTo>
                  <a:lnTo>
                    <a:pt x="36" y="253"/>
                  </a:lnTo>
                  <a:lnTo>
                    <a:pt x="34" y="251"/>
                  </a:lnTo>
                  <a:lnTo>
                    <a:pt x="34" y="251"/>
                  </a:lnTo>
                  <a:lnTo>
                    <a:pt x="34" y="251"/>
                  </a:lnTo>
                  <a:lnTo>
                    <a:pt x="34" y="251"/>
                  </a:lnTo>
                  <a:lnTo>
                    <a:pt x="29" y="251"/>
                  </a:lnTo>
                  <a:lnTo>
                    <a:pt x="27" y="251"/>
                  </a:lnTo>
                  <a:lnTo>
                    <a:pt x="0" y="251"/>
                  </a:lnTo>
                  <a:lnTo>
                    <a:pt x="3" y="246"/>
                  </a:lnTo>
                  <a:lnTo>
                    <a:pt x="5" y="246"/>
                  </a:lnTo>
                  <a:lnTo>
                    <a:pt x="5" y="246"/>
                  </a:lnTo>
                  <a:lnTo>
                    <a:pt x="5" y="244"/>
                  </a:lnTo>
                  <a:lnTo>
                    <a:pt x="0" y="241"/>
                  </a:lnTo>
                  <a:lnTo>
                    <a:pt x="0" y="237"/>
                  </a:lnTo>
                  <a:lnTo>
                    <a:pt x="7" y="236"/>
                  </a:lnTo>
                  <a:lnTo>
                    <a:pt x="8" y="236"/>
                  </a:lnTo>
                  <a:lnTo>
                    <a:pt x="8" y="236"/>
                  </a:lnTo>
                  <a:lnTo>
                    <a:pt x="7" y="234"/>
                  </a:lnTo>
                  <a:lnTo>
                    <a:pt x="5" y="232"/>
                  </a:lnTo>
                  <a:lnTo>
                    <a:pt x="10" y="229"/>
                  </a:lnTo>
                  <a:lnTo>
                    <a:pt x="15" y="229"/>
                  </a:lnTo>
                  <a:lnTo>
                    <a:pt x="15" y="229"/>
                  </a:lnTo>
                  <a:lnTo>
                    <a:pt x="14" y="227"/>
                  </a:lnTo>
                  <a:lnTo>
                    <a:pt x="17" y="224"/>
                  </a:lnTo>
                  <a:lnTo>
                    <a:pt x="20" y="224"/>
                  </a:lnTo>
                  <a:lnTo>
                    <a:pt x="20" y="220"/>
                  </a:lnTo>
                  <a:lnTo>
                    <a:pt x="22" y="220"/>
                  </a:lnTo>
                  <a:lnTo>
                    <a:pt x="22" y="220"/>
                  </a:lnTo>
                  <a:lnTo>
                    <a:pt x="22" y="220"/>
                  </a:lnTo>
                  <a:lnTo>
                    <a:pt x="19" y="218"/>
                  </a:lnTo>
                  <a:lnTo>
                    <a:pt x="25" y="215"/>
                  </a:lnTo>
                  <a:lnTo>
                    <a:pt x="29" y="215"/>
                  </a:lnTo>
                  <a:lnTo>
                    <a:pt x="34" y="217"/>
                  </a:lnTo>
                  <a:lnTo>
                    <a:pt x="36" y="217"/>
                  </a:lnTo>
                  <a:lnTo>
                    <a:pt x="37" y="217"/>
                  </a:lnTo>
                  <a:lnTo>
                    <a:pt x="37" y="217"/>
                  </a:lnTo>
                  <a:lnTo>
                    <a:pt x="37" y="217"/>
                  </a:lnTo>
                  <a:lnTo>
                    <a:pt x="36" y="215"/>
                  </a:lnTo>
                  <a:lnTo>
                    <a:pt x="32" y="215"/>
                  </a:lnTo>
                  <a:lnTo>
                    <a:pt x="31" y="213"/>
                  </a:lnTo>
                  <a:lnTo>
                    <a:pt x="31" y="213"/>
                  </a:lnTo>
                  <a:lnTo>
                    <a:pt x="29" y="212"/>
                  </a:lnTo>
                  <a:lnTo>
                    <a:pt x="29" y="210"/>
                  </a:lnTo>
                  <a:lnTo>
                    <a:pt x="29" y="210"/>
                  </a:lnTo>
                  <a:lnTo>
                    <a:pt x="31" y="208"/>
                  </a:lnTo>
                  <a:lnTo>
                    <a:pt x="39" y="208"/>
                  </a:lnTo>
                  <a:lnTo>
                    <a:pt x="41" y="206"/>
                  </a:lnTo>
                  <a:lnTo>
                    <a:pt x="43" y="206"/>
                  </a:lnTo>
                  <a:lnTo>
                    <a:pt x="43" y="208"/>
                  </a:lnTo>
                  <a:lnTo>
                    <a:pt x="49" y="208"/>
                  </a:lnTo>
                  <a:lnTo>
                    <a:pt x="51" y="210"/>
                  </a:lnTo>
                  <a:lnTo>
                    <a:pt x="51" y="210"/>
                  </a:lnTo>
                  <a:lnTo>
                    <a:pt x="49" y="208"/>
                  </a:lnTo>
                  <a:lnTo>
                    <a:pt x="51" y="205"/>
                  </a:lnTo>
                  <a:lnTo>
                    <a:pt x="53" y="205"/>
                  </a:lnTo>
                  <a:lnTo>
                    <a:pt x="53" y="203"/>
                  </a:lnTo>
                  <a:lnTo>
                    <a:pt x="56" y="198"/>
                  </a:lnTo>
                  <a:lnTo>
                    <a:pt x="60" y="198"/>
                  </a:lnTo>
                  <a:lnTo>
                    <a:pt x="60" y="198"/>
                  </a:lnTo>
                  <a:lnTo>
                    <a:pt x="61" y="198"/>
                  </a:lnTo>
                  <a:lnTo>
                    <a:pt x="63" y="198"/>
                  </a:lnTo>
                  <a:lnTo>
                    <a:pt x="63" y="198"/>
                  </a:lnTo>
                  <a:lnTo>
                    <a:pt x="63" y="198"/>
                  </a:lnTo>
                  <a:lnTo>
                    <a:pt x="68" y="193"/>
                  </a:lnTo>
                  <a:lnTo>
                    <a:pt x="72" y="194"/>
                  </a:lnTo>
                  <a:lnTo>
                    <a:pt x="73" y="196"/>
                  </a:lnTo>
                  <a:lnTo>
                    <a:pt x="72" y="193"/>
                  </a:lnTo>
                  <a:lnTo>
                    <a:pt x="72" y="191"/>
                  </a:lnTo>
                  <a:lnTo>
                    <a:pt x="72" y="189"/>
                  </a:lnTo>
                  <a:lnTo>
                    <a:pt x="73" y="187"/>
                  </a:lnTo>
                  <a:lnTo>
                    <a:pt x="77" y="184"/>
                  </a:lnTo>
                  <a:lnTo>
                    <a:pt x="77" y="184"/>
                  </a:lnTo>
                  <a:lnTo>
                    <a:pt x="77" y="184"/>
                  </a:lnTo>
                  <a:lnTo>
                    <a:pt x="77" y="182"/>
                  </a:lnTo>
                  <a:lnTo>
                    <a:pt x="77" y="182"/>
                  </a:lnTo>
                  <a:lnTo>
                    <a:pt x="79" y="179"/>
                  </a:lnTo>
                  <a:lnTo>
                    <a:pt x="82" y="179"/>
                  </a:lnTo>
                  <a:lnTo>
                    <a:pt x="84" y="177"/>
                  </a:lnTo>
                  <a:lnTo>
                    <a:pt x="84" y="175"/>
                  </a:lnTo>
                  <a:lnTo>
                    <a:pt x="84" y="174"/>
                  </a:lnTo>
                  <a:lnTo>
                    <a:pt x="85" y="174"/>
                  </a:lnTo>
                  <a:lnTo>
                    <a:pt x="87" y="172"/>
                  </a:lnTo>
                  <a:lnTo>
                    <a:pt x="94" y="172"/>
                  </a:lnTo>
                  <a:lnTo>
                    <a:pt x="96" y="174"/>
                  </a:lnTo>
                  <a:lnTo>
                    <a:pt x="97" y="174"/>
                  </a:lnTo>
                  <a:lnTo>
                    <a:pt x="97" y="172"/>
                  </a:lnTo>
                  <a:lnTo>
                    <a:pt x="99" y="172"/>
                  </a:lnTo>
                  <a:lnTo>
                    <a:pt x="97" y="170"/>
                  </a:lnTo>
                  <a:lnTo>
                    <a:pt x="97" y="167"/>
                  </a:lnTo>
                  <a:lnTo>
                    <a:pt x="99" y="165"/>
                  </a:lnTo>
                  <a:lnTo>
                    <a:pt x="101" y="163"/>
                  </a:lnTo>
                  <a:lnTo>
                    <a:pt x="101" y="163"/>
                  </a:lnTo>
                  <a:lnTo>
                    <a:pt x="101" y="163"/>
                  </a:lnTo>
                  <a:lnTo>
                    <a:pt x="101" y="158"/>
                  </a:lnTo>
                  <a:lnTo>
                    <a:pt x="106" y="158"/>
                  </a:lnTo>
                  <a:lnTo>
                    <a:pt x="113" y="158"/>
                  </a:lnTo>
                  <a:lnTo>
                    <a:pt x="113" y="157"/>
                  </a:lnTo>
                  <a:lnTo>
                    <a:pt x="111" y="157"/>
                  </a:lnTo>
                  <a:lnTo>
                    <a:pt x="111" y="155"/>
                  </a:lnTo>
                  <a:lnTo>
                    <a:pt x="109" y="155"/>
                  </a:lnTo>
                  <a:lnTo>
                    <a:pt x="106" y="151"/>
                  </a:lnTo>
                  <a:lnTo>
                    <a:pt x="109" y="148"/>
                  </a:lnTo>
                  <a:lnTo>
                    <a:pt x="111" y="148"/>
                  </a:lnTo>
                  <a:lnTo>
                    <a:pt x="109" y="145"/>
                  </a:lnTo>
                  <a:lnTo>
                    <a:pt x="113" y="143"/>
                  </a:lnTo>
                  <a:lnTo>
                    <a:pt x="114" y="141"/>
                  </a:lnTo>
                  <a:lnTo>
                    <a:pt x="114" y="141"/>
                  </a:lnTo>
                  <a:lnTo>
                    <a:pt x="114" y="141"/>
                  </a:lnTo>
                  <a:lnTo>
                    <a:pt x="114" y="139"/>
                  </a:lnTo>
                  <a:lnTo>
                    <a:pt x="114" y="139"/>
                  </a:lnTo>
                  <a:lnTo>
                    <a:pt x="116" y="138"/>
                  </a:lnTo>
                  <a:lnTo>
                    <a:pt x="116" y="138"/>
                  </a:lnTo>
                  <a:lnTo>
                    <a:pt x="118" y="138"/>
                  </a:lnTo>
                  <a:lnTo>
                    <a:pt x="118" y="138"/>
                  </a:lnTo>
                  <a:lnTo>
                    <a:pt x="121" y="138"/>
                  </a:lnTo>
                  <a:lnTo>
                    <a:pt x="120" y="136"/>
                  </a:lnTo>
                  <a:lnTo>
                    <a:pt x="120" y="136"/>
                  </a:lnTo>
                  <a:lnTo>
                    <a:pt x="120" y="134"/>
                  </a:lnTo>
                  <a:lnTo>
                    <a:pt x="120" y="133"/>
                  </a:lnTo>
                  <a:lnTo>
                    <a:pt x="120" y="133"/>
                  </a:lnTo>
                  <a:lnTo>
                    <a:pt x="125" y="131"/>
                  </a:lnTo>
                  <a:lnTo>
                    <a:pt x="125" y="131"/>
                  </a:lnTo>
                  <a:lnTo>
                    <a:pt x="121" y="127"/>
                  </a:lnTo>
                  <a:lnTo>
                    <a:pt x="121" y="124"/>
                  </a:lnTo>
                  <a:lnTo>
                    <a:pt x="125" y="124"/>
                  </a:lnTo>
                  <a:lnTo>
                    <a:pt x="125" y="124"/>
                  </a:lnTo>
                  <a:lnTo>
                    <a:pt x="125" y="124"/>
                  </a:lnTo>
                  <a:lnTo>
                    <a:pt x="125" y="122"/>
                  </a:lnTo>
                  <a:lnTo>
                    <a:pt x="125" y="122"/>
                  </a:lnTo>
                  <a:lnTo>
                    <a:pt x="125" y="121"/>
                  </a:lnTo>
                  <a:lnTo>
                    <a:pt x="126" y="121"/>
                  </a:lnTo>
                  <a:lnTo>
                    <a:pt x="128" y="117"/>
                  </a:lnTo>
                  <a:lnTo>
                    <a:pt x="130" y="117"/>
                  </a:lnTo>
                  <a:lnTo>
                    <a:pt x="128" y="115"/>
                  </a:lnTo>
                  <a:lnTo>
                    <a:pt x="133" y="112"/>
                  </a:lnTo>
                  <a:lnTo>
                    <a:pt x="137" y="110"/>
                  </a:lnTo>
                  <a:lnTo>
                    <a:pt x="140" y="108"/>
                  </a:lnTo>
                  <a:lnTo>
                    <a:pt x="144" y="105"/>
                  </a:lnTo>
                  <a:lnTo>
                    <a:pt x="145" y="105"/>
                  </a:lnTo>
                  <a:lnTo>
                    <a:pt x="145" y="105"/>
                  </a:lnTo>
                  <a:lnTo>
                    <a:pt x="142" y="103"/>
                  </a:lnTo>
                  <a:lnTo>
                    <a:pt x="140" y="102"/>
                  </a:lnTo>
                  <a:lnTo>
                    <a:pt x="149" y="98"/>
                  </a:lnTo>
                  <a:lnTo>
                    <a:pt x="150" y="96"/>
                  </a:lnTo>
                  <a:lnTo>
                    <a:pt x="156" y="98"/>
                  </a:lnTo>
                  <a:lnTo>
                    <a:pt x="156" y="98"/>
                  </a:lnTo>
                  <a:lnTo>
                    <a:pt x="154" y="96"/>
                  </a:lnTo>
                  <a:lnTo>
                    <a:pt x="156" y="93"/>
                  </a:lnTo>
                  <a:lnTo>
                    <a:pt x="157" y="93"/>
                  </a:lnTo>
                  <a:lnTo>
                    <a:pt x="157" y="93"/>
                  </a:lnTo>
                  <a:lnTo>
                    <a:pt x="156" y="93"/>
                  </a:lnTo>
                  <a:lnTo>
                    <a:pt x="156" y="93"/>
                  </a:lnTo>
                  <a:lnTo>
                    <a:pt x="154" y="95"/>
                  </a:lnTo>
                  <a:lnTo>
                    <a:pt x="152" y="95"/>
                  </a:lnTo>
                  <a:lnTo>
                    <a:pt x="150" y="95"/>
                  </a:lnTo>
                  <a:lnTo>
                    <a:pt x="150" y="95"/>
                  </a:lnTo>
                  <a:lnTo>
                    <a:pt x="149" y="95"/>
                  </a:lnTo>
                  <a:lnTo>
                    <a:pt x="147" y="95"/>
                  </a:lnTo>
                  <a:lnTo>
                    <a:pt x="147" y="95"/>
                  </a:lnTo>
                  <a:lnTo>
                    <a:pt x="145" y="93"/>
                  </a:lnTo>
                  <a:lnTo>
                    <a:pt x="145" y="91"/>
                  </a:lnTo>
                  <a:lnTo>
                    <a:pt x="147" y="91"/>
                  </a:lnTo>
                  <a:lnTo>
                    <a:pt x="147" y="93"/>
                  </a:lnTo>
                  <a:lnTo>
                    <a:pt x="147" y="93"/>
                  </a:lnTo>
                  <a:lnTo>
                    <a:pt x="147" y="91"/>
                  </a:lnTo>
                  <a:lnTo>
                    <a:pt x="147" y="91"/>
                  </a:lnTo>
                  <a:lnTo>
                    <a:pt x="149" y="90"/>
                  </a:lnTo>
                  <a:lnTo>
                    <a:pt x="150" y="88"/>
                  </a:lnTo>
                  <a:lnTo>
                    <a:pt x="152" y="86"/>
                  </a:lnTo>
                  <a:lnTo>
                    <a:pt x="156" y="86"/>
                  </a:lnTo>
                  <a:lnTo>
                    <a:pt x="159" y="88"/>
                  </a:lnTo>
                  <a:lnTo>
                    <a:pt x="161" y="88"/>
                  </a:lnTo>
                  <a:lnTo>
                    <a:pt x="161" y="88"/>
                  </a:lnTo>
                  <a:lnTo>
                    <a:pt x="161" y="86"/>
                  </a:lnTo>
                  <a:lnTo>
                    <a:pt x="161" y="86"/>
                  </a:lnTo>
                  <a:lnTo>
                    <a:pt x="159" y="84"/>
                  </a:lnTo>
                  <a:lnTo>
                    <a:pt x="164" y="79"/>
                  </a:lnTo>
                  <a:lnTo>
                    <a:pt x="167" y="79"/>
                  </a:lnTo>
                  <a:lnTo>
                    <a:pt x="167" y="84"/>
                  </a:lnTo>
                  <a:lnTo>
                    <a:pt x="169" y="86"/>
                  </a:lnTo>
                  <a:lnTo>
                    <a:pt x="169" y="86"/>
                  </a:lnTo>
                  <a:lnTo>
                    <a:pt x="169" y="83"/>
                  </a:lnTo>
                  <a:lnTo>
                    <a:pt x="173" y="81"/>
                  </a:lnTo>
                  <a:lnTo>
                    <a:pt x="173" y="79"/>
                  </a:lnTo>
                  <a:lnTo>
                    <a:pt x="171" y="78"/>
                  </a:lnTo>
                  <a:lnTo>
                    <a:pt x="171" y="72"/>
                  </a:lnTo>
                  <a:lnTo>
                    <a:pt x="176" y="74"/>
                  </a:lnTo>
                  <a:lnTo>
                    <a:pt x="174" y="71"/>
                  </a:lnTo>
                  <a:lnTo>
                    <a:pt x="176" y="67"/>
                  </a:lnTo>
                  <a:lnTo>
                    <a:pt x="181" y="66"/>
                  </a:lnTo>
                  <a:lnTo>
                    <a:pt x="183" y="64"/>
                  </a:lnTo>
                  <a:lnTo>
                    <a:pt x="183" y="64"/>
                  </a:lnTo>
                  <a:lnTo>
                    <a:pt x="188" y="66"/>
                  </a:lnTo>
                  <a:lnTo>
                    <a:pt x="188" y="66"/>
                  </a:lnTo>
                  <a:lnTo>
                    <a:pt x="188" y="66"/>
                  </a:lnTo>
                  <a:lnTo>
                    <a:pt x="188" y="64"/>
                  </a:lnTo>
                  <a:lnTo>
                    <a:pt x="186" y="64"/>
                  </a:lnTo>
                  <a:lnTo>
                    <a:pt x="186" y="62"/>
                  </a:lnTo>
                  <a:lnTo>
                    <a:pt x="188" y="59"/>
                  </a:lnTo>
                  <a:lnTo>
                    <a:pt x="190" y="57"/>
                  </a:lnTo>
                  <a:lnTo>
                    <a:pt x="188" y="57"/>
                  </a:lnTo>
                  <a:lnTo>
                    <a:pt x="188" y="57"/>
                  </a:lnTo>
                  <a:lnTo>
                    <a:pt x="188" y="57"/>
                  </a:lnTo>
                  <a:lnTo>
                    <a:pt x="188" y="59"/>
                  </a:lnTo>
                  <a:lnTo>
                    <a:pt x="186" y="59"/>
                  </a:lnTo>
                  <a:lnTo>
                    <a:pt x="186" y="59"/>
                  </a:lnTo>
                  <a:lnTo>
                    <a:pt x="181" y="59"/>
                  </a:lnTo>
                  <a:lnTo>
                    <a:pt x="181" y="59"/>
                  </a:lnTo>
                  <a:lnTo>
                    <a:pt x="178" y="55"/>
                  </a:lnTo>
                  <a:lnTo>
                    <a:pt x="179" y="54"/>
                  </a:lnTo>
                  <a:lnTo>
                    <a:pt x="176" y="50"/>
                  </a:lnTo>
                  <a:lnTo>
                    <a:pt x="181" y="48"/>
                  </a:lnTo>
                  <a:lnTo>
                    <a:pt x="183" y="47"/>
                  </a:lnTo>
                  <a:lnTo>
                    <a:pt x="185" y="45"/>
                  </a:lnTo>
                  <a:lnTo>
                    <a:pt x="185" y="45"/>
                  </a:lnTo>
                  <a:lnTo>
                    <a:pt x="188" y="45"/>
                  </a:lnTo>
                  <a:lnTo>
                    <a:pt x="188" y="45"/>
                  </a:lnTo>
                  <a:lnTo>
                    <a:pt x="188" y="45"/>
                  </a:lnTo>
                  <a:lnTo>
                    <a:pt x="188" y="45"/>
                  </a:lnTo>
                  <a:lnTo>
                    <a:pt x="190" y="43"/>
                  </a:lnTo>
                  <a:lnTo>
                    <a:pt x="191" y="42"/>
                  </a:lnTo>
                  <a:lnTo>
                    <a:pt x="195" y="42"/>
                  </a:lnTo>
                  <a:lnTo>
                    <a:pt x="198" y="42"/>
                  </a:lnTo>
                  <a:lnTo>
                    <a:pt x="195" y="45"/>
                  </a:lnTo>
                  <a:lnTo>
                    <a:pt x="197" y="45"/>
                  </a:lnTo>
                  <a:lnTo>
                    <a:pt x="202" y="50"/>
                  </a:lnTo>
                  <a:lnTo>
                    <a:pt x="202" y="48"/>
                  </a:lnTo>
                  <a:lnTo>
                    <a:pt x="203" y="48"/>
                  </a:lnTo>
                  <a:lnTo>
                    <a:pt x="202" y="48"/>
                  </a:lnTo>
                  <a:lnTo>
                    <a:pt x="202" y="47"/>
                  </a:lnTo>
                  <a:lnTo>
                    <a:pt x="200" y="45"/>
                  </a:lnTo>
                  <a:lnTo>
                    <a:pt x="200" y="42"/>
                  </a:lnTo>
                  <a:lnTo>
                    <a:pt x="202" y="38"/>
                  </a:lnTo>
                  <a:lnTo>
                    <a:pt x="209" y="38"/>
                  </a:lnTo>
                  <a:lnTo>
                    <a:pt x="209" y="43"/>
                  </a:lnTo>
                  <a:lnTo>
                    <a:pt x="209" y="43"/>
                  </a:lnTo>
                  <a:lnTo>
                    <a:pt x="209" y="45"/>
                  </a:lnTo>
                  <a:lnTo>
                    <a:pt x="209" y="45"/>
                  </a:lnTo>
                  <a:lnTo>
                    <a:pt x="209" y="45"/>
                  </a:lnTo>
                  <a:lnTo>
                    <a:pt x="209" y="43"/>
                  </a:lnTo>
                  <a:lnTo>
                    <a:pt x="210" y="40"/>
                  </a:lnTo>
                  <a:lnTo>
                    <a:pt x="212" y="38"/>
                  </a:lnTo>
                  <a:lnTo>
                    <a:pt x="212" y="38"/>
                  </a:lnTo>
                  <a:lnTo>
                    <a:pt x="222" y="38"/>
                  </a:lnTo>
                  <a:lnTo>
                    <a:pt x="222" y="40"/>
                  </a:lnTo>
                  <a:lnTo>
                    <a:pt x="222" y="38"/>
                  </a:lnTo>
                  <a:lnTo>
                    <a:pt x="227" y="36"/>
                  </a:lnTo>
                  <a:lnTo>
                    <a:pt x="233" y="33"/>
                  </a:lnTo>
                  <a:lnTo>
                    <a:pt x="233" y="42"/>
                  </a:lnTo>
                  <a:lnTo>
                    <a:pt x="231" y="43"/>
                  </a:lnTo>
                  <a:lnTo>
                    <a:pt x="231" y="45"/>
                  </a:lnTo>
                  <a:lnTo>
                    <a:pt x="229" y="47"/>
                  </a:lnTo>
                  <a:lnTo>
                    <a:pt x="231" y="45"/>
                  </a:lnTo>
                  <a:lnTo>
                    <a:pt x="234" y="42"/>
                  </a:lnTo>
                  <a:lnTo>
                    <a:pt x="233" y="42"/>
                  </a:lnTo>
                  <a:lnTo>
                    <a:pt x="236" y="38"/>
                  </a:lnTo>
                  <a:lnTo>
                    <a:pt x="239" y="33"/>
                  </a:lnTo>
                  <a:lnTo>
                    <a:pt x="241" y="36"/>
                  </a:lnTo>
                  <a:lnTo>
                    <a:pt x="243" y="36"/>
                  </a:lnTo>
                  <a:lnTo>
                    <a:pt x="243" y="33"/>
                  </a:lnTo>
                  <a:lnTo>
                    <a:pt x="248" y="31"/>
                  </a:lnTo>
                  <a:lnTo>
                    <a:pt x="250" y="33"/>
                  </a:lnTo>
                  <a:lnTo>
                    <a:pt x="253" y="33"/>
                  </a:lnTo>
                  <a:lnTo>
                    <a:pt x="253" y="33"/>
                  </a:lnTo>
                  <a:lnTo>
                    <a:pt x="253" y="33"/>
                  </a:lnTo>
                  <a:lnTo>
                    <a:pt x="251" y="31"/>
                  </a:lnTo>
                  <a:lnTo>
                    <a:pt x="248" y="29"/>
                  </a:lnTo>
                  <a:lnTo>
                    <a:pt x="244" y="28"/>
                  </a:lnTo>
                  <a:lnTo>
                    <a:pt x="244" y="28"/>
                  </a:lnTo>
                  <a:lnTo>
                    <a:pt x="244" y="24"/>
                  </a:lnTo>
                  <a:lnTo>
                    <a:pt x="251" y="24"/>
                  </a:lnTo>
                  <a:lnTo>
                    <a:pt x="251" y="24"/>
                  </a:lnTo>
                  <a:lnTo>
                    <a:pt x="251" y="24"/>
                  </a:lnTo>
                  <a:lnTo>
                    <a:pt x="253" y="24"/>
                  </a:lnTo>
                  <a:lnTo>
                    <a:pt x="253" y="24"/>
                  </a:lnTo>
                  <a:lnTo>
                    <a:pt x="256" y="24"/>
                  </a:lnTo>
                  <a:lnTo>
                    <a:pt x="260" y="26"/>
                  </a:lnTo>
                  <a:lnTo>
                    <a:pt x="262" y="24"/>
                  </a:lnTo>
                  <a:lnTo>
                    <a:pt x="263" y="24"/>
                  </a:lnTo>
                  <a:lnTo>
                    <a:pt x="267" y="21"/>
                  </a:lnTo>
                  <a:lnTo>
                    <a:pt x="268" y="21"/>
                  </a:lnTo>
                  <a:lnTo>
                    <a:pt x="268" y="24"/>
                  </a:lnTo>
                  <a:lnTo>
                    <a:pt x="270" y="26"/>
                  </a:lnTo>
                  <a:lnTo>
                    <a:pt x="270" y="28"/>
                  </a:lnTo>
                  <a:lnTo>
                    <a:pt x="272" y="29"/>
                  </a:lnTo>
                  <a:lnTo>
                    <a:pt x="272" y="29"/>
                  </a:lnTo>
                  <a:lnTo>
                    <a:pt x="274" y="29"/>
                  </a:lnTo>
                  <a:lnTo>
                    <a:pt x="274" y="29"/>
                  </a:lnTo>
                  <a:lnTo>
                    <a:pt x="274" y="29"/>
                  </a:lnTo>
                  <a:lnTo>
                    <a:pt x="272" y="28"/>
                  </a:lnTo>
                  <a:lnTo>
                    <a:pt x="272" y="28"/>
                  </a:lnTo>
                  <a:lnTo>
                    <a:pt x="274" y="26"/>
                  </a:lnTo>
                  <a:lnTo>
                    <a:pt x="274" y="26"/>
                  </a:lnTo>
                  <a:lnTo>
                    <a:pt x="275" y="24"/>
                  </a:lnTo>
                  <a:lnTo>
                    <a:pt x="275" y="24"/>
                  </a:lnTo>
                  <a:lnTo>
                    <a:pt x="275" y="24"/>
                  </a:lnTo>
                  <a:lnTo>
                    <a:pt x="275" y="24"/>
                  </a:lnTo>
                  <a:lnTo>
                    <a:pt x="279" y="23"/>
                  </a:lnTo>
                  <a:lnTo>
                    <a:pt x="279" y="21"/>
                  </a:lnTo>
                  <a:lnTo>
                    <a:pt x="280" y="19"/>
                  </a:lnTo>
                  <a:lnTo>
                    <a:pt x="284" y="17"/>
                  </a:lnTo>
                  <a:lnTo>
                    <a:pt x="287" y="17"/>
                  </a:lnTo>
                  <a:lnTo>
                    <a:pt x="287" y="17"/>
                  </a:lnTo>
                  <a:lnTo>
                    <a:pt x="286" y="16"/>
                  </a:lnTo>
                  <a:lnTo>
                    <a:pt x="286" y="16"/>
                  </a:lnTo>
                  <a:lnTo>
                    <a:pt x="286" y="16"/>
                  </a:lnTo>
                  <a:lnTo>
                    <a:pt x="287" y="14"/>
                  </a:lnTo>
                  <a:lnTo>
                    <a:pt x="289" y="14"/>
                  </a:lnTo>
                  <a:lnTo>
                    <a:pt x="292" y="14"/>
                  </a:lnTo>
                  <a:lnTo>
                    <a:pt x="292" y="14"/>
                  </a:lnTo>
                  <a:lnTo>
                    <a:pt x="291" y="14"/>
                  </a:lnTo>
                  <a:lnTo>
                    <a:pt x="292" y="9"/>
                  </a:lnTo>
                  <a:lnTo>
                    <a:pt x="292" y="7"/>
                  </a:lnTo>
                  <a:lnTo>
                    <a:pt x="299" y="5"/>
                  </a:lnTo>
                  <a:lnTo>
                    <a:pt x="301" y="4"/>
                  </a:lnTo>
                  <a:lnTo>
                    <a:pt x="303" y="4"/>
                  </a:lnTo>
                  <a:lnTo>
                    <a:pt x="303" y="7"/>
                  </a:lnTo>
                  <a:lnTo>
                    <a:pt x="304" y="7"/>
                  </a:lnTo>
                  <a:lnTo>
                    <a:pt x="304" y="7"/>
                  </a:lnTo>
                  <a:lnTo>
                    <a:pt x="306" y="5"/>
                  </a:lnTo>
                  <a:lnTo>
                    <a:pt x="306" y="5"/>
                  </a:lnTo>
                  <a:lnTo>
                    <a:pt x="306" y="5"/>
                  </a:lnTo>
                  <a:lnTo>
                    <a:pt x="306" y="5"/>
                  </a:lnTo>
                  <a:lnTo>
                    <a:pt x="306" y="5"/>
                  </a:lnTo>
                  <a:lnTo>
                    <a:pt x="308" y="2"/>
                  </a:lnTo>
                  <a:lnTo>
                    <a:pt x="308" y="2"/>
                  </a:lnTo>
                  <a:lnTo>
                    <a:pt x="309" y="0"/>
                  </a:lnTo>
                  <a:lnTo>
                    <a:pt x="315" y="0"/>
                  </a:lnTo>
                  <a:lnTo>
                    <a:pt x="320" y="7"/>
                  </a:lnTo>
                  <a:lnTo>
                    <a:pt x="321" y="7"/>
                  </a:lnTo>
                  <a:lnTo>
                    <a:pt x="323" y="7"/>
                  </a:lnTo>
                  <a:lnTo>
                    <a:pt x="327" y="2"/>
                  </a:lnTo>
                  <a:lnTo>
                    <a:pt x="327" y="11"/>
                  </a:lnTo>
                  <a:lnTo>
                    <a:pt x="327" y="12"/>
                  </a:lnTo>
                  <a:lnTo>
                    <a:pt x="327" y="14"/>
                  </a:lnTo>
                  <a:lnTo>
                    <a:pt x="325" y="16"/>
                  </a:lnTo>
                  <a:lnTo>
                    <a:pt x="325" y="17"/>
                  </a:lnTo>
                  <a:lnTo>
                    <a:pt x="325" y="19"/>
                  </a:lnTo>
                  <a:lnTo>
                    <a:pt x="325" y="19"/>
                  </a:lnTo>
                  <a:lnTo>
                    <a:pt x="325" y="19"/>
                  </a:lnTo>
                  <a:lnTo>
                    <a:pt x="327" y="17"/>
                  </a:lnTo>
                  <a:lnTo>
                    <a:pt x="328" y="17"/>
                  </a:lnTo>
                  <a:lnTo>
                    <a:pt x="328" y="17"/>
                  </a:lnTo>
                  <a:lnTo>
                    <a:pt x="330" y="17"/>
                  </a:lnTo>
                  <a:lnTo>
                    <a:pt x="330" y="17"/>
                  </a:lnTo>
                  <a:lnTo>
                    <a:pt x="330" y="17"/>
                  </a:lnTo>
                  <a:lnTo>
                    <a:pt x="330" y="17"/>
                  </a:lnTo>
                  <a:lnTo>
                    <a:pt x="332" y="14"/>
                  </a:lnTo>
                  <a:lnTo>
                    <a:pt x="333" y="12"/>
                  </a:lnTo>
                  <a:lnTo>
                    <a:pt x="335" y="11"/>
                  </a:lnTo>
                  <a:lnTo>
                    <a:pt x="335" y="11"/>
                  </a:lnTo>
                  <a:lnTo>
                    <a:pt x="335" y="9"/>
                  </a:lnTo>
                  <a:lnTo>
                    <a:pt x="335" y="5"/>
                  </a:lnTo>
                  <a:lnTo>
                    <a:pt x="337" y="4"/>
                  </a:lnTo>
                  <a:lnTo>
                    <a:pt x="339" y="2"/>
                  </a:lnTo>
                  <a:lnTo>
                    <a:pt x="344" y="2"/>
                  </a:lnTo>
                  <a:lnTo>
                    <a:pt x="345" y="2"/>
                  </a:lnTo>
                  <a:lnTo>
                    <a:pt x="349" y="2"/>
                  </a:lnTo>
                  <a:lnTo>
                    <a:pt x="351" y="2"/>
                  </a:lnTo>
                  <a:lnTo>
                    <a:pt x="351" y="4"/>
                  </a:lnTo>
                  <a:lnTo>
                    <a:pt x="352" y="4"/>
                  </a:lnTo>
                  <a:lnTo>
                    <a:pt x="352" y="5"/>
                  </a:lnTo>
                  <a:lnTo>
                    <a:pt x="352" y="5"/>
                  </a:lnTo>
                  <a:lnTo>
                    <a:pt x="354" y="7"/>
                  </a:lnTo>
                  <a:lnTo>
                    <a:pt x="354" y="7"/>
                  </a:lnTo>
                  <a:lnTo>
                    <a:pt x="354" y="9"/>
                  </a:lnTo>
                  <a:lnTo>
                    <a:pt x="354" y="9"/>
                  </a:lnTo>
                  <a:lnTo>
                    <a:pt x="351" y="11"/>
                  </a:lnTo>
                  <a:lnTo>
                    <a:pt x="349" y="11"/>
                  </a:lnTo>
                  <a:lnTo>
                    <a:pt x="347" y="12"/>
                  </a:lnTo>
                  <a:lnTo>
                    <a:pt x="345" y="12"/>
                  </a:lnTo>
                  <a:lnTo>
                    <a:pt x="347" y="12"/>
                  </a:lnTo>
                  <a:lnTo>
                    <a:pt x="347" y="12"/>
                  </a:lnTo>
                  <a:lnTo>
                    <a:pt x="349" y="12"/>
                  </a:lnTo>
                  <a:lnTo>
                    <a:pt x="349" y="14"/>
                  </a:lnTo>
                  <a:lnTo>
                    <a:pt x="351" y="14"/>
                  </a:lnTo>
                  <a:lnTo>
                    <a:pt x="349" y="16"/>
                  </a:lnTo>
                  <a:lnTo>
                    <a:pt x="347" y="14"/>
                  </a:lnTo>
                  <a:lnTo>
                    <a:pt x="349" y="16"/>
                  </a:lnTo>
                  <a:lnTo>
                    <a:pt x="349" y="16"/>
                  </a:lnTo>
                  <a:lnTo>
                    <a:pt x="349" y="19"/>
                  </a:lnTo>
                  <a:lnTo>
                    <a:pt x="351" y="19"/>
                  </a:lnTo>
                  <a:lnTo>
                    <a:pt x="351" y="17"/>
                  </a:lnTo>
                  <a:lnTo>
                    <a:pt x="352" y="14"/>
                  </a:lnTo>
                  <a:lnTo>
                    <a:pt x="352" y="12"/>
                  </a:lnTo>
                  <a:lnTo>
                    <a:pt x="352" y="12"/>
                  </a:lnTo>
                  <a:lnTo>
                    <a:pt x="356" y="9"/>
                  </a:lnTo>
                  <a:lnTo>
                    <a:pt x="359" y="9"/>
                  </a:lnTo>
                  <a:lnTo>
                    <a:pt x="363" y="9"/>
                  </a:lnTo>
                  <a:lnTo>
                    <a:pt x="364" y="9"/>
                  </a:lnTo>
                  <a:lnTo>
                    <a:pt x="368" y="11"/>
                  </a:lnTo>
                  <a:lnTo>
                    <a:pt x="368" y="12"/>
                  </a:lnTo>
                  <a:lnTo>
                    <a:pt x="376" y="12"/>
                  </a:lnTo>
                  <a:lnTo>
                    <a:pt x="380" y="14"/>
                  </a:lnTo>
                  <a:lnTo>
                    <a:pt x="381" y="16"/>
                  </a:lnTo>
                  <a:lnTo>
                    <a:pt x="390" y="17"/>
                  </a:lnTo>
                  <a:lnTo>
                    <a:pt x="390" y="21"/>
                  </a:lnTo>
                  <a:lnTo>
                    <a:pt x="393" y="26"/>
                  </a:lnTo>
                  <a:lnTo>
                    <a:pt x="390" y="26"/>
                  </a:lnTo>
                  <a:lnTo>
                    <a:pt x="386" y="26"/>
                  </a:lnTo>
                  <a:lnTo>
                    <a:pt x="385" y="26"/>
                  </a:lnTo>
                  <a:lnTo>
                    <a:pt x="385" y="26"/>
                  </a:lnTo>
                  <a:lnTo>
                    <a:pt x="385" y="26"/>
                  </a:lnTo>
                  <a:lnTo>
                    <a:pt x="385" y="26"/>
                  </a:lnTo>
                  <a:lnTo>
                    <a:pt x="385" y="26"/>
                  </a:lnTo>
                  <a:lnTo>
                    <a:pt x="383" y="28"/>
                  </a:lnTo>
                  <a:lnTo>
                    <a:pt x="383" y="28"/>
                  </a:lnTo>
                  <a:lnTo>
                    <a:pt x="380" y="31"/>
                  </a:lnTo>
                  <a:lnTo>
                    <a:pt x="380" y="31"/>
                  </a:lnTo>
                  <a:lnTo>
                    <a:pt x="369" y="31"/>
                  </a:lnTo>
                  <a:lnTo>
                    <a:pt x="369" y="31"/>
                  </a:lnTo>
                  <a:lnTo>
                    <a:pt x="368" y="33"/>
                  </a:lnTo>
                  <a:lnTo>
                    <a:pt x="368" y="33"/>
                  </a:lnTo>
                  <a:lnTo>
                    <a:pt x="369" y="33"/>
                  </a:lnTo>
                  <a:lnTo>
                    <a:pt x="373" y="36"/>
                  </a:lnTo>
                  <a:lnTo>
                    <a:pt x="373" y="38"/>
                  </a:lnTo>
                  <a:lnTo>
                    <a:pt x="378" y="38"/>
                  </a:lnTo>
                  <a:lnTo>
                    <a:pt x="380" y="35"/>
                  </a:lnTo>
                  <a:lnTo>
                    <a:pt x="383" y="38"/>
                  </a:lnTo>
                  <a:lnTo>
                    <a:pt x="385" y="38"/>
                  </a:lnTo>
                  <a:lnTo>
                    <a:pt x="388" y="35"/>
                  </a:lnTo>
                  <a:lnTo>
                    <a:pt x="392" y="40"/>
                  </a:lnTo>
                  <a:lnTo>
                    <a:pt x="390" y="42"/>
                  </a:lnTo>
                  <a:lnTo>
                    <a:pt x="390" y="45"/>
                  </a:lnTo>
                  <a:lnTo>
                    <a:pt x="388" y="47"/>
                  </a:lnTo>
                  <a:lnTo>
                    <a:pt x="385" y="47"/>
                  </a:lnTo>
                  <a:lnTo>
                    <a:pt x="383" y="47"/>
                  </a:lnTo>
                  <a:lnTo>
                    <a:pt x="380" y="45"/>
                  </a:lnTo>
                  <a:lnTo>
                    <a:pt x="380" y="45"/>
                  </a:lnTo>
                  <a:lnTo>
                    <a:pt x="378" y="47"/>
                  </a:lnTo>
                  <a:lnTo>
                    <a:pt x="378" y="47"/>
                  </a:lnTo>
                  <a:lnTo>
                    <a:pt x="375" y="50"/>
                  </a:lnTo>
                  <a:lnTo>
                    <a:pt x="375" y="52"/>
                  </a:lnTo>
                  <a:lnTo>
                    <a:pt x="371" y="52"/>
                  </a:lnTo>
                  <a:lnTo>
                    <a:pt x="369" y="52"/>
                  </a:lnTo>
                  <a:lnTo>
                    <a:pt x="368" y="52"/>
                  </a:lnTo>
                  <a:lnTo>
                    <a:pt x="366" y="55"/>
                  </a:lnTo>
                  <a:lnTo>
                    <a:pt x="364" y="57"/>
                  </a:lnTo>
                  <a:lnTo>
                    <a:pt x="363" y="59"/>
                  </a:lnTo>
                  <a:lnTo>
                    <a:pt x="357" y="59"/>
                  </a:lnTo>
                  <a:lnTo>
                    <a:pt x="356" y="54"/>
                  </a:lnTo>
                  <a:lnTo>
                    <a:pt x="359" y="50"/>
                  </a:lnTo>
                  <a:lnTo>
                    <a:pt x="361" y="48"/>
                  </a:lnTo>
                  <a:lnTo>
                    <a:pt x="361" y="48"/>
                  </a:lnTo>
                  <a:lnTo>
                    <a:pt x="363" y="45"/>
                  </a:lnTo>
                  <a:lnTo>
                    <a:pt x="361" y="43"/>
                  </a:lnTo>
                  <a:lnTo>
                    <a:pt x="359" y="42"/>
                  </a:lnTo>
                  <a:lnTo>
                    <a:pt x="356" y="40"/>
                  </a:lnTo>
                  <a:lnTo>
                    <a:pt x="354" y="40"/>
                  </a:lnTo>
                  <a:lnTo>
                    <a:pt x="356" y="38"/>
                  </a:lnTo>
                  <a:lnTo>
                    <a:pt x="356" y="38"/>
                  </a:lnTo>
                  <a:lnTo>
                    <a:pt x="354" y="38"/>
                  </a:lnTo>
                  <a:lnTo>
                    <a:pt x="354" y="38"/>
                  </a:lnTo>
                  <a:lnTo>
                    <a:pt x="351" y="38"/>
                  </a:lnTo>
                  <a:lnTo>
                    <a:pt x="349" y="36"/>
                  </a:lnTo>
                  <a:lnTo>
                    <a:pt x="349" y="35"/>
                  </a:lnTo>
                  <a:lnTo>
                    <a:pt x="344" y="33"/>
                  </a:lnTo>
                  <a:lnTo>
                    <a:pt x="342" y="31"/>
                  </a:lnTo>
                  <a:lnTo>
                    <a:pt x="337" y="33"/>
                  </a:lnTo>
                  <a:lnTo>
                    <a:pt x="335" y="35"/>
                  </a:lnTo>
                  <a:lnTo>
                    <a:pt x="332" y="35"/>
                  </a:lnTo>
                  <a:lnTo>
                    <a:pt x="328" y="35"/>
                  </a:lnTo>
                  <a:lnTo>
                    <a:pt x="327" y="35"/>
                  </a:lnTo>
                  <a:lnTo>
                    <a:pt x="327" y="35"/>
                  </a:lnTo>
                  <a:lnTo>
                    <a:pt x="327" y="36"/>
                  </a:lnTo>
                  <a:lnTo>
                    <a:pt x="327" y="36"/>
                  </a:lnTo>
                  <a:lnTo>
                    <a:pt x="323" y="36"/>
                  </a:lnTo>
                  <a:lnTo>
                    <a:pt x="323" y="36"/>
                  </a:lnTo>
                  <a:lnTo>
                    <a:pt x="321" y="38"/>
                  </a:lnTo>
                  <a:lnTo>
                    <a:pt x="321" y="38"/>
                  </a:lnTo>
                  <a:lnTo>
                    <a:pt x="321" y="38"/>
                  </a:lnTo>
                  <a:lnTo>
                    <a:pt x="316" y="43"/>
                  </a:lnTo>
                  <a:lnTo>
                    <a:pt x="315" y="47"/>
                  </a:lnTo>
                  <a:lnTo>
                    <a:pt x="315" y="48"/>
                  </a:lnTo>
                  <a:lnTo>
                    <a:pt x="313" y="52"/>
                  </a:lnTo>
                  <a:lnTo>
                    <a:pt x="313" y="55"/>
                  </a:lnTo>
                  <a:lnTo>
                    <a:pt x="313" y="57"/>
                  </a:lnTo>
                  <a:lnTo>
                    <a:pt x="315" y="60"/>
                  </a:lnTo>
                  <a:lnTo>
                    <a:pt x="311" y="64"/>
                  </a:lnTo>
                  <a:lnTo>
                    <a:pt x="306" y="64"/>
                  </a:lnTo>
                  <a:lnTo>
                    <a:pt x="303" y="67"/>
                  </a:lnTo>
                  <a:lnTo>
                    <a:pt x="299" y="72"/>
                  </a:lnTo>
                  <a:lnTo>
                    <a:pt x="296" y="71"/>
                  </a:lnTo>
                  <a:lnTo>
                    <a:pt x="296" y="71"/>
                  </a:lnTo>
                  <a:lnTo>
                    <a:pt x="296" y="71"/>
                  </a:lnTo>
                  <a:lnTo>
                    <a:pt x="292" y="69"/>
                  </a:lnTo>
                  <a:lnTo>
                    <a:pt x="292" y="69"/>
                  </a:lnTo>
                  <a:lnTo>
                    <a:pt x="291" y="67"/>
                  </a:lnTo>
                  <a:lnTo>
                    <a:pt x="289" y="66"/>
                  </a:lnTo>
                  <a:lnTo>
                    <a:pt x="284" y="66"/>
                  </a:lnTo>
                  <a:lnTo>
                    <a:pt x="284" y="66"/>
                  </a:lnTo>
                  <a:lnTo>
                    <a:pt x="282" y="67"/>
                  </a:lnTo>
                  <a:lnTo>
                    <a:pt x="277" y="67"/>
                  </a:lnTo>
                  <a:lnTo>
                    <a:pt x="274" y="69"/>
                  </a:lnTo>
                  <a:lnTo>
                    <a:pt x="267" y="69"/>
                  </a:lnTo>
                  <a:lnTo>
                    <a:pt x="263" y="69"/>
                  </a:lnTo>
                  <a:lnTo>
                    <a:pt x="258" y="66"/>
                  </a:lnTo>
                  <a:lnTo>
                    <a:pt x="256" y="59"/>
                  </a:lnTo>
                  <a:lnTo>
                    <a:pt x="253" y="57"/>
                  </a:lnTo>
                  <a:lnTo>
                    <a:pt x="248" y="54"/>
                  </a:lnTo>
                  <a:lnTo>
                    <a:pt x="246" y="55"/>
                  </a:lnTo>
                  <a:lnTo>
                    <a:pt x="243" y="55"/>
                  </a:lnTo>
                  <a:lnTo>
                    <a:pt x="241" y="55"/>
                  </a:lnTo>
                  <a:lnTo>
                    <a:pt x="239" y="59"/>
                  </a:lnTo>
                  <a:lnTo>
                    <a:pt x="231" y="59"/>
                  </a:lnTo>
                  <a:lnTo>
                    <a:pt x="229" y="59"/>
                  </a:lnTo>
                  <a:lnTo>
                    <a:pt x="231" y="60"/>
                  </a:lnTo>
                  <a:lnTo>
                    <a:pt x="231" y="62"/>
                  </a:lnTo>
                  <a:lnTo>
                    <a:pt x="231" y="64"/>
                  </a:lnTo>
                  <a:lnTo>
                    <a:pt x="231" y="67"/>
                  </a:lnTo>
                  <a:lnTo>
                    <a:pt x="229" y="71"/>
                  </a:lnTo>
                  <a:lnTo>
                    <a:pt x="229" y="74"/>
                  </a:lnTo>
                  <a:lnTo>
                    <a:pt x="227" y="76"/>
                  </a:lnTo>
                  <a:lnTo>
                    <a:pt x="222" y="76"/>
                  </a:lnTo>
                  <a:lnTo>
                    <a:pt x="219" y="76"/>
                  </a:lnTo>
                  <a:lnTo>
                    <a:pt x="217" y="76"/>
                  </a:lnTo>
                  <a:lnTo>
                    <a:pt x="214" y="74"/>
                  </a:lnTo>
                  <a:lnTo>
                    <a:pt x="214" y="74"/>
                  </a:lnTo>
                  <a:lnTo>
                    <a:pt x="214" y="74"/>
                  </a:lnTo>
                  <a:lnTo>
                    <a:pt x="214" y="74"/>
                  </a:lnTo>
                  <a:lnTo>
                    <a:pt x="210" y="74"/>
                  </a:lnTo>
                  <a:lnTo>
                    <a:pt x="210" y="74"/>
                  </a:lnTo>
                  <a:lnTo>
                    <a:pt x="209" y="74"/>
                  </a:lnTo>
                  <a:lnTo>
                    <a:pt x="205" y="72"/>
                  </a:lnTo>
                  <a:lnTo>
                    <a:pt x="202" y="72"/>
                  </a:lnTo>
                  <a:lnTo>
                    <a:pt x="200" y="72"/>
                  </a:lnTo>
                  <a:lnTo>
                    <a:pt x="200" y="72"/>
                  </a:lnTo>
                  <a:lnTo>
                    <a:pt x="200" y="74"/>
                  </a:lnTo>
                  <a:lnTo>
                    <a:pt x="198" y="78"/>
                  </a:lnTo>
                  <a:lnTo>
                    <a:pt x="198" y="79"/>
                  </a:lnTo>
                  <a:lnTo>
                    <a:pt x="197" y="86"/>
                  </a:lnTo>
                  <a:lnTo>
                    <a:pt x="193" y="86"/>
                  </a:lnTo>
                  <a:lnTo>
                    <a:pt x="191" y="86"/>
                  </a:lnTo>
                  <a:lnTo>
                    <a:pt x="185" y="86"/>
                  </a:lnTo>
                  <a:lnTo>
                    <a:pt x="176" y="93"/>
                  </a:lnTo>
                  <a:lnTo>
                    <a:pt x="174" y="96"/>
                  </a:lnTo>
                  <a:lnTo>
                    <a:pt x="173" y="96"/>
                  </a:lnTo>
                  <a:lnTo>
                    <a:pt x="171" y="100"/>
                  </a:lnTo>
                  <a:lnTo>
                    <a:pt x="171" y="102"/>
                  </a:lnTo>
                  <a:lnTo>
                    <a:pt x="173" y="103"/>
                  </a:lnTo>
                  <a:lnTo>
                    <a:pt x="173" y="107"/>
                  </a:lnTo>
                  <a:lnTo>
                    <a:pt x="171" y="110"/>
                  </a:lnTo>
                  <a:lnTo>
                    <a:pt x="167" y="114"/>
                  </a:lnTo>
                  <a:lnTo>
                    <a:pt x="166" y="117"/>
                  </a:lnTo>
                  <a:lnTo>
                    <a:pt x="166" y="117"/>
                  </a:lnTo>
                  <a:lnTo>
                    <a:pt x="166" y="117"/>
                  </a:lnTo>
                  <a:lnTo>
                    <a:pt x="166" y="117"/>
                  </a:lnTo>
                  <a:lnTo>
                    <a:pt x="162" y="121"/>
                  </a:lnTo>
                  <a:lnTo>
                    <a:pt x="162" y="121"/>
                  </a:lnTo>
                  <a:lnTo>
                    <a:pt x="161" y="122"/>
                  </a:lnTo>
                  <a:lnTo>
                    <a:pt x="161" y="122"/>
                  </a:lnTo>
                  <a:lnTo>
                    <a:pt x="159" y="126"/>
                  </a:lnTo>
                  <a:lnTo>
                    <a:pt x="159" y="133"/>
                  </a:lnTo>
                  <a:lnTo>
                    <a:pt x="152" y="133"/>
                  </a:lnTo>
                  <a:lnTo>
                    <a:pt x="150" y="133"/>
                  </a:lnTo>
                  <a:lnTo>
                    <a:pt x="147" y="133"/>
                  </a:lnTo>
                  <a:lnTo>
                    <a:pt x="145" y="133"/>
                  </a:lnTo>
                  <a:lnTo>
                    <a:pt x="145" y="134"/>
                  </a:lnTo>
                  <a:lnTo>
                    <a:pt x="145" y="139"/>
                  </a:lnTo>
                  <a:lnTo>
                    <a:pt x="145" y="143"/>
                  </a:lnTo>
                  <a:lnTo>
                    <a:pt x="145" y="146"/>
                  </a:lnTo>
                  <a:lnTo>
                    <a:pt x="145" y="150"/>
                  </a:lnTo>
                  <a:lnTo>
                    <a:pt x="144" y="153"/>
                  </a:lnTo>
                  <a:lnTo>
                    <a:pt x="140" y="158"/>
                  </a:lnTo>
                  <a:lnTo>
                    <a:pt x="140" y="162"/>
                  </a:lnTo>
                  <a:lnTo>
                    <a:pt x="137" y="165"/>
                  </a:lnTo>
                  <a:lnTo>
                    <a:pt x="133" y="167"/>
                  </a:lnTo>
                  <a:lnTo>
                    <a:pt x="133" y="169"/>
                  </a:lnTo>
                  <a:lnTo>
                    <a:pt x="132" y="170"/>
                  </a:lnTo>
                  <a:lnTo>
                    <a:pt x="135" y="172"/>
                  </a:lnTo>
                  <a:lnTo>
                    <a:pt x="137" y="174"/>
                  </a:lnTo>
                  <a:lnTo>
                    <a:pt x="138" y="177"/>
                  </a:lnTo>
                  <a:lnTo>
                    <a:pt x="138" y="179"/>
                  </a:lnTo>
                  <a:lnTo>
                    <a:pt x="138" y="182"/>
                  </a:lnTo>
                  <a:lnTo>
                    <a:pt x="133" y="184"/>
                  </a:lnTo>
                  <a:lnTo>
                    <a:pt x="130" y="184"/>
                  </a:lnTo>
                  <a:lnTo>
                    <a:pt x="126" y="184"/>
                  </a:lnTo>
                  <a:lnTo>
                    <a:pt x="125" y="184"/>
                  </a:lnTo>
                  <a:lnTo>
                    <a:pt x="123" y="186"/>
                  </a:lnTo>
                  <a:lnTo>
                    <a:pt x="120" y="186"/>
                  </a:lnTo>
                  <a:lnTo>
                    <a:pt x="118" y="187"/>
                  </a:lnTo>
                  <a:lnTo>
                    <a:pt x="114" y="189"/>
                  </a:lnTo>
                  <a:lnTo>
                    <a:pt x="113" y="193"/>
                  </a:lnTo>
                  <a:lnTo>
                    <a:pt x="111" y="196"/>
                  </a:lnTo>
                  <a:lnTo>
                    <a:pt x="109" y="198"/>
                  </a:lnTo>
                  <a:lnTo>
                    <a:pt x="109" y="205"/>
                  </a:lnTo>
                  <a:lnTo>
                    <a:pt x="111" y="208"/>
                  </a:lnTo>
                  <a:lnTo>
                    <a:pt x="109" y="212"/>
                  </a:lnTo>
                  <a:lnTo>
                    <a:pt x="109" y="215"/>
                  </a:lnTo>
                  <a:lnTo>
                    <a:pt x="109" y="220"/>
                  </a:lnTo>
                  <a:lnTo>
                    <a:pt x="109" y="224"/>
                  </a:lnTo>
                  <a:lnTo>
                    <a:pt x="111" y="229"/>
                  </a:lnTo>
                  <a:lnTo>
                    <a:pt x="111" y="234"/>
                  </a:lnTo>
                  <a:lnTo>
                    <a:pt x="109" y="237"/>
                  </a:lnTo>
                  <a:lnTo>
                    <a:pt x="109" y="239"/>
                  </a:lnTo>
                  <a:lnTo>
                    <a:pt x="113" y="241"/>
                  </a:lnTo>
                  <a:lnTo>
                    <a:pt x="116" y="244"/>
                  </a:lnTo>
                  <a:lnTo>
                    <a:pt x="120" y="248"/>
                  </a:lnTo>
                  <a:lnTo>
                    <a:pt x="118" y="253"/>
                  </a:lnTo>
                  <a:lnTo>
                    <a:pt x="116" y="254"/>
                  </a:lnTo>
                  <a:lnTo>
                    <a:pt x="113" y="254"/>
                  </a:lnTo>
                  <a:lnTo>
                    <a:pt x="111" y="258"/>
                  </a:lnTo>
                  <a:lnTo>
                    <a:pt x="111" y="260"/>
                  </a:lnTo>
                  <a:lnTo>
                    <a:pt x="113" y="261"/>
                  </a:lnTo>
                  <a:lnTo>
                    <a:pt x="113" y="263"/>
                  </a:lnTo>
                  <a:lnTo>
                    <a:pt x="114" y="266"/>
                  </a:lnTo>
                  <a:lnTo>
                    <a:pt x="114" y="272"/>
                  </a:lnTo>
                  <a:lnTo>
                    <a:pt x="114" y="275"/>
                  </a:lnTo>
                  <a:lnTo>
                    <a:pt x="113" y="277"/>
                  </a:lnTo>
                  <a:lnTo>
                    <a:pt x="109" y="280"/>
                  </a:lnTo>
                  <a:lnTo>
                    <a:pt x="106" y="280"/>
                  </a:lnTo>
                  <a:lnTo>
                    <a:pt x="104" y="284"/>
                  </a:lnTo>
                  <a:lnTo>
                    <a:pt x="104" y="287"/>
                  </a:lnTo>
                  <a:lnTo>
                    <a:pt x="104" y="291"/>
                  </a:lnTo>
                  <a:lnTo>
                    <a:pt x="104" y="294"/>
                  </a:lnTo>
                  <a:lnTo>
                    <a:pt x="102" y="297"/>
                  </a:lnTo>
                  <a:lnTo>
                    <a:pt x="102" y="297"/>
                  </a:lnTo>
                  <a:lnTo>
                    <a:pt x="104" y="299"/>
                  </a:lnTo>
                  <a:lnTo>
                    <a:pt x="104" y="301"/>
                  </a:lnTo>
                  <a:lnTo>
                    <a:pt x="104" y="301"/>
                  </a:lnTo>
                  <a:lnTo>
                    <a:pt x="102" y="301"/>
                  </a:lnTo>
                  <a:lnTo>
                    <a:pt x="102" y="301"/>
                  </a:lnTo>
                  <a:lnTo>
                    <a:pt x="101" y="303"/>
                  </a:lnTo>
                  <a:lnTo>
                    <a:pt x="99" y="304"/>
                  </a:lnTo>
                  <a:lnTo>
                    <a:pt x="96" y="301"/>
                  </a:lnTo>
                  <a:lnTo>
                    <a:pt x="94" y="301"/>
                  </a:lnTo>
                  <a:lnTo>
                    <a:pt x="91" y="301"/>
                  </a:lnTo>
                  <a:lnTo>
                    <a:pt x="91" y="297"/>
                  </a:lnTo>
                  <a:lnTo>
                    <a:pt x="84" y="296"/>
                  </a:lnTo>
                  <a:lnTo>
                    <a:pt x="84" y="291"/>
                  </a:lnTo>
                  <a:lnTo>
                    <a:pt x="82" y="289"/>
                  </a:lnTo>
                  <a:lnTo>
                    <a:pt x="82" y="289"/>
                  </a:lnTo>
                  <a:lnTo>
                    <a:pt x="80" y="289"/>
                  </a:lnTo>
                  <a:lnTo>
                    <a:pt x="82" y="291"/>
                  </a:lnTo>
                  <a:lnTo>
                    <a:pt x="84" y="292"/>
                  </a:lnTo>
                  <a:lnTo>
                    <a:pt x="79" y="297"/>
                  </a:lnTo>
                  <a:lnTo>
                    <a:pt x="79" y="299"/>
                  </a:lnTo>
                  <a:lnTo>
                    <a:pt x="79" y="299"/>
                  </a:lnTo>
                  <a:lnTo>
                    <a:pt x="77" y="299"/>
                  </a:lnTo>
                  <a:lnTo>
                    <a:pt x="75" y="301"/>
                  </a:lnTo>
                  <a:lnTo>
                    <a:pt x="72" y="301"/>
                  </a:lnTo>
                  <a:lnTo>
                    <a:pt x="72" y="301"/>
                  </a:lnTo>
                  <a:lnTo>
                    <a:pt x="72" y="303"/>
                  </a:lnTo>
                  <a:lnTo>
                    <a:pt x="68" y="304"/>
                  </a:lnTo>
                  <a:lnTo>
                    <a:pt x="67" y="304"/>
                  </a:lnTo>
                  <a:lnTo>
                    <a:pt x="63" y="308"/>
                  </a:lnTo>
                  <a:lnTo>
                    <a:pt x="61" y="311"/>
                  </a:lnTo>
                  <a:lnTo>
                    <a:pt x="60" y="315"/>
                  </a:lnTo>
                  <a:lnTo>
                    <a:pt x="58" y="315"/>
                  </a:lnTo>
                  <a:lnTo>
                    <a:pt x="55" y="316"/>
                  </a:lnTo>
                  <a:lnTo>
                    <a:pt x="53" y="316"/>
                  </a:lnTo>
                  <a:lnTo>
                    <a:pt x="51" y="320"/>
                  </a:lnTo>
                  <a:lnTo>
                    <a:pt x="48" y="320"/>
                  </a:lnTo>
                  <a:lnTo>
                    <a:pt x="46" y="321"/>
                  </a:lnTo>
                  <a:lnTo>
                    <a:pt x="44" y="321"/>
                  </a:lnTo>
                  <a:lnTo>
                    <a:pt x="43" y="323"/>
                  </a:lnTo>
                  <a:lnTo>
                    <a:pt x="39" y="323"/>
                  </a:lnTo>
                  <a:lnTo>
                    <a:pt x="37" y="323"/>
                  </a:lnTo>
                  <a:close/>
                  <a:moveTo>
                    <a:pt x="46" y="212"/>
                  </a:moveTo>
                  <a:lnTo>
                    <a:pt x="43" y="208"/>
                  </a:lnTo>
                  <a:lnTo>
                    <a:pt x="43" y="208"/>
                  </a:lnTo>
                  <a:lnTo>
                    <a:pt x="44" y="208"/>
                  </a:lnTo>
                  <a:lnTo>
                    <a:pt x="44" y="208"/>
                  </a:lnTo>
                  <a:lnTo>
                    <a:pt x="44" y="210"/>
                  </a:lnTo>
                  <a:lnTo>
                    <a:pt x="46" y="212"/>
                  </a:lnTo>
                  <a:lnTo>
                    <a:pt x="46" y="212"/>
                  </a:lnTo>
                  <a:close/>
                  <a:moveTo>
                    <a:pt x="75" y="198"/>
                  </a:moveTo>
                  <a:lnTo>
                    <a:pt x="75" y="200"/>
                  </a:lnTo>
                  <a:lnTo>
                    <a:pt x="75" y="200"/>
                  </a:lnTo>
                  <a:lnTo>
                    <a:pt x="77" y="200"/>
                  </a:lnTo>
                  <a:lnTo>
                    <a:pt x="77" y="198"/>
                  </a:lnTo>
                  <a:lnTo>
                    <a:pt x="77" y="198"/>
                  </a:lnTo>
                  <a:lnTo>
                    <a:pt x="75" y="198"/>
                  </a:lnTo>
                  <a:lnTo>
                    <a:pt x="75" y="198"/>
                  </a:lnTo>
                  <a:lnTo>
                    <a:pt x="75" y="198"/>
                  </a:lnTo>
                  <a:close/>
                  <a:moveTo>
                    <a:pt x="82" y="198"/>
                  </a:moveTo>
                  <a:lnTo>
                    <a:pt x="87" y="198"/>
                  </a:lnTo>
                  <a:lnTo>
                    <a:pt x="87" y="196"/>
                  </a:lnTo>
                  <a:lnTo>
                    <a:pt x="85" y="194"/>
                  </a:lnTo>
                  <a:lnTo>
                    <a:pt x="87" y="194"/>
                  </a:lnTo>
                  <a:lnTo>
                    <a:pt x="85" y="194"/>
                  </a:lnTo>
                  <a:lnTo>
                    <a:pt x="84" y="194"/>
                  </a:lnTo>
                  <a:lnTo>
                    <a:pt x="82" y="194"/>
                  </a:lnTo>
                  <a:lnTo>
                    <a:pt x="80" y="196"/>
                  </a:lnTo>
                  <a:lnTo>
                    <a:pt x="79" y="196"/>
                  </a:lnTo>
                  <a:lnTo>
                    <a:pt x="79" y="196"/>
                  </a:lnTo>
                  <a:lnTo>
                    <a:pt x="79" y="196"/>
                  </a:lnTo>
                  <a:lnTo>
                    <a:pt x="82" y="198"/>
                  </a:lnTo>
                  <a:close/>
                  <a:moveTo>
                    <a:pt x="92" y="191"/>
                  </a:moveTo>
                  <a:lnTo>
                    <a:pt x="91" y="189"/>
                  </a:lnTo>
                  <a:lnTo>
                    <a:pt x="91" y="189"/>
                  </a:lnTo>
                  <a:lnTo>
                    <a:pt x="91" y="189"/>
                  </a:lnTo>
                  <a:lnTo>
                    <a:pt x="91" y="187"/>
                  </a:lnTo>
                  <a:lnTo>
                    <a:pt x="91" y="189"/>
                  </a:lnTo>
                  <a:lnTo>
                    <a:pt x="89" y="189"/>
                  </a:lnTo>
                  <a:lnTo>
                    <a:pt x="91" y="191"/>
                  </a:lnTo>
                  <a:lnTo>
                    <a:pt x="91" y="191"/>
                  </a:lnTo>
                  <a:lnTo>
                    <a:pt x="92" y="191"/>
                  </a:lnTo>
                  <a:close/>
                  <a:moveTo>
                    <a:pt x="303" y="26"/>
                  </a:moveTo>
                  <a:lnTo>
                    <a:pt x="304" y="26"/>
                  </a:lnTo>
                  <a:lnTo>
                    <a:pt x="304" y="26"/>
                  </a:lnTo>
                  <a:lnTo>
                    <a:pt x="304" y="24"/>
                  </a:lnTo>
                  <a:lnTo>
                    <a:pt x="304" y="24"/>
                  </a:lnTo>
                  <a:lnTo>
                    <a:pt x="306" y="23"/>
                  </a:lnTo>
                  <a:lnTo>
                    <a:pt x="306" y="21"/>
                  </a:lnTo>
                  <a:lnTo>
                    <a:pt x="309" y="17"/>
                  </a:lnTo>
                  <a:lnTo>
                    <a:pt x="311" y="14"/>
                  </a:lnTo>
                  <a:lnTo>
                    <a:pt x="313" y="14"/>
                  </a:lnTo>
                  <a:lnTo>
                    <a:pt x="313" y="14"/>
                  </a:lnTo>
                  <a:lnTo>
                    <a:pt x="313" y="14"/>
                  </a:lnTo>
                  <a:lnTo>
                    <a:pt x="315" y="12"/>
                  </a:lnTo>
                  <a:lnTo>
                    <a:pt x="318" y="9"/>
                  </a:lnTo>
                  <a:lnTo>
                    <a:pt x="320" y="9"/>
                  </a:lnTo>
                  <a:lnTo>
                    <a:pt x="320" y="9"/>
                  </a:lnTo>
                  <a:lnTo>
                    <a:pt x="315" y="9"/>
                  </a:lnTo>
                  <a:lnTo>
                    <a:pt x="313" y="12"/>
                  </a:lnTo>
                  <a:lnTo>
                    <a:pt x="311" y="12"/>
                  </a:lnTo>
                  <a:lnTo>
                    <a:pt x="309" y="14"/>
                  </a:lnTo>
                  <a:lnTo>
                    <a:pt x="308" y="16"/>
                  </a:lnTo>
                  <a:lnTo>
                    <a:pt x="306" y="17"/>
                  </a:lnTo>
                  <a:lnTo>
                    <a:pt x="304" y="19"/>
                  </a:lnTo>
                  <a:lnTo>
                    <a:pt x="304" y="19"/>
                  </a:lnTo>
                  <a:lnTo>
                    <a:pt x="304" y="19"/>
                  </a:lnTo>
                  <a:lnTo>
                    <a:pt x="303" y="21"/>
                  </a:lnTo>
                  <a:lnTo>
                    <a:pt x="303" y="24"/>
                  </a:lnTo>
                  <a:lnTo>
                    <a:pt x="303" y="26"/>
                  </a:lnTo>
                  <a:lnTo>
                    <a:pt x="303" y="26"/>
                  </a:lnTo>
                  <a:lnTo>
                    <a:pt x="303" y="2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42" name="Freeform 326"/>
            <p:cNvSpPr>
              <a:spLocks/>
            </p:cNvSpPr>
            <p:nvPr/>
          </p:nvSpPr>
          <p:spPr bwMode="auto">
            <a:xfrm>
              <a:off x="4943475" y="2087898"/>
              <a:ext cx="311150" cy="515938"/>
            </a:xfrm>
            <a:custGeom>
              <a:avLst/>
              <a:gdLst>
                <a:gd name="T0" fmla="*/ 27 w 196"/>
                <a:gd name="T1" fmla="*/ 318 h 325"/>
                <a:gd name="T2" fmla="*/ 23 w 196"/>
                <a:gd name="T3" fmla="*/ 313 h 325"/>
                <a:gd name="T4" fmla="*/ 23 w 196"/>
                <a:gd name="T5" fmla="*/ 296 h 325"/>
                <a:gd name="T6" fmla="*/ 18 w 196"/>
                <a:gd name="T7" fmla="*/ 290 h 325"/>
                <a:gd name="T8" fmla="*/ 15 w 196"/>
                <a:gd name="T9" fmla="*/ 282 h 325"/>
                <a:gd name="T10" fmla="*/ 8 w 196"/>
                <a:gd name="T11" fmla="*/ 268 h 325"/>
                <a:gd name="T12" fmla="*/ 3 w 196"/>
                <a:gd name="T13" fmla="*/ 260 h 325"/>
                <a:gd name="T14" fmla="*/ 0 w 196"/>
                <a:gd name="T15" fmla="*/ 251 h 325"/>
                <a:gd name="T16" fmla="*/ 0 w 196"/>
                <a:gd name="T17" fmla="*/ 246 h 325"/>
                <a:gd name="T18" fmla="*/ 10 w 196"/>
                <a:gd name="T19" fmla="*/ 244 h 325"/>
                <a:gd name="T20" fmla="*/ 20 w 196"/>
                <a:gd name="T21" fmla="*/ 220 h 325"/>
                <a:gd name="T22" fmla="*/ 18 w 196"/>
                <a:gd name="T23" fmla="*/ 198 h 325"/>
                <a:gd name="T24" fmla="*/ 17 w 196"/>
                <a:gd name="T25" fmla="*/ 179 h 325"/>
                <a:gd name="T26" fmla="*/ 17 w 196"/>
                <a:gd name="T27" fmla="*/ 139 h 325"/>
                <a:gd name="T28" fmla="*/ 39 w 196"/>
                <a:gd name="T29" fmla="*/ 127 h 325"/>
                <a:gd name="T30" fmla="*/ 41 w 196"/>
                <a:gd name="T31" fmla="*/ 110 h 325"/>
                <a:gd name="T32" fmla="*/ 53 w 196"/>
                <a:gd name="T33" fmla="*/ 79 h 325"/>
                <a:gd name="T34" fmla="*/ 68 w 196"/>
                <a:gd name="T35" fmla="*/ 66 h 325"/>
                <a:gd name="T36" fmla="*/ 76 w 196"/>
                <a:gd name="T37" fmla="*/ 47 h 325"/>
                <a:gd name="T38" fmla="*/ 104 w 196"/>
                <a:gd name="T39" fmla="*/ 28 h 325"/>
                <a:gd name="T40" fmla="*/ 114 w 196"/>
                <a:gd name="T41" fmla="*/ 16 h 325"/>
                <a:gd name="T42" fmla="*/ 123 w 196"/>
                <a:gd name="T43" fmla="*/ 17 h 325"/>
                <a:gd name="T44" fmla="*/ 136 w 196"/>
                <a:gd name="T45" fmla="*/ 11 h 325"/>
                <a:gd name="T46" fmla="*/ 150 w 196"/>
                <a:gd name="T47" fmla="*/ 5 h 325"/>
                <a:gd name="T48" fmla="*/ 169 w 196"/>
                <a:gd name="T49" fmla="*/ 17 h 325"/>
                <a:gd name="T50" fmla="*/ 184 w 196"/>
                <a:gd name="T51" fmla="*/ 28 h 325"/>
                <a:gd name="T52" fmla="*/ 188 w 196"/>
                <a:gd name="T53" fmla="*/ 43 h 325"/>
                <a:gd name="T54" fmla="*/ 189 w 196"/>
                <a:gd name="T55" fmla="*/ 53 h 325"/>
                <a:gd name="T56" fmla="*/ 191 w 196"/>
                <a:gd name="T57" fmla="*/ 72 h 325"/>
                <a:gd name="T58" fmla="*/ 191 w 196"/>
                <a:gd name="T59" fmla="*/ 86 h 325"/>
                <a:gd name="T60" fmla="*/ 176 w 196"/>
                <a:gd name="T61" fmla="*/ 86 h 325"/>
                <a:gd name="T62" fmla="*/ 171 w 196"/>
                <a:gd name="T63" fmla="*/ 88 h 325"/>
                <a:gd name="T64" fmla="*/ 162 w 196"/>
                <a:gd name="T65" fmla="*/ 98 h 325"/>
                <a:gd name="T66" fmla="*/ 159 w 196"/>
                <a:gd name="T67" fmla="*/ 102 h 325"/>
                <a:gd name="T68" fmla="*/ 155 w 196"/>
                <a:gd name="T69" fmla="*/ 114 h 325"/>
                <a:gd name="T70" fmla="*/ 152 w 196"/>
                <a:gd name="T71" fmla="*/ 126 h 325"/>
                <a:gd name="T72" fmla="*/ 142 w 196"/>
                <a:gd name="T73" fmla="*/ 136 h 325"/>
                <a:gd name="T74" fmla="*/ 126 w 196"/>
                <a:gd name="T75" fmla="*/ 145 h 325"/>
                <a:gd name="T76" fmla="*/ 111 w 196"/>
                <a:gd name="T77" fmla="*/ 155 h 325"/>
                <a:gd name="T78" fmla="*/ 102 w 196"/>
                <a:gd name="T79" fmla="*/ 165 h 325"/>
                <a:gd name="T80" fmla="*/ 99 w 196"/>
                <a:gd name="T81" fmla="*/ 170 h 325"/>
                <a:gd name="T82" fmla="*/ 94 w 196"/>
                <a:gd name="T83" fmla="*/ 184 h 325"/>
                <a:gd name="T84" fmla="*/ 94 w 196"/>
                <a:gd name="T85" fmla="*/ 201 h 325"/>
                <a:gd name="T86" fmla="*/ 97 w 196"/>
                <a:gd name="T87" fmla="*/ 206 h 325"/>
                <a:gd name="T88" fmla="*/ 111 w 196"/>
                <a:gd name="T89" fmla="*/ 217 h 325"/>
                <a:gd name="T90" fmla="*/ 116 w 196"/>
                <a:gd name="T91" fmla="*/ 232 h 325"/>
                <a:gd name="T92" fmla="*/ 114 w 196"/>
                <a:gd name="T93" fmla="*/ 241 h 325"/>
                <a:gd name="T94" fmla="*/ 99 w 196"/>
                <a:gd name="T95" fmla="*/ 253 h 325"/>
                <a:gd name="T96" fmla="*/ 92 w 196"/>
                <a:gd name="T97" fmla="*/ 253 h 325"/>
                <a:gd name="T98" fmla="*/ 87 w 196"/>
                <a:gd name="T99" fmla="*/ 254 h 325"/>
                <a:gd name="T100" fmla="*/ 87 w 196"/>
                <a:gd name="T101" fmla="*/ 258 h 325"/>
                <a:gd name="T102" fmla="*/ 85 w 196"/>
                <a:gd name="T103" fmla="*/ 272 h 325"/>
                <a:gd name="T104" fmla="*/ 83 w 196"/>
                <a:gd name="T105" fmla="*/ 284 h 325"/>
                <a:gd name="T106" fmla="*/ 82 w 196"/>
                <a:gd name="T107" fmla="*/ 294 h 325"/>
                <a:gd name="T108" fmla="*/ 75 w 196"/>
                <a:gd name="T109" fmla="*/ 306 h 325"/>
                <a:gd name="T110" fmla="*/ 58 w 196"/>
                <a:gd name="T111" fmla="*/ 308 h 325"/>
                <a:gd name="T112" fmla="*/ 51 w 196"/>
                <a:gd name="T113" fmla="*/ 315 h 325"/>
                <a:gd name="T114" fmla="*/ 49 w 196"/>
                <a:gd name="T115" fmla="*/ 320 h 325"/>
                <a:gd name="T116" fmla="*/ 35 w 196"/>
                <a:gd name="T117"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325">
                  <a:moveTo>
                    <a:pt x="34" y="325"/>
                  </a:moveTo>
                  <a:lnTo>
                    <a:pt x="34" y="325"/>
                  </a:lnTo>
                  <a:lnTo>
                    <a:pt x="32" y="325"/>
                  </a:lnTo>
                  <a:lnTo>
                    <a:pt x="32" y="325"/>
                  </a:lnTo>
                  <a:lnTo>
                    <a:pt x="30" y="323"/>
                  </a:lnTo>
                  <a:lnTo>
                    <a:pt x="29" y="323"/>
                  </a:lnTo>
                  <a:lnTo>
                    <a:pt x="29" y="321"/>
                  </a:lnTo>
                  <a:lnTo>
                    <a:pt x="27" y="318"/>
                  </a:lnTo>
                  <a:lnTo>
                    <a:pt x="27" y="318"/>
                  </a:lnTo>
                  <a:lnTo>
                    <a:pt x="27" y="316"/>
                  </a:lnTo>
                  <a:lnTo>
                    <a:pt x="27" y="316"/>
                  </a:lnTo>
                  <a:lnTo>
                    <a:pt x="27" y="316"/>
                  </a:lnTo>
                  <a:lnTo>
                    <a:pt x="23" y="315"/>
                  </a:lnTo>
                  <a:lnTo>
                    <a:pt x="23" y="315"/>
                  </a:lnTo>
                  <a:lnTo>
                    <a:pt x="23" y="313"/>
                  </a:lnTo>
                  <a:lnTo>
                    <a:pt x="23" y="313"/>
                  </a:lnTo>
                  <a:lnTo>
                    <a:pt x="22" y="309"/>
                  </a:lnTo>
                  <a:lnTo>
                    <a:pt x="22" y="304"/>
                  </a:lnTo>
                  <a:lnTo>
                    <a:pt x="23" y="303"/>
                  </a:lnTo>
                  <a:lnTo>
                    <a:pt x="23" y="301"/>
                  </a:lnTo>
                  <a:lnTo>
                    <a:pt x="25" y="299"/>
                  </a:lnTo>
                  <a:lnTo>
                    <a:pt x="25" y="297"/>
                  </a:lnTo>
                  <a:lnTo>
                    <a:pt x="23" y="296"/>
                  </a:lnTo>
                  <a:lnTo>
                    <a:pt x="23" y="296"/>
                  </a:lnTo>
                  <a:lnTo>
                    <a:pt x="23" y="296"/>
                  </a:lnTo>
                  <a:lnTo>
                    <a:pt x="23" y="296"/>
                  </a:lnTo>
                  <a:lnTo>
                    <a:pt x="22" y="296"/>
                  </a:lnTo>
                  <a:lnTo>
                    <a:pt x="22" y="296"/>
                  </a:lnTo>
                  <a:lnTo>
                    <a:pt x="18" y="290"/>
                  </a:lnTo>
                  <a:lnTo>
                    <a:pt x="18" y="290"/>
                  </a:lnTo>
                  <a:lnTo>
                    <a:pt x="18" y="290"/>
                  </a:lnTo>
                  <a:lnTo>
                    <a:pt x="18" y="290"/>
                  </a:lnTo>
                  <a:lnTo>
                    <a:pt x="17" y="289"/>
                  </a:lnTo>
                  <a:lnTo>
                    <a:pt x="17" y="289"/>
                  </a:lnTo>
                  <a:lnTo>
                    <a:pt x="17" y="289"/>
                  </a:lnTo>
                  <a:lnTo>
                    <a:pt x="17" y="289"/>
                  </a:lnTo>
                  <a:lnTo>
                    <a:pt x="17" y="285"/>
                  </a:lnTo>
                  <a:lnTo>
                    <a:pt x="17" y="285"/>
                  </a:lnTo>
                  <a:lnTo>
                    <a:pt x="15" y="284"/>
                  </a:lnTo>
                  <a:lnTo>
                    <a:pt x="15" y="282"/>
                  </a:lnTo>
                  <a:lnTo>
                    <a:pt x="13" y="280"/>
                  </a:lnTo>
                  <a:lnTo>
                    <a:pt x="13" y="280"/>
                  </a:lnTo>
                  <a:lnTo>
                    <a:pt x="13" y="278"/>
                  </a:lnTo>
                  <a:lnTo>
                    <a:pt x="11" y="277"/>
                  </a:lnTo>
                  <a:lnTo>
                    <a:pt x="11" y="275"/>
                  </a:lnTo>
                  <a:lnTo>
                    <a:pt x="10" y="273"/>
                  </a:lnTo>
                  <a:lnTo>
                    <a:pt x="10" y="272"/>
                  </a:lnTo>
                  <a:lnTo>
                    <a:pt x="8" y="268"/>
                  </a:lnTo>
                  <a:lnTo>
                    <a:pt x="10" y="266"/>
                  </a:lnTo>
                  <a:lnTo>
                    <a:pt x="10" y="265"/>
                  </a:lnTo>
                  <a:lnTo>
                    <a:pt x="8" y="265"/>
                  </a:lnTo>
                  <a:lnTo>
                    <a:pt x="6" y="263"/>
                  </a:lnTo>
                  <a:lnTo>
                    <a:pt x="5" y="261"/>
                  </a:lnTo>
                  <a:lnTo>
                    <a:pt x="5" y="261"/>
                  </a:lnTo>
                  <a:lnTo>
                    <a:pt x="3" y="260"/>
                  </a:lnTo>
                  <a:lnTo>
                    <a:pt x="3" y="260"/>
                  </a:lnTo>
                  <a:lnTo>
                    <a:pt x="3" y="260"/>
                  </a:lnTo>
                  <a:lnTo>
                    <a:pt x="3" y="260"/>
                  </a:lnTo>
                  <a:lnTo>
                    <a:pt x="3" y="260"/>
                  </a:lnTo>
                  <a:lnTo>
                    <a:pt x="1" y="256"/>
                  </a:lnTo>
                  <a:lnTo>
                    <a:pt x="1" y="256"/>
                  </a:lnTo>
                  <a:lnTo>
                    <a:pt x="1" y="254"/>
                  </a:lnTo>
                  <a:lnTo>
                    <a:pt x="1" y="253"/>
                  </a:lnTo>
                  <a:lnTo>
                    <a:pt x="0" y="251"/>
                  </a:lnTo>
                  <a:lnTo>
                    <a:pt x="0" y="249"/>
                  </a:lnTo>
                  <a:lnTo>
                    <a:pt x="0" y="248"/>
                  </a:lnTo>
                  <a:lnTo>
                    <a:pt x="0" y="248"/>
                  </a:lnTo>
                  <a:lnTo>
                    <a:pt x="0" y="246"/>
                  </a:lnTo>
                  <a:lnTo>
                    <a:pt x="0" y="246"/>
                  </a:lnTo>
                  <a:lnTo>
                    <a:pt x="0" y="246"/>
                  </a:lnTo>
                  <a:lnTo>
                    <a:pt x="0" y="246"/>
                  </a:lnTo>
                  <a:lnTo>
                    <a:pt x="0" y="246"/>
                  </a:lnTo>
                  <a:lnTo>
                    <a:pt x="0" y="244"/>
                  </a:lnTo>
                  <a:lnTo>
                    <a:pt x="0" y="242"/>
                  </a:lnTo>
                  <a:lnTo>
                    <a:pt x="3" y="242"/>
                  </a:lnTo>
                  <a:lnTo>
                    <a:pt x="6" y="244"/>
                  </a:lnTo>
                  <a:lnTo>
                    <a:pt x="8" y="246"/>
                  </a:lnTo>
                  <a:lnTo>
                    <a:pt x="8" y="246"/>
                  </a:lnTo>
                  <a:lnTo>
                    <a:pt x="10" y="244"/>
                  </a:lnTo>
                  <a:lnTo>
                    <a:pt x="10" y="244"/>
                  </a:lnTo>
                  <a:lnTo>
                    <a:pt x="10" y="242"/>
                  </a:lnTo>
                  <a:lnTo>
                    <a:pt x="10" y="239"/>
                  </a:lnTo>
                  <a:lnTo>
                    <a:pt x="10" y="236"/>
                  </a:lnTo>
                  <a:lnTo>
                    <a:pt x="10" y="232"/>
                  </a:lnTo>
                  <a:lnTo>
                    <a:pt x="11" y="227"/>
                  </a:lnTo>
                  <a:lnTo>
                    <a:pt x="13" y="224"/>
                  </a:lnTo>
                  <a:lnTo>
                    <a:pt x="17" y="222"/>
                  </a:lnTo>
                  <a:lnTo>
                    <a:pt x="20" y="220"/>
                  </a:lnTo>
                  <a:lnTo>
                    <a:pt x="20" y="218"/>
                  </a:lnTo>
                  <a:lnTo>
                    <a:pt x="22" y="217"/>
                  </a:lnTo>
                  <a:lnTo>
                    <a:pt x="20" y="211"/>
                  </a:lnTo>
                  <a:lnTo>
                    <a:pt x="20" y="210"/>
                  </a:lnTo>
                  <a:lnTo>
                    <a:pt x="20" y="208"/>
                  </a:lnTo>
                  <a:lnTo>
                    <a:pt x="18" y="206"/>
                  </a:lnTo>
                  <a:lnTo>
                    <a:pt x="18" y="203"/>
                  </a:lnTo>
                  <a:lnTo>
                    <a:pt x="18" y="198"/>
                  </a:lnTo>
                  <a:lnTo>
                    <a:pt x="23" y="198"/>
                  </a:lnTo>
                  <a:lnTo>
                    <a:pt x="23" y="196"/>
                  </a:lnTo>
                  <a:lnTo>
                    <a:pt x="25" y="193"/>
                  </a:lnTo>
                  <a:lnTo>
                    <a:pt x="23" y="191"/>
                  </a:lnTo>
                  <a:lnTo>
                    <a:pt x="20" y="189"/>
                  </a:lnTo>
                  <a:lnTo>
                    <a:pt x="17" y="186"/>
                  </a:lnTo>
                  <a:lnTo>
                    <a:pt x="15" y="182"/>
                  </a:lnTo>
                  <a:lnTo>
                    <a:pt x="17" y="179"/>
                  </a:lnTo>
                  <a:lnTo>
                    <a:pt x="17" y="174"/>
                  </a:lnTo>
                  <a:lnTo>
                    <a:pt x="15" y="169"/>
                  </a:lnTo>
                  <a:lnTo>
                    <a:pt x="17" y="165"/>
                  </a:lnTo>
                  <a:lnTo>
                    <a:pt x="17" y="157"/>
                  </a:lnTo>
                  <a:lnTo>
                    <a:pt x="17" y="153"/>
                  </a:lnTo>
                  <a:lnTo>
                    <a:pt x="17" y="150"/>
                  </a:lnTo>
                  <a:lnTo>
                    <a:pt x="17" y="143"/>
                  </a:lnTo>
                  <a:lnTo>
                    <a:pt x="17" y="139"/>
                  </a:lnTo>
                  <a:lnTo>
                    <a:pt x="20" y="136"/>
                  </a:lnTo>
                  <a:lnTo>
                    <a:pt x="22" y="132"/>
                  </a:lnTo>
                  <a:lnTo>
                    <a:pt x="23" y="131"/>
                  </a:lnTo>
                  <a:lnTo>
                    <a:pt x="27" y="127"/>
                  </a:lnTo>
                  <a:lnTo>
                    <a:pt x="30" y="127"/>
                  </a:lnTo>
                  <a:lnTo>
                    <a:pt x="34" y="127"/>
                  </a:lnTo>
                  <a:lnTo>
                    <a:pt x="35" y="126"/>
                  </a:lnTo>
                  <a:lnTo>
                    <a:pt x="39" y="127"/>
                  </a:lnTo>
                  <a:lnTo>
                    <a:pt x="42" y="126"/>
                  </a:lnTo>
                  <a:lnTo>
                    <a:pt x="44" y="126"/>
                  </a:lnTo>
                  <a:lnTo>
                    <a:pt x="44" y="122"/>
                  </a:lnTo>
                  <a:lnTo>
                    <a:pt x="44" y="120"/>
                  </a:lnTo>
                  <a:lnTo>
                    <a:pt x="42" y="119"/>
                  </a:lnTo>
                  <a:lnTo>
                    <a:pt x="37" y="115"/>
                  </a:lnTo>
                  <a:lnTo>
                    <a:pt x="39" y="112"/>
                  </a:lnTo>
                  <a:lnTo>
                    <a:pt x="41" y="110"/>
                  </a:lnTo>
                  <a:lnTo>
                    <a:pt x="46" y="105"/>
                  </a:lnTo>
                  <a:lnTo>
                    <a:pt x="47" y="102"/>
                  </a:lnTo>
                  <a:lnTo>
                    <a:pt x="49" y="98"/>
                  </a:lnTo>
                  <a:lnTo>
                    <a:pt x="51" y="93"/>
                  </a:lnTo>
                  <a:lnTo>
                    <a:pt x="51" y="91"/>
                  </a:lnTo>
                  <a:lnTo>
                    <a:pt x="51" y="88"/>
                  </a:lnTo>
                  <a:lnTo>
                    <a:pt x="51" y="84"/>
                  </a:lnTo>
                  <a:lnTo>
                    <a:pt x="53" y="79"/>
                  </a:lnTo>
                  <a:lnTo>
                    <a:pt x="49" y="74"/>
                  </a:lnTo>
                  <a:lnTo>
                    <a:pt x="56" y="76"/>
                  </a:lnTo>
                  <a:lnTo>
                    <a:pt x="61" y="76"/>
                  </a:lnTo>
                  <a:lnTo>
                    <a:pt x="65" y="74"/>
                  </a:lnTo>
                  <a:lnTo>
                    <a:pt x="65" y="71"/>
                  </a:lnTo>
                  <a:lnTo>
                    <a:pt x="65" y="71"/>
                  </a:lnTo>
                  <a:lnTo>
                    <a:pt x="68" y="66"/>
                  </a:lnTo>
                  <a:lnTo>
                    <a:pt x="68" y="66"/>
                  </a:lnTo>
                  <a:lnTo>
                    <a:pt x="70" y="64"/>
                  </a:lnTo>
                  <a:lnTo>
                    <a:pt x="70" y="64"/>
                  </a:lnTo>
                  <a:lnTo>
                    <a:pt x="71" y="60"/>
                  </a:lnTo>
                  <a:lnTo>
                    <a:pt x="75" y="57"/>
                  </a:lnTo>
                  <a:lnTo>
                    <a:pt x="78" y="53"/>
                  </a:lnTo>
                  <a:lnTo>
                    <a:pt x="78" y="52"/>
                  </a:lnTo>
                  <a:lnTo>
                    <a:pt x="78" y="50"/>
                  </a:lnTo>
                  <a:lnTo>
                    <a:pt x="76" y="47"/>
                  </a:lnTo>
                  <a:lnTo>
                    <a:pt x="76" y="43"/>
                  </a:lnTo>
                  <a:lnTo>
                    <a:pt x="80" y="40"/>
                  </a:lnTo>
                  <a:lnTo>
                    <a:pt x="80" y="40"/>
                  </a:lnTo>
                  <a:lnTo>
                    <a:pt x="83" y="36"/>
                  </a:lnTo>
                  <a:lnTo>
                    <a:pt x="92" y="28"/>
                  </a:lnTo>
                  <a:lnTo>
                    <a:pt x="100" y="28"/>
                  </a:lnTo>
                  <a:lnTo>
                    <a:pt x="102" y="28"/>
                  </a:lnTo>
                  <a:lnTo>
                    <a:pt x="104" y="28"/>
                  </a:lnTo>
                  <a:lnTo>
                    <a:pt x="106" y="24"/>
                  </a:lnTo>
                  <a:lnTo>
                    <a:pt x="106" y="23"/>
                  </a:lnTo>
                  <a:lnTo>
                    <a:pt x="106" y="19"/>
                  </a:lnTo>
                  <a:lnTo>
                    <a:pt x="106" y="17"/>
                  </a:lnTo>
                  <a:lnTo>
                    <a:pt x="106" y="16"/>
                  </a:lnTo>
                  <a:lnTo>
                    <a:pt x="107" y="14"/>
                  </a:lnTo>
                  <a:lnTo>
                    <a:pt x="111" y="16"/>
                  </a:lnTo>
                  <a:lnTo>
                    <a:pt x="114" y="16"/>
                  </a:lnTo>
                  <a:lnTo>
                    <a:pt x="118" y="16"/>
                  </a:lnTo>
                  <a:lnTo>
                    <a:pt x="118" y="16"/>
                  </a:lnTo>
                  <a:lnTo>
                    <a:pt x="118" y="16"/>
                  </a:lnTo>
                  <a:lnTo>
                    <a:pt x="118" y="16"/>
                  </a:lnTo>
                  <a:lnTo>
                    <a:pt x="121" y="17"/>
                  </a:lnTo>
                  <a:lnTo>
                    <a:pt x="121" y="17"/>
                  </a:lnTo>
                  <a:lnTo>
                    <a:pt x="123" y="17"/>
                  </a:lnTo>
                  <a:lnTo>
                    <a:pt x="123" y="17"/>
                  </a:lnTo>
                  <a:lnTo>
                    <a:pt x="124" y="17"/>
                  </a:lnTo>
                  <a:lnTo>
                    <a:pt x="126" y="19"/>
                  </a:lnTo>
                  <a:lnTo>
                    <a:pt x="128" y="19"/>
                  </a:lnTo>
                  <a:lnTo>
                    <a:pt x="131" y="17"/>
                  </a:lnTo>
                  <a:lnTo>
                    <a:pt x="135" y="17"/>
                  </a:lnTo>
                  <a:lnTo>
                    <a:pt x="135" y="17"/>
                  </a:lnTo>
                  <a:lnTo>
                    <a:pt x="135" y="14"/>
                  </a:lnTo>
                  <a:lnTo>
                    <a:pt x="136" y="11"/>
                  </a:lnTo>
                  <a:lnTo>
                    <a:pt x="138" y="9"/>
                  </a:lnTo>
                  <a:lnTo>
                    <a:pt x="138" y="7"/>
                  </a:lnTo>
                  <a:lnTo>
                    <a:pt x="136" y="7"/>
                  </a:lnTo>
                  <a:lnTo>
                    <a:pt x="136" y="2"/>
                  </a:lnTo>
                  <a:lnTo>
                    <a:pt x="140" y="0"/>
                  </a:lnTo>
                  <a:lnTo>
                    <a:pt x="145" y="0"/>
                  </a:lnTo>
                  <a:lnTo>
                    <a:pt x="148" y="4"/>
                  </a:lnTo>
                  <a:lnTo>
                    <a:pt x="150" y="5"/>
                  </a:lnTo>
                  <a:lnTo>
                    <a:pt x="152" y="7"/>
                  </a:lnTo>
                  <a:lnTo>
                    <a:pt x="155" y="9"/>
                  </a:lnTo>
                  <a:lnTo>
                    <a:pt x="159" y="11"/>
                  </a:lnTo>
                  <a:lnTo>
                    <a:pt x="160" y="12"/>
                  </a:lnTo>
                  <a:lnTo>
                    <a:pt x="164" y="14"/>
                  </a:lnTo>
                  <a:lnTo>
                    <a:pt x="165" y="16"/>
                  </a:lnTo>
                  <a:lnTo>
                    <a:pt x="167" y="16"/>
                  </a:lnTo>
                  <a:lnTo>
                    <a:pt x="169" y="17"/>
                  </a:lnTo>
                  <a:lnTo>
                    <a:pt x="172" y="17"/>
                  </a:lnTo>
                  <a:lnTo>
                    <a:pt x="174" y="17"/>
                  </a:lnTo>
                  <a:lnTo>
                    <a:pt x="176" y="19"/>
                  </a:lnTo>
                  <a:lnTo>
                    <a:pt x="179" y="21"/>
                  </a:lnTo>
                  <a:lnTo>
                    <a:pt x="181" y="23"/>
                  </a:lnTo>
                  <a:lnTo>
                    <a:pt x="183" y="24"/>
                  </a:lnTo>
                  <a:lnTo>
                    <a:pt x="183" y="24"/>
                  </a:lnTo>
                  <a:lnTo>
                    <a:pt x="184" y="28"/>
                  </a:lnTo>
                  <a:lnTo>
                    <a:pt x="188" y="29"/>
                  </a:lnTo>
                  <a:lnTo>
                    <a:pt x="188" y="29"/>
                  </a:lnTo>
                  <a:lnTo>
                    <a:pt x="191" y="33"/>
                  </a:lnTo>
                  <a:lnTo>
                    <a:pt x="188" y="35"/>
                  </a:lnTo>
                  <a:lnTo>
                    <a:pt x="188" y="36"/>
                  </a:lnTo>
                  <a:lnTo>
                    <a:pt x="188" y="38"/>
                  </a:lnTo>
                  <a:lnTo>
                    <a:pt x="188" y="40"/>
                  </a:lnTo>
                  <a:lnTo>
                    <a:pt x="188" y="43"/>
                  </a:lnTo>
                  <a:lnTo>
                    <a:pt x="189" y="43"/>
                  </a:lnTo>
                  <a:lnTo>
                    <a:pt x="191" y="45"/>
                  </a:lnTo>
                  <a:lnTo>
                    <a:pt x="191" y="47"/>
                  </a:lnTo>
                  <a:lnTo>
                    <a:pt x="191" y="48"/>
                  </a:lnTo>
                  <a:lnTo>
                    <a:pt x="189" y="50"/>
                  </a:lnTo>
                  <a:lnTo>
                    <a:pt x="189" y="52"/>
                  </a:lnTo>
                  <a:lnTo>
                    <a:pt x="189" y="52"/>
                  </a:lnTo>
                  <a:lnTo>
                    <a:pt x="189" y="53"/>
                  </a:lnTo>
                  <a:lnTo>
                    <a:pt x="191" y="55"/>
                  </a:lnTo>
                  <a:lnTo>
                    <a:pt x="193" y="57"/>
                  </a:lnTo>
                  <a:lnTo>
                    <a:pt x="195" y="59"/>
                  </a:lnTo>
                  <a:lnTo>
                    <a:pt x="195" y="62"/>
                  </a:lnTo>
                  <a:lnTo>
                    <a:pt x="195" y="66"/>
                  </a:lnTo>
                  <a:lnTo>
                    <a:pt x="191" y="69"/>
                  </a:lnTo>
                  <a:lnTo>
                    <a:pt x="191" y="71"/>
                  </a:lnTo>
                  <a:lnTo>
                    <a:pt x="191" y="72"/>
                  </a:lnTo>
                  <a:lnTo>
                    <a:pt x="191" y="74"/>
                  </a:lnTo>
                  <a:lnTo>
                    <a:pt x="191" y="74"/>
                  </a:lnTo>
                  <a:lnTo>
                    <a:pt x="195" y="78"/>
                  </a:lnTo>
                  <a:lnTo>
                    <a:pt x="196" y="79"/>
                  </a:lnTo>
                  <a:lnTo>
                    <a:pt x="196" y="83"/>
                  </a:lnTo>
                  <a:lnTo>
                    <a:pt x="196" y="84"/>
                  </a:lnTo>
                  <a:lnTo>
                    <a:pt x="196" y="86"/>
                  </a:lnTo>
                  <a:lnTo>
                    <a:pt x="191" y="86"/>
                  </a:lnTo>
                  <a:lnTo>
                    <a:pt x="189" y="88"/>
                  </a:lnTo>
                  <a:lnTo>
                    <a:pt x="186" y="88"/>
                  </a:lnTo>
                  <a:lnTo>
                    <a:pt x="184" y="88"/>
                  </a:lnTo>
                  <a:lnTo>
                    <a:pt x="183" y="88"/>
                  </a:lnTo>
                  <a:lnTo>
                    <a:pt x="179" y="90"/>
                  </a:lnTo>
                  <a:lnTo>
                    <a:pt x="177" y="88"/>
                  </a:lnTo>
                  <a:lnTo>
                    <a:pt x="176" y="86"/>
                  </a:lnTo>
                  <a:lnTo>
                    <a:pt x="176" y="86"/>
                  </a:lnTo>
                  <a:lnTo>
                    <a:pt x="176" y="86"/>
                  </a:lnTo>
                  <a:lnTo>
                    <a:pt x="176" y="86"/>
                  </a:lnTo>
                  <a:lnTo>
                    <a:pt x="176" y="88"/>
                  </a:lnTo>
                  <a:lnTo>
                    <a:pt x="176" y="88"/>
                  </a:lnTo>
                  <a:lnTo>
                    <a:pt x="174" y="88"/>
                  </a:lnTo>
                  <a:lnTo>
                    <a:pt x="174" y="88"/>
                  </a:lnTo>
                  <a:lnTo>
                    <a:pt x="171" y="88"/>
                  </a:lnTo>
                  <a:lnTo>
                    <a:pt x="171" y="88"/>
                  </a:lnTo>
                  <a:lnTo>
                    <a:pt x="171" y="90"/>
                  </a:lnTo>
                  <a:lnTo>
                    <a:pt x="171" y="91"/>
                  </a:lnTo>
                  <a:lnTo>
                    <a:pt x="171" y="91"/>
                  </a:lnTo>
                  <a:lnTo>
                    <a:pt x="167" y="93"/>
                  </a:lnTo>
                  <a:lnTo>
                    <a:pt x="165" y="93"/>
                  </a:lnTo>
                  <a:lnTo>
                    <a:pt x="165" y="93"/>
                  </a:lnTo>
                  <a:lnTo>
                    <a:pt x="165" y="95"/>
                  </a:lnTo>
                  <a:lnTo>
                    <a:pt x="162" y="98"/>
                  </a:lnTo>
                  <a:lnTo>
                    <a:pt x="160" y="98"/>
                  </a:lnTo>
                  <a:lnTo>
                    <a:pt x="160" y="98"/>
                  </a:lnTo>
                  <a:lnTo>
                    <a:pt x="160" y="98"/>
                  </a:lnTo>
                  <a:lnTo>
                    <a:pt x="160" y="100"/>
                  </a:lnTo>
                  <a:lnTo>
                    <a:pt x="159" y="100"/>
                  </a:lnTo>
                  <a:lnTo>
                    <a:pt x="159" y="102"/>
                  </a:lnTo>
                  <a:lnTo>
                    <a:pt x="159" y="102"/>
                  </a:lnTo>
                  <a:lnTo>
                    <a:pt x="159" y="102"/>
                  </a:lnTo>
                  <a:lnTo>
                    <a:pt x="159" y="102"/>
                  </a:lnTo>
                  <a:lnTo>
                    <a:pt x="159" y="105"/>
                  </a:lnTo>
                  <a:lnTo>
                    <a:pt x="159" y="107"/>
                  </a:lnTo>
                  <a:lnTo>
                    <a:pt x="155" y="108"/>
                  </a:lnTo>
                  <a:lnTo>
                    <a:pt x="155" y="108"/>
                  </a:lnTo>
                  <a:lnTo>
                    <a:pt x="153" y="112"/>
                  </a:lnTo>
                  <a:lnTo>
                    <a:pt x="153" y="112"/>
                  </a:lnTo>
                  <a:lnTo>
                    <a:pt x="155" y="114"/>
                  </a:lnTo>
                  <a:lnTo>
                    <a:pt x="157" y="114"/>
                  </a:lnTo>
                  <a:lnTo>
                    <a:pt x="157" y="115"/>
                  </a:lnTo>
                  <a:lnTo>
                    <a:pt x="159" y="117"/>
                  </a:lnTo>
                  <a:lnTo>
                    <a:pt x="159" y="119"/>
                  </a:lnTo>
                  <a:lnTo>
                    <a:pt x="157" y="120"/>
                  </a:lnTo>
                  <a:lnTo>
                    <a:pt x="155" y="124"/>
                  </a:lnTo>
                  <a:lnTo>
                    <a:pt x="153" y="124"/>
                  </a:lnTo>
                  <a:lnTo>
                    <a:pt x="152" y="126"/>
                  </a:lnTo>
                  <a:lnTo>
                    <a:pt x="152" y="127"/>
                  </a:lnTo>
                  <a:lnTo>
                    <a:pt x="150" y="129"/>
                  </a:lnTo>
                  <a:lnTo>
                    <a:pt x="148" y="131"/>
                  </a:lnTo>
                  <a:lnTo>
                    <a:pt x="148" y="131"/>
                  </a:lnTo>
                  <a:lnTo>
                    <a:pt x="147" y="134"/>
                  </a:lnTo>
                  <a:lnTo>
                    <a:pt x="147" y="136"/>
                  </a:lnTo>
                  <a:lnTo>
                    <a:pt x="143" y="136"/>
                  </a:lnTo>
                  <a:lnTo>
                    <a:pt x="142" y="136"/>
                  </a:lnTo>
                  <a:lnTo>
                    <a:pt x="140" y="138"/>
                  </a:lnTo>
                  <a:lnTo>
                    <a:pt x="138" y="139"/>
                  </a:lnTo>
                  <a:lnTo>
                    <a:pt x="136" y="139"/>
                  </a:lnTo>
                  <a:lnTo>
                    <a:pt x="135" y="139"/>
                  </a:lnTo>
                  <a:lnTo>
                    <a:pt x="131" y="143"/>
                  </a:lnTo>
                  <a:lnTo>
                    <a:pt x="130" y="143"/>
                  </a:lnTo>
                  <a:lnTo>
                    <a:pt x="128" y="143"/>
                  </a:lnTo>
                  <a:lnTo>
                    <a:pt x="126" y="145"/>
                  </a:lnTo>
                  <a:lnTo>
                    <a:pt x="126" y="145"/>
                  </a:lnTo>
                  <a:lnTo>
                    <a:pt x="124" y="148"/>
                  </a:lnTo>
                  <a:lnTo>
                    <a:pt x="121" y="150"/>
                  </a:lnTo>
                  <a:lnTo>
                    <a:pt x="118" y="150"/>
                  </a:lnTo>
                  <a:lnTo>
                    <a:pt x="116" y="150"/>
                  </a:lnTo>
                  <a:lnTo>
                    <a:pt x="114" y="151"/>
                  </a:lnTo>
                  <a:lnTo>
                    <a:pt x="114" y="153"/>
                  </a:lnTo>
                  <a:lnTo>
                    <a:pt x="111" y="155"/>
                  </a:lnTo>
                  <a:lnTo>
                    <a:pt x="111" y="155"/>
                  </a:lnTo>
                  <a:lnTo>
                    <a:pt x="109" y="158"/>
                  </a:lnTo>
                  <a:lnTo>
                    <a:pt x="106" y="160"/>
                  </a:lnTo>
                  <a:lnTo>
                    <a:pt x="104" y="160"/>
                  </a:lnTo>
                  <a:lnTo>
                    <a:pt x="104" y="160"/>
                  </a:lnTo>
                  <a:lnTo>
                    <a:pt x="104" y="163"/>
                  </a:lnTo>
                  <a:lnTo>
                    <a:pt x="104" y="163"/>
                  </a:lnTo>
                  <a:lnTo>
                    <a:pt x="102" y="165"/>
                  </a:lnTo>
                  <a:lnTo>
                    <a:pt x="100" y="165"/>
                  </a:lnTo>
                  <a:lnTo>
                    <a:pt x="100" y="165"/>
                  </a:lnTo>
                  <a:lnTo>
                    <a:pt x="99" y="167"/>
                  </a:lnTo>
                  <a:lnTo>
                    <a:pt x="99" y="167"/>
                  </a:lnTo>
                  <a:lnTo>
                    <a:pt x="97" y="167"/>
                  </a:lnTo>
                  <a:lnTo>
                    <a:pt x="97" y="169"/>
                  </a:lnTo>
                  <a:lnTo>
                    <a:pt x="97" y="169"/>
                  </a:lnTo>
                  <a:lnTo>
                    <a:pt x="99" y="170"/>
                  </a:lnTo>
                  <a:lnTo>
                    <a:pt x="100" y="170"/>
                  </a:lnTo>
                  <a:lnTo>
                    <a:pt x="99" y="174"/>
                  </a:lnTo>
                  <a:lnTo>
                    <a:pt x="99" y="175"/>
                  </a:lnTo>
                  <a:lnTo>
                    <a:pt x="97" y="177"/>
                  </a:lnTo>
                  <a:lnTo>
                    <a:pt x="97" y="179"/>
                  </a:lnTo>
                  <a:lnTo>
                    <a:pt x="95" y="181"/>
                  </a:lnTo>
                  <a:lnTo>
                    <a:pt x="95" y="182"/>
                  </a:lnTo>
                  <a:lnTo>
                    <a:pt x="94" y="184"/>
                  </a:lnTo>
                  <a:lnTo>
                    <a:pt x="94" y="184"/>
                  </a:lnTo>
                  <a:lnTo>
                    <a:pt x="92" y="186"/>
                  </a:lnTo>
                  <a:lnTo>
                    <a:pt x="94" y="187"/>
                  </a:lnTo>
                  <a:lnTo>
                    <a:pt x="94" y="191"/>
                  </a:lnTo>
                  <a:lnTo>
                    <a:pt x="94" y="194"/>
                  </a:lnTo>
                  <a:lnTo>
                    <a:pt x="94" y="194"/>
                  </a:lnTo>
                  <a:lnTo>
                    <a:pt x="94" y="199"/>
                  </a:lnTo>
                  <a:lnTo>
                    <a:pt x="94" y="201"/>
                  </a:lnTo>
                  <a:lnTo>
                    <a:pt x="94" y="201"/>
                  </a:lnTo>
                  <a:lnTo>
                    <a:pt x="94" y="205"/>
                  </a:lnTo>
                  <a:lnTo>
                    <a:pt x="94" y="205"/>
                  </a:lnTo>
                  <a:lnTo>
                    <a:pt x="94" y="205"/>
                  </a:lnTo>
                  <a:lnTo>
                    <a:pt x="95" y="206"/>
                  </a:lnTo>
                  <a:lnTo>
                    <a:pt x="95" y="206"/>
                  </a:lnTo>
                  <a:lnTo>
                    <a:pt x="97" y="206"/>
                  </a:lnTo>
                  <a:lnTo>
                    <a:pt x="97" y="206"/>
                  </a:lnTo>
                  <a:lnTo>
                    <a:pt x="99" y="208"/>
                  </a:lnTo>
                  <a:lnTo>
                    <a:pt x="102" y="210"/>
                  </a:lnTo>
                  <a:lnTo>
                    <a:pt x="102" y="210"/>
                  </a:lnTo>
                  <a:lnTo>
                    <a:pt x="104" y="210"/>
                  </a:lnTo>
                  <a:lnTo>
                    <a:pt x="107" y="211"/>
                  </a:lnTo>
                  <a:lnTo>
                    <a:pt x="111" y="213"/>
                  </a:lnTo>
                  <a:lnTo>
                    <a:pt x="111" y="215"/>
                  </a:lnTo>
                  <a:lnTo>
                    <a:pt x="111" y="217"/>
                  </a:lnTo>
                  <a:lnTo>
                    <a:pt x="112" y="218"/>
                  </a:lnTo>
                  <a:lnTo>
                    <a:pt x="114" y="220"/>
                  </a:lnTo>
                  <a:lnTo>
                    <a:pt x="116" y="220"/>
                  </a:lnTo>
                  <a:lnTo>
                    <a:pt x="119" y="224"/>
                  </a:lnTo>
                  <a:lnTo>
                    <a:pt x="121" y="225"/>
                  </a:lnTo>
                  <a:lnTo>
                    <a:pt x="119" y="229"/>
                  </a:lnTo>
                  <a:lnTo>
                    <a:pt x="118" y="230"/>
                  </a:lnTo>
                  <a:lnTo>
                    <a:pt x="116" y="232"/>
                  </a:lnTo>
                  <a:lnTo>
                    <a:pt x="114" y="234"/>
                  </a:lnTo>
                  <a:lnTo>
                    <a:pt x="114" y="234"/>
                  </a:lnTo>
                  <a:lnTo>
                    <a:pt x="112" y="236"/>
                  </a:lnTo>
                  <a:lnTo>
                    <a:pt x="111" y="236"/>
                  </a:lnTo>
                  <a:lnTo>
                    <a:pt x="112" y="236"/>
                  </a:lnTo>
                  <a:lnTo>
                    <a:pt x="112" y="237"/>
                  </a:lnTo>
                  <a:lnTo>
                    <a:pt x="114" y="239"/>
                  </a:lnTo>
                  <a:lnTo>
                    <a:pt x="114" y="241"/>
                  </a:lnTo>
                  <a:lnTo>
                    <a:pt x="114" y="241"/>
                  </a:lnTo>
                  <a:lnTo>
                    <a:pt x="112" y="241"/>
                  </a:lnTo>
                  <a:lnTo>
                    <a:pt x="111" y="242"/>
                  </a:lnTo>
                  <a:lnTo>
                    <a:pt x="111" y="242"/>
                  </a:lnTo>
                  <a:lnTo>
                    <a:pt x="111" y="242"/>
                  </a:lnTo>
                  <a:lnTo>
                    <a:pt x="106" y="248"/>
                  </a:lnTo>
                  <a:lnTo>
                    <a:pt x="104" y="248"/>
                  </a:lnTo>
                  <a:lnTo>
                    <a:pt x="99" y="253"/>
                  </a:lnTo>
                  <a:lnTo>
                    <a:pt x="99" y="249"/>
                  </a:lnTo>
                  <a:lnTo>
                    <a:pt x="99" y="249"/>
                  </a:lnTo>
                  <a:lnTo>
                    <a:pt x="99" y="251"/>
                  </a:lnTo>
                  <a:lnTo>
                    <a:pt x="97" y="251"/>
                  </a:lnTo>
                  <a:lnTo>
                    <a:pt x="97" y="251"/>
                  </a:lnTo>
                  <a:lnTo>
                    <a:pt x="94" y="253"/>
                  </a:lnTo>
                  <a:lnTo>
                    <a:pt x="92" y="253"/>
                  </a:lnTo>
                  <a:lnTo>
                    <a:pt x="92" y="253"/>
                  </a:lnTo>
                  <a:lnTo>
                    <a:pt x="92" y="253"/>
                  </a:lnTo>
                  <a:lnTo>
                    <a:pt x="92" y="253"/>
                  </a:lnTo>
                  <a:lnTo>
                    <a:pt x="92" y="253"/>
                  </a:lnTo>
                  <a:lnTo>
                    <a:pt x="90" y="253"/>
                  </a:lnTo>
                  <a:lnTo>
                    <a:pt x="90" y="253"/>
                  </a:lnTo>
                  <a:lnTo>
                    <a:pt x="90" y="253"/>
                  </a:lnTo>
                  <a:lnTo>
                    <a:pt x="88" y="254"/>
                  </a:lnTo>
                  <a:lnTo>
                    <a:pt x="87" y="254"/>
                  </a:lnTo>
                  <a:lnTo>
                    <a:pt x="87" y="254"/>
                  </a:lnTo>
                  <a:lnTo>
                    <a:pt x="87" y="254"/>
                  </a:lnTo>
                  <a:lnTo>
                    <a:pt x="87" y="254"/>
                  </a:lnTo>
                  <a:lnTo>
                    <a:pt x="87" y="254"/>
                  </a:lnTo>
                  <a:lnTo>
                    <a:pt x="87" y="258"/>
                  </a:lnTo>
                  <a:lnTo>
                    <a:pt x="87" y="258"/>
                  </a:lnTo>
                  <a:lnTo>
                    <a:pt x="87" y="258"/>
                  </a:lnTo>
                  <a:lnTo>
                    <a:pt x="87" y="258"/>
                  </a:lnTo>
                  <a:lnTo>
                    <a:pt x="87" y="261"/>
                  </a:lnTo>
                  <a:lnTo>
                    <a:pt x="87" y="261"/>
                  </a:lnTo>
                  <a:lnTo>
                    <a:pt x="87" y="261"/>
                  </a:lnTo>
                  <a:lnTo>
                    <a:pt x="87" y="261"/>
                  </a:lnTo>
                  <a:lnTo>
                    <a:pt x="85" y="263"/>
                  </a:lnTo>
                  <a:lnTo>
                    <a:pt x="85" y="265"/>
                  </a:lnTo>
                  <a:lnTo>
                    <a:pt x="85" y="268"/>
                  </a:lnTo>
                  <a:lnTo>
                    <a:pt x="85" y="272"/>
                  </a:lnTo>
                  <a:lnTo>
                    <a:pt x="85" y="272"/>
                  </a:lnTo>
                  <a:lnTo>
                    <a:pt x="85" y="272"/>
                  </a:lnTo>
                  <a:lnTo>
                    <a:pt x="85" y="273"/>
                  </a:lnTo>
                  <a:lnTo>
                    <a:pt x="85" y="280"/>
                  </a:lnTo>
                  <a:lnTo>
                    <a:pt x="85" y="280"/>
                  </a:lnTo>
                  <a:lnTo>
                    <a:pt x="83" y="282"/>
                  </a:lnTo>
                  <a:lnTo>
                    <a:pt x="83" y="284"/>
                  </a:lnTo>
                  <a:lnTo>
                    <a:pt x="83" y="284"/>
                  </a:lnTo>
                  <a:lnTo>
                    <a:pt x="83" y="284"/>
                  </a:lnTo>
                  <a:lnTo>
                    <a:pt x="83" y="285"/>
                  </a:lnTo>
                  <a:lnTo>
                    <a:pt x="83" y="287"/>
                  </a:lnTo>
                  <a:lnTo>
                    <a:pt x="83" y="290"/>
                  </a:lnTo>
                  <a:lnTo>
                    <a:pt x="83" y="290"/>
                  </a:lnTo>
                  <a:lnTo>
                    <a:pt x="83" y="290"/>
                  </a:lnTo>
                  <a:lnTo>
                    <a:pt x="82" y="294"/>
                  </a:lnTo>
                  <a:lnTo>
                    <a:pt x="82" y="294"/>
                  </a:lnTo>
                  <a:lnTo>
                    <a:pt x="80" y="296"/>
                  </a:lnTo>
                  <a:lnTo>
                    <a:pt x="82" y="296"/>
                  </a:lnTo>
                  <a:lnTo>
                    <a:pt x="80" y="297"/>
                  </a:lnTo>
                  <a:lnTo>
                    <a:pt x="80" y="297"/>
                  </a:lnTo>
                  <a:lnTo>
                    <a:pt x="76" y="301"/>
                  </a:lnTo>
                  <a:lnTo>
                    <a:pt x="76" y="301"/>
                  </a:lnTo>
                  <a:lnTo>
                    <a:pt x="76" y="303"/>
                  </a:lnTo>
                  <a:lnTo>
                    <a:pt x="75" y="306"/>
                  </a:lnTo>
                  <a:lnTo>
                    <a:pt x="73" y="308"/>
                  </a:lnTo>
                  <a:lnTo>
                    <a:pt x="71" y="311"/>
                  </a:lnTo>
                  <a:lnTo>
                    <a:pt x="71" y="313"/>
                  </a:lnTo>
                  <a:lnTo>
                    <a:pt x="68" y="309"/>
                  </a:lnTo>
                  <a:lnTo>
                    <a:pt x="66" y="308"/>
                  </a:lnTo>
                  <a:lnTo>
                    <a:pt x="59" y="308"/>
                  </a:lnTo>
                  <a:lnTo>
                    <a:pt x="58" y="308"/>
                  </a:lnTo>
                  <a:lnTo>
                    <a:pt x="58" y="308"/>
                  </a:lnTo>
                  <a:lnTo>
                    <a:pt x="56" y="309"/>
                  </a:lnTo>
                  <a:lnTo>
                    <a:pt x="54" y="311"/>
                  </a:lnTo>
                  <a:lnTo>
                    <a:pt x="53" y="311"/>
                  </a:lnTo>
                  <a:lnTo>
                    <a:pt x="51" y="311"/>
                  </a:lnTo>
                  <a:lnTo>
                    <a:pt x="51" y="311"/>
                  </a:lnTo>
                  <a:lnTo>
                    <a:pt x="51" y="311"/>
                  </a:lnTo>
                  <a:lnTo>
                    <a:pt x="51" y="313"/>
                  </a:lnTo>
                  <a:lnTo>
                    <a:pt x="51" y="315"/>
                  </a:lnTo>
                  <a:lnTo>
                    <a:pt x="49" y="315"/>
                  </a:lnTo>
                  <a:lnTo>
                    <a:pt x="49" y="315"/>
                  </a:lnTo>
                  <a:lnTo>
                    <a:pt x="49" y="315"/>
                  </a:lnTo>
                  <a:lnTo>
                    <a:pt x="49" y="315"/>
                  </a:lnTo>
                  <a:lnTo>
                    <a:pt x="51" y="316"/>
                  </a:lnTo>
                  <a:lnTo>
                    <a:pt x="51" y="318"/>
                  </a:lnTo>
                  <a:lnTo>
                    <a:pt x="49" y="320"/>
                  </a:lnTo>
                  <a:lnTo>
                    <a:pt x="49" y="320"/>
                  </a:lnTo>
                  <a:lnTo>
                    <a:pt x="49" y="323"/>
                  </a:lnTo>
                  <a:lnTo>
                    <a:pt x="46" y="325"/>
                  </a:lnTo>
                  <a:lnTo>
                    <a:pt x="42" y="325"/>
                  </a:lnTo>
                  <a:lnTo>
                    <a:pt x="41" y="325"/>
                  </a:lnTo>
                  <a:lnTo>
                    <a:pt x="39" y="325"/>
                  </a:lnTo>
                  <a:lnTo>
                    <a:pt x="37" y="325"/>
                  </a:lnTo>
                  <a:lnTo>
                    <a:pt x="35" y="325"/>
                  </a:lnTo>
                  <a:lnTo>
                    <a:pt x="35" y="325"/>
                  </a:lnTo>
                  <a:lnTo>
                    <a:pt x="34" y="325"/>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43" name="Freeform 327"/>
            <p:cNvSpPr>
              <a:spLocks/>
            </p:cNvSpPr>
            <p:nvPr/>
          </p:nvSpPr>
          <p:spPr bwMode="auto">
            <a:xfrm>
              <a:off x="4943475" y="2087898"/>
              <a:ext cx="311150" cy="515938"/>
            </a:xfrm>
            <a:custGeom>
              <a:avLst/>
              <a:gdLst>
                <a:gd name="T0" fmla="*/ 27 w 196"/>
                <a:gd name="T1" fmla="*/ 318 h 325"/>
                <a:gd name="T2" fmla="*/ 23 w 196"/>
                <a:gd name="T3" fmla="*/ 313 h 325"/>
                <a:gd name="T4" fmla="*/ 23 w 196"/>
                <a:gd name="T5" fmla="*/ 296 h 325"/>
                <a:gd name="T6" fmla="*/ 18 w 196"/>
                <a:gd name="T7" fmla="*/ 290 h 325"/>
                <a:gd name="T8" fmla="*/ 15 w 196"/>
                <a:gd name="T9" fmla="*/ 282 h 325"/>
                <a:gd name="T10" fmla="*/ 8 w 196"/>
                <a:gd name="T11" fmla="*/ 268 h 325"/>
                <a:gd name="T12" fmla="*/ 3 w 196"/>
                <a:gd name="T13" fmla="*/ 260 h 325"/>
                <a:gd name="T14" fmla="*/ 0 w 196"/>
                <a:gd name="T15" fmla="*/ 251 h 325"/>
                <a:gd name="T16" fmla="*/ 0 w 196"/>
                <a:gd name="T17" fmla="*/ 246 h 325"/>
                <a:gd name="T18" fmla="*/ 10 w 196"/>
                <a:gd name="T19" fmla="*/ 244 h 325"/>
                <a:gd name="T20" fmla="*/ 20 w 196"/>
                <a:gd name="T21" fmla="*/ 220 h 325"/>
                <a:gd name="T22" fmla="*/ 18 w 196"/>
                <a:gd name="T23" fmla="*/ 198 h 325"/>
                <a:gd name="T24" fmla="*/ 17 w 196"/>
                <a:gd name="T25" fmla="*/ 179 h 325"/>
                <a:gd name="T26" fmla="*/ 17 w 196"/>
                <a:gd name="T27" fmla="*/ 139 h 325"/>
                <a:gd name="T28" fmla="*/ 39 w 196"/>
                <a:gd name="T29" fmla="*/ 127 h 325"/>
                <a:gd name="T30" fmla="*/ 41 w 196"/>
                <a:gd name="T31" fmla="*/ 110 h 325"/>
                <a:gd name="T32" fmla="*/ 53 w 196"/>
                <a:gd name="T33" fmla="*/ 79 h 325"/>
                <a:gd name="T34" fmla="*/ 68 w 196"/>
                <a:gd name="T35" fmla="*/ 66 h 325"/>
                <a:gd name="T36" fmla="*/ 76 w 196"/>
                <a:gd name="T37" fmla="*/ 47 h 325"/>
                <a:gd name="T38" fmla="*/ 104 w 196"/>
                <a:gd name="T39" fmla="*/ 28 h 325"/>
                <a:gd name="T40" fmla="*/ 114 w 196"/>
                <a:gd name="T41" fmla="*/ 16 h 325"/>
                <a:gd name="T42" fmla="*/ 123 w 196"/>
                <a:gd name="T43" fmla="*/ 17 h 325"/>
                <a:gd name="T44" fmla="*/ 136 w 196"/>
                <a:gd name="T45" fmla="*/ 11 h 325"/>
                <a:gd name="T46" fmla="*/ 150 w 196"/>
                <a:gd name="T47" fmla="*/ 5 h 325"/>
                <a:gd name="T48" fmla="*/ 169 w 196"/>
                <a:gd name="T49" fmla="*/ 17 h 325"/>
                <a:gd name="T50" fmla="*/ 184 w 196"/>
                <a:gd name="T51" fmla="*/ 28 h 325"/>
                <a:gd name="T52" fmla="*/ 188 w 196"/>
                <a:gd name="T53" fmla="*/ 43 h 325"/>
                <a:gd name="T54" fmla="*/ 189 w 196"/>
                <a:gd name="T55" fmla="*/ 53 h 325"/>
                <a:gd name="T56" fmla="*/ 191 w 196"/>
                <a:gd name="T57" fmla="*/ 72 h 325"/>
                <a:gd name="T58" fmla="*/ 191 w 196"/>
                <a:gd name="T59" fmla="*/ 86 h 325"/>
                <a:gd name="T60" fmla="*/ 176 w 196"/>
                <a:gd name="T61" fmla="*/ 86 h 325"/>
                <a:gd name="T62" fmla="*/ 171 w 196"/>
                <a:gd name="T63" fmla="*/ 88 h 325"/>
                <a:gd name="T64" fmla="*/ 162 w 196"/>
                <a:gd name="T65" fmla="*/ 98 h 325"/>
                <a:gd name="T66" fmla="*/ 159 w 196"/>
                <a:gd name="T67" fmla="*/ 102 h 325"/>
                <a:gd name="T68" fmla="*/ 155 w 196"/>
                <a:gd name="T69" fmla="*/ 114 h 325"/>
                <a:gd name="T70" fmla="*/ 152 w 196"/>
                <a:gd name="T71" fmla="*/ 126 h 325"/>
                <a:gd name="T72" fmla="*/ 142 w 196"/>
                <a:gd name="T73" fmla="*/ 136 h 325"/>
                <a:gd name="T74" fmla="*/ 126 w 196"/>
                <a:gd name="T75" fmla="*/ 145 h 325"/>
                <a:gd name="T76" fmla="*/ 111 w 196"/>
                <a:gd name="T77" fmla="*/ 155 h 325"/>
                <a:gd name="T78" fmla="*/ 102 w 196"/>
                <a:gd name="T79" fmla="*/ 165 h 325"/>
                <a:gd name="T80" fmla="*/ 99 w 196"/>
                <a:gd name="T81" fmla="*/ 170 h 325"/>
                <a:gd name="T82" fmla="*/ 94 w 196"/>
                <a:gd name="T83" fmla="*/ 184 h 325"/>
                <a:gd name="T84" fmla="*/ 94 w 196"/>
                <a:gd name="T85" fmla="*/ 201 h 325"/>
                <a:gd name="T86" fmla="*/ 97 w 196"/>
                <a:gd name="T87" fmla="*/ 206 h 325"/>
                <a:gd name="T88" fmla="*/ 111 w 196"/>
                <a:gd name="T89" fmla="*/ 217 h 325"/>
                <a:gd name="T90" fmla="*/ 116 w 196"/>
                <a:gd name="T91" fmla="*/ 232 h 325"/>
                <a:gd name="T92" fmla="*/ 114 w 196"/>
                <a:gd name="T93" fmla="*/ 241 h 325"/>
                <a:gd name="T94" fmla="*/ 99 w 196"/>
                <a:gd name="T95" fmla="*/ 253 h 325"/>
                <a:gd name="T96" fmla="*/ 92 w 196"/>
                <a:gd name="T97" fmla="*/ 253 h 325"/>
                <a:gd name="T98" fmla="*/ 87 w 196"/>
                <a:gd name="T99" fmla="*/ 254 h 325"/>
                <a:gd name="T100" fmla="*/ 87 w 196"/>
                <a:gd name="T101" fmla="*/ 258 h 325"/>
                <a:gd name="T102" fmla="*/ 85 w 196"/>
                <a:gd name="T103" fmla="*/ 272 h 325"/>
                <a:gd name="T104" fmla="*/ 83 w 196"/>
                <a:gd name="T105" fmla="*/ 284 h 325"/>
                <a:gd name="T106" fmla="*/ 82 w 196"/>
                <a:gd name="T107" fmla="*/ 294 h 325"/>
                <a:gd name="T108" fmla="*/ 75 w 196"/>
                <a:gd name="T109" fmla="*/ 306 h 325"/>
                <a:gd name="T110" fmla="*/ 58 w 196"/>
                <a:gd name="T111" fmla="*/ 308 h 325"/>
                <a:gd name="T112" fmla="*/ 51 w 196"/>
                <a:gd name="T113" fmla="*/ 315 h 325"/>
                <a:gd name="T114" fmla="*/ 49 w 196"/>
                <a:gd name="T115" fmla="*/ 320 h 325"/>
                <a:gd name="T116" fmla="*/ 35 w 196"/>
                <a:gd name="T117"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325">
                  <a:moveTo>
                    <a:pt x="34" y="325"/>
                  </a:moveTo>
                  <a:lnTo>
                    <a:pt x="34" y="325"/>
                  </a:lnTo>
                  <a:lnTo>
                    <a:pt x="32" y="325"/>
                  </a:lnTo>
                  <a:lnTo>
                    <a:pt x="32" y="325"/>
                  </a:lnTo>
                  <a:lnTo>
                    <a:pt x="30" y="323"/>
                  </a:lnTo>
                  <a:lnTo>
                    <a:pt x="29" y="323"/>
                  </a:lnTo>
                  <a:lnTo>
                    <a:pt x="29" y="321"/>
                  </a:lnTo>
                  <a:lnTo>
                    <a:pt x="27" y="318"/>
                  </a:lnTo>
                  <a:lnTo>
                    <a:pt x="27" y="318"/>
                  </a:lnTo>
                  <a:lnTo>
                    <a:pt x="27" y="316"/>
                  </a:lnTo>
                  <a:lnTo>
                    <a:pt x="27" y="316"/>
                  </a:lnTo>
                  <a:lnTo>
                    <a:pt x="27" y="316"/>
                  </a:lnTo>
                  <a:lnTo>
                    <a:pt x="23" y="315"/>
                  </a:lnTo>
                  <a:lnTo>
                    <a:pt x="23" y="315"/>
                  </a:lnTo>
                  <a:lnTo>
                    <a:pt x="23" y="313"/>
                  </a:lnTo>
                  <a:lnTo>
                    <a:pt x="23" y="313"/>
                  </a:lnTo>
                  <a:lnTo>
                    <a:pt x="22" y="309"/>
                  </a:lnTo>
                  <a:lnTo>
                    <a:pt x="22" y="304"/>
                  </a:lnTo>
                  <a:lnTo>
                    <a:pt x="23" y="303"/>
                  </a:lnTo>
                  <a:lnTo>
                    <a:pt x="23" y="301"/>
                  </a:lnTo>
                  <a:lnTo>
                    <a:pt x="25" y="299"/>
                  </a:lnTo>
                  <a:lnTo>
                    <a:pt x="25" y="297"/>
                  </a:lnTo>
                  <a:lnTo>
                    <a:pt x="23" y="296"/>
                  </a:lnTo>
                  <a:lnTo>
                    <a:pt x="23" y="296"/>
                  </a:lnTo>
                  <a:lnTo>
                    <a:pt x="23" y="296"/>
                  </a:lnTo>
                  <a:lnTo>
                    <a:pt x="23" y="296"/>
                  </a:lnTo>
                  <a:lnTo>
                    <a:pt x="22" y="296"/>
                  </a:lnTo>
                  <a:lnTo>
                    <a:pt x="22" y="296"/>
                  </a:lnTo>
                  <a:lnTo>
                    <a:pt x="18" y="290"/>
                  </a:lnTo>
                  <a:lnTo>
                    <a:pt x="18" y="290"/>
                  </a:lnTo>
                  <a:lnTo>
                    <a:pt x="18" y="290"/>
                  </a:lnTo>
                  <a:lnTo>
                    <a:pt x="18" y="290"/>
                  </a:lnTo>
                  <a:lnTo>
                    <a:pt x="17" y="289"/>
                  </a:lnTo>
                  <a:lnTo>
                    <a:pt x="17" y="289"/>
                  </a:lnTo>
                  <a:lnTo>
                    <a:pt x="17" y="289"/>
                  </a:lnTo>
                  <a:lnTo>
                    <a:pt x="17" y="289"/>
                  </a:lnTo>
                  <a:lnTo>
                    <a:pt x="17" y="285"/>
                  </a:lnTo>
                  <a:lnTo>
                    <a:pt x="17" y="285"/>
                  </a:lnTo>
                  <a:lnTo>
                    <a:pt x="15" y="284"/>
                  </a:lnTo>
                  <a:lnTo>
                    <a:pt x="15" y="282"/>
                  </a:lnTo>
                  <a:lnTo>
                    <a:pt x="13" y="280"/>
                  </a:lnTo>
                  <a:lnTo>
                    <a:pt x="13" y="280"/>
                  </a:lnTo>
                  <a:lnTo>
                    <a:pt x="13" y="278"/>
                  </a:lnTo>
                  <a:lnTo>
                    <a:pt x="11" y="277"/>
                  </a:lnTo>
                  <a:lnTo>
                    <a:pt x="11" y="275"/>
                  </a:lnTo>
                  <a:lnTo>
                    <a:pt x="10" y="273"/>
                  </a:lnTo>
                  <a:lnTo>
                    <a:pt x="10" y="272"/>
                  </a:lnTo>
                  <a:lnTo>
                    <a:pt x="8" y="268"/>
                  </a:lnTo>
                  <a:lnTo>
                    <a:pt x="10" y="266"/>
                  </a:lnTo>
                  <a:lnTo>
                    <a:pt x="10" y="265"/>
                  </a:lnTo>
                  <a:lnTo>
                    <a:pt x="8" y="265"/>
                  </a:lnTo>
                  <a:lnTo>
                    <a:pt x="6" y="263"/>
                  </a:lnTo>
                  <a:lnTo>
                    <a:pt x="5" y="261"/>
                  </a:lnTo>
                  <a:lnTo>
                    <a:pt x="5" y="261"/>
                  </a:lnTo>
                  <a:lnTo>
                    <a:pt x="3" y="260"/>
                  </a:lnTo>
                  <a:lnTo>
                    <a:pt x="3" y="260"/>
                  </a:lnTo>
                  <a:lnTo>
                    <a:pt x="3" y="260"/>
                  </a:lnTo>
                  <a:lnTo>
                    <a:pt x="3" y="260"/>
                  </a:lnTo>
                  <a:lnTo>
                    <a:pt x="3" y="260"/>
                  </a:lnTo>
                  <a:lnTo>
                    <a:pt x="1" y="256"/>
                  </a:lnTo>
                  <a:lnTo>
                    <a:pt x="1" y="256"/>
                  </a:lnTo>
                  <a:lnTo>
                    <a:pt x="1" y="254"/>
                  </a:lnTo>
                  <a:lnTo>
                    <a:pt x="1" y="253"/>
                  </a:lnTo>
                  <a:lnTo>
                    <a:pt x="0" y="251"/>
                  </a:lnTo>
                  <a:lnTo>
                    <a:pt x="0" y="249"/>
                  </a:lnTo>
                  <a:lnTo>
                    <a:pt x="0" y="248"/>
                  </a:lnTo>
                  <a:lnTo>
                    <a:pt x="0" y="248"/>
                  </a:lnTo>
                  <a:lnTo>
                    <a:pt x="0" y="246"/>
                  </a:lnTo>
                  <a:lnTo>
                    <a:pt x="0" y="246"/>
                  </a:lnTo>
                  <a:lnTo>
                    <a:pt x="0" y="246"/>
                  </a:lnTo>
                  <a:lnTo>
                    <a:pt x="0" y="246"/>
                  </a:lnTo>
                  <a:lnTo>
                    <a:pt x="0" y="246"/>
                  </a:lnTo>
                  <a:lnTo>
                    <a:pt x="0" y="244"/>
                  </a:lnTo>
                  <a:lnTo>
                    <a:pt x="0" y="242"/>
                  </a:lnTo>
                  <a:lnTo>
                    <a:pt x="3" y="242"/>
                  </a:lnTo>
                  <a:lnTo>
                    <a:pt x="6" y="244"/>
                  </a:lnTo>
                  <a:lnTo>
                    <a:pt x="8" y="246"/>
                  </a:lnTo>
                  <a:lnTo>
                    <a:pt x="8" y="246"/>
                  </a:lnTo>
                  <a:lnTo>
                    <a:pt x="10" y="244"/>
                  </a:lnTo>
                  <a:lnTo>
                    <a:pt x="10" y="244"/>
                  </a:lnTo>
                  <a:lnTo>
                    <a:pt x="10" y="242"/>
                  </a:lnTo>
                  <a:lnTo>
                    <a:pt x="10" y="239"/>
                  </a:lnTo>
                  <a:lnTo>
                    <a:pt x="10" y="236"/>
                  </a:lnTo>
                  <a:lnTo>
                    <a:pt x="10" y="232"/>
                  </a:lnTo>
                  <a:lnTo>
                    <a:pt x="11" y="227"/>
                  </a:lnTo>
                  <a:lnTo>
                    <a:pt x="13" y="224"/>
                  </a:lnTo>
                  <a:lnTo>
                    <a:pt x="17" y="222"/>
                  </a:lnTo>
                  <a:lnTo>
                    <a:pt x="20" y="220"/>
                  </a:lnTo>
                  <a:lnTo>
                    <a:pt x="20" y="218"/>
                  </a:lnTo>
                  <a:lnTo>
                    <a:pt x="22" y="217"/>
                  </a:lnTo>
                  <a:lnTo>
                    <a:pt x="20" y="211"/>
                  </a:lnTo>
                  <a:lnTo>
                    <a:pt x="20" y="210"/>
                  </a:lnTo>
                  <a:lnTo>
                    <a:pt x="20" y="208"/>
                  </a:lnTo>
                  <a:lnTo>
                    <a:pt x="18" y="206"/>
                  </a:lnTo>
                  <a:lnTo>
                    <a:pt x="18" y="203"/>
                  </a:lnTo>
                  <a:lnTo>
                    <a:pt x="18" y="198"/>
                  </a:lnTo>
                  <a:lnTo>
                    <a:pt x="23" y="198"/>
                  </a:lnTo>
                  <a:lnTo>
                    <a:pt x="23" y="196"/>
                  </a:lnTo>
                  <a:lnTo>
                    <a:pt x="25" y="193"/>
                  </a:lnTo>
                  <a:lnTo>
                    <a:pt x="23" y="191"/>
                  </a:lnTo>
                  <a:lnTo>
                    <a:pt x="20" y="189"/>
                  </a:lnTo>
                  <a:lnTo>
                    <a:pt x="17" y="186"/>
                  </a:lnTo>
                  <a:lnTo>
                    <a:pt x="15" y="182"/>
                  </a:lnTo>
                  <a:lnTo>
                    <a:pt x="17" y="179"/>
                  </a:lnTo>
                  <a:lnTo>
                    <a:pt x="17" y="174"/>
                  </a:lnTo>
                  <a:lnTo>
                    <a:pt x="15" y="169"/>
                  </a:lnTo>
                  <a:lnTo>
                    <a:pt x="17" y="165"/>
                  </a:lnTo>
                  <a:lnTo>
                    <a:pt x="17" y="157"/>
                  </a:lnTo>
                  <a:lnTo>
                    <a:pt x="17" y="153"/>
                  </a:lnTo>
                  <a:lnTo>
                    <a:pt x="17" y="150"/>
                  </a:lnTo>
                  <a:lnTo>
                    <a:pt x="17" y="143"/>
                  </a:lnTo>
                  <a:lnTo>
                    <a:pt x="17" y="139"/>
                  </a:lnTo>
                  <a:lnTo>
                    <a:pt x="20" y="136"/>
                  </a:lnTo>
                  <a:lnTo>
                    <a:pt x="22" y="132"/>
                  </a:lnTo>
                  <a:lnTo>
                    <a:pt x="23" y="131"/>
                  </a:lnTo>
                  <a:lnTo>
                    <a:pt x="27" y="127"/>
                  </a:lnTo>
                  <a:lnTo>
                    <a:pt x="30" y="127"/>
                  </a:lnTo>
                  <a:lnTo>
                    <a:pt x="34" y="127"/>
                  </a:lnTo>
                  <a:lnTo>
                    <a:pt x="35" y="126"/>
                  </a:lnTo>
                  <a:lnTo>
                    <a:pt x="39" y="127"/>
                  </a:lnTo>
                  <a:lnTo>
                    <a:pt x="42" y="126"/>
                  </a:lnTo>
                  <a:lnTo>
                    <a:pt x="44" y="126"/>
                  </a:lnTo>
                  <a:lnTo>
                    <a:pt x="44" y="122"/>
                  </a:lnTo>
                  <a:lnTo>
                    <a:pt x="44" y="120"/>
                  </a:lnTo>
                  <a:lnTo>
                    <a:pt x="42" y="119"/>
                  </a:lnTo>
                  <a:lnTo>
                    <a:pt x="37" y="115"/>
                  </a:lnTo>
                  <a:lnTo>
                    <a:pt x="39" y="112"/>
                  </a:lnTo>
                  <a:lnTo>
                    <a:pt x="41" y="110"/>
                  </a:lnTo>
                  <a:lnTo>
                    <a:pt x="46" y="105"/>
                  </a:lnTo>
                  <a:lnTo>
                    <a:pt x="47" y="102"/>
                  </a:lnTo>
                  <a:lnTo>
                    <a:pt x="49" y="98"/>
                  </a:lnTo>
                  <a:lnTo>
                    <a:pt x="51" y="93"/>
                  </a:lnTo>
                  <a:lnTo>
                    <a:pt x="51" y="91"/>
                  </a:lnTo>
                  <a:lnTo>
                    <a:pt x="51" y="88"/>
                  </a:lnTo>
                  <a:lnTo>
                    <a:pt x="51" y="84"/>
                  </a:lnTo>
                  <a:lnTo>
                    <a:pt x="53" y="79"/>
                  </a:lnTo>
                  <a:lnTo>
                    <a:pt x="49" y="74"/>
                  </a:lnTo>
                  <a:lnTo>
                    <a:pt x="56" y="76"/>
                  </a:lnTo>
                  <a:lnTo>
                    <a:pt x="61" y="76"/>
                  </a:lnTo>
                  <a:lnTo>
                    <a:pt x="65" y="74"/>
                  </a:lnTo>
                  <a:lnTo>
                    <a:pt x="65" y="71"/>
                  </a:lnTo>
                  <a:lnTo>
                    <a:pt x="65" y="71"/>
                  </a:lnTo>
                  <a:lnTo>
                    <a:pt x="68" y="66"/>
                  </a:lnTo>
                  <a:lnTo>
                    <a:pt x="68" y="66"/>
                  </a:lnTo>
                  <a:lnTo>
                    <a:pt x="70" y="64"/>
                  </a:lnTo>
                  <a:lnTo>
                    <a:pt x="70" y="64"/>
                  </a:lnTo>
                  <a:lnTo>
                    <a:pt x="71" y="60"/>
                  </a:lnTo>
                  <a:lnTo>
                    <a:pt x="75" y="57"/>
                  </a:lnTo>
                  <a:lnTo>
                    <a:pt x="78" y="53"/>
                  </a:lnTo>
                  <a:lnTo>
                    <a:pt x="78" y="52"/>
                  </a:lnTo>
                  <a:lnTo>
                    <a:pt x="78" y="50"/>
                  </a:lnTo>
                  <a:lnTo>
                    <a:pt x="76" y="47"/>
                  </a:lnTo>
                  <a:lnTo>
                    <a:pt x="76" y="43"/>
                  </a:lnTo>
                  <a:lnTo>
                    <a:pt x="80" y="40"/>
                  </a:lnTo>
                  <a:lnTo>
                    <a:pt x="80" y="40"/>
                  </a:lnTo>
                  <a:lnTo>
                    <a:pt x="83" y="36"/>
                  </a:lnTo>
                  <a:lnTo>
                    <a:pt x="92" y="28"/>
                  </a:lnTo>
                  <a:lnTo>
                    <a:pt x="100" y="28"/>
                  </a:lnTo>
                  <a:lnTo>
                    <a:pt x="102" y="28"/>
                  </a:lnTo>
                  <a:lnTo>
                    <a:pt x="104" y="28"/>
                  </a:lnTo>
                  <a:lnTo>
                    <a:pt x="106" y="24"/>
                  </a:lnTo>
                  <a:lnTo>
                    <a:pt x="106" y="23"/>
                  </a:lnTo>
                  <a:lnTo>
                    <a:pt x="106" y="19"/>
                  </a:lnTo>
                  <a:lnTo>
                    <a:pt x="106" y="17"/>
                  </a:lnTo>
                  <a:lnTo>
                    <a:pt x="106" y="16"/>
                  </a:lnTo>
                  <a:lnTo>
                    <a:pt x="107" y="14"/>
                  </a:lnTo>
                  <a:lnTo>
                    <a:pt x="111" y="16"/>
                  </a:lnTo>
                  <a:lnTo>
                    <a:pt x="114" y="16"/>
                  </a:lnTo>
                  <a:lnTo>
                    <a:pt x="118" y="16"/>
                  </a:lnTo>
                  <a:lnTo>
                    <a:pt x="118" y="16"/>
                  </a:lnTo>
                  <a:lnTo>
                    <a:pt x="118" y="16"/>
                  </a:lnTo>
                  <a:lnTo>
                    <a:pt x="118" y="16"/>
                  </a:lnTo>
                  <a:lnTo>
                    <a:pt x="121" y="17"/>
                  </a:lnTo>
                  <a:lnTo>
                    <a:pt x="121" y="17"/>
                  </a:lnTo>
                  <a:lnTo>
                    <a:pt x="123" y="17"/>
                  </a:lnTo>
                  <a:lnTo>
                    <a:pt x="123" y="17"/>
                  </a:lnTo>
                  <a:lnTo>
                    <a:pt x="124" y="17"/>
                  </a:lnTo>
                  <a:lnTo>
                    <a:pt x="126" y="19"/>
                  </a:lnTo>
                  <a:lnTo>
                    <a:pt x="128" y="19"/>
                  </a:lnTo>
                  <a:lnTo>
                    <a:pt x="131" y="17"/>
                  </a:lnTo>
                  <a:lnTo>
                    <a:pt x="135" y="17"/>
                  </a:lnTo>
                  <a:lnTo>
                    <a:pt x="135" y="17"/>
                  </a:lnTo>
                  <a:lnTo>
                    <a:pt x="135" y="14"/>
                  </a:lnTo>
                  <a:lnTo>
                    <a:pt x="136" y="11"/>
                  </a:lnTo>
                  <a:lnTo>
                    <a:pt x="138" y="9"/>
                  </a:lnTo>
                  <a:lnTo>
                    <a:pt x="138" y="7"/>
                  </a:lnTo>
                  <a:lnTo>
                    <a:pt x="136" y="7"/>
                  </a:lnTo>
                  <a:lnTo>
                    <a:pt x="136" y="2"/>
                  </a:lnTo>
                  <a:lnTo>
                    <a:pt x="140" y="0"/>
                  </a:lnTo>
                  <a:lnTo>
                    <a:pt x="145" y="0"/>
                  </a:lnTo>
                  <a:lnTo>
                    <a:pt x="148" y="4"/>
                  </a:lnTo>
                  <a:lnTo>
                    <a:pt x="150" y="5"/>
                  </a:lnTo>
                  <a:lnTo>
                    <a:pt x="152" y="7"/>
                  </a:lnTo>
                  <a:lnTo>
                    <a:pt x="155" y="9"/>
                  </a:lnTo>
                  <a:lnTo>
                    <a:pt x="159" y="11"/>
                  </a:lnTo>
                  <a:lnTo>
                    <a:pt x="160" y="12"/>
                  </a:lnTo>
                  <a:lnTo>
                    <a:pt x="164" y="14"/>
                  </a:lnTo>
                  <a:lnTo>
                    <a:pt x="165" y="16"/>
                  </a:lnTo>
                  <a:lnTo>
                    <a:pt x="167" y="16"/>
                  </a:lnTo>
                  <a:lnTo>
                    <a:pt x="169" y="17"/>
                  </a:lnTo>
                  <a:lnTo>
                    <a:pt x="172" y="17"/>
                  </a:lnTo>
                  <a:lnTo>
                    <a:pt x="174" y="17"/>
                  </a:lnTo>
                  <a:lnTo>
                    <a:pt x="176" y="19"/>
                  </a:lnTo>
                  <a:lnTo>
                    <a:pt x="179" y="21"/>
                  </a:lnTo>
                  <a:lnTo>
                    <a:pt x="181" y="23"/>
                  </a:lnTo>
                  <a:lnTo>
                    <a:pt x="183" y="24"/>
                  </a:lnTo>
                  <a:lnTo>
                    <a:pt x="183" y="24"/>
                  </a:lnTo>
                  <a:lnTo>
                    <a:pt x="184" y="28"/>
                  </a:lnTo>
                  <a:lnTo>
                    <a:pt x="188" y="29"/>
                  </a:lnTo>
                  <a:lnTo>
                    <a:pt x="188" y="29"/>
                  </a:lnTo>
                  <a:lnTo>
                    <a:pt x="191" y="33"/>
                  </a:lnTo>
                  <a:lnTo>
                    <a:pt x="188" y="35"/>
                  </a:lnTo>
                  <a:lnTo>
                    <a:pt x="188" y="36"/>
                  </a:lnTo>
                  <a:lnTo>
                    <a:pt x="188" y="38"/>
                  </a:lnTo>
                  <a:lnTo>
                    <a:pt x="188" y="40"/>
                  </a:lnTo>
                  <a:lnTo>
                    <a:pt x="188" y="43"/>
                  </a:lnTo>
                  <a:lnTo>
                    <a:pt x="189" y="43"/>
                  </a:lnTo>
                  <a:lnTo>
                    <a:pt x="191" y="45"/>
                  </a:lnTo>
                  <a:lnTo>
                    <a:pt x="191" y="47"/>
                  </a:lnTo>
                  <a:lnTo>
                    <a:pt x="191" y="48"/>
                  </a:lnTo>
                  <a:lnTo>
                    <a:pt x="189" y="50"/>
                  </a:lnTo>
                  <a:lnTo>
                    <a:pt x="189" y="52"/>
                  </a:lnTo>
                  <a:lnTo>
                    <a:pt x="189" y="52"/>
                  </a:lnTo>
                  <a:lnTo>
                    <a:pt x="189" y="53"/>
                  </a:lnTo>
                  <a:lnTo>
                    <a:pt x="191" y="55"/>
                  </a:lnTo>
                  <a:lnTo>
                    <a:pt x="193" y="57"/>
                  </a:lnTo>
                  <a:lnTo>
                    <a:pt x="195" y="59"/>
                  </a:lnTo>
                  <a:lnTo>
                    <a:pt x="195" y="62"/>
                  </a:lnTo>
                  <a:lnTo>
                    <a:pt x="195" y="66"/>
                  </a:lnTo>
                  <a:lnTo>
                    <a:pt x="191" y="69"/>
                  </a:lnTo>
                  <a:lnTo>
                    <a:pt x="191" y="71"/>
                  </a:lnTo>
                  <a:lnTo>
                    <a:pt x="191" y="72"/>
                  </a:lnTo>
                  <a:lnTo>
                    <a:pt x="191" y="74"/>
                  </a:lnTo>
                  <a:lnTo>
                    <a:pt x="191" y="74"/>
                  </a:lnTo>
                  <a:lnTo>
                    <a:pt x="195" y="78"/>
                  </a:lnTo>
                  <a:lnTo>
                    <a:pt x="196" y="79"/>
                  </a:lnTo>
                  <a:lnTo>
                    <a:pt x="196" y="83"/>
                  </a:lnTo>
                  <a:lnTo>
                    <a:pt x="196" y="84"/>
                  </a:lnTo>
                  <a:lnTo>
                    <a:pt x="196" y="86"/>
                  </a:lnTo>
                  <a:lnTo>
                    <a:pt x="191" y="86"/>
                  </a:lnTo>
                  <a:lnTo>
                    <a:pt x="189" y="88"/>
                  </a:lnTo>
                  <a:lnTo>
                    <a:pt x="186" y="88"/>
                  </a:lnTo>
                  <a:lnTo>
                    <a:pt x="184" y="88"/>
                  </a:lnTo>
                  <a:lnTo>
                    <a:pt x="183" y="88"/>
                  </a:lnTo>
                  <a:lnTo>
                    <a:pt x="179" y="90"/>
                  </a:lnTo>
                  <a:lnTo>
                    <a:pt x="177" y="88"/>
                  </a:lnTo>
                  <a:lnTo>
                    <a:pt x="176" y="86"/>
                  </a:lnTo>
                  <a:lnTo>
                    <a:pt x="176" y="86"/>
                  </a:lnTo>
                  <a:lnTo>
                    <a:pt x="176" y="86"/>
                  </a:lnTo>
                  <a:lnTo>
                    <a:pt x="176" y="86"/>
                  </a:lnTo>
                  <a:lnTo>
                    <a:pt x="176" y="88"/>
                  </a:lnTo>
                  <a:lnTo>
                    <a:pt x="176" y="88"/>
                  </a:lnTo>
                  <a:lnTo>
                    <a:pt x="174" y="88"/>
                  </a:lnTo>
                  <a:lnTo>
                    <a:pt x="174" y="88"/>
                  </a:lnTo>
                  <a:lnTo>
                    <a:pt x="171" y="88"/>
                  </a:lnTo>
                  <a:lnTo>
                    <a:pt x="171" y="88"/>
                  </a:lnTo>
                  <a:lnTo>
                    <a:pt x="171" y="90"/>
                  </a:lnTo>
                  <a:lnTo>
                    <a:pt x="171" y="91"/>
                  </a:lnTo>
                  <a:lnTo>
                    <a:pt x="171" y="91"/>
                  </a:lnTo>
                  <a:lnTo>
                    <a:pt x="167" y="93"/>
                  </a:lnTo>
                  <a:lnTo>
                    <a:pt x="165" y="93"/>
                  </a:lnTo>
                  <a:lnTo>
                    <a:pt x="165" y="93"/>
                  </a:lnTo>
                  <a:lnTo>
                    <a:pt x="165" y="95"/>
                  </a:lnTo>
                  <a:lnTo>
                    <a:pt x="162" y="98"/>
                  </a:lnTo>
                  <a:lnTo>
                    <a:pt x="160" y="98"/>
                  </a:lnTo>
                  <a:lnTo>
                    <a:pt x="160" y="98"/>
                  </a:lnTo>
                  <a:lnTo>
                    <a:pt x="160" y="98"/>
                  </a:lnTo>
                  <a:lnTo>
                    <a:pt x="160" y="100"/>
                  </a:lnTo>
                  <a:lnTo>
                    <a:pt x="159" y="100"/>
                  </a:lnTo>
                  <a:lnTo>
                    <a:pt x="159" y="102"/>
                  </a:lnTo>
                  <a:lnTo>
                    <a:pt x="159" y="102"/>
                  </a:lnTo>
                  <a:lnTo>
                    <a:pt x="159" y="102"/>
                  </a:lnTo>
                  <a:lnTo>
                    <a:pt x="159" y="102"/>
                  </a:lnTo>
                  <a:lnTo>
                    <a:pt x="159" y="105"/>
                  </a:lnTo>
                  <a:lnTo>
                    <a:pt x="159" y="107"/>
                  </a:lnTo>
                  <a:lnTo>
                    <a:pt x="155" y="108"/>
                  </a:lnTo>
                  <a:lnTo>
                    <a:pt x="155" y="108"/>
                  </a:lnTo>
                  <a:lnTo>
                    <a:pt x="153" y="112"/>
                  </a:lnTo>
                  <a:lnTo>
                    <a:pt x="153" y="112"/>
                  </a:lnTo>
                  <a:lnTo>
                    <a:pt x="155" y="114"/>
                  </a:lnTo>
                  <a:lnTo>
                    <a:pt x="157" y="114"/>
                  </a:lnTo>
                  <a:lnTo>
                    <a:pt x="157" y="115"/>
                  </a:lnTo>
                  <a:lnTo>
                    <a:pt x="159" y="117"/>
                  </a:lnTo>
                  <a:lnTo>
                    <a:pt x="159" y="119"/>
                  </a:lnTo>
                  <a:lnTo>
                    <a:pt x="157" y="120"/>
                  </a:lnTo>
                  <a:lnTo>
                    <a:pt x="155" y="124"/>
                  </a:lnTo>
                  <a:lnTo>
                    <a:pt x="153" y="124"/>
                  </a:lnTo>
                  <a:lnTo>
                    <a:pt x="152" y="126"/>
                  </a:lnTo>
                  <a:lnTo>
                    <a:pt x="152" y="127"/>
                  </a:lnTo>
                  <a:lnTo>
                    <a:pt x="150" y="129"/>
                  </a:lnTo>
                  <a:lnTo>
                    <a:pt x="148" y="131"/>
                  </a:lnTo>
                  <a:lnTo>
                    <a:pt x="148" y="131"/>
                  </a:lnTo>
                  <a:lnTo>
                    <a:pt x="147" y="134"/>
                  </a:lnTo>
                  <a:lnTo>
                    <a:pt x="147" y="136"/>
                  </a:lnTo>
                  <a:lnTo>
                    <a:pt x="143" y="136"/>
                  </a:lnTo>
                  <a:lnTo>
                    <a:pt x="142" y="136"/>
                  </a:lnTo>
                  <a:lnTo>
                    <a:pt x="140" y="138"/>
                  </a:lnTo>
                  <a:lnTo>
                    <a:pt x="138" y="139"/>
                  </a:lnTo>
                  <a:lnTo>
                    <a:pt x="136" y="139"/>
                  </a:lnTo>
                  <a:lnTo>
                    <a:pt x="135" y="139"/>
                  </a:lnTo>
                  <a:lnTo>
                    <a:pt x="131" y="143"/>
                  </a:lnTo>
                  <a:lnTo>
                    <a:pt x="130" y="143"/>
                  </a:lnTo>
                  <a:lnTo>
                    <a:pt x="128" y="143"/>
                  </a:lnTo>
                  <a:lnTo>
                    <a:pt x="126" y="145"/>
                  </a:lnTo>
                  <a:lnTo>
                    <a:pt x="126" y="145"/>
                  </a:lnTo>
                  <a:lnTo>
                    <a:pt x="124" y="148"/>
                  </a:lnTo>
                  <a:lnTo>
                    <a:pt x="121" y="150"/>
                  </a:lnTo>
                  <a:lnTo>
                    <a:pt x="118" y="150"/>
                  </a:lnTo>
                  <a:lnTo>
                    <a:pt x="116" y="150"/>
                  </a:lnTo>
                  <a:lnTo>
                    <a:pt x="114" y="151"/>
                  </a:lnTo>
                  <a:lnTo>
                    <a:pt x="114" y="153"/>
                  </a:lnTo>
                  <a:lnTo>
                    <a:pt x="111" y="155"/>
                  </a:lnTo>
                  <a:lnTo>
                    <a:pt x="111" y="155"/>
                  </a:lnTo>
                  <a:lnTo>
                    <a:pt x="109" y="158"/>
                  </a:lnTo>
                  <a:lnTo>
                    <a:pt x="106" y="160"/>
                  </a:lnTo>
                  <a:lnTo>
                    <a:pt x="104" y="160"/>
                  </a:lnTo>
                  <a:lnTo>
                    <a:pt x="104" y="160"/>
                  </a:lnTo>
                  <a:lnTo>
                    <a:pt x="104" y="163"/>
                  </a:lnTo>
                  <a:lnTo>
                    <a:pt x="104" y="163"/>
                  </a:lnTo>
                  <a:lnTo>
                    <a:pt x="102" y="165"/>
                  </a:lnTo>
                  <a:lnTo>
                    <a:pt x="100" y="165"/>
                  </a:lnTo>
                  <a:lnTo>
                    <a:pt x="100" y="165"/>
                  </a:lnTo>
                  <a:lnTo>
                    <a:pt x="99" y="167"/>
                  </a:lnTo>
                  <a:lnTo>
                    <a:pt x="99" y="167"/>
                  </a:lnTo>
                  <a:lnTo>
                    <a:pt x="97" y="167"/>
                  </a:lnTo>
                  <a:lnTo>
                    <a:pt x="97" y="169"/>
                  </a:lnTo>
                  <a:lnTo>
                    <a:pt x="97" y="169"/>
                  </a:lnTo>
                  <a:lnTo>
                    <a:pt x="99" y="170"/>
                  </a:lnTo>
                  <a:lnTo>
                    <a:pt x="100" y="170"/>
                  </a:lnTo>
                  <a:lnTo>
                    <a:pt x="99" y="174"/>
                  </a:lnTo>
                  <a:lnTo>
                    <a:pt x="99" y="175"/>
                  </a:lnTo>
                  <a:lnTo>
                    <a:pt x="97" y="177"/>
                  </a:lnTo>
                  <a:lnTo>
                    <a:pt x="97" y="179"/>
                  </a:lnTo>
                  <a:lnTo>
                    <a:pt x="95" y="181"/>
                  </a:lnTo>
                  <a:lnTo>
                    <a:pt x="95" y="182"/>
                  </a:lnTo>
                  <a:lnTo>
                    <a:pt x="94" y="184"/>
                  </a:lnTo>
                  <a:lnTo>
                    <a:pt x="94" y="184"/>
                  </a:lnTo>
                  <a:lnTo>
                    <a:pt x="92" y="186"/>
                  </a:lnTo>
                  <a:lnTo>
                    <a:pt x="94" y="187"/>
                  </a:lnTo>
                  <a:lnTo>
                    <a:pt x="94" y="191"/>
                  </a:lnTo>
                  <a:lnTo>
                    <a:pt x="94" y="194"/>
                  </a:lnTo>
                  <a:lnTo>
                    <a:pt x="94" y="194"/>
                  </a:lnTo>
                  <a:lnTo>
                    <a:pt x="94" y="199"/>
                  </a:lnTo>
                  <a:lnTo>
                    <a:pt x="94" y="201"/>
                  </a:lnTo>
                  <a:lnTo>
                    <a:pt x="94" y="201"/>
                  </a:lnTo>
                  <a:lnTo>
                    <a:pt x="94" y="205"/>
                  </a:lnTo>
                  <a:lnTo>
                    <a:pt x="94" y="205"/>
                  </a:lnTo>
                  <a:lnTo>
                    <a:pt x="94" y="205"/>
                  </a:lnTo>
                  <a:lnTo>
                    <a:pt x="95" y="206"/>
                  </a:lnTo>
                  <a:lnTo>
                    <a:pt x="95" y="206"/>
                  </a:lnTo>
                  <a:lnTo>
                    <a:pt x="97" y="206"/>
                  </a:lnTo>
                  <a:lnTo>
                    <a:pt x="97" y="206"/>
                  </a:lnTo>
                  <a:lnTo>
                    <a:pt x="99" y="208"/>
                  </a:lnTo>
                  <a:lnTo>
                    <a:pt x="102" y="210"/>
                  </a:lnTo>
                  <a:lnTo>
                    <a:pt x="102" y="210"/>
                  </a:lnTo>
                  <a:lnTo>
                    <a:pt x="104" y="210"/>
                  </a:lnTo>
                  <a:lnTo>
                    <a:pt x="107" y="211"/>
                  </a:lnTo>
                  <a:lnTo>
                    <a:pt x="111" y="213"/>
                  </a:lnTo>
                  <a:lnTo>
                    <a:pt x="111" y="215"/>
                  </a:lnTo>
                  <a:lnTo>
                    <a:pt x="111" y="217"/>
                  </a:lnTo>
                  <a:lnTo>
                    <a:pt x="112" y="218"/>
                  </a:lnTo>
                  <a:lnTo>
                    <a:pt x="114" y="220"/>
                  </a:lnTo>
                  <a:lnTo>
                    <a:pt x="116" y="220"/>
                  </a:lnTo>
                  <a:lnTo>
                    <a:pt x="119" y="224"/>
                  </a:lnTo>
                  <a:lnTo>
                    <a:pt x="121" y="225"/>
                  </a:lnTo>
                  <a:lnTo>
                    <a:pt x="119" y="229"/>
                  </a:lnTo>
                  <a:lnTo>
                    <a:pt x="118" y="230"/>
                  </a:lnTo>
                  <a:lnTo>
                    <a:pt x="116" y="232"/>
                  </a:lnTo>
                  <a:lnTo>
                    <a:pt x="114" y="234"/>
                  </a:lnTo>
                  <a:lnTo>
                    <a:pt x="114" y="234"/>
                  </a:lnTo>
                  <a:lnTo>
                    <a:pt x="112" y="236"/>
                  </a:lnTo>
                  <a:lnTo>
                    <a:pt x="111" y="236"/>
                  </a:lnTo>
                  <a:lnTo>
                    <a:pt x="112" y="236"/>
                  </a:lnTo>
                  <a:lnTo>
                    <a:pt x="112" y="237"/>
                  </a:lnTo>
                  <a:lnTo>
                    <a:pt x="114" y="239"/>
                  </a:lnTo>
                  <a:lnTo>
                    <a:pt x="114" y="241"/>
                  </a:lnTo>
                  <a:lnTo>
                    <a:pt x="114" y="241"/>
                  </a:lnTo>
                  <a:lnTo>
                    <a:pt x="112" y="241"/>
                  </a:lnTo>
                  <a:lnTo>
                    <a:pt x="111" y="242"/>
                  </a:lnTo>
                  <a:lnTo>
                    <a:pt x="111" y="242"/>
                  </a:lnTo>
                  <a:lnTo>
                    <a:pt x="111" y="242"/>
                  </a:lnTo>
                  <a:lnTo>
                    <a:pt x="106" y="248"/>
                  </a:lnTo>
                  <a:lnTo>
                    <a:pt x="104" y="248"/>
                  </a:lnTo>
                  <a:lnTo>
                    <a:pt x="99" y="253"/>
                  </a:lnTo>
                  <a:lnTo>
                    <a:pt x="99" y="249"/>
                  </a:lnTo>
                  <a:lnTo>
                    <a:pt x="99" y="249"/>
                  </a:lnTo>
                  <a:lnTo>
                    <a:pt x="99" y="251"/>
                  </a:lnTo>
                  <a:lnTo>
                    <a:pt x="97" y="251"/>
                  </a:lnTo>
                  <a:lnTo>
                    <a:pt x="97" y="251"/>
                  </a:lnTo>
                  <a:lnTo>
                    <a:pt x="94" y="253"/>
                  </a:lnTo>
                  <a:lnTo>
                    <a:pt x="92" y="253"/>
                  </a:lnTo>
                  <a:lnTo>
                    <a:pt x="92" y="253"/>
                  </a:lnTo>
                  <a:lnTo>
                    <a:pt x="92" y="253"/>
                  </a:lnTo>
                  <a:lnTo>
                    <a:pt x="92" y="253"/>
                  </a:lnTo>
                  <a:lnTo>
                    <a:pt x="92" y="253"/>
                  </a:lnTo>
                  <a:lnTo>
                    <a:pt x="90" y="253"/>
                  </a:lnTo>
                  <a:lnTo>
                    <a:pt x="90" y="253"/>
                  </a:lnTo>
                  <a:lnTo>
                    <a:pt x="90" y="253"/>
                  </a:lnTo>
                  <a:lnTo>
                    <a:pt x="88" y="254"/>
                  </a:lnTo>
                  <a:lnTo>
                    <a:pt x="87" y="254"/>
                  </a:lnTo>
                  <a:lnTo>
                    <a:pt x="87" y="254"/>
                  </a:lnTo>
                  <a:lnTo>
                    <a:pt x="87" y="254"/>
                  </a:lnTo>
                  <a:lnTo>
                    <a:pt x="87" y="254"/>
                  </a:lnTo>
                  <a:lnTo>
                    <a:pt x="87" y="254"/>
                  </a:lnTo>
                  <a:lnTo>
                    <a:pt x="87" y="258"/>
                  </a:lnTo>
                  <a:lnTo>
                    <a:pt x="87" y="258"/>
                  </a:lnTo>
                  <a:lnTo>
                    <a:pt x="87" y="258"/>
                  </a:lnTo>
                  <a:lnTo>
                    <a:pt x="87" y="258"/>
                  </a:lnTo>
                  <a:lnTo>
                    <a:pt x="87" y="261"/>
                  </a:lnTo>
                  <a:lnTo>
                    <a:pt x="87" y="261"/>
                  </a:lnTo>
                  <a:lnTo>
                    <a:pt x="87" y="261"/>
                  </a:lnTo>
                  <a:lnTo>
                    <a:pt x="87" y="261"/>
                  </a:lnTo>
                  <a:lnTo>
                    <a:pt x="85" y="263"/>
                  </a:lnTo>
                  <a:lnTo>
                    <a:pt x="85" y="265"/>
                  </a:lnTo>
                  <a:lnTo>
                    <a:pt x="85" y="268"/>
                  </a:lnTo>
                  <a:lnTo>
                    <a:pt x="85" y="272"/>
                  </a:lnTo>
                  <a:lnTo>
                    <a:pt x="85" y="272"/>
                  </a:lnTo>
                  <a:lnTo>
                    <a:pt x="85" y="272"/>
                  </a:lnTo>
                  <a:lnTo>
                    <a:pt x="85" y="273"/>
                  </a:lnTo>
                  <a:lnTo>
                    <a:pt x="85" y="280"/>
                  </a:lnTo>
                  <a:lnTo>
                    <a:pt x="85" y="280"/>
                  </a:lnTo>
                  <a:lnTo>
                    <a:pt x="83" y="282"/>
                  </a:lnTo>
                  <a:lnTo>
                    <a:pt x="83" y="284"/>
                  </a:lnTo>
                  <a:lnTo>
                    <a:pt x="83" y="284"/>
                  </a:lnTo>
                  <a:lnTo>
                    <a:pt x="83" y="284"/>
                  </a:lnTo>
                  <a:lnTo>
                    <a:pt x="83" y="285"/>
                  </a:lnTo>
                  <a:lnTo>
                    <a:pt x="83" y="287"/>
                  </a:lnTo>
                  <a:lnTo>
                    <a:pt x="83" y="290"/>
                  </a:lnTo>
                  <a:lnTo>
                    <a:pt x="83" y="290"/>
                  </a:lnTo>
                  <a:lnTo>
                    <a:pt x="83" y="290"/>
                  </a:lnTo>
                  <a:lnTo>
                    <a:pt x="82" y="294"/>
                  </a:lnTo>
                  <a:lnTo>
                    <a:pt x="82" y="294"/>
                  </a:lnTo>
                  <a:lnTo>
                    <a:pt x="80" y="296"/>
                  </a:lnTo>
                  <a:lnTo>
                    <a:pt x="82" y="296"/>
                  </a:lnTo>
                  <a:lnTo>
                    <a:pt x="80" y="297"/>
                  </a:lnTo>
                  <a:lnTo>
                    <a:pt x="80" y="297"/>
                  </a:lnTo>
                  <a:lnTo>
                    <a:pt x="76" y="301"/>
                  </a:lnTo>
                  <a:lnTo>
                    <a:pt x="76" y="301"/>
                  </a:lnTo>
                  <a:lnTo>
                    <a:pt x="76" y="303"/>
                  </a:lnTo>
                  <a:lnTo>
                    <a:pt x="75" y="306"/>
                  </a:lnTo>
                  <a:lnTo>
                    <a:pt x="73" y="308"/>
                  </a:lnTo>
                  <a:lnTo>
                    <a:pt x="71" y="311"/>
                  </a:lnTo>
                  <a:lnTo>
                    <a:pt x="71" y="313"/>
                  </a:lnTo>
                  <a:lnTo>
                    <a:pt x="68" y="309"/>
                  </a:lnTo>
                  <a:lnTo>
                    <a:pt x="66" y="308"/>
                  </a:lnTo>
                  <a:lnTo>
                    <a:pt x="59" y="308"/>
                  </a:lnTo>
                  <a:lnTo>
                    <a:pt x="58" y="308"/>
                  </a:lnTo>
                  <a:lnTo>
                    <a:pt x="58" y="308"/>
                  </a:lnTo>
                  <a:lnTo>
                    <a:pt x="56" y="309"/>
                  </a:lnTo>
                  <a:lnTo>
                    <a:pt x="54" y="311"/>
                  </a:lnTo>
                  <a:lnTo>
                    <a:pt x="53" y="311"/>
                  </a:lnTo>
                  <a:lnTo>
                    <a:pt x="51" y="311"/>
                  </a:lnTo>
                  <a:lnTo>
                    <a:pt x="51" y="311"/>
                  </a:lnTo>
                  <a:lnTo>
                    <a:pt x="51" y="311"/>
                  </a:lnTo>
                  <a:lnTo>
                    <a:pt x="51" y="313"/>
                  </a:lnTo>
                  <a:lnTo>
                    <a:pt x="51" y="315"/>
                  </a:lnTo>
                  <a:lnTo>
                    <a:pt x="49" y="315"/>
                  </a:lnTo>
                  <a:lnTo>
                    <a:pt x="49" y="315"/>
                  </a:lnTo>
                  <a:lnTo>
                    <a:pt x="49" y="315"/>
                  </a:lnTo>
                  <a:lnTo>
                    <a:pt x="49" y="315"/>
                  </a:lnTo>
                  <a:lnTo>
                    <a:pt x="51" y="316"/>
                  </a:lnTo>
                  <a:lnTo>
                    <a:pt x="51" y="318"/>
                  </a:lnTo>
                  <a:lnTo>
                    <a:pt x="49" y="320"/>
                  </a:lnTo>
                  <a:lnTo>
                    <a:pt x="49" y="320"/>
                  </a:lnTo>
                  <a:lnTo>
                    <a:pt x="49" y="323"/>
                  </a:lnTo>
                  <a:lnTo>
                    <a:pt x="46" y="325"/>
                  </a:lnTo>
                  <a:lnTo>
                    <a:pt x="42" y="325"/>
                  </a:lnTo>
                  <a:lnTo>
                    <a:pt x="41" y="325"/>
                  </a:lnTo>
                  <a:lnTo>
                    <a:pt x="39" y="325"/>
                  </a:lnTo>
                  <a:lnTo>
                    <a:pt x="37" y="325"/>
                  </a:lnTo>
                  <a:lnTo>
                    <a:pt x="35" y="325"/>
                  </a:lnTo>
                  <a:lnTo>
                    <a:pt x="35" y="325"/>
                  </a:lnTo>
                  <a:lnTo>
                    <a:pt x="34" y="325"/>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44" name="Freeform 328"/>
            <p:cNvSpPr>
              <a:spLocks/>
            </p:cNvSpPr>
            <p:nvPr/>
          </p:nvSpPr>
          <p:spPr bwMode="auto">
            <a:xfrm>
              <a:off x="4829175" y="2865774"/>
              <a:ext cx="292100" cy="263525"/>
            </a:xfrm>
            <a:custGeom>
              <a:avLst/>
              <a:gdLst>
                <a:gd name="T0" fmla="*/ 142 w 184"/>
                <a:gd name="T1" fmla="*/ 151 h 166"/>
                <a:gd name="T2" fmla="*/ 142 w 184"/>
                <a:gd name="T3" fmla="*/ 132 h 166"/>
                <a:gd name="T4" fmla="*/ 137 w 184"/>
                <a:gd name="T5" fmla="*/ 130 h 166"/>
                <a:gd name="T6" fmla="*/ 130 w 184"/>
                <a:gd name="T7" fmla="*/ 123 h 166"/>
                <a:gd name="T8" fmla="*/ 104 w 184"/>
                <a:gd name="T9" fmla="*/ 108 h 166"/>
                <a:gd name="T10" fmla="*/ 82 w 184"/>
                <a:gd name="T11" fmla="*/ 92 h 166"/>
                <a:gd name="T12" fmla="*/ 61 w 184"/>
                <a:gd name="T13" fmla="*/ 68 h 166"/>
                <a:gd name="T14" fmla="*/ 44 w 184"/>
                <a:gd name="T15" fmla="*/ 53 h 166"/>
                <a:gd name="T16" fmla="*/ 27 w 184"/>
                <a:gd name="T17" fmla="*/ 62 h 166"/>
                <a:gd name="T18" fmla="*/ 17 w 184"/>
                <a:gd name="T19" fmla="*/ 67 h 166"/>
                <a:gd name="T20" fmla="*/ 15 w 184"/>
                <a:gd name="T21" fmla="*/ 60 h 166"/>
                <a:gd name="T22" fmla="*/ 15 w 184"/>
                <a:gd name="T23" fmla="*/ 60 h 166"/>
                <a:gd name="T24" fmla="*/ 8 w 184"/>
                <a:gd name="T25" fmla="*/ 58 h 166"/>
                <a:gd name="T26" fmla="*/ 6 w 184"/>
                <a:gd name="T27" fmla="*/ 56 h 166"/>
                <a:gd name="T28" fmla="*/ 5 w 184"/>
                <a:gd name="T29" fmla="*/ 49 h 166"/>
                <a:gd name="T30" fmla="*/ 6 w 184"/>
                <a:gd name="T31" fmla="*/ 46 h 166"/>
                <a:gd name="T32" fmla="*/ 3 w 184"/>
                <a:gd name="T33" fmla="*/ 44 h 166"/>
                <a:gd name="T34" fmla="*/ 1 w 184"/>
                <a:gd name="T35" fmla="*/ 41 h 166"/>
                <a:gd name="T36" fmla="*/ 5 w 184"/>
                <a:gd name="T37" fmla="*/ 37 h 166"/>
                <a:gd name="T38" fmla="*/ 8 w 184"/>
                <a:gd name="T39" fmla="*/ 36 h 166"/>
                <a:gd name="T40" fmla="*/ 6 w 184"/>
                <a:gd name="T41" fmla="*/ 31 h 166"/>
                <a:gd name="T42" fmla="*/ 5 w 184"/>
                <a:gd name="T43" fmla="*/ 29 h 166"/>
                <a:gd name="T44" fmla="*/ 5 w 184"/>
                <a:gd name="T45" fmla="*/ 24 h 166"/>
                <a:gd name="T46" fmla="*/ 8 w 184"/>
                <a:gd name="T47" fmla="*/ 22 h 166"/>
                <a:gd name="T48" fmla="*/ 17 w 184"/>
                <a:gd name="T49" fmla="*/ 20 h 166"/>
                <a:gd name="T50" fmla="*/ 20 w 184"/>
                <a:gd name="T51" fmla="*/ 22 h 166"/>
                <a:gd name="T52" fmla="*/ 24 w 184"/>
                <a:gd name="T53" fmla="*/ 19 h 166"/>
                <a:gd name="T54" fmla="*/ 25 w 184"/>
                <a:gd name="T55" fmla="*/ 15 h 166"/>
                <a:gd name="T56" fmla="*/ 32 w 184"/>
                <a:gd name="T57" fmla="*/ 19 h 166"/>
                <a:gd name="T58" fmla="*/ 37 w 184"/>
                <a:gd name="T59" fmla="*/ 20 h 166"/>
                <a:gd name="T60" fmla="*/ 41 w 184"/>
                <a:gd name="T61" fmla="*/ 17 h 166"/>
                <a:gd name="T62" fmla="*/ 44 w 184"/>
                <a:gd name="T63" fmla="*/ 12 h 166"/>
                <a:gd name="T64" fmla="*/ 48 w 184"/>
                <a:gd name="T65" fmla="*/ 15 h 166"/>
                <a:gd name="T66" fmla="*/ 51 w 184"/>
                <a:gd name="T67" fmla="*/ 13 h 166"/>
                <a:gd name="T68" fmla="*/ 53 w 184"/>
                <a:gd name="T69" fmla="*/ 15 h 166"/>
                <a:gd name="T70" fmla="*/ 53 w 184"/>
                <a:gd name="T71" fmla="*/ 12 h 166"/>
                <a:gd name="T72" fmla="*/ 58 w 184"/>
                <a:gd name="T73" fmla="*/ 8 h 166"/>
                <a:gd name="T74" fmla="*/ 61 w 184"/>
                <a:gd name="T75" fmla="*/ 5 h 166"/>
                <a:gd name="T76" fmla="*/ 66 w 184"/>
                <a:gd name="T77" fmla="*/ 7 h 166"/>
                <a:gd name="T78" fmla="*/ 70 w 184"/>
                <a:gd name="T79" fmla="*/ 1 h 166"/>
                <a:gd name="T80" fmla="*/ 77 w 184"/>
                <a:gd name="T81" fmla="*/ 1 h 166"/>
                <a:gd name="T82" fmla="*/ 83 w 184"/>
                <a:gd name="T83" fmla="*/ 0 h 166"/>
                <a:gd name="T84" fmla="*/ 87 w 184"/>
                <a:gd name="T85" fmla="*/ 7 h 166"/>
                <a:gd name="T86" fmla="*/ 92 w 184"/>
                <a:gd name="T87" fmla="*/ 8 h 166"/>
                <a:gd name="T88" fmla="*/ 102 w 184"/>
                <a:gd name="T89" fmla="*/ 8 h 166"/>
                <a:gd name="T90" fmla="*/ 106 w 184"/>
                <a:gd name="T91" fmla="*/ 13 h 166"/>
                <a:gd name="T92" fmla="*/ 107 w 184"/>
                <a:gd name="T93" fmla="*/ 17 h 166"/>
                <a:gd name="T94" fmla="*/ 109 w 184"/>
                <a:gd name="T95" fmla="*/ 24 h 166"/>
                <a:gd name="T96" fmla="*/ 104 w 184"/>
                <a:gd name="T97" fmla="*/ 27 h 166"/>
                <a:gd name="T98" fmla="*/ 95 w 184"/>
                <a:gd name="T99" fmla="*/ 31 h 166"/>
                <a:gd name="T100" fmla="*/ 95 w 184"/>
                <a:gd name="T101" fmla="*/ 37 h 166"/>
                <a:gd name="T102" fmla="*/ 102 w 184"/>
                <a:gd name="T103" fmla="*/ 60 h 166"/>
                <a:gd name="T104" fmla="*/ 113 w 184"/>
                <a:gd name="T105" fmla="*/ 68 h 166"/>
                <a:gd name="T106" fmla="*/ 133 w 184"/>
                <a:gd name="T107" fmla="*/ 92 h 166"/>
                <a:gd name="T108" fmla="*/ 159 w 184"/>
                <a:gd name="T109" fmla="*/ 108 h 166"/>
                <a:gd name="T110" fmla="*/ 183 w 184"/>
                <a:gd name="T111" fmla="*/ 123 h 166"/>
                <a:gd name="T112" fmla="*/ 169 w 184"/>
                <a:gd name="T113" fmla="*/ 125 h 166"/>
                <a:gd name="T114" fmla="*/ 166 w 184"/>
                <a:gd name="T115" fmla="*/ 144 h 166"/>
                <a:gd name="T116" fmla="*/ 152 w 184"/>
                <a:gd name="T117" fmla="*/ 15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 h="166">
                  <a:moveTo>
                    <a:pt x="143" y="166"/>
                  </a:moveTo>
                  <a:lnTo>
                    <a:pt x="138" y="165"/>
                  </a:lnTo>
                  <a:lnTo>
                    <a:pt x="138" y="161"/>
                  </a:lnTo>
                  <a:lnTo>
                    <a:pt x="142" y="158"/>
                  </a:lnTo>
                  <a:lnTo>
                    <a:pt x="142" y="156"/>
                  </a:lnTo>
                  <a:lnTo>
                    <a:pt x="142" y="154"/>
                  </a:lnTo>
                  <a:lnTo>
                    <a:pt x="142" y="151"/>
                  </a:lnTo>
                  <a:lnTo>
                    <a:pt x="145" y="151"/>
                  </a:lnTo>
                  <a:lnTo>
                    <a:pt x="147" y="149"/>
                  </a:lnTo>
                  <a:lnTo>
                    <a:pt x="147" y="147"/>
                  </a:lnTo>
                  <a:lnTo>
                    <a:pt x="145" y="146"/>
                  </a:lnTo>
                  <a:lnTo>
                    <a:pt x="145" y="139"/>
                  </a:lnTo>
                  <a:lnTo>
                    <a:pt x="142" y="139"/>
                  </a:lnTo>
                  <a:lnTo>
                    <a:pt x="142" y="132"/>
                  </a:lnTo>
                  <a:lnTo>
                    <a:pt x="140" y="132"/>
                  </a:lnTo>
                  <a:lnTo>
                    <a:pt x="140" y="132"/>
                  </a:lnTo>
                  <a:lnTo>
                    <a:pt x="140" y="132"/>
                  </a:lnTo>
                  <a:lnTo>
                    <a:pt x="140" y="132"/>
                  </a:lnTo>
                  <a:lnTo>
                    <a:pt x="137" y="130"/>
                  </a:lnTo>
                  <a:lnTo>
                    <a:pt x="137" y="130"/>
                  </a:lnTo>
                  <a:lnTo>
                    <a:pt x="137" y="130"/>
                  </a:lnTo>
                  <a:lnTo>
                    <a:pt x="137" y="130"/>
                  </a:lnTo>
                  <a:lnTo>
                    <a:pt x="133" y="128"/>
                  </a:lnTo>
                  <a:lnTo>
                    <a:pt x="131" y="127"/>
                  </a:lnTo>
                  <a:lnTo>
                    <a:pt x="131" y="127"/>
                  </a:lnTo>
                  <a:lnTo>
                    <a:pt x="130" y="125"/>
                  </a:lnTo>
                  <a:lnTo>
                    <a:pt x="130" y="123"/>
                  </a:lnTo>
                  <a:lnTo>
                    <a:pt x="130" y="123"/>
                  </a:lnTo>
                  <a:lnTo>
                    <a:pt x="128" y="120"/>
                  </a:lnTo>
                  <a:lnTo>
                    <a:pt x="126" y="120"/>
                  </a:lnTo>
                  <a:lnTo>
                    <a:pt x="121" y="120"/>
                  </a:lnTo>
                  <a:lnTo>
                    <a:pt x="119" y="118"/>
                  </a:lnTo>
                  <a:lnTo>
                    <a:pt x="114" y="111"/>
                  </a:lnTo>
                  <a:lnTo>
                    <a:pt x="111" y="108"/>
                  </a:lnTo>
                  <a:lnTo>
                    <a:pt x="104" y="108"/>
                  </a:lnTo>
                  <a:lnTo>
                    <a:pt x="101" y="106"/>
                  </a:lnTo>
                  <a:lnTo>
                    <a:pt x="97" y="106"/>
                  </a:lnTo>
                  <a:lnTo>
                    <a:pt x="94" y="104"/>
                  </a:lnTo>
                  <a:lnTo>
                    <a:pt x="92" y="101"/>
                  </a:lnTo>
                  <a:lnTo>
                    <a:pt x="87" y="96"/>
                  </a:lnTo>
                  <a:lnTo>
                    <a:pt x="83" y="94"/>
                  </a:lnTo>
                  <a:lnTo>
                    <a:pt x="82" y="92"/>
                  </a:lnTo>
                  <a:lnTo>
                    <a:pt x="75" y="86"/>
                  </a:lnTo>
                  <a:lnTo>
                    <a:pt x="70" y="84"/>
                  </a:lnTo>
                  <a:lnTo>
                    <a:pt x="68" y="80"/>
                  </a:lnTo>
                  <a:lnTo>
                    <a:pt x="68" y="79"/>
                  </a:lnTo>
                  <a:lnTo>
                    <a:pt x="63" y="75"/>
                  </a:lnTo>
                  <a:lnTo>
                    <a:pt x="63" y="72"/>
                  </a:lnTo>
                  <a:lnTo>
                    <a:pt x="61" y="68"/>
                  </a:lnTo>
                  <a:lnTo>
                    <a:pt x="60" y="63"/>
                  </a:lnTo>
                  <a:lnTo>
                    <a:pt x="58" y="60"/>
                  </a:lnTo>
                  <a:lnTo>
                    <a:pt x="58" y="58"/>
                  </a:lnTo>
                  <a:lnTo>
                    <a:pt x="54" y="56"/>
                  </a:lnTo>
                  <a:lnTo>
                    <a:pt x="53" y="55"/>
                  </a:lnTo>
                  <a:lnTo>
                    <a:pt x="49" y="53"/>
                  </a:lnTo>
                  <a:lnTo>
                    <a:pt x="44" y="53"/>
                  </a:lnTo>
                  <a:lnTo>
                    <a:pt x="41" y="51"/>
                  </a:lnTo>
                  <a:lnTo>
                    <a:pt x="36" y="51"/>
                  </a:lnTo>
                  <a:lnTo>
                    <a:pt x="30" y="55"/>
                  </a:lnTo>
                  <a:lnTo>
                    <a:pt x="30" y="56"/>
                  </a:lnTo>
                  <a:lnTo>
                    <a:pt x="27" y="60"/>
                  </a:lnTo>
                  <a:lnTo>
                    <a:pt x="27" y="60"/>
                  </a:lnTo>
                  <a:lnTo>
                    <a:pt x="27" y="62"/>
                  </a:lnTo>
                  <a:lnTo>
                    <a:pt x="25" y="63"/>
                  </a:lnTo>
                  <a:lnTo>
                    <a:pt x="24" y="65"/>
                  </a:lnTo>
                  <a:lnTo>
                    <a:pt x="22" y="65"/>
                  </a:lnTo>
                  <a:lnTo>
                    <a:pt x="20" y="65"/>
                  </a:lnTo>
                  <a:lnTo>
                    <a:pt x="18" y="65"/>
                  </a:lnTo>
                  <a:lnTo>
                    <a:pt x="17" y="67"/>
                  </a:lnTo>
                  <a:lnTo>
                    <a:pt x="17" y="67"/>
                  </a:lnTo>
                  <a:lnTo>
                    <a:pt x="17" y="67"/>
                  </a:lnTo>
                  <a:lnTo>
                    <a:pt x="13" y="67"/>
                  </a:lnTo>
                  <a:lnTo>
                    <a:pt x="13" y="65"/>
                  </a:lnTo>
                  <a:lnTo>
                    <a:pt x="13" y="65"/>
                  </a:lnTo>
                  <a:lnTo>
                    <a:pt x="13" y="62"/>
                  </a:lnTo>
                  <a:lnTo>
                    <a:pt x="15" y="62"/>
                  </a:lnTo>
                  <a:lnTo>
                    <a:pt x="15" y="60"/>
                  </a:lnTo>
                  <a:lnTo>
                    <a:pt x="15" y="60"/>
                  </a:lnTo>
                  <a:lnTo>
                    <a:pt x="15" y="60"/>
                  </a:lnTo>
                  <a:lnTo>
                    <a:pt x="15" y="60"/>
                  </a:lnTo>
                  <a:lnTo>
                    <a:pt x="15" y="60"/>
                  </a:lnTo>
                  <a:lnTo>
                    <a:pt x="15" y="60"/>
                  </a:lnTo>
                  <a:lnTo>
                    <a:pt x="15" y="60"/>
                  </a:lnTo>
                  <a:lnTo>
                    <a:pt x="15" y="60"/>
                  </a:lnTo>
                  <a:lnTo>
                    <a:pt x="13" y="60"/>
                  </a:lnTo>
                  <a:lnTo>
                    <a:pt x="13" y="60"/>
                  </a:lnTo>
                  <a:lnTo>
                    <a:pt x="12" y="60"/>
                  </a:lnTo>
                  <a:lnTo>
                    <a:pt x="12" y="60"/>
                  </a:lnTo>
                  <a:lnTo>
                    <a:pt x="12" y="60"/>
                  </a:lnTo>
                  <a:lnTo>
                    <a:pt x="10" y="58"/>
                  </a:lnTo>
                  <a:lnTo>
                    <a:pt x="8" y="58"/>
                  </a:lnTo>
                  <a:lnTo>
                    <a:pt x="8" y="58"/>
                  </a:lnTo>
                  <a:lnTo>
                    <a:pt x="8" y="58"/>
                  </a:lnTo>
                  <a:lnTo>
                    <a:pt x="6" y="56"/>
                  </a:lnTo>
                  <a:lnTo>
                    <a:pt x="6" y="56"/>
                  </a:lnTo>
                  <a:lnTo>
                    <a:pt x="6" y="56"/>
                  </a:lnTo>
                  <a:lnTo>
                    <a:pt x="6" y="56"/>
                  </a:lnTo>
                  <a:lnTo>
                    <a:pt x="6" y="56"/>
                  </a:lnTo>
                  <a:lnTo>
                    <a:pt x="5" y="56"/>
                  </a:lnTo>
                  <a:lnTo>
                    <a:pt x="5" y="56"/>
                  </a:lnTo>
                  <a:lnTo>
                    <a:pt x="5" y="55"/>
                  </a:lnTo>
                  <a:lnTo>
                    <a:pt x="3" y="55"/>
                  </a:lnTo>
                  <a:lnTo>
                    <a:pt x="3" y="53"/>
                  </a:lnTo>
                  <a:lnTo>
                    <a:pt x="3" y="51"/>
                  </a:lnTo>
                  <a:lnTo>
                    <a:pt x="5" y="49"/>
                  </a:lnTo>
                  <a:lnTo>
                    <a:pt x="5" y="49"/>
                  </a:lnTo>
                  <a:lnTo>
                    <a:pt x="5" y="49"/>
                  </a:lnTo>
                  <a:lnTo>
                    <a:pt x="5" y="48"/>
                  </a:lnTo>
                  <a:lnTo>
                    <a:pt x="5" y="48"/>
                  </a:lnTo>
                  <a:lnTo>
                    <a:pt x="6" y="46"/>
                  </a:lnTo>
                  <a:lnTo>
                    <a:pt x="6" y="46"/>
                  </a:lnTo>
                  <a:lnTo>
                    <a:pt x="6" y="46"/>
                  </a:lnTo>
                  <a:lnTo>
                    <a:pt x="6" y="46"/>
                  </a:lnTo>
                  <a:lnTo>
                    <a:pt x="6" y="46"/>
                  </a:lnTo>
                  <a:lnTo>
                    <a:pt x="5" y="44"/>
                  </a:lnTo>
                  <a:lnTo>
                    <a:pt x="5" y="44"/>
                  </a:lnTo>
                  <a:lnTo>
                    <a:pt x="5" y="44"/>
                  </a:lnTo>
                  <a:lnTo>
                    <a:pt x="3" y="44"/>
                  </a:lnTo>
                  <a:lnTo>
                    <a:pt x="3" y="44"/>
                  </a:lnTo>
                  <a:lnTo>
                    <a:pt x="3" y="44"/>
                  </a:lnTo>
                  <a:lnTo>
                    <a:pt x="3" y="43"/>
                  </a:lnTo>
                  <a:lnTo>
                    <a:pt x="3" y="43"/>
                  </a:lnTo>
                  <a:lnTo>
                    <a:pt x="3" y="43"/>
                  </a:lnTo>
                  <a:lnTo>
                    <a:pt x="1" y="43"/>
                  </a:lnTo>
                  <a:lnTo>
                    <a:pt x="1" y="41"/>
                  </a:lnTo>
                  <a:lnTo>
                    <a:pt x="1" y="41"/>
                  </a:lnTo>
                  <a:lnTo>
                    <a:pt x="0" y="39"/>
                  </a:lnTo>
                  <a:lnTo>
                    <a:pt x="0" y="39"/>
                  </a:lnTo>
                  <a:lnTo>
                    <a:pt x="0" y="39"/>
                  </a:lnTo>
                  <a:lnTo>
                    <a:pt x="1" y="37"/>
                  </a:lnTo>
                  <a:lnTo>
                    <a:pt x="1" y="37"/>
                  </a:lnTo>
                  <a:lnTo>
                    <a:pt x="3" y="37"/>
                  </a:lnTo>
                  <a:lnTo>
                    <a:pt x="5" y="37"/>
                  </a:lnTo>
                  <a:lnTo>
                    <a:pt x="6" y="37"/>
                  </a:lnTo>
                  <a:lnTo>
                    <a:pt x="6" y="36"/>
                  </a:lnTo>
                  <a:lnTo>
                    <a:pt x="6" y="36"/>
                  </a:lnTo>
                  <a:lnTo>
                    <a:pt x="8" y="36"/>
                  </a:lnTo>
                  <a:lnTo>
                    <a:pt x="8" y="36"/>
                  </a:lnTo>
                  <a:lnTo>
                    <a:pt x="8" y="36"/>
                  </a:lnTo>
                  <a:lnTo>
                    <a:pt x="8" y="36"/>
                  </a:lnTo>
                  <a:lnTo>
                    <a:pt x="8" y="34"/>
                  </a:lnTo>
                  <a:lnTo>
                    <a:pt x="8" y="34"/>
                  </a:lnTo>
                  <a:lnTo>
                    <a:pt x="8" y="32"/>
                  </a:lnTo>
                  <a:lnTo>
                    <a:pt x="8" y="32"/>
                  </a:lnTo>
                  <a:lnTo>
                    <a:pt x="6" y="32"/>
                  </a:lnTo>
                  <a:lnTo>
                    <a:pt x="6" y="32"/>
                  </a:lnTo>
                  <a:lnTo>
                    <a:pt x="6" y="31"/>
                  </a:lnTo>
                  <a:lnTo>
                    <a:pt x="6" y="31"/>
                  </a:lnTo>
                  <a:lnTo>
                    <a:pt x="6" y="29"/>
                  </a:lnTo>
                  <a:lnTo>
                    <a:pt x="6" y="29"/>
                  </a:lnTo>
                  <a:lnTo>
                    <a:pt x="5" y="29"/>
                  </a:lnTo>
                  <a:lnTo>
                    <a:pt x="5" y="29"/>
                  </a:lnTo>
                  <a:lnTo>
                    <a:pt x="5" y="29"/>
                  </a:lnTo>
                  <a:lnTo>
                    <a:pt x="5" y="29"/>
                  </a:lnTo>
                  <a:lnTo>
                    <a:pt x="3" y="27"/>
                  </a:lnTo>
                  <a:lnTo>
                    <a:pt x="3" y="27"/>
                  </a:lnTo>
                  <a:lnTo>
                    <a:pt x="3" y="27"/>
                  </a:lnTo>
                  <a:lnTo>
                    <a:pt x="3" y="25"/>
                  </a:lnTo>
                  <a:lnTo>
                    <a:pt x="3" y="25"/>
                  </a:lnTo>
                  <a:lnTo>
                    <a:pt x="3" y="25"/>
                  </a:lnTo>
                  <a:lnTo>
                    <a:pt x="5" y="24"/>
                  </a:lnTo>
                  <a:lnTo>
                    <a:pt x="5" y="24"/>
                  </a:lnTo>
                  <a:lnTo>
                    <a:pt x="5" y="24"/>
                  </a:lnTo>
                  <a:lnTo>
                    <a:pt x="5" y="24"/>
                  </a:lnTo>
                  <a:lnTo>
                    <a:pt x="6" y="24"/>
                  </a:lnTo>
                  <a:lnTo>
                    <a:pt x="6" y="24"/>
                  </a:lnTo>
                  <a:lnTo>
                    <a:pt x="8" y="22"/>
                  </a:lnTo>
                  <a:lnTo>
                    <a:pt x="8" y="22"/>
                  </a:lnTo>
                  <a:lnTo>
                    <a:pt x="10" y="24"/>
                  </a:lnTo>
                  <a:lnTo>
                    <a:pt x="12" y="22"/>
                  </a:lnTo>
                  <a:lnTo>
                    <a:pt x="12" y="22"/>
                  </a:lnTo>
                  <a:lnTo>
                    <a:pt x="13" y="22"/>
                  </a:lnTo>
                  <a:lnTo>
                    <a:pt x="13" y="22"/>
                  </a:lnTo>
                  <a:lnTo>
                    <a:pt x="15" y="22"/>
                  </a:lnTo>
                  <a:lnTo>
                    <a:pt x="17" y="20"/>
                  </a:lnTo>
                  <a:lnTo>
                    <a:pt x="18" y="22"/>
                  </a:lnTo>
                  <a:lnTo>
                    <a:pt x="18" y="22"/>
                  </a:lnTo>
                  <a:lnTo>
                    <a:pt x="18" y="22"/>
                  </a:lnTo>
                  <a:lnTo>
                    <a:pt x="18" y="22"/>
                  </a:lnTo>
                  <a:lnTo>
                    <a:pt x="20" y="24"/>
                  </a:lnTo>
                  <a:lnTo>
                    <a:pt x="20" y="22"/>
                  </a:lnTo>
                  <a:lnTo>
                    <a:pt x="20" y="22"/>
                  </a:lnTo>
                  <a:lnTo>
                    <a:pt x="22" y="22"/>
                  </a:lnTo>
                  <a:lnTo>
                    <a:pt x="22" y="22"/>
                  </a:lnTo>
                  <a:lnTo>
                    <a:pt x="22" y="22"/>
                  </a:lnTo>
                  <a:lnTo>
                    <a:pt x="22" y="20"/>
                  </a:lnTo>
                  <a:lnTo>
                    <a:pt x="22" y="19"/>
                  </a:lnTo>
                  <a:lnTo>
                    <a:pt x="22" y="19"/>
                  </a:lnTo>
                  <a:lnTo>
                    <a:pt x="24" y="19"/>
                  </a:lnTo>
                  <a:lnTo>
                    <a:pt x="24" y="19"/>
                  </a:lnTo>
                  <a:lnTo>
                    <a:pt x="24" y="19"/>
                  </a:lnTo>
                  <a:lnTo>
                    <a:pt x="24" y="19"/>
                  </a:lnTo>
                  <a:lnTo>
                    <a:pt x="24" y="17"/>
                  </a:lnTo>
                  <a:lnTo>
                    <a:pt x="24" y="15"/>
                  </a:lnTo>
                  <a:lnTo>
                    <a:pt x="25" y="15"/>
                  </a:lnTo>
                  <a:lnTo>
                    <a:pt x="25" y="15"/>
                  </a:lnTo>
                  <a:lnTo>
                    <a:pt x="27" y="13"/>
                  </a:lnTo>
                  <a:lnTo>
                    <a:pt x="27" y="12"/>
                  </a:lnTo>
                  <a:lnTo>
                    <a:pt x="29" y="12"/>
                  </a:lnTo>
                  <a:lnTo>
                    <a:pt x="30" y="12"/>
                  </a:lnTo>
                  <a:lnTo>
                    <a:pt x="30" y="12"/>
                  </a:lnTo>
                  <a:lnTo>
                    <a:pt x="30" y="17"/>
                  </a:lnTo>
                  <a:lnTo>
                    <a:pt x="32" y="19"/>
                  </a:lnTo>
                  <a:lnTo>
                    <a:pt x="32" y="19"/>
                  </a:lnTo>
                  <a:lnTo>
                    <a:pt x="32" y="19"/>
                  </a:lnTo>
                  <a:lnTo>
                    <a:pt x="34" y="19"/>
                  </a:lnTo>
                  <a:lnTo>
                    <a:pt x="34" y="19"/>
                  </a:lnTo>
                  <a:lnTo>
                    <a:pt x="36" y="20"/>
                  </a:lnTo>
                  <a:lnTo>
                    <a:pt x="36" y="20"/>
                  </a:lnTo>
                  <a:lnTo>
                    <a:pt x="37" y="20"/>
                  </a:lnTo>
                  <a:lnTo>
                    <a:pt x="37" y="20"/>
                  </a:lnTo>
                  <a:lnTo>
                    <a:pt x="37" y="20"/>
                  </a:lnTo>
                  <a:lnTo>
                    <a:pt x="37" y="20"/>
                  </a:lnTo>
                  <a:lnTo>
                    <a:pt x="37" y="20"/>
                  </a:lnTo>
                  <a:lnTo>
                    <a:pt x="39" y="19"/>
                  </a:lnTo>
                  <a:lnTo>
                    <a:pt x="39" y="17"/>
                  </a:lnTo>
                  <a:lnTo>
                    <a:pt x="41" y="17"/>
                  </a:lnTo>
                  <a:lnTo>
                    <a:pt x="41" y="17"/>
                  </a:lnTo>
                  <a:lnTo>
                    <a:pt x="41" y="17"/>
                  </a:lnTo>
                  <a:lnTo>
                    <a:pt x="41" y="15"/>
                  </a:lnTo>
                  <a:lnTo>
                    <a:pt x="41" y="13"/>
                  </a:lnTo>
                  <a:lnTo>
                    <a:pt x="41" y="13"/>
                  </a:lnTo>
                  <a:lnTo>
                    <a:pt x="42" y="12"/>
                  </a:lnTo>
                  <a:lnTo>
                    <a:pt x="44" y="12"/>
                  </a:lnTo>
                  <a:lnTo>
                    <a:pt x="46" y="12"/>
                  </a:lnTo>
                  <a:lnTo>
                    <a:pt x="46" y="13"/>
                  </a:lnTo>
                  <a:lnTo>
                    <a:pt x="46" y="13"/>
                  </a:lnTo>
                  <a:lnTo>
                    <a:pt x="46" y="15"/>
                  </a:lnTo>
                  <a:lnTo>
                    <a:pt x="48" y="15"/>
                  </a:lnTo>
                  <a:lnTo>
                    <a:pt x="48" y="15"/>
                  </a:lnTo>
                  <a:lnTo>
                    <a:pt x="48" y="15"/>
                  </a:lnTo>
                  <a:lnTo>
                    <a:pt x="48" y="15"/>
                  </a:lnTo>
                  <a:lnTo>
                    <a:pt x="48" y="15"/>
                  </a:lnTo>
                  <a:lnTo>
                    <a:pt x="48" y="15"/>
                  </a:lnTo>
                  <a:lnTo>
                    <a:pt x="49" y="13"/>
                  </a:lnTo>
                  <a:lnTo>
                    <a:pt x="49" y="13"/>
                  </a:lnTo>
                  <a:lnTo>
                    <a:pt x="49" y="13"/>
                  </a:lnTo>
                  <a:lnTo>
                    <a:pt x="51" y="13"/>
                  </a:lnTo>
                  <a:lnTo>
                    <a:pt x="51" y="13"/>
                  </a:lnTo>
                  <a:lnTo>
                    <a:pt x="53" y="15"/>
                  </a:lnTo>
                  <a:lnTo>
                    <a:pt x="53" y="15"/>
                  </a:lnTo>
                  <a:lnTo>
                    <a:pt x="53" y="15"/>
                  </a:lnTo>
                  <a:lnTo>
                    <a:pt x="53" y="15"/>
                  </a:lnTo>
                  <a:lnTo>
                    <a:pt x="53" y="15"/>
                  </a:lnTo>
                  <a:lnTo>
                    <a:pt x="53" y="15"/>
                  </a:lnTo>
                  <a:lnTo>
                    <a:pt x="53" y="15"/>
                  </a:lnTo>
                  <a:lnTo>
                    <a:pt x="53" y="13"/>
                  </a:lnTo>
                  <a:lnTo>
                    <a:pt x="53" y="13"/>
                  </a:lnTo>
                  <a:lnTo>
                    <a:pt x="53" y="12"/>
                  </a:lnTo>
                  <a:lnTo>
                    <a:pt x="53" y="12"/>
                  </a:lnTo>
                  <a:lnTo>
                    <a:pt x="53" y="12"/>
                  </a:lnTo>
                  <a:lnTo>
                    <a:pt x="53" y="12"/>
                  </a:lnTo>
                  <a:lnTo>
                    <a:pt x="53" y="10"/>
                  </a:lnTo>
                  <a:lnTo>
                    <a:pt x="54" y="8"/>
                  </a:lnTo>
                  <a:lnTo>
                    <a:pt x="56" y="8"/>
                  </a:lnTo>
                  <a:lnTo>
                    <a:pt x="56" y="8"/>
                  </a:lnTo>
                  <a:lnTo>
                    <a:pt x="56" y="8"/>
                  </a:lnTo>
                  <a:lnTo>
                    <a:pt x="58" y="8"/>
                  </a:lnTo>
                  <a:lnTo>
                    <a:pt x="58" y="8"/>
                  </a:lnTo>
                  <a:lnTo>
                    <a:pt x="58" y="8"/>
                  </a:lnTo>
                  <a:lnTo>
                    <a:pt x="58" y="7"/>
                  </a:lnTo>
                  <a:lnTo>
                    <a:pt x="58" y="5"/>
                  </a:lnTo>
                  <a:lnTo>
                    <a:pt x="60" y="5"/>
                  </a:lnTo>
                  <a:lnTo>
                    <a:pt x="61" y="5"/>
                  </a:lnTo>
                  <a:lnTo>
                    <a:pt x="61" y="5"/>
                  </a:lnTo>
                  <a:lnTo>
                    <a:pt x="61" y="5"/>
                  </a:lnTo>
                  <a:lnTo>
                    <a:pt x="61" y="5"/>
                  </a:lnTo>
                  <a:lnTo>
                    <a:pt x="61" y="5"/>
                  </a:lnTo>
                  <a:lnTo>
                    <a:pt x="63" y="5"/>
                  </a:lnTo>
                  <a:lnTo>
                    <a:pt x="65" y="5"/>
                  </a:lnTo>
                  <a:lnTo>
                    <a:pt x="65" y="5"/>
                  </a:lnTo>
                  <a:lnTo>
                    <a:pt x="65" y="5"/>
                  </a:lnTo>
                  <a:lnTo>
                    <a:pt x="66" y="7"/>
                  </a:lnTo>
                  <a:lnTo>
                    <a:pt x="66" y="7"/>
                  </a:lnTo>
                  <a:lnTo>
                    <a:pt x="66" y="5"/>
                  </a:lnTo>
                  <a:lnTo>
                    <a:pt x="66" y="5"/>
                  </a:lnTo>
                  <a:lnTo>
                    <a:pt x="66" y="5"/>
                  </a:lnTo>
                  <a:lnTo>
                    <a:pt x="68" y="3"/>
                  </a:lnTo>
                  <a:lnTo>
                    <a:pt x="68" y="3"/>
                  </a:lnTo>
                  <a:lnTo>
                    <a:pt x="70" y="1"/>
                  </a:lnTo>
                  <a:lnTo>
                    <a:pt x="70" y="1"/>
                  </a:lnTo>
                  <a:lnTo>
                    <a:pt x="72" y="1"/>
                  </a:lnTo>
                  <a:lnTo>
                    <a:pt x="72" y="1"/>
                  </a:lnTo>
                  <a:lnTo>
                    <a:pt x="73" y="1"/>
                  </a:lnTo>
                  <a:lnTo>
                    <a:pt x="73" y="1"/>
                  </a:lnTo>
                  <a:lnTo>
                    <a:pt x="73" y="1"/>
                  </a:lnTo>
                  <a:lnTo>
                    <a:pt x="77" y="1"/>
                  </a:lnTo>
                  <a:lnTo>
                    <a:pt x="78" y="1"/>
                  </a:lnTo>
                  <a:lnTo>
                    <a:pt x="78" y="1"/>
                  </a:lnTo>
                  <a:lnTo>
                    <a:pt x="80" y="1"/>
                  </a:lnTo>
                  <a:lnTo>
                    <a:pt x="82" y="0"/>
                  </a:lnTo>
                  <a:lnTo>
                    <a:pt x="82" y="0"/>
                  </a:lnTo>
                  <a:lnTo>
                    <a:pt x="82" y="0"/>
                  </a:lnTo>
                  <a:lnTo>
                    <a:pt x="83" y="0"/>
                  </a:lnTo>
                  <a:lnTo>
                    <a:pt x="85" y="0"/>
                  </a:lnTo>
                  <a:lnTo>
                    <a:pt x="85" y="0"/>
                  </a:lnTo>
                  <a:lnTo>
                    <a:pt x="85" y="3"/>
                  </a:lnTo>
                  <a:lnTo>
                    <a:pt x="85" y="3"/>
                  </a:lnTo>
                  <a:lnTo>
                    <a:pt x="87" y="3"/>
                  </a:lnTo>
                  <a:lnTo>
                    <a:pt x="87" y="5"/>
                  </a:lnTo>
                  <a:lnTo>
                    <a:pt x="87" y="7"/>
                  </a:lnTo>
                  <a:lnTo>
                    <a:pt x="89" y="7"/>
                  </a:lnTo>
                  <a:lnTo>
                    <a:pt x="89" y="7"/>
                  </a:lnTo>
                  <a:lnTo>
                    <a:pt x="89" y="7"/>
                  </a:lnTo>
                  <a:lnTo>
                    <a:pt x="89" y="7"/>
                  </a:lnTo>
                  <a:lnTo>
                    <a:pt x="90" y="8"/>
                  </a:lnTo>
                  <a:lnTo>
                    <a:pt x="90" y="8"/>
                  </a:lnTo>
                  <a:lnTo>
                    <a:pt x="92" y="8"/>
                  </a:lnTo>
                  <a:lnTo>
                    <a:pt x="94" y="8"/>
                  </a:lnTo>
                  <a:lnTo>
                    <a:pt x="95" y="8"/>
                  </a:lnTo>
                  <a:lnTo>
                    <a:pt x="97" y="8"/>
                  </a:lnTo>
                  <a:lnTo>
                    <a:pt x="97" y="8"/>
                  </a:lnTo>
                  <a:lnTo>
                    <a:pt x="101" y="8"/>
                  </a:lnTo>
                  <a:lnTo>
                    <a:pt x="101" y="8"/>
                  </a:lnTo>
                  <a:lnTo>
                    <a:pt x="102" y="8"/>
                  </a:lnTo>
                  <a:lnTo>
                    <a:pt x="102" y="8"/>
                  </a:lnTo>
                  <a:lnTo>
                    <a:pt x="104" y="8"/>
                  </a:lnTo>
                  <a:lnTo>
                    <a:pt x="106" y="8"/>
                  </a:lnTo>
                  <a:lnTo>
                    <a:pt x="107" y="8"/>
                  </a:lnTo>
                  <a:lnTo>
                    <a:pt x="109" y="12"/>
                  </a:lnTo>
                  <a:lnTo>
                    <a:pt x="107" y="13"/>
                  </a:lnTo>
                  <a:lnTo>
                    <a:pt x="106" y="13"/>
                  </a:lnTo>
                  <a:lnTo>
                    <a:pt x="106" y="13"/>
                  </a:lnTo>
                  <a:lnTo>
                    <a:pt x="106" y="15"/>
                  </a:lnTo>
                  <a:lnTo>
                    <a:pt x="106" y="15"/>
                  </a:lnTo>
                  <a:lnTo>
                    <a:pt x="106" y="15"/>
                  </a:lnTo>
                  <a:lnTo>
                    <a:pt x="107" y="15"/>
                  </a:lnTo>
                  <a:lnTo>
                    <a:pt x="107" y="17"/>
                  </a:lnTo>
                  <a:lnTo>
                    <a:pt x="107" y="17"/>
                  </a:lnTo>
                  <a:lnTo>
                    <a:pt x="107" y="19"/>
                  </a:lnTo>
                  <a:lnTo>
                    <a:pt x="107" y="20"/>
                  </a:lnTo>
                  <a:lnTo>
                    <a:pt x="106" y="20"/>
                  </a:lnTo>
                  <a:lnTo>
                    <a:pt x="107" y="20"/>
                  </a:lnTo>
                  <a:lnTo>
                    <a:pt x="107" y="22"/>
                  </a:lnTo>
                  <a:lnTo>
                    <a:pt x="109" y="24"/>
                  </a:lnTo>
                  <a:lnTo>
                    <a:pt x="109" y="24"/>
                  </a:lnTo>
                  <a:lnTo>
                    <a:pt x="107" y="25"/>
                  </a:lnTo>
                  <a:lnTo>
                    <a:pt x="107" y="27"/>
                  </a:lnTo>
                  <a:lnTo>
                    <a:pt x="106" y="27"/>
                  </a:lnTo>
                  <a:lnTo>
                    <a:pt x="106" y="27"/>
                  </a:lnTo>
                  <a:lnTo>
                    <a:pt x="106" y="27"/>
                  </a:lnTo>
                  <a:lnTo>
                    <a:pt x="106" y="27"/>
                  </a:lnTo>
                  <a:lnTo>
                    <a:pt x="104" y="27"/>
                  </a:lnTo>
                  <a:lnTo>
                    <a:pt x="104" y="27"/>
                  </a:lnTo>
                  <a:lnTo>
                    <a:pt x="104" y="27"/>
                  </a:lnTo>
                  <a:lnTo>
                    <a:pt x="101" y="27"/>
                  </a:lnTo>
                  <a:lnTo>
                    <a:pt x="101" y="27"/>
                  </a:lnTo>
                  <a:lnTo>
                    <a:pt x="102" y="29"/>
                  </a:lnTo>
                  <a:lnTo>
                    <a:pt x="99" y="29"/>
                  </a:lnTo>
                  <a:lnTo>
                    <a:pt x="95" y="31"/>
                  </a:lnTo>
                  <a:lnTo>
                    <a:pt x="94" y="31"/>
                  </a:lnTo>
                  <a:lnTo>
                    <a:pt x="92" y="31"/>
                  </a:lnTo>
                  <a:lnTo>
                    <a:pt x="90" y="32"/>
                  </a:lnTo>
                  <a:lnTo>
                    <a:pt x="92" y="32"/>
                  </a:lnTo>
                  <a:lnTo>
                    <a:pt x="92" y="36"/>
                  </a:lnTo>
                  <a:lnTo>
                    <a:pt x="94" y="37"/>
                  </a:lnTo>
                  <a:lnTo>
                    <a:pt x="95" y="37"/>
                  </a:lnTo>
                  <a:lnTo>
                    <a:pt x="95" y="43"/>
                  </a:lnTo>
                  <a:lnTo>
                    <a:pt x="92" y="46"/>
                  </a:lnTo>
                  <a:lnTo>
                    <a:pt x="92" y="49"/>
                  </a:lnTo>
                  <a:lnTo>
                    <a:pt x="94" y="53"/>
                  </a:lnTo>
                  <a:lnTo>
                    <a:pt x="99" y="56"/>
                  </a:lnTo>
                  <a:lnTo>
                    <a:pt x="101" y="60"/>
                  </a:lnTo>
                  <a:lnTo>
                    <a:pt x="102" y="60"/>
                  </a:lnTo>
                  <a:lnTo>
                    <a:pt x="102" y="60"/>
                  </a:lnTo>
                  <a:lnTo>
                    <a:pt x="102" y="60"/>
                  </a:lnTo>
                  <a:lnTo>
                    <a:pt x="106" y="62"/>
                  </a:lnTo>
                  <a:lnTo>
                    <a:pt x="106" y="62"/>
                  </a:lnTo>
                  <a:lnTo>
                    <a:pt x="109" y="63"/>
                  </a:lnTo>
                  <a:lnTo>
                    <a:pt x="109" y="65"/>
                  </a:lnTo>
                  <a:lnTo>
                    <a:pt x="113" y="68"/>
                  </a:lnTo>
                  <a:lnTo>
                    <a:pt x="116" y="74"/>
                  </a:lnTo>
                  <a:lnTo>
                    <a:pt x="116" y="77"/>
                  </a:lnTo>
                  <a:lnTo>
                    <a:pt x="116" y="82"/>
                  </a:lnTo>
                  <a:lnTo>
                    <a:pt x="119" y="86"/>
                  </a:lnTo>
                  <a:lnTo>
                    <a:pt x="126" y="89"/>
                  </a:lnTo>
                  <a:lnTo>
                    <a:pt x="130" y="92"/>
                  </a:lnTo>
                  <a:lnTo>
                    <a:pt x="133" y="92"/>
                  </a:lnTo>
                  <a:lnTo>
                    <a:pt x="147" y="92"/>
                  </a:lnTo>
                  <a:lnTo>
                    <a:pt x="150" y="98"/>
                  </a:lnTo>
                  <a:lnTo>
                    <a:pt x="147" y="101"/>
                  </a:lnTo>
                  <a:lnTo>
                    <a:pt x="147" y="103"/>
                  </a:lnTo>
                  <a:lnTo>
                    <a:pt x="148" y="104"/>
                  </a:lnTo>
                  <a:lnTo>
                    <a:pt x="155" y="106"/>
                  </a:lnTo>
                  <a:lnTo>
                    <a:pt x="159" y="108"/>
                  </a:lnTo>
                  <a:lnTo>
                    <a:pt x="159" y="108"/>
                  </a:lnTo>
                  <a:lnTo>
                    <a:pt x="167" y="111"/>
                  </a:lnTo>
                  <a:lnTo>
                    <a:pt x="171" y="115"/>
                  </a:lnTo>
                  <a:lnTo>
                    <a:pt x="174" y="116"/>
                  </a:lnTo>
                  <a:lnTo>
                    <a:pt x="178" y="118"/>
                  </a:lnTo>
                  <a:lnTo>
                    <a:pt x="179" y="120"/>
                  </a:lnTo>
                  <a:lnTo>
                    <a:pt x="183" y="123"/>
                  </a:lnTo>
                  <a:lnTo>
                    <a:pt x="184" y="127"/>
                  </a:lnTo>
                  <a:lnTo>
                    <a:pt x="183" y="130"/>
                  </a:lnTo>
                  <a:lnTo>
                    <a:pt x="183" y="132"/>
                  </a:lnTo>
                  <a:lnTo>
                    <a:pt x="174" y="132"/>
                  </a:lnTo>
                  <a:lnTo>
                    <a:pt x="174" y="128"/>
                  </a:lnTo>
                  <a:lnTo>
                    <a:pt x="172" y="125"/>
                  </a:lnTo>
                  <a:lnTo>
                    <a:pt x="169" y="125"/>
                  </a:lnTo>
                  <a:lnTo>
                    <a:pt x="166" y="127"/>
                  </a:lnTo>
                  <a:lnTo>
                    <a:pt x="162" y="123"/>
                  </a:lnTo>
                  <a:lnTo>
                    <a:pt x="162" y="123"/>
                  </a:lnTo>
                  <a:lnTo>
                    <a:pt x="157" y="128"/>
                  </a:lnTo>
                  <a:lnTo>
                    <a:pt x="157" y="132"/>
                  </a:lnTo>
                  <a:lnTo>
                    <a:pt x="164" y="139"/>
                  </a:lnTo>
                  <a:lnTo>
                    <a:pt x="166" y="144"/>
                  </a:lnTo>
                  <a:lnTo>
                    <a:pt x="166" y="147"/>
                  </a:lnTo>
                  <a:lnTo>
                    <a:pt x="157" y="151"/>
                  </a:lnTo>
                  <a:lnTo>
                    <a:pt x="157" y="151"/>
                  </a:lnTo>
                  <a:lnTo>
                    <a:pt x="157" y="151"/>
                  </a:lnTo>
                  <a:lnTo>
                    <a:pt x="155" y="153"/>
                  </a:lnTo>
                  <a:lnTo>
                    <a:pt x="155" y="158"/>
                  </a:lnTo>
                  <a:lnTo>
                    <a:pt x="152" y="159"/>
                  </a:lnTo>
                  <a:lnTo>
                    <a:pt x="152" y="163"/>
                  </a:lnTo>
                  <a:lnTo>
                    <a:pt x="148" y="166"/>
                  </a:lnTo>
                  <a:lnTo>
                    <a:pt x="143" y="16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45" name="Freeform 329"/>
            <p:cNvSpPr>
              <a:spLocks/>
            </p:cNvSpPr>
            <p:nvPr/>
          </p:nvSpPr>
          <p:spPr bwMode="auto">
            <a:xfrm>
              <a:off x="4811713" y="2843548"/>
              <a:ext cx="114300" cy="65088"/>
            </a:xfrm>
            <a:custGeom>
              <a:avLst/>
              <a:gdLst>
                <a:gd name="T0" fmla="*/ 47 w 72"/>
                <a:gd name="T1" fmla="*/ 38 h 41"/>
                <a:gd name="T2" fmla="*/ 45 w 72"/>
                <a:gd name="T3" fmla="*/ 36 h 41"/>
                <a:gd name="T4" fmla="*/ 41 w 72"/>
                <a:gd name="T5" fmla="*/ 34 h 41"/>
                <a:gd name="T6" fmla="*/ 40 w 72"/>
                <a:gd name="T7" fmla="*/ 33 h 41"/>
                <a:gd name="T8" fmla="*/ 38 w 72"/>
                <a:gd name="T9" fmla="*/ 31 h 41"/>
                <a:gd name="T10" fmla="*/ 38 w 72"/>
                <a:gd name="T11" fmla="*/ 31 h 41"/>
                <a:gd name="T12" fmla="*/ 36 w 72"/>
                <a:gd name="T13" fmla="*/ 36 h 41"/>
                <a:gd name="T14" fmla="*/ 35 w 72"/>
                <a:gd name="T15" fmla="*/ 38 h 41"/>
                <a:gd name="T16" fmla="*/ 33 w 72"/>
                <a:gd name="T17" fmla="*/ 38 h 41"/>
                <a:gd name="T18" fmla="*/ 28 w 72"/>
                <a:gd name="T19" fmla="*/ 39 h 41"/>
                <a:gd name="T20" fmla="*/ 24 w 72"/>
                <a:gd name="T21" fmla="*/ 39 h 41"/>
                <a:gd name="T22" fmla="*/ 16 w 72"/>
                <a:gd name="T23" fmla="*/ 39 h 41"/>
                <a:gd name="T24" fmla="*/ 17 w 72"/>
                <a:gd name="T25" fmla="*/ 36 h 41"/>
                <a:gd name="T26" fmla="*/ 16 w 72"/>
                <a:gd name="T27" fmla="*/ 34 h 41"/>
                <a:gd name="T28" fmla="*/ 14 w 72"/>
                <a:gd name="T29" fmla="*/ 31 h 41"/>
                <a:gd name="T30" fmla="*/ 12 w 72"/>
                <a:gd name="T31" fmla="*/ 29 h 41"/>
                <a:gd name="T32" fmla="*/ 9 w 72"/>
                <a:gd name="T33" fmla="*/ 31 h 41"/>
                <a:gd name="T34" fmla="*/ 0 w 72"/>
                <a:gd name="T35" fmla="*/ 33 h 41"/>
                <a:gd name="T36" fmla="*/ 4 w 72"/>
                <a:gd name="T37" fmla="*/ 27 h 41"/>
                <a:gd name="T38" fmla="*/ 7 w 72"/>
                <a:gd name="T39" fmla="*/ 22 h 41"/>
                <a:gd name="T40" fmla="*/ 14 w 72"/>
                <a:gd name="T41" fmla="*/ 15 h 41"/>
                <a:gd name="T42" fmla="*/ 16 w 72"/>
                <a:gd name="T43" fmla="*/ 12 h 41"/>
                <a:gd name="T44" fmla="*/ 17 w 72"/>
                <a:gd name="T45" fmla="*/ 9 h 41"/>
                <a:gd name="T46" fmla="*/ 21 w 72"/>
                <a:gd name="T47" fmla="*/ 5 h 41"/>
                <a:gd name="T48" fmla="*/ 26 w 72"/>
                <a:gd name="T49" fmla="*/ 7 h 41"/>
                <a:gd name="T50" fmla="*/ 26 w 72"/>
                <a:gd name="T51" fmla="*/ 5 h 41"/>
                <a:gd name="T52" fmla="*/ 31 w 72"/>
                <a:gd name="T53" fmla="*/ 3 h 41"/>
                <a:gd name="T54" fmla="*/ 36 w 72"/>
                <a:gd name="T55" fmla="*/ 5 h 41"/>
                <a:gd name="T56" fmla="*/ 41 w 72"/>
                <a:gd name="T57" fmla="*/ 0 h 41"/>
                <a:gd name="T58" fmla="*/ 47 w 72"/>
                <a:gd name="T59" fmla="*/ 3 h 41"/>
                <a:gd name="T60" fmla="*/ 50 w 72"/>
                <a:gd name="T61" fmla="*/ 2 h 41"/>
                <a:gd name="T62" fmla="*/ 52 w 72"/>
                <a:gd name="T63" fmla="*/ 2 h 41"/>
                <a:gd name="T64" fmla="*/ 55 w 72"/>
                <a:gd name="T65" fmla="*/ 5 h 41"/>
                <a:gd name="T66" fmla="*/ 57 w 72"/>
                <a:gd name="T67" fmla="*/ 5 h 41"/>
                <a:gd name="T68" fmla="*/ 59 w 72"/>
                <a:gd name="T69" fmla="*/ 10 h 41"/>
                <a:gd name="T70" fmla="*/ 59 w 72"/>
                <a:gd name="T71" fmla="*/ 14 h 41"/>
                <a:gd name="T72" fmla="*/ 62 w 72"/>
                <a:gd name="T73" fmla="*/ 15 h 41"/>
                <a:gd name="T74" fmla="*/ 65 w 72"/>
                <a:gd name="T75" fmla="*/ 19 h 41"/>
                <a:gd name="T76" fmla="*/ 71 w 72"/>
                <a:gd name="T77" fmla="*/ 15 h 41"/>
                <a:gd name="T78" fmla="*/ 71 w 72"/>
                <a:gd name="T79" fmla="*/ 22 h 41"/>
                <a:gd name="T80" fmla="*/ 72 w 72"/>
                <a:gd name="T81" fmla="*/ 26 h 41"/>
                <a:gd name="T82" fmla="*/ 67 w 72"/>
                <a:gd name="T83" fmla="*/ 27 h 41"/>
                <a:gd name="T84" fmla="*/ 65 w 72"/>
                <a:gd name="T85" fmla="*/ 26 h 41"/>
                <a:gd name="T86" fmla="*/ 67 w 72"/>
                <a:gd name="T87" fmla="*/ 29 h 41"/>
                <a:gd name="T88" fmla="*/ 67 w 72"/>
                <a:gd name="T89" fmla="*/ 31 h 41"/>
                <a:gd name="T90" fmla="*/ 64 w 72"/>
                <a:gd name="T91" fmla="*/ 33 h 41"/>
                <a:gd name="T92" fmla="*/ 62 w 72"/>
                <a:gd name="T93" fmla="*/ 31 h 41"/>
                <a:gd name="T94" fmla="*/ 60 w 72"/>
                <a:gd name="T95" fmla="*/ 31 h 41"/>
                <a:gd name="T96" fmla="*/ 59 w 72"/>
                <a:gd name="T97" fmla="*/ 33 h 41"/>
                <a:gd name="T98" fmla="*/ 55 w 72"/>
                <a:gd name="T99" fmla="*/ 31 h 41"/>
                <a:gd name="T100" fmla="*/ 53 w 72"/>
                <a:gd name="T101" fmla="*/ 31 h 41"/>
                <a:gd name="T102" fmla="*/ 52 w 72"/>
                <a:gd name="T103" fmla="*/ 34 h 41"/>
                <a:gd name="T104" fmla="*/ 50 w 72"/>
                <a:gd name="T105" fmla="*/ 38 h 41"/>
                <a:gd name="T106" fmla="*/ 48 w 72"/>
                <a:gd name="T10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1">
                  <a:moveTo>
                    <a:pt x="48" y="41"/>
                  </a:moveTo>
                  <a:lnTo>
                    <a:pt x="47" y="41"/>
                  </a:lnTo>
                  <a:lnTo>
                    <a:pt x="47" y="39"/>
                  </a:lnTo>
                  <a:lnTo>
                    <a:pt x="47" y="38"/>
                  </a:lnTo>
                  <a:lnTo>
                    <a:pt x="45" y="38"/>
                  </a:lnTo>
                  <a:lnTo>
                    <a:pt x="45" y="36"/>
                  </a:lnTo>
                  <a:lnTo>
                    <a:pt x="45" y="36"/>
                  </a:lnTo>
                  <a:lnTo>
                    <a:pt x="45" y="36"/>
                  </a:lnTo>
                  <a:lnTo>
                    <a:pt x="45" y="36"/>
                  </a:lnTo>
                  <a:lnTo>
                    <a:pt x="43" y="36"/>
                  </a:lnTo>
                  <a:lnTo>
                    <a:pt x="43" y="36"/>
                  </a:lnTo>
                  <a:lnTo>
                    <a:pt x="41" y="34"/>
                  </a:lnTo>
                  <a:lnTo>
                    <a:pt x="41" y="34"/>
                  </a:lnTo>
                  <a:lnTo>
                    <a:pt x="40" y="34"/>
                  </a:lnTo>
                  <a:lnTo>
                    <a:pt x="40" y="33"/>
                  </a:lnTo>
                  <a:lnTo>
                    <a:pt x="40" y="33"/>
                  </a:lnTo>
                  <a:lnTo>
                    <a:pt x="40" y="31"/>
                  </a:lnTo>
                  <a:lnTo>
                    <a:pt x="40" y="31"/>
                  </a:lnTo>
                  <a:lnTo>
                    <a:pt x="38" y="31"/>
                  </a:lnTo>
                  <a:lnTo>
                    <a:pt x="38" y="31"/>
                  </a:lnTo>
                  <a:lnTo>
                    <a:pt x="38" y="31"/>
                  </a:lnTo>
                  <a:lnTo>
                    <a:pt x="38" y="31"/>
                  </a:lnTo>
                  <a:lnTo>
                    <a:pt x="38" y="31"/>
                  </a:lnTo>
                  <a:lnTo>
                    <a:pt x="38" y="31"/>
                  </a:lnTo>
                  <a:lnTo>
                    <a:pt x="38" y="33"/>
                  </a:lnTo>
                  <a:lnTo>
                    <a:pt x="38" y="34"/>
                  </a:lnTo>
                  <a:lnTo>
                    <a:pt x="38" y="34"/>
                  </a:lnTo>
                  <a:lnTo>
                    <a:pt x="36" y="36"/>
                  </a:lnTo>
                  <a:lnTo>
                    <a:pt x="36" y="36"/>
                  </a:lnTo>
                  <a:lnTo>
                    <a:pt x="36" y="36"/>
                  </a:lnTo>
                  <a:lnTo>
                    <a:pt x="36" y="36"/>
                  </a:lnTo>
                  <a:lnTo>
                    <a:pt x="35" y="38"/>
                  </a:lnTo>
                  <a:lnTo>
                    <a:pt x="33" y="38"/>
                  </a:lnTo>
                  <a:lnTo>
                    <a:pt x="33" y="38"/>
                  </a:lnTo>
                  <a:lnTo>
                    <a:pt x="33" y="38"/>
                  </a:lnTo>
                  <a:lnTo>
                    <a:pt x="33" y="38"/>
                  </a:lnTo>
                  <a:lnTo>
                    <a:pt x="31" y="39"/>
                  </a:lnTo>
                  <a:lnTo>
                    <a:pt x="31" y="39"/>
                  </a:lnTo>
                  <a:lnTo>
                    <a:pt x="29" y="39"/>
                  </a:lnTo>
                  <a:lnTo>
                    <a:pt x="28" y="39"/>
                  </a:lnTo>
                  <a:lnTo>
                    <a:pt x="28" y="38"/>
                  </a:lnTo>
                  <a:lnTo>
                    <a:pt x="28" y="38"/>
                  </a:lnTo>
                  <a:lnTo>
                    <a:pt x="28" y="39"/>
                  </a:lnTo>
                  <a:lnTo>
                    <a:pt x="24" y="39"/>
                  </a:lnTo>
                  <a:lnTo>
                    <a:pt x="23" y="39"/>
                  </a:lnTo>
                  <a:lnTo>
                    <a:pt x="21" y="39"/>
                  </a:lnTo>
                  <a:lnTo>
                    <a:pt x="19" y="39"/>
                  </a:lnTo>
                  <a:lnTo>
                    <a:pt x="16" y="39"/>
                  </a:lnTo>
                  <a:lnTo>
                    <a:pt x="17" y="38"/>
                  </a:lnTo>
                  <a:lnTo>
                    <a:pt x="17" y="38"/>
                  </a:lnTo>
                  <a:lnTo>
                    <a:pt x="17" y="36"/>
                  </a:lnTo>
                  <a:lnTo>
                    <a:pt x="17" y="36"/>
                  </a:lnTo>
                  <a:lnTo>
                    <a:pt x="16" y="36"/>
                  </a:lnTo>
                  <a:lnTo>
                    <a:pt x="16" y="36"/>
                  </a:lnTo>
                  <a:lnTo>
                    <a:pt x="16" y="34"/>
                  </a:lnTo>
                  <a:lnTo>
                    <a:pt x="16" y="34"/>
                  </a:lnTo>
                  <a:lnTo>
                    <a:pt x="14" y="34"/>
                  </a:lnTo>
                  <a:lnTo>
                    <a:pt x="14" y="33"/>
                  </a:lnTo>
                  <a:lnTo>
                    <a:pt x="16" y="31"/>
                  </a:lnTo>
                  <a:lnTo>
                    <a:pt x="14" y="31"/>
                  </a:lnTo>
                  <a:lnTo>
                    <a:pt x="14" y="29"/>
                  </a:lnTo>
                  <a:lnTo>
                    <a:pt x="14" y="29"/>
                  </a:lnTo>
                  <a:lnTo>
                    <a:pt x="14" y="29"/>
                  </a:lnTo>
                  <a:lnTo>
                    <a:pt x="12" y="29"/>
                  </a:lnTo>
                  <a:lnTo>
                    <a:pt x="11" y="29"/>
                  </a:lnTo>
                  <a:lnTo>
                    <a:pt x="11" y="29"/>
                  </a:lnTo>
                  <a:lnTo>
                    <a:pt x="9" y="31"/>
                  </a:lnTo>
                  <a:lnTo>
                    <a:pt x="9" y="31"/>
                  </a:lnTo>
                  <a:lnTo>
                    <a:pt x="7" y="33"/>
                  </a:lnTo>
                  <a:lnTo>
                    <a:pt x="6" y="33"/>
                  </a:lnTo>
                  <a:lnTo>
                    <a:pt x="6" y="33"/>
                  </a:lnTo>
                  <a:lnTo>
                    <a:pt x="0" y="33"/>
                  </a:lnTo>
                  <a:lnTo>
                    <a:pt x="4" y="31"/>
                  </a:lnTo>
                  <a:lnTo>
                    <a:pt x="4" y="31"/>
                  </a:lnTo>
                  <a:lnTo>
                    <a:pt x="4" y="29"/>
                  </a:lnTo>
                  <a:lnTo>
                    <a:pt x="4" y="27"/>
                  </a:lnTo>
                  <a:lnTo>
                    <a:pt x="4" y="26"/>
                  </a:lnTo>
                  <a:lnTo>
                    <a:pt x="6" y="24"/>
                  </a:lnTo>
                  <a:lnTo>
                    <a:pt x="6" y="24"/>
                  </a:lnTo>
                  <a:lnTo>
                    <a:pt x="7" y="22"/>
                  </a:lnTo>
                  <a:lnTo>
                    <a:pt x="11" y="19"/>
                  </a:lnTo>
                  <a:lnTo>
                    <a:pt x="11" y="19"/>
                  </a:lnTo>
                  <a:lnTo>
                    <a:pt x="11" y="15"/>
                  </a:lnTo>
                  <a:lnTo>
                    <a:pt x="14" y="15"/>
                  </a:lnTo>
                  <a:lnTo>
                    <a:pt x="14" y="15"/>
                  </a:lnTo>
                  <a:lnTo>
                    <a:pt x="14" y="15"/>
                  </a:lnTo>
                  <a:lnTo>
                    <a:pt x="14" y="14"/>
                  </a:lnTo>
                  <a:lnTo>
                    <a:pt x="16" y="12"/>
                  </a:lnTo>
                  <a:lnTo>
                    <a:pt x="16" y="10"/>
                  </a:lnTo>
                  <a:lnTo>
                    <a:pt x="17" y="10"/>
                  </a:lnTo>
                  <a:lnTo>
                    <a:pt x="17" y="9"/>
                  </a:lnTo>
                  <a:lnTo>
                    <a:pt x="17" y="9"/>
                  </a:lnTo>
                  <a:lnTo>
                    <a:pt x="17" y="7"/>
                  </a:lnTo>
                  <a:lnTo>
                    <a:pt x="19" y="7"/>
                  </a:lnTo>
                  <a:lnTo>
                    <a:pt x="21" y="5"/>
                  </a:lnTo>
                  <a:lnTo>
                    <a:pt x="21" y="5"/>
                  </a:lnTo>
                  <a:lnTo>
                    <a:pt x="26" y="7"/>
                  </a:lnTo>
                  <a:lnTo>
                    <a:pt x="24" y="7"/>
                  </a:lnTo>
                  <a:lnTo>
                    <a:pt x="24" y="7"/>
                  </a:lnTo>
                  <a:lnTo>
                    <a:pt x="26" y="7"/>
                  </a:lnTo>
                  <a:lnTo>
                    <a:pt x="26" y="7"/>
                  </a:lnTo>
                  <a:lnTo>
                    <a:pt x="26" y="7"/>
                  </a:lnTo>
                  <a:lnTo>
                    <a:pt x="26" y="7"/>
                  </a:lnTo>
                  <a:lnTo>
                    <a:pt x="26" y="5"/>
                  </a:lnTo>
                  <a:lnTo>
                    <a:pt x="28" y="5"/>
                  </a:lnTo>
                  <a:lnTo>
                    <a:pt x="28" y="5"/>
                  </a:lnTo>
                  <a:lnTo>
                    <a:pt x="28" y="3"/>
                  </a:lnTo>
                  <a:lnTo>
                    <a:pt x="31" y="3"/>
                  </a:lnTo>
                  <a:lnTo>
                    <a:pt x="33" y="5"/>
                  </a:lnTo>
                  <a:lnTo>
                    <a:pt x="35" y="5"/>
                  </a:lnTo>
                  <a:lnTo>
                    <a:pt x="36" y="5"/>
                  </a:lnTo>
                  <a:lnTo>
                    <a:pt x="36" y="5"/>
                  </a:lnTo>
                  <a:lnTo>
                    <a:pt x="38" y="3"/>
                  </a:lnTo>
                  <a:lnTo>
                    <a:pt x="40" y="5"/>
                  </a:lnTo>
                  <a:lnTo>
                    <a:pt x="40" y="3"/>
                  </a:lnTo>
                  <a:lnTo>
                    <a:pt x="41" y="0"/>
                  </a:lnTo>
                  <a:lnTo>
                    <a:pt x="43" y="0"/>
                  </a:lnTo>
                  <a:lnTo>
                    <a:pt x="45" y="2"/>
                  </a:lnTo>
                  <a:lnTo>
                    <a:pt x="47" y="2"/>
                  </a:lnTo>
                  <a:lnTo>
                    <a:pt x="47" y="3"/>
                  </a:lnTo>
                  <a:lnTo>
                    <a:pt x="48" y="3"/>
                  </a:lnTo>
                  <a:lnTo>
                    <a:pt x="48" y="2"/>
                  </a:lnTo>
                  <a:lnTo>
                    <a:pt x="48" y="2"/>
                  </a:lnTo>
                  <a:lnTo>
                    <a:pt x="50" y="2"/>
                  </a:lnTo>
                  <a:lnTo>
                    <a:pt x="50" y="2"/>
                  </a:lnTo>
                  <a:lnTo>
                    <a:pt x="50" y="0"/>
                  </a:lnTo>
                  <a:lnTo>
                    <a:pt x="52" y="0"/>
                  </a:lnTo>
                  <a:lnTo>
                    <a:pt x="52" y="2"/>
                  </a:lnTo>
                  <a:lnTo>
                    <a:pt x="52" y="2"/>
                  </a:lnTo>
                  <a:lnTo>
                    <a:pt x="53" y="3"/>
                  </a:lnTo>
                  <a:lnTo>
                    <a:pt x="53" y="3"/>
                  </a:lnTo>
                  <a:lnTo>
                    <a:pt x="55" y="5"/>
                  </a:lnTo>
                  <a:lnTo>
                    <a:pt x="55" y="5"/>
                  </a:lnTo>
                  <a:lnTo>
                    <a:pt x="57" y="5"/>
                  </a:lnTo>
                  <a:lnTo>
                    <a:pt x="57" y="5"/>
                  </a:lnTo>
                  <a:lnTo>
                    <a:pt x="57" y="5"/>
                  </a:lnTo>
                  <a:lnTo>
                    <a:pt x="60" y="7"/>
                  </a:lnTo>
                  <a:lnTo>
                    <a:pt x="60" y="9"/>
                  </a:lnTo>
                  <a:lnTo>
                    <a:pt x="59" y="10"/>
                  </a:lnTo>
                  <a:lnTo>
                    <a:pt x="59" y="10"/>
                  </a:lnTo>
                  <a:lnTo>
                    <a:pt x="59" y="12"/>
                  </a:lnTo>
                  <a:lnTo>
                    <a:pt x="59" y="14"/>
                  </a:lnTo>
                  <a:lnTo>
                    <a:pt x="59" y="14"/>
                  </a:lnTo>
                  <a:lnTo>
                    <a:pt x="59" y="14"/>
                  </a:lnTo>
                  <a:lnTo>
                    <a:pt x="59" y="14"/>
                  </a:lnTo>
                  <a:lnTo>
                    <a:pt x="60" y="14"/>
                  </a:lnTo>
                  <a:lnTo>
                    <a:pt x="62" y="15"/>
                  </a:lnTo>
                  <a:lnTo>
                    <a:pt x="62" y="15"/>
                  </a:lnTo>
                  <a:lnTo>
                    <a:pt x="64" y="17"/>
                  </a:lnTo>
                  <a:lnTo>
                    <a:pt x="64" y="17"/>
                  </a:lnTo>
                  <a:lnTo>
                    <a:pt x="65" y="19"/>
                  </a:lnTo>
                  <a:lnTo>
                    <a:pt x="65" y="19"/>
                  </a:lnTo>
                  <a:lnTo>
                    <a:pt x="69" y="15"/>
                  </a:lnTo>
                  <a:lnTo>
                    <a:pt x="69" y="15"/>
                  </a:lnTo>
                  <a:lnTo>
                    <a:pt x="71" y="15"/>
                  </a:lnTo>
                  <a:lnTo>
                    <a:pt x="71" y="15"/>
                  </a:lnTo>
                  <a:lnTo>
                    <a:pt x="72" y="17"/>
                  </a:lnTo>
                  <a:lnTo>
                    <a:pt x="72" y="17"/>
                  </a:lnTo>
                  <a:lnTo>
                    <a:pt x="72" y="21"/>
                  </a:lnTo>
                  <a:lnTo>
                    <a:pt x="71" y="22"/>
                  </a:lnTo>
                  <a:lnTo>
                    <a:pt x="71" y="22"/>
                  </a:lnTo>
                  <a:lnTo>
                    <a:pt x="71" y="22"/>
                  </a:lnTo>
                  <a:lnTo>
                    <a:pt x="72" y="24"/>
                  </a:lnTo>
                  <a:lnTo>
                    <a:pt x="72" y="26"/>
                  </a:lnTo>
                  <a:lnTo>
                    <a:pt x="72" y="26"/>
                  </a:lnTo>
                  <a:lnTo>
                    <a:pt x="71" y="27"/>
                  </a:lnTo>
                  <a:lnTo>
                    <a:pt x="69" y="27"/>
                  </a:lnTo>
                  <a:lnTo>
                    <a:pt x="67" y="27"/>
                  </a:lnTo>
                  <a:lnTo>
                    <a:pt x="65" y="26"/>
                  </a:lnTo>
                  <a:lnTo>
                    <a:pt x="65" y="26"/>
                  </a:lnTo>
                  <a:lnTo>
                    <a:pt x="65" y="26"/>
                  </a:lnTo>
                  <a:lnTo>
                    <a:pt x="65" y="26"/>
                  </a:lnTo>
                  <a:lnTo>
                    <a:pt x="65" y="26"/>
                  </a:lnTo>
                  <a:lnTo>
                    <a:pt x="65" y="27"/>
                  </a:lnTo>
                  <a:lnTo>
                    <a:pt x="67" y="27"/>
                  </a:lnTo>
                  <a:lnTo>
                    <a:pt x="67" y="29"/>
                  </a:lnTo>
                  <a:lnTo>
                    <a:pt x="67" y="29"/>
                  </a:lnTo>
                  <a:lnTo>
                    <a:pt x="67" y="29"/>
                  </a:lnTo>
                  <a:lnTo>
                    <a:pt x="67" y="31"/>
                  </a:lnTo>
                  <a:lnTo>
                    <a:pt x="67" y="31"/>
                  </a:lnTo>
                  <a:lnTo>
                    <a:pt x="67" y="33"/>
                  </a:lnTo>
                  <a:lnTo>
                    <a:pt x="67" y="33"/>
                  </a:lnTo>
                  <a:lnTo>
                    <a:pt x="65" y="33"/>
                  </a:lnTo>
                  <a:lnTo>
                    <a:pt x="64" y="33"/>
                  </a:lnTo>
                  <a:lnTo>
                    <a:pt x="64" y="33"/>
                  </a:lnTo>
                  <a:lnTo>
                    <a:pt x="62" y="31"/>
                  </a:lnTo>
                  <a:lnTo>
                    <a:pt x="62" y="31"/>
                  </a:lnTo>
                  <a:lnTo>
                    <a:pt x="62" y="31"/>
                  </a:lnTo>
                  <a:lnTo>
                    <a:pt x="62" y="31"/>
                  </a:lnTo>
                  <a:lnTo>
                    <a:pt x="60" y="31"/>
                  </a:lnTo>
                  <a:lnTo>
                    <a:pt x="60" y="31"/>
                  </a:lnTo>
                  <a:lnTo>
                    <a:pt x="60" y="31"/>
                  </a:lnTo>
                  <a:lnTo>
                    <a:pt x="60" y="31"/>
                  </a:lnTo>
                  <a:lnTo>
                    <a:pt x="59" y="33"/>
                  </a:lnTo>
                  <a:lnTo>
                    <a:pt x="59" y="33"/>
                  </a:lnTo>
                  <a:lnTo>
                    <a:pt x="59" y="33"/>
                  </a:lnTo>
                  <a:lnTo>
                    <a:pt x="57" y="33"/>
                  </a:lnTo>
                  <a:lnTo>
                    <a:pt x="55" y="31"/>
                  </a:lnTo>
                  <a:lnTo>
                    <a:pt x="55" y="31"/>
                  </a:lnTo>
                  <a:lnTo>
                    <a:pt x="55" y="31"/>
                  </a:lnTo>
                  <a:lnTo>
                    <a:pt x="55" y="29"/>
                  </a:lnTo>
                  <a:lnTo>
                    <a:pt x="55" y="29"/>
                  </a:lnTo>
                  <a:lnTo>
                    <a:pt x="53" y="29"/>
                  </a:lnTo>
                  <a:lnTo>
                    <a:pt x="53" y="31"/>
                  </a:lnTo>
                  <a:lnTo>
                    <a:pt x="53" y="31"/>
                  </a:lnTo>
                  <a:lnTo>
                    <a:pt x="53" y="33"/>
                  </a:lnTo>
                  <a:lnTo>
                    <a:pt x="53" y="34"/>
                  </a:lnTo>
                  <a:lnTo>
                    <a:pt x="52" y="34"/>
                  </a:lnTo>
                  <a:lnTo>
                    <a:pt x="52" y="36"/>
                  </a:lnTo>
                  <a:lnTo>
                    <a:pt x="50" y="36"/>
                  </a:lnTo>
                  <a:lnTo>
                    <a:pt x="50" y="38"/>
                  </a:lnTo>
                  <a:lnTo>
                    <a:pt x="50" y="38"/>
                  </a:lnTo>
                  <a:lnTo>
                    <a:pt x="50" y="39"/>
                  </a:lnTo>
                  <a:lnTo>
                    <a:pt x="50" y="41"/>
                  </a:lnTo>
                  <a:lnTo>
                    <a:pt x="50" y="41"/>
                  </a:lnTo>
                  <a:lnTo>
                    <a:pt x="48" y="41"/>
                  </a:lnTo>
                  <a:lnTo>
                    <a:pt x="48" y="4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46" name="Freeform 330"/>
            <p:cNvSpPr>
              <a:spLocks/>
            </p:cNvSpPr>
            <p:nvPr/>
          </p:nvSpPr>
          <p:spPr bwMode="auto">
            <a:xfrm>
              <a:off x="4565651" y="2737185"/>
              <a:ext cx="309563" cy="273050"/>
            </a:xfrm>
            <a:custGeom>
              <a:avLst/>
              <a:gdLst>
                <a:gd name="T0" fmla="*/ 90 w 195"/>
                <a:gd name="T1" fmla="*/ 168 h 172"/>
                <a:gd name="T2" fmla="*/ 82 w 195"/>
                <a:gd name="T3" fmla="*/ 163 h 172"/>
                <a:gd name="T4" fmla="*/ 73 w 195"/>
                <a:gd name="T5" fmla="*/ 158 h 172"/>
                <a:gd name="T6" fmla="*/ 63 w 195"/>
                <a:gd name="T7" fmla="*/ 160 h 172"/>
                <a:gd name="T8" fmla="*/ 53 w 195"/>
                <a:gd name="T9" fmla="*/ 156 h 172"/>
                <a:gd name="T10" fmla="*/ 46 w 195"/>
                <a:gd name="T11" fmla="*/ 148 h 172"/>
                <a:gd name="T12" fmla="*/ 53 w 195"/>
                <a:gd name="T13" fmla="*/ 117 h 172"/>
                <a:gd name="T14" fmla="*/ 49 w 195"/>
                <a:gd name="T15" fmla="*/ 94 h 172"/>
                <a:gd name="T16" fmla="*/ 36 w 195"/>
                <a:gd name="T17" fmla="*/ 79 h 172"/>
                <a:gd name="T18" fmla="*/ 1 w 195"/>
                <a:gd name="T19" fmla="*/ 64 h 172"/>
                <a:gd name="T20" fmla="*/ 8 w 195"/>
                <a:gd name="T21" fmla="*/ 48 h 172"/>
                <a:gd name="T22" fmla="*/ 32 w 195"/>
                <a:gd name="T23" fmla="*/ 50 h 172"/>
                <a:gd name="T24" fmla="*/ 48 w 195"/>
                <a:gd name="T25" fmla="*/ 45 h 172"/>
                <a:gd name="T26" fmla="*/ 73 w 195"/>
                <a:gd name="T27" fmla="*/ 34 h 172"/>
                <a:gd name="T28" fmla="*/ 82 w 195"/>
                <a:gd name="T29" fmla="*/ 24 h 172"/>
                <a:gd name="T30" fmla="*/ 94 w 195"/>
                <a:gd name="T31" fmla="*/ 10 h 172"/>
                <a:gd name="T32" fmla="*/ 114 w 195"/>
                <a:gd name="T33" fmla="*/ 2 h 172"/>
                <a:gd name="T34" fmla="*/ 119 w 195"/>
                <a:gd name="T35" fmla="*/ 7 h 172"/>
                <a:gd name="T36" fmla="*/ 130 w 195"/>
                <a:gd name="T37" fmla="*/ 14 h 172"/>
                <a:gd name="T38" fmla="*/ 135 w 195"/>
                <a:gd name="T39" fmla="*/ 15 h 172"/>
                <a:gd name="T40" fmla="*/ 140 w 195"/>
                <a:gd name="T41" fmla="*/ 21 h 172"/>
                <a:gd name="T42" fmla="*/ 143 w 195"/>
                <a:gd name="T43" fmla="*/ 22 h 172"/>
                <a:gd name="T44" fmla="*/ 149 w 195"/>
                <a:gd name="T45" fmla="*/ 26 h 172"/>
                <a:gd name="T46" fmla="*/ 155 w 195"/>
                <a:gd name="T47" fmla="*/ 31 h 172"/>
                <a:gd name="T48" fmla="*/ 166 w 195"/>
                <a:gd name="T49" fmla="*/ 34 h 172"/>
                <a:gd name="T50" fmla="*/ 172 w 195"/>
                <a:gd name="T51" fmla="*/ 39 h 172"/>
                <a:gd name="T52" fmla="*/ 179 w 195"/>
                <a:gd name="T53" fmla="*/ 41 h 172"/>
                <a:gd name="T54" fmla="*/ 188 w 195"/>
                <a:gd name="T55" fmla="*/ 43 h 172"/>
                <a:gd name="T56" fmla="*/ 191 w 195"/>
                <a:gd name="T57" fmla="*/ 51 h 172"/>
                <a:gd name="T58" fmla="*/ 186 w 195"/>
                <a:gd name="T59" fmla="*/ 62 h 172"/>
                <a:gd name="T60" fmla="*/ 184 w 195"/>
                <a:gd name="T61" fmla="*/ 72 h 172"/>
                <a:gd name="T62" fmla="*/ 179 w 195"/>
                <a:gd name="T63" fmla="*/ 77 h 172"/>
                <a:gd name="T64" fmla="*/ 172 w 195"/>
                <a:gd name="T65" fmla="*/ 79 h 172"/>
                <a:gd name="T66" fmla="*/ 167 w 195"/>
                <a:gd name="T67" fmla="*/ 86 h 172"/>
                <a:gd name="T68" fmla="*/ 162 w 195"/>
                <a:gd name="T69" fmla="*/ 94 h 172"/>
                <a:gd name="T70" fmla="*/ 172 w 195"/>
                <a:gd name="T71" fmla="*/ 96 h 172"/>
                <a:gd name="T72" fmla="*/ 176 w 195"/>
                <a:gd name="T73" fmla="*/ 103 h 172"/>
                <a:gd name="T74" fmla="*/ 172 w 195"/>
                <a:gd name="T75" fmla="*/ 108 h 172"/>
                <a:gd name="T76" fmla="*/ 178 w 195"/>
                <a:gd name="T77" fmla="*/ 117 h 172"/>
                <a:gd name="T78" fmla="*/ 169 w 195"/>
                <a:gd name="T79" fmla="*/ 120 h 172"/>
                <a:gd name="T80" fmla="*/ 174 w 195"/>
                <a:gd name="T81" fmla="*/ 125 h 172"/>
                <a:gd name="T82" fmla="*/ 172 w 195"/>
                <a:gd name="T83" fmla="*/ 130 h 172"/>
                <a:gd name="T84" fmla="*/ 174 w 195"/>
                <a:gd name="T85" fmla="*/ 136 h 172"/>
                <a:gd name="T86" fmla="*/ 179 w 195"/>
                <a:gd name="T87" fmla="*/ 137 h 172"/>
                <a:gd name="T88" fmla="*/ 184 w 195"/>
                <a:gd name="T89" fmla="*/ 141 h 172"/>
                <a:gd name="T90" fmla="*/ 181 w 195"/>
                <a:gd name="T91" fmla="*/ 144 h 172"/>
                <a:gd name="T92" fmla="*/ 176 w 195"/>
                <a:gd name="T93" fmla="*/ 149 h 172"/>
                <a:gd name="T94" fmla="*/ 172 w 195"/>
                <a:gd name="T95" fmla="*/ 153 h 172"/>
                <a:gd name="T96" fmla="*/ 167 w 195"/>
                <a:gd name="T97" fmla="*/ 156 h 172"/>
                <a:gd name="T98" fmla="*/ 161 w 195"/>
                <a:gd name="T99" fmla="*/ 160 h 172"/>
                <a:gd name="T100" fmla="*/ 155 w 195"/>
                <a:gd name="T101" fmla="*/ 160 h 172"/>
                <a:gd name="T102" fmla="*/ 147 w 195"/>
                <a:gd name="T103" fmla="*/ 158 h 172"/>
                <a:gd name="T104" fmla="*/ 140 w 195"/>
                <a:gd name="T105" fmla="*/ 153 h 172"/>
                <a:gd name="T106" fmla="*/ 133 w 195"/>
                <a:gd name="T107" fmla="*/ 151 h 172"/>
                <a:gd name="T108" fmla="*/ 125 w 195"/>
                <a:gd name="T109" fmla="*/ 149 h 172"/>
                <a:gd name="T110" fmla="*/ 114 w 195"/>
                <a:gd name="T111" fmla="*/ 155 h 172"/>
                <a:gd name="T112" fmla="*/ 111 w 195"/>
                <a:gd name="T113" fmla="*/ 167 h 172"/>
                <a:gd name="T114" fmla="*/ 99 w 195"/>
                <a:gd name="T115"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72">
                  <a:moveTo>
                    <a:pt x="99" y="170"/>
                  </a:moveTo>
                  <a:lnTo>
                    <a:pt x="97" y="170"/>
                  </a:lnTo>
                  <a:lnTo>
                    <a:pt x="95" y="168"/>
                  </a:lnTo>
                  <a:lnTo>
                    <a:pt x="95" y="168"/>
                  </a:lnTo>
                  <a:lnTo>
                    <a:pt x="95" y="170"/>
                  </a:lnTo>
                  <a:lnTo>
                    <a:pt x="92" y="170"/>
                  </a:lnTo>
                  <a:lnTo>
                    <a:pt x="90" y="170"/>
                  </a:lnTo>
                  <a:lnTo>
                    <a:pt x="90" y="168"/>
                  </a:lnTo>
                  <a:lnTo>
                    <a:pt x="90" y="168"/>
                  </a:lnTo>
                  <a:lnTo>
                    <a:pt x="89" y="168"/>
                  </a:lnTo>
                  <a:lnTo>
                    <a:pt x="89" y="167"/>
                  </a:lnTo>
                  <a:lnTo>
                    <a:pt x="87" y="167"/>
                  </a:lnTo>
                  <a:lnTo>
                    <a:pt x="87" y="167"/>
                  </a:lnTo>
                  <a:lnTo>
                    <a:pt x="87" y="167"/>
                  </a:lnTo>
                  <a:lnTo>
                    <a:pt x="85" y="167"/>
                  </a:lnTo>
                  <a:lnTo>
                    <a:pt x="84" y="165"/>
                  </a:lnTo>
                  <a:lnTo>
                    <a:pt x="82" y="165"/>
                  </a:lnTo>
                  <a:lnTo>
                    <a:pt x="82" y="163"/>
                  </a:lnTo>
                  <a:lnTo>
                    <a:pt x="82" y="163"/>
                  </a:lnTo>
                  <a:lnTo>
                    <a:pt x="82" y="161"/>
                  </a:lnTo>
                  <a:lnTo>
                    <a:pt x="80" y="161"/>
                  </a:lnTo>
                  <a:lnTo>
                    <a:pt x="80" y="161"/>
                  </a:lnTo>
                  <a:lnTo>
                    <a:pt x="78" y="161"/>
                  </a:lnTo>
                  <a:lnTo>
                    <a:pt x="77" y="160"/>
                  </a:lnTo>
                  <a:lnTo>
                    <a:pt x="75" y="160"/>
                  </a:lnTo>
                  <a:lnTo>
                    <a:pt x="73" y="158"/>
                  </a:lnTo>
                  <a:lnTo>
                    <a:pt x="73" y="158"/>
                  </a:lnTo>
                  <a:lnTo>
                    <a:pt x="73" y="158"/>
                  </a:lnTo>
                  <a:lnTo>
                    <a:pt x="73" y="161"/>
                  </a:lnTo>
                  <a:lnTo>
                    <a:pt x="72" y="161"/>
                  </a:lnTo>
                  <a:lnTo>
                    <a:pt x="72" y="161"/>
                  </a:lnTo>
                  <a:lnTo>
                    <a:pt x="70" y="161"/>
                  </a:lnTo>
                  <a:lnTo>
                    <a:pt x="68" y="161"/>
                  </a:lnTo>
                  <a:lnTo>
                    <a:pt x="66" y="161"/>
                  </a:lnTo>
                  <a:lnTo>
                    <a:pt x="65" y="161"/>
                  </a:lnTo>
                  <a:lnTo>
                    <a:pt x="63" y="160"/>
                  </a:lnTo>
                  <a:lnTo>
                    <a:pt x="63" y="161"/>
                  </a:lnTo>
                  <a:lnTo>
                    <a:pt x="61" y="161"/>
                  </a:lnTo>
                  <a:lnTo>
                    <a:pt x="58" y="160"/>
                  </a:lnTo>
                  <a:lnTo>
                    <a:pt x="58" y="158"/>
                  </a:lnTo>
                  <a:lnTo>
                    <a:pt x="58" y="158"/>
                  </a:lnTo>
                  <a:lnTo>
                    <a:pt x="56" y="158"/>
                  </a:lnTo>
                  <a:lnTo>
                    <a:pt x="56" y="158"/>
                  </a:lnTo>
                  <a:lnTo>
                    <a:pt x="54" y="158"/>
                  </a:lnTo>
                  <a:lnTo>
                    <a:pt x="53" y="156"/>
                  </a:lnTo>
                  <a:lnTo>
                    <a:pt x="49" y="155"/>
                  </a:lnTo>
                  <a:lnTo>
                    <a:pt x="49" y="155"/>
                  </a:lnTo>
                  <a:lnTo>
                    <a:pt x="49" y="153"/>
                  </a:lnTo>
                  <a:lnTo>
                    <a:pt x="49" y="153"/>
                  </a:lnTo>
                  <a:lnTo>
                    <a:pt x="48" y="153"/>
                  </a:lnTo>
                  <a:lnTo>
                    <a:pt x="44" y="153"/>
                  </a:lnTo>
                  <a:lnTo>
                    <a:pt x="44" y="151"/>
                  </a:lnTo>
                  <a:lnTo>
                    <a:pt x="42" y="151"/>
                  </a:lnTo>
                  <a:lnTo>
                    <a:pt x="46" y="148"/>
                  </a:lnTo>
                  <a:lnTo>
                    <a:pt x="48" y="144"/>
                  </a:lnTo>
                  <a:lnTo>
                    <a:pt x="49" y="143"/>
                  </a:lnTo>
                  <a:lnTo>
                    <a:pt x="49" y="141"/>
                  </a:lnTo>
                  <a:lnTo>
                    <a:pt x="49" y="137"/>
                  </a:lnTo>
                  <a:lnTo>
                    <a:pt x="51" y="136"/>
                  </a:lnTo>
                  <a:lnTo>
                    <a:pt x="51" y="132"/>
                  </a:lnTo>
                  <a:lnTo>
                    <a:pt x="51" y="129"/>
                  </a:lnTo>
                  <a:lnTo>
                    <a:pt x="51" y="122"/>
                  </a:lnTo>
                  <a:lnTo>
                    <a:pt x="53" y="117"/>
                  </a:lnTo>
                  <a:lnTo>
                    <a:pt x="53" y="108"/>
                  </a:lnTo>
                  <a:lnTo>
                    <a:pt x="54" y="108"/>
                  </a:lnTo>
                  <a:lnTo>
                    <a:pt x="54" y="108"/>
                  </a:lnTo>
                  <a:lnTo>
                    <a:pt x="53" y="105"/>
                  </a:lnTo>
                  <a:lnTo>
                    <a:pt x="53" y="103"/>
                  </a:lnTo>
                  <a:lnTo>
                    <a:pt x="51" y="100"/>
                  </a:lnTo>
                  <a:lnTo>
                    <a:pt x="53" y="96"/>
                  </a:lnTo>
                  <a:lnTo>
                    <a:pt x="53" y="94"/>
                  </a:lnTo>
                  <a:lnTo>
                    <a:pt x="49" y="94"/>
                  </a:lnTo>
                  <a:lnTo>
                    <a:pt x="46" y="93"/>
                  </a:lnTo>
                  <a:lnTo>
                    <a:pt x="44" y="91"/>
                  </a:lnTo>
                  <a:lnTo>
                    <a:pt x="41" y="88"/>
                  </a:lnTo>
                  <a:lnTo>
                    <a:pt x="39" y="84"/>
                  </a:lnTo>
                  <a:lnTo>
                    <a:pt x="39" y="79"/>
                  </a:lnTo>
                  <a:lnTo>
                    <a:pt x="41" y="77"/>
                  </a:lnTo>
                  <a:lnTo>
                    <a:pt x="41" y="77"/>
                  </a:lnTo>
                  <a:lnTo>
                    <a:pt x="37" y="77"/>
                  </a:lnTo>
                  <a:lnTo>
                    <a:pt x="36" y="79"/>
                  </a:lnTo>
                  <a:lnTo>
                    <a:pt x="34" y="74"/>
                  </a:lnTo>
                  <a:lnTo>
                    <a:pt x="25" y="74"/>
                  </a:lnTo>
                  <a:lnTo>
                    <a:pt x="24" y="70"/>
                  </a:lnTo>
                  <a:lnTo>
                    <a:pt x="20" y="70"/>
                  </a:lnTo>
                  <a:lnTo>
                    <a:pt x="17" y="69"/>
                  </a:lnTo>
                  <a:lnTo>
                    <a:pt x="7" y="69"/>
                  </a:lnTo>
                  <a:lnTo>
                    <a:pt x="7" y="65"/>
                  </a:lnTo>
                  <a:lnTo>
                    <a:pt x="5" y="64"/>
                  </a:lnTo>
                  <a:lnTo>
                    <a:pt x="1" y="64"/>
                  </a:lnTo>
                  <a:lnTo>
                    <a:pt x="1" y="60"/>
                  </a:lnTo>
                  <a:lnTo>
                    <a:pt x="3" y="60"/>
                  </a:lnTo>
                  <a:lnTo>
                    <a:pt x="5" y="58"/>
                  </a:lnTo>
                  <a:lnTo>
                    <a:pt x="5" y="57"/>
                  </a:lnTo>
                  <a:lnTo>
                    <a:pt x="0" y="57"/>
                  </a:lnTo>
                  <a:lnTo>
                    <a:pt x="0" y="51"/>
                  </a:lnTo>
                  <a:lnTo>
                    <a:pt x="1" y="50"/>
                  </a:lnTo>
                  <a:lnTo>
                    <a:pt x="5" y="48"/>
                  </a:lnTo>
                  <a:lnTo>
                    <a:pt x="8" y="48"/>
                  </a:lnTo>
                  <a:lnTo>
                    <a:pt x="12" y="48"/>
                  </a:lnTo>
                  <a:lnTo>
                    <a:pt x="17" y="48"/>
                  </a:lnTo>
                  <a:lnTo>
                    <a:pt x="20" y="45"/>
                  </a:lnTo>
                  <a:lnTo>
                    <a:pt x="22" y="46"/>
                  </a:lnTo>
                  <a:lnTo>
                    <a:pt x="24" y="45"/>
                  </a:lnTo>
                  <a:lnTo>
                    <a:pt x="27" y="45"/>
                  </a:lnTo>
                  <a:lnTo>
                    <a:pt x="29" y="46"/>
                  </a:lnTo>
                  <a:lnTo>
                    <a:pt x="30" y="48"/>
                  </a:lnTo>
                  <a:lnTo>
                    <a:pt x="32" y="50"/>
                  </a:lnTo>
                  <a:lnTo>
                    <a:pt x="34" y="48"/>
                  </a:lnTo>
                  <a:lnTo>
                    <a:pt x="36" y="48"/>
                  </a:lnTo>
                  <a:lnTo>
                    <a:pt x="37" y="48"/>
                  </a:lnTo>
                  <a:lnTo>
                    <a:pt x="39" y="50"/>
                  </a:lnTo>
                  <a:lnTo>
                    <a:pt x="42" y="50"/>
                  </a:lnTo>
                  <a:lnTo>
                    <a:pt x="48" y="50"/>
                  </a:lnTo>
                  <a:lnTo>
                    <a:pt x="48" y="50"/>
                  </a:lnTo>
                  <a:lnTo>
                    <a:pt x="48" y="48"/>
                  </a:lnTo>
                  <a:lnTo>
                    <a:pt x="48" y="45"/>
                  </a:lnTo>
                  <a:lnTo>
                    <a:pt x="44" y="43"/>
                  </a:lnTo>
                  <a:lnTo>
                    <a:pt x="44" y="38"/>
                  </a:lnTo>
                  <a:lnTo>
                    <a:pt x="42" y="36"/>
                  </a:lnTo>
                  <a:lnTo>
                    <a:pt x="42" y="29"/>
                  </a:lnTo>
                  <a:lnTo>
                    <a:pt x="53" y="29"/>
                  </a:lnTo>
                  <a:lnTo>
                    <a:pt x="56" y="34"/>
                  </a:lnTo>
                  <a:lnTo>
                    <a:pt x="56" y="36"/>
                  </a:lnTo>
                  <a:lnTo>
                    <a:pt x="70" y="36"/>
                  </a:lnTo>
                  <a:lnTo>
                    <a:pt x="73" y="34"/>
                  </a:lnTo>
                  <a:lnTo>
                    <a:pt x="75" y="34"/>
                  </a:lnTo>
                  <a:lnTo>
                    <a:pt x="73" y="33"/>
                  </a:lnTo>
                  <a:lnTo>
                    <a:pt x="73" y="29"/>
                  </a:lnTo>
                  <a:lnTo>
                    <a:pt x="75" y="27"/>
                  </a:lnTo>
                  <a:lnTo>
                    <a:pt x="77" y="27"/>
                  </a:lnTo>
                  <a:lnTo>
                    <a:pt x="77" y="27"/>
                  </a:lnTo>
                  <a:lnTo>
                    <a:pt x="80" y="26"/>
                  </a:lnTo>
                  <a:lnTo>
                    <a:pt x="80" y="26"/>
                  </a:lnTo>
                  <a:lnTo>
                    <a:pt x="82" y="24"/>
                  </a:lnTo>
                  <a:lnTo>
                    <a:pt x="82" y="24"/>
                  </a:lnTo>
                  <a:lnTo>
                    <a:pt x="84" y="24"/>
                  </a:lnTo>
                  <a:lnTo>
                    <a:pt x="85" y="22"/>
                  </a:lnTo>
                  <a:lnTo>
                    <a:pt x="90" y="22"/>
                  </a:lnTo>
                  <a:lnTo>
                    <a:pt x="94" y="19"/>
                  </a:lnTo>
                  <a:lnTo>
                    <a:pt x="92" y="17"/>
                  </a:lnTo>
                  <a:lnTo>
                    <a:pt x="92" y="14"/>
                  </a:lnTo>
                  <a:lnTo>
                    <a:pt x="94" y="12"/>
                  </a:lnTo>
                  <a:lnTo>
                    <a:pt x="94" y="10"/>
                  </a:lnTo>
                  <a:lnTo>
                    <a:pt x="94" y="9"/>
                  </a:lnTo>
                  <a:lnTo>
                    <a:pt x="94" y="7"/>
                  </a:lnTo>
                  <a:lnTo>
                    <a:pt x="97" y="5"/>
                  </a:lnTo>
                  <a:lnTo>
                    <a:pt x="99" y="2"/>
                  </a:lnTo>
                  <a:lnTo>
                    <a:pt x="102" y="2"/>
                  </a:lnTo>
                  <a:lnTo>
                    <a:pt x="104" y="2"/>
                  </a:lnTo>
                  <a:lnTo>
                    <a:pt x="107" y="2"/>
                  </a:lnTo>
                  <a:lnTo>
                    <a:pt x="109" y="2"/>
                  </a:lnTo>
                  <a:lnTo>
                    <a:pt x="114" y="2"/>
                  </a:lnTo>
                  <a:lnTo>
                    <a:pt x="116" y="0"/>
                  </a:lnTo>
                  <a:lnTo>
                    <a:pt x="118" y="0"/>
                  </a:lnTo>
                  <a:lnTo>
                    <a:pt x="119" y="3"/>
                  </a:lnTo>
                  <a:lnTo>
                    <a:pt x="119" y="3"/>
                  </a:lnTo>
                  <a:lnTo>
                    <a:pt x="119" y="3"/>
                  </a:lnTo>
                  <a:lnTo>
                    <a:pt x="119" y="3"/>
                  </a:lnTo>
                  <a:lnTo>
                    <a:pt x="121" y="5"/>
                  </a:lnTo>
                  <a:lnTo>
                    <a:pt x="121" y="5"/>
                  </a:lnTo>
                  <a:lnTo>
                    <a:pt x="119" y="7"/>
                  </a:lnTo>
                  <a:lnTo>
                    <a:pt x="121" y="7"/>
                  </a:lnTo>
                  <a:lnTo>
                    <a:pt x="121" y="7"/>
                  </a:lnTo>
                  <a:lnTo>
                    <a:pt x="126" y="7"/>
                  </a:lnTo>
                  <a:lnTo>
                    <a:pt x="128" y="9"/>
                  </a:lnTo>
                  <a:lnTo>
                    <a:pt x="128" y="10"/>
                  </a:lnTo>
                  <a:lnTo>
                    <a:pt x="128" y="12"/>
                  </a:lnTo>
                  <a:lnTo>
                    <a:pt x="128" y="12"/>
                  </a:lnTo>
                  <a:lnTo>
                    <a:pt x="128" y="12"/>
                  </a:lnTo>
                  <a:lnTo>
                    <a:pt x="130" y="14"/>
                  </a:lnTo>
                  <a:lnTo>
                    <a:pt x="130" y="14"/>
                  </a:lnTo>
                  <a:lnTo>
                    <a:pt x="130" y="12"/>
                  </a:lnTo>
                  <a:lnTo>
                    <a:pt x="131" y="12"/>
                  </a:lnTo>
                  <a:lnTo>
                    <a:pt x="131" y="14"/>
                  </a:lnTo>
                  <a:lnTo>
                    <a:pt x="131" y="14"/>
                  </a:lnTo>
                  <a:lnTo>
                    <a:pt x="131" y="14"/>
                  </a:lnTo>
                  <a:lnTo>
                    <a:pt x="131" y="14"/>
                  </a:lnTo>
                  <a:lnTo>
                    <a:pt x="133" y="15"/>
                  </a:lnTo>
                  <a:lnTo>
                    <a:pt x="135" y="15"/>
                  </a:lnTo>
                  <a:lnTo>
                    <a:pt x="133" y="15"/>
                  </a:lnTo>
                  <a:lnTo>
                    <a:pt x="135" y="15"/>
                  </a:lnTo>
                  <a:lnTo>
                    <a:pt x="137" y="15"/>
                  </a:lnTo>
                  <a:lnTo>
                    <a:pt x="138" y="15"/>
                  </a:lnTo>
                  <a:lnTo>
                    <a:pt x="138" y="15"/>
                  </a:lnTo>
                  <a:lnTo>
                    <a:pt x="138" y="17"/>
                  </a:lnTo>
                  <a:lnTo>
                    <a:pt x="140" y="19"/>
                  </a:lnTo>
                  <a:lnTo>
                    <a:pt x="142" y="19"/>
                  </a:lnTo>
                  <a:lnTo>
                    <a:pt x="140" y="21"/>
                  </a:lnTo>
                  <a:lnTo>
                    <a:pt x="140" y="22"/>
                  </a:lnTo>
                  <a:lnTo>
                    <a:pt x="140" y="24"/>
                  </a:lnTo>
                  <a:lnTo>
                    <a:pt x="140" y="24"/>
                  </a:lnTo>
                  <a:lnTo>
                    <a:pt x="142" y="24"/>
                  </a:lnTo>
                  <a:lnTo>
                    <a:pt x="142" y="24"/>
                  </a:lnTo>
                  <a:lnTo>
                    <a:pt x="143" y="24"/>
                  </a:lnTo>
                  <a:lnTo>
                    <a:pt x="143" y="24"/>
                  </a:lnTo>
                  <a:lnTo>
                    <a:pt x="143" y="22"/>
                  </a:lnTo>
                  <a:lnTo>
                    <a:pt x="143" y="22"/>
                  </a:lnTo>
                  <a:lnTo>
                    <a:pt x="145" y="22"/>
                  </a:lnTo>
                  <a:lnTo>
                    <a:pt x="145" y="21"/>
                  </a:lnTo>
                  <a:lnTo>
                    <a:pt x="145" y="21"/>
                  </a:lnTo>
                  <a:lnTo>
                    <a:pt x="147" y="21"/>
                  </a:lnTo>
                  <a:lnTo>
                    <a:pt x="149" y="21"/>
                  </a:lnTo>
                  <a:lnTo>
                    <a:pt x="150" y="22"/>
                  </a:lnTo>
                  <a:lnTo>
                    <a:pt x="149" y="24"/>
                  </a:lnTo>
                  <a:lnTo>
                    <a:pt x="149" y="26"/>
                  </a:lnTo>
                  <a:lnTo>
                    <a:pt x="149" y="26"/>
                  </a:lnTo>
                  <a:lnTo>
                    <a:pt x="149" y="27"/>
                  </a:lnTo>
                  <a:lnTo>
                    <a:pt x="150" y="27"/>
                  </a:lnTo>
                  <a:lnTo>
                    <a:pt x="150" y="27"/>
                  </a:lnTo>
                  <a:lnTo>
                    <a:pt x="152" y="29"/>
                  </a:lnTo>
                  <a:lnTo>
                    <a:pt x="152" y="29"/>
                  </a:lnTo>
                  <a:lnTo>
                    <a:pt x="154" y="29"/>
                  </a:lnTo>
                  <a:lnTo>
                    <a:pt x="154" y="29"/>
                  </a:lnTo>
                  <a:lnTo>
                    <a:pt x="155" y="31"/>
                  </a:lnTo>
                  <a:lnTo>
                    <a:pt x="155" y="31"/>
                  </a:lnTo>
                  <a:lnTo>
                    <a:pt x="157" y="33"/>
                  </a:lnTo>
                  <a:lnTo>
                    <a:pt x="157" y="33"/>
                  </a:lnTo>
                  <a:lnTo>
                    <a:pt x="157" y="33"/>
                  </a:lnTo>
                  <a:lnTo>
                    <a:pt x="157" y="33"/>
                  </a:lnTo>
                  <a:lnTo>
                    <a:pt x="159" y="33"/>
                  </a:lnTo>
                  <a:lnTo>
                    <a:pt x="161" y="33"/>
                  </a:lnTo>
                  <a:lnTo>
                    <a:pt x="162" y="34"/>
                  </a:lnTo>
                  <a:lnTo>
                    <a:pt x="164" y="34"/>
                  </a:lnTo>
                  <a:lnTo>
                    <a:pt x="166" y="34"/>
                  </a:lnTo>
                  <a:lnTo>
                    <a:pt x="167" y="34"/>
                  </a:lnTo>
                  <a:lnTo>
                    <a:pt x="169" y="34"/>
                  </a:lnTo>
                  <a:lnTo>
                    <a:pt x="171" y="36"/>
                  </a:lnTo>
                  <a:lnTo>
                    <a:pt x="171" y="36"/>
                  </a:lnTo>
                  <a:lnTo>
                    <a:pt x="171" y="36"/>
                  </a:lnTo>
                  <a:lnTo>
                    <a:pt x="172" y="38"/>
                  </a:lnTo>
                  <a:lnTo>
                    <a:pt x="172" y="38"/>
                  </a:lnTo>
                  <a:lnTo>
                    <a:pt x="172" y="39"/>
                  </a:lnTo>
                  <a:lnTo>
                    <a:pt x="172" y="39"/>
                  </a:lnTo>
                  <a:lnTo>
                    <a:pt x="172" y="39"/>
                  </a:lnTo>
                  <a:lnTo>
                    <a:pt x="172" y="39"/>
                  </a:lnTo>
                  <a:lnTo>
                    <a:pt x="172" y="39"/>
                  </a:lnTo>
                  <a:lnTo>
                    <a:pt x="176" y="39"/>
                  </a:lnTo>
                  <a:lnTo>
                    <a:pt x="178" y="41"/>
                  </a:lnTo>
                  <a:lnTo>
                    <a:pt x="178" y="41"/>
                  </a:lnTo>
                  <a:lnTo>
                    <a:pt x="178" y="41"/>
                  </a:lnTo>
                  <a:lnTo>
                    <a:pt x="178" y="41"/>
                  </a:lnTo>
                  <a:lnTo>
                    <a:pt x="179" y="41"/>
                  </a:lnTo>
                  <a:lnTo>
                    <a:pt x="179" y="41"/>
                  </a:lnTo>
                  <a:lnTo>
                    <a:pt x="179" y="41"/>
                  </a:lnTo>
                  <a:lnTo>
                    <a:pt x="179" y="41"/>
                  </a:lnTo>
                  <a:lnTo>
                    <a:pt x="181" y="41"/>
                  </a:lnTo>
                  <a:lnTo>
                    <a:pt x="183" y="39"/>
                  </a:lnTo>
                  <a:lnTo>
                    <a:pt x="184" y="43"/>
                  </a:lnTo>
                  <a:lnTo>
                    <a:pt x="184" y="43"/>
                  </a:lnTo>
                  <a:lnTo>
                    <a:pt x="186" y="43"/>
                  </a:lnTo>
                  <a:lnTo>
                    <a:pt x="188" y="43"/>
                  </a:lnTo>
                  <a:lnTo>
                    <a:pt x="190" y="43"/>
                  </a:lnTo>
                  <a:lnTo>
                    <a:pt x="190" y="43"/>
                  </a:lnTo>
                  <a:lnTo>
                    <a:pt x="191" y="45"/>
                  </a:lnTo>
                  <a:lnTo>
                    <a:pt x="195" y="45"/>
                  </a:lnTo>
                  <a:lnTo>
                    <a:pt x="193" y="46"/>
                  </a:lnTo>
                  <a:lnTo>
                    <a:pt x="193" y="48"/>
                  </a:lnTo>
                  <a:lnTo>
                    <a:pt x="193" y="50"/>
                  </a:lnTo>
                  <a:lnTo>
                    <a:pt x="193" y="50"/>
                  </a:lnTo>
                  <a:lnTo>
                    <a:pt x="191" y="51"/>
                  </a:lnTo>
                  <a:lnTo>
                    <a:pt x="190" y="51"/>
                  </a:lnTo>
                  <a:lnTo>
                    <a:pt x="190" y="51"/>
                  </a:lnTo>
                  <a:lnTo>
                    <a:pt x="190" y="53"/>
                  </a:lnTo>
                  <a:lnTo>
                    <a:pt x="190" y="53"/>
                  </a:lnTo>
                  <a:lnTo>
                    <a:pt x="188" y="53"/>
                  </a:lnTo>
                  <a:lnTo>
                    <a:pt x="188" y="58"/>
                  </a:lnTo>
                  <a:lnTo>
                    <a:pt x="186" y="58"/>
                  </a:lnTo>
                  <a:lnTo>
                    <a:pt x="186" y="60"/>
                  </a:lnTo>
                  <a:lnTo>
                    <a:pt x="186" y="62"/>
                  </a:lnTo>
                  <a:lnTo>
                    <a:pt x="186" y="62"/>
                  </a:lnTo>
                  <a:lnTo>
                    <a:pt x="184" y="64"/>
                  </a:lnTo>
                  <a:lnTo>
                    <a:pt x="184" y="64"/>
                  </a:lnTo>
                  <a:lnTo>
                    <a:pt x="184" y="64"/>
                  </a:lnTo>
                  <a:lnTo>
                    <a:pt x="184" y="65"/>
                  </a:lnTo>
                  <a:lnTo>
                    <a:pt x="184" y="67"/>
                  </a:lnTo>
                  <a:lnTo>
                    <a:pt x="184" y="69"/>
                  </a:lnTo>
                  <a:lnTo>
                    <a:pt x="184" y="70"/>
                  </a:lnTo>
                  <a:lnTo>
                    <a:pt x="184" y="72"/>
                  </a:lnTo>
                  <a:lnTo>
                    <a:pt x="184" y="74"/>
                  </a:lnTo>
                  <a:lnTo>
                    <a:pt x="184" y="74"/>
                  </a:lnTo>
                  <a:lnTo>
                    <a:pt x="184" y="74"/>
                  </a:lnTo>
                  <a:lnTo>
                    <a:pt x="183" y="76"/>
                  </a:lnTo>
                  <a:lnTo>
                    <a:pt x="183" y="76"/>
                  </a:lnTo>
                  <a:lnTo>
                    <a:pt x="183" y="76"/>
                  </a:lnTo>
                  <a:lnTo>
                    <a:pt x="181" y="77"/>
                  </a:lnTo>
                  <a:lnTo>
                    <a:pt x="179" y="77"/>
                  </a:lnTo>
                  <a:lnTo>
                    <a:pt x="179" y="77"/>
                  </a:lnTo>
                  <a:lnTo>
                    <a:pt x="178" y="76"/>
                  </a:lnTo>
                  <a:lnTo>
                    <a:pt x="178" y="76"/>
                  </a:lnTo>
                  <a:lnTo>
                    <a:pt x="176" y="76"/>
                  </a:lnTo>
                  <a:lnTo>
                    <a:pt x="176" y="76"/>
                  </a:lnTo>
                  <a:lnTo>
                    <a:pt x="176" y="76"/>
                  </a:lnTo>
                  <a:lnTo>
                    <a:pt x="176" y="77"/>
                  </a:lnTo>
                  <a:lnTo>
                    <a:pt x="174" y="79"/>
                  </a:lnTo>
                  <a:lnTo>
                    <a:pt x="174" y="79"/>
                  </a:lnTo>
                  <a:lnTo>
                    <a:pt x="172" y="79"/>
                  </a:lnTo>
                  <a:lnTo>
                    <a:pt x="172" y="81"/>
                  </a:lnTo>
                  <a:lnTo>
                    <a:pt x="171" y="82"/>
                  </a:lnTo>
                  <a:lnTo>
                    <a:pt x="171" y="82"/>
                  </a:lnTo>
                  <a:lnTo>
                    <a:pt x="171" y="82"/>
                  </a:lnTo>
                  <a:lnTo>
                    <a:pt x="171" y="82"/>
                  </a:lnTo>
                  <a:lnTo>
                    <a:pt x="171" y="82"/>
                  </a:lnTo>
                  <a:lnTo>
                    <a:pt x="171" y="84"/>
                  </a:lnTo>
                  <a:lnTo>
                    <a:pt x="169" y="86"/>
                  </a:lnTo>
                  <a:lnTo>
                    <a:pt x="167" y="86"/>
                  </a:lnTo>
                  <a:lnTo>
                    <a:pt x="167" y="86"/>
                  </a:lnTo>
                  <a:lnTo>
                    <a:pt x="169" y="88"/>
                  </a:lnTo>
                  <a:lnTo>
                    <a:pt x="164" y="91"/>
                  </a:lnTo>
                  <a:lnTo>
                    <a:pt x="162" y="93"/>
                  </a:lnTo>
                  <a:lnTo>
                    <a:pt x="162" y="93"/>
                  </a:lnTo>
                  <a:lnTo>
                    <a:pt x="162" y="94"/>
                  </a:lnTo>
                  <a:lnTo>
                    <a:pt x="162" y="94"/>
                  </a:lnTo>
                  <a:lnTo>
                    <a:pt x="162" y="96"/>
                  </a:lnTo>
                  <a:lnTo>
                    <a:pt x="162" y="94"/>
                  </a:lnTo>
                  <a:lnTo>
                    <a:pt x="164" y="94"/>
                  </a:lnTo>
                  <a:lnTo>
                    <a:pt x="166" y="93"/>
                  </a:lnTo>
                  <a:lnTo>
                    <a:pt x="167" y="93"/>
                  </a:lnTo>
                  <a:lnTo>
                    <a:pt x="169" y="94"/>
                  </a:lnTo>
                  <a:lnTo>
                    <a:pt x="171" y="94"/>
                  </a:lnTo>
                  <a:lnTo>
                    <a:pt x="172" y="94"/>
                  </a:lnTo>
                  <a:lnTo>
                    <a:pt x="172" y="96"/>
                  </a:lnTo>
                  <a:lnTo>
                    <a:pt x="172" y="96"/>
                  </a:lnTo>
                  <a:lnTo>
                    <a:pt x="172" y="96"/>
                  </a:lnTo>
                  <a:lnTo>
                    <a:pt x="172" y="98"/>
                  </a:lnTo>
                  <a:lnTo>
                    <a:pt x="172" y="100"/>
                  </a:lnTo>
                  <a:lnTo>
                    <a:pt x="172" y="100"/>
                  </a:lnTo>
                  <a:lnTo>
                    <a:pt x="172" y="100"/>
                  </a:lnTo>
                  <a:lnTo>
                    <a:pt x="172" y="100"/>
                  </a:lnTo>
                  <a:lnTo>
                    <a:pt x="174" y="101"/>
                  </a:lnTo>
                  <a:lnTo>
                    <a:pt x="174" y="101"/>
                  </a:lnTo>
                  <a:lnTo>
                    <a:pt x="174" y="101"/>
                  </a:lnTo>
                  <a:lnTo>
                    <a:pt x="176" y="103"/>
                  </a:lnTo>
                  <a:lnTo>
                    <a:pt x="176" y="103"/>
                  </a:lnTo>
                  <a:lnTo>
                    <a:pt x="174" y="105"/>
                  </a:lnTo>
                  <a:lnTo>
                    <a:pt x="174" y="106"/>
                  </a:lnTo>
                  <a:lnTo>
                    <a:pt x="174" y="106"/>
                  </a:lnTo>
                  <a:lnTo>
                    <a:pt x="174" y="106"/>
                  </a:lnTo>
                  <a:lnTo>
                    <a:pt x="172" y="106"/>
                  </a:lnTo>
                  <a:lnTo>
                    <a:pt x="172" y="106"/>
                  </a:lnTo>
                  <a:lnTo>
                    <a:pt x="172" y="108"/>
                  </a:lnTo>
                  <a:lnTo>
                    <a:pt x="172" y="108"/>
                  </a:lnTo>
                  <a:lnTo>
                    <a:pt x="174" y="108"/>
                  </a:lnTo>
                  <a:lnTo>
                    <a:pt x="174" y="110"/>
                  </a:lnTo>
                  <a:lnTo>
                    <a:pt x="174" y="110"/>
                  </a:lnTo>
                  <a:lnTo>
                    <a:pt x="174" y="112"/>
                  </a:lnTo>
                  <a:lnTo>
                    <a:pt x="176" y="112"/>
                  </a:lnTo>
                  <a:lnTo>
                    <a:pt x="176" y="112"/>
                  </a:lnTo>
                  <a:lnTo>
                    <a:pt x="178" y="113"/>
                  </a:lnTo>
                  <a:lnTo>
                    <a:pt x="178" y="115"/>
                  </a:lnTo>
                  <a:lnTo>
                    <a:pt x="178" y="117"/>
                  </a:lnTo>
                  <a:lnTo>
                    <a:pt x="176" y="118"/>
                  </a:lnTo>
                  <a:lnTo>
                    <a:pt x="176" y="118"/>
                  </a:lnTo>
                  <a:lnTo>
                    <a:pt x="174" y="118"/>
                  </a:lnTo>
                  <a:lnTo>
                    <a:pt x="174" y="118"/>
                  </a:lnTo>
                  <a:lnTo>
                    <a:pt x="174" y="118"/>
                  </a:lnTo>
                  <a:lnTo>
                    <a:pt x="174" y="120"/>
                  </a:lnTo>
                  <a:lnTo>
                    <a:pt x="172" y="120"/>
                  </a:lnTo>
                  <a:lnTo>
                    <a:pt x="171" y="120"/>
                  </a:lnTo>
                  <a:lnTo>
                    <a:pt x="169" y="120"/>
                  </a:lnTo>
                  <a:lnTo>
                    <a:pt x="171" y="122"/>
                  </a:lnTo>
                  <a:lnTo>
                    <a:pt x="171" y="122"/>
                  </a:lnTo>
                  <a:lnTo>
                    <a:pt x="171" y="122"/>
                  </a:lnTo>
                  <a:lnTo>
                    <a:pt x="171" y="122"/>
                  </a:lnTo>
                  <a:lnTo>
                    <a:pt x="171" y="124"/>
                  </a:lnTo>
                  <a:lnTo>
                    <a:pt x="172" y="124"/>
                  </a:lnTo>
                  <a:lnTo>
                    <a:pt x="174" y="124"/>
                  </a:lnTo>
                  <a:lnTo>
                    <a:pt x="174" y="125"/>
                  </a:lnTo>
                  <a:lnTo>
                    <a:pt x="174" y="125"/>
                  </a:lnTo>
                  <a:lnTo>
                    <a:pt x="174" y="125"/>
                  </a:lnTo>
                  <a:lnTo>
                    <a:pt x="176" y="127"/>
                  </a:lnTo>
                  <a:lnTo>
                    <a:pt x="176" y="127"/>
                  </a:lnTo>
                  <a:lnTo>
                    <a:pt x="174" y="129"/>
                  </a:lnTo>
                  <a:lnTo>
                    <a:pt x="174" y="129"/>
                  </a:lnTo>
                  <a:lnTo>
                    <a:pt x="174" y="130"/>
                  </a:lnTo>
                  <a:lnTo>
                    <a:pt x="174" y="130"/>
                  </a:lnTo>
                  <a:lnTo>
                    <a:pt x="172" y="130"/>
                  </a:lnTo>
                  <a:lnTo>
                    <a:pt x="172" y="130"/>
                  </a:lnTo>
                  <a:lnTo>
                    <a:pt x="172" y="132"/>
                  </a:lnTo>
                  <a:lnTo>
                    <a:pt x="172" y="132"/>
                  </a:lnTo>
                  <a:lnTo>
                    <a:pt x="172" y="132"/>
                  </a:lnTo>
                  <a:lnTo>
                    <a:pt x="172" y="134"/>
                  </a:lnTo>
                  <a:lnTo>
                    <a:pt x="172" y="134"/>
                  </a:lnTo>
                  <a:lnTo>
                    <a:pt x="172" y="134"/>
                  </a:lnTo>
                  <a:lnTo>
                    <a:pt x="172" y="136"/>
                  </a:lnTo>
                  <a:lnTo>
                    <a:pt x="172" y="136"/>
                  </a:lnTo>
                  <a:lnTo>
                    <a:pt x="174" y="136"/>
                  </a:lnTo>
                  <a:lnTo>
                    <a:pt x="174" y="136"/>
                  </a:lnTo>
                  <a:lnTo>
                    <a:pt x="174" y="136"/>
                  </a:lnTo>
                  <a:lnTo>
                    <a:pt x="174" y="136"/>
                  </a:lnTo>
                  <a:lnTo>
                    <a:pt x="176" y="136"/>
                  </a:lnTo>
                  <a:lnTo>
                    <a:pt x="178" y="137"/>
                  </a:lnTo>
                  <a:lnTo>
                    <a:pt x="178" y="137"/>
                  </a:lnTo>
                  <a:lnTo>
                    <a:pt x="178" y="137"/>
                  </a:lnTo>
                  <a:lnTo>
                    <a:pt x="178" y="137"/>
                  </a:lnTo>
                  <a:lnTo>
                    <a:pt x="179" y="137"/>
                  </a:lnTo>
                  <a:lnTo>
                    <a:pt x="179" y="137"/>
                  </a:lnTo>
                  <a:lnTo>
                    <a:pt x="179" y="137"/>
                  </a:lnTo>
                  <a:lnTo>
                    <a:pt x="179" y="137"/>
                  </a:lnTo>
                  <a:lnTo>
                    <a:pt x="179" y="137"/>
                  </a:lnTo>
                  <a:lnTo>
                    <a:pt x="181" y="137"/>
                  </a:lnTo>
                  <a:lnTo>
                    <a:pt x="183" y="137"/>
                  </a:lnTo>
                  <a:lnTo>
                    <a:pt x="183" y="137"/>
                  </a:lnTo>
                  <a:lnTo>
                    <a:pt x="184" y="139"/>
                  </a:lnTo>
                  <a:lnTo>
                    <a:pt x="184" y="141"/>
                  </a:lnTo>
                  <a:lnTo>
                    <a:pt x="184" y="141"/>
                  </a:lnTo>
                  <a:lnTo>
                    <a:pt x="184" y="141"/>
                  </a:lnTo>
                  <a:lnTo>
                    <a:pt x="184" y="143"/>
                  </a:lnTo>
                  <a:lnTo>
                    <a:pt x="183" y="143"/>
                  </a:lnTo>
                  <a:lnTo>
                    <a:pt x="183" y="143"/>
                  </a:lnTo>
                  <a:lnTo>
                    <a:pt x="183" y="144"/>
                  </a:lnTo>
                  <a:lnTo>
                    <a:pt x="183" y="144"/>
                  </a:lnTo>
                  <a:lnTo>
                    <a:pt x="181" y="144"/>
                  </a:lnTo>
                  <a:lnTo>
                    <a:pt x="181" y="144"/>
                  </a:lnTo>
                  <a:lnTo>
                    <a:pt x="183" y="146"/>
                  </a:lnTo>
                  <a:lnTo>
                    <a:pt x="183" y="148"/>
                  </a:lnTo>
                  <a:lnTo>
                    <a:pt x="181" y="148"/>
                  </a:lnTo>
                  <a:lnTo>
                    <a:pt x="179" y="148"/>
                  </a:lnTo>
                  <a:lnTo>
                    <a:pt x="179" y="149"/>
                  </a:lnTo>
                  <a:lnTo>
                    <a:pt x="178" y="149"/>
                  </a:lnTo>
                  <a:lnTo>
                    <a:pt x="176" y="149"/>
                  </a:lnTo>
                  <a:lnTo>
                    <a:pt x="176" y="149"/>
                  </a:lnTo>
                  <a:lnTo>
                    <a:pt x="176" y="149"/>
                  </a:lnTo>
                  <a:lnTo>
                    <a:pt x="176" y="151"/>
                  </a:lnTo>
                  <a:lnTo>
                    <a:pt x="174" y="151"/>
                  </a:lnTo>
                  <a:lnTo>
                    <a:pt x="174" y="151"/>
                  </a:lnTo>
                  <a:lnTo>
                    <a:pt x="174" y="151"/>
                  </a:lnTo>
                  <a:lnTo>
                    <a:pt x="172" y="151"/>
                  </a:lnTo>
                  <a:lnTo>
                    <a:pt x="172" y="151"/>
                  </a:lnTo>
                  <a:lnTo>
                    <a:pt x="172" y="153"/>
                  </a:lnTo>
                  <a:lnTo>
                    <a:pt x="172" y="153"/>
                  </a:lnTo>
                  <a:lnTo>
                    <a:pt x="172" y="153"/>
                  </a:lnTo>
                  <a:lnTo>
                    <a:pt x="171" y="153"/>
                  </a:lnTo>
                  <a:lnTo>
                    <a:pt x="171" y="153"/>
                  </a:lnTo>
                  <a:lnTo>
                    <a:pt x="171" y="155"/>
                  </a:lnTo>
                  <a:lnTo>
                    <a:pt x="169" y="155"/>
                  </a:lnTo>
                  <a:lnTo>
                    <a:pt x="169" y="155"/>
                  </a:lnTo>
                  <a:lnTo>
                    <a:pt x="169" y="155"/>
                  </a:lnTo>
                  <a:lnTo>
                    <a:pt x="167" y="156"/>
                  </a:lnTo>
                  <a:lnTo>
                    <a:pt x="167" y="156"/>
                  </a:lnTo>
                  <a:lnTo>
                    <a:pt x="167" y="156"/>
                  </a:lnTo>
                  <a:lnTo>
                    <a:pt x="167" y="156"/>
                  </a:lnTo>
                  <a:lnTo>
                    <a:pt x="167" y="158"/>
                  </a:lnTo>
                  <a:lnTo>
                    <a:pt x="167" y="158"/>
                  </a:lnTo>
                  <a:lnTo>
                    <a:pt x="166" y="158"/>
                  </a:lnTo>
                  <a:lnTo>
                    <a:pt x="164" y="160"/>
                  </a:lnTo>
                  <a:lnTo>
                    <a:pt x="162" y="160"/>
                  </a:lnTo>
                  <a:lnTo>
                    <a:pt x="162" y="160"/>
                  </a:lnTo>
                  <a:lnTo>
                    <a:pt x="162" y="160"/>
                  </a:lnTo>
                  <a:lnTo>
                    <a:pt x="161" y="160"/>
                  </a:lnTo>
                  <a:lnTo>
                    <a:pt x="161" y="160"/>
                  </a:lnTo>
                  <a:lnTo>
                    <a:pt x="161" y="160"/>
                  </a:lnTo>
                  <a:lnTo>
                    <a:pt x="159" y="160"/>
                  </a:lnTo>
                  <a:lnTo>
                    <a:pt x="159" y="160"/>
                  </a:lnTo>
                  <a:lnTo>
                    <a:pt x="157" y="160"/>
                  </a:lnTo>
                  <a:lnTo>
                    <a:pt x="157" y="160"/>
                  </a:lnTo>
                  <a:lnTo>
                    <a:pt x="155" y="160"/>
                  </a:lnTo>
                  <a:lnTo>
                    <a:pt x="155" y="160"/>
                  </a:lnTo>
                  <a:lnTo>
                    <a:pt x="155" y="160"/>
                  </a:lnTo>
                  <a:lnTo>
                    <a:pt x="154" y="160"/>
                  </a:lnTo>
                  <a:lnTo>
                    <a:pt x="154" y="160"/>
                  </a:lnTo>
                  <a:lnTo>
                    <a:pt x="152" y="160"/>
                  </a:lnTo>
                  <a:lnTo>
                    <a:pt x="150" y="158"/>
                  </a:lnTo>
                  <a:lnTo>
                    <a:pt x="150" y="158"/>
                  </a:lnTo>
                  <a:lnTo>
                    <a:pt x="150" y="158"/>
                  </a:lnTo>
                  <a:lnTo>
                    <a:pt x="150" y="158"/>
                  </a:lnTo>
                  <a:lnTo>
                    <a:pt x="147" y="158"/>
                  </a:lnTo>
                  <a:lnTo>
                    <a:pt x="147" y="158"/>
                  </a:lnTo>
                  <a:lnTo>
                    <a:pt x="147" y="156"/>
                  </a:lnTo>
                  <a:lnTo>
                    <a:pt x="145" y="156"/>
                  </a:lnTo>
                  <a:lnTo>
                    <a:pt x="145" y="155"/>
                  </a:lnTo>
                  <a:lnTo>
                    <a:pt x="145" y="155"/>
                  </a:lnTo>
                  <a:lnTo>
                    <a:pt x="143" y="155"/>
                  </a:lnTo>
                  <a:lnTo>
                    <a:pt x="142" y="155"/>
                  </a:lnTo>
                  <a:lnTo>
                    <a:pt x="142" y="155"/>
                  </a:lnTo>
                  <a:lnTo>
                    <a:pt x="140" y="155"/>
                  </a:lnTo>
                  <a:lnTo>
                    <a:pt x="140" y="153"/>
                  </a:lnTo>
                  <a:lnTo>
                    <a:pt x="138" y="153"/>
                  </a:lnTo>
                  <a:lnTo>
                    <a:pt x="138" y="153"/>
                  </a:lnTo>
                  <a:lnTo>
                    <a:pt x="137" y="153"/>
                  </a:lnTo>
                  <a:lnTo>
                    <a:pt x="137" y="153"/>
                  </a:lnTo>
                  <a:lnTo>
                    <a:pt x="137" y="155"/>
                  </a:lnTo>
                  <a:lnTo>
                    <a:pt x="135" y="155"/>
                  </a:lnTo>
                  <a:lnTo>
                    <a:pt x="133" y="153"/>
                  </a:lnTo>
                  <a:lnTo>
                    <a:pt x="133" y="153"/>
                  </a:lnTo>
                  <a:lnTo>
                    <a:pt x="133" y="151"/>
                  </a:lnTo>
                  <a:lnTo>
                    <a:pt x="131" y="151"/>
                  </a:lnTo>
                  <a:lnTo>
                    <a:pt x="131" y="151"/>
                  </a:lnTo>
                  <a:lnTo>
                    <a:pt x="130" y="151"/>
                  </a:lnTo>
                  <a:lnTo>
                    <a:pt x="128" y="151"/>
                  </a:lnTo>
                  <a:lnTo>
                    <a:pt x="126" y="151"/>
                  </a:lnTo>
                  <a:lnTo>
                    <a:pt x="126" y="149"/>
                  </a:lnTo>
                  <a:lnTo>
                    <a:pt x="126" y="149"/>
                  </a:lnTo>
                  <a:lnTo>
                    <a:pt x="126" y="149"/>
                  </a:lnTo>
                  <a:lnTo>
                    <a:pt x="125" y="149"/>
                  </a:lnTo>
                  <a:lnTo>
                    <a:pt x="125" y="149"/>
                  </a:lnTo>
                  <a:lnTo>
                    <a:pt x="123" y="151"/>
                  </a:lnTo>
                  <a:lnTo>
                    <a:pt x="123" y="151"/>
                  </a:lnTo>
                  <a:lnTo>
                    <a:pt x="123" y="151"/>
                  </a:lnTo>
                  <a:lnTo>
                    <a:pt x="121" y="153"/>
                  </a:lnTo>
                  <a:lnTo>
                    <a:pt x="119" y="153"/>
                  </a:lnTo>
                  <a:lnTo>
                    <a:pt x="118" y="155"/>
                  </a:lnTo>
                  <a:lnTo>
                    <a:pt x="116" y="155"/>
                  </a:lnTo>
                  <a:lnTo>
                    <a:pt x="114" y="155"/>
                  </a:lnTo>
                  <a:lnTo>
                    <a:pt x="113" y="155"/>
                  </a:lnTo>
                  <a:lnTo>
                    <a:pt x="113" y="156"/>
                  </a:lnTo>
                  <a:lnTo>
                    <a:pt x="111" y="156"/>
                  </a:lnTo>
                  <a:lnTo>
                    <a:pt x="111" y="158"/>
                  </a:lnTo>
                  <a:lnTo>
                    <a:pt x="111" y="160"/>
                  </a:lnTo>
                  <a:lnTo>
                    <a:pt x="111" y="160"/>
                  </a:lnTo>
                  <a:lnTo>
                    <a:pt x="109" y="161"/>
                  </a:lnTo>
                  <a:lnTo>
                    <a:pt x="111" y="161"/>
                  </a:lnTo>
                  <a:lnTo>
                    <a:pt x="111" y="167"/>
                  </a:lnTo>
                  <a:lnTo>
                    <a:pt x="111" y="167"/>
                  </a:lnTo>
                  <a:lnTo>
                    <a:pt x="111" y="170"/>
                  </a:lnTo>
                  <a:lnTo>
                    <a:pt x="107" y="170"/>
                  </a:lnTo>
                  <a:lnTo>
                    <a:pt x="107" y="170"/>
                  </a:lnTo>
                  <a:lnTo>
                    <a:pt x="106" y="170"/>
                  </a:lnTo>
                  <a:lnTo>
                    <a:pt x="104" y="170"/>
                  </a:lnTo>
                  <a:lnTo>
                    <a:pt x="102" y="172"/>
                  </a:lnTo>
                  <a:lnTo>
                    <a:pt x="101" y="172"/>
                  </a:lnTo>
                  <a:lnTo>
                    <a:pt x="99" y="172"/>
                  </a:lnTo>
                  <a:lnTo>
                    <a:pt x="99" y="17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47" name="Freeform 331"/>
            <p:cNvSpPr>
              <a:spLocks/>
            </p:cNvSpPr>
            <p:nvPr/>
          </p:nvSpPr>
          <p:spPr bwMode="auto">
            <a:xfrm>
              <a:off x="4454526" y="3010235"/>
              <a:ext cx="74613" cy="146050"/>
            </a:xfrm>
            <a:custGeom>
              <a:avLst/>
              <a:gdLst>
                <a:gd name="T0" fmla="*/ 8 w 47"/>
                <a:gd name="T1" fmla="*/ 84 h 92"/>
                <a:gd name="T2" fmla="*/ 8 w 47"/>
                <a:gd name="T3" fmla="*/ 79 h 92"/>
                <a:gd name="T4" fmla="*/ 8 w 47"/>
                <a:gd name="T5" fmla="*/ 68 h 92"/>
                <a:gd name="T6" fmla="*/ 6 w 47"/>
                <a:gd name="T7" fmla="*/ 67 h 92"/>
                <a:gd name="T8" fmla="*/ 3 w 47"/>
                <a:gd name="T9" fmla="*/ 63 h 92"/>
                <a:gd name="T10" fmla="*/ 0 w 47"/>
                <a:gd name="T11" fmla="*/ 60 h 92"/>
                <a:gd name="T12" fmla="*/ 0 w 47"/>
                <a:gd name="T13" fmla="*/ 51 h 92"/>
                <a:gd name="T14" fmla="*/ 1 w 47"/>
                <a:gd name="T15" fmla="*/ 48 h 92"/>
                <a:gd name="T16" fmla="*/ 5 w 47"/>
                <a:gd name="T17" fmla="*/ 43 h 92"/>
                <a:gd name="T18" fmla="*/ 6 w 47"/>
                <a:gd name="T19" fmla="*/ 37 h 92"/>
                <a:gd name="T20" fmla="*/ 10 w 47"/>
                <a:gd name="T21" fmla="*/ 27 h 92"/>
                <a:gd name="T22" fmla="*/ 12 w 47"/>
                <a:gd name="T23" fmla="*/ 22 h 92"/>
                <a:gd name="T24" fmla="*/ 10 w 47"/>
                <a:gd name="T25" fmla="*/ 17 h 92"/>
                <a:gd name="T26" fmla="*/ 8 w 47"/>
                <a:gd name="T27" fmla="*/ 8 h 92"/>
                <a:gd name="T28" fmla="*/ 8 w 47"/>
                <a:gd name="T29" fmla="*/ 5 h 92"/>
                <a:gd name="T30" fmla="*/ 12 w 47"/>
                <a:gd name="T31" fmla="*/ 0 h 92"/>
                <a:gd name="T32" fmla="*/ 17 w 47"/>
                <a:gd name="T33" fmla="*/ 0 h 92"/>
                <a:gd name="T34" fmla="*/ 22 w 47"/>
                <a:gd name="T35" fmla="*/ 5 h 92"/>
                <a:gd name="T36" fmla="*/ 27 w 47"/>
                <a:gd name="T37" fmla="*/ 3 h 92"/>
                <a:gd name="T38" fmla="*/ 32 w 47"/>
                <a:gd name="T39" fmla="*/ 3 h 92"/>
                <a:gd name="T40" fmla="*/ 42 w 47"/>
                <a:gd name="T41" fmla="*/ 1 h 92"/>
                <a:gd name="T42" fmla="*/ 46 w 47"/>
                <a:gd name="T43" fmla="*/ 7 h 92"/>
                <a:gd name="T44" fmla="*/ 47 w 47"/>
                <a:gd name="T45" fmla="*/ 13 h 92"/>
                <a:gd name="T46" fmla="*/ 42 w 47"/>
                <a:gd name="T47" fmla="*/ 17 h 92"/>
                <a:gd name="T48" fmla="*/ 39 w 47"/>
                <a:gd name="T49" fmla="*/ 20 h 92"/>
                <a:gd name="T50" fmla="*/ 41 w 47"/>
                <a:gd name="T51" fmla="*/ 31 h 92"/>
                <a:gd name="T52" fmla="*/ 39 w 47"/>
                <a:gd name="T53" fmla="*/ 36 h 92"/>
                <a:gd name="T54" fmla="*/ 39 w 47"/>
                <a:gd name="T55" fmla="*/ 41 h 92"/>
                <a:gd name="T56" fmla="*/ 35 w 47"/>
                <a:gd name="T57" fmla="*/ 46 h 92"/>
                <a:gd name="T58" fmla="*/ 32 w 47"/>
                <a:gd name="T59" fmla="*/ 46 h 92"/>
                <a:gd name="T60" fmla="*/ 34 w 47"/>
                <a:gd name="T61" fmla="*/ 50 h 92"/>
                <a:gd name="T62" fmla="*/ 35 w 47"/>
                <a:gd name="T63" fmla="*/ 50 h 92"/>
                <a:gd name="T64" fmla="*/ 35 w 47"/>
                <a:gd name="T65" fmla="*/ 53 h 92"/>
                <a:gd name="T66" fmla="*/ 37 w 47"/>
                <a:gd name="T67" fmla="*/ 56 h 92"/>
                <a:gd name="T68" fmla="*/ 35 w 47"/>
                <a:gd name="T69" fmla="*/ 60 h 92"/>
                <a:gd name="T70" fmla="*/ 34 w 47"/>
                <a:gd name="T71" fmla="*/ 67 h 92"/>
                <a:gd name="T72" fmla="*/ 39 w 47"/>
                <a:gd name="T73" fmla="*/ 70 h 92"/>
                <a:gd name="T74" fmla="*/ 34 w 47"/>
                <a:gd name="T75" fmla="*/ 74 h 92"/>
                <a:gd name="T76" fmla="*/ 32 w 47"/>
                <a:gd name="T77" fmla="*/ 79 h 92"/>
                <a:gd name="T78" fmla="*/ 30 w 47"/>
                <a:gd name="T79" fmla="*/ 80 h 92"/>
                <a:gd name="T80" fmla="*/ 30 w 47"/>
                <a:gd name="T81" fmla="*/ 87 h 92"/>
                <a:gd name="T82" fmla="*/ 27 w 47"/>
                <a:gd name="T83" fmla="*/ 91 h 92"/>
                <a:gd name="T84" fmla="*/ 20 w 47"/>
                <a:gd name="T85" fmla="*/ 91 h 92"/>
                <a:gd name="T86" fmla="*/ 13 w 47"/>
                <a:gd name="T87" fmla="*/ 89 h 92"/>
                <a:gd name="T88" fmla="*/ 6 w 47"/>
                <a:gd name="T8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 h="92">
                  <a:moveTo>
                    <a:pt x="6" y="89"/>
                  </a:moveTo>
                  <a:lnTo>
                    <a:pt x="6" y="87"/>
                  </a:lnTo>
                  <a:lnTo>
                    <a:pt x="8" y="84"/>
                  </a:lnTo>
                  <a:lnTo>
                    <a:pt x="8" y="82"/>
                  </a:lnTo>
                  <a:lnTo>
                    <a:pt x="8" y="80"/>
                  </a:lnTo>
                  <a:lnTo>
                    <a:pt x="8" y="79"/>
                  </a:lnTo>
                  <a:lnTo>
                    <a:pt x="8" y="72"/>
                  </a:lnTo>
                  <a:lnTo>
                    <a:pt x="8" y="70"/>
                  </a:lnTo>
                  <a:lnTo>
                    <a:pt x="8" y="68"/>
                  </a:lnTo>
                  <a:lnTo>
                    <a:pt x="10" y="67"/>
                  </a:lnTo>
                  <a:lnTo>
                    <a:pt x="8" y="67"/>
                  </a:lnTo>
                  <a:lnTo>
                    <a:pt x="6" y="67"/>
                  </a:lnTo>
                  <a:lnTo>
                    <a:pt x="3" y="67"/>
                  </a:lnTo>
                  <a:lnTo>
                    <a:pt x="3" y="63"/>
                  </a:lnTo>
                  <a:lnTo>
                    <a:pt x="3" y="63"/>
                  </a:lnTo>
                  <a:lnTo>
                    <a:pt x="3" y="63"/>
                  </a:lnTo>
                  <a:lnTo>
                    <a:pt x="0" y="62"/>
                  </a:lnTo>
                  <a:lnTo>
                    <a:pt x="0" y="60"/>
                  </a:lnTo>
                  <a:lnTo>
                    <a:pt x="0" y="60"/>
                  </a:lnTo>
                  <a:lnTo>
                    <a:pt x="0" y="55"/>
                  </a:lnTo>
                  <a:lnTo>
                    <a:pt x="0" y="51"/>
                  </a:lnTo>
                  <a:lnTo>
                    <a:pt x="1" y="50"/>
                  </a:lnTo>
                  <a:lnTo>
                    <a:pt x="1" y="48"/>
                  </a:lnTo>
                  <a:lnTo>
                    <a:pt x="1" y="48"/>
                  </a:lnTo>
                  <a:lnTo>
                    <a:pt x="3" y="46"/>
                  </a:lnTo>
                  <a:lnTo>
                    <a:pt x="3" y="44"/>
                  </a:lnTo>
                  <a:lnTo>
                    <a:pt x="5" y="43"/>
                  </a:lnTo>
                  <a:lnTo>
                    <a:pt x="6" y="43"/>
                  </a:lnTo>
                  <a:lnTo>
                    <a:pt x="6" y="41"/>
                  </a:lnTo>
                  <a:lnTo>
                    <a:pt x="6" y="37"/>
                  </a:lnTo>
                  <a:lnTo>
                    <a:pt x="8" y="34"/>
                  </a:lnTo>
                  <a:lnTo>
                    <a:pt x="8" y="31"/>
                  </a:lnTo>
                  <a:lnTo>
                    <a:pt x="10" y="27"/>
                  </a:lnTo>
                  <a:lnTo>
                    <a:pt x="10" y="24"/>
                  </a:lnTo>
                  <a:lnTo>
                    <a:pt x="12" y="22"/>
                  </a:lnTo>
                  <a:lnTo>
                    <a:pt x="12" y="22"/>
                  </a:lnTo>
                  <a:lnTo>
                    <a:pt x="10" y="20"/>
                  </a:lnTo>
                  <a:lnTo>
                    <a:pt x="10" y="19"/>
                  </a:lnTo>
                  <a:lnTo>
                    <a:pt x="10" y="17"/>
                  </a:lnTo>
                  <a:lnTo>
                    <a:pt x="10" y="13"/>
                  </a:lnTo>
                  <a:lnTo>
                    <a:pt x="8" y="10"/>
                  </a:lnTo>
                  <a:lnTo>
                    <a:pt x="8" y="8"/>
                  </a:lnTo>
                  <a:lnTo>
                    <a:pt x="8" y="7"/>
                  </a:lnTo>
                  <a:lnTo>
                    <a:pt x="6" y="7"/>
                  </a:lnTo>
                  <a:lnTo>
                    <a:pt x="8" y="5"/>
                  </a:lnTo>
                  <a:lnTo>
                    <a:pt x="8" y="0"/>
                  </a:lnTo>
                  <a:lnTo>
                    <a:pt x="10" y="0"/>
                  </a:lnTo>
                  <a:lnTo>
                    <a:pt x="12" y="0"/>
                  </a:lnTo>
                  <a:lnTo>
                    <a:pt x="15" y="0"/>
                  </a:lnTo>
                  <a:lnTo>
                    <a:pt x="15" y="0"/>
                  </a:lnTo>
                  <a:lnTo>
                    <a:pt x="17" y="0"/>
                  </a:lnTo>
                  <a:lnTo>
                    <a:pt x="18" y="0"/>
                  </a:lnTo>
                  <a:lnTo>
                    <a:pt x="22" y="1"/>
                  </a:lnTo>
                  <a:lnTo>
                    <a:pt x="22" y="5"/>
                  </a:lnTo>
                  <a:lnTo>
                    <a:pt x="22" y="5"/>
                  </a:lnTo>
                  <a:lnTo>
                    <a:pt x="22" y="3"/>
                  </a:lnTo>
                  <a:lnTo>
                    <a:pt x="27" y="3"/>
                  </a:lnTo>
                  <a:lnTo>
                    <a:pt x="29" y="3"/>
                  </a:lnTo>
                  <a:lnTo>
                    <a:pt x="30" y="3"/>
                  </a:lnTo>
                  <a:lnTo>
                    <a:pt x="32" y="3"/>
                  </a:lnTo>
                  <a:lnTo>
                    <a:pt x="34" y="1"/>
                  </a:lnTo>
                  <a:lnTo>
                    <a:pt x="39" y="1"/>
                  </a:lnTo>
                  <a:lnTo>
                    <a:pt x="42" y="1"/>
                  </a:lnTo>
                  <a:lnTo>
                    <a:pt x="44" y="3"/>
                  </a:lnTo>
                  <a:lnTo>
                    <a:pt x="46" y="7"/>
                  </a:lnTo>
                  <a:lnTo>
                    <a:pt x="46" y="7"/>
                  </a:lnTo>
                  <a:lnTo>
                    <a:pt x="47" y="7"/>
                  </a:lnTo>
                  <a:lnTo>
                    <a:pt x="47" y="12"/>
                  </a:lnTo>
                  <a:lnTo>
                    <a:pt x="47" y="13"/>
                  </a:lnTo>
                  <a:lnTo>
                    <a:pt x="46" y="15"/>
                  </a:lnTo>
                  <a:lnTo>
                    <a:pt x="44" y="17"/>
                  </a:lnTo>
                  <a:lnTo>
                    <a:pt x="42" y="17"/>
                  </a:lnTo>
                  <a:lnTo>
                    <a:pt x="41" y="19"/>
                  </a:lnTo>
                  <a:lnTo>
                    <a:pt x="39" y="20"/>
                  </a:lnTo>
                  <a:lnTo>
                    <a:pt x="39" y="20"/>
                  </a:lnTo>
                  <a:lnTo>
                    <a:pt x="41" y="22"/>
                  </a:lnTo>
                  <a:lnTo>
                    <a:pt x="41" y="25"/>
                  </a:lnTo>
                  <a:lnTo>
                    <a:pt x="41" y="31"/>
                  </a:lnTo>
                  <a:lnTo>
                    <a:pt x="41" y="34"/>
                  </a:lnTo>
                  <a:lnTo>
                    <a:pt x="39" y="36"/>
                  </a:lnTo>
                  <a:lnTo>
                    <a:pt x="39" y="36"/>
                  </a:lnTo>
                  <a:lnTo>
                    <a:pt x="39" y="37"/>
                  </a:lnTo>
                  <a:lnTo>
                    <a:pt x="39" y="41"/>
                  </a:lnTo>
                  <a:lnTo>
                    <a:pt x="39" y="41"/>
                  </a:lnTo>
                  <a:lnTo>
                    <a:pt x="39" y="43"/>
                  </a:lnTo>
                  <a:lnTo>
                    <a:pt x="39" y="44"/>
                  </a:lnTo>
                  <a:lnTo>
                    <a:pt x="35" y="46"/>
                  </a:lnTo>
                  <a:lnTo>
                    <a:pt x="34" y="46"/>
                  </a:lnTo>
                  <a:lnTo>
                    <a:pt x="32" y="46"/>
                  </a:lnTo>
                  <a:lnTo>
                    <a:pt x="32" y="46"/>
                  </a:lnTo>
                  <a:lnTo>
                    <a:pt x="34" y="48"/>
                  </a:lnTo>
                  <a:lnTo>
                    <a:pt x="34" y="50"/>
                  </a:lnTo>
                  <a:lnTo>
                    <a:pt x="34" y="50"/>
                  </a:lnTo>
                  <a:lnTo>
                    <a:pt x="34" y="50"/>
                  </a:lnTo>
                  <a:lnTo>
                    <a:pt x="34" y="50"/>
                  </a:lnTo>
                  <a:lnTo>
                    <a:pt x="35" y="50"/>
                  </a:lnTo>
                  <a:lnTo>
                    <a:pt x="35" y="50"/>
                  </a:lnTo>
                  <a:lnTo>
                    <a:pt x="35" y="53"/>
                  </a:lnTo>
                  <a:lnTo>
                    <a:pt x="35" y="53"/>
                  </a:lnTo>
                  <a:lnTo>
                    <a:pt x="37" y="55"/>
                  </a:lnTo>
                  <a:lnTo>
                    <a:pt x="37" y="56"/>
                  </a:lnTo>
                  <a:lnTo>
                    <a:pt x="37" y="56"/>
                  </a:lnTo>
                  <a:lnTo>
                    <a:pt x="37" y="58"/>
                  </a:lnTo>
                  <a:lnTo>
                    <a:pt x="35" y="60"/>
                  </a:lnTo>
                  <a:lnTo>
                    <a:pt x="35" y="60"/>
                  </a:lnTo>
                  <a:lnTo>
                    <a:pt x="34" y="62"/>
                  </a:lnTo>
                  <a:lnTo>
                    <a:pt x="34" y="63"/>
                  </a:lnTo>
                  <a:lnTo>
                    <a:pt x="34" y="67"/>
                  </a:lnTo>
                  <a:lnTo>
                    <a:pt x="35" y="67"/>
                  </a:lnTo>
                  <a:lnTo>
                    <a:pt x="35" y="67"/>
                  </a:lnTo>
                  <a:lnTo>
                    <a:pt x="39" y="70"/>
                  </a:lnTo>
                  <a:lnTo>
                    <a:pt x="39" y="72"/>
                  </a:lnTo>
                  <a:lnTo>
                    <a:pt x="37" y="74"/>
                  </a:lnTo>
                  <a:lnTo>
                    <a:pt x="34" y="74"/>
                  </a:lnTo>
                  <a:lnTo>
                    <a:pt x="32" y="77"/>
                  </a:lnTo>
                  <a:lnTo>
                    <a:pt x="32" y="77"/>
                  </a:lnTo>
                  <a:lnTo>
                    <a:pt x="32" y="79"/>
                  </a:lnTo>
                  <a:lnTo>
                    <a:pt x="32" y="80"/>
                  </a:lnTo>
                  <a:lnTo>
                    <a:pt x="30" y="80"/>
                  </a:lnTo>
                  <a:lnTo>
                    <a:pt x="30" y="80"/>
                  </a:lnTo>
                  <a:lnTo>
                    <a:pt x="32" y="82"/>
                  </a:lnTo>
                  <a:lnTo>
                    <a:pt x="32" y="86"/>
                  </a:lnTo>
                  <a:lnTo>
                    <a:pt x="30" y="87"/>
                  </a:lnTo>
                  <a:lnTo>
                    <a:pt x="30" y="87"/>
                  </a:lnTo>
                  <a:lnTo>
                    <a:pt x="30" y="89"/>
                  </a:lnTo>
                  <a:lnTo>
                    <a:pt x="27" y="91"/>
                  </a:lnTo>
                  <a:lnTo>
                    <a:pt x="25" y="91"/>
                  </a:lnTo>
                  <a:lnTo>
                    <a:pt x="25" y="91"/>
                  </a:lnTo>
                  <a:lnTo>
                    <a:pt x="20" y="91"/>
                  </a:lnTo>
                  <a:lnTo>
                    <a:pt x="17" y="91"/>
                  </a:lnTo>
                  <a:lnTo>
                    <a:pt x="15" y="89"/>
                  </a:lnTo>
                  <a:lnTo>
                    <a:pt x="13" y="89"/>
                  </a:lnTo>
                  <a:lnTo>
                    <a:pt x="12" y="89"/>
                  </a:lnTo>
                  <a:lnTo>
                    <a:pt x="10" y="91"/>
                  </a:lnTo>
                  <a:lnTo>
                    <a:pt x="6" y="92"/>
                  </a:lnTo>
                  <a:lnTo>
                    <a:pt x="6" y="8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48" name="Freeform 332"/>
            <p:cNvSpPr>
              <a:spLocks/>
            </p:cNvSpPr>
            <p:nvPr/>
          </p:nvSpPr>
          <p:spPr bwMode="auto">
            <a:xfrm>
              <a:off x="4970464" y="2740361"/>
              <a:ext cx="161925" cy="80963"/>
            </a:xfrm>
            <a:custGeom>
              <a:avLst/>
              <a:gdLst>
                <a:gd name="T0" fmla="*/ 32 w 102"/>
                <a:gd name="T1" fmla="*/ 51 h 51"/>
                <a:gd name="T2" fmla="*/ 30 w 102"/>
                <a:gd name="T3" fmla="*/ 49 h 51"/>
                <a:gd name="T4" fmla="*/ 25 w 102"/>
                <a:gd name="T5" fmla="*/ 49 h 51"/>
                <a:gd name="T6" fmla="*/ 17 w 102"/>
                <a:gd name="T7" fmla="*/ 41 h 51"/>
                <a:gd name="T8" fmla="*/ 15 w 102"/>
                <a:gd name="T9" fmla="*/ 39 h 51"/>
                <a:gd name="T10" fmla="*/ 12 w 102"/>
                <a:gd name="T11" fmla="*/ 37 h 51"/>
                <a:gd name="T12" fmla="*/ 10 w 102"/>
                <a:gd name="T13" fmla="*/ 34 h 51"/>
                <a:gd name="T14" fmla="*/ 5 w 102"/>
                <a:gd name="T15" fmla="*/ 32 h 51"/>
                <a:gd name="T16" fmla="*/ 3 w 102"/>
                <a:gd name="T17" fmla="*/ 29 h 51"/>
                <a:gd name="T18" fmla="*/ 3 w 102"/>
                <a:gd name="T19" fmla="*/ 25 h 51"/>
                <a:gd name="T20" fmla="*/ 3 w 102"/>
                <a:gd name="T21" fmla="*/ 22 h 51"/>
                <a:gd name="T22" fmla="*/ 1 w 102"/>
                <a:gd name="T23" fmla="*/ 19 h 51"/>
                <a:gd name="T24" fmla="*/ 0 w 102"/>
                <a:gd name="T25" fmla="*/ 17 h 51"/>
                <a:gd name="T26" fmla="*/ 3 w 102"/>
                <a:gd name="T27" fmla="*/ 13 h 51"/>
                <a:gd name="T28" fmla="*/ 6 w 102"/>
                <a:gd name="T29" fmla="*/ 12 h 51"/>
                <a:gd name="T30" fmla="*/ 10 w 102"/>
                <a:gd name="T31" fmla="*/ 12 h 51"/>
                <a:gd name="T32" fmla="*/ 13 w 102"/>
                <a:gd name="T33" fmla="*/ 10 h 51"/>
                <a:gd name="T34" fmla="*/ 20 w 102"/>
                <a:gd name="T35" fmla="*/ 8 h 51"/>
                <a:gd name="T36" fmla="*/ 22 w 102"/>
                <a:gd name="T37" fmla="*/ 5 h 51"/>
                <a:gd name="T38" fmla="*/ 27 w 102"/>
                <a:gd name="T39" fmla="*/ 3 h 51"/>
                <a:gd name="T40" fmla="*/ 27 w 102"/>
                <a:gd name="T41" fmla="*/ 1 h 51"/>
                <a:gd name="T42" fmla="*/ 29 w 102"/>
                <a:gd name="T43" fmla="*/ 1 h 51"/>
                <a:gd name="T44" fmla="*/ 36 w 102"/>
                <a:gd name="T45" fmla="*/ 1 h 51"/>
                <a:gd name="T46" fmla="*/ 39 w 102"/>
                <a:gd name="T47" fmla="*/ 3 h 51"/>
                <a:gd name="T48" fmla="*/ 39 w 102"/>
                <a:gd name="T49" fmla="*/ 3 h 51"/>
                <a:gd name="T50" fmla="*/ 39 w 102"/>
                <a:gd name="T51" fmla="*/ 0 h 51"/>
                <a:gd name="T52" fmla="*/ 46 w 102"/>
                <a:gd name="T53" fmla="*/ 3 h 51"/>
                <a:gd name="T54" fmla="*/ 48 w 102"/>
                <a:gd name="T55" fmla="*/ 5 h 51"/>
                <a:gd name="T56" fmla="*/ 51 w 102"/>
                <a:gd name="T57" fmla="*/ 5 h 51"/>
                <a:gd name="T58" fmla="*/ 53 w 102"/>
                <a:gd name="T59" fmla="*/ 7 h 51"/>
                <a:gd name="T60" fmla="*/ 58 w 102"/>
                <a:gd name="T61" fmla="*/ 7 h 51"/>
                <a:gd name="T62" fmla="*/ 66 w 102"/>
                <a:gd name="T63" fmla="*/ 15 h 51"/>
                <a:gd name="T64" fmla="*/ 70 w 102"/>
                <a:gd name="T65" fmla="*/ 17 h 51"/>
                <a:gd name="T66" fmla="*/ 73 w 102"/>
                <a:gd name="T67" fmla="*/ 12 h 51"/>
                <a:gd name="T68" fmla="*/ 77 w 102"/>
                <a:gd name="T69" fmla="*/ 15 h 51"/>
                <a:gd name="T70" fmla="*/ 82 w 102"/>
                <a:gd name="T71" fmla="*/ 15 h 51"/>
                <a:gd name="T72" fmla="*/ 85 w 102"/>
                <a:gd name="T73" fmla="*/ 19 h 51"/>
                <a:gd name="T74" fmla="*/ 85 w 102"/>
                <a:gd name="T75" fmla="*/ 20 h 51"/>
                <a:gd name="T76" fmla="*/ 87 w 102"/>
                <a:gd name="T77" fmla="*/ 20 h 51"/>
                <a:gd name="T78" fmla="*/ 92 w 102"/>
                <a:gd name="T79" fmla="*/ 22 h 51"/>
                <a:gd name="T80" fmla="*/ 95 w 102"/>
                <a:gd name="T81" fmla="*/ 24 h 51"/>
                <a:gd name="T82" fmla="*/ 102 w 102"/>
                <a:gd name="T83" fmla="*/ 32 h 51"/>
                <a:gd name="T84" fmla="*/ 95 w 102"/>
                <a:gd name="T85" fmla="*/ 32 h 51"/>
                <a:gd name="T86" fmla="*/ 92 w 102"/>
                <a:gd name="T87" fmla="*/ 36 h 51"/>
                <a:gd name="T88" fmla="*/ 89 w 102"/>
                <a:gd name="T89" fmla="*/ 39 h 51"/>
                <a:gd name="T90" fmla="*/ 85 w 102"/>
                <a:gd name="T91" fmla="*/ 43 h 51"/>
                <a:gd name="T92" fmla="*/ 82 w 102"/>
                <a:gd name="T93" fmla="*/ 46 h 51"/>
                <a:gd name="T94" fmla="*/ 75 w 102"/>
                <a:gd name="T95" fmla="*/ 46 h 51"/>
                <a:gd name="T96" fmla="*/ 70 w 102"/>
                <a:gd name="T97" fmla="*/ 51 h 51"/>
                <a:gd name="T98" fmla="*/ 66 w 102"/>
                <a:gd name="T99" fmla="*/ 46 h 51"/>
                <a:gd name="T100" fmla="*/ 53 w 102"/>
                <a:gd name="T101" fmla="*/ 46 h 51"/>
                <a:gd name="T102" fmla="*/ 51 w 102"/>
                <a:gd name="T103" fmla="*/ 44 h 51"/>
                <a:gd name="T104" fmla="*/ 46 w 102"/>
                <a:gd name="T105" fmla="*/ 44 h 51"/>
                <a:gd name="T106" fmla="*/ 44 w 102"/>
                <a:gd name="T107" fmla="*/ 43 h 51"/>
                <a:gd name="T108" fmla="*/ 44 w 102"/>
                <a:gd name="T109" fmla="*/ 43 h 51"/>
                <a:gd name="T110" fmla="*/ 44 w 102"/>
                <a:gd name="T111" fmla="*/ 43 h 51"/>
                <a:gd name="T112" fmla="*/ 36 w 102"/>
                <a:gd name="T113" fmla="*/ 51 h 51"/>
                <a:gd name="T114" fmla="*/ 32 w 102"/>
                <a:gd name="T11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51">
                  <a:moveTo>
                    <a:pt x="32" y="51"/>
                  </a:moveTo>
                  <a:lnTo>
                    <a:pt x="30" y="49"/>
                  </a:lnTo>
                  <a:lnTo>
                    <a:pt x="25" y="49"/>
                  </a:lnTo>
                  <a:lnTo>
                    <a:pt x="17" y="41"/>
                  </a:lnTo>
                  <a:lnTo>
                    <a:pt x="15" y="39"/>
                  </a:lnTo>
                  <a:lnTo>
                    <a:pt x="12" y="37"/>
                  </a:lnTo>
                  <a:lnTo>
                    <a:pt x="10" y="34"/>
                  </a:lnTo>
                  <a:lnTo>
                    <a:pt x="5" y="32"/>
                  </a:lnTo>
                  <a:lnTo>
                    <a:pt x="3" y="29"/>
                  </a:lnTo>
                  <a:lnTo>
                    <a:pt x="3" y="25"/>
                  </a:lnTo>
                  <a:lnTo>
                    <a:pt x="3" y="22"/>
                  </a:lnTo>
                  <a:lnTo>
                    <a:pt x="1" y="19"/>
                  </a:lnTo>
                  <a:lnTo>
                    <a:pt x="0" y="17"/>
                  </a:lnTo>
                  <a:lnTo>
                    <a:pt x="3" y="13"/>
                  </a:lnTo>
                  <a:lnTo>
                    <a:pt x="6" y="12"/>
                  </a:lnTo>
                  <a:lnTo>
                    <a:pt x="10" y="12"/>
                  </a:lnTo>
                  <a:lnTo>
                    <a:pt x="13" y="10"/>
                  </a:lnTo>
                  <a:lnTo>
                    <a:pt x="20" y="8"/>
                  </a:lnTo>
                  <a:lnTo>
                    <a:pt x="22" y="5"/>
                  </a:lnTo>
                  <a:lnTo>
                    <a:pt x="27" y="3"/>
                  </a:lnTo>
                  <a:lnTo>
                    <a:pt x="27" y="1"/>
                  </a:lnTo>
                  <a:lnTo>
                    <a:pt x="29" y="1"/>
                  </a:lnTo>
                  <a:lnTo>
                    <a:pt x="36" y="1"/>
                  </a:lnTo>
                  <a:lnTo>
                    <a:pt x="39" y="3"/>
                  </a:lnTo>
                  <a:lnTo>
                    <a:pt x="39" y="3"/>
                  </a:lnTo>
                  <a:lnTo>
                    <a:pt x="39" y="0"/>
                  </a:lnTo>
                  <a:lnTo>
                    <a:pt x="46" y="3"/>
                  </a:lnTo>
                  <a:lnTo>
                    <a:pt x="48" y="5"/>
                  </a:lnTo>
                  <a:lnTo>
                    <a:pt x="51" y="5"/>
                  </a:lnTo>
                  <a:lnTo>
                    <a:pt x="53" y="7"/>
                  </a:lnTo>
                  <a:lnTo>
                    <a:pt x="58" y="7"/>
                  </a:lnTo>
                  <a:lnTo>
                    <a:pt x="66" y="15"/>
                  </a:lnTo>
                  <a:lnTo>
                    <a:pt x="70" y="17"/>
                  </a:lnTo>
                  <a:lnTo>
                    <a:pt x="73" y="12"/>
                  </a:lnTo>
                  <a:lnTo>
                    <a:pt x="77" y="15"/>
                  </a:lnTo>
                  <a:lnTo>
                    <a:pt x="82" y="15"/>
                  </a:lnTo>
                  <a:lnTo>
                    <a:pt x="85" y="19"/>
                  </a:lnTo>
                  <a:lnTo>
                    <a:pt x="85" y="20"/>
                  </a:lnTo>
                  <a:lnTo>
                    <a:pt x="87" y="20"/>
                  </a:lnTo>
                  <a:lnTo>
                    <a:pt x="92" y="22"/>
                  </a:lnTo>
                  <a:lnTo>
                    <a:pt x="95" y="24"/>
                  </a:lnTo>
                  <a:lnTo>
                    <a:pt x="102" y="32"/>
                  </a:lnTo>
                  <a:lnTo>
                    <a:pt x="95" y="32"/>
                  </a:lnTo>
                  <a:lnTo>
                    <a:pt x="92" y="36"/>
                  </a:lnTo>
                  <a:lnTo>
                    <a:pt x="89" y="39"/>
                  </a:lnTo>
                  <a:lnTo>
                    <a:pt x="85" y="43"/>
                  </a:lnTo>
                  <a:lnTo>
                    <a:pt x="82" y="46"/>
                  </a:lnTo>
                  <a:lnTo>
                    <a:pt x="75" y="46"/>
                  </a:lnTo>
                  <a:lnTo>
                    <a:pt x="70" y="51"/>
                  </a:lnTo>
                  <a:lnTo>
                    <a:pt x="66" y="46"/>
                  </a:lnTo>
                  <a:lnTo>
                    <a:pt x="53" y="46"/>
                  </a:lnTo>
                  <a:lnTo>
                    <a:pt x="51" y="44"/>
                  </a:lnTo>
                  <a:lnTo>
                    <a:pt x="46" y="44"/>
                  </a:lnTo>
                  <a:lnTo>
                    <a:pt x="44" y="43"/>
                  </a:lnTo>
                  <a:lnTo>
                    <a:pt x="44" y="43"/>
                  </a:lnTo>
                  <a:lnTo>
                    <a:pt x="44" y="43"/>
                  </a:lnTo>
                  <a:lnTo>
                    <a:pt x="36" y="51"/>
                  </a:lnTo>
                  <a:lnTo>
                    <a:pt x="32" y="5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49" name="Freeform 333"/>
            <p:cNvSpPr>
              <a:spLocks/>
            </p:cNvSpPr>
            <p:nvPr/>
          </p:nvSpPr>
          <p:spPr bwMode="auto">
            <a:xfrm>
              <a:off x="4899025" y="2802273"/>
              <a:ext cx="190500" cy="84138"/>
            </a:xfrm>
            <a:custGeom>
              <a:avLst/>
              <a:gdLst>
                <a:gd name="T0" fmla="*/ 74 w 120"/>
                <a:gd name="T1" fmla="*/ 53 h 53"/>
                <a:gd name="T2" fmla="*/ 72 w 120"/>
                <a:gd name="T3" fmla="*/ 52 h 53"/>
                <a:gd name="T4" fmla="*/ 62 w 120"/>
                <a:gd name="T5" fmla="*/ 52 h 53"/>
                <a:gd name="T6" fmla="*/ 55 w 120"/>
                <a:gd name="T7" fmla="*/ 52 h 53"/>
                <a:gd name="T8" fmla="*/ 50 w 120"/>
                <a:gd name="T9" fmla="*/ 50 h 53"/>
                <a:gd name="T10" fmla="*/ 45 w 120"/>
                <a:gd name="T11" fmla="*/ 50 h 53"/>
                <a:gd name="T12" fmla="*/ 41 w 120"/>
                <a:gd name="T13" fmla="*/ 48 h 53"/>
                <a:gd name="T14" fmla="*/ 39 w 120"/>
                <a:gd name="T15" fmla="*/ 45 h 53"/>
                <a:gd name="T16" fmla="*/ 36 w 120"/>
                <a:gd name="T17" fmla="*/ 43 h 53"/>
                <a:gd name="T18" fmla="*/ 29 w 120"/>
                <a:gd name="T19" fmla="*/ 45 h 53"/>
                <a:gd name="T20" fmla="*/ 28 w 120"/>
                <a:gd name="T21" fmla="*/ 45 h 53"/>
                <a:gd name="T22" fmla="*/ 26 w 120"/>
                <a:gd name="T23" fmla="*/ 45 h 53"/>
                <a:gd name="T24" fmla="*/ 24 w 120"/>
                <a:gd name="T25" fmla="*/ 48 h 53"/>
                <a:gd name="T26" fmla="*/ 17 w 120"/>
                <a:gd name="T27" fmla="*/ 47 h 53"/>
                <a:gd name="T28" fmla="*/ 14 w 120"/>
                <a:gd name="T29" fmla="*/ 48 h 53"/>
                <a:gd name="T30" fmla="*/ 14 w 120"/>
                <a:gd name="T31" fmla="*/ 47 h 53"/>
                <a:gd name="T32" fmla="*/ 9 w 120"/>
                <a:gd name="T33" fmla="*/ 47 h 53"/>
                <a:gd name="T34" fmla="*/ 5 w 120"/>
                <a:gd name="T35" fmla="*/ 45 h 53"/>
                <a:gd name="T36" fmla="*/ 2 w 120"/>
                <a:gd name="T37" fmla="*/ 41 h 53"/>
                <a:gd name="T38" fmla="*/ 0 w 120"/>
                <a:gd name="T39" fmla="*/ 40 h 53"/>
                <a:gd name="T40" fmla="*/ 2 w 120"/>
                <a:gd name="T41" fmla="*/ 35 h 53"/>
                <a:gd name="T42" fmla="*/ 7 w 120"/>
                <a:gd name="T43" fmla="*/ 31 h 53"/>
                <a:gd name="T44" fmla="*/ 12 w 120"/>
                <a:gd name="T45" fmla="*/ 35 h 53"/>
                <a:gd name="T46" fmla="*/ 14 w 120"/>
                <a:gd name="T47" fmla="*/ 35 h 53"/>
                <a:gd name="T48" fmla="*/ 14 w 120"/>
                <a:gd name="T49" fmla="*/ 31 h 53"/>
                <a:gd name="T50" fmla="*/ 21 w 120"/>
                <a:gd name="T51" fmla="*/ 31 h 53"/>
                <a:gd name="T52" fmla="*/ 26 w 120"/>
                <a:gd name="T53" fmla="*/ 33 h 53"/>
                <a:gd name="T54" fmla="*/ 29 w 120"/>
                <a:gd name="T55" fmla="*/ 31 h 53"/>
                <a:gd name="T56" fmla="*/ 31 w 120"/>
                <a:gd name="T57" fmla="*/ 29 h 53"/>
                <a:gd name="T58" fmla="*/ 38 w 120"/>
                <a:gd name="T59" fmla="*/ 29 h 53"/>
                <a:gd name="T60" fmla="*/ 41 w 120"/>
                <a:gd name="T61" fmla="*/ 28 h 53"/>
                <a:gd name="T62" fmla="*/ 45 w 120"/>
                <a:gd name="T63" fmla="*/ 28 h 53"/>
                <a:gd name="T64" fmla="*/ 55 w 120"/>
                <a:gd name="T65" fmla="*/ 26 h 53"/>
                <a:gd name="T66" fmla="*/ 60 w 120"/>
                <a:gd name="T67" fmla="*/ 12 h 53"/>
                <a:gd name="T68" fmla="*/ 79 w 120"/>
                <a:gd name="T69" fmla="*/ 9 h 53"/>
                <a:gd name="T70" fmla="*/ 89 w 120"/>
                <a:gd name="T71" fmla="*/ 0 h 53"/>
                <a:gd name="T72" fmla="*/ 111 w 120"/>
                <a:gd name="T73" fmla="*/ 5 h 53"/>
                <a:gd name="T74" fmla="*/ 116 w 120"/>
                <a:gd name="T75" fmla="*/ 16 h 53"/>
                <a:gd name="T76" fmla="*/ 118 w 120"/>
                <a:gd name="T77" fmla="*/ 17 h 53"/>
                <a:gd name="T78" fmla="*/ 120 w 120"/>
                <a:gd name="T79" fmla="*/ 21 h 53"/>
                <a:gd name="T80" fmla="*/ 120 w 120"/>
                <a:gd name="T81" fmla="*/ 23 h 53"/>
                <a:gd name="T82" fmla="*/ 118 w 120"/>
                <a:gd name="T83" fmla="*/ 28 h 53"/>
                <a:gd name="T84" fmla="*/ 111 w 120"/>
                <a:gd name="T85" fmla="*/ 29 h 53"/>
                <a:gd name="T86" fmla="*/ 111 w 120"/>
                <a:gd name="T87" fmla="*/ 33 h 53"/>
                <a:gd name="T88" fmla="*/ 110 w 120"/>
                <a:gd name="T89" fmla="*/ 40 h 53"/>
                <a:gd name="T90" fmla="*/ 106 w 120"/>
                <a:gd name="T91" fmla="*/ 43 h 53"/>
                <a:gd name="T92" fmla="*/ 99 w 120"/>
                <a:gd name="T93" fmla="*/ 47 h 53"/>
                <a:gd name="T94" fmla="*/ 94 w 120"/>
                <a:gd name="T95" fmla="*/ 47 h 53"/>
                <a:gd name="T96" fmla="*/ 89 w 120"/>
                <a:gd name="T97" fmla="*/ 48 h 53"/>
                <a:gd name="T98" fmla="*/ 84 w 120"/>
                <a:gd name="T99" fmla="*/ 48 h 53"/>
                <a:gd name="T100" fmla="*/ 79 w 120"/>
                <a:gd name="T10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 h="53">
                  <a:moveTo>
                    <a:pt x="75" y="53"/>
                  </a:moveTo>
                  <a:lnTo>
                    <a:pt x="74" y="53"/>
                  </a:lnTo>
                  <a:lnTo>
                    <a:pt x="74" y="53"/>
                  </a:lnTo>
                  <a:lnTo>
                    <a:pt x="74" y="53"/>
                  </a:lnTo>
                  <a:lnTo>
                    <a:pt x="72" y="52"/>
                  </a:lnTo>
                  <a:lnTo>
                    <a:pt x="72" y="52"/>
                  </a:lnTo>
                  <a:lnTo>
                    <a:pt x="72" y="52"/>
                  </a:lnTo>
                  <a:lnTo>
                    <a:pt x="72" y="52"/>
                  </a:lnTo>
                  <a:lnTo>
                    <a:pt x="70" y="52"/>
                  </a:lnTo>
                  <a:lnTo>
                    <a:pt x="69" y="52"/>
                  </a:lnTo>
                  <a:lnTo>
                    <a:pt x="63" y="52"/>
                  </a:lnTo>
                  <a:lnTo>
                    <a:pt x="62" y="52"/>
                  </a:lnTo>
                  <a:lnTo>
                    <a:pt x="60" y="52"/>
                  </a:lnTo>
                  <a:lnTo>
                    <a:pt x="58" y="52"/>
                  </a:lnTo>
                  <a:lnTo>
                    <a:pt x="55" y="52"/>
                  </a:lnTo>
                  <a:lnTo>
                    <a:pt x="55" y="52"/>
                  </a:lnTo>
                  <a:lnTo>
                    <a:pt x="53" y="50"/>
                  </a:lnTo>
                  <a:lnTo>
                    <a:pt x="53" y="50"/>
                  </a:lnTo>
                  <a:lnTo>
                    <a:pt x="51" y="50"/>
                  </a:lnTo>
                  <a:lnTo>
                    <a:pt x="50" y="50"/>
                  </a:lnTo>
                  <a:lnTo>
                    <a:pt x="48" y="50"/>
                  </a:lnTo>
                  <a:lnTo>
                    <a:pt x="48" y="50"/>
                  </a:lnTo>
                  <a:lnTo>
                    <a:pt x="46" y="50"/>
                  </a:lnTo>
                  <a:lnTo>
                    <a:pt x="45" y="50"/>
                  </a:lnTo>
                  <a:lnTo>
                    <a:pt x="43" y="48"/>
                  </a:lnTo>
                  <a:lnTo>
                    <a:pt x="43" y="48"/>
                  </a:lnTo>
                  <a:lnTo>
                    <a:pt x="41" y="48"/>
                  </a:lnTo>
                  <a:lnTo>
                    <a:pt x="41" y="48"/>
                  </a:lnTo>
                  <a:lnTo>
                    <a:pt x="41" y="48"/>
                  </a:lnTo>
                  <a:lnTo>
                    <a:pt x="39" y="47"/>
                  </a:lnTo>
                  <a:lnTo>
                    <a:pt x="39" y="45"/>
                  </a:lnTo>
                  <a:lnTo>
                    <a:pt x="39" y="45"/>
                  </a:lnTo>
                  <a:lnTo>
                    <a:pt x="38" y="45"/>
                  </a:lnTo>
                  <a:lnTo>
                    <a:pt x="38" y="43"/>
                  </a:lnTo>
                  <a:lnTo>
                    <a:pt x="38" y="43"/>
                  </a:lnTo>
                  <a:lnTo>
                    <a:pt x="36" y="43"/>
                  </a:lnTo>
                  <a:lnTo>
                    <a:pt x="34" y="45"/>
                  </a:lnTo>
                  <a:lnTo>
                    <a:pt x="33" y="45"/>
                  </a:lnTo>
                  <a:lnTo>
                    <a:pt x="29" y="45"/>
                  </a:lnTo>
                  <a:lnTo>
                    <a:pt x="29" y="45"/>
                  </a:lnTo>
                  <a:lnTo>
                    <a:pt x="29" y="45"/>
                  </a:lnTo>
                  <a:lnTo>
                    <a:pt x="29" y="45"/>
                  </a:lnTo>
                  <a:lnTo>
                    <a:pt x="28" y="45"/>
                  </a:lnTo>
                  <a:lnTo>
                    <a:pt x="28" y="45"/>
                  </a:lnTo>
                  <a:lnTo>
                    <a:pt x="28" y="45"/>
                  </a:lnTo>
                  <a:lnTo>
                    <a:pt x="28" y="45"/>
                  </a:lnTo>
                  <a:lnTo>
                    <a:pt x="26" y="45"/>
                  </a:lnTo>
                  <a:lnTo>
                    <a:pt x="26" y="45"/>
                  </a:lnTo>
                  <a:lnTo>
                    <a:pt x="26" y="45"/>
                  </a:lnTo>
                  <a:lnTo>
                    <a:pt x="26" y="47"/>
                  </a:lnTo>
                  <a:lnTo>
                    <a:pt x="26" y="47"/>
                  </a:lnTo>
                  <a:lnTo>
                    <a:pt x="24" y="48"/>
                  </a:lnTo>
                  <a:lnTo>
                    <a:pt x="21" y="48"/>
                  </a:lnTo>
                  <a:lnTo>
                    <a:pt x="21" y="48"/>
                  </a:lnTo>
                  <a:lnTo>
                    <a:pt x="19" y="47"/>
                  </a:lnTo>
                  <a:lnTo>
                    <a:pt x="17" y="47"/>
                  </a:lnTo>
                  <a:lnTo>
                    <a:pt x="17" y="47"/>
                  </a:lnTo>
                  <a:lnTo>
                    <a:pt x="17" y="47"/>
                  </a:lnTo>
                  <a:lnTo>
                    <a:pt x="17" y="47"/>
                  </a:lnTo>
                  <a:lnTo>
                    <a:pt x="14" y="48"/>
                  </a:lnTo>
                  <a:lnTo>
                    <a:pt x="14" y="45"/>
                  </a:lnTo>
                  <a:lnTo>
                    <a:pt x="14" y="45"/>
                  </a:lnTo>
                  <a:lnTo>
                    <a:pt x="14" y="45"/>
                  </a:lnTo>
                  <a:lnTo>
                    <a:pt x="14" y="47"/>
                  </a:lnTo>
                  <a:lnTo>
                    <a:pt x="14" y="47"/>
                  </a:lnTo>
                  <a:lnTo>
                    <a:pt x="12" y="47"/>
                  </a:lnTo>
                  <a:lnTo>
                    <a:pt x="10" y="47"/>
                  </a:lnTo>
                  <a:lnTo>
                    <a:pt x="9" y="47"/>
                  </a:lnTo>
                  <a:lnTo>
                    <a:pt x="9" y="47"/>
                  </a:lnTo>
                  <a:lnTo>
                    <a:pt x="7" y="47"/>
                  </a:lnTo>
                  <a:lnTo>
                    <a:pt x="7" y="45"/>
                  </a:lnTo>
                  <a:lnTo>
                    <a:pt x="5" y="45"/>
                  </a:lnTo>
                  <a:lnTo>
                    <a:pt x="5" y="43"/>
                  </a:lnTo>
                  <a:lnTo>
                    <a:pt x="5" y="43"/>
                  </a:lnTo>
                  <a:lnTo>
                    <a:pt x="0" y="43"/>
                  </a:lnTo>
                  <a:lnTo>
                    <a:pt x="2" y="41"/>
                  </a:lnTo>
                  <a:lnTo>
                    <a:pt x="2" y="41"/>
                  </a:lnTo>
                  <a:lnTo>
                    <a:pt x="2" y="40"/>
                  </a:lnTo>
                  <a:lnTo>
                    <a:pt x="0" y="40"/>
                  </a:lnTo>
                  <a:lnTo>
                    <a:pt x="0" y="40"/>
                  </a:lnTo>
                  <a:lnTo>
                    <a:pt x="0" y="38"/>
                  </a:lnTo>
                  <a:lnTo>
                    <a:pt x="2" y="36"/>
                  </a:lnTo>
                  <a:lnTo>
                    <a:pt x="2" y="35"/>
                  </a:lnTo>
                  <a:lnTo>
                    <a:pt x="2" y="35"/>
                  </a:lnTo>
                  <a:lnTo>
                    <a:pt x="2" y="33"/>
                  </a:lnTo>
                  <a:lnTo>
                    <a:pt x="4" y="31"/>
                  </a:lnTo>
                  <a:lnTo>
                    <a:pt x="5" y="31"/>
                  </a:lnTo>
                  <a:lnTo>
                    <a:pt x="7" y="31"/>
                  </a:lnTo>
                  <a:lnTo>
                    <a:pt x="10" y="35"/>
                  </a:lnTo>
                  <a:lnTo>
                    <a:pt x="12" y="36"/>
                  </a:lnTo>
                  <a:lnTo>
                    <a:pt x="12" y="36"/>
                  </a:lnTo>
                  <a:lnTo>
                    <a:pt x="12" y="35"/>
                  </a:lnTo>
                  <a:lnTo>
                    <a:pt x="12" y="35"/>
                  </a:lnTo>
                  <a:lnTo>
                    <a:pt x="14" y="35"/>
                  </a:lnTo>
                  <a:lnTo>
                    <a:pt x="14" y="35"/>
                  </a:lnTo>
                  <a:lnTo>
                    <a:pt x="14" y="35"/>
                  </a:lnTo>
                  <a:lnTo>
                    <a:pt x="14" y="33"/>
                  </a:lnTo>
                  <a:lnTo>
                    <a:pt x="14" y="33"/>
                  </a:lnTo>
                  <a:lnTo>
                    <a:pt x="14" y="31"/>
                  </a:lnTo>
                  <a:lnTo>
                    <a:pt x="14" y="31"/>
                  </a:lnTo>
                  <a:lnTo>
                    <a:pt x="14" y="31"/>
                  </a:lnTo>
                  <a:lnTo>
                    <a:pt x="16" y="31"/>
                  </a:lnTo>
                  <a:lnTo>
                    <a:pt x="19" y="31"/>
                  </a:lnTo>
                  <a:lnTo>
                    <a:pt x="21" y="31"/>
                  </a:lnTo>
                  <a:lnTo>
                    <a:pt x="22" y="31"/>
                  </a:lnTo>
                  <a:lnTo>
                    <a:pt x="22" y="33"/>
                  </a:lnTo>
                  <a:lnTo>
                    <a:pt x="22" y="33"/>
                  </a:lnTo>
                  <a:lnTo>
                    <a:pt x="26" y="33"/>
                  </a:lnTo>
                  <a:lnTo>
                    <a:pt x="26" y="33"/>
                  </a:lnTo>
                  <a:lnTo>
                    <a:pt x="28" y="33"/>
                  </a:lnTo>
                  <a:lnTo>
                    <a:pt x="28" y="33"/>
                  </a:lnTo>
                  <a:lnTo>
                    <a:pt x="29" y="31"/>
                  </a:lnTo>
                  <a:lnTo>
                    <a:pt x="31" y="31"/>
                  </a:lnTo>
                  <a:lnTo>
                    <a:pt x="31" y="31"/>
                  </a:lnTo>
                  <a:lnTo>
                    <a:pt x="31" y="29"/>
                  </a:lnTo>
                  <a:lnTo>
                    <a:pt x="31" y="29"/>
                  </a:lnTo>
                  <a:lnTo>
                    <a:pt x="33" y="29"/>
                  </a:lnTo>
                  <a:lnTo>
                    <a:pt x="36" y="29"/>
                  </a:lnTo>
                  <a:lnTo>
                    <a:pt x="36" y="29"/>
                  </a:lnTo>
                  <a:lnTo>
                    <a:pt x="38" y="29"/>
                  </a:lnTo>
                  <a:lnTo>
                    <a:pt x="38" y="29"/>
                  </a:lnTo>
                  <a:lnTo>
                    <a:pt x="39" y="29"/>
                  </a:lnTo>
                  <a:lnTo>
                    <a:pt x="39" y="28"/>
                  </a:lnTo>
                  <a:lnTo>
                    <a:pt x="41" y="28"/>
                  </a:lnTo>
                  <a:lnTo>
                    <a:pt x="43" y="28"/>
                  </a:lnTo>
                  <a:lnTo>
                    <a:pt x="45" y="28"/>
                  </a:lnTo>
                  <a:lnTo>
                    <a:pt x="45" y="28"/>
                  </a:lnTo>
                  <a:lnTo>
                    <a:pt x="45" y="28"/>
                  </a:lnTo>
                  <a:lnTo>
                    <a:pt x="46" y="28"/>
                  </a:lnTo>
                  <a:lnTo>
                    <a:pt x="50" y="28"/>
                  </a:lnTo>
                  <a:lnTo>
                    <a:pt x="55" y="28"/>
                  </a:lnTo>
                  <a:lnTo>
                    <a:pt x="55" y="26"/>
                  </a:lnTo>
                  <a:lnTo>
                    <a:pt x="53" y="23"/>
                  </a:lnTo>
                  <a:lnTo>
                    <a:pt x="53" y="16"/>
                  </a:lnTo>
                  <a:lnTo>
                    <a:pt x="57" y="16"/>
                  </a:lnTo>
                  <a:lnTo>
                    <a:pt x="60" y="12"/>
                  </a:lnTo>
                  <a:lnTo>
                    <a:pt x="63" y="10"/>
                  </a:lnTo>
                  <a:lnTo>
                    <a:pt x="67" y="7"/>
                  </a:lnTo>
                  <a:lnTo>
                    <a:pt x="75" y="7"/>
                  </a:lnTo>
                  <a:lnTo>
                    <a:pt x="79" y="9"/>
                  </a:lnTo>
                  <a:lnTo>
                    <a:pt x="81" y="9"/>
                  </a:lnTo>
                  <a:lnTo>
                    <a:pt x="86" y="4"/>
                  </a:lnTo>
                  <a:lnTo>
                    <a:pt x="86" y="0"/>
                  </a:lnTo>
                  <a:lnTo>
                    <a:pt x="89" y="0"/>
                  </a:lnTo>
                  <a:lnTo>
                    <a:pt x="91" y="2"/>
                  </a:lnTo>
                  <a:lnTo>
                    <a:pt x="98" y="2"/>
                  </a:lnTo>
                  <a:lnTo>
                    <a:pt x="99" y="5"/>
                  </a:lnTo>
                  <a:lnTo>
                    <a:pt x="111" y="5"/>
                  </a:lnTo>
                  <a:lnTo>
                    <a:pt x="116" y="9"/>
                  </a:lnTo>
                  <a:lnTo>
                    <a:pt x="116" y="12"/>
                  </a:lnTo>
                  <a:lnTo>
                    <a:pt x="116" y="14"/>
                  </a:lnTo>
                  <a:lnTo>
                    <a:pt x="116" y="16"/>
                  </a:lnTo>
                  <a:lnTo>
                    <a:pt x="116" y="16"/>
                  </a:lnTo>
                  <a:lnTo>
                    <a:pt x="118" y="17"/>
                  </a:lnTo>
                  <a:lnTo>
                    <a:pt x="118" y="17"/>
                  </a:lnTo>
                  <a:lnTo>
                    <a:pt x="118" y="17"/>
                  </a:lnTo>
                  <a:lnTo>
                    <a:pt x="118" y="17"/>
                  </a:lnTo>
                  <a:lnTo>
                    <a:pt x="118" y="19"/>
                  </a:lnTo>
                  <a:lnTo>
                    <a:pt x="120" y="19"/>
                  </a:lnTo>
                  <a:lnTo>
                    <a:pt x="120" y="21"/>
                  </a:lnTo>
                  <a:lnTo>
                    <a:pt x="120" y="21"/>
                  </a:lnTo>
                  <a:lnTo>
                    <a:pt x="120" y="21"/>
                  </a:lnTo>
                  <a:lnTo>
                    <a:pt x="120" y="23"/>
                  </a:lnTo>
                  <a:lnTo>
                    <a:pt x="120" y="23"/>
                  </a:lnTo>
                  <a:lnTo>
                    <a:pt x="118" y="26"/>
                  </a:lnTo>
                  <a:lnTo>
                    <a:pt x="118" y="26"/>
                  </a:lnTo>
                  <a:lnTo>
                    <a:pt x="118" y="26"/>
                  </a:lnTo>
                  <a:lnTo>
                    <a:pt x="118" y="28"/>
                  </a:lnTo>
                  <a:lnTo>
                    <a:pt x="118" y="28"/>
                  </a:lnTo>
                  <a:lnTo>
                    <a:pt x="115" y="29"/>
                  </a:lnTo>
                  <a:lnTo>
                    <a:pt x="113" y="29"/>
                  </a:lnTo>
                  <a:lnTo>
                    <a:pt x="111" y="29"/>
                  </a:lnTo>
                  <a:lnTo>
                    <a:pt x="111" y="29"/>
                  </a:lnTo>
                  <a:lnTo>
                    <a:pt x="111" y="31"/>
                  </a:lnTo>
                  <a:lnTo>
                    <a:pt x="111" y="33"/>
                  </a:lnTo>
                  <a:lnTo>
                    <a:pt x="111" y="33"/>
                  </a:lnTo>
                  <a:lnTo>
                    <a:pt x="110" y="35"/>
                  </a:lnTo>
                  <a:lnTo>
                    <a:pt x="110" y="35"/>
                  </a:lnTo>
                  <a:lnTo>
                    <a:pt x="110" y="36"/>
                  </a:lnTo>
                  <a:lnTo>
                    <a:pt x="110" y="40"/>
                  </a:lnTo>
                  <a:lnTo>
                    <a:pt x="110" y="41"/>
                  </a:lnTo>
                  <a:lnTo>
                    <a:pt x="108" y="43"/>
                  </a:lnTo>
                  <a:lnTo>
                    <a:pt x="106" y="43"/>
                  </a:lnTo>
                  <a:lnTo>
                    <a:pt x="106" y="43"/>
                  </a:lnTo>
                  <a:lnTo>
                    <a:pt x="103" y="43"/>
                  </a:lnTo>
                  <a:lnTo>
                    <a:pt x="101" y="43"/>
                  </a:lnTo>
                  <a:lnTo>
                    <a:pt x="99" y="43"/>
                  </a:lnTo>
                  <a:lnTo>
                    <a:pt x="99" y="47"/>
                  </a:lnTo>
                  <a:lnTo>
                    <a:pt x="98" y="47"/>
                  </a:lnTo>
                  <a:lnTo>
                    <a:pt x="96" y="47"/>
                  </a:lnTo>
                  <a:lnTo>
                    <a:pt x="96" y="47"/>
                  </a:lnTo>
                  <a:lnTo>
                    <a:pt x="94" y="47"/>
                  </a:lnTo>
                  <a:lnTo>
                    <a:pt x="93" y="48"/>
                  </a:lnTo>
                  <a:lnTo>
                    <a:pt x="91" y="48"/>
                  </a:lnTo>
                  <a:lnTo>
                    <a:pt x="89" y="48"/>
                  </a:lnTo>
                  <a:lnTo>
                    <a:pt x="89" y="48"/>
                  </a:lnTo>
                  <a:lnTo>
                    <a:pt x="87" y="48"/>
                  </a:lnTo>
                  <a:lnTo>
                    <a:pt x="86" y="48"/>
                  </a:lnTo>
                  <a:lnTo>
                    <a:pt x="86" y="48"/>
                  </a:lnTo>
                  <a:lnTo>
                    <a:pt x="84" y="48"/>
                  </a:lnTo>
                  <a:lnTo>
                    <a:pt x="84" y="50"/>
                  </a:lnTo>
                  <a:lnTo>
                    <a:pt x="82" y="50"/>
                  </a:lnTo>
                  <a:lnTo>
                    <a:pt x="81" y="52"/>
                  </a:lnTo>
                  <a:lnTo>
                    <a:pt x="79" y="53"/>
                  </a:lnTo>
                  <a:lnTo>
                    <a:pt x="75" y="5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50" name="Freeform 334"/>
            <p:cNvSpPr>
              <a:spLocks/>
            </p:cNvSpPr>
            <p:nvPr/>
          </p:nvSpPr>
          <p:spPr bwMode="auto">
            <a:xfrm>
              <a:off x="5078414" y="2786399"/>
              <a:ext cx="138113" cy="60325"/>
            </a:xfrm>
            <a:custGeom>
              <a:avLst/>
              <a:gdLst>
                <a:gd name="T0" fmla="*/ 14 w 87"/>
                <a:gd name="T1" fmla="*/ 38 h 38"/>
                <a:gd name="T2" fmla="*/ 10 w 87"/>
                <a:gd name="T3" fmla="*/ 34 h 38"/>
                <a:gd name="T4" fmla="*/ 7 w 87"/>
                <a:gd name="T5" fmla="*/ 33 h 38"/>
                <a:gd name="T6" fmla="*/ 5 w 87"/>
                <a:gd name="T7" fmla="*/ 31 h 38"/>
                <a:gd name="T8" fmla="*/ 2 w 87"/>
                <a:gd name="T9" fmla="*/ 27 h 38"/>
                <a:gd name="T10" fmla="*/ 2 w 87"/>
                <a:gd name="T11" fmla="*/ 27 h 38"/>
                <a:gd name="T12" fmla="*/ 2 w 87"/>
                <a:gd name="T13" fmla="*/ 27 h 38"/>
                <a:gd name="T14" fmla="*/ 0 w 87"/>
                <a:gd name="T15" fmla="*/ 22 h 38"/>
                <a:gd name="T16" fmla="*/ 5 w 87"/>
                <a:gd name="T17" fmla="*/ 14 h 38"/>
                <a:gd name="T18" fmla="*/ 17 w 87"/>
                <a:gd name="T19" fmla="*/ 8 h 38"/>
                <a:gd name="T20" fmla="*/ 27 w 87"/>
                <a:gd name="T21" fmla="*/ 0 h 38"/>
                <a:gd name="T22" fmla="*/ 34 w 87"/>
                <a:gd name="T23" fmla="*/ 2 h 38"/>
                <a:gd name="T24" fmla="*/ 34 w 87"/>
                <a:gd name="T25" fmla="*/ 3 h 38"/>
                <a:gd name="T26" fmla="*/ 38 w 87"/>
                <a:gd name="T27" fmla="*/ 3 h 38"/>
                <a:gd name="T28" fmla="*/ 38 w 87"/>
                <a:gd name="T29" fmla="*/ 3 h 38"/>
                <a:gd name="T30" fmla="*/ 38 w 87"/>
                <a:gd name="T31" fmla="*/ 2 h 38"/>
                <a:gd name="T32" fmla="*/ 43 w 87"/>
                <a:gd name="T33" fmla="*/ 2 h 38"/>
                <a:gd name="T34" fmla="*/ 48 w 87"/>
                <a:gd name="T35" fmla="*/ 3 h 38"/>
                <a:gd name="T36" fmla="*/ 55 w 87"/>
                <a:gd name="T37" fmla="*/ 3 h 38"/>
                <a:gd name="T38" fmla="*/ 58 w 87"/>
                <a:gd name="T39" fmla="*/ 3 h 38"/>
                <a:gd name="T40" fmla="*/ 63 w 87"/>
                <a:gd name="T41" fmla="*/ 3 h 38"/>
                <a:gd name="T42" fmla="*/ 74 w 87"/>
                <a:gd name="T43" fmla="*/ 2 h 38"/>
                <a:gd name="T44" fmla="*/ 77 w 87"/>
                <a:gd name="T45" fmla="*/ 5 h 38"/>
                <a:gd name="T46" fmla="*/ 84 w 87"/>
                <a:gd name="T47" fmla="*/ 8 h 38"/>
                <a:gd name="T48" fmla="*/ 87 w 87"/>
                <a:gd name="T49" fmla="*/ 10 h 38"/>
                <a:gd name="T50" fmla="*/ 86 w 87"/>
                <a:gd name="T51" fmla="*/ 15 h 38"/>
                <a:gd name="T52" fmla="*/ 84 w 87"/>
                <a:gd name="T53" fmla="*/ 19 h 38"/>
                <a:gd name="T54" fmla="*/ 82 w 87"/>
                <a:gd name="T55" fmla="*/ 22 h 38"/>
                <a:gd name="T56" fmla="*/ 82 w 87"/>
                <a:gd name="T57" fmla="*/ 26 h 38"/>
                <a:gd name="T58" fmla="*/ 77 w 87"/>
                <a:gd name="T59" fmla="*/ 26 h 38"/>
                <a:gd name="T60" fmla="*/ 72 w 87"/>
                <a:gd name="T61" fmla="*/ 24 h 38"/>
                <a:gd name="T62" fmla="*/ 68 w 87"/>
                <a:gd name="T63" fmla="*/ 22 h 38"/>
                <a:gd name="T64" fmla="*/ 62 w 87"/>
                <a:gd name="T65" fmla="*/ 22 h 38"/>
                <a:gd name="T66" fmla="*/ 57 w 87"/>
                <a:gd name="T67" fmla="*/ 24 h 38"/>
                <a:gd name="T68" fmla="*/ 55 w 87"/>
                <a:gd name="T69" fmla="*/ 27 h 38"/>
                <a:gd name="T70" fmla="*/ 48 w 87"/>
                <a:gd name="T71" fmla="*/ 29 h 38"/>
                <a:gd name="T72" fmla="*/ 43 w 87"/>
                <a:gd name="T73" fmla="*/ 29 h 38"/>
                <a:gd name="T74" fmla="*/ 38 w 87"/>
                <a:gd name="T75" fmla="*/ 31 h 38"/>
                <a:gd name="T76" fmla="*/ 34 w 87"/>
                <a:gd name="T77" fmla="*/ 31 h 38"/>
                <a:gd name="T78" fmla="*/ 33 w 87"/>
                <a:gd name="T79" fmla="*/ 33 h 38"/>
                <a:gd name="T80" fmla="*/ 31 w 87"/>
                <a:gd name="T81" fmla="*/ 38 h 38"/>
                <a:gd name="T82" fmla="*/ 21 w 87"/>
                <a:gd name="T8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38">
                  <a:moveTo>
                    <a:pt x="17" y="38"/>
                  </a:moveTo>
                  <a:lnTo>
                    <a:pt x="14" y="38"/>
                  </a:lnTo>
                  <a:lnTo>
                    <a:pt x="10" y="36"/>
                  </a:lnTo>
                  <a:lnTo>
                    <a:pt x="10" y="34"/>
                  </a:lnTo>
                  <a:lnTo>
                    <a:pt x="7" y="33"/>
                  </a:lnTo>
                  <a:lnTo>
                    <a:pt x="7" y="33"/>
                  </a:lnTo>
                  <a:lnTo>
                    <a:pt x="5" y="31"/>
                  </a:lnTo>
                  <a:lnTo>
                    <a:pt x="5" y="31"/>
                  </a:lnTo>
                  <a:lnTo>
                    <a:pt x="3" y="29"/>
                  </a:lnTo>
                  <a:lnTo>
                    <a:pt x="2" y="27"/>
                  </a:lnTo>
                  <a:lnTo>
                    <a:pt x="2" y="27"/>
                  </a:lnTo>
                  <a:lnTo>
                    <a:pt x="2" y="27"/>
                  </a:lnTo>
                  <a:lnTo>
                    <a:pt x="2" y="27"/>
                  </a:lnTo>
                  <a:lnTo>
                    <a:pt x="2" y="27"/>
                  </a:lnTo>
                  <a:lnTo>
                    <a:pt x="2" y="26"/>
                  </a:lnTo>
                  <a:lnTo>
                    <a:pt x="0" y="22"/>
                  </a:lnTo>
                  <a:lnTo>
                    <a:pt x="0" y="19"/>
                  </a:lnTo>
                  <a:lnTo>
                    <a:pt x="5" y="14"/>
                  </a:lnTo>
                  <a:lnTo>
                    <a:pt x="12" y="14"/>
                  </a:lnTo>
                  <a:lnTo>
                    <a:pt x="17" y="8"/>
                  </a:lnTo>
                  <a:lnTo>
                    <a:pt x="22" y="5"/>
                  </a:lnTo>
                  <a:lnTo>
                    <a:pt x="27" y="0"/>
                  </a:lnTo>
                  <a:lnTo>
                    <a:pt x="33" y="0"/>
                  </a:lnTo>
                  <a:lnTo>
                    <a:pt x="34" y="2"/>
                  </a:lnTo>
                  <a:lnTo>
                    <a:pt x="34" y="3"/>
                  </a:lnTo>
                  <a:lnTo>
                    <a:pt x="34" y="3"/>
                  </a:lnTo>
                  <a:lnTo>
                    <a:pt x="38" y="3"/>
                  </a:lnTo>
                  <a:lnTo>
                    <a:pt x="38" y="3"/>
                  </a:lnTo>
                  <a:lnTo>
                    <a:pt x="38" y="3"/>
                  </a:lnTo>
                  <a:lnTo>
                    <a:pt x="38" y="3"/>
                  </a:lnTo>
                  <a:lnTo>
                    <a:pt x="38" y="2"/>
                  </a:lnTo>
                  <a:lnTo>
                    <a:pt x="38" y="2"/>
                  </a:lnTo>
                  <a:lnTo>
                    <a:pt x="41" y="0"/>
                  </a:lnTo>
                  <a:lnTo>
                    <a:pt x="43" y="2"/>
                  </a:lnTo>
                  <a:lnTo>
                    <a:pt x="45" y="3"/>
                  </a:lnTo>
                  <a:lnTo>
                    <a:pt x="48" y="3"/>
                  </a:lnTo>
                  <a:lnTo>
                    <a:pt x="51" y="3"/>
                  </a:lnTo>
                  <a:lnTo>
                    <a:pt x="55" y="3"/>
                  </a:lnTo>
                  <a:lnTo>
                    <a:pt x="57" y="3"/>
                  </a:lnTo>
                  <a:lnTo>
                    <a:pt x="58" y="3"/>
                  </a:lnTo>
                  <a:lnTo>
                    <a:pt x="62" y="3"/>
                  </a:lnTo>
                  <a:lnTo>
                    <a:pt x="63" y="3"/>
                  </a:lnTo>
                  <a:lnTo>
                    <a:pt x="67" y="2"/>
                  </a:lnTo>
                  <a:lnTo>
                    <a:pt x="74" y="2"/>
                  </a:lnTo>
                  <a:lnTo>
                    <a:pt x="75" y="3"/>
                  </a:lnTo>
                  <a:lnTo>
                    <a:pt x="77" y="5"/>
                  </a:lnTo>
                  <a:lnTo>
                    <a:pt x="82" y="7"/>
                  </a:lnTo>
                  <a:lnTo>
                    <a:pt x="84" y="8"/>
                  </a:lnTo>
                  <a:lnTo>
                    <a:pt x="86" y="10"/>
                  </a:lnTo>
                  <a:lnTo>
                    <a:pt x="87" y="10"/>
                  </a:lnTo>
                  <a:lnTo>
                    <a:pt x="86" y="14"/>
                  </a:lnTo>
                  <a:lnTo>
                    <a:pt x="86" y="15"/>
                  </a:lnTo>
                  <a:lnTo>
                    <a:pt x="86" y="17"/>
                  </a:lnTo>
                  <a:lnTo>
                    <a:pt x="84" y="19"/>
                  </a:lnTo>
                  <a:lnTo>
                    <a:pt x="84" y="20"/>
                  </a:lnTo>
                  <a:lnTo>
                    <a:pt x="82" y="22"/>
                  </a:lnTo>
                  <a:lnTo>
                    <a:pt x="82" y="24"/>
                  </a:lnTo>
                  <a:lnTo>
                    <a:pt x="82" y="26"/>
                  </a:lnTo>
                  <a:lnTo>
                    <a:pt x="79" y="26"/>
                  </a:lnTo>
                  <a:lnTo>
                    <a:pt x="77" y="26"/>
                  </a:lnTo>
                  <a:lnTo>
                    <a:pt x="72" y="26"/>
                  </a:lnTo>
                  <a:lnTo>
                    <a:pt x="72" y="24"/>
                  </a:lnTo>
                  <a:lnTo>
                    <a:pt x="68" y="22"/>
                  </a:lnTo>
                  <a:lnTo>
                    <a:pt x="68" y="22"/>
                  </a:lnTo>
                  <a:lnTo>
                    <a:pt x="65" y="22"/>
                  </a:lnTo>
                  <a:lnTo>
                    <a:pt x="62" y="22"/>
                  </a:lnTo>
                  <a:lnTo>
                    <a:pt x="60" y="22"/>
                  </a:lnTo>
                  <a:lnTo>
                    <a:pt x="57" y="24"/>
                  </a:lnTo>
                  <a:lnTo>
                    <a:pt x="57" y="26"/>
                  </a:lnTo>
                  <a:lnTo>
                    <a:pt x="55" y="27"/>
                  </a:lnTo>
                  <a:lnTo>
                    <a:pt x="51" y="29"/>
                  </a:lnTo>
                  <a:lnTo>
                    <a:pt x="48" y="29"/>
                  </a:lnTo>
                  <a:lnTo>
                    <a:pt x="45" y="29"/>
                  </a:lnTo>
                  <a:lnTo>
                    <a:pt x="43" y="29"/>
                  </a:lnTo>
                  <a:lnTo>
                    <a:pt x="41" y="29"/>
                  </a:lnTo>
                  <a:lnTo>
                    <a:pt x="38" y="31"/>
                  </a:lnTo>
                  <a:lnTo>
                    <a:pt x="36" y="31"/>
                  </a:lnTo>
                  <a:lnTo>
                    <a:pt x="34" y="31"/>
                  </a:lnTo>
                  <a:lnTo>
                    <a:pt x="33" y="31"/>
                  </a:lnTo>
                  <a:lnTo>
                    <a:pt x="33" y="33"/>
                  </a:lnTo>
                  <a:lnTo>
                    <a:pt x="31" y="34"/>
                  </a:lnTo>
                  <a:lnTo>
                    <a:pt x="31" y="38"/>
                  </a:lnTo>
                  <a:lnTo>
                    <a:pt x="26" y="38"/>
                  </a:lnTo>
                  <a:lnTo>
                    <a:pt x="21" y="38"/>
                  </a:lnTo>
                  <a:lnTo>
                    <a:pt x="17" y="3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51" name="Freeform 335"/>
            <p:cNvSpPr>
              <a:spLocks/>
            </p:cNvSpPr>
            <p:nvPr/>
          </p:nvSpPr>
          <p:spPr bwMode="auto">
            <a:xfrm>
              <a:off x="5059364" y="2816560"/>
              <a:ext cx="168275" cy="84138"/>
            </a:xfrm>
            <a:custGeom>
              <a:avLst/>
              <a:gdLst>
                <a:gd name="T0" fmla="*/ 21 w 106"/>
                <a:gd name="T1" fmla="*/ 50 h 53"/>
                <a:gd name="T2" fmla="*/ 15 w 106"/>
                <a:gd name="T3" fmla="*/ 46 h 53"/>
                <a:gd name="T4" fmla="*/ 10 w 106"/>
                <a:gd name="T5" fmla="*/ 43 h 53"/>
                <a:gd name="T6" fmla="*/ 7 w 106"/>
                <a:gd name="T7" fmla="*/ 41 h 53"/>
                <a:gd name="T8" fmla="*/ 3 w 106"/>
                <a:gd name="T9" fmla="*/ 38 h 53"/>
                <a:gd name="T10" fmla="*/ 0 w 106"/>
                <a:gd name="T11" fmla="*/ 34 h 53"/>
                <a:gd name="T12" fmla="*/ 5 w 106"/>
                <a:gd name="T13" fmla="*/ 31 h 53"/>
                <a:gd name="T14" fmla="*/ 7 w 106"/>
                <a:gd name="T15" fmla="*/ 24 h 53"/>
                <a:gd name="T16" fmla="*/ 9 w 106"/>
                <a:gd name="T17" fmla="*/ 20 h 53"/>
                <a:gd name="T18" fmla="*/ 12 w 106"/>
                <a:gd name="T19" fmla="*/ 17 h 53"/>
                <a:gd name="T20" fmla="*/ 15 w 106"/>
                <a:gd name="T21" fmla="*/ 17 h 53"/>
                <a:gd name="T22" fmla="*/ 15 w 106"/>
                <a:gd name="T23" fmla="*/ 14 h 53"/>
                <a:gd name="T24" fmla="*/ 15 w 106"/>
                <a:gd name="T25" fmla="*/ 12 h 53"/>
                <a:gd name="T26" fmla="*/ 22 w 106"/>
                <a:gd name="T27" fmla="*/ 12 h 53"/>
                <a:gd name="T28" fmla="*/ 27 w 106"/>
                <a:gd name="T29" fmla="*/ 15 h 53"/>
                <a:gd name="T30" fmla="*/ 38 w 106"/>
                <a:gd name="T31" fmla="*/ 15 h 53"/>
                <a:gd name="T32" fmla="*/ 41 w 106"/>
                <a:gd name="T33" fmla="*/ 14 h 53"/>
                <a:gd name="T34" fmla="*/ 48 w 106"/>
                <a:gd name="T35" fmla="*/ 8 h 53"/>
                <a:gd name="T36" fmla="*/ 55 w 106"/>
                <a:gd name="T37" fmla="*/ 7 h 53"/>
                <a:gd name="T38" fmla="*/ 63 w 106"/>
                <a:gd name="T39" fmla="*/ 7 h 53"/>
                <a:gd name="T40" fmla="*/ 67 w 106"/>
                <a:gd name="T41" fmla="*/ 3 h 53"/>
                <a:gd name="T42" fmla="*/ 77 w 106"/>
                <a:gd name="T43" fmla="*/ 0 h 53"/>
                <a:gd name="T44" fmla="*/ 86 w 106"/>
                <a:gd name="T45" fmla="*/ 3 h 53"/>
                <a:gd name="T46" fmla="*/ 91 w 106"/>
                <a:gd name="T47" fmla="*/ 3 h 53"/>
                <a:gd name="T48" fmla="*/ 96 w 106"/>
                <a:gd name="T49" fmla="*/ 5 h 53"/>
                <a:gd name="T50" fmla="*/ 101 w 106"/>
                <a:gd name="T51" fmla="*/ 8 h 53"/>
                <a:gd name="T52" fmla="*/ 106 w 106"/>
                <a:gd name="T53" fmla="*/ 10 h 53"/>
                <a:gd name="T54" fmla="*/ 104 w 106"/>
                <a:gd name="T55" fmla="*/ 17 h 53"/>
                <a:gd name="T56" fmla="*/ 98 w 106"/>
                <a:gd name="T57" fmla="*/ 19 h 53"/>
                <a:gd name="T58" fmla="*/ 94 w 106"/>
                <a:gd name="T59" fmla="*/ 20 h 53"/>
                <a:gd name="T60" fmla="*/ 91 w 106"/>
                <a:gd name="T61" fmla="*/ 26 h 53"/>
                <a:gd name="T62" fmla="*/ 87 w 106"/>
                <a:gd name="T63" fmla="*/ 31 h 53"/>
                <a:gd name="T64" fmla="*/ 86 w 106"/>
                <a:gd name="T65" fmla="*/ 34 h 53"/>
                <a:gd name="T66" fmla="*/ 82 w 106"/>
                <a:gd name="T67" fmla="*/ 39 h 53"/>
                <a:gd name="T68" fmla="*/ 77 w 106"/>
                <a:gd name="T69" fmla="*/ 46 h 53"/>
                <a:gd name="T70" fmla="*/ 72 w 106"/>
                <a:gd name="T71" fmla="*/ 48 h 53"/>
                <a:gd name="T72" fmla="*/ 67 w 106"/>
                <a:gd name="T73" fmla="*/ 50 h 53"/>
                <a:gd name="T74" fmla="*/ 58 w 106"/>
                <a:gd name="T75" fmla="*/ 48 h 53"/>
                <a:gd name="T76" fmla="*/ 53 w 106"/>
                <a:gd name="T77" fmla="*/ 50 h 53"/>
                <a:gd name="T78" fmla="*/ 39 w 106"/>
                <a:gd name="T79" fmla="*/ 50 h 53"/>
                <a:gd name="T80" fmla="*/ 38 w 106"/>
                <a:gd name="T81" fmla="*/ 48 h 53"/>
                <a:gd name="T82" fmla="*/ 34 w 106"/>
                <a:gd name="T83" fmla="*/ 51 h 53"/>
                <a:gd name="T84" fmla="*/ 31 w 106"/>
                <a:gd name="T85" fmla="*/ 51 h 53"/>
                <a:gd name="T86" fmla="*/ 24 w 106"/>
                <a:gd name="T87"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 h="53">
                  <a:moveTo>
                    <a:pt x="24" y="51"/>
                  </a:moveTo>
                  <a:lnTo>
                    <a:pt x="22" y="51"/>
                  </a:lnTo>
                  <a:lnTo>
                    <a:pt x="21" y="50"/>
                  </a:lnTo>
                  <a:lnTo>
                    <a:pt x="17" y="50"/>
                  </a:lnTo>
                  <a:lnTo>
                    <a:pt x="17" y="48"/>
                  </a:lnTo>
                  <a:lnTo>
                    <a:pt x="15" y="46"/>
                  </a:lnTo>
                  <a:lnTo>
                    <a:pt x="14" y="44"/>
                  </a:lnTo>
                  <a:lnTo>
                    <a:pt x="10" y="44"/>
                  </a:lnTo>
                  <a:lnTo>
                    <a:pt x="10" y="43"/>
                  </a:lnTo>
                  <a:lnTo>
                    <a:pt x="9" y="43"/>
                  </a:lnTo>
                  <a:lnTo>
                    <a:pt x="7" y="41"/>
                  </a:lnTo>
                  <a:lnTo>
                    <a:pt x="7" y="41"/>
                  </a:lnTo>
                  <a:lnTo>
                    <a:pt x="5" y="41"/>
                  </a:lnTo>
                  <a:lnTo>
                    <a:pt x="3" y="39"/>
                  </a:lnTo>
                  <a:lnTo>
                    <a:pt x="3" y="38"/>
                  </a:lnTo>
                  <a:lnTo>
                    <a:pt x="2" y="36"/>
                  </a:lnTo>
                  <a:lnTo>
                    <a:pt x="2" y="36"/>
                  </a:lnTo>
                  <a:lnTo>
                    <a:pt x="0" y="34"/>
                  </a:lnTo>
                  <a:lnTo>
                    <a:pt x="0" y="31"/>
                  </a:lnTo>
                  <a:lnTo>
                    <a:pt x="5" y="31"/>
                  </a:lnTo>
                  <a:lnTo>
                    <a:pt x="5" y="31"/>
                  </a:lnTo>
                  <a:lnTo>
                    <a:pt x="7" y="29"/>
                  </a:lnTo>
                  <a:lnTo>
                    <a:pt x="7" y="26"/>
                  </a:lnTo>
                  <a:lnTo>
                    <a:pt x="7" y="24"/>
                  </a:lnTo>
                  <a:lnTo>
                    <a:pt x="7" y="22"/>
                  </a:lnTo>
                  <a:lnTo>
                    <a:pt x="9" y="22"/>
                  </a:lnTo>
                  <a:lnTo>
                    <a:pt x="9" y="20"/>
                  </a:lnTo>
                  <a:lnTo>
                    <a:pt x="9" y="19"/>
                  </a:lnTo>
                  <a:lnTo>
                    <a:pt x="9" y="17"/>
                  </a:lnTo>
                  <a:lnTo>
                    <a:pt x="12" y="17"/>
                  </a:lnTo>
                  <a:lnTo>
                    <a:pt x="12" y="17"/>
                  </a:lnTo>
                  <a:lnTo>
                    <a:pt x="12" y="17"/>
                  </a:lnTo>
                  <a:lnTo>
                    <a:pt x="15" y="17"/>
                  </a:lnTo>
                  <a:lnTo>
                    <a:pt x="15" y="15"/>
                  </a:lnTo>
                  <a:lnTo>
                    <a:pt x="15" y="15"/>
                  </a:lnTo>
                  <a:lnTo>
                    <a:pt x="15" y="14"/>
                  </a:lnTo>
                  <a:lnTo>
                    <a:pt x="15" y="14"/>
                  </a:lnTo>
                  <a:lnTo>
                    <a:pt x="15" y="12"/>
                  </a:lnTo>
                  <a:lnTo>
                    <a:pt x="15" y="12"/>
                  </a:lnTo>
                  <a:lnTo>
                    <a:pt x="15" y="8"/>
                  </a:lnTo>
                  <a:lnTo>
                    <a:pt x="21" y="10"/>
                  </a:lnTo>
                  <a:lnTo>
                    <a:pt x="22" y="12"/>
                  </a:lnTo>
                  <a:lnTo>
                    <a:pt x="24" y="14"/>
                  </a:lnTo>
                  <a:lnTo>
                    <a:pt x="24" y="15"/>
                  </a:lnTo>
                  <a:lnTo>
                    <a:pt x="27" y="15"/>
                  </a:lnTo>
                  <a:lnTo>
                    <a:pt x="29" y="15"/>
                  </a:lnTo>
                  <a:lnTo>
                    <a:pt x="33" y="17"/>
                  </a:lnTo>
                  <a:lnTo>
                    <a:pt x="38" y="15"/>
                  </a:lnTo>
                  <a:lnTo>
                    <a:pt x="41" y="15"/>
                  </a:lnTo>
                  <a:lnTo>
                    <a:pt x="41" y="15"/>
                  </a:lnTo>
                  <a:lnTo>
                    <a:pt x="41" y="14"/>
                  </a:lnTo>
                  <a:lnTo>
                    <a:pt x="43" y="10"/>
                  </a:lnTo>
                  <a:lnTo>
                    <a:pt x="46" y="10"/>
                  </a:lnTo>
                  <a:lnTo>
                    <a:pt x="48" y="8"/>
                  </a:lnTo>
                  <a:lnTo>
                    <a:pt x="50" y="8"/>
                  </a:lnTo>
                  <a:lnTo>
                    <a:pt x="51" y="8"/>
                  </a:lnTo>
                  <a:lnTo>
                    <a:pt x="55" y="7"/>
                  </a:lnTo>
                  <a:lnTo>
                    <a:pt x="57" y="7"/>
                  </a:lnTo>
                  <a:lnTo>
                    <a:pt x="60" y="8"/>
                  </a:lnTo>
                  <a:lnTo>
                    <a:pt x="63" y="7"/>
                  </a:lnTo>
                  <a:lnTo>
                    <a:pt x="65" y="7"/>
                  </a:lnTo>
                  <a:lnTo>
                    <a:pt x="65" y="5"/>
                  </a:lnTo>
                  <a:lnTo>
                    <a:pt x="67" y="3"/>
                  </a:lnTo>
                  <a:lnTo>
                    <a:pt x="70" y="1"/>
                  </a:lnTo>
                  <a:lnTo>
                    <a:pt x="74" y="0"/>
                  </a:lnTo>
                  <a:lnTo>
                    <a:pt x="77" y="0"/>
                  </a:lnTo>
                  <a:lnTo>
                    <a:pt x="80" y="0"/>
                  </a:lnTo>
                  <a:lnTo>
                    <a:pt x="82" y="1"/>
                  </a:lnTo>
                  <a:lnTo>
                    <a:pt x="86" y="3"/>
                  </a:lnTo>
                  <a:lnTo>
                    <a:pt x="86" y="3"/>
                  </a:lnTo>
                  <a:lnTo>
                    <a:pt x="89" y="3"/>
                  </a:lnTo>
                  <a:lnTo>
                    <a:pt x="91" y="3"/>
                  </a:lnTo>
                  <a:lnTo>
                    <a:pt x="94" y="3"/>
                  </a:lnTo>
                  <a:lnTo>
                    <a:pt x="94" y="5"/>
                  </a:lnTo>
                  <a:lnTo>
                    <a:pt x="96" y="5"/>
                  </a:lnTo>
                  <a:lnTo>
                    <a:pt x="98" y="7"/>
                  </a:lnTo>
                  <a:lnTo>
                    <a:pt x="99" y="7"/>
                  </a:lnTo>
                  <a:lnTo>
                    <a:pt x="101" y="8"/>
                  </a:lnTo>
                  <a:lnTo>
                    <a:pt x="101" y="8"/>
                  </a:lnTo>
                  <a:lnTo>
                    <a:pt x="101" y="10"/>
                  </a:lnTo>
                  <a:lnTo>
                    <a:pt x="106" y="10"/>
                  </a:lnTo>
                  <a:lnTo>
                    <a:pt x="104" y="12"/>
                  </a:lnTo>
                  <a:lnTo>
                    <a:pt x="104" y="14"/>
                  </a:lnTo>
                  <a:lnTo>
                    <a:pt x="104" y="17"/>
                  </a:lnTo>
                  <a:lnTo>
                    <a:pt x="103" y="17"/>
                  </a:lnTo>
                  <a:lnTo>
                    <a:pt x="101" y="17"/>
                  </a:lnTo>
                  <a:lnTo>
                    <a:pt x="98" y="19"/>
                  </a:lnTo>
                  <a:lnTo>
                    <a:pt x="96" y="19"/>
                  </a:lnTo>
                  <a:lnTo>
                    <a:pt x="96" y="19"/>
                  </a:lnTo>
                  <a:lnTo>
                    <a:pt x="94" y="20"/>
                  </a:lnTo>
                  <a:lnTo>
                    <a:pt x="92" y="22"/>
                  </a:lnTo>
                  <a:lnTo>
                    <a:pt x="91" y="24"/>
                  </a:lnTo>
                  <a:lnTo>
                    <a:pt x="91" y="26"/>
                  </a:lnTo>
                  <a:lnTo>
                    <a:pt x="89" y="27"/>
                  </a:lnTo>
                  <a:lnTo>
                    <a:pt x="89" y="29"/>
                  </a:lnTo>
                  <a:lnTo>
                    <a:pt x="87" y="31"/>
                  </a:lnTo>
                  <a:lnTo>
                    <a:pt x="87" y="32"/>
                  </a:lnTo>
                  <a:lnTo>
                    <a:pt x="87" y="32"/>
                  </a:lnTo>
                  <a:lnTo>
                    <a:pt x="86" y="34"/>
                  </a:lnTo>
                  <a:lnTo>
                    <a:pt x="86" y="36"/>
                  </a:lnTo>
                  <a:lnTo>
                    <a:pt x="84" y="38"/>
                  </a:lnTo>
                  <a:lnTo>
                    <a:pt x="82" y="39"/>
                  </a:lnTo>
                  <a:lnTo>
                    <a:pt x="82" y="41"/>
                  </a:lnTo>
                  <a:lnTo>
                    <a:pt x="80" y="43"/>
                  </a:lnTo>
                  <a:lnTo>
                    <a:pt x="77" y="46"/>
                  </a:lnTo>
                  <a:lnTo>
                    <a:pt x="75" y="46"/>
                  </a:lnTo>
                  <a:lnTo>
                    <a:pt x="74" y="48"/>
                  </a:lnTo>
                  <a:lnTo>
                    <a:pt x="72" y="48"/>
                  </a:lnTo>
                  <a:lnTo>
                    <a:pt x="70" y="48"/>
                  </a:lnTo>
                  <a:lnTo>
                    <a:pt x="69" y="48"/>
                  </a:lnTo>
                  <a:lnTo>
                    <a:pt x="67" y="50"/>
                  </a:lnTo>
                  <a:lnTo>
                    <a:pt x="65" y="50"/>
                  </a:lnTo>
                  <a:lnTo>
                    <a:pt x="62" y="48"/>
                  </a:lnTo>
                  <a:lnTo>
                    <a:pt x="58" y="48"/>
                  </a:lnTo>
                  <a:lnTo>
                    <a:pt x="57" y="48"/>
                  </a:lnTo>
                  <a:lnTo>
                    <a:pt x="55" y="48"/>
                  </a:lnTo>
                  <a:lnTo>
                    <a:pt x="53" y="50"/>
                  </a:lnTo>
                  <a:lnTo>
                    <a:pt x="48" y="51"/>
                  </a:lnTo>
                  <a:lnTo>
                    <a:pt x="45" y="51"/>
                  </a:lnTo>
                  <a:lnTo>
                    <a:pt x="39" y="50"/>
                  </a:lnTo>
                  <a:lnTo>
                    <a:pt x="39" y="48"/>
                  </a:lnTo>
                  <a:lnTo>
                    <a:pt x="39" y="48"/>
                  </a:lnTo>
                  <a:lnTo>
                    <a:pt x="38" y="48"/>
                  </a:lnTo>
                  <a:lnTo>
                    <a:pt x="38" y="50"/>
                  </a:lnTo>
                  <a:lnTo>
                    <a:pt x="36" y="50"/>
                  </a:lnTo>
                  <a:lnTo>
                    <a:pt x="34" y="51"/>
                  </a:lnTo>
                  <a:lnTo>
                    <a:pt x="34" y="51"/>
                  </a:lnTo>
                  <a:lnTo>
                    <a:pt x="34" y="51"/>
                  </a:lnTo>
                  <a:lnTo>
                    <a:pt x="31" y="51"/>
                  </a:lnTo>
                  <a:lnTo>
                    <a:pt x="29" y="51"/>
                  </a:lnTo>
                  <a:lnTo>
                    <a:pt x="26" y="53"/>
                  </a:lnTo>
                  <a:lnTo>
                    <a:pt x="24" y="5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52" name="Freeform 336"/>
            <p:cNvSpPr>
              <a:spLocks/>
            </p:cNvSpPr>
            <p:nvPr/>
          </p:nvSpPr>
          <p:spPr bwMode="auto">
            <a:xfrm>
              <a:off x="5168900" y="2045036"/>
              <a:ext cx="261938" cy="398463"/>
            </a:xfrm>
            <a:custGeom>
              <a:avLst/>
              <a:gdLst>
                <a:gd name="T0" fmla="*/ 27 w 165"/>
                <a:gd name="T1" fmla="*/ 245 h 251"/>
                <a:gd name="T2" fmla="*/ 23 w 165"/>
                <a:gd name="T3" fmla="*/ 240 h 251"/>
                <a:gd name="T4" fmla="*/ 11 w 165"/>
                <a:gd name="T5" fmla="*/ 232 h 251"/>
                <a:gd name="T6" fmla="*/ 13 w 165"/>
                <a:gd name="T7" fmla="*/ 223 h 251"/>
                <a:gd name="T8" fmla="*/ 13 w 165"/>
                <a:gd name="T9" fmla="*/ 214 h 251"/>
                <a:gd name="T10" fmla="*/ 11 w 165"/>
                <a:gd name="T11" fmla="*/ 208 h 251"/>
                <a:gd name="T12" fmla="*/ 10 w 165"/>
                <a:gd name="T13" fmla="*/ 187 h 251"/>
                <a:gd name="T14" fmla="*/ 13 w 165"/>
                <a:gd name="T15" fmla="*/ 178 h 251"/>
                <a:gd name="T16" fmla="*/ 15 w 165"/>
                <a:gd name="T17" fmla="*/ 173 h 251"/>
                <a:gd name="T18" fmla="*/ 25 w 165"/>
                <a:gd name="T19" fmla="*/ 173 h 251"/>
                <a:gd name="T20" fmla="*/ 30 w 165"/>
                <a:gd name="T21" fmla="*/ 163 h 251"/>
                <a:gd name="T22" fmla="*/ 35 w 165"/>
                <a:gd name="T23" fmla="*/ 161 h 251"/>
                <a:gd name="T24" fmla="*/ 41 w 165"/>
                <a:gd name="T25" fmla="*/ 158 h 251"/>
                <a:gd name="T26" fmla="*/ 47 w 165"/>
                <a:gd name="T27" fmla="*/ 151 h 251"/>
                <a:gd name="T28" fmla="*/ 56 w 165"/>
                <a:gd name="T29" fmla="*/ 142 h 251"/>
                <a:gd name="T30" fmla="*/ 63 w 165"/>
                <a:gd name="T31" fmla="*/ 135 h 251"/>
                <a:gd name="T32" fmla="*/ 70 w 165"/>
                <a:gd name="T33" fmla="*/ 134 h 251"/>
                <a:gd name="T34" fmla="*/ 70 w 165"/>
                <a:gd name="T35" fmla="*/ 132 h 251"/>
                <a:gd name="T36" fmla="*/ 70 w 165"/>
                <a:gd name="T37" fmla="*/ 125 h 251"/>
                <a:gd name="T38" fmla="*/ 65 w 165"/>
                <a:gd name="T39" fmla="*/ 118 h 251"/>
                <a:gd name="T40" fmla="*/ 51 w 165"/>
                <a:gd name="T41" fmla="*/ 113 h 251"/>
                <a:gd name="T42" fmla="*/ 47 w 165"/>
                <a:gd name="T43" fmla="*/ 105 h 251"/>
                <a:gd name="T44" fmla="*/ 49 w 165"/>
                <a:gd name="T45" fmla="*/ 89 h 251"/>
                <a:gd name="T46" fmla="*/ 44 w 165"/>
                <a:gd name="T47" fmla="*/ 77 h 251"/>
                <a:gd name="T48" fmla="*/ 44 w 165"/>
                <a:gd name="T49" fmla="*/ 67 h 251"/>
                <a:gd name="T50" fmla="*/ 44 w 165"/>
                <a:gd name="T51" fmla="*/ 58 h 251"/>
                <a:gd name="T52" fmla="*/ 32 w 165"/>
                <a:gd name="T53" fmla="*/ 48 h 251"/>
                <a:gd name="T54" fmla="*/ 20 w 165"/>
                <a:gd name="T55" fmla="*/ 44 h 251"/>
                <a:gd name="T56" fmla="*/ 5 w 165"/>
                <a:gd name="T57" fmla="*/ 32 h 251"/>
                <a:gd name="T58" fmla="*/ 15 w 165"/>
                <a:gd name="T59" fmla="*/ 22 h 251"/>
                <a:gd name="T60" fmla="*/ 41 w 165"/>
                <a:gd name="T61" fmla="*/ 38 h 251"/>
                <a:gd name="T62" fmla="*/ 56 w 165"/>
                <a:gd name="T63" fmla="*/ 36 h 251"/>
                <a:gd name="T64" fmla="*/ 68 w 165"/>
                <a:gd name="T65" fmla="*/ 38 h 251"/>
                <a:gd name="T66" fmla="*/ 78 w 165"/>
                <a:gd name="T67" fmla="*/ 24 h 251"/>
                <a:gd name="T68" fmla="*/ 85 w 165"/>
                <a:gd name="T69" fmla="*/ 8 h 251"/>
                <a:gd name="T70" fmla="*/ 92 w 165"/>
                <a:gd name="T71" fmla="*/ 5 h 251"/>
                <a:gd name="T72" fmla="*/ 112 w 165"/>
                <a:gd name="T73" fmla="*/ 1 h 251"/>
                <a:gd name="T74" fmla="*/ 121 w 165"/>
                <a:gd name="T75" fmla="*/ 7 h 251"/>
                <a:gd name="T76" fmla="*/ 131 w 165"/>
                <a:gd name="T77" fmla="*/ 14 h 251"/>
                <a:gd name="T78" fmla="*/ 124 w 165"/>
                <a:gd name="T79" fmla="*/ 34 h 251"/>
                <a:gd name="T80" fmla="*/ 124 w 165"/>
                <a:gd name="T81" fmla="*/ 39 h 251"/>
                <a:gd name="T82" fmla="*/ 124 w 165"/>
                <a:gd name="T83" fmla="*/ 50 h 251"/>
                <a:gd name="T84" fmla="*/ 138 w 165"/>
                <a:gd name="T85" fmla="*/ 60 h 251"/>
                <a:gd name="T86" fmla="*/ 142 w 165"/>
                <a:gd name="T87" fmla="*/ 70 h 251"/>
                <a:gd name="T88" fmla="*/ 131 w 165"/>
                <a:gd name="T89" fmla="*/ 80 h 251"/>
                <a:gd name="T90" fmla="*/ 131 w 165"/>
                <a:gd name="T91" fmla="*/ 89 h 251"/>
                <a:gd name="T92" fmla="*/ 140 w 165"/>
                <a:gd name="T93" fmla="*/ 101 h 251"/>
                <a:gd name="T94" fmla="*/ 145 w 165"/>
                <a:gd name="T95" fmla="*/ 118 h 251"/>
                <a:gd name="T96" fmla="*/ 138 w 165"/>
                <a:gd name="T97" fmla="*/ 125 h 251"/>
                <a:gd name="T98" fmla="*/ 140 w 165"/>
                <a:gd name="T99" fmla="*/ 130 h 251"/>
                <a:gd name="T100" fmla="*/ 140 w 165"/>
                <a:gd name="T101" fmla="*/ 135 h 251"/>
                <a:gd name="T102" fmla="*/ 143 w 165"/>
                <a:gd name="T103" fmla="*/ 142 h 251"/>
                <a:gd name="T104" fmla="*/ 147 w 165"/>
                <a:gd name="T105" fmla="*/ 147 h 251"/>
                <a:gd name="T106" fmla="*/ 150 w 165"/>
                <a:gd name="T107" fmla="*/ 158 h 251"/>
                <a:gd name="T108" fmla="*/ 162 w 165"/>
                <a:gd name="T109" fmla="*/ 177 h 251"/>
                <a:gd name="T110" fmla="*/ 165 w 165"/>
                <a:gd name="T111" fmla="*/ 184 h 251"/>
                <a:gd name="T112" fmla="*/ 135 w 165"/>
                <a:gd name="T113" fmla="*/ 218 h 251"/>
                <a:gd name="T114" fmla="*/ 102 w 165"/>
                <a:gd name="T115" fmla="*/ 240 h 251"/>
                <a:gd name="T116" fmla="*/ 90 w 165"/>
                <a:gd name="T117" fmla="*/ 240 h 251"/>
                <a:gd name="T118" fmla="*/ 78 w 165"/>
                <a:gd name="T119" fmla="*/ 244 h 251"/>
                <a:gd name="T120" fmla="*/ 73 w 165"/>
                <a:gd name="T121" fmla="*/ 245 h 251"/>
                <a:gd name="T122" fmla="*/ 65 w 165"/>
                <a:gd name="T123" fmla="*/ 247 h 251"/>
                <a:gd name="T124" fmla="*/ 51 w 165"/>
                <a:gd name="T125"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 h="251">
                  <a:moveTo>
                    <a:pt x="39" y="251"/>
                  </a:moveTo>
                  <a:lnTo>
                    <a:pt x="35" y="247"/>
                  </a:lnTo>
                  <a:lnTo>
                    <a:pt x="35" y="247"/>
                  </a:lnTo>
                  <a:lnTo>
                    <a:pt x="35" y="245"/>
                  </a:lnTo>
                  <a:lnTo>
                    <a:pt x="32" y="245"/>
                  </a:lnTo>
                  <a:lnTo>
                    <a:pt x="27" y="245"/>
                  </a:lnTo>
                  <a:lnTo>
                    <a:pt x="29" y="244"/>
                  </a:lnTo>
                  <a:lnTo>
                    <a:pt x="29" y="244"/>
                  </a:lnTo>
                  <a:lnTo>
                    <a:pt x="29" y="242"/>
                  </a:lnTo>
                  <a:lnTo>
                    <a:pt x="29" y="242"/>
                  </a:lnTo>
                  <a:lnTo>
                    <a:pt x="27" y="242"/>
                  </a:lnTo>
                  <a:lnTo>
                    <a:pt x="23" y="240"/>
                  </a:lnTo>
                  <a:lnTo>
                    <a:pt x="23" y="240"/>
                  </a:lnTo>
                  <a:lnTo>
                    <a:pt x="20" y="240"/>
                  </a:lnTo>
                  <a:lnTo>
                    <a:pt x="17" y="238"/>
                  </a:lnTo>
                  <a:lnTo>
                    <a:pt x="13" y="237"/>
                  </a:lnTo>
                  <a:lnTo>
                    <a:pt x="11" y="235"/>
                  </a:lnTo>
                  <a:lnTo>
                    <a:pt x="11" y="232"/>
                  </a:lnTo>
                  <a:lnTo>
                    <a:pt x="11" y="230"/>
                  </a:lnTo>
                  <a:lnTo>
                    <a:pt x="11" y="228"/>
                  </a:lnTo>
                  <a:lnTo>
                    <a:pt x="11" y="226"/>
                  </a:lnTo>
                  <a:lnTo>
                    <a:pt x="11" y="226"/>
                  </a:lnTo>
                  <a:lnTo>
                    <a:pt x="13" y="223"/>
                  </a:lnTo>
                  <a:lnTo>
                    <a:pt x="13" y="223"/>
                  </a:lnTo>
                  <a:lnTo>
                    <a:pt x="13" y="221"/>
                  </a:lnTo>
                  <a:lnTo>
                    <a:pt x="13" y="220"/>
                  </a:lnTo>
                  <a:lnTo>
                    <a:pt x="15" y="218"/>
                  </a:lnTo>
                  <a:lnTo>
                    <a:pt x="15" y="218"/>
                  </a:lnTo>
                  <a:lnTo>
                    <a:pt x="13" y="214"/>
                  </a:lnTo>
                  <a:lnTo>
                    <a:pt x="13" y="214"/>
                  </a:lnTo>
                  <a:lnTo>
                    <a:pt x="15" y="213"/>
                  </a:lnTo>
                  <a:lnTo>
                    <a:pt x="15" y="213"/>
                  </a:lnTo>
                  <a:lnTo>
                    <a:pt x="15" y="211"/>
                  </a:lnTo>
                  <a:lnTo>
                    <a:pt x="15" y="209"/>
                  </a:lnTo>
                  <a:lnTo>
                    <a:pt x="13" y="209"/>
                  </a:lnTo>
                  <a:lnTo>
                    <a:pt x="11" y="208"/>
                  </a:lnTo>
                  <a:lnTo>
                    <a:pt x="11" y="199"/>
                  </a:lnTo>
                  <a:lnTo>
                    <a:pt x="10" y="197"/>
                  </a:lnTo>
                  <a:lnTo>
                    <a:pt x="10" y="197"/>
                  </a:lnTo>
                  <a:lnTo>
                    <a:pt x="8" y="196"/>
                  </a:lnTo>
                  <a:lnTo>
                    <a:pt x="8" y="189"/>
                  </a:lnTo>
                  <a:lnTo>
                    <a:pt x="10" y="187"/>
                  </a:lnTo>
                  <a:lnTo>
                    <a:pt x="8" y="185"/>
                  </a:lnTo>
                  <a:lnTo>
                    <a:pt x="10" y="184"/>
                  </a:lnTo>
                  <a:lnTo>
                    <a:pt x="11" y="182"/>
                  </a:lnTo>
                  <a:lnTo>
                    <a:pt x="13" y="180"/>
                  </a:lnTo>
                  <a:lnTo>
                    <a:pt x="13" y="178"/>
                  </a:lnTo>
                  <a:lnTo>
                    <a:pt x="13" y="178"/>
                  </a:lnTo>
                  <a:lnTo>
                    <a:pt x="13" y="177"/>
                  </a:lnTo>
                  <a:lnTo>
                    <a:pt x="13" y="177"/>
                  </a:lnTo>
                  <a:lnTo>
                    <a:pt x="13" y="177"/>
                  </a:lnTo>
                  <a:lnTo>
                    <a:pt x="15" y="175"/>
                  </a:lnTo>
                  <a:lnTo>
                    <a:pt x="15" y="175"/>
                  </a:lnTo>
                  <a:lnTo>
                    <a:pt x="15" y="173"/>
                  </a:lnTo>
                  <a:lnTo>
                    <a:pt x="17" y="173"/>
                  </a:lnTo>
                  <a:lnTo>
                    <a:pt x="17" y="173"/>
                  </a:lnTo>
                  <a:lnTo>
                    <a:pt x="18" y="173"/>
                  </a:lnTo>
                  <a:lnTo>
                    <a:pt x="22" y="173"/>
                  </a:lnTo>
                  <a:lnTo>
                    <a:pt x="23" y="173"/>
                  </a:lnTo>
                  <a:lnTo>
                    <a:pt x="25" y="173"/>
                  </a:lnTo>
                  <a:lnTo>
                    <a:pt x="27" y="173"/>
                  </a:lnTo>
                  <a:lnTo>
                    <a:pt x="27" y="173"/>
                  </a:lnTo>
                  <a:lnTo>
                    <a:pt x="27" y="168"/>
                  </a:lnTo>
                  <a:lnTo>
                    <a:pt x="29" y="166"/>
                  </a:lnTo>
                  <a:lnTo>
                    <a:pt x="29" y="165"/>
                  </a:lnTo>
                  <a:lnTo>
                    <a:pt x="30" y="163"/>
                  </a:lnTo>
                  <a:lnTo>
                    <a:pt x="32" y="165"/>
                  </a:lnTo>
                  <a:lnTo>
                    <a:pt x="32" y="165"/>
                  </a:lnTo>
                  <a:lnTo>
                    <a:pt x="34" y="163"/>
                  </a:lnTo>
                  <a:lnTo>
                    <a:pt x="34" y="163"/>
                  </a:lnTo>
                  <a:lnTo>
                    <a:pt x="35" y="161"/>
                  </a:lnTo>
                  <a:lnTo>
                    <a:pt x="35" y="161"/>
                  </a:lnTo>
                  <a:lnTo>
                    <a:pt x="37" y="159"/>
                  </a:lnTo>
                  <a:lnTo>
                    <a:pt x="37" y="158"/>
                  </a:lnTo>
                  <a:lnTo>
                    <a:pt x="39" y="158"/>
                  </a:lnTo>
                  <a:lnTo>
                    <a:pt x="39" y="158"/>
                  </a:lnTo>
                  <a:lnTo>
                    <a:pt x="39" y="158"/>
                  </a:lnTo>
                  <a:lnTo>
                    <a:pt x="41" y="158"/>
                  </a:lnTo>
                  <a:lnTo>
                    <a:pt x="42" y="158"/>
                  </a:lnTo>
                  <a:lnTo>
                    <a:pt x="42" y="156"/>
                  </a:lnTo>
                  <a:lnTo>
                    <a:pt x="42" y="154"/>
                  </a:lnTo>
                  <a:lnTo>
                    <a:pt x="46" y="154"/>
                  </a:lnTo>
                  <a:lnTo>
                    <a:pt x="46" y="153"/>
                  </a:lnTo>
                  <a:lnTo>
                    <a:pt x="47" y="151"/>
                  </a:lnTo>
                  <a:lnTo>
                    <a:pt x="49" y="149"/>
                  </a:lnTo>
                  <a:lnTo>
                    <a:pt x="51" y="149"/>
                  </a:lnTo>
                  <a:lnTo>
                    <a:pt x="53" y="146"/>
                  </a:lnTo>
                  <a:lnTo>
                    <a:pt x="54" y="146"/>
                  </a:lnTo>
                  <a:lnTo>
                    <a:pt x="56" y="142"/>
                  </a:lnTo>
                  <a:lnTo>
                    <a:pt x="56" y="142"/>
                  </a:lnTo>
                  <a:lnTo>
                    <a:pt x="56" y="142"/>
                  </a:lnTo>
                  <a:lnTo>
                    <a:pt x="58" y="141"/>
                  </a:lnTo>
                  <a:lnTo>
                    <a:pt x="58" y="141"/>
                  </a:lnTo>
                  <a:lnTo>
                    <a:pt x="61" y="137"/>
                  </a:lnTo>
                  <a:lnTo>
                    <a:pt x="63" y="135"/>
                  </a:lnTo>
                  <a:lnTo>
                    <a:pt x="63" y="135"/>
                  </a:lnTo>
                  <a:lnTo>
                    <a:pt x="65" y="135"/>
                  </a:lnTo>
                  <a:lnTo>
                    <a:pt x="66" y="135"/>
                  </a:lnTo>
                  <a:lnTo>
                    <a:pt x="66" y="135"/>
                  </a:lnTo>
                  <a:lnTo>
                    <a:pt x="70" y="135"/>
                  </a:lnTo>
                  <a:lnTo>
                    <a:pt x="70" y="135"/>
                  </a:lnTo>
                  <a:lnTo>
                    <a:pt x="70" y="134"/>
                  </a:lnTo>
                  <a:lnTo>
                    <a:pt x="71" y="134"/>
                  </a:lnTo>
                  <a:lnTo>
                    <a:pt x="71" y="132"/>
                  </a:lnTo>
                  <a:lnTo>
                    <a:pt x="71" y="132"/>
                  </a:lnTo>
                  <a:lnTo>
                    <a:pt x="71" y="132"/>
                  </a:lnTo>
                  <a:lnTo>
                    <a:pt x="71" y="132"/>
                  </a:lnTo>
                  <a:lnTo>
                    <a:pt x="70" y="132"/>
                  </a:lnTo>
                  <a:lnTo>
                    <a:pt x="70" y="132"/>
                  </a:lnTo>
                  <a:lnTo>
                    <a:pt x="70" y="130"/>
                  </a:lnTo>
                  <a:lnTo>
                    <a:pt x="70" y="129"/>
                  </a:lnTo>
                  <a:lnTo>
                    <a:pt x="70" y="129"/>
                  </a:lnTo>
                  <a:lnTo>
                    <a:pt x="70" y="125"/>
                  </a:lnTo>
                  <a:lnTo>
                    <a:pt x="70" y="125"/>
                  </a:lnTo>
                  <a:lnTo>
                    <a:pt x="70" y="123"/>
                  </a:lnTo>
                  <a:lnTo>
                    <a:pt x="70" y="122"/>
                  </a:lnTo>
                  <a:lnTo>
                    <a:pt x="68" y="120"/>
                  </a:lnTo>
                  <a:lnTo>
                    <a:pt x="66" y="120"/>
                  </a:lnTo>
                  <a:lnTo>
                    <a:pt x="65" y="118"/>
                  </a:lnTo>
                  <a:lnTo>
                    <a:pt x="65" y="118"/>
                  </a:lnTo>
                  <a:lnTo>
                    <a:pt x="63" y="117"/>
                  </a:lnTo>
                  <a:lnTo>
                    <a:pt x="61" y="117"/>
                  </a:lnTo>
                  <a:lnTo>
                    <a:pt x="58" y="115"/>
                  </a:lnTo>
                  <a:lnTo>
                    <a:pt x="56" y="115"/>
                  </a:lnTo>
                  <a:lnTo>
                    <a:pt x="54" y="115"/>
                  </a:lnTo>
                  <a:lnTo>
                    <a:pt x="51" y="113"/>
                  </a:lnTo>
                  <a:lnTo>
                    <a:pt x="51" y="111"/>
                  </a:lnTo>
                  <a:lnTo>
                    <a:pt x="51" y="110"/>
                  </a:lnTo>
                  <a:lnTo>
                    <a:pt x="51" y="108"/>
                  </a:lnTo>
                  <a:lnTo>
                    <a:pt x="49" y="106"/>
                  </a:lnTo>
                  <a:lnTo>
                    <a:pt x="49" y="105"/>
                  </a:lnTo>
                  <a:lnTo>
                    <a:pt x="47" y="105"/>
                  </a:lnTo>
                  <a:lnTo>
                    <a:pt x="46" y="103"/>
                  </a:lnTo>
                  <a:lnTo>
                    <a:pt x="46" y="99"/>
                  </a:lnTo>
                  <a:lnTo>
                    <a:pt x="46" y="98"/>
                  </a:lnTo>
                  <a:lnTo>
                    <a:pt x="46" y="96"/>
                  </a:lnTo>
                  <a:lnTo>
                    <a:pt x="49" y="93"/>
                  </a:lnTo>
                  <a:lnTo>
                    <a:pt x="49" y="89"/>
                  </a:lnTo>
                  <a:lnTo>
                    <a:pt x="49" y="86"/>
                  </a:lnTo>
                  <a:lnTo>
                    <a:pt x="49" y="86"/>
                  </a:lnTo>
                  <a:lnTo>
                    <a:pt x="47" y="84"/>
                  </a:lnTo>
                  <a:lnTo>
                    <a:pt x="46" y="82"/>
                  </a:lnTo>
                  <a:lnTo>
                    <a:pt x="44" y="80"/>
                  </a:lnTo>
                  <a:lnTo>
                    <a:pt x="44" y="77"/>
                  </a:lnTo>
                  <a:lnTo>
                    <a:pt x="46" y="75"/>
                  </a:lnTo>
                  <a:lnTo>
                    <a:pt x="46" y="75"/>
                  </a:lnTo>
                  <a:lnTo>
                    <a:pt x="47" y="74"/>
                  </a:lnTo>
                  <a:lnTo>
                    <a:pt x="46" y="74"/>
                  </a:lnTo>
                  <a:lnTo>
                    <a:pt x="44" y="70"/>
                  </a:lnTo>
                  <a:lnTo>
                    <a:pt x="44" y="67"/>
                  </a:lnTo>
                  <a:lnTo>
                    <a:pt x="42" y="65"/>
                  </a:lnTo>
                  <a:lnTo>
                    <a:pt x="42" y="62"/>
                  </a:lnTo>
                  <a:lnTo>
                    <a:pt x="44" y="60"/>
                  </a:lnTo>
                  <a:lnTo>
                    <a:pt x="44" y="60"/>
                  </a:lnTo>
                  <a:lnTo>
                    <a:pt x="44" y="58"/>
                  </a:lnTo>
                  <a:lnTo>
                    <a:pt x="44" y="58"/>
                  </a:lnTo>
                  <a:lnTo>
                    <a:pt x="41" y="56"/>
                  </a:lnTo>
                  <a:lnTo>
                    <a:pt x="39" y="55"/>
                  </a:lnTo>
                  <a:lnTo>
                    <a:pt x="39" y="53"/>
                  </a:lnTo>
                  <a:lnTo>
                    <a:pt x="37" y="51"/>
                  </a:lnTo>
                  <a:lnTo>
                    <a:pt x="35" y="50"/>
                  </a:lnTo>
                  <a:lnTo>
                    <a:pt x="32" y="48"/>
                  </a:lnTo>
                  <a:lnTo>
                    <a:pt x="32" y="48"/>
                  </a:lnTo>
                  <a:lnTo>
                    <a:pt x="29" y="48"/>
                  </a:lnTo>
                  <a:lnTo>
                    <a:pt x="27" y="46"/>
                  </a:lnTo>
                  <a:lnTo>
                    <a:pt x="23" y="46"/>
                  </a:lnTo>
                  <a:lnTo>
                    <a:pt x="22" y="44"/>
                  </a:lnTo>
                  <a:lnTo>
                    <a:pt x="20" y="44"/>
                  </a:lnTo>
                  <a:lnTo>
                    <a:pt x="17" y="41"/>
                  </a:lnTo>
                  <a:lnTo>
                    <a:pt x="15" y="39"/>
                  </a:lnTo>
                  <a:lnTo>
                    <a:pt x="11" y="39"/>
                  </a:lnTo>
                  <a:lnTo>
                    <a:pt x="8" y="36"/>
                  </a:lnTo>
                  <a:lnTo>
                    <a:pt x="6" y="34"/>
                  </a:lnTo>
                  <a:lnTo>
                    <a:pt x="5" y="32"/>
                  </a:lnTo>
                  <a:lnTo>
                    <a:pt x="0" y="27"/>
                  </a:lnTo>
                  <a:lnTo>
                    <a:pt x="5" y="27"/>
                  </a:lnTo>
                  <a:lnTo>
                    <a:pt x="6" y="26"/>
                  </a:lnTo>
                  <a:lnTo>
                    <a:pt x="10" y="24"/>
                  </a:lnTo>
                  <a:lnTo>
                    <a:pt x="13" y="24"/>
                  </a:lnTo>
                  <a:lnTo>
                    <a:pt x="15" y="22"/>
                  </a:lnTo>
                  <a:lnTo>
                    <a:pt x="22" y="27"/>
                  </a:lnTo>
                  <a:lnTo>
                    <a:pt x="25" y="29"/>
                  </a:lnTo>
                  <a:lnTo>
                    <a:pt x="29" y="36"/>
                  </a:lnTo>
                  <a:lnTo>
                    <a:pt x="32" y="38"/>
                  </a:lnTo>
                  <a:lnTo>
                    <a:pt x="34" y="38"/>
                  </a:lnTo>
                  <a:lnTo>
                    <a:pt x="41" y="38"/>
                  </a:lnTo>
                  <a:lnTo>
                    <a:pt x="44" y="38"/>
                  </a:lnTo>
                  <a:lnTo>
                    <a:pt x="47" y="36"/>
                  </a:lnTo>
                  <a:lnTo>
                    <a:pt x="51" y="32"/>
                  </a:lnTo>
                  <a:lnTo>
                    <a:pt x="53" y="36"/>
                  </a:lnTo>
                  <a:lnTo>
                    <a:pt x="56" y="36"/>
                  </a:lnTo>
                  <a:lnTo>
                    <a:pt x="56" y="36"/>
                  </a:lnTo>
                  <a:lnTo>
                    <a:pt x="58" y="36"/>
                  </a:lnTo>
                  <a:lnTo>
                    <a:pt x="61" y="38"/>
                  </a:lnTo>
                  <a:lnTo>
                    <a:pt x="61" y="38"/>
                  </a:lnTo>
                  <a:lnTo>
                    <a:pt x="61" y="39"/>
                  </a:lnTo>
                  <a:lnTo>
                    <a:pt x="65" y="41"/>
                  </a:lnTo>
                  <a:lnTo>
                    <a:pt x="68" y="38"/>
                  </a:lnTo>
                  <a:lnTo>
                    <a:pt x="73" y="32"/>
                  </a:lnTo>
                  <a:lnTo>
                    <a:pt x="76" y="32"/>
                  </a:lnTo>
                  <a:lnTo>
                    <a:pt x="78" y="32"/>
                  </a:lnTo>
                  <a:lnTo>
                    <a:pt x="76" y="29"/>
                  </a:lnTo>
                  <a:lnTo>
                    <a:pt x="76" y="26"/>
                  </a:lnTo>
                  <a:lnTo>
                    <a:pt x="78" y="24"/>
                  </a:lnTo>
                  <a:lnTo>
                    <a:pt x="80" y="20"/>
                  </a:lnTo>
                  <a:lnTo>
                    <a:pt x="80" y="17"/>
                  </a:lnTo>
                  <a:lnTo>
                    <a:pt x="82" y="14"/>
                  </a:lnTo>
                  <a:lnTo>
                    <a:pt x="83" y="10"/>
                  </a:lnTo>
                  <a:lnTo>
                    <a:pt x="85" y="8"/>
                  </a:lnTo>
                  <a:lnTo>
                    <a:pt x="85" y="8"/>
                  </a:lnTo>
                  <a:lnTo>
                    <a:pt x="87" y="7"/>
                  </a:lnTo>
                  <a:lnTo>
                    <a:pt x="90" y="7"/>
                  </a:lnTo>
                  <a:lnTo>
                    <a:pt x="90" y="7"/>
                  </a:lnTo>
                  <a:lnTo>
                    <a:pt x="90" y="7"/>
                  </a:lnTo>
                  <a:lnTo>
                    <a:pt x="90" y="5"/>
                  </a:lnTo>
                  <a:lnTo>
                    <a:pt x="92" y="5"/>
                  </a:lnTo>
                  <a:lnTo>
                    <a:pt x="95" y="5"/>
                  </a:lnTo>
                  <a:lnTo>
                    <a:pt x="99" y="5"/>
                  </a:lnTo>
                  <a:lnTo>
                    <a:pt x="100" y="5"/>
                  </a:lnTo>
                  <a:lnTo>
                    <a:pt x="102" y="1"/>
                  </a:lnTo>
                  <a:lnTo>
                    <a:pt x="109" y="0"/>
                  </a:lnTo>
                  <a:lnTo>
                    <a:pt x="112" y="1"/>
                  </a:lnTo>
                  <a:lnTo>
                    <a:pt x="118" y="5"/>
                  </a:lnTo>
                  <a:lnTo>
                    <a:pt x="119" y="7"/>
                  </a:lnTo>
                  <a:lnTo>
                    <a:pt x="119" y="7"/>
                  </a:lnTo>
                  <a:lnTo>
                    <a:pt x="119" y="7"/>
                  </a:lnTo>
                  <a:lnTo>
                    <a:pt x="119" y="7"/>
                  </a:lnTo>
                  <a:lnTo>
                    <a:pt x="121" y="7"/>
                  </a:lnTo>
                  <a:lnTo>
                    <a:pt x="121" y="7"/>
                  </a:lnTo>
                  <a:lnTo>
                    <a:pt x="124" y="8"/>
                  </a:lnTo>
                  <a:lnTo>
                    <a:pt x="124" y="8"/>
                  </a:lnTo>
                  <a:lnTo>
                    <a:pt x="124" y="10"/>
                  </a:lnTo>
                  <a:lnTo>
                    <a:pt x="128" y="12"/>
                  </a:lnTo>
                  <a:lnTo>
                    <a:pt x="131" y="14"/>
                  </a:lnTo>
                  <a:lnTo>
                    <a:pt x="133" y="17"/>
                  </a:lnTo>
                  <a:lnTo>
                    <a:pt x="131" y="20"/>
                  </a:lnTo>
                  <a:lnTo>
                    <a:pt x="131" y="22"/>
                  </a:lnTo>
                  <a:lnTo>
                    <a:pt x="126" y="27"/>
                  </a:lnTo>
                  <a:lnTo>
                    <a:pt x="126" y="31"/>
                  </a:lnTo>
                  <a:lnTo>
                    <a:pt x="124" y="34"/>
                  </a:lnTo>
                  <a:lnTo>
                    <a:pt x="123" y="34"/>
                  </a:lnTo>
                  <a:lnTo>
                    <a:pt x="123" y="34"/>
                  </a:lnTo>
                  <a:lnTo>
                    <a:pt x="123" y="34"/>
                  </a:lnTo>
                  <a:lnTo>
                    <a:pt x="123" y="34"/>
                  </a:lnTo>
                  <a:lnTo>
                    <a:pt x="124" y="36"/>
                  </a:lnTo>
                  <a:lnTo>
                    <a:pt x="124" y="39"/>
                  </a:lnTo>
                  <a:lnTo>
                    <a:pt x="124" y="41"/>
                  </a:lnTo>
                  <a:lnTo>
                    <a:pt x="123" y="43"/>
                  </a:lnTo>
                  <a:lnTo>
                    <a:pt x="121" y="44"/>
                  </a:lnTo>
                  <a:lnTo>
                    <a:pt x="121" y="46"/>
                  </a:lnTo>
                  <a:lnTo>
                    <a:pt x="123" y="48"/>
                  </a:lnTo>
                  <a:lnTo>
                    <a:pt x="124" y="50"/>
                  </a:lnTo>
                  <a:lnTo>
                    <a:pt x="124" y="51"/>
                  </a:lnTo>
                  <a:lnTo>
                    <a:pt x="126" y="53"/>
                  </a:lnTo>
                  <a:lnTo>
                    <a:pt x="130" y="53"/>
                  </a:lnTo>
                  <a:lnTo>
                    <a:pt x="133" y="55"/>
                  </a:lnTo>
                  <a:lnTo>
                    <a:pt x="135" y="56"/>
                  </a:lnTo>
                  <a:lnTo>
                    <a:pt x="138" y="60"/>
                  </a:lnTo>
                  <a:lnTo>
                    <a:pt x="140" y="62"/>
                  </a:lnTo>
                  <a:lnTo>
                    <a:pt x="142" y="63"/>
                  </a:lnTo>
                  <a:lnTo>
                    <a:pt x="142" y="65"/>
                  </a:lnTo>
                  <a:lnTo>
                    <a:pt x="143" y="67"/>
                  </a:lnTo>
                  <a:lnTo>
                    <a:pt x="142" y="70"/>
                  </a:lnTo>
                  <a:lnTo>
                    <a:pt x="142" y="70"/>
                  </a:lnTo>
                  <a:lnTo>
                    <a:pt x="138" y="74"/>
                  </a:lnTo>
                  <a:lnTo>
                    <a:pt x="136" y="75"/>
                  </a:lnTo>
                  <a:lnTo>
                    <a:pt x="136" y="75"/>
                  </a:lnTo>
                  <a:lnTo>
                    <a:pt x="135" y="79"/>
                  </a:lnTo>
                  <a:lnTo>
                    <a:pt x="135" y="79"/>
                  </a:lnTo>
                  <a:lnTo>
                    <a:pt x="131" y="80"/>
                  </a:lnTo>
                  <a:lnTo>
                    <a:pt x="131" y="82"/>
                  </a:lnTo>
                  <a:lnTo>
                    <a:pt x="130" y="84"/>
                  </a:lnTo>
                  <a:lnTo>
                    <a:pt x="130" y="86"/>
                  </a:lnTo>
                  <a:lnTo>
                    <a:pt x="130" y="86"/>
                  </a:lnTo>
                  <a:lnTo>
                    <a:pt x="130" y="86"/>
                  </a:lnTo>
                  <a:lnTo>
                    <a:pt x="131" y="89"/>
                  </a:lnTo>
                  <a:lnTo>
                    <a:pt x="133" y="89"/>
                  </a:lnTo>
                  <a:lnTo>
                    <a:pt x="133" y="93"/>
                  </a:lnTo>
                  <a:lnTo>
                    <a:pt x="136" y="96"/>
                  </a:lnTo>
                  <a:lnTo>
                    <a:pt x="136" y="98"/>
                  </a:lnTo>
                  <a:lnTo>
                    <a:pt x="138" y="99"/>
                  </a:lnTo>
                  <a:lnTo>
                    <a:pt x="140" y="101"/>
                  </a:lnTo>
                  <a:lnTo>
                    <a:pt x="140" y="103"/>
                  </a:lnTo>
                  <a:lnTo>
                    <a:pt x="142" y="105"/>
                  </a:lnTo>
                  <a:lnTo>
                    <a:pt x="143" y="106"/>
                  </a:lnTo>
                  <a:lnTo>
                    <a:pt x="143" y="110"/>
                  </a:lnTo>
                  <a:lnTo>
                    <a:pt x="145" y="111"/>
                  </a:lnTo>
                  <a:lnTo>
                    <a:pt x="145" y="118"/>
                  </a:lnTo>
                  <a:lnTo>
                    <a:pt x="142" y="118"/>
                  </a:lnTo>
                  <a:lnTo>
                    <a:pt x="140" y="118"/>
                  </a:lnTo>
                  <a:lnTo>
                    <a:pt x="140" y="120"/>
                  </a:lnTo>
                  <a:lnTo>
                    <a:pt x="140" y="122"/>
                  </a:lnTo>
                  <a:lnTo>
                    <a:pt x="140" y="122"/>
                  </a:lnTo>
                  <a:lnTo>
                    <a:pt x="138" y="125"/>
                  </a:lnTo>
                  <a:lnTo>
                    <a:pt x="138" y="125"/>
                  </a:lnTo>
                  <a:lnTo>
                    <a:pt x="138" y="127"/>
                  </a:lnTo>
                  <a:lnTo>
                    <a:pt x="138" y="127"/>
                  </a:lnTo>
                  <a:lnTo>
                    <a:pt x="140" y="127"/>
                  </a:lnTo>
                  <a:lnTo>
                    <a:pt x="140" y="129"/>
                  </a:lnTo>
                  <a:lnTo>
                    <a:pt x="140" y="130"/>
                  </a:lnTo>
                  <a:lnTo>
                    <a:pt x="138" y="132"/>
                  </a:lnTo>
                  <a:lnTo>
                    <a:pt x="138" y="134"/>
                  </a:lnTo>
                  <a:lnTo>
                    <a:pt x="138" y="134"/>
                  </a:lnTo>
                  <a:lnTo>
                    <a:pt x="138" y="135"/>
                  </a:lnTo>
                  <a:lnTo>
                    <a:pt x="140" y="135"/>
                  </a:lnTo>
                  <a:lnTo>
                    <a:pt x="140" y="135"/>
                  </a:lnTo>
                  <a:lnTo>
                    <a:pt x="142" y="137"/>
                  </a:lnTo>
                  <a:lnTo>
                    <a:pt x="142" y="137"/>
                  </a:lnTo>
                  <a:lnTo>
                    <a:pt x="143" y="137"/>
                  </a:lnTo>
                  <a:lnTo>
                    <a:pt x="145" y="139"/>
                  </a:lnTo>
                  <a:lnTo>
                    <a:pt x="145" y="142"/>
                  </a:lnTo>
                  <a:lnTo>
                    <a:pt x="143" y="142"/>
                  </a:lnTo>
                  <a:lnTo>
                    <a:pt x="143" y="142"/>
                  </a:lnTo>
                  <a:lnTo>
                    <a:pt x="143" y="144"/>
                  </a:lnTo>
                  <a:lnTo>
                    <a:pt x="143" y="146"/>
                  </a:lnTo>
                  <a:lnTo>
                    <a:pt x="145" y="147"/>
                  </a:lnTo>
                  <a:lnTo>
                    <a:pt x="147" y="147"/>
                  </a:lnTo>
                  <a:lnTo>
                    <a:pt x="147" y="147"/>
                  </a:lnTo>
                  <a:lnTo>
                    <a:pt x="148" y="149"/>
                  </a:lnTo>
                  <a:lnTo>
                    <a:pt x="148" y="149"/>
                  </a:lnTo>
                  <a:lnTo>
                    <a:pt x="152" y="153"/>
                  </a:lnTo>
                  <a:lnTo>
                    <a:pt x="152" y="153"/>
                  </a:lnTo>
                  <a:lnTo>
                    <a:pt x="152" y="154"/>
                  </a:lnTo>
                  <a:lnTo>
                    <a:pt x="150" y="158"/>
                  </a:lnTo>
                  <a:lnTo>
                    <a:pt x="148" y="161"/>
                  </a:lnTo>
                  <a:lnTo>
                    <a:pt x="147" y="163"/>
                  </a:lnTo>
                  <a:lnTo>
                    <a:pt x="143" y="163"/>
                  </a:lnTo>
                  <a:lnTo>
                    <a:pt x="145" y="165"/>
                  </a:lnTo>
                  <a:lnTo>
                    <a:pt x="155" y="170"/>
                  </a:lnTo>
                  <a:lnTo>
                    <a:pt x="162" y="177"/>
                  </a:lnTo>
                  <a:lnTo>
                    <a:pt x="164" y="178"/>
                  </a:lnTo>
                  <a:lnTo>
                    <a:pt x="164" y="178"/>
                  </a:lnTo>
                  <a:lnTo>
                    <a:pt x="165" y="180"/>
                  </a:lnTo>
                  <a:lnTo>
                    <a:pt x="165" y="180"/>
                  </a:lnTo>
                  <a:lnTo>
                    <a:pt x="165" y="182"/>
                  </a:lnTo>
                  <a:lnTo>
                    <a:pt x="165" y="184"/>
                  </a:lnTo>
                  <a:lnTo>
                    <a:pt x="165" y="185"/>
                  </a:lnTo>
                  <a:lnTo>
                    <a:pt x="162" y="190"/>
                  </a:lnTo>
                  <a:lnTo>
                    <a:pt x="159" y="196"/>
                  </a:lnTo>
                  <a:lnTo>
                    <a:pt x="152" y="202"/>
                  </a:lnTo>
                  <a:lnTo>
                    <a:pt x="143" y="213"/>
                  </a:lnTo>
                  <a:lnTo>
                    <a:pt x="135" y="218"/>
                  </a:lnTo>
                  <a:lnTo>
                    <a:pt x="128" y="225"/>
                  </a:lnTo>
                  <a:lnTo>
                    <a:pt x="118" y="232"/>
                  </a:lnTo>
                  <a:lnTo>
                    <a:pt x="111" y="240"/>
                  </a:lnTo>
                  <a:lnTo>
                    <a:pt x="106" y="240"/>
                  </a:lnTo>
                  <a:lnTo>
                    <a:pt x="104" y="240"/>
                  </a:lnTo>
                  <a:lnTo>
                    <a:pt x="102" y="240"/>
                  </a:lnTo>
                  <a:lnTo>
                    <a:pt x="100" y="240"/>
                  </a:lnTo>
                  <a:lnTo>
                    <a:pt x="99" y="240"/>
                  </a:lnTo>
                  <a:lnTo>
                    <a:pt x="97" y="240"/>
                  </a:lnTo>
                  <a:lnTo>
                    <a:pt x="95" y="240"/>
                  </a:lnTo>
                  <a:lnTo>
                    <a:pt x="92" y="240"/>
                  </a:lnTo>
                  <a:lnTo>
                    <a:pt x="90" y="240"/>
                  </a:lnTo>
                  <a:lnTo>
                    <a:pt x="88" y="242"/>
                  </a:lnTo>
                  <a:lnTo>
                    <a:pt x="85" y="244"/>
                  </a:lnTo>
                  <a:lnTo>
                    <a:pt x="83" y="244"/>
                  </a:lnTo>
                  <a:lnTo>
                    <a:pt x="83" y="244"/>
                  </a:lnTo>
                  <a:lnTo>
                    <a:pt x="78" y="244"/>
                  </a:lnTo>
                  <a:lnTo>
                    <a:pt x="78" y="244"/>
                  </a:lnTo>
                  <a:lnTo>
                    <a:pt x="75" y="244"/>
                  </a:lnTo>
                  <a:lnTo>
                    <a:pt x="75" y="244"/>
                  </a:lnTo>
                  <a:lnTo>
                    <a:pt x="75" y="244"/>
                  </a:lnTo>
                  <a:lnTo>
                    <a:pt x="75" y="244"/>
                  </a:lnTo>
                  <a:lnTo>
                    <a:pt x="73" y="245"/>
                  </a:lnTo>
                  <a:lnTo>
                    <a:pt x="73" y="245"/>
                  </a:lnTo>
                  <a:lnTo>
                    <a:pt x="71" y="245"/>
                  </a:lnTo>
                  <a:lnTo>
                    <a:pt x="71" y="245"/>
                  </a:lnTo>
                  <a:lnTo>
                    <a:pt x="70" y="247"/>
                  </a:lnTo>
                  <a:lnTo>
                    <a:pt x="68" y="247"/>
                  </a:lnTo>
                  <a:lnTo>
                    <a:pt x="65" y="247"/>
                  </a:lnTo>
                  <a:lnTo>
                    <a:pt x="65" y="247"/>
                  </a:lnTo>
                  <a:lnTo>
                    <a:pt x="61" y="249"/>
                  </a:lnTo>
                  <a:lnTo>
                    <a:pt x="61" y="251"/>
                  </a:lnTo>
                  <a:lnTo>
                    <a:pt x="58" y="251"/>
                  </a:lnTo>
                  <a:lnTo>
                    <a:pt x="56" y="251"/>
                  </a:lnTo>
                  <a:lnTo>
                    <a:pt x="53" y="251"/>
                  </a:lnTo>
                  <a:lnTo>
                    <a:pt x="51" y="251"/>
                  </a:lnTo>
                  <a:lnTo>
                    <a:pt x="47" y="251"/>
                  </a:lnTo>
                  <a:lnTo>
                    <a:pt x="42" y="251"/>
                  </a:lnTo>
                  <a:lnTo>
                    <a:pt x="39" y="25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53" name="Freeform 337"/>
            <p:cNvSpPr>
              <a:spLocks noEditPoints="1"/>
            </p:cNvSpPr>
            <p:nvPr/>
          </p:nvSpPr>
          <p:spPr bwMode="auto">
            <a:xfrm>
              <a:off x="4932363" y="1570373"/>
              <a:ext cx="260350" cy="179388"/>
            </a:xfrm>
            <a:custGeom>
              <a:avLst/>
              <a:gdLst>
                <a:gd name="T0" fmla="*/ 82 w 164"/>
                <a:gd name="T1" fmla="*/ 101 h 113"/>
                <a:gd name="T2" fmla="*/ 46 w 164"/>
                <a:gd name="T3" fmla="*/ 86 h 113"/>
                <a:gd name="T4" fmla="*/ 61 w 164"/>
                <a:gd name="T5" fmla="*/ 82 h 113"/>
                <a:gd name="T6" fmla="*/ 65 w 164"/>
                <a:gd name="T7" fmla="*/ 81 h 113"/>
                <a:gd name="T8" fmla="*/ 66 w 164"/>
                <a:gd name="T9" fmla="*/ 77 h 113"/>
                <a:gd name="T10" fmla="*/ 73 w 164"/>
                <a:gd name="T11" fmla="*/ 74 h 113"/>
                <a:gd name="T12" fmla="*/ 53 w 164"/>
                <a:gd name="T13" fmla="*/ 77 h 113"/>
                <a:gd name="T14" fmla="*/ 39 w 164"/>
                <a:gd name="T15" fmla="*/ 69 h 113"/>
                <a:gd name="T16" fmla="*/ 51 w 164"/>
                <a:gd name="T17" fmla="*/ 63 h 113"/>
                <a:gd name="T18" fmla="*/ 66 w 164"/>
                <a:gd name="T19" fmla="*/ 62 h 113"/>
                <a:gd name="T20" fmla="*/ 68 w 164"/>
                <a:gd name="T21" fmla="*/ 51 h 113"/>
                <a:gd name="T22" fmla="*/ 65 w 164"/>
                <a:gd name="T23" fmla="*/ 50 h 113"/>
                <a:gd name="T24" fmla="*/ 56 w 164"/>
                <a:gd name="T25" fmla="*/ 48 h 113"/>
                <a:gd name="T26" fmla="*/ 32 w 164"/>
                <a:gd name="T27" fmla="*/ 63 h 113"/>
                <a:gd name="T28" fmla="*/ 13 w 164"/>
                <a:gd name="T29" fmla="*/ 45 h 113"/>
                <a:gd name="T30" fmla="*/ 8 w 164"/>
                <a:gd name="T31" fmla="*/ 33 h 113"/>
                <a:gd name="T32" fmla="*/ 17 w 164"/>
                <a:gd name="T33" fmla="*/ 29 h 113"/>
                <a:gd name="T34" fmla="*/ 12 w 164"/>
                <a:gd name="T35" fmla="*/ 33 h 113"/>
                <a:gd name="T36" fmla="*/ 18 w 164"/>
                <a:gd name="T37" fmla="*/ 7 h 113"/>
                <a:gd name="T38" fmla="*/ 25 w 164"/>
                <a:gd name="T39" fmla="*/ 5 h 113"/>
                <a:gd name="T40" fmla="*/ 37 w 164"/>
                <a:gd name="T41" fmla="*/ 12 h 113"/>
                <a:gd name="T42" fmla="*/ 53 w 164"/>
                <a:gd name="T43" fmla="*/ 22 h 113"/>
                <a:gd name="T44" fmla="*/ 63 w 164"/>
                <a:gd name="T45" fmla="*/ 3 h 113"/>
                <a:gd name="T46" fmla="*/ 75 w 164"/>
                <a:gd name="T47" fmla="*/ 22 h 113"/>
                <a:gd name="T48" fmla="*/ 85 w 164"/>
                <a:gd name="T49" fmla="*/ 29 h 113"/>
                <a:gd name="T50" fmla="*/ 80 w 164"/>
                <a:gd name="T51" fmla="*/ 14 h 113"/>
                <a:gd name="T52" fmla="*/ 89 w 164"/>
                <a:gd name="T53" fmla="*/ 0 h 113"/>
                <a:gd name="T54" fmla="*/ 102 w 164"/>
                <a:gd name="T55" fmla="*/ 3 h 113"/>
                <a:gd name="T56" fmla="*/ 107 w 164"/>
                <a:gd name="T57" fmla="*/ 17 h 113"/>
                <a:gd name="T58" fmla="*/ 121 w 164"/>
                <a:gd name="T59" fmla="*/ 14 h 113"/>
                <a:gd name="T60" fmla="*/ 125 w 164"/>
                <a:gd name="T61" fmla="*/ 31 h 113"/>
                <a:gd name="T62" fmla="*/ 150 w 164"/>
                <a:gd name="T63" fmla="*/ 36 h 113"/>
                <a:gd name="T64" fmla="*/ 164 w 164"/>
                <a:gd name="T65" fmla="*/ 46 h 113"/>
                <a:gd name="T66" fmla="*/ 138 w 164"/>
                <a:gd name="T67" fmla="*/ 48 h 113"/>
                <a:gd name="T68" fmla="*/ 128 w 164"/>
                <a:gd name="T69" fmla="*/ 67 h 113"/>
                <a:gd name="T70" fmla="*/ 116 w 164"/>
                <a:gd name="T71" fmla="*/ 81 h 113"/>
                <a:gd name="T72" fmla="*/ 106 w 164"/>
                <a:gd name="T73" fmla="*/ 88 h 113"/>
                <a:gd name="T74" fmla="*/ 102 w 164"/>
                <a:gd name="T75" fmla="*/ 96 h 113"/>
                <a:gd name="T76" fmla="*/ 97 w 164"/>
                <a:gd name="T77" fmla="*/ 106 h 113"/>
                <a:gd name="T78" fmla="*/ 92 w 164"/>
                <a:gd name="T79" fmla="*/ 74 h 113"/>
                <a:gd name="T80" fmla="*/ 87 w 164"/>
                <a:gd name="T81" fmla="*/ 74 h 113"/>
                <a:gd name="T82" fmla="*/ 92 w 164"/>
                <a:gd name="T83" fmla="*/ 55 h 113"/>
                <a:gd name="T84" fmla="*/ 87 w 164"/>
                <a:gd name="T85" fmla="*/ 46 h 113"/>
                <a:gd name="T86" fmla="*/ 80 w 164"/>
                <a:gd name="T87" fmla="*/ 5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113">
                  <a:moveTo>
                    <a:pt x="82" y="113"/>
                  </a:moveTo>
                  <a:lnTo>
                    <a:pt x="70" y="101"/>
                  </a:lnTo>
                  <a:lnTo>
                    <a:pt x="82" y="101"/>
                  </a:lnTo>
                  <a:lnTo>
                    <a:pt x="80" y="100"/>
                  </a:lnTo>
                  <a:lnTo>
                    <a:pt x="58" y="100"/>
                  </a:lnTo>
                  <a:lnTo>
                    <a:pt x="46" y="86"/>
                  </a:lnTo>
                  <a:lnTo>
                    <a:pt x="48" y="79"/>
                  </a:lnTo>
                  <a:lnTo>
                    <a:pt x="56" y="79"/>
                  </a:lnTo>
                  <a:lnTo>
                    <a:pt x="61" y="82"/>
                  </a:lnTo>
                  <a:lnTo>
                    <a:pt x="77" y="82"/>
                  </a:lnTo>
                  <a:lnTo>
                    <a:pt x="77" y="82"/>
                  </a:lnTo>
                  <a:lnTo>
                    <a:pt x="65" y="81"/>
                  </a:lnTo>
                  <a:lnTo>
                    <a:pt x="65" y="77"/>
                  </a:lnTo>
                  <a:lnTo>
                    <a:pt x="66" y="77"/>
                  </a:lnTo>
                  <a:lnTo>
                    <a:pt x="66" y="77"/>
                  </a:lnTo>
                  <a:lnTo>
                    <a:pt x="70" y="76"/>
                  </a:lnTo>
                  <a:lnTo>
                    <a:pt x="70" y="76"/>
                  </a:lnTo>
                  <a:lnTo>
                    <a:pt x="73" y="74"/>
                  </a:lnTo>
                  <a:lnTo>
                    <a:pt x="66" y="74"/>
                  </a:lnTo>
                  <a:lnTo>
                    <a:pt x="58" y="77"/>
                  </a:lnTo>
                  <a:lnTo>
                    <a:pt x="53" y="77"/>
                  </a:lnTo>
                  <a:lnTo>
                    <a:pt x="44" y="77"/>
                  </a:lnTo>
                  <a:lnTo>
                    <a:pt x="44" y="74"/>
                  </a:lnTo>
                  <a:lnTo>
                    <a:pt x="39" y="69"/>
                  </a:lnTo>
                  <a:lnTo>
                    <a:pt x="44" y="63"/>
                  </a:lnTo>
                  <a:lnTo>
                    <a:pt x="51" y="63"/>
                  </a:lnTo>
                  <a:lnTo>
                    <a:pt x="51" y="63"/>
                  </a:lnTo>
                  <a:lnTo>
                    <a:pt x="53" y="62"/>
                  </a:lnTo>
                  <a:lnTo>
                    <a:pt x="61" y="62"/>
                  </a:lnTo>
                  <a:lnTo>
                    <a:pt x="66" y="62"/>
                  </a:lnTo>
                  <a:lnTo>
                    <a:pt x="73" y="55"/>
                  </a:lnTo>
                  <a:lnTo>
                    <a:pt x="72" y="55"/>
                  </a:lnTo>
                  <a:lnTo>
                    <a:pt x="68" y="51"/>
                  </a:lnTo>
                  <a:lnTo>
                    <a:pt x="68" y="43"/>
                  </a:lnTo>
                  <a:lnTo>
                    <a:pt x="66" y="43"/>
                  </a:lnTo>
                  <a:lnTo>
                    <a:pt x="65" y="50"/>
                  </a:lnTo>
                  <a:lnTo>
                    <a:pt x="60" y="50"/>
                  </a:lnTo>
                  <a:lnTo>
                    <a:pt x="60" y="48"/>
                  </a:lnTo>
                  <a:lnTo>
                    <a:pt x="56" y="48"/>
                  </a:lnTo>
                  <a:lnTo>
                    <a:pt x="56" y="53"/>
                  </a:lnTo>
                  <a:lnTo>
                    <a:pt x="48" y="63"/>
                  </a:lnTo>
                  <a:lnTo>
                    <a:pt x="32" y="63"/>
                  </a:lnTo>
                  <a:lnTo>
                    <a:pt x="20" y="51"/>
                  </a:lnTo>
                  <a:lnTo>
                    <a:pt x="18" y="51"/>
                  </a:lnTo>
                  <a:lnTo>
                    <a:pt x="13" y="45"/>
                  </a:lnTo>
                  <a:lnTo>
                    <a:pt x="13" y="41"/>
                  </a:lnTo>
                  <a:lnTo>
                    <a:pt x="7" y="36"/>
                  </a:lnTo>
                  <a:lnTo>
                    <a:pt x="8" y="33"/>
                  </a:lnTo>
                  <a:lnTo>
                    <a:pt x="17" y="36"/>
                  </a:lnTo>
                  <a:lnTo>
                    <a:pt x="17" y="36"/>
                  </a:lnTo>
                  <a:lnTo>
                    <a:pt x="17" y="29"/>
                  </a:lnTo>
                  <a:lnTo>
                    <a:pt x="18" y="27"/>
                  </a:lnTo>
                  <a:lnTo>
                    <a:pt x="17" y="27"/>
                  </a:lnTo>
                  <a:lnTo>
                    <a:pt x="12" y="33"/>
                  </a:lnTo>
                  <a:lnTo>
                    <a:pt x="0" y="21"/>
                  </a:lnTo>
                  <a:lnTo>
                    <a:pt x="12" y="7"/>
                  </a:lnTo>
                  <a:lnTo>
                    <a:pt x="18" y="7"/>
                  </a:lnTo>
                  <a:lnTo>
                    <a:pt x="22" y="10"/>
                  </a:lnTo>
                  <a:lnTo>
                    <a:pt x="25" y="10"/>
                  </a:lnTo>
                  <a:lnTo>
                    <a:pt x="25" y="5"/>
                  </a:lnTo>
                  <a:lnTo>
                    <a:pt x="53" y="5"/>
                  </a:lnTo>
                  <a:lnTo>
                    <a:pt x="53" y="12"/>
                  </a:lnTo>
                  <a:lnTo>
                    <a:pt x="37" y="12"/>
                  </a:lnTo>
                  <a:lnTo>
                    <a:pt x="36" y="14"/>
                  </a:lnTo>
                  <a:lnTo>
                    <a:pt x="44" y="14"/>
                  </a:lnTo>
                  <a:lnTo>
                    <a:pt x="53" y="22"/>
                  </a:lnTo>
                  <a:lnTo>
                    <a:pt x="54" y="22"/>
                  </a:lnTo>
                  <a:lnTo>
                    <a:pt x="49" y="17"/>
                  </a:lnTo>
                  <a:lnTo>
                    <a:pt x="63" y="3"/>
                  </a:lnTo>
                  <a:lnTo>
                    <a:pt x="66" y="9"/>
                  </a:lnTo>
                  <a:lnTo>
                    <a:pt x="75" y="14"/>
                  </a:lnTo>
                  <a:lnTo>
                    <a:pt x="75" y="22"/>
                  </a:lnTo>
                  <a:lnTo>
                    <a:pt x="80" y="26"/>
                  </a:lnTo>
                  <a:lnTo>
                    <a:pt x="85" y="27"/>
                  </a:lnTo>
                  <a:lnTo>
                    <a:pt x="85" y="29"/>
                  </a:lnTo>
                  <a:lnTo>
                    <a:pt x="85" y="27"/>
                  </a:lnTo>
                  <a:lnTo>
                    <a:pt x="82" y="22"/>
                  </a:lnTo>
                  <a:lnTo>
                    <a:pt x="80" y="14"/>
                  </a:lnTo>
                  <a:lnTo>
                    <a:pt x="80" y="3"/>
                  </a:lnTo>
                  <a:lnTo>
                    <a:pt x="83" y="0"/>
                  </a:lnTo>
                  <a:lnTo>
                    <a:pt x="89" y="0"/>
                  </a:lnTo>
                  <a:lnTo>
                    <a:pt x="94" y="3"/>
                  </a:lnTo>
                  <a:lnTo>
                    <a:pt x="99" y="0"/>
                  </a:lnTo>
                  <a:lnTo>
                    <a:pt x="102" y="3"/>
                  </a:lnTo>
                  <a:lnTo>
                    <a:pt x="109" y="3"/>
                  </a:lnTo>
                  <a:lnTo>
                    <a:pt x="109" y="15"/>
                  </a:lnTo>
                  <a:lnTo>
                    <a:pt x="107" y="17"/>
                  </a:lnTo>
                  <a:lnTo>
                    <a:pt x="111" y="17"/>
                  </a:lnTo>
                  <a:lnTo>
                    <a:pt x="116" y="10"/>
                  </a:lnTo>
                  <a:lnTo>
                    <a:pt x="121" y="14"/>
                  </a:lnTo>
                  <a:lnTo>
                    <a:pt x="126" y="21"/>
                  </a:lnTo>
                  <a:lnTo>
                    <a:pt x="121" y="26"/>
                  </a:lnTo>
                  <a:lnTo>
                    <a:pt x="125" y="31"/>
                  </a:lnTo>
                  <a:lnTo>
                    <a:pt x="149" y="31"/>
                  </a:lnTo>
                  <a:lnTo>
                    <a:pt x="152" y="34"/>
                  </a:lnTo>
                  <a:lnTo>
                    <a:pt x="150" y="36"/>
                  </a:lnTo>
                  <a:lnTo>
                    <a:pt x="160" y="36"/>
                  </a:lnTo>
                  <a:lnTo>
                    <a:pt x="164" y="39"/>
                  </a:lnTo>
                  <a:lnTo>
                    <a:pt x="164" y="46"/>
                  </a:lnTo>
                  <a:lnTo>
                    <a:pt x="155" y="48"/>
                  </a:lnTo>
                  <a:lnTo>
                    <a:pt x="150" y="48"/>
                  </a:lnTo>
                  <a:lnTo>
                    <a:pt x="138" y="48"/>
                  </a:lnTo>
                  <a:lnTo>
                    <a:pt x="133" y="53"/>
                  </a:lnTo>
                  <a:lnTo>
                    <a:pt x="128" y="53"/>
                  </a:lnTo>
                  <a:lnTo>
                    <a:pt x="128" y="67"/>
                  </a:lnTo>
                  <a:lnTo>
                    <a:pt x="118" y="67"/>
                  </a:lnTo>
                  <a:lnTo>
                    <a:pt x="118" y="76"/>
                  </a:lnTo>
                  <a:lnTo>
                    <a:pt x="116" y="81"/>
                  </a:lnTo>
                  <a:lnTo>
                    <a:pt x="114" y="82"/>
                  </a:lnTo>
                  <a:lnTo>
                    <a:pt x="109" y="88"/>
                  </a:lnTo>
                  <a:lnTo>
                    <a:pt x="106" y="88"/>
                  </a:lnTo>
                  <a:lnTo>
                    <a:pt x="106" y="89"/>
                  </a:lnTo>
                  <a:lnTo>
                    <a:pt x="102" y="93"/>
                  </a:lnTo>
                  <a:lnTo>
                    <a:pt x="102" y="96"/>
                  </a:lnTo>
                  <a:lnTo>
                    <a:pt x="101" y="100"/>
                  </a:lnTo>
                  <a:lnTo>
                    <a:pt x="101" y="103"/>
                  </a:lnTo>
                  <a:lnTo>
                    <a:pt x="97" y="106"/>
                  </a:lnTo>
                  <a:lnTo>
                    <a:pt x="97" y="113"/>
                  </a:lnTo>
                  <a:lnTo>
                    <a:pt x="82" y="113"/>
                  </a:lnTo>
                  <a:close/>
                  <a:moveTo>
                    <a:pt x="92" y="74"/>
                  </a:moveTo>
                  <a:lnTo>
                    <a:pt x="92" y="70"/>
                  </a:lnTo>
                  <a:lnTo>
                    <a:pt x="89" y="70"/>
                  </a:lnTo>
                  <a:lnTo>
                    <a:pt x="87" y="74"/>
                  </a:lnTo>
                  <a:lnTo>
                    <a:pt x="92" y="74"/>
                  </a:lnTo>
                  <a:close/>
                  <a:moveTo>
                    <a:pt x="85" y="53"/>
                  </a:moveTo>
                  <a:lnTo>
                    <a:pt x="92" y="55"/>
                  </a:lnTo>
                  <a:lnTo>
                    <a:pt x="94" y="53"/>
                  </a:lnTo>
                  <a:lnTo>
                    <a:pt x="87" y="53"/>
                  </a:lnTo>
                  <a:lnTo>
                    <a:pt x="87" y="46"/>
                  </a:lnTo>
                  <a:lnTo>
                    <a:pt x="87" y="46"/>
                  </a:lnTo>
                  <a:lnTo>
                    <a:pt x="83" y="50"/>
                  </a:lnTo>
                  <a:lnTo>
                    <a:pt x="80" y="53"/>
                  </a:lnTo>
                  <a:lnTo>
                    <a:pt x="85" y="5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54" name="Freeform 338"/>
            <p:cNvSpPr>
              <a:spLocks/>
            </p:cNvSpPr>
            <p:nvPr/>
          </p:nvSpPr>
          <p:spPr bwMode="auto">
            <a:xfrm>
              <a:off x="4932364" y="1630698"/>
              <a:ext cx="34925" cy="38100"/>
            </a:xfrm>
            <a:custGeom>
              <a:avLst/>
              <a:gdLst>
                <a:gd name="T0" fmla="*/ 18 w 22"/>
                <a:gd name="T1" fmla="*/ 24 h 24"/>
                <a:gd name="T2" fmla="*/ 13 w 22"/>
                <a:gd name="T3" fmla="*/ 17 h 24"/>
                <a:gd name="T4" fmla="*/ 10 w 22"/>
                <a:gd name="T5" fmla="*/ 17 h 24"/>
                <a:gd name="T6" fmla="*/ 0 w 22"/>
                <a:gd name="T7" fmla="*/ 7 h 24"/>
                <a:gd name="T8" fmla="*/ 0 w 22"/>
                <a:gd name="T9" fmla="*/ 0 h 24"/>
                <a:gd name="T10" fmla="*/ 3 w 22"/>
                <a:gd name="T11" fmla="*/ 0 h 24"/>
                <a:gd name="T12" fmla="*/ 12 w 22"/>
                <a:gd name="T13" fmla="*/ 7 h 24"/>
                <a:gd name="T14" fmla="*/ 12 w 22"/>
                <a:gd name="T15" fmla="*/ 10 h 24"/>
                <a:gd name="T16" fmla="*/ 15 w 22"/>
                <a:gd name="T17" fmla="*/ 10 h 24"/>
                <a:gd name="T18" fmla="*/ 22 w 22"/>
                <a:gd name="T19" fmla="*/ 17 h 24"/>
                <a:gd name="T20" fmla="*/ 22 w 22"/>
                <a:gd name="T21" fmla="*/ 24 h 24"/>
                <a:gd name="T22" fmla="*/ 18 w 22"/>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4">
                  <a:moveTo>
                    <a:pt x="18" y="24"/>
                  </a:moveTo>
                  <a:lnTo>
                    <a:pt x="13" y="17"/>
                  </a:lnTo>
                  <a:lnTo>
                    <a:pt x="10" y="17"/>
                  </a:lnTo>
                  <a:lnTo>
                    <a:pt x="0" y="7"/>
                  </a:lnTo>
                  <a:lnTo>
                    <a:pt x="0" y="0"/>
                  </a:lnTo>
                  <a:lnTo>
                    <a:pt x="3" y="0"/>
                  </a:lnTo>
                  <a:lnTo>
                    <a:pt x="12" y="7"/>
                  </a:lnTo>
                  <a:lnTo>
                    <a:pt x="12" y="10"/>
                  </a:lnTo>
                  <a:lnTo>
                    <a:pt x="15" y="10"/>
                  </a:lnTo>
                  <a:lnTo>
                    <a:pt x="22" y="17"/>
                  </a:lnTo>
                  <a:lnTo>
                    <a:pt x="22" y="24"/>
                  </a:lnTo>
                  <a:lnTo>
                    <a:pt x="18" y="2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55" name="Freeform 339"/>
            <p:cNvSpPr>
              <a:spLocks/>
            </p:cNvSpPr>
            <p:nvPr/>
          </p:nvSpPr>
          <p:spPr bwMode="auto">
            <a:xfrm>
              <a:off x="5157788" y="1646574"/>
              <a:ext cx="57150" cy="22225"/>
            </a:xfrm>
            <a:custGeom>
              <a:avLst/>
              <a:gdLst>
                <a:gd name="T0" fmla="*/ 7 w 36"/>
                <a:gd name="T1" fmla="*/ 9 h 14"/>
                <a:gd name="T2" fmla="*/ 0 w 36"/>
                <a:gd name="T3" fmla="*/ 3 h 14"/>
                <a:gd name="T4" fmla="*/ 8 w 36"/>
                <a:gd name="T5" fmla="*/ 3 h 14"/>
                <a:gd name="T6" fmla="*/ 15 w 36"/>
                <a:gd name="T7" fmla="*/ 0 h 14"/>
                <a:gd name="T8" fmla="*/ 25 w 36"/>
                <a:gd name="T9" fmla="*/ 0 h 14"/>
                <a:gd name="T10" fmla="*/ 36 w 36"/>
                <a:gd name="T11" fmla="*/ 2 h 14"/>
                <a:gd name="T12" fmla="*/ 36 w 36"/>
                <a:gd name="T13" fmla="*/ 10 h 14"/>
                <a:gd name="T14" fmla="*/ 32 w 36"/>
                <a:gd name="T15" fmla="*/ 12 h 14"/>
                <a:gd name="T16" fmla="*/ 17 w 36"/>
                <a:gd name="T17" fmla="*/ 12 h 14"/>
                <a:gd name="T18" fmla="*/ 7 w 36"/>
                <a:gd name="T19" fmla="*/ 14 h 14"/>
                <a:gd name="T20" fmla="*/ 7 w 36"/>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14">
                  <a:moveTo>
                    <a:pt x="7" y="9"/>
                  </a:moveTo>
                  <a:lnTo>
                    <a:pt x="0" y="3"/>
                  </a:lnTo>
                  <a:lnTo>
                    <a:pt x="8" y="3"/>
                  </a:lnTo>
                  <a:lnTo>
                    <a:pt x="15" y="0"/>
                  </a:lnTo>
                  <a:lnTo>
                    <a:pt x="25" y="0"/>
                  </a:lnTo>
                  <a:lnTo>
                    <a:pt x="36" y="2"/>
                  </a:lnTo>
                  <a:lnTo>
                    <a:pt x="36" y="10"/>
                  </a:lnTo>
                  <a:lnTo>
                    <a:pt x="32" y="12"/>
                  </a:lnTo>
                  <a:lnTo>
                    <a:pt x="17" y="12"/>
                  </a:lnTo>
                  <a:lnTo>
                    <a:pt x="7" y="14"/>
                  </a:lnTo>
                  <a:lnTo>
                    <a:pt x="7"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56" name="Freeform 340"/>
            <p:cNvSpPr>
              <a:spLocks/>
            </p:cNvSpPr>
            <p:nvPr/>
          </p:nvSpPr>
          <p:spPr bwMode="auto">
            <a:xfrm>
              <a:off x="5168901" y="1668799"/>
              <a:ext cx="104775" cy="49213"/>
            </a:xfrm>
            <a:custGeom>
              <a:avLst/>
              <a:gdLst>
                <a:gd name="T0" fmla="*/ 27 w 66"/>
                <a:gd name="T1" fmla="*/ 31 h 31"/>
                <a:gd name="T2" fmla="*/ 27 w 66"/>
                <a:gd name="T3" fmla="*/ 24 h 31"/>
                <a:gd name="T4" fmla="*/ 29 w 66"/>
                <a:gd name="T5" fmla="*/ 22 h 31"/>
                <a:gd name="T6" fmla="*/ 0 w 66"/>
                <a:gd name="T7" fmla="*/ 22 h 31"/>
                <a:gd name="T8" fmla="*/ 11 w 66"/>
                <a:gd name="T9" fmla="*/ 10 h 31"/>
                <a:gd name="T10" fmla="*/ 11 w 66"/>
                <a:gd name="T11" fmla="*/ 8 h 31"/>
                <a:gd name="T12" fmla="*/ 10 w 66"/>
                <a:gd name="T13" fmla="*/ 7 h 31"/>
                <a:gd name="T14" fmla="*/ 6 w 66"/>
                <a:gd name="T15" fmla="*/ 5 h 31"/>
                <a:gd name="T16" fmla="*/ 3 w 66"/>
                <a:gd name="T17" fmla="*/ 3 h 31"/>
                <a:gd name="T18" fmla="*/ 13 w 66"/>
                <a:gd name="T19" fmla="*/ 0 h 31"/>
                <a:gd name="T20" fmla="*/ 18 w 66"/>
                <a:gd name="T21" fmla="*/ 0 h 31"/>
                <a:gd name="T22" fmla="*/ 41 w 66"/>
                <a:gd name="T23" fmla="*/ 0 h 31"/>
                <a:gd name="T24" fmla="*/ 41 w 66"/>
                <a:gd name="T25" fmla="*/ 5 h 31"/>
                <a:gd name="T26" fmla="*/ 44 w 66"/>
                <a:gd name="T27" fmla="*/ 5 h 31"/>
                <a:gd name="T28" fmla="*/ 47 w 66"/>
                <a:gd name="T29" fmla="*/ 8 h 31"/>
                <a:gd name="T30" fmla="*/ 61 w 66"/>
                <a:gd name="T31" fmla="*/ 8 h 31"/>
                <a:gd name="T32" fmla="*/ 66 w 66"/>
                <a:gd name="T33" fmla="*/ 15 h 31"/>
                <a:gd name="T34" fmla="*/ 59 w 66"/>
                <a:gd name="T35" fmla="*/ 17 h 31"/>
                <a:gd name="T36" fmla="*/ 54 w 66"/>
                <a:gd name="T37" fmla="*/ 17 h 31"/>
                <a:gd name="T38" fmla="*/ 46 w 66"/>
                <a:gd name="T39" fmla="*/ 26 h 31"/>
                <a:gd name="T40" fmla="*/ 37 w 66"/>
                <a:gd name="T41" fmla="*/ 26 h 31"/>
                <a:gd name="T42" fmla="*/ 32 w 66"/>
                <a:gd name="T43" fmla="*/ 31 h 31"/>
                <a:gd name="T44" fmla="*/ 27 w 66"/>
                <a:gd name="T4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31">
                  <a:moveTo>
                    <a:pt x="27" y="31"/>
                  </a:moveTo>
                  <a:lnTo>
                    <a:pt x="27" y="24"/>
                  </a:lnTo>
                  <a:lnTo>
                    <a:pt x="29" y="22"/>
                  </a:lnTo>
                  <a:lnTo>
                    <a:pt x="0" y="22"/>
                  </a:lnTo>
                  <a:lnTo>
                    <a:pt x="11" y="10"/>
                  </a:lnTo>
                  <a:lnTo>
                    <a:pt x="11" y="8"/>
                  </a:lnTo>
                  <a:lnTo>
                    <a:pt x="10" y="7"/>
                  </a:lnTo>
                  <a:lnTo>
                    <a:pt x="6" y="5"/>
                  </a:lnTo>
                  <a:lnTo>
                    <a:pt x="3" y="3"/>
                  </a:lnTo>
                  <a:lnTo>
                    <a:pt x="13" y="0"/>
                  </a:lnTo>
                  <a:lnTo>
                    <a:pt x="18" y="0"/>
                  </a:lnTo>
                  <a:lnTo>
                    <a:pt x="41" y="0"/>
                  </a:lnTo>
                  <a:lnTo>
                    <a:pt x="41" y="5"/>
                  </a:lnTo>
                  <a:lnTo>
                    <a:pt x="44" y="5"/>
                  </a:lnTo>
                  <a:lnTo>
                    <a:pt x="47" y="8"/>
                  </a:lnTo>
                  <a:lnTo>
                    <a:pt x="61" y="8"/>
                  </a:lnTo>
                  <a:lnTo>
                    <a:pt x="66" y="15"/>
                  </a:lnTo>
                  <a:lnTo>
                    <a:pt x="59" y="17"/>
                  </a:lnTo>
                  <a:lnTo>
                    <a:pt x="54" y="17"/>
                  </a:lnTo>
                  <a:lnTo>
                    <a:pt x="46" y="26"/>
                  </a:lnTo>
                  <a:lnTo>
                    <a:pt x="37" y="26"/>
                  </a:lnTo>
                  <a:lnTo>
                    <a:pt x="32" y="31"/>
                  </a:lnTo>
                  <a:lnTo>
                    <a:pt x="27" y="3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57" name="Freeform 341"/>
            <p:cNvSpPr>
              <a:spLocks/>
            </p:cNvSpPr>
            <p:nvPr/>
          </p:nvSpPr>
          <p:spPr bwMode="auto">
            <a:xfrm>
              <a:off x="5303839" y="1632285"/>
              <a:ext cx="15875" cy="19050"/>
            </a:xfrm>
            <a:custGeom>
              <a:avLst/>
              <a:gdLst>
                <a:gd name="T0" fmla="*/ 0 w 10"/>
                <a:gd name="T1" fmla="*/ 2 h 12"/>
                <a:gd name="T2" fmla="*/ 7 w 10"/>
                <a:gd name="T3" fmla="*/ 0 h 12"/>
                <a:gd name="T4" fmla="*/ 10 w 10"/>
                <a:gd name="T5" fmla="*/ 4 h 12"/>
                <a:gd name="T6" fmla="*/ 10 w 10"/>
                <a:gd name="T7" fmla="*/ 12 h 12"/>
                <a:gd name="T8" fmla="*/ 0 w 10"/>
                <a:gd name="T9" fmla="*/ 2 h 12"/>
              </a:gdLst>
              <a:ahLst/>
              <a:cxnLst>
                <a:cxn ang="0">
                  <a:pos x="T0" y="T1"/>
                </a:cxn>
                <a:cxn ang="0">
                  <a:pos x="T2" y="T3"/>
                </a:cxn>
                <a:cxn ang="0">
                  <a:pos x="T4" y="T5"/>
                </a:cxn>
                <a:cxn ang="0">
                  <a:pos x="T6" y="T7"/>
                </a:cxn>
                <a:cxn ang="0">
                  <a:pos x="T8" y="T9"/>
                </a:cxn>
              </a:cxnLst>
              <a:rect l="0" t="0" r="r" b="b"/>
              <a:pathLst>
                <a:path w="10" h="12">
                  <a:moveTo>
                    <a:pt x="0" y="2"/>
                  </a:moveTo>
                  <a:lnTo>
                    <a:pt x="7" y="0"/>
                  </a:lnTo>
                  <a:lnTo>
                    <a:pt x="10" y="4"/>
                  </a:lnTo>
                  <a:lnTo>
                    <a:pt x="10" y="12"/>
                  </a:lnTo>
                  <a:lnTo>
                    <a:pt x="0" y="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58" name="Freeform 342"/>
            <p:cNvSpPr>
              <a:spLocks noEditPoints="1"/>
            </p:cNvSpPr>
            <p:nvPr/>
          </p:nvSpPr>
          <p:spPr bwMode="auto">
            <a:xfrm>
              <a:off x="5105401" y="1540211"/>
              <a:ext cx="225425" cy="79375"/>
            </a:xfrm>
            <a:custGeom>
              <a:avLst/>
              <a:gdLst>
                <a:gd name="T0" fmla="*/ 84 w 142"/>
                <a:gd name="T1" fmla="*/ 50 h 50"/>
                <a:gd name="T2" fmla="*/ 72 w 142"/>
                <a:gd name="T3" fmla="*/ 46 h 50"/>
                <a:gd name="T4" fmla="*/ 69 w 142"/>
                <a:gd name="T5" fmla="*/ 45 h 50"/>
                <a:gd name="T6" fmla="*/ 70 w 142"/>
                <a:gd name="T7" fmla="*/ 43 h 50"/>
                <a:gd name="T8" fmla="*/ 46 w 142"/>
                <a:gd name="T9" fmla="*/ 40 h 50"/>
                <a:gd name="T10" fmla="*/ 36 w 142"/>
                <a:gd name="T11" fmla="*/ 38 h 50"/>
                <a:gd name="T12" fmla="*/ 26 w 142"/>
                <a:gd name="T13" fmla="*/ 31 h 50"/>
                <a:gd name="T14" fmla="*/ 40 w 142"/>
                <a:gd name="T15" fmla="*/ 29 h 50"/>
                <a:gd name="T16" fmla="*/ 4 w 142"/>
                <a:gd name="T17" fmla="*/ 24 h 50"/>
                <a:gd name="T18" fmla="*/ 0 w 142"/>
                <a:gd name="T19" fmla="*/ 14 h 50"/>
                <a:gd name="T20" fmla="*/ 2 w 142"/>
                <a:gd name="T21" fmla="*/ 12 h 50"/>
                <a:gd name="T22" fmla="*/ 9 w 142"/>
                <a:gd name="T23" fmla="*/ 10 h 50"/>
                <a:gd name="T24" fmla="*/ 14 w 142"/>
                <a:gd name="T25" fmla="*/ 12 h 50"/>
                <a:gd name="T26" fmla="*/ 16 w 142"/>
                <a:gd name="T27" fmla="*/ 16 h 50"/>
                <a:gd name="T28" fmla="*/ 21 w 142"/>
                <a:gd name="T29" fmla="*/ 16 h 50"/>
                <a:gd name="T30" fmla="*/ 16 w 142"/>
                <a:gd name="T31" fmla="*/ 7 h 50"/>
                <a:gd name="T32" fmla="*/ 24 w 142"/>
                <a:gd name="T33" fmla="*/ 0 h 50"/>
                <a:gd name="T34" fmla="*/ 33 w 142"/>
                <a:gd name="T35" fmla="*/ 3 h 50"/>
                <a:gd name="T36" fmla="*/ 45 w 142"/>
                <a:gd name="T37" fmla="*/ 9 h 50"/>
                <a:gd name="T38" fmla="*/ 46 w 142"/>
                <a:gd name="T39" fmla="*/ 12 h 50"/>
                <a:gd name="T40" fmla="*/ 57 w 142"/>
                <a:gd name="T41" fmla="*/ 9 h 50"/>
                <a:gd name="T42" fmla="*/ 60 w 142"/>
                <a:gd name="T43" fmla="*/ 10 h 50"/>
                <a:gd name="T44" fmla="*/ 62 w 142"/>
                <a:gd name="T45" fmla="*/ 14 h 50"/>
                <a:gd name="T46" fmla="*/ 62 w 142"/>
                <a:gd name="T47" fmla="*/ 16 h 50"/>
                <a:gd name="T48" fmla="*/ 67 w 142"/>
                <a:gd name="T49" fmla="*/ 19 h 50"/>
                <a:gd name="T50" fmla="*/ 69 w 142"/>
                <a:gd name="T51" fmla="*/ 12 h 50"/>
                <a:gd name="T52" fmla="*/ 67 w 142"/>
                <a:gd name="T53" fmla="*/ 7 h 50"/>
                <a:gd name="T54" fmla="*/ 74 w 142"/>
                <a:gd name="T55" fmla="*/ 5 h 50"/>
                <a:gd name="T56" fmla="*/ 74 w 142"/>
                <a:gd name="T57" fmla="*/ 0 h 50"/>
                <a:gd name="T58" fmla="*/ 82 w 142"/>
                <a:gd name="T59" fmla="*/ 5 h 50"/>
                <a:gd name="T60" fmla="*/ 79 w 142"/>
                <a:gd name="T61" fmla="*/ 10 h 50"/>
                <a:gd name="T62" fmla="*/ 87 w 142"/>
                <a:gd name="T63" fmla="*/ 10 h 50"/>
                <a:gd name="T64" fmla="*/ 93 w 142"/>
                <a:gd name="T65" fmla="*/ 9 h 50"/>
                <a:gd name="T66" fmla="*/ 98 w 142"/>
                <a:gd name="T67" fmla="*/ 5 h 50"/>
                <a:gd name="T68" fmla="*/ 105 w 142"/>
                <a:gd name="T69" fmla="*/ 5 h 50"/>
                <a:gd name="T70" fmla="*/ 110 w 142"/>
                <a:gd name="T71" fmla="*/ 9 h 50"/>
                <a:gd name="T72" fmla="*/ 137 w 142"/>
                <a:gd name="T73" fmla="*/ 12 h 50"/>
                <a:gd name="T74" fmla="*/ 142 w 142"/>
                <a:gd name="T75" fmla="*/ 21 h 50"/>
                <a:gd name="T76" fmla="*/ 134 w 142"/>
                <a:gd name="T77" fmla="*/ 26 h 50"/>
                <a:gd name="T78" fmla="*/ 120 w 142"/>
                <a:gd name="T79" fmla="*/ 34 h 50"/>
                <a:gd name="T80" fmla="*/ 118 w 142"/>
                <a:gd name="T81" fmla="*/ 41 h 50"/>
                <a:gd name="T82" fmla="*/ 105 w 142"/>
                <a:gd name="T83" fmla="*/ 43 h 50"/>
                <a:gd name="T84" fmla="*/ 91 w 142"/>
                <a:gd name="T85" fmla="*/ 48 h 50"/>
                <a:gd name="T86" fmla="*/ 84 w 142"/>
                <a:gd name="T87" fmla="*/ 50 h 50"/>
                <a:gd name="T88" fmla="*/ 60 w 142"/>
                <a:gd name="T89" fmla="*/ 28 h 50"/>
                <a:gd name="T90" fmla="*/ 51 w 142"/>
                <a:gd name="T91" fmla="*/ 26 h 50"/>
                <a:gd name="T92" fmla="*/ 55 w 142"/>
                <a:gd name="T93" fmla="*/ 29 h 50"/>
                <a:gd name="T94" fmla="*/ 28 w 142"/>
                <a:gd name="T95" fmla="*/ 9 h 50"/>
                <a:gd name="T96" fmla="*/ 24 w 142"/>
                <a:gd name="T97"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 h="50">
                  <a:moveTo>
                    <a:pt x="84" y="50"/>
                  </a:moveTo>
                  <a:lnTo>
                    <a:pt x="84" y="50"/>
                  </a:lnTo>
                  <a:lnTo>
                    <a:pt x="72" y="46"/>
                  </a:lnTo>
                  <a:lnTo>
                    <a:pt x="72" y="46"/>
                  </a:lnTo>
                  <a:lnTo>
                    <a:pt x="70" y="46"/>
                  </a:lnTo>
                  <a:lnTo>
                    <a:pt x="69" y="45"/>
                  </a:lnTo>
                  <a:lnTo>
                    <a:pt x="69" y="45"/>
                  </a:lnTo>
                  <a:lnTo>
                    <a:pt x="70" y="43"/>
                  </a:lnTo>
                  <a:lnTo>
                    <a:pt x="50" y="43"/>
                  </a:lnTo>
                  <a:lnTo>
                    <a:pt x="46" y="40"/>
                  </a:lnTo>
                  <a:lnTo>
                    <a:pt x="38" y="40"/>
                  </a:lnTo>
                  <a:lnTo>
                    <a:pt x="36" y="38"/>
                  </a:lnTo>
                  <a:lnTo>
                    <a:pt x="31" y="38"/>
                  </a:lnTo>
                  <a:lnTo>
                    <a:pt x="26" y="31"/>
                  </a:lnTo>
                  <a:lnTo>
                    <a:pt x="41" y="31"/>
                  </a:lnTo>
                  <a:lnTo>
                    <a:pt x="40" y="29"/>
                  </a:lnTo>
                  <a:lnTo>
                    <a:pt x="10" y="29"/>
                  </a:lnTo>
                  <a:lnTo>
                    <a:pt x="4" y="24"/>
                  </a:lnTo>
                  <a:lnTo>
                    <a:pt x="7" y="21"/>
                  </a:lnTo>
                  <a:lnTo>
                    <a:pt x="0" y="14"/>
                  </a:lnTo>
                  <a:lnTo>
                    <a:pt x="2" y="12"/>
                  </a:lnTo>
                  <a:lnTo>
                    <a:pt x="2" y="12"/>
                  </a:lnTo>
                  <a:lnTo>
                    <a:pt x="4" y="10"/>
                  </a:lnTo>
                  <a:lnTo>
                    <a:pt x="9" y="10"/>
                  </a:lnTo>
                  <a:lnTo>
                    <a:pt x="9" y="10"/>
                  </a:lnTo>
                  <a:lnTo>
                    <a:pt x="14" y="12"/>
                  </a:lnTo>
                  <a:lnTo>
                    <a:pt x="14" y="12"/>
                  </a:lnTo>
                  <a:lnTo>
                    <a:pt x="16" y="16"/>
                  </a:lnTo>
                  <a:lnTo>
                    <a:pt x="17" y="17"/>
                  </a:lnTo>
                  <a:lnTo>
                    <a:pt x="21" y="16"/>
                  </a:lnTo>
                  <a:lnTo>
                    <a:pt x="16" y="12"/>
                  </a:lnTo>
                  <a:lnTo>
                    <a:pt x="16" y="7"/>
                  </a:lnTo>
                  <a:lnTo>
                    <a:pt x="21" y="7"/>
                  </a:lnTo>
                  <a:lnTo>
                    <a:pt x="24" y="0"/>
                  </a:lnTo>
                  <a:lnTo>
                    <a:pt x="28" y="3"/>
                  </a:lnTo>
                  <a:lnTo>
                    <a:pt x="33" y="3"/>
                  </a:lnTo>
                  <a:lnTo>
                    <a:pt x="38" y="9"/>
                  </a:lnTo>
                  <a:lnTo>
                    <a:pt x="45" y="9"/>
                  </a:lnTo>
                  <a:lnTo>
                    <a:pt x="45" y="12"/>
                  </a:lnTo>
                  <a:lnTo>
                    <a:pt x="46" y="12"/>
                  </a:lnTo>
                  <a:lnTo>
                    <a:pt x="50" y="9"/>
                  </a:lnTo>
                  <a:lnTo>
                    <a:pt x="57" y="9"/>
                  </a:lnTo>
                  <a:lnTo>
                    <a:pt x="57" y="9"/>
                  </a:lnTo>
                  <a:lnTo>
                    <a:pt x="60" y="10"/>
                  </a:lnTo>
                  <a:lnTo>
                    <a:pt x="62" y="14"/>
                  </a:lnTo>
                  <a:lnTo>
                    <a:pt x="62" y="14"/>
                  </a:lnTo>
                  <a:lnTo>
                    <a:pt x="60" y="16"/>
                  </a:lnTo>
                  <a:lnTo>
                    <a:pt x="62" y="16"/>
                  </a:lnTo>
                  <a:lnTo>
                    <a:pt x="65" y="19"/>
                  </a:lnTo>
                  <a:lnTo>
                    <a:pt x="67" y="19"/>
                  </a:lnTo>
                  <a:lnTo>
                    <a:pt x="67" y="17"/>
                  </a:lnTo>
                  <a:lnTo>
                    <a:pt x="69" y="12"/>
                  </a:lnTo>
                  <a:lnTo>
                    <a:pt x="67" y="9"/>
                  </a:lnTo>
                  <a:lnTo>
                    <a:pt x="67" y="7"/>
                  </a:lnTo>
                  <a:lnTo>
                    <a:pt x="70" y="3"/>
                  </a:lnTo>
                  <a:lnTo>
                    <a:pt x="74" y="5"/>
                  </a:lnTo>
                  <a:lnTo>
                    <a:pt x="74" y="5"/>
                  </a:lnTo>
                  <a:lnTo>
                    <a:pt x="74" y="0"/>
                  </a:lnTo>
                  <a:lnTo>
                    <a:pt x="79" y="0"/>
                  </a:lnTo>
                  <a:lnTo>
                    <a:pt x="82" y="5"/>
                  </a:lnTo>
                  <a:lnTo>
                    <a:pt x="82" y="9"/>
                  </a:lnTo>
                  <a:lnTo>
                    <a:pt x="79" y="10"/>
                  </a:lnTo>
                  <a:lnTo>
                    <a:pt x="81" y="14"/>
                  </a:lnTo>
                  <a:lnTo>
                    <a:pt x="87" y="10"/>
                  </a:lnTo>
                  <a:lnTo>
                    <a:pt x="89" y="9"/>
                  </a:lnTo>
                  <a:lnTo>
                    <a:pt x="93" y="9"/>
                  </a:lnTo>
                  <a:lnTo>
                    <a:pt x="93" y="5"/>
                  </a:lnTo>
                  <a:lnTo>
                    <a:pt x="98" y="5"/>
                  </a:lnTo>
                  <a:lnTo>
                    <a:pt x="101" y="9"/>
                  </a:lnTo>
                  <a:lnTo>
                    <a:pt x="105" y="5"/>
                  </a:lnTo>
                  <a:lnTo>
                    <a:pt x="106" y="9"/>
                  </a:lnTo>
                  <a:lnTo>
                    <a:pt x="110" y="9"/>
                  </a:lnTo>
                  <a:lnTo>
                    <a:pt x="113" y="12"/>
                  </a:lnTo>
                  <a:lnTo>
                    <a:pt x="137" y="12"/>
                  </a:lnTo>
                  <a:lnTo>
                    <a:pt x="142" y="17"/>
                  </a:lnTo>
                  <a:lnTo>
                    <a:pt x="142" y="21"/>
                  </a:lnTo>
                  <a:lnTo>
                    <a:pt x="137" y="26"/>
                  </a:lnTo>
                  <a:lnTo>
                    <a:pt x="134" y="26"/>
                  </a:lnTo>
                  <a:lnTo>
                    <a:pt x="128" y="31"/>
                  </a:lnTo>
                  <a:lnTo>
                    <a:pt x="120" y="34"/>
                  </a:lnTo>
                  <a:lnTo>
                    <a:pt x="120" y="40"/>
                  </a:lnTo>
                  <a:lnTo>
                    <a:pt x="118" y="41"/>
                  </a:lnTo>
                  <a:lnTo>
                    <a:pt x="110" y="43"/>
                  </a:lnTo>
                  <a:lnTo>
                    <a:pt x="105" y="43"/>
                  </a:lnTo>
                  <a:lnTo>
                    <a:pt x="96" y="43"/>
                  </a:lnTo>
                  <a:lnTo>
                    <a:pt x="91" y="48"/>
                  </a:lnTo>
                  <a:lnTo>
                    <a:pt x="84" y="50"/>
                  </a:lnTo>
                  <a:lnTo>
                    <a:pt x="84" y="50"/>
                  </a:lnTo>
                  <a:close/>
                  <a:moveTo>
                    <a:pt x="55" y="29"/>
                  </a:moveTo>
                  <a:lnTo>
                    <a:pt x="60" y="28"/>
                  </a:lnTo>
                  <a:lnTo>
                    <a:pt x="57" y="26"/>
                  </a:lnTo>
                  <a:lnTo>
                    <a:pt x="51" y="26"/>
                  </a:lnTo>
                  <a:lnTo>
                    <a:pt x="46" y="29"/>
                  </a:lnTo>
                  <a:lnTo>
                    <a:pt x="55" y="29"/>
                  </a:lnTo>
                  <a:close/>
                  <a:moveTo>
                    <a:pt x="26" y="10"/>
                  </a:moveTo>
                  <a:lnTo>
                    <a:pt x="28" y="9"/>
                  </a:lnTo>
                  <a:lnTo>
                    <a:pt x="26" y="7"/>
                  </a:lnTo>
                  <a:lnTo>
                    <a:pt x="24" y="7"/>
                  </a:lnTo>
                  <a:lnTo>
                    <a:pt x="26"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59" name="Freeform 343"/>
            <p:cNvSpPr>
              <a:spLocks/>
            </p:cNvSpPr>
            <p:nvPr/>
          </p:nvSpPr>
          <p:spPr bwMode="auto">
            <a:xfrm>
              <a:off x="5337176" y="1624349"/>
              <a:ext cx="47625" cy="17463"/>
            </a:xfrm>
            <a:custGeom>
              <a:avLst/>
              <a:gdLst>
                <a:gd name="T0" fmla="*/ 17 w 30"/>
                <a:gd name="T1" fmla="*/ 4 h 11"/>
                <a:gd name="T2" fmla="*/ 12 w 30"/>
                <a:gd name="T3" fmla="*/ 7 h 11"/>
                <a:gd name="T4" fmla="*/ 0 w 30"/>
                <a:gd name="T5" fmla="*/ 5 h 11"/>
                <a:gd name="T6" fmla="*/ 13 w 30"/>
                <a:gd name="T7" fmla="*/ 0 h 11"/>
                <a:gd name="T8" fmla="*/ 18 w 30"/>
                <a:gd name="T9" fmla="*/ 0 h 11"/>
                <a:gd name="T10" fmla="*/ 22 w 30"/>
                <a:gd name="T11" fmla="*/ 4 h 11"/>
                <a:gd name="T12" fmla="*/ 30 w 30"/>
                <a:gd name="T13" fmla="*/ 4 h 11"/>
                <a:gd name="T14" fmla="*/ 24 w 30"/>
                <a:gd name="T15" fmla="*/ 11 h 11"/>
                <a:gd name="T16" fmla="*/ 17 w 30"/>
                <a:gd name="T1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17" y="4"/>
                  </a:moveTo>
                  <a:lnTo>
                    <a:pt x="12" y="7"/>
                  </a:lnTo>
                  <a:lnTo>
                    <a:pt x="0" y="5"/>
                  </a:lnTo>
                  <a:lnTo>
                    <a:pt x="13" y="0"/>
                  </a:lnTo>
                  <a:lnTo>
                    <a:pt x="18" y="0"/>
                  </a:lnTo>
                  <a:lnTo>
                    <a:pt x="22" y="4"/>
                  </a:lnTo>
                  <a:lnTo>
                    <a:pt x="30" y="4"/>
                  </a:lnTo>
                  <a:lnTo>
                    <a:pt x="24" y="11"/>
                  </a:lnTo>
                  <a:lnTo>
                    <a:pt x="17" y="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60" name="Freeform 344"/>
            <p:cNvSpPr>
              <a:spLocks/>
            </p:cNvSpPr>
            <p:nvPr/>
          </p:nvSpPr>
          <p:spPr bwMode="auto">
            <a:xfrm>
              <a:off x="5121276" y="1845011"/>
              <a:ext cx="17463" cy="17463"/>
            </a:xfrm>
            <a:custGeom>
              <a:avLst/>
              <a:gdLst>
                <a:gd name="T0" fmla="*/ 0 w 11"/>
                <a:gd name="T1" fmla="*/ 4 h 11"/>
                <a:gd name="T2" fmla="*/ 11 w 11"/>
                <a:gd name="T3" fmla="*/ 0 h 11"/>
                <a:gd name="T4" fmla="*/ 11 w 11"/>
                <a:gd name="T5" fmla="*/ 6 h 11"/>
                <a:gd name="T6" fmla="*/ 6 w 11"/>
                <a:gd name="T7" fmla="*/ 11 h 11"/>
                <a:gd name="T8" fmla="*/ 0 w 11"/>
                <a:gd name="T9" fmla="*/ 4 h 11"/>
              </a:gdLst>
              <a:ahLst/>
              <a:cxnLst>
                <a:cxn ang="0">
                  <a:pos x="T0" y="T1"/>
                </a:cxn>
                <a:cxn ang="0">
                  <a:pos x="T2" y="T3"/>
                </a:cxn>
                <a:cxn ang="0">
                  <a:pos x="T4" y="T5"/>
                </a:cxn>
                <a:cxn ang="0">
                  <a:pos x="T6" y="T7"/>
                </a:cxn>
                <a:cxn ang="0">
                  <a:pos x="T8" y="T9"/>
                </a:cxn>
              </a:cxnLst>
              <a:rect l="0" t="0" r="r" b="b"/>
              <a:pathLst>
                <a:path w="11" h="11">
                  <a:moveTo>
                    <a:pt x="0" y="4"/>
                  </a:moveTo>
                  <a:lnTo>
                    <a:pt x="11" y="0"/>
                  </a:lnTo>
                  <a:lnTo>
                    <a:pt x="11" y="6"/>
                  </a:lnTo>
                  <a:lnTo>
                    <a:pt x="6" y="11"/>
                  </a:lnTo>
                  <a:lnTo>
                    <a:pt x="0" y="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61" name="Freeform 345"/>
            <p:cNvSpPr>
              <a:spLocks/>
            </p:cNvSpPr>
            <p:nvPr/>
          </p:nvSpPr>
          <p:spPr bwMode="auto">
            <a:xfrm>
              <a:off x="5434014" y="1556085"/>
              <a:ext cx="49213" cy="14288"/>
            </a:xfrm>
            <a:custGeom>
              <a:avLst/>
              <a:gdLst>
                <a:gd name="T0" fmla="*/ 14 w 31"/>
                <a:gd name="T1" fmla="*/ 9 h 9"/>
                <a:gd name="T2" fmla="*/ 14 w 31"/>
                <a:gd name="T3" fmla="*/ 9 h 9"/>
                <a:gd name="T4" fmla="*/ 12 w 31"/>
                <a:gd name="T5" fmla="*/ 9 h 9"/>
                <a:gd name="T6" fmla="*/ 12 w 31"/>
                <a:gd name="T7" fmla="*/ 9 h 9"/>
                <a:gd name="T8" fmla="*/ 10 w 31"/>
                <a:gd name="T9" fmla="*/ 9 h 9"/>
                <a:gd name="T10" fmla="*/ 0 w 31"/>
                <a:gd name="T11" fmla="*/ 9 h 9"/>
                <a:gd name="T12" fmla="*/ 0 w 31"/>
                <a:gd name="T13" fmla="*/ 6 h 9"/>
                <a:gd name="T14" fmla="*/ 2 w 31"/>
                <a:gd name="T15" fmla="*/ 4 h 9"/>
                <a:gd name="T16" fmla="*/ 4 w 31"/>
                <a:gd name="T17" fmla="*/ 4 h 9"/>
                <a:gd name="T18" fmla="*/ 4 w 31"/>
                <a:gd name="T19" fmla="*/ 4 h 9"/>
                <a:gd name="T20" fmla="*/ 5 w 31"/>
                <a:gd name="T21" fmla="*/ 4 h 9"/>
                <a:gd name="T22" fmla="*/ 5 w 31"/>
                <a:gd name="T23" fmla="*/ 4 h 9"/>
                <a:gd name="T24" fmla="*/ 9 w 31"/>
                <a:gd name="T25" fmla="*/ 2 h 9"/>
                <a:gd name="T26" fmla="*/ 9 w 31"/>
                <a:gd name="T27" fmla="*/ 2 h 9"/>
                <a:gd name="T28" fmla="*/ 9 w 31"/>
                <a:gd name="T29" fmla="*/ 2 h 9"/>
                <a:gd name="T30" fmla="*/ 10 w 31"/>
                <a:gd name="T31" fmla="*/ 2 h 9"/>
                <a:gd name="T32" fmla="*/ 10 w 31"/>
                <a:gd name="T33" fmla="*/ 2 h 9"/>
                <a:gd name="T34" fmla="*/ 12 w 31"/>
                <a:gd name="T35" fmla="*/ 2 h 9"/>
                <a:gd name="T36" fmla="*/ 12 w 31"/>
                <a:gd name="T37" fmla="*/ 4 h 9"/>
                <a:gd name="T38" fmla="*/ 12 w 31"/>
                <a:gd name="T39" fmla="*/ 2 h 9"/>
                <a:gd name="T40" fmla="*/ 12 w 31"/>
                <a:gd name="T41" fmla="*/ 2 h 9"/>
                <a:gd name="T42" fmla="*/ 14 w 31"/>
                <a:gd name="T43" fmla="*/ 2 h 9"/>
                <a:gd name="T44" fmla="*/ 14 w 31"/>
                <a:gd name="T45" fmla="*/ 2 h 9"/>
                <a:gd name="T46" fmla="*/ 14 w 31"/>
                <a:gd name="T47" fmla="*/ 2 h 9"/>
                <a:gd name="T48" fmla="*/ 14 w 31"/>
                <a:gd name="T49" fmla="*/ 2 h 9"/>
                <a:gd name="T50" fmla="*/ 16 w 31"/>
                <a:gd name="T51" fmla="*/ 0 h 9"/>
                <a:gd name="T52" fmla="*/ 16 w 31"/>
                <a:gd name="T53" fmla="*/ 0 h 9"/>
                <a:gd name="T54" fmla="*/ 17 w 31"/>
                <a:gd name="T55" fmla="*/ 0 h 9"/>
                <a:gd name="T56" fmla="*/ 17 w 31"/>
                <a:gd name="T57" fmla="*/ 0 h 9"/>
                <a:gd name="T58" fmla="*/ 31 w 31"/>
                <a:gd name="T59" fmla="*/ 0 h 9"/>
                <a:gd name="T60" fmla="*/ 28 w 31"/>
                <a:gd name="T61" fmla="*/ 4 h 9"/>
                <a:gd name="T62" fmla="*/ 28 w 31"/>
                <a:gd name="T63" fmla="*/ 4 h 9"/>
                <a:gd name="T64" fmla="*/ 28 w 31"/>
                <a:gd name="T65" fmla="*/ 4 h 9"/>
                <a:gd name="T66" fmla="*/ 26 w 31"/>
                <a:gd name="T67" fmla="*/ 6 h 9"/>
                <a:gd name="T68" fmla="*/ 26 w 31"/>
                <a:gd name="T69" fmla="*/ 6 h 9"/>
                <a:gd name="T70" fmla="*/ 24 w 31"/>
                <a:gd name="T71" fmla="*/ 6 h 9"/>
                <a:gd name="T72" fmla="*/ 24 w 31"/>
                <a:gd name="T73" fmla="*/ 6 h 9"/>
                <a:gd name="T74" fmla="*/ 22 w 31"/>
                <a:gd name="T75" fmla="*/ 7 h 9"/>
                <a:gd name="T76" fmla="*/ 22 w 31"/>
                <a:gd name="T77" fmla="*/ 7 h 9"/>
                <a:gd name="T78" fmla="*/ 19 w 31"/>
                <a:gd name="T79" fmla="*/ 7 h 9"/>
                <a:gd name="T80" fmla="*/ 19 w 31"/>
                <a:gd name="T81" fmla="*/ 7 h 9"/>
                <a:gd name="T82" fmla="*/ 19 w 31"/>
                <a:gd name="T83" fmla="*/ 7 h 9"/>
                <a:gd name="T84" fmla="*/ 19 w 31"/>
                <a:gd name="T85" fmla="*/ 7 h 9"/>
                <a:gd name="T86" fmla="*/ 17 w 31"/>
                <a:gd name="T87" fmla="*/ 7 h 9"/>
                <a:gd name="T88" fmla="*/ 17 w 31"/>
                <a:gd name="T89" fmla="*/ 7 h 9"/>
                <a:gd name="T90" fmla="*/ 16 w 31"/>
                <a:gd name="T91" fmla="*/ 7 h 9"/>
                <a:gd name="T92" fmla="*/ 16 w 31"/>
                <a:gd name="T93" fmla="*/ 7 h 9"/>
                <a:gd name="T94" fmla="*/ 16 w 31"/>
                <a:gd name="T95" fmla="*/ 7 h 9"/>
                <a:gd name="T96" fmla="*/ 16 w 31"/>
                <a:gd name="T97" fmla="*/ 9 h 9"/>
                <a:gd name="T98" fmla="*/ 14 w 31"/>
                <a:gd name="T99" fmla="*/ 9 h 9"/>
                <a:gd name="T100" fmla="*/ 14 w 31"/>
                <a:gd name="T101" fmla="*/ 9 h 9"/>
                <a:gd name="T102" fmla="*/ 14 w 31"/>
                <a:gd name="T10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9">
                  <a:moveTo>
                    <a:pt x="14" y="9"/>
                  </a:moveTo>
                  <a:lnTo>
                    <a:pt x="14" y="9"/>
                  </a:lnTo>
                  <a:lnTo>
                    <a:pt x="12" y="9"/>
                  </a:lnTo>
                  <a:lnTo>
                    <a:pt x="12" y="9"/>
                  </a:lnTo>
                  <a:lnTo>
                    <a:pt x="10" y="9"/>
                  </a:lnTo>
                  <a:lnTo>
                    <a:pt x="0" y="9"/>
                  </a:lnTo>
                  <a:lnTo>
                    <a:pt x="0" y="6"/>
                  </a:lnTo>
                  <a:lnTo>
                    <a:pt x="2" y="4"/>
                  </a:lnTo>
                  <a:lnTo>
                    <a:pt x="4" y="4"/>
                  </a:lnTo>
                  <a:lnTo>
                    <a:pt x="4" y="4"/>
                  </a:lnTo>
                  <a:lnTo>
                    <a:pt x="5" y="4"/>
                  </a:lnTo>
                  <a:lnTo>
                    <a:pt x="5" y="4"/>
                  </a:lnTo>
                  <a:lnTo>
                    <a:pt x="9" y="2"/>
                  </a:lnTo>
                  <a:lnTo>
                    <a:pt x="9" y="2"/>
                  </a:lnTo>
                  <a:lnTo>
                    <a:pt x="9" y="2"/>
                  </a:lnTo>
                  <a:lnTo>
                    <a:pt x="10" y="2"/>
                  </a:lnTo>
                  <a:lnTo>
                    <a:pt x="10" y="2"/>
                  </a:lnTo>
                  <a:lnTo>
                    <a:pt x="12" y="2"/>
                  </a:lnTo>
                  <a:lnTo>
                    <a:pt x="12" y="4"/>
                  </a:lnTo>
                  <a:lnTo>
                    <a:pt x="12" y="2"/>
                  </a:lnTo>
                  <a:lnTo>
                    <a:pt x="12" y="2"/>
                  </a:lnTo>
                  <a:lnTo>
                    <a:pt x="14" y="2"/>
                  </a:lnTo>
                  <a:lnTo>
                    <a:pt x="14" y="2"/>
                  </a:lnTo>
                  <a:lnTo>
                    <a:pt x="14" y="2"/>
                  </a:lnTo>
                  <a:lnTo>
                    <a:pt x="14" y="2"/>
                  </a:lnTo>
                  <a:lnTo>
                    <a:pt x="16" y="0"/>
                  </a:lnTo>
                  <a:lnTo>
                    <a:pt x="16" y="0"/>
                  </a:lnTo>
                  <a:lnTo>
                    <a:pt x="17" y="0"/>
                  </a:lnTo>
                  <a:lnTo>
                    <a:pt x="17" y="0"/>
                  </a:lnTo>
                  <a:lnTo>
                    <a:pt x="31" y="0"/>
                  </a:lnTo>
                  <a:lnTo>
                    <a:pt x="28" y="4"/>
                  </a:lnTo>
                  <a:lnTo>
                    <a:pt x="28" y="4"/>
                  </a:lnTo>
                  <a:lnTo>
                    <a:pt x="28" y="4"/>
                  </a:lnTo>
                  <a:lnTo>
                    <a:pt x="26" y="6"/>
                  </a:lnTo>
                  <a:lnTo>
                    <a:pt x="26" y="6"/>
                  </a:lnTo>
                  <a:lnTo>
                    <a:pt x="24" y="6"/>
                  </a:lnTo>
                  <a:lnTo>
                    <a:pt x="24" y="6"/>
                  </a:lnTo>
                  <a:lnTo>
                    <a:pt x="22" y="7"/>
                  </a:lnTo>
                  <a:lnTo>
                    <a:pt x="22" y="7"/>
                  </a:lnTo>
                  <a:lnTo>
                    <a:pt x="19" y="7"/>
                  </a:lnTo>
                  <a:lnTo>
                    <a:pt x="19" y="7"/>
                  </a:lnTo>
                  <a:lnTo>
                    <a:pt x="19" y="7"/>
                  </a:lnTo>
                  <a:lnTo>
                    <a:pt x="19" y="7"/>
                  </a:lnTo>
                  <a:lnTo>
                    <a:pt x="17" y="7"/>
                  </a:lnTo>
                  <a:lnTo>
                    <a:pt x="17" y="7"/>
                  </a:lnTo>
                  <a:lnTo>
                    <a:pt x="16" y="7"/>
                  </a:lnTo>
                  <a:lnTo>
                    <a:pt x="16" y="7"/>
                  </a:lnTo>
                  <a:lnTo>
                    <a:pt x="16" y="7"/>
                  </a:lnTo>
                  <a:lnTo>
                    <a:pt x="16" y="9"/>
                  </a:lnTo>
                  <a:lnTo>
                    <a:pt x="14" y="9"/>
                  </a:lnTo>
                  <a:lnTo>
                    <a:pt x="14" y="9"/>
                  </a:lnTo>
                  <a:lnTo>
                    <a:pt x="14" y="9"/>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62" name="Freeform 346"/>
            <p:cNvSpPr>
              <a:spLocks/>
            </p:cNvSpPr>
            <p:nvPr/>
          </p:nvSpPr>
          <p:spPr bwMode="auto">
            <a:xfrm>
              <a:off x="5434014" y="1556085"/>
              <a:ext cx="49213" cy="14288"/>
            </a:xfrm>
            <a:custGeom>
              <a:avLst/>
              <a:gdLst>
                <a:gd name="T0" fmla="*/ 14 w 31"/>
                <a:gd name="T1" fmla="*/ 9 h 9"/>
                <a:gd name="T2" fmla="*/ 14 w 31"/>
                <a:gd name="T3" fmla="*/ 9 h 9"/>
                <a:gd name="T4" fmla="*/ 12 w 31"/>
                <a:gd name="T5" fmla="*/ 9 h 9"/>
                <a:gd name="T6" fmla="*/ 12 w 31"/>
                <a:gd name="T7" fmla="*/ 9 h 9"/>
                <a:gd name="T8" fmla="*/ 10 w 31"/>
                <a:gd name="T9" fmla="*/ 9 h 9"/>
                <a:gd name="T10" fmla="*/ 0 w 31"/>
                <a:gd name="T11" fmla="*/ 9 h 9"/>
                <a:gd name="T12" fmla="*/ 0 w 31"/>
                <a:gd name="T13" fmla="*/ 6 h 9"/>
                <a:gd name="T14" fmla="*/ 2 w 31"/>
                <a:gd name="T15" fmla="*/ 4 h 9"/>
                <a:gd name="T16" fmla="*/ 4 w 31"/>
                <a:gd name="T17" fmla="*/ 4 h 9"/>
                <a:gd name="T18" fmla="*/ 4 w 31"/>
                <a:gd name="T19" fmla="*/ 4 h 9"/>
                <a:gd name="T20" fmla="*/ 5 w 31"/>
                <a:gd name="T21" fmla="*/ 4 h 9"/>
                <a:gd name="T22" fmla="*/ 5 w 31"/>
                <a:gd name="T23" fmla="*/ 4 h 9"/>
                <a:gd name="T24" fmla="*/ 9 w 31"/>
                <a:gd name="T25" fmla="*/ 2 h 9"/>
                <a:gd name="T26" fmla="*/ 9 w 31"/>
                <a:gd name="T27" fmla="*/ 2 h 9"/>
                <a:gd name="T28" fmla="*/ 9 w 31"/>
                <a:gd name="T29" fmla="*/ 2 h 9"/>
                <a:gd name="T30" fmla="*/ 10 w 31"/>
                <a:gd name="T31" fmla="*/ 2 h 9"/>
                <a:gd name="T32" fmla="*/ 10 w 31"/>
                <a:gd name="T33" fmla="*/ 2 h 9"/>
                <a:gd name="T34" fmla="*/ 12 w 31"/>
                <a:gd name="T35" fmla="*/ 2 h 9"/>
                <a:gd name="T36" fmla="*/ 12 w 31"/>
                <a:gd name="T37" fmla="*/ 4 h 9"/>
                <a:gd name="T38" fmla="*/ 12 w 31"/>
                <a:gd name="T39" fmla="*/ 2 h 9"/>
                <a:gd name="T40" fmla="*/ 12 w 31"/>
                <a:gd name="T41" fmla="*/ 2 h 9"/>
                <a:gd name="T42" fmla="*/ 14 w 31"/>
                <a:gd name="T43" fmla="*/ 2 h 9"/>
                <a:gd name="T44" fmla="*/ 14 w 31"/>
                <a:gd name="T45" fmla="*/ 2 h 9"/>
                <a:gd name="T46" fmla="*/ 14 w 31"/>
                <a:gd name="T47" fmla="*/ 2 h 9"/>
                <a:gd name="T48" fmla="*/ 14 w 31"/>
                <a:gd name="T49" fmla="*/ 2 h 9"/>
                <a:gd name="T50" fmla="*/ 16 w 31"/>
                <a:gd name="T51" fmla="*/ 0 h 9"/>
                <a:gd name="T52" fmla="*/ 16 w 31"/>
                <a:gd name="T53" fmla="*/ 0 h 9"/>
                <a:gd name="T54" fmla="*/ 17 w 31"/>
                <a:gd name="T55" fmla="*/ 0 h 9"/>
                <a:gd name="T56" fmla="*/ 17 w 31"/>
                <a:gd name="T57" fmla="*/ 0 h 9"/>
                <a:gd name="T58" fmla="*/ 31 w 31"/>
                <a:gd name="T59" fmla="*/ 0 h 9"/>
                <a:gd name="T60" fmla="*/ 28 w 31"/>
                <a:gd name="T61" fmla="*/ 4 h 9"/>
                <a:gd name="T62" fmla="*/ 28 w 31"/>
                <a:gd name="T63" fmla="*/ 4 h 9"/>
                <a:gd name="T64" fmla="*/ 28 w 31"/>
                <a:gd name="T65" fmla="*/ 4 h 9"/>
                <a:gd name="T66" fmla="*/ 26 w 31"/>
                <a:gd name="T67" fmla="*/ 6 h 9"/>
                <a:gd name="T68" fmla="*/ 26 w 31"/>
                <a:gd name="T69" fmla="*/ 6 h 9"/>
                <a:gd name="T70" fmla="*/ 24 w 31"/>
                <a:gd name="T71" fmla="*/ 6 h 9"/>
                <a:gd name="T72" fmla="*/ 24 w 31"/>
                <a:gd name="T73" fmla="*/ 6 h 9"/>
                <a:gd name="T74" fmla="*/ 22 w 31"/>
                <a:gd name="T75" fmla="*/ 7 h 9"/>
                <a:gd name="T76" fmla="*/ 22 w 31"/>
                <a:gd name="T77" fmla="*/ 7 h 9"/>
                <a:gd name="T78" fmla="*/ 19 w 31"/>
                <a:gd name="T79" fmla="*/ 7 h 9"/>
                <a:gd name="T80" fmla="*/ 19 w 31"/>
                <a:gd name="T81" fmla="*/ 7 h 9"/>
                <a:gd name="T82" fmla="*/ 19 w 31"/>
                <a:gd name="T83" fmla="*/ 7 h 9"/>
                <a:gd name="T84" fmla="*/ 19 w 31"/>
                <a:gd name="T85" fmla="*/ 7 h 9"/>
                <a:gd name="T86" fmla="*/ 17 w 31"/>
                <a:gd name="T87" fmla="*/ 7 h 9"/>
                <a:gd name="T88" fmla="*/ 17 w 31"/>
                <a:gd name="T89" fmla="*/ 7 h 9"/>
                <a:gd name="T90" fmla="*/ 16 w 31"/>
                <a:gd name="T91" fmla="*/ 7 h 9"/>
                <a:gd name="T92" fmla="*/ 16 w 31"/>
                <a:gd name="T93" fmla="*/ 7 h 9"/>
                <a:gd name="T94" fmla="*/ 16 w 31"/>
                <a:gd name="T95" fmla="*/ 7 h 9"/>
                <a:gd name="T96" fmla="*/ 16 w 31"/>
                <a:gd name="T97" fmla="*/ 9 h 9"/>
                <a:gd name="T98" fmla="*/ 14 w 31"/>
                <a:gd name="T99" fmla="*/ 9 h 9"/>
                <a:gd name="T100" fmla="*/ 14 w 31"/>
                <a:gd name="T101" fmla="*/ 9 h 9"/>
                <a:gd name="T102" fmla="*/ 14 w 31"/>
                <a:gd name="T10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9">
                  <a:moveTo>
                    <a:pt x="14" y="9"/>
                  </a:moveTo>
                  <a:lnTo>
                    <a:pt x="14" y="9"/>
                  </a:lnTo>
                  <a:lnTo>
                    <a:pt x="12" y="9"/>
                  </a:lnTo>
                  <a:lnTo>
                    <a:pt x="12" y="9"/>
                  </a:lnTo>
                  <a:lnTo>
                    <a:pt x="10" y="9"/>
                  </a:lnTo>
                  <a:lnTo>
                    <a:pt x="0" y="9"/>
                  </a:lnTo>
                  <a:lnTo>
                    <a:pt x="0" y="6"/>
                  </a:lnTo>
                  <a:lnTo>
                    <a:pt x="2" y="4"/>
                  </a:lnTo>
                  <a:lnTo>
                    <a:pt x="4" y="4"/>
                  </a:lnTo>
                  <a:lnTo>
                    <a:pt x="4" y="4"/>
                  </a:lnTo>
                  <a:lnTo>
                    <a:pt x="5" y="4"/>
                  </a:lnTo>
                  <a:lnTo>
                    <a:pt x="5" y="4"/>
                  </a:lnTo>
                  <a:lnTo>
                    <a:pt x="9" y="2"/>
                  </a:lnTo>
                  <a:lnTo>
                    <a:pt x="9" y="2"/>
                  </a:lnTo>
                  <a:lnTo>
                    <a:pt x="9" y="2"/>
                  </a:lnTo>
                  <a:lnTo>
                    <a:pt x="10" y="2"/>
                  </a:lnTo>
                  <a:lnTo>
                    <a:pt x="10" y="2"/>
                  </a:lnTo>
                  <a:lnTo>
                    <a:pt x="12" y="2"/>
                  </a:lnTo>
                  <a:lnTo>
                    <a:pt x="12" y="4"/>
                  </a:lnTo>
                  <a:lnTo>
                    <a:pt x="12" y="2"/>
                  </a:lnTo>
                  <a:lnTo>
                    <a:pt x="12" y="2"/>
                  </a:lnTo>
                  <a:lnTo>
                    <a:pt x="14" y="2"/>
                  </a:lnTo>
                  <a:lnTo>
                    <a:pt x="14" y="2"/>
                  </a:lnTo>
                  <a:lnTo>
                    <a:pt x="14" y="2"/>
                  </a:lnTo>
                  <a:lnTo>
                    <a:pt x="14" y="2"/>
                  </a:lnTo>
                  <a:lnTo>
                    <a:pt x="16" y="0"/>
                  </a:lnTo>
                  <a:lnTo>
                    <a:pt x="16" y="0"/>
                  </a:lnTo>
                  <a:lnTo>
                    <a:pt x="17" y="0"/>
                  </a:lnTo>
                  <a:lnTo>
                    <a:pt x="17" y="0"/>
                  </a:lnTo>
                  <a:lnTo>
                    <a:pt x="31" y="0"/>
                  </a:lnTo>
                  <a:lnTo>
                    <a:pt x="28" y="4"/>
                  </a:lnTo>
                  <a:lnTo>
                    <a:pt x="28" y="4"/>
                  </a:lnTo>
                  <a:lnTo>
                    <a:pt x="28" y="4"/>
                  </a:lnTo>
                  <a:lnTo>
                    <a:pt x="26" y="6"/>
                  </a:lnTo>
                  <a:lnTo>
                    <a:pt x="26" y="6"/>
                  </a:lnTo>
                  <a:lnTo>
                    <a:pt x="24" y="6"/>
                  </a:lnTo>
                  <a:lnTo>
                    <a:pt x="24" y="6"/>
                  </a:lnTo>
                  <a:lnTo>
                    <a:pt x="22" y="7"/>
                  </a:lnTo>
                  <a:lnTo>
                    <a:pt x="22" y="7"/>
                  </a:lnTo>
                  <a:lnTo>
                    <a:pt x="19" y="7"/>
                  </a:lnTo>
                  <a:lnTo>
                    <a:pt x="19" y="7"/>
                  </a:lnTo>
                  <a:lnTo>
                    <a:pt x="19" y="7"/>
                  </a:lnTo>
                  <a:lnTo>
                    <a:pt x="19" y="7"/>
                  </a:lnTo>
                  <a:lnTo>
                    <a:pt x="17" y="7"/>
                  </a:lnTo>
                  <a:lnTo>
                    <a:pt x="17" y="7"/>
                  </a:lnTo>
                  <a:lnTo>
                    <a:pt x="16" y="7"/>
                  </a:lnTo>
                  <a:lnTo>
                    <a:pt x="16" y="7"/>
                  </a:lnTo>
                  <a:lnTo>
                    <a:pt x="16" y="7"/>
                  </a:lnTo>
                  <a:lnTo>
                    <a:pt x="16" y="9"/>
                  </a:lnTo>
                  <a:lnTo>
                    <a:pt x="14" y="9"/>
                  </a:lnTo>
                  <a:lnTo>
                    <a:pt x="14" y="9"/>
                  </a:lnTo>
                  <a:lnTo>
                    <a:pt x="14" y="9"/>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63" name="Freeform 347"/>
            <p:cNvSpPr>
              <a:spLocks/>
            </p:cNvSpPr>
            <p:nvPr/>
          </p:nvSpPr>
          <p:spPr bwMode="auto">
            <a:xfrm>
              <a:off x="4092575" y="2194260"/>
              <a:ext cx="266700" cy="120650"/>
            </a:xfrm>
            <a:custGeom>
              <a:avLst/>
              <a:gdLst>
                <a:gd name="T0" fmla="*/ 60 w 168"/>
                <a:gd name="T1" fmla="*/ 72 h 76"/>
                <a:gd name="T2" fmla="*/ 58 w 168"/>
                <a:gd name="T3" fmla="*/ 71 h 76"/>
                <a:gd name="T4" fmla="*/ 56 w 168"/>
                <a:gd name="T5" fmla="*/ 71 h 76"/>
                <a:gd name="T6" fmla="*/ 46 w 168"/>
                <a:gd name="T7" fmla="*/ 67 h 76"/>
                <a:gd name="T8" fmla="*/ 31 w 168"/>
                <a:gd name="T9" fmla="*/ 67 h 76"/>
                <a:gd name="T10" fmla="*/ 34 w 168"/>
                <a:gd name="T11" fmla="*/ 62 h 76"/>
                <a:gd name="T12" fmla="*/ 43 w 168"/>
                <a:gd name="T13" fmla="*/ 57 h 76"/>
                <a:gd name="T14" fmla="*/ 39 w 168"/>
                <a:gd name="T15" fmla="*/ 53 h 76"/>
                <a:gd name="T16" fmla="*/ 31 w 168"/>
                <a:gd name="T17" fmla="*/ 50 h 76"/>
                <a:gd name="T18" fmla="*/ 34 w 168"/>
                <a:gd name="T19" fmla="*/ 47 h 76"/>
                <a:gd name="T20" fmla="*/ 9 w 168"/>
                <a:gd name="T21" fmla="*/ 41 h 76"/>
                <a:gd name="T22" fmla="*/ 36 w 168"/>
                <a:gd name="T23" fmla="*/ 38 h 76"/>
                <a:gd name="T24" fmla="*/ 34 w 168"/>
                <a:gd name="T25" fmla="*/ 31 h 76"/>
                <a:gd name="T26" fmla="*/ 33 w 168"/>
                <a:gd name="T27" fmla="*/ 28 h 76"/>
                <a:gd name="T28" fmla="*/ 29 w 168"/>
                <a:gd name="T29" fmla="*/ 28 h 76"/>
                <a:gd name="T30" fmla="*/ 17 w 168"/>
                <a:gd name="T31" fmla="*/ 31 h 76"/>
                <a:gd name="T32" fmla="*/ 9 w 168"/>
                <a:gd name="T33" fmla="*/ 29 h 76"/>
                <a:gd name="T34" fmla="*/ 9 w 168"/>
                <a:gd name="T35" fmla="*/ 21 h 76"/>
                <a:gd name="T36" fmla="*/ 14 w 168"/>
                <a:gd name="T37" fmla="*/ 19 h 76"/>
                <a:gd name="T38" fmla="*/ 17 w 168"/>
                <a:gd name="T39" fmla="*/ 12 h 76"/>
                <a:gd name="T40" fmla="*/ 24 w 168"/>
                <a:gd name="T41" fmla="*/ 9 h 76"/>
                <a:gd name="T42" fmla="*/ 27 w 168"/>
                <a:gd name="T43" fmla="*/ 9 h 76"/>
                <a:gd name="T44" fmla="*/ 27 w 168"/>
                <a:gd name="T45" fmla="*/ 7 h 76"/>
                <a:gd name="T46" fmla="*/ 22 w 168"/>
                <a:gd name="T47" fmla="*/ 0 h 76"/>
                <a:gd name="T48" fmla="*/ 46 w 168"/>
                <a:gd name="T49" fmla="*/ 12 h 76"/>
                <a:gd name="T50" fmla="*/ 50 w 168"/>
                <a:gd name="T51" fmla="*/ 23 h 76"/>
                <a:gd name="T52" fmla="*/ 55 w 168"/>
                <a:gd name="T53" fmla="*/ 29 h 76"/>
                <a:gd name="T54" fmla="*/ 58 w 168"/>
                <a:gd name="T55" fmla="*/ 23 h 76"/>
                <a:gd name="T56" fmla="*/ 63 w 168"/>
                <a:gd name="T57" fmla="*/ 24 h 76"/>
                <a:gd name="T58" fmla="*/ 65 w 168"/>
                <a:gd name="T59" fmla="*/ 17 h 76"/>
                <a:gd name="T60" fmla="*/ 67 w 168"/>
                <a:gd name="T61" fmla="*/ 9 h 76"/>
                <a:gd name="T62" fmla="*/ 77 w 168"/>
                <a:gd name="T63" fmla="*/ 16 h 76"/>
                <a:gd name="T64" fmla="*/ 82 w 168"/>
                <a:gd name="T65" fmla="*/ 12 h 76"/>
                <a:gd name="T66" fmla="*/ 89 w 168"/>
                <a:gd name="T67" fmla="*/ 9 h 76"/>
                <a:gd name="T68" fmla="*/ 94 w 168"/>
                <a:gd name="T69" fmla="*/ 9 h 76"/>
                <a:gd name="T70" fmla="*/ 106 w 168"/>
                <a:gd name="T71" fmla="*/ 14 h 76"/>
                <a:gd name="T72" fmla="*/ 118 w 168"/>
                <a:gd name="T73" fmla="*/ 11 h 76"/>
                <a:gd name="T74" fmla="*/ 121 w 168"/>
                <a:gd name="T75" fmla="*/ 0 h 76"/>
                <a:gd name="T76" fmla="*/ 133 w 168"/>
                <a:gd name="T77" fmla="*/ 5 h 76"/>
                <a:gd name="T78" fmla="*/ 140 w 168"/>
                <a:gd name="T79" fmla="*/ 5 h 76"/>
                <a:gd name="T80" fmla="*/ 147 w 168"/>
                <a:gd name="T81" fmla="*/ 9 h 76"/>
                <a:gd name="T82" fmla="*/ 151 w 168"/>
                <a:gd name="T83" fmla="*/ 11 h 76"/>
                <a:gd name="T84" fmla="*/ 151 w 168"/>
                <a:gd name="T85" fmla="*/ 19 h 76"/>
                <a:gd name="T86" fmla="*/ 154 w 168"/>
                <a:gd name="T87" fmla="*/ 23 h 76"/>
                <a:gd name="T88" fmla="*/ 161 w 168"/>
                <a:gd name="T89" fmla="*/ 26 h 76"/>
                <a:gd name="T90" fmla="*/ 164 w 168"/>
                <a:gd name="T91" fmla="*/ 29 h 76"/>
                <a:gd name="T92" fmla="*/ 166 w 168"/>
                <a:gd name="T93" fmla="*/ 33 h 76"/>
                <a:gd name="T94" fmla="*/ 168 w 168"/>
                <a:gd name="T95" fmla="*/ 40 h 76"/>
                <a:gd name="T96" fmla="*/ 164 w 168"/>
                <a:gd name="T97" fmla="*/ 40 h 76"/>
                <a:gd name="T98" fmla="*/ 154 w 168"/>
                <a:gd name="T99" fmla="*/ 47 h 76"/>
                <a:gd name="T100" fmla="*/ 152 w 168"/>
                <a:gd name="T101" fmla="*/ 52 h 76"/>
                <a:gd name="T102" fmla="*/ 140 w 168"/>
                <a:gd name="T103" fmla="*/ 55 h 76"/>
                <a:gd name="T104" fmla="*/ 130 w 168"/>
                <a:gd name="T105" fmla="*/ 60 h 76"/>
                <a:gd name="T106" fmla="*/ 116 w 168"/>
                <a:gd name="T107" fmla="*/ 65 h 76"/>
                <a:gd name="T108" fmla="*/ 103 w 168"/>
                <a:gd name="T109" fmla="*/ 69 h 76"/>
                <a:gd name="T110" fmla="*/ 101 w 168"/>
                <a:gd name="T111" fmla="*/ 74 h 76"/>
                <a:gd name="T112" fmla="*/ 65 w 168"/>
                <a:gd name="T11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76">
                  <a:moveTo>
                    <a:pt x="65" y="76"/>
                  </a:moveTo>
                  <a:lnTo>
                    <a:pt x="60" y="72"/>
                  </a:lnTo>
                  <a:lnTo>
                    <a:pt x="62" y="71"/>
                  </a:lnTo>
                  <a:lnTo>
                    <a:pt x="58" y="71"/>
                  </a:lnTo>
                  <a:lnTo>
                    <a:pt x="58" y="69"/>
                  </a:lnTo>
                  <a:lnTo>
                    <a:pt x="56" y="71"/>
                  </a:lnTo>
                  <a:lnTo>
                    <a:pt x="53" y="67"/>
                  </a:lnTo>
                  <a:lnTo>
                    <a:pt x="46" y="67"/>
                  </a:lnTo>
                  <a:lnTo>
                    <a:pt x="43" y="67"/>
                  </a:lnTo>
                  <a:lnTo>
                    <a:pt x="31" y="67"/>
                  </a:lnTo>
                  <a:lnTo>
                    <a:pt x="26" y="62"/>
                  </a:lnTo>
                  <a:lnTo>
                    <a:pt x="34" y="62"/>
                  </a:lnTo>
                  <a:lnTo>
                    <a:pt x="39" y="57"/>
                  </a:lnTo>
                  <a:lnTo>
                    <a:pt x="43" y="57"/>
                  </a:lnTo>
                  <a:lnTo>
                    <a:pt x="44" y="55"/>
                  </a:lnTo>
                  <a:lnTo>
                    <a:pt x="39" y="53"/>
                  </a:lnTo>
                  <a:lnTo>
                    <a:pt x="36" y="53"/>
                  </a:lnTo>
                  <a:lnTo>
                    <a:pt x="31" y="50"/>
                  </a:lnTo>
                  <a:lnTo>
                    <a:pt x="34" y="47"/>
                  </a:lnTo>
                  <a:lnTo>
                    <a:pt x="34" y="47"/>
                  </a:lnTo>
                  <a:lnTo>
                    <a:pt x="9" y="47"/>
                  </a:lnTo>
                  <a:lnTo>
                    <a:pt x="9" y="41"/>
                  </a:lnTo>
                  <a:lnTo>
                    <a:pt x="12" y="38"/>
                  </a:lnTo>
                  <a:lnTo>
                    <a:pt x="36" y="38"/>
                  </a:lnTo>
                  <a:lnTo>
                    <a:pt x="31" y="35"/>
                  </a:lnTo>
                  <a:lnTo>
                    <a:pt x="34" y="31"/>
                  </a:lnTo>
                  <a:lnTo>
                    <a:pt x="38" y="29"/>
                  </a:lnTo>
                  <a:lnTo>
                    <a:pt x="33" y="28"/>
                  </a:lnTo>
                  <a:lnTo>
                    <a:pt x="31" y="26"/>
                  </a:lnTo>
                  <a:lnTo>
                    <a:pt x="29" y="28"/>
                  </a:lnTo>
                  <a:lnTo>
                    <a:pt x="21" y="28"/>
                  </a:lnTo>
                  <a:lnTo>
                    <a:pt x="17" y="31"/>
                  </a:lnTo>
                  <a:lnTo>
                    <a:pt x="12" y="29"/>
                  </a:lnTo>
                  <a:lnTo>
                    <a:pt x="9" y="29"/>
                  </a:lnTo>
                  <a:lnTo>
                    <a:pt x="0" y="29"/>
                  </a:lnTo>
                  <a:lnTo>
                    <a:pt x="9" y="21"/>
                  </a:lnTo>
                  <a:lnTo>
                    <a:pt x="14" y="21"/>
                  </a:lnTo>
                  <a:lnTo>
                    <a:pt x="14" y="19"/>
                  </a:lnTo>
                  <a:lnTo>
                    <a:pt x="14" y="16"/>
                  </a:lnTo>
                  <a:lnTo>
                    <a:pt x="17" y="12"/>
                  </a:lnTo>
                  <a:lnTo>
                    <a:pt x="17" y="9"/>
                  </a:lnTo>
                  <a:lnTo>
                    <a:pt x="24" y="9"/>
                  </a:lnTo>
                  <a:lnTo>
                    <a:pt x="27" y="12"/>
                  </a:lnTo>
                  <a:lnTo>
                    <a:pt x="27" y="9"/>
                  </a:lnTo>
                  <a:lnTo>
                    <a:pt x="29" y="7"/>
                  </a:lnTo>
                  <a:lnTo>
                    <a:pt x="27" y="7"/>
                  </a:lnTo>
                  <a:lnTo>
                    <a:pt x="22" y="7"/>
                  </a:lnTo>
                  <a:lnTo>
                    <a:pt x="22" y="0"/>
                  </a:lnTo>
                  <a:lnTo>
                    <a:pt x="34" y="0"/>
                  </a:lnTo>
                  <a:lnTo>
                    <a:pt x="46" y="12"/>
                  </a:lnTo>
                  <a:lnTo>
                    <a:pt x="50" y="12"/>
                  </a:lnTo>
                  <a:lnTo>
                    <a:pt x="50" y="23"/>
                  </a:lnTo>
                  <a:lnTo>
                    <a:pt x="48" y="23"/>
                  </a:lnTo>
                  <a:lnTo>
                    <a:pt x="55" y="29"/>
                  </a:lnTo>
                  <a:lnTo>
                    <a:pt x="55" y="26"/>
                  </a:lnTo>
                  <a:lnTo>
                    <a:pt x="58" y="23"/>
                  </a:lnTo>
                  <a:lnTo>
                    <a:pt x="62" y="24"/>
                  </a:lnTo>
                  <a:lnTo>
                    <a:pt x="63" y="24"/>
                  </a:lnTo>
                  <a:lnTo>
                    <a:pt x="65" y="19"/>
                  </a:lnTo>
                  <a:lnTo>
                    <a:pt x="65" y="17"/>
                  </a:lnTo>
                  <a:lnTo>
                    <a:pt x="62" y="14"/>
                  </a:lnTo>
                  <a:lnTo>
                    <a:pt x="67" y="9"/>
                  </a:lnTo>
                  <a:lnTo>
                    <a:pt x="77" y="17"/>
                  </a:lnTo>
                  <a:lnTo>
                    <a:pt x="77" y="16"/>
                  </a:lnTo>
                  <a:lnTo>
                    <a:pt x="77" y="12"/>
                  </a:lnTo>
                  <a:lnTo>
                    <a:pt x="82" y="12"/>
                  </a:lnTo>
                  <a:lnTo>
                    <a:pt x="86" y="9"/>
                  </a:lnTo>
                  <a:lnTo>
                    <a:pt x="89" y="9"/>
                  </a:lnTo>
                  <a:lnTo>
                    <a:pt x="96" y="14"/>
                  </a:lnTo>
                  <a:lnTo>
                    <a:pt x="94" y="9"/>
                  </a:lnTo>
                  <a:lnTo>
                    <a:pt x="101" y="9"/>
                  </a:lnTo>
                  <a:lnTo>
                    <a:pt x="106" y="14"/>
                  </a:lnTo>
                  <a:lnTo>
                    <a:pt x="115" y="7"/>
                  </a:lnTo>
                  <a:lnTo>
                    <a:pt x="118" y="11"/>
                  </a:lnTo>
                  <a:lnTo>
                    <a:pt x="121" y="7"/>
                  </a:lnTo>
                  <a:lnTo>
                    <a:pt x="121" y="0"/>
                  </a:lnTo>
                  <a:lnTo>
                    <a:pt x="132" y="0"/>
                  </a:lnTo>
                  <a:lnTo>
                    <a:pt x="133" y="5"/>
                  </a:lnTo>
                  <a:lnTo>
                    <a:pt x="137" y="9"/>
                  </a:lnTo>
                  <a:lnTo>
                    <a:pt x="140" y="5"/>
                  </a:lnTo>
                  <a:lnTo>
                    <a:pt x="151" y="5"/>
                  </a:lnTo>
                  <a:lnTo>
                    <a:pt x="147" y="9"/>
                  </a:lnTo>
                  <a:lnTo>
                    <a:pt x="149" y="11"/>
                  </a:lnTo>
                  <a:lnTo>
                    <a:pt x="151" y="11"/>
                  </a:lnTo>
                  <a:lnTo>
                    <a:pt x="151" y="17"/>
                  </a:lnTo>
                  <a:lnTo>
                    <a:pt x="151" y="19"/>
                  </a:lnTo>
                  <a:lnTo>
                    <a:pt x="154" y="19"/>
                  </a:lnTo>
                  <a:lnTo>
                    <a:pt x="154" y="23"/>
                  </a:lnTo>
                  <a:lnTo>
                    <a:pt x="157" y="23"/>
                  </a:lnTo>
                  <a:lnTo>
                    <a:pt x="161" y="26"/>
                  </a:lnTo>
                  <a:lnTo>
                    <a:pt x="168" y="26"/>
                  </a:lnTo>
                  <a:lnTo>
                    <a:pt x="164" y="29"/>
                  </a:lnTo>
                  <a:lnTo>
                    <a:pt x="168" y="33"/>
                  </a:lnTo>
                  <a:lnTo>
                    <a:pt x="166" y="33"/>
                  </a:lnTo>
                  <a:lnTo>
                    <a:pt x="168" y="33"/>
                  </a:lnTo>
                  <a:lnTo>
                    <a:pt x="168" y="40"/>
                  </a:lnTo>
                  <a:lnTo>
                    <a:pt x="164" y="40"/>
                  </a:lnTo>
                  <a:lnTo>
                    <a:pt x="164" y="40"/>
                  </a:lnTo>
                  <a:lnTo>
                    <a:pt x="157" y="47"/>
                  </a:lnTo>
                  <a:lnTo>
                    <a:pt x="154" y="47"/>
                  </a:lnTo>
                  <a:lnTo>
                    <a:pt x="152" y="48"/>
                  </a:lnTo>
                  <a:lnTo>
                    <a:pt x="152" y="52"/>
                  </a:lnTo>
                  <a:lnTo>
                    <a:pt x="144" y="55"/>
                  </a:lnTo>
                  <a:lnTo>
                    <a:pt x="140" y="55"/>
                  </a:lnTo>
                  <a:lnTo>
                    <a:pt x="135" y="60"/>
                  </a:lnTo>
                  <a:lnTo>
                    <a:pt x="130" y="60"/>
                  </a:lnTo>
                  <a:lnTo>
                    <a:pt x="123" y="65"/>
                  </a:lnTo>
                  <a:lnTo>
                    <a:pt x="116" y="65"/>
                  </a:lnTo>
                  <a:lnTo>
                    <a:pt x="113" y="69"/>
                  </a:lnTo>
                  <a:lnTo>
                    <a:pt x="103" y="69"/>
                  </a:lnTo>
                  <a:lnTo>
                    <a:pt x="101" y="71"/>
                  </a:lnTo>
                  <a:lnTo>
                    <a:pt x="101" y="74"/>
                  </a:lnTo>
                  <a:lnTo>
                    <a:pt x="99" y="76"/>
                  </a:lnTo>
                  <a:lnTo>
                    <a:pt x="65" y="7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64" name="Freeform 348"/>
            <p:cNvSpPr>
              <a:spLocks/>
            </p:cNvSpPr>
            <p:nvPr/>
          </p:nvSpPr>
          <p:spPr bwMode="auto">
            <a:xfrm>
              <a:off x="5826125" y="2072024"/>
              <a:ext cx="50800" cy="34925"/>
            </a:xfrm>
            <a:custGeom>
              <a:avLst/>
              <a:gdLst>
                <a:gd name="T0" fmla="*/ 10 w 32"/>
                <a:gd name="T1" fmla="*/ 22 h 22"/>
                <a:gd name="T2" fmla="*/ 10 w 32"/>
                <a:gd name="T3" fmla="*/ 22 h 22"/>
                <a:gd name="T4" fmla="*/ 6 w 32"/>
                <a:gd name="T5" fmla="*/ 22 h 22"/>
                <a:gd name="T6" fmla="*/ 6 w 32"/>
                <a:gd name="T7" fmla="*/ 22 h 22"/>
                <a:gd name="T8" fmla="*/ 5 w 32"/>
                <a:gd name="T9" fmla="*/ 21 h 22"/>
                <a:gd name="T10" fmla="*/ 5 w 32"/>
                <a:gd name="T11" fmla="*/ 21 h 22"/>
                <a:gd name="T12" fmla="*/ 5 w 32"/>
                <a:gd name="T13" fmla="*/ 21 h 22"/>
                <a:gd name="T14" fmla="*/ 5 w 32"/>
                <a:gd name="T15" fmla="*/ 21 h 22"/>
                <a:gd name="T16" fmla="*/ 3 w 32"/>
                <a:gd name="T17" fmla="*/ 21 h 22"/>
                <a:gd name="T18" fmla="*/ 3 w 32"/>
                <a:gd name="T19" fmla="*/ 21 h 22"/>
                <a:gd name="T20" fmla="*/ 1 w 32"/>
                <a:gd name="T21" fmla="*/ 19 h 22"/>
                <a:gd name="T22" fmla="*/ 0 w 32"/>
                <a:gd name="T23" fmla="*/ 17 h 22"/>
                <a:gd name="T24" fmla="*/ 0 w 32"/>
                <a:gd name="T25" fmla="*/ 17 h 22"/>
                <a:gd name="T26" fmla="*/ 0 w 32"/>
                <a:gd name="T27" fmla="*/ 15 h 22"/>
                <a:gd name="T28" fmla="*/ 0 w 32"/>
                <a:gd name="T29" fmla="*/ 15 h 22"/>
                <a:gd name="T30" fmla="*/ 0 w 32"/>
                <a:gd name="T31" fmla="*/ 9 h 22"/>
                <a:gd name="T32" fmla="*/ 0 w 32"/>
                <a:gd name="T33" fmla="*/ 9 h 22"/>
                <a:gd name="T34" fmla="*/ 1 w 32"/>
                <a:gd name="T35" fmla="*/ 5 h 22"/>
                <a:gd name="T36" fmla="*/ 5 w 32"/>
                <a:gd name="T37" fmla="*/ 2 h 22"/>
                <a:gd name="T38" fmla="*/ 6 w 32"/>
                <a:gd name="T39" fmla="*/ 2 h 22"/>
                <a:gd name="T40" fmla="*/ 6 w 32"/>
                <a:gd name="T41" fmla="*/ 2 h 22"/>
                <a:gd name="T42" fmla="*/ 10 w 32"/>
                <a:gd name="T43" fmla="*/ 0 h 22"/>
                <a:gd name="T44" fmla="*/ 10 w 32"/>
                <a:gd name="T45" fmla="*/ 0 h 22"/>
                <a:gd name="T46" fmla="*/ 12 w 32"/>
                <a:gd name="T47" fmla="*/ 0 h 22"/>
                <a:gd name="T48" fmla="*/ 12 w 32"/>
                <a:gd name="T49" fmla="*/ 0 h 22"/>
                <a:gd name="T50" fmla="*/ 15 w 32"/>
                <a:gd name="T51" fmla="*/ 0 h 22"/>
                <a:gd name="T52" fmla="*/ 17 w 32"/>
                <a:gd name="T53" fmla="*/ 0 h 22"/>
                <a:gd name="T54" fmla="*/ 17 w 32"/>
                <a:gd name="T55" fmla="*/ 0 h 22"/>
                <a:gd name="T56" fmla="*/ 23 w 32"/>
                <a:gd name="T57" fmla="*/ 2 h 22"/>
                <a:gd name="T58" fmla="*/ 23 w 32"/>
                <a:gd name="T59" fmla="*/ 2 h 22"/>
                <a:gd name="T60" fmla="*/ 25 w 32"/>
                <a:gd name="T61" fmla="*/ 3 h 22"/>
                <a:gd name="T62" fmla="*/ 25 w 32"/>
                <a:gd name="T63" fmla="*/ 3 h 22"/>
                <a:gd name="T64" fmla="*/ 27 w 32"/>
                <a:gd name="T65" fmla="*/ 5 h 22"/>
                <a:gd name="T66" fmla="*/ 29 w 32"/>
                <a:gd name="T67" fmla="*/ 5 h 22"/>
                <a:gd name="T68" fmla="*/ 29 w 32"/>
                <a:gd name="T69" fmla="*/ 5 h 22"/>
                <a:gd name="T70" fmla="*/ 32 w 32"/>
                <a:gd name="T71" fmla="*/ 7 h 22"/>
                <a:gd name="T72" fmla="*/ 32 w 32"/>
                <a:gd name="T73" fmla="*/ 7 h 22"/>
                <a:gd name="T74" fmla="*/ 32 w 32"/>
                <a:gd name="T75" fmla="*/ 10 h 22"/>
                <a:gd name="T76" fmla="*/ 32 w 32"/>
                <a:gd name="T77" fmla="*/ 14 h 22"/>
                <a:gd name="T78" fmla="*/ 32 w 32"/>
                <a:gd name="T79" fmla="*/ 14 h 22"/>
                <a:gd name="T80" fmla="*/ 32 w 32"/>
                <a:gd name="T81" fmla="*/ 14 h 22"/>
                <a:gd name="T82" fmla="*/ 30 w 32"/>
                <a:gd name="T83" fmla="*/ 15 h 22"/>
                <a:gd name="T84" fmla="*/ 30 w 32"/>
                <a:gd name="T85" fmla="*/ 15 h 22"/>
                <a:gd name="T86" fmla="*/ 29 w 32"/>
                <a:gd name="T87" fmla="*/ 14 h 22"/>
                <a:gd name="T88" fmla="*/ 27 w 32"/>
                <a:gd name="T89" fmla="*/ 14 h 22"/>
                <a:gd name="T90" fmla="*/ 29 w 32"/>
                <a:gd name="T91" fmla="*/ 15 h 22"/>
                <a:gd name="T92" fmla="*/ 29 w 32"/>
                <a:gd name="T93" fmla="*/ 15 h 22"/>
                <a:gd name="T94" fmla="*/ 23 w 32"/>
                <a:gd name="T95" fmla="*/ 17 h 22"/>
                <a:gd name="T96" fmla="*/ 23 w 32"/>
                <a:gd name="T97" fmla="*/ 19 h 22"/>
                <a:gd name="T98" fmla="*/ 23 w 32"/>
                <a:gd name="T99" fmla="*/ 19 h 22"/>
                <a:gd name="T100" fmla="*/ 15 w 32"/>
                <a:gd name="T101" fmla="*/ 22 h 22"/>
                <a:gd name="T102" fmla="*/ 15 w 32"/>
                <a:gd name="T103" fmla="*/ 22 h 22"/>
                <a:gd name="T104" fmla="*/ 10 w 32"/>
                <a:gd name="T10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 h="22">
                  <a:moveTo>
                    <a:pt x="10" y="22"/>
                  </a:moveTo>
                  <a:lnTo>
                    <a:pt x="10" y="22"/>
                  </a:lnTo>
                  <a:lnTo>
                    <a:pt x="6" y="22"/>
                  </a:lnTo>
                  <a:lnTo>
                    <a:pt x="6" y="22"/>
                  </a:lnTo>
                  <a:lnTo>
                    <a:pt x="5" y="21"/>
                  </a:lnTo>
                  <a:lnTo>
                    <a:pt x="5" y="21"/>
                  </a:lnTo>
                  <a:lnTo>
                    <a:pt x="5" y="21"/>
                  </a:lnTo>
                  <a:lnTo>
                    <a:pt x="5" y="21"/>
                  </a:lnTo>
                  <a:lnTo>
                    <a:pt x="3" y="21"/>
                  </a:lnTo>
                  <a:lnTo>
                    <a:pt x="3" y="21"/>
                  </a:lnTo>
                  <a:lnTo>
                    <a:pt x="1" y="19"/>
                  </a:lnTo>
                  <a:lnTo>
                    <a:pt x="0" y="17"/>
                  </a:lnTo>
                  <a:lnTo>
                    <a:pt x="0" y="17"/>
                  </a:lnTo>
                  <a:lnTo>
                    <a:pt x="0" y="15"/>
                  </a:lnTo>
                  <a:lnTo>
                    <a:pt x="0" y="15"/>
                  </a:lnTo>
                  <a:lnTo>
                    <a:pt x="0" y="9"/>
                  </a:lnTo>
                  <a:lnTo>
                    <a:pt x="0" y="9"/>
                  </a:lnTo>
                  <a:lnTo>
                    <a:pt x="1" y="5"/>
                  </a:lnTo>
                  <a:lnTo>
                    <a:pt x="5" y="2"/>
                  </a:lnTo>
                  <a:lnTo>
                    <a:pt x="6" y="2"/>
                  </a:lnTo>
                  <a:lnTo>
                    <a:pt x="6" y="2"/>
                  </a:lnTo>
                  <a:lnTo>
                    <a:pt x="10" y="0"/>
                  </a:lnTo>
                  <a:lnTo>
                    <a:pt x="10" y="0"/>
                  </a:lnTo>
                  <a:lnTo>
                    <a:pt x="12" y="0"/>
                  </a:lnTo>
                  <a:lnTo>
                    <a:pt x="12" y="0"/>
                  </a:lnTo>
                  <a:lnTo>
                    <a:pt x="15" y="0"/>
                  </a:lnTo>
                  <a:lnTo>
                    <a:pt x="17" y="0"/>
                  </a:lnTo>
                  <a:lnTo>
                    <a:pt x="17" y="0"/>
                  </a:lnTo>
                  <a:lnTo>
                    <a:pt x="23" y="2"/>
                  </a:lnTo>
                  <a:lnTo>
                    <a:pt x="23" y="2"/>
                  </a:lnTo>
                  <a:lnTo>
                    <a:pt x="25" y="3"/>
                  </a:lnTo>
                  <a:lnTo>
                    <a:pt x="25" y="3"/>
                  </a:lnTo>
                  <a:lnTo>
                    <a:pt x="27" y="5"/>
                  </a:lnTo>
                  <a:lnTo>
                    <a:pt x="29" y="5"/>
                  </a:lnTo>
                  <a:lnTo>
                    <a:pt x="29" y="5"/>
                  </a:lnTo>
                  <a:lnTo>
                    <a:pt x="32" y="7"/>
                  </a:lnTo>
                  <a:lnTo>
                    <a:pt x="32" y="7"/>
                  </a:lnTo>
                  <a:lnTo>
                    <a:pt x="32" y="10"/>
                  </a:lnTo>
                  <a:lnTo>
                    <a:pt x="32" y="14"/>
                  </a:lnTo>
                  <a:lnTo>
                    <a:pt x="32" y="14"/>
                  </a:lnTo>
                  <a:lnTo>
                    <a:pt x="32" y="14"/>
                  </a:lnTo>
                  <a:lnTo>
                    <a:pt x="30" y="15"/>
                  </a:lnTo>
                  <a:lnTo>
                    <a:pt x="30" y="15"/>
                  </a:lnTo>
                  <a:lnTo>
                    <a:pt x="29" y="14"/>
                  </a:lnTo>
                  <a:lnTo>
                    <a:pt x="27" y="14"/>
                  </a:lnTo>
                  <a:lnTo>
                    <a:pt x="29" y="15"/>
                  </a:lnTo>
                  <a:lnTo>
                    <a:pt x="29" y="15"/>
                  </a:lnTo>
                  <a:lnTo>
                    <a:pt x="23" y="17"/>
                  </a:lnTo>
                  <a:lnTo>
                    <a:pt x="23" y="19"/>
                  </a:lnTo>
                  <a:lnTo>
                    <a:pt x="23" y="19"/>
                  </a:lnTo>
                  <a:lnTo>
                    <a:pt x="15" y="22"/>
                  </a:lnTo>
                  <a:lnTo>
                    <a:pt x="15" y="22"/>
                  </a:lnTo>
                  <a:lnTo>
                    <a:pt x="10" y="22"/>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65" name="Freeform 349"/>
            <p:cNvSpPr>
              <a:spLocks/>
            </p:cNvSpPr>
            <p:nvPr/>
          </p:nvSpPr>
          <p:spPr bwMode="auto">
            <a:xfrm>
              <a:off x="5826125" y="2072024"/>
              <a:ext cx="50800" cy="34925"/>
            </a:xfrm>
            <a:custGeom>
              <a:avLst/>
              <a:gdLst>
                <a:gd name="T0" fmla="*/ 10 w 32"/>
                <a:gd name="T1" fmla="*/ 22 h 22"/>
                <a:gd name="T2" fmla="*/ 10 w 32"/>
                <a:gd name="T3" fmla="*/ 22 h 22"/>
                <a:gd name="T4" fmla="*/ 6 w 32"/>
                <a:gd name="T5" fmla="*/ 22 h 22"/>
                <a:gd name="T6" fmla="*/ 6 w 32"/>
                <a:gd name="T7" fmla="*/ 22 h 22"/>
                <a:gd name="T8" fmla="*/ 5 w 32"/>
                <a:gd name="T9" fmla="*/ 21 h 22"/>
                <a:gd name="T10" fmla="*/ 5 w 32"/>
                <a:gd name="T11" fmla="*/ 21 h 22"/>
                <a:gd name="T12" fmla="*/ 5 w 32"/>
                <a:gd name="T13" fmla="*/ 21 h 22"/>
                <a:gd name="T14" fmla="*/ 5 w 32"/>
                <a:gd name="T15" fmla="*/ 21 h 22"/>
                <a:gd name="T16" fmla="*/ 3 w 32"/>
                <a:gd name="T17" fmla="*/ 21 h 22"/>
                <a:gd name="T18" fmla="*/ 3 w 32"/>
                <a:gd name="T19" fmla="*/ 21 h 22"/>
                <a:gd name="T20" fmla="*/ 1 w 32"/>
                <a:gd name="T21" fmla="*/ 19 h 22"/>
                <a:gd name="T22" fmla="*/ 0 w 32"/>
                <a:gd name="T23" fmla="*/ 17 h 22"/>
                <a:gd name="T24" fmla="*/ 0 w 32"/>
                <a:gd name="T25" fmla="*/ 17 h 22"/>
                <a:gd name="T26" fmla="*/ 0 w 32"/>
                <a:gd name="T27" fmla="*/ 15 h 22"/>
                <a:gd name="T28" fmla="*/ 0 w 32"/>
                <a:gd name="T29" fmla="*/ 15 h 22"/>
                <a:gd name="T30" fmla="*/ 0 w 32"/>
                <a:gd name="T31" fmla="*/ 9 h 22"/>
                <a:gd name="T32" fmla="*/ 0 w 32"/>
                <a:gd name="T33" fmla="*/ 9 h 22"/>
                <a:gd name="T34" fmla="*/ 1 w 32"/>
                <a:gd name="T35" fmla="*/ 5 h 22"/>
                <a:gd name="T36" fmla="*/ 5 w 32"/>
                <a:gd name="T37" fmla="*/ 2 h 22"/>
                <a:gd name="T38" fmla="*/ 6 w 32"/>
                <a:gd name="T39" fmla="*/ 2 h 22"/>
                <a:gd name="T40" fmla="*/ 6 w 32"/>
                <a:gd name="T41" fmla="*/ 2 h 22"/>
                <a:gd name="T42" fmla="*/ 10 w 32"/>
                <a:gd name="T43" fmla="*/ 0 h 22"/>
                <a:gd name="T44" fmla="*/ 10 w 32"/>
                <a:gd name="T45" fmla="*/ 0 h 22"/>
                <a:gd name="T46" fmla="*/ 12 w 32"/>
                <a:gd name="T47" fmla="*/ 0 h 22"/>
                <a:gd name="T48" fmla="*/ 12 w 32"/>
                <a:gd name="T49" fmla="*/ 0 h 22"/>
                <a:gd name="T50" fmla="*/ 15 w 32"/>
                <a:gd name="T51" fmla="*/ 0 h 22"/>
                <a:gd name="T52" fmla="*/ 17 w 32"/>
                <a:gd name="T53" fmla="*/ 0 h 22"/>
                <a:gd name="T54" fmla="*/ 17 w 32"/>
                <a:gd name="T55" fmla="*/ 0 h 22"/>
                <a:gd name="T56" fmla="*/ 23 w 32"/>
                <a:gd name="T57" fmla="*/ 2 h 22"/>
                <a:gd name="T58" fmla="*/ 23 w 32"/>
                <a:gd name="T59" fmla="*/ 2 h 22"/>
                <a:gd name="T60" fmla="*/ 25 w 32"/>
                <a:gd name="T61" fmla="*/ 3 h 22"/>
                <a:gd name="T62" fmla="*/ 25 w 32"/>
                <a:gd name="T63" fmla="*/ 3 h 22"/>
                <a:gd name="T64" fmla="*/ 27 w 32"/>
                <a:gd name="T65" fmla="*/ 5 h 22"/>
                <a:gd name="T66" fmla="*/ 29 w 32"/>
                <a:gd name="T67" fmla="*/ 5 h 22"/>
                <a:gd name="T68" fmla="*/ 29 w 32"/>
                <a:gd name="T69" fmla="*/ 5 h 22"/>
                <a:gd name="T70" fmla="*/ 32 w 32"/>
                <a:gd name="T71" fmla="*/ 7 h 22"/>
                <a:gd name="T72" fmla="*/ 32 w 32"/>
                <a:gd name="T73" fmla="*/ 7 h 22"/>
                <a:gd name="T74" fmla="*/ 32 w 32"/>
                <a:gd name="T75" fmla="*/ 10 h 22"/>
                <a:gd name="T76" fmla="*/ 32 w 32"/>
                <a:gd name="T77" fmla="*/ 14 h 22"/>
                <a:gd name="T78" fmla="*/ 32 w 32"/>
                <a:gd name="T79" fmla="*/ 14 h 22"/>
                <a:gd name="T80" fmla="*/ 32 w 32"/>
                <a:gd name="T81" fmla="*/ 14 h 22"/>
                <a:gd name="T82" fmla="*/ 30 w 32"/>
                <a:gd name="T83" fmla="*/ 15 h 22"/>
                <a:gd name="T84" fmla="*/ 30 w 32"/>
                <a:gd name="T85" fmla="*/ 15 h 22"/>
                <a:gd name="T86" fmla="*/ 29 w 32"/>
                <a:gd name="T87" fmla="*/ 14 h 22"/>
                <a:gd name="T88" fmla="*/ 27 w 32"/>
                <a:gd name="T89" fmla="*/ 14 h 22"/>
                <a:gd name="T90" fmla="*/ 29 w 32"/>
                <a:gd name="T91" fmla="*/ 15 h 22"/>
                <a:gd name="T92" fmla="*/ 29 w 32"/>
                <a:gd name="T93" fmla="*/ 15 h 22"/>
                <a:gd name="T94" fmla="*/ 23 w 32"/>
                <a:gd name="T95" fmla="*/ 17 h 22"/>
                <a:gd name="T96" fmla="*/ 23 w 32"/>
                <a:gd name="T97" fmla="*/ 19 h 22"/>
                <a:gd name="T98" fmla="*/ 23 w 32"/>
                <a:gd name="T99" fmla="*/ 19 h 22"/>
                <a:gd name="T100" fmla="*/ 15 w 32"/>
                <a:gd name="T101" fmla="*/ 22 h 22"/>
                <a:gd name="T102" fmla="*/ 15 w 32"/>
                <a:gd name="T103" fmla="*/ 22 h 22"/>
                <a:gd name="T104" fmla="*/ 10 w 32"/>
                <a:gd name="T10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 h="22">
                  <a:moveTo>
                    <a:pt x="10" y="22"/>
                  </a:moveTo>
                  <a:lnTo>
                    <a:pt x="10" y="22"/>
                  </a:lnTo>
                  <a:lnTo>
                    <a:pt x="6" y="22"/>
                  </a:lnTo>
                  <a:lnTo>
                    <a:pt x="6" y="22"/>
                  </a:lnTo>
                  <a:lnTo>
                    <a:pt x="5" y="21"/>
                  </a:lnTo>
                  <a:lnTo>
                    <a:pt x="5" y="21"/>
                  </a:lnTo>
                  <a:lnTo>
                    <a:pt x="5" y="21"/>
                  </a:lnTo>
                  <a:lnTo>
                    <a:pt x="5" y="21"/>
                  </a:lnTo>
                  <a:lnTo>
                    <a:pt x="3" y="21"/>
                  </a:lnTo>
                  <a:lnTo>
                    <a:pt x="3" y="21"/>
                  </a:lnTo>
                  <a:lnTo>
                    <a:pt x="1" y="19"/>
                  </a:lnTo>
                  <a:lnTo>
                    <a:pt x="0" y="17"/>
                  </a:lnTo>
                  <a:lnTo>
                    <a:pt x="0" y="17"/>
                  </a:lnTo>
                  <a:lnTo>
                    <a:pt x="0" y="15"/>
                  </a:lnTo>
                  <a:lnTo>
                    <a:pt x="0" y="15"/>
                  </a:lnTo>
                  <a:lnTo>
                    <a:pt x="0" y="9"/>
                  </a:lnTo>
                  <a:lnTo>
                    <a:pt x="0" y="9"/>
                  </a:lnTo>
                  <a:lnTo>
                    <a:pt x="1" y="5"/>
                  </a:lnTo>
                  <a:lnTo>
                    <a:pt x="5" y="2"/>
                  </a:lnTo>
                  <a:lnTo>
                    <a:pt x="6" y="2"/>
                  </a:lnTo>
                  <a:lnTo>
                    <a:pt x="6" y="2"/>
                  </a:lnTo>
                  <a:lnTo>
                    <a:pt x="10" y="0"/>
                  </a:lnTo>
                  <a:lnTo>
                    <a:pt x="10" y="0"/>
                  </a:lnTo>
                  <a:lnTo>
                    <a:pt x="12" y="0"/>
                  </a:lnTo>
                  <a:lnTo>
                    <a:pt x="12" y="0"/>
                  </a:lnTo>
                  <a:lnTo>
                    <a:pt x="15" y="0"/>
                  </a:lnTo>
                  <a:lnTo>
                    <a:pt x="17" y="0"/>
                  </a:lnTo>
                  <a:lnTo>
                    <a:pt x="17" y="0"/>
                  </a:lnTo>
                  <a:lnTo>
                    <a:pt x="23" y="2"/>
                  </a:lnTo>
                  <a:lnTo>
                    <a:pt x="23" y="2"/>
                  </a:lnTo>
                  <a:lnTo>
                    <a:pt x="25" y="3"/>
                  </a:lnTo>
                  <a:lnTo>
                    <a:pt x="25" y="3"/>
                  </a:lnTo>
                  <a:lnTo>
                    <a:pt x="27" y="5"/>
                  </a:lnTo>
                  <a:lnTo>
                    <a:pt x="29" y="5"/>
                  </a:lnTo>
                  <a:lnTo>
                    <a:pt x="29" y="5"/>
                  </a:lnTo>
                  <a:lnTo>
                    <a:pt x="32" y="7"/>
                  </a:lnTo>
                  <a:lnTo>
                    <a:pt x="32" y="7"/>
                  </a:lnTo>
                  <a:lnTo>
                    <a:pt x="32" y="10"/>
                  </a:lnTo>
                  <a:lnTo>
                    <a:pt x="32" y="14"/>
                  </a:lnTo>
                  <a:lnTo>
                    <a:pt x="32" y="14"/>
                  </a:lnTo>
                  <a:lnTo>
                    <a:pt x="32" y="14"/>
                  </a:lnTo>
                  <a:lnTo>
                    <a:pt x="30" y="15"/>
                  </a:lnTo>
                  <a:lnTo>
                    <a:pt x="30" y="15"/>
                  </a:lnTo>
                  <a:lnTo>
                    <a:pt x="29" y="14"/>
                  </a:lnTo>
                  <a:lnTo>
                    <a:pt x="27" y="14"/>
                  </a:lnTo>
                  <a:lnTo>
                    <a:pt x="29" y="15"/>
                  </a:lnTo>
                  <a:lnTo>
                    <a:pt x="29" y="15"/>
                  </a:lnTo>
                  <a:lnTo>
                    <a:pt x="23" y="17"/>
                  </a:lnTo>
                  <a:lnTo>
                    <a:pt x="23" y="19"/>
                  </a:lnTo>
                  <a:lnTo>
                    <a:pt x="23" y="19"/>
                  </a:lnTo>
                  <a:lnTo>
                    <a:pt x="15" y="22"/>
                  </a:lnTo>
                  <a:lnTo>
                    <a:pt x="15" y="22"/>
                  </a:lnTo>
                  <a:lnTo>
                    <a:pt x="10" y="2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66" name="Freeform 350"/>
            <p:cNvSpPr>
              <a:spLocks/>
            </p:cNvSpPr>
            <p:nvPr/>
          </p:nvSpPr>
          <p:spPr bwMode="auto">
            <a:xfrm>
              <a:off x="5903913" y="1725949"/>
              <a:ext cx="419100" cy="307975"/>
            </a:xfrm>
            <a:custGeom>
              <a:avLst/>
              <a:gdLst>
                <a:gd name="T0" fmla="*/ 63 w 264"/>
                <a:gd name="T1" fmla="*/ 190 h 194"/>
                <a:gd name="T2" fmla="*/ 57 w 264"/>
                <a:gd name="T3" fmla="*/ 190 h 194"/>
                <a:gd name="T4" fmla="*/ 46 w 264"/>
                <a:gd name="T5" fmla="*/ 187 h 194"/>
                <a:gd name="T6" fmla="*/ 36 w 264"/>
                <a:gd name="T7" fmla="*/ 185 h 194"/>
                <a:gd name="T8" fmla="*/ 29 w 264"/>
                <a:gd name="T9" fmla="*/ 184 h 194"/>
                <a:gd name="T10" fmla="*/ 34 w 264"/>
                <a:gd name="T11" fmla="*/ 175 h 194"/>
                <a:gd name="T12" fmla="*/ 26 w 264"/>
                <a:gd name="T13" fmla="*/ 166 h 194"/>
                <a:gd name="T14" fmla="*/ 14 w 264"/>
                <a:gd name="T15" fmla="*/ 165 h 194"/>
                <a:gd name="T16" fmla="*/ 0 w 264"/>
                <a:gd name="T17" fmla="*/ 156 h 194"/>
                <a:gd name="T18" fmla="*/ 12 w 264"/>
                <a:gd name="T19" fmla="*/ 146 h 194"/>
                <a:gd name="T20" fmla="*/ 19 w 264"/>
                <a:gd name="T21" fmla="*/ 139 h 194"/>
                <a:gd name="T22" fmla="*/ 17 w 264"/>
                <a:gd name="T23" fmla="*/ 125 h 194"/>
                <a:gd name="T24" fmla="*/ 26 w 264"/>
                <a:gd name="T25" fmla="*/ 117 h 194"/>
                <a:gd name="T26" fmla="*/ 36 w 264"/>
                <a:gd name="T27" fmla="*/ 113 h 194"/>
                <a:gd name="T28" fmla="*/ 45 w 264"/>
                <a:gd name="T29" fmla="*/ 105 h 194"/>
                <a:gd name="T30" fmla="*/ 36 w 264"/>
                <a:gd name="T31" fmla="*/ 98 h 194"/>
                <a:gd name="T32" fmla="*/ 48 w 264"/>
                <a:gd name="T33" fmla="*/ 93 h 194"/>
                <a:gd name="T34" fmla="*/ 58 w 264"/>
                <a:gd name="T35" fmla="*/ 84 h 194"/>
                <a:gd name="T36" fmla="*/ 62 w 264"/>
                <a:gd name="T37" fmla="*/ 77 h 194"/>
                <a:gd name="T38" fmla="*/ 75 w 264"/>
                <a:gd name="T39" fmla="*/ 72 h 194"/>
                <a:gd name="T40" fmla="*/ 72 w 264"/>
                <a:gd name="T41" fmla="*/ 65 h 194"/>
                <a:gd name="T42" fmla="*/ 65 w 264"/>
                <a:gd name="T43" fmla="*/ 58 h 194"/>
                <a:gd name="T44" fmla="*/ 81 w 264"/>
                <a:gd name="T45" fmla="*/ 57 h 194"/>
                <a:gd name="T46" fmla="*/ 93 w 264"/>
                <a:gd name="T47" fmla="*/ 51 h 194"/>
                <a:gd name="T48" fmla="*/ 98 w 264"/>
                <a:gd name="T49" fmla="*/ 46 h 194"/>
                <a:gd name="T50" fmla="*/ 110 w 264"/>
                <a:gd name="T51" fmla="*/ 38 h 194"/>
                <a:gd name="T52" fmla="*/ 127 w 264"/>
                <a:gd name="T53" fmla="*/ 32 h 194"/>
                <a:gd name="T54" fmla="*/ 135 w 264"/>
                <a:gd name="T55" fmla="*/ 27 h 194"/>
                <a:gd name="T56" fmla="*/ 142 w 264"/>
                <a:gd name="T57" fmla="*/ 27 h 194"/>
                <a:gd name="T58" fmla="*/ 152 w 264"/>
                <a:gd name="T59" fmla="*/ 22 h 194"/>
                <a:gd name="T60" fmla="*/ 166 w 264"/>
                <a:gd name="T61" fmla="*/ 24 h 194"/>
                <a:gd name="T62" fmla="*/ 180 w 264"/>
                <a:gd name="T63" fmla="*/ 22 h 194"/>
                <a:gd name="T64" fmla="*/ 188 w 264"/>
                <a:gd name="T65" fmla="*/ 22 h 194"/>
                <a:gd name="T66" fmla="*/ 199 w 264"/>
                <a:gd name="T67" fmla="*/ 15 h 194"/>
                <a:gd name="T68" fmla="*/ 211 w 264"/>
                <a:gd name="T69" fmla="*/ 14 h 194"/>
                <a:gd name="T70" fmla="*/ 219 w 264"/>
                <a:gd name="T71" fmla="*/ 7 h 194"/>
                <a:gd name="T72" fmla="*/ 226 w 264"/>
                <a:gd name="T73" fmla="*/ 3 h 194"/>
                <a:gd name="T74" fmla="*/ 243 w 264"/>
                <a:gd name="T75" fmla="*/ 0 h 194"/>
                <a:gd name="T76" fmla="*/ 260 w 264"/>
                <a:gd name="T77" fmla="*/ 15 h 194"/>
                <a:gd name="T78" fmla="*/ 233 w 264"/>
                <a:gd name="T79" fmla="*/ 31 h 194"/>
                <a:gd name="T80" fmla="*/ 188 w 264"/>
                <a:gd name="T81" fmla="*/ 44 h 194"/>
                <a:gd name="T82" fmla="*/ 171 w 264"/>
                <a:gd name="T83" fmla="*/ 46 h 194"/>
                <a:gd name="T84" fmla="*/ 156 w 264"/>
                <a:gd name="T85" fmla="*/ 55 h 194"/>
                <a:gd name="T86" fmla="*/ 139 w 264"/>
                <a:gd name="T87" fmla="*/ 63 h 194"/>
                <a:gd name="T88" fmla="*/ 135 w 264"/>
                <a:gd name="T89" fmla="*/ 70 h 194"/>
                <a:gd name="T90" fmla="*/ 123 w 264"/>
                <a:gd name="T91" fmla="*/ 77 h 194"/>
                <a:gd name="T92" fmla="*/ 116 w 264"/>
                <a:gd name="T93" fmla="*/ 79 h 194"/>
                <a:gd name="T94" fmla="*/ 108 w 264"/>
                <a:gd name="T95" fmla="*/ 86 h 194"/>
                <a:gd name="T96" fmla="*/ 101 w 264"/>
                <a:gd name="T97" fmla="*/ 93 h 194"/>
                <a:gd name="T98" fmla="*/ 98 w 264"/>
                <a:gd name="T99" fmla="*/ 99 h 194"/>
                <a:gd name="T100" fmla="*/ 87 w 264"/>
                <a:gd name="T101" fmla="*/ 111 h 194"/>
                <a:gd name="T102" fmla="*/ 77 w 264"/>
                <a:gd name="T103" fmla="*/ 120 h 194"/>
                <a:gd name="T104" fmla="*/ 72 w 264"/>
                <a:gd name="T105" fmla="*/ 123 h 194"/>
                <a:gd name="T106" fmla="*/ 67 w 264"/>
                <a:gd name="T107" fmla="*/ 129 h 194"/>
                <a:gd name="T108" fmla="*/ 63 w 264"/>
                <a:gd name="T109" fmla="*/ 137 h 194"/>
                <a:gd name="T110" fmla="*/ 60 w 264"/>
                <a:gd name="T111" fmla="*/ 153 h 194"/>
                <a:gd name="T112" fmla="*/ 63 w 264"/>
                <a:gd name="T113" fmla="*/ 163 h 194"/>
                <a:gd name="T114" fmla="*/ 74 w 264"/>
                <a:gd name="T115" fmla="*/ 170 h 194"/>
                <a:gd name="T116" fmla="*/ 86 w 264"/>
                <a:gd name="T117" fmla="*/ 180 h 194"/>
                <a:gd name="T118" fmla="*/ 89 w 264"/>
                <a:gd name="T119" fmla="*/ 189 h 194"/>
                <a:gd name="T120" fmla="*/ 79 w 264"/>
                <a:gd name="T121" fmla="*/ 19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4">
                  <a:moveTo>
                    <a:pt x="74" y="194"/>
                  </a:moveTo>
                  <a:lnTo>
                    <a:pt x="74" y="194"/>
                  </a:lnTo>
                  <a:lnTo>
                    <a:pt x="72" y="194"/>
                  </a:lnTo>
                  <a:lnTo>
                    <a:pt x="72" y="194"/>
                  </a:lnTo>
                  <a:lnTo>
                    <a:pt x="70" y="192"/>
                  </a:lnTo>
                  <a:lnTo>
                    <a:pt x="70" y="192"/>
                  </a:lnTo>
                  <a:lnTo>
                    <a:pt x="69" y="192"/>
                  </a:lnTo>
                  <a:lnTo>
                    <a:pt x="67" y="190"/>
                  </a:lnTo>
                  <a:lnTo>
                    <a:pt x="67" y="192"/>
                  </a:lnTo>
                  <a:lnTo>
                    <a:pt x="67" y="192"/>
                  </a:lnTo>
                  <a:lnTo>
                    <a:pt x="65" y="192"/>
                  </a:lnTo>
                  <a:lnTo>
                    <a:pt x="65" y="190"/>
                  </a:lnTo>
                  <a:lnTo>
                    <a:pt x="65" y="190"/>
                  </a:lnTo>
                  <a:lnTo>
                    <a:pt x="63" y="190"/>
                  </a:lnTo>
                  <a:lnTo>
                    <a:pt x="63" y="189"/>
                  </a:lnTo>
                  <a:lnTo>
                    <a:pt x="63" y="189"/>
                  </a:lnTo>
                  <a:lnTo>
                    <a:pt x="63" y="189"/>
                  </a:lnTo>
                  <a:lnTo>
                    <a:pt x="62" y="189"/>
                  </a:lnTo>
                  <a:lnTo>
                    <a:pt x="62" y="189"/>
                  </a:lnTo>
                  <a:lnTo>
                    <a:pt x="62" y="189"/>
                  </a:lnTo>
                  <a:lnTo>
                    <a:pt x="62" y="189"/>
                  </a:lnTo>
                  <a:lnTo>
                    <a:pt x="60" y="189"/>
                  </a:lnTo>
                  <a:lnTo>
                    <a:pt x="60" y="189"/>
                  </a:lnTo>
                  <a:lnTo>
                    <a:pt x="60" y="189"/>
                  </a:lnTo>
                  <a:lnTo>
                    <a:pt x="60" y="189"/>
                  </a:lnTo>
                  <a:lnTo>
                    <a:pt x="58" y="190"/>
                  </a:lnTo>
                  <a:lnTo>
                    <a:pt x="58" y="190"/>
                  </a:lnTo>
                  <a:lnTo>
                    <a:pt x="57" y="190"/>
                  </a:lnTo>
                  <a:lnTo>
                    <a:pt x="57" y="190"/>
                  </a:lnTo>
                  <a:lnTo>
                    <a:pt x="55" y="190"/>
                  </a:lnTo>
                  <a:lnTo>
                    <a:pt x="55" y="190"/>
                  </a:lnTo>
                  <a:lnTo>
                    <a:pt x="53" y="189"/>
                  </a:lnTo>
                  <a:lnTo>
                    <a:pt x="51" y="189"/>
                  </a:lnTo>
                  <a:lnTo>
                    <a:pt x="51" y="189"/>
                  </a:lnTo>
                  <a:lnTo>
                    <a:pt x="51" y="189"/>
                  </a:lnTo>
                  <a:lnTo>
                    <a:pt x="51" y="187"/>
                  </a:lnTo>
                  <a:lnTo>
                    <a:pt x="51" y="187"/>
                  </a:lnTo>
                  <a:lnTo>
                    <a:pt x="50" y="187"/>
                  </a:lnTo>
                  <a:lnTo>
                    <a:pt x="50" y="187"/>
                  </a:lnTo>
                  <a:lnTo>
                    <a:pt x="48" y="187"/>
                  </a:lnTo>
                  <a:lnTo>
                    <a:pt x="48" y="187"/>
                  </a:lnTo>
                  <a:lnTo>
                    <a:pt x="46" y="187"/>
                  </a:lnTo>
                  <a:lnTo>
                    <a:pt x="46" y="187"/>
                  </a:lnTo>
                  <a:lnTo>
                    <a:pt x="45" y="187"/>
                  </a:lnTo>
                  <a:lnTo>
                    <a:pt x="45" y="187"/>
                  </a:lnTo>
                  <a:lnTo>
                    <a:pt x="43" y="187"/>
                  </a:lnTo>
                  <a:lnTo>
                    <a:pt x="43" y="187"/>
                  </a:lnTo>
                  <a:lnTo>
                    <a:pt x="43" y="187"/>
                  </a:lnTo>
                  <a:lnTo>
                    <a:pt x="43" y="187"/>
                  </a:lnTo>
                  <a:lnTo>
                    <a:pt x="41" y="187"/>
                  </a:lnTo>
                  <a:lnTo>
                    <a:pt x="41" y="187"/>
                  </a:lnTo>
                  <a:lnTo>
                    <a:pt x="38" y="185"/>
                  </a:lnTo>
                  <a:lnTo>
                    <a:pt x="38" y="185"/>
                  </a:lnTo>
                  <a:lnTo>
                    <a:pt x="38" y="185"/>
                  </a:lnTo>
                  <a:lnTo>
                    <a:pt x="38" y="185"/>
                  </a:lnTo>
                  <a:lnTo>
                    <a:pt x="36" y="185"/>
                  </a:lnTo>
                  <a:lnTo>
                    <a:pt x="36" y="185"/>
                  </a:lnTo>
                  <a:lnTo>
                    <a:pt x="36" y="187"/>
                  </a:lnTo>
                  <a:lnTo>
                    <a:pt x="36" y="187"/>
                  </a:lnTo>
                  <a:lnTo>
                    <a:pt x="34" y="185"/>
                  </a:lnTo>
                  <a:lnTo>
                    <a:pt x="34" y="185"/>
                  </a:lnTo>
                  <a:lnTo>
                    <a:pt x="33" y="185"/>
                  </a:lnTo>
                  <a:lnTo>
                    <a:pt x="33" y="185"/>
                  </a:lnTo>
                  <a:lnTo>
                    <a:pt x="33" y="185"/>
                  </a:lnTo>
                  <a:lnTo>
                    <a:pt x="33" y="185"/>
                  </a:lnTo>
                  <a:lnTo>
                    <a:pt x="31" y="184"/>
                  </a:lnTo>
                  <a:lnTo>
                    <a:pt x="29" y="184"/>
                  </a:lnTo>
                  <a:lnTo>
                    <a:pt x="29" y="184"/>
                  </a:lnTo>
                  <a:lnTo>
                    <a:pt x="29" y="184"/>
                  </a:lnTo>
                  <a:lnTo>
                    <a:pt x="29" y="184"/>
                  </a:lnTo>
                  <a:lnTo>
                    <a:pt x="28" y="184"/>
                  </a:lnTo>
                  <a:lnTo>
                    <a:pt x="28" y="182"/>
                  </a:lnTo>
                  <a:lnTo>
                    <a:pt x="28" y="182"/>
                  </a:lnTo>
                  <a:lnTo>
                    <a:pt x="31" y="180"/>
                  </a:lnTo>
                  <a:lnTo>
                    <a:pt x="31" y="180"/>
                  </a:lnTo>
                  <a:lnTo>
                    <a:pt x="31" y="180"/>
                  </a:lnTo>
                  <a:lnTo>
                    <a:pt x="31" y="180"/>
                  </a:lnTo>
                  <a:lnTo>
                    <a:pt x="31" y="177"/>
                  </a:lnTo>
                  <a:lnTo>
                    <a:pt x="31" y="177"/>
                  </a:lnTo>
                  <a:lnTo>
                    <a:pt x="34" y="175"/>
                  </a:lnTo>
                  <a:lnTo>
                    <a:pt x="36" y="175"/>
                  </a:lnTo>
                  <a:lnTo>
                    <a:pt x="36" y="175"/>
                  </a:lnTo>
                  <a:lnTo>
                    <a:pt x="34" y="175"/>
                  </a:lnTo>
                  <a:lnTo>
                    <a:pt x="34" y="175"/>
                  </a:lnTo>
                  <a:lnTo>
                    <a:pt x="34" y="175"/>
                  </a:lnTo>
                  <a:lnTo>
                    <a:pt x="33" y="175"/>
                  </a:lnTo>
                  <a:lnTo>
                    <a:pt x="33" y="175"/>
                  </a:lnTo>
                  <a:lnTo>
                    <a:pt x="31" y="173"/>
                  </a:lnTo>
                  <a:lnTo>
                    <a:pt x="31" y="173"/>
                  </a:lnTo>
                  <a:lnTo>
                    <a:pt x="29" y="172"/>
                  </a:lnTo>
                  <a:lnTo>
                    <a:pt x="29" y="172"/>
                  </a:lnTo>
                  <a:lnTo>
                    <a:pt x="29" y="172"/>
                  </a:lnTo>
                  <a:lnTo>
                    <a:pt x="29" y="170"/>
                  </a:lnTo>
                  <a:lnTo>
                    <a:pt x="29" y="170"/>
                  </a:lnTo>
                  <a:lnTo>
                    <a:pt x="26" y="166"/>
                  </a:lnTo>
                  <a:lnTo>
                    <a:pt x="26" y="166"/>
                  </a:lnTo>
                  <a:lnTo>
                    <a:pt x="26" y="166"/>
                  </a:lnTo>
                  <a:lnTo>
                    <a:pt x="26" y="166"/>
                  </a:lnTo>
                  <a:lnTo>
                    <a:pt x="26" y="166"/>
                  </a:lnTo>
                  <a:lnTo>
                    <a:pt x="26" y="166"/>
                  </a:lnTo>
                  <a:lnTo>
                    <a:pt x="24" y="168"/>
                  </a:lnTo>
                  <a:lnTo>
                    <a:pt x="24" y="168"/>
                  </a:lnTo>
                  <a:lnTo>
                    <a:pt x="22" y="168"/>
                  </a:lnTo>
                  <a:lnTo>
                    <a:pt x="22" y="168"/>
                  </a:lnTo>
                  <a:lnTo>
                    <a:pt x="21" y="168"/>
                  </a:lnTo>
                  <a:lnTo>
                    <a:pt x="21" y="168"/>
                  </a:lnTo>
                  <a:lnTo>
                    <a:pt x="17" y="165"/>
                  </a:lnTo>
                  <a:lnTo>
                    <a:pt x="17" y="165"/>
                  </a:lnTo>
                  <a:lnTo>
                    <a:pt x="16" y="165"/>
                  </a:lnTo>
                  <a:lnTo>
                    <a:pt x="16" y="165"/>
                  </a:lnTo>
                  <a:lnTo>
                    <a:pt x="14" y="165"/>
                  </a:lnTo>
                  <a:lnTo>
                    <a:pt x="14" y="165"/>
                  </a:lnTo>
                  <a:lnTo>
                    <a:pt x="14" y="166"/>
                  </a:lnTo>
                  <a:lnTo>
                    <a:pt x="14" y="166"/>
                  </a:lnTo>
                  <a:lnTo>
                    <a:pt x="12" y="166"/>
                  </a:lnTo>
                  <a:lnTo>
                    <a:pt x="12" y="166"/>
                  </a:lnTo>
                  <a:lnTo>
                    <a:pt x="9" y="168"/>
                  </a:lnTo>
                  <a:lnTo>
                    <a:pt x="9" y="168"/>
                  </a:lnTo>
                  <a:lnTo>
                    <a:pt x="5" y="166"/>
                  </a:lnTo>
                  <a:lnTo>
                    <a:pt x="4" y="165"/>
                  </a:lnTo>
                  <a:lnTo>
                    <a:pt x="2" y="160"/>
                  </a:lnTo>
                  <a:lnTo>
                    <a:pt x="2" y="160"/>
                  </a:lnTo>
                  <a:lnTo>
                    <a:pt x="2" y="160"/>
                  </a:lnTo>
                  <a:lnTo>
                    <a:pt x="2" y="156"/>
                  </a:lnTo>
                  <a:lnTo>
                    <a:pt x="2" y="156"/>
                  </a:lnTo>
                  <a:lnTo>
                    <a:pt x="0" y="156"/>
                  </a:lnTo>
                  <a:lnTo>
                    <a:pt x="0" y="156"/>
                  </a:lnTo>
                  <a:lnTo>
                    <a:pt x="0" y="154"/>
                  </a:lnTo>
                  <a:lnTo>
                    <a:pt x="0" y="153"/>
                  </a:lnTo>
                  <a:lnTo>
                    <a:pt x="0" y="153"/>
                  </a:lnTo>
                  <a:lnTo>
                    <a:pt x="4" y="149"/>
                  </a:lnTo>
                  <a:lnTo>
                    <a:pt x="4" y="149"/>
                  </a:lnTo>
                  <a:lnTo>
                    <a:pt x="5" y="148"/>
                  </a:lnTo>
                  <a:lnTo>
                    <a:pt x="5" y="148"/>
                  </a:lnTo>
                  <a:lnTo>
                    <a:pt x="5" y="148"/>
                  </a:lnTo>
                  <a:lnTo>
                    <a:pt x="5" y="148"/>
                  </a:lnTo>
                  <a:lnTo>
                    <a:pt x="7" y="146"/>
                  </a:lnTo>
                  <a:lnTo>
                    <a:pt x="10" y="144"/>
                  </a:lnTo>
                  <a:lnTo>
                    <a:pt x="10" y="144"/>
                  </a:lnTo>
                  <a:lnTo>
                    <a:pt x="12" y="146"/>
                  </a:lnTo>
                  <a:lnTo>
                    <a:pt x="12" y="146"/>
                  </a:lnTo>
                  <a:lnTo>
                    <a:pt x="12" y="146"/>
                  </a:lnTo>
                  <a:lnTo>
                    <a:pt x="12" y="146"/>
                  </a:lnTo>
                  <a:lnTo>
                    <a:pt x="12" y="146"/>
                  </a:lnTo>
                  <a:lnTo>
                    <a:pt x="14" y="142"/>
                  </a:lnTo>
                  <a:lnTo>
                    <a:pt x="14" y="142"/>
                  </a:lnTo>
                  <a:lnTo>
                    <a:pt x="17" y="142"/>
                  </a:lnTo>
                  <a:lnTo>
                    <a:pt x="17" y="142"/>
                  </a:lnTo>
                  <a:lnTo>
                    <a:pt x="19" y="141"/>
                  </a:lnTo>
                  <a:lnTo>
                    <a:pt x="19" y="141"/>
                  </a:lnTo>
                  <a:lnTo>
                    <a:pt x="19" y="141"/>
                  </a:lnTo>
                  <a:lnTo>
                    <a:pt x="19" y="141"/>
                  </a:lnTo>
                  <a:lnTo>
                    <a:pt x="19" y="139"/>
                  </a:lnTo>
                  <a:lnTo>
                    <a:pt x="19" y="139"/>
                  </a:lnTo>
                  <a:lnTo>
                    <a:pt x="19" y="137"/>
                  </a:lnTo>
                  <a:lnTo>
                    <a:pt x="19" y="137"/>
                  </a:lnTo>
                  <a:lnTo>
                    <a:pt x="21" y="136"/>
                  </a:lnTo>
                  <a:lnTo>
                    <a:pt x="21" y="136"/>
                  </a:lnTo>
                  <a:lnTo>
                    <a:pt x="21" y="136"/>
                  </a:lnTo>
                  <a:lnTo>
                    <a:pt x="21" y="134"/>
                  </a:lnTo>
                  <a:lnTo>
                    <a:pt x="21" y="134"/>
                  </a:lnTo>
                  <a:lnTo>
                    <a:pt x="19" y="134"/>
                  </a:lnTo>
                  <a:lnTo>
                    <a:pt x="19" y="134"/>
                  </a:lnTo>
                  <a:lnTo>
                    <a:pt x="17" y="132"/>
                  </a:lnTo>
                  <a:lnTo>
                    <a:pt x="17" y="132"/>
                  </a:lnTo>
                  <a:lnTo>
                    <a:pt x="16" y="129"/>
                  </a:lnTo>
                  <a:lnTo>
                    <a:pt x="16" y="129"/>
                  </a:lnTo>
                  <a:lnTo>
                    <a:pt x="17" y="125"/>
                  </a:lnTo>
                  <a:lnTo>
                    <a:pt x="17" y="125"/>
                  </a:lnTo>
                  <a:lnTo>
                    <a:pt x="19" y="123"/>
                  </a:lnTo>
                  <a:lnTo>
                    <a:pt x="22" y="123"/>
                  </a:lnTo>
                  <a:lnTo>
                    <a:pt x="22" y="123"/>
                  </a:lnTo>
                  <a:lnTo>
                    <a:pt x="24" y="123"/>
                  </a:lnTo>
                  <a:lnTo>
                    <a:pt x="24" y="123"/>
                  </a:lnTo>
                  <a:lnTo>
                    <a:pt x="24" y="123"/>
                  </a:lnTo>
                  <a:lnTo>
                    <a:pt x="24" y="123"/>
                  </a:lnTo>
                  <a:lnTo>
                    <a:pt x="26" y="123"/>
                  </a:lnTo>
                  <a:lnTo>
                    <a:pt x="26" y="123"/>
                  </a:lnTo>
                  <a:lnTo>
                    <a:pt x="26" y="120"/>
                  </a:lnTo>
                  <a:lnTo>
                    <a:pt x="26" y="120"/>
                  </a:lnTo>
                  <a:lnTo>
                    <a:pt x="26" y="118"/>
                  </a:lnTo>
                  <a:lnTo>
                    <a:pt x="26" y="117"/>
                  </a:lnTo>
                  <a:lnTo>
                    <a:pt x="26" y="117"/>
                  </a:lnTo>
                  <a:lnTo>
                    <a:pt x="28" y="115"/>
                  </a:lnTo>
                  <a:lnTo>
                    <a:pt x="29" y="115"/>
                  </a:lnTo>
                  <a:lnTo>
                    <a:pt x="29" y="115"/>
                  </a:lnTo>
                  <a:lnTo>
                    <a:pt x="29" y="115"/>
                  </a:lnTo>
                  <a:lnTo>
                    <a:pt x="29" y="115"/>
                  </a:lnTo>
                  <a:lnTo>
                    <a:pt x="31" y="113"/>
                  </a:lnTo>
                  <a:lnTo>
                    <a:pt x="31" y="113"/>
                  </a:lnTo>
                  <a:lnTo>
                    <a:pt x="33" y="113"/>
                  </a:lnTo>
                  <a:lnTo>
                    <a:pt x="33" y="113"/>
                  </a:lnTo>
                  <a:lnTo>
                    <a:pt x="34" y="113"/>
                  </a:lnTo>
                  <a:lnTo>
                    <a:pt x="34" y="113"/>
                  </a:lnTo>
                  <a:lnTo>
                    <a:pt x="36" y="113"/>
                  </a:lnTo>
                  <a:lnTo>
                    <a:pt x="36" y="113"/>
                  </a:lnTo>
                  <a:lnTo>
                    <a:pt x="38" y="113"/>
                  </a:lnTo>
                  <a:lnTo>
                    <a:pt x="38" y="113"/>
                  </a:lnTo>
                  <a:lnTo>
                    <a:pt x="38" y="113"/>
                  </a:lnTo>
                  <a:lnTo>
                    <a:pt x="38" y="113"/>
                  </a:lnTo>
                  <a:lnTo>
                    <a:pt x="40" y="111"/>
                  </a:lnTo>
                  <a:lnTo>
                    <a:pt x="40" y="111"/>
                  </a:lnTo>
                  <a:lnTo>
                    <a:pt x="40" y="110"/>
                  </a:lnTo>
                  <a:lnTo>
                    <a:pt x="40" y="110"/>
                  </a:lnTo>
                  <a:lnTo>
                    <a:pt x="43" y="108"/>
                  </a:lnTo>
                  <a:lnTo>
                    <a:pt x="43" y="106"/>
                  </a:lnTo>
                  <a:lnTo>
                    <a:pt x="43" y="106"/>
                  </a:lnTo>
                  <a:lnTo>
                    <a:pt x="45" y="105"/>
                  </a:lnTo>
                  <a:lnTo>
                    <a:pt x="45" y="105"/>
                  </a:lnTo>
                  <a:lnTo>
                    <a:pt x="45" y="105"/>
                  </a:lnTo>
                  <a:lnTo>
                    <a:pt x="45" y="105"/>
                  </a:lnTo>
                  <a:lnTo>
                    <a:pt x="45" y="105"/>
                  </a:lnTo>
                  <a:lnTo>
                    <a:pt x="41" y="106"/>
                  </a:lnTo>
                  <a:lnTo>
                    <a:pt x="41" y="106"/>
                  </a:lnTo>
                  <a:lnTo>
                    <a:pt x="41" y="106"/>
                  </a:lnTo>
                  <a:lnTo>
                    <a:pt x="41" y="106"/>
                  </a:lnTo>
                  <a:lnTo>
                    <a:pt x="38" y="105"/>
                  </a:lnTo>
                  <a:lnTo>
                    <a:pt x="36" y="105"/>
                  </a:lnTo>
                  <a:lnTo>
                    <a:pt x="34" y="103"/>
                  </a:lnTo>
                  <a:lnTo>
                    <a:pt x="34" y="103"/>
                  </a:lnTo>
                  <a:lnTo>
                    <a:pt x="33" y="101"/>
                  </a:lnTo>
                  <a:lnTo>
                    <a:pt x="33" y="101"/>
                  </a:lnTo>
                  <a:lnTo>
                    <a:pt x="33" y="99"/>
                  </a:lnTo>
                  <a:lnTo>
                    <a:pt x="36" y="98"/>
                  </a:lnTo>
                  <a:lnTo>
                    <a:pt x="36" y="98"/>
                  </a:lnTo>
                  <a:lnTo>
                    <a:pt x="36" y="98"/>
                  </a:lnTo>
                  <a:lnTo>
                    <a:pt x="38" y="98"/>
                  </a:lnTo>
                  <a:lnTo>
                    <a:pt x="38" y="98"/>
                  </a:lnTo>
                  <a:lnTo>
                    <a:pt x="40" y="96"/>
                  </a:lnTo>
                  <a:lnTo>
                    <a:pt x="40" y="96"/>
                  </a:lnTo>
                  <a:lnTo>
                    <a:pt x="40" y="96"/>
                  </a:lnTo>
                  <a:lnTo>
                    <a:pt x="43" y="94"/>
                  </a:lnTo>
                  <a:lnTo>
                    <a:pt x="46" y="93"/>
                  </a:lnTo>
                  <a:lnTo>
                    <a:pt x="46" y="93"/>
                  </a:lnTo>
                  <a:lnTo>
                    <a:pt x="46" y="93"/>
                  </a:lnTo>
                  <a:lnTo>
                    <a:pt x="48" y="93"/>
                  </a:lnTo>
                  <a:lnTo>
                    <a:pt x="48" y="93"/>
                  </a:lnTo>
                  <a:lnTo>
                    <a:pt x="48" y="93"/>
                  </a:lnTo>
                  <a:lnTo>
                    <a:pt x="48" y="93"/>
                  </a:lnTo>
                  <a:lnTo>
                    <a:pt x="48" y="91"/>
                  </a:lnTo>
                  <a:lnTo>
                    <a:pt x="48" y="91"/>
                  </a:lnTo>
                  <a:lnTo>
                    <a:pt x="50" y="89"/>
                  </a:lnTo>
                  <a:lnTo>
                    <a:pt x="51" y="87"/>
                  </a:lnTo>
                  <a:lnTo>
                    <a:pt x="55" y="87"/>
                  </a:lnTo>
                  <a:lnTo>
                    <a:pt x="55" y="87"/>
                  </a:lnTo>
                  <a:lnTo>
                    <a:pt x="57" y="87"/>
                  </a:lnTo>
                  <a:lnTo>
                    <a:pt x="55" y="87"/>
                  </a:lnTo>
                  <a:lnTo>
                    <a:pt x="55" y="86"/>
                  </a:lnTo>
                  <a:lnTo>
                    <a:pt x="55" y="86"/>
                  </a:lnTo>
                  <a:lnTo>
                    <a:pt x="55" y="84"/>
                  </a:lnTo>
                  <a:lnTo>
                    <a:pt x="58" y="84"/>
                  </a:lnTo>
                  <a:lnTo>
                    <a:pt x="58" y="84"/>
                  </a:lnTo>
                  <a:lnTo>
                    <a:pt x="60" y="84"/>
                  </a:lnTo>
                  <a:lnTo>
                    <a:pt x="60" y="84"/>
                  </a:lnTo>
                  <a:lnTo>
                    <a:pt x="60" y="84"/>
                  </a:lnTo>
                  <a:lnTo>
                    <a:pt x="60" y="84"/>
                  </a:lnTo>
                  <a:lnTo>
                    <a:pt x="60" y="82"/>
                  </a:lnTo>
                  <a:lnTo>
                    <a:pt x="60" y="82"/>
                  </a:lnTo>
                  <a:lnTo>
                    <a:pt x="60" y="81"/>
                  </a:lnTo>
                  <a:lnTo>
                    <a:pt x="60" y="81"/>
                  </a:lnTo>
                  <a:lnTo>
                    <a:pt x="62" y="79"/>
                  </a:lnTo>
                  <a:lnTo>
                    <a:pt x="62" y="79"/>
                  </a:lnTo>
                  <a:lnTo>
                    <a:pt x="62" y="79"/>
                  </a:lnTo>
                  <a:lnTo>
                    <a:pt x="62" y="79"/>
                  </a:lnTo>
                  <a:lnTo>
                    <a:pt x="62" y="77"/>
                  </a:lnTo>
                  <a:lnTo>
                    <a:pt x="62" y="77"/>
                  </a:lnTo>
                  <a:lnTo>
                    <a:pt x="62" y="74"/>
                  </a:lnTo>
                  <a:lnTo>
                    <a:pt x="62" y="74"/>
                  </a:lnTo>
                  <a:lnTo>
                    <a:pt x="63" y="74"/>
                  </a:lnTo>
                  <a:lnTo>
                    <a:pt x="65" y="72"/>
                  </a:lnTo>
                  <a:lnTo>
                    <a:pt x="65" y="72"/>
                  </a:lnTo>
                  <a:lnTo>
                    <a:pt x="65" y="72"/>
                  </a:lnTo>
                  <a:lnTo>
                    <a:pt x="69" y="72"/>
                  </a:lnTo>
                  <a:lnTo>
                    <a:pt x="69" y="72"/>
                  </a:lnTo>
                  <a:lnTo>
                    <a:pt x="69" y="72"/>
                  </a:lnTo>
                  <a:lnTo>
                    <a:pt x="74" y="72"/>
                  </a:lnTo>
                  <a:lnTo>
                    <a:pt x="74" y="72"/>
                  </a:lnTo>
                  <a:lnTo>
                    <a:pt x="74" y="72"/>
                  </a:lnTo>
                  <a:lnTo>
                    <a:pt x="74" y="72"/>
                  </a:lnTo>
                  <a:lnTo>
                    <a:pt x="75" y="72"/>
                  </a:lnTo>
                  <a:lnTo>
                    <a:pt x="75" y="72"/>
                  </a:lnTo>
                  <a:lnTo>
                    <a:pt x="74" y="70"/>
                  </a:lnTo>
                  <a:lnTo>
                    <a:pt x="74" y="70"/>
                  </a:lnTo>
                  <a:lnTo>
                    <a:pt x="72" y="70"/>
                  </a:lnTo>
                  <a:lnTo>
                    <a:pt x="72" y="70"/>
                  </a:lnTo>
                  <a:lnTo>
                    <a:pt x="70" y="70"/>
                  </a:lnTo>
                  <a:lnTo>
                    <a:pt x="70" y="70"/>
                  </a:lnTo>
                  <a:lnTo>
                    <a:pt x="70" y="70"/>
                  </a:lnTo>
                  <a:lnTo>
                    <a:pt x="67" y="70"/>
                  </a:lnTo>
                  <a:lnTo>
                    <a:pt x="67" y="67"/>
                  </a:lnTo>
                  <a:lnTo>
                    <a:pt x="67" y="67"/>
                  </a:lnTo>
                  <a:lnTo>
                    <a:pt x="69" y="67"/>
                  </a:lnTo>
                  <a:lnTo>
                    <a:pt x="69" y="67"/>
                  </a:lnTo>
                  <a:lnTo>
                    <a:pt x="72" y="65"/>
                  </a:lnTo>
                  <a:lnTo>
                    <a:pt x="72" y="65"/>
                  </a:lnTo>
                  <a:lnTo>
                    <a:pt x="70" y="65"/>
                  </a:lnTo>
                  <a:lnTo>
                    <a:pt x="70" y="65"/>
                  </a:lnTo>
                  <a:lnTo>
                    <a:pt x="70" y="63"/>
                  </a:lnTo>
                  <a:lnTo>
                    <a:pt x="70" y="63"/>
                  </a:lnTo>
                  <a:lnTo>
                    <a:pt x="69" y="63"/>
                  </a:lnTo>
                  <a:lnTo>
                    <a:pt x="69" y="63"/>
                  </a:lnTo>
                  <a:lnTo>
                    <a:pt x="67" y="63"/>
                  </a:lnTo>
                  <a:lnTo>
                    <a:pt x="65" y="62"/>
                  </a:lnTo>
                  <a:lnTo>
                    <a:pt x="65" y="62"/>
                  </a:lnTo>
                  <a:lnTo>
                    <a:pt x="65" y="62"/>
                  </a:lnTo>
                  <a:lnTo>
                    <a:pt x="65" y="60"/>
                  </a:lnTo>
                  <a:lnTo>
                    <a:pt x="65" y="58"/>
                  </a:lnTo>
                  <a:lnTo>
                    <a:pt x="65" y="58"/>
                  </a:lnTo>
                  <a:lnTo>
                    <a:pt x="65" y="58"/>
                  </a:lnTo>
                  <a:lnTo>
                    <a:pt x="67" y="57"/>
                  </a:lnTo>
                  <a:lnTo>
                    <a:pt x="67" y="57"/>
                  </a:lnTo>
                  <a:lnTo>
                    <a:pt x="69" y="57"/>
                  </a:lnTo>
                  <a:lnTo>
                    <a:pt x="69" y="57"/>
                  </a:lnTo>
                  <a:lnTo>
                    <a:pt x="72" y="57"/>
                  </a:lnTo>
                  <a:lnTo>
                    <a:pt x="72" y="57"/>
                  </a:lnTo>
                  <a:lnTo>
                    <a:pt x="74" y="58"/>
                  </a:lnTo>
                  <a:lnTo>
                    <a:pt x="74" y="58"/>
                  </a:lnTo>
                  <a:lnTo>
                    <a:pt x="75" y="58"/>
                  </a:lnTo>
                  <a:lnTo>
                    <a:pt x="75" y="58"/>
                  </a:lnTo>
                  <a:lnTo>
                    <a:pt x="75" y="58"/>
                  </a:lnTo>
                  <a:lnTo>
                    <a:pt x="79" y="58"/>
                  </a:lnTo>
                  <a:lnTo>
                    <a:pt x="81" y="57"/>
                  </a:lnTo>
                  <a:lnTo>
                    <a:pt x="81" y="57"/>
                  </a:lnTo>
                  <a:lnTo>
                    <a:pt x="81" y="55"/>
                  </a:lnTo>
                  <a:lnTo>
                    <a:pt x="81" y="55"/>
                  </a:lnTo>
                  <a:lnTo>
                    <a:pt x="81" y="53"/>
                  </a:lnTo>
                  <a:lnTo>
                    <a:pt x="81" y="53"/>
                  </a:lnTo>
                  <a:lnTo>
                    <a:pt x="82" y="51"/>
                  </a:lnTo>
                  <a:lnTo>
                    <a:pt x="84" y="51"/>
                  </a:lnTo>
                  <a:lnTo>
                    <a:pt x="86" y="51"/>
                  </a:lnTo>
                  <a:lnTo>
                    <a:pt x="86" y="51"/>
                  </a:lnTo>
                  <a:lnTo>
                    <a:pt x="89" y="51"/>
                  </a:lnTo>
                  <a:lnTo>
                    <a:pt x="89" y="51"/>
                  </a:lnTo>
                  <a:lnTo>
                    <a:pt x="91" y="51"/>
                  </a:lnTo>
                  <a:lnTo>
                    <a:pt x="91" y="51"/>
                  </a:lnTo>
                  <a:lnTo>
                    <a:pt x="93" y="51"/>
                  </a:lnTo>
                  <a:lnTo>
                    <a:pt x="93" y="50"/>
                  </a:lnTo>
                  <a:lnTo>
                    <a:pt x="93" y="50"/>
                  </a:lnTo>
                  <a:lnTo>
                    <a:pt x="93" y="50"/>
                  </a:lnTo>
                  <a:lnTo>
                    <a:pt x="93" y="50"/>
                  </a:lnTo>
                  <a:lnTo>
                    <a:pt x="93" y="46"/>
                  </a:lnTo>
                  <a:lnTo>
                    <a:pt x="93" y="46"/>
                  </a:lnTo>
                  <a:lnTo>
                    <a:pt x="94" y="46"/>
                  </a:lnTo>
                  <a:lnTo>
                    <a:pt x="94" y="48"/>
                  </a:lnTo>
                  <a:lnTo>
                    <a:pt x="94" y="46"/>
                  </a:lnTo>
                  <a:lnTo>
                    <a:pt x="94" y="46"/>
                  </a:lnTo>
                  <a:lnTo>
                    <a:pt x="96" y="46"/>
                  </a:lnTo>
                  <a:lnTo>
                    <a:pt x="96" y="46"/>
                  </a:lnTo>
                  <a:lnTo>
                    <a:pt x="98" y="46"/>
                  </a:lnTo>
                  <a:lnTo>
                    <a:pt x="98" y="46"/>
                  </a:lnTo>
                  <a:lnTo>
                    <a:pt x="98" y="44"/>
                  </a:lnTo>
                  <a:lnTo>
                    <a:pt x="98" y="44"/>
                  </a:lnTo>
                  <a:lnTo>
                    <a:pt x="98" y="43"/>
                  </a:lnTo>
                  <a:lnTo>
                    <a:pt x="99" y="43"/>
                  </a:lnTo>
                  <a:lnTo>
                    <a:pt x="99" y="43"/>
                  </a:lnTo>
                  <a:lnTo>
                    <a:pt x="103" y="39"/>
                  </a:lnTo>
                  <a:lnTo>
                    <a:pt x="103" y="39"/>
                  </a:lnTo>
                  <a:lnTo>
                    <a:pt x="105" y="39"/>
                  </a:lnTo>
                  <a:lnTo>
                    <a:pt x="105" y="39"/>
                  </a:lnTo>
                  <a:lnTo>
                    <a:pt x="105" y="39"/>
                  </a:lnTo>
                  <a:lnTo>
                    <a:pt x="108" y="39"/>
                  </a:lnTo>
                  <a:lnTo>
                    <a:pt x="108" y="39"/>
                  </a:lnTo>
                  <a:lnTo>
                    <a:pt x="110" y="38"/>
                  </a:lnTo>
                  <a:lnTo>
                    <a:pt x="110" y="38"/>
                  </a:lnTo>
                  <a:lnTo>
                    <a:pt x="110" y="36"/>
                  </a:lnTo>
                  <a:lnTo>
                    <a:pt x="113" y="34"/>
                  </a:lnTo>
                  <a:lnTo>
                    <a:pt x="120" y="34"/>
                  </a:lnTo>
                  <a:lnTo>
                    <a:pt x="120" y="34"/>
                  </a:lnTo>
                  <a:lnTo>
                    <a:pt x="122" y="34"/>
                  </a:lnTo>
                  <a:lnTo>
                    <a:pt x="122" y="34"/>
                  </a:lnTo>
                  <a:lnTo>
                    <a:pt x="122" y="34"/>
                  </a:lnTo>
                  <a:lnTo>
                    <a:pt x="123" y="32"/>
                  </a:lnTo>
                  <a:lnTo>
                    <a:pt x="123" y="32"/>
                  </a:lnTo>
                  <a:lnTo>
                    <a:pt x="125" y="32"/>
                  </a:lnTo>
                  <a:lnTo>
                    <a:pt x="125" y="32"/>
                  </a:lnTo>
                  <a:lnTo>
                    <a:pt x="127" y="32"/>
                  </a:lnTo>
                  <a:lnTo>
                    <a:pt x="127" y="32"/>
                  </a:lnTo>
                  <a:lnTo>
                    <a:pt x="127" y="32"/>
                  </a:lnTo>
                  <a:lnTo>
                    <a:pt x="128" y="31"/>
                  </a:lnTo>
                  <a:lnTo>
                    <a:pt x="128" y="31"/>
                  </a:lnTo>
                  <a:lnTo>
                    <a:pt x="130" y="31"/>
                  </a:lnTo>
                  <a:lnTo>
                    <a:pt x="130" y="31"/>
                  </a:lnTo>
                  <a:lnTo>
                    <a:pt x="130" y="31"/>
                  </a:lnTo>
                  <a:lnTo>
                    <a:pt x="130" y="31"/>
                  </a:lnTo>
                  <a:lnTo>
                    <a:pt x="130" y="29"/>
                  </a:lnTo>
                  <a:lnTo>
                    <a:pt x="130" y="29"/>
                  </a:lnTo>
                  <a:lnTo>
                    <a:pt x="132" y="27"/>
                  </a:lnTo>
                  <a:lnTo>
                    <a:pt x="134" y="27"/>
                  </a:lnTo>
                  <a:lnTo>
                    <a:pt x="134" y="27"/>
                  </a:lnTo>
                  <a:lnTo>
                    <a:pt x="135" y="27"/>
                  </a:lnTo>
                  <a:lnTo>
                    <a:pt x="135" y="27"/>
                  </a:lnTo>
                  <a:lnTo>
                    <a:pt x="135" y="27"/>
                  </a:lnTo>
                  <a:lnTo>
                    <a:pt x="135" y="27"/>
                  </a:lnTo>
                  <a:lnTo>
                    <a:pt x="137" y="27"/>
                  </a:lnTo>
                  <a:lnTo>
                    <a:pt x="137" y="27"/>
                  </a:lnTo>
                  <a:lnTo>
                    <a:pt x="139" y="27"/>
                  </a:lnTo>
                  <a:lnTo>
                    <a:pt x="139" y="27"/>
                  </a:lnTo>
                  <a:lnTo>
                    <a:pt x="140" y="29"/>
                  </a:lnTo>
                  <a:lnTo>
                    <a:pt x="140" y="29"/>
                  </a:lnTo>
                  <a:lnTo>
                    <a:pt x="140" y="29"/>
                  </a:lnTo>
                  <a:lnTo>
                    <a:pt x="140" y="29"/>
                  </a:lnTo>
                  <a:lnTo>
                    <a:pt x="140" y="29"/>
                  </a:lnTo>
                  <a:lnTo>
                    <a:pt x="140" y="29"/>
                  </a:lnTo>
                  <a:lnTo>
                    <a:pt x="142" y="29"/>
                  </a:lnTo>
                  <a:lnTo>
                    <a:pt x="142" y="29"/>
                  </a:lnTo>
                  <a:lnTo>
                    <a:pt x="142" y="27"/>
                  </a:lnTo>
                  <a:lnTo>
                    <a:pt x="142" y="27"/>
                  </a:lnTo>
                  <a:lnTo>
                    <a:pt x="142" y="27"/>
                  </a:lnTo>
                  <a:lnTo>
                    <a:pt x="142" y="27"/>
                  </a:lnTo>
                  <a:lnTo>
                    <a:pt x="142" y="26"/>
                  </a:lnTo>
                  <a:lnTo>
                    <a:pt x="142" y="26"/>
                  </a:lnTo>
                  <a:lnTo>
                    <a:pt x="144" y="24"/>
                  </a:lnTo>
                  <a:lnTo>
                    <a:pt x="146" y="22"/>
                  </a:lnTo>
                  <a:lnTo>
                    <a:pt x="147" y="22"/>
                  </a:lnTo>
                  <a:lnTo>
                    <a:pt x="147" y="22"/>
                  </a:lnTo>
                  <a:lnTo>
                    <a:pt x="147" y="22"/>
                  </a:lnTo>
                  <a:lnTo>
                    <a:pt x="147" y="22"/>
                  </a:lnTo>
                  <a:lnTo>
                    <a:pt x="151" y="22"/>
                  </a:lnTo>
                  <a:lnTo>
                    <a:pt x="151" y="22"/>
                  </a:lnTo>
                  <a:lnTo>
                    <a:pt x="152" y="22"/>
                  </a:lnTo>
                  <a:lnTo>
                    <a:pt x="152" y="22"/>
                  </a:lnTo>
                  <a:lnTo>
                    <a:pt x="156" y="22"/>
                  </a:lnTo>
                  <a:lnTo>
                    <a:pt x="156" y="22"/>
                  </a:lnTo>
                  <a:lnTo>
                    <a:pt x="159" y="22"/>
                  </a:lnTo>
                  <a:lnTo>
                    <a:pt x="159" y="22"/>
                  </a:lnTo>
                  <a:lnTo>
                    <a:pt x="159" y="22"/>
                  </a:lnTo>
                  <a:lnTo>
                    <a:pt x="163" y="22"/>
                  </a:lnTo>
                  <a:lnTo>
                    <a:pt x="163" y="22"/>
                  </a:lnTo>
                  <a:lnTo>
                    <a:pt x="163" y="24"/>
                  </a:lnTo>
                  <a:lnTo>
                    <a:pt x="163" y="24"/>
                  </a:lnTo>
                  <a:lnTo>
                    <a:pt x="164" y="24"/>
                  </a:lnTo>
                  <a:lnTo>
                    <a:pt x="164" y="24"/>
                  </a:lnTo>
                  <a:lnTo>
                    <a:pt x="164" y="24"/>
                  </a:lnTo>
                  <a:lnTo>
                    <a:pt x="166" y="24"/>
                  </a:lnTo>
                  <a:lnTo>
                    <a:pt x="166" y="24"/>
                  </a:lnTo>
                  <a:lnTo>
                    <a:pt x="168" y="24"/>
                  </a:lnTo>
                  <a:lnTo>
                    <a:pt x="168" y="24"/>
                  </a:lnTo>
                  <a:lnTo>
                    <a:pt x="171" y="24"/>
                  </a:lnTo>
                  <a:lnTo>
                    <a:pt x="171" y="24"/>
                  </a:lnTo>
                  <a:lnTo>
                    <a:pt x="173" y="24"/>
                  </a:lnTo>
                  <a:lnTo>
                    <a:pt x="173" y="24"/>
                  </a:lnTo>
                  <a:lnTo>
                    <a:pt x="175" y="24"/>
                  </a:lnTo>
                  <a:lnTo>
                    <a:pt x="175" y="24"/>
                  </a:lnTo>
                  <a:lnTo>
                    <a:pt x="176" y="22"/>
                  </a:lnTo>
                  <a:lnTo>
                    <a:pt x="176" y="22"/>
                  </a:lnTo>
                  <a:lnTo>
                    <a:pt x="180" y="22"/>
                  </a:lnTo>
                  <a:lnTo>
                    <a:pt x="180" y="22"/>
                  </a:lnTo>
                  <a:lnTo>
                    <a:pt x="180" y="22"/>
                  </a:lnTo>
                  <a:lnTo>
                    <a:pt x="182" y="22"/>
                  </a:lnTo>
                  <a:lnTo>
                    <a:pt x="182" y="22"/>
                  </a:lnTo>
                  <a:lnTo>
                    <a:pt x="182" y="20"/>
                  </a:lnTo>
                  <a:lnTo>
                    <a:pt x="182" y="20"/>
                  </a:lnTo>
                  <a:lnTo>
                    <a:pt x="183" y="20"/>
                  </a:lnTo>
                  <a:lnTo>
                    <a:pt x="183" y="22"/>
                  </a:lnTo>
                  <a:lnTo>
                    <a:pt x="183" y="20"/>
                  </a:lnTo>
                  <a:lnTo>
                    <a:pt x="185" y="20"/>
                  </a:lnTo>
                  <a:lnTo>
                    <a:pt x="185" y="20"/>
                  </a:lnTo>
                  <a:lnTo>
                    <a:pt x="185" y="20"/>
                  </a:lnTo>
                  <a:lnTo>
                    <a:pt x="185" y="20"/>
                  </a:lnTo>
                  <a:lnTo>
                    <a:pt x="187" y="22"/>
                  </a:lnTo>
                  <a:lnTo>
                    <a:pt x="187" y="22"/>
                  </a:lnTo>
                  <a:lnTo>
                    <a:pt x="188" y="22"/>
                  </a:lnTo>
                  <a:lnTo>
                    <a:pt x="188" y="22"/>
                  </a:lnTo>
                  <a:lnTo>
                    <a:pt x="190" y="20"/>
                  </a:lnTo>
                  <a:lnTo>
                    <a:pt x="190" y="20"/>
                  </a:lnTo>
                  <a:lnTo>
                    <a:pt x="192" y="20"/>
                  </a:lnTo>
                  <a:lnTo>
                    <a:pt x="192" y="20"/>
                  </a:lnTo>
                  <a:lnTo>
                    <a:pt x="193" y="19"/>
                  </a:lnTo>
                  <a:lnTo>
                    <a:pt x="193" y="19"/>
                  </a:lnTo>
                  <a:lnTo>
                    <a:pt x="193" y="19"/>
                  </a:lnTo>
                  <a:lnTo>
                    <a:pt x="193" y="19"/>
                  </a:lnTo>
                  <a:lnTo>
                    <a:pt x="195" y="17"/>
                  </a:lnTo>
                  <a:lnTo>
                    <a:pt x="195" y="17"/>
                  </a:lnTo>
                  <a:lnTo>
                    <a:pt x="199" y="17"/>
                  </a:lnTo>
                  <a:lnTo>
                    <a:pt x="199" y="17"/>
                  </a:lnTo>
                  <a:lnTo>
                    <a:pt x="199" y="15"/>
                  </a:lnTo>
                  <a:lnTo>
                    <a:pt x="199" y="15"/>
                  </a:lnTo>
                  <a:lnTo>
                    <a:pt x="200" y="15"/>
                  </a:lnTo>
                  <a:lnTo>
                    <a:pt x="200" y="15"/>
                  </a:lnTo>
                  <a:lnTo>
                    <a:pt x="204" y="15"/>
                  </a:lnTo>
                  <a:lnTo>
                    <a:pt x="204" y="15"/>
                  </a:lnTo>
                  <a:lnTo>
                    <a:pt x="205" y="15"/>
                  </a:lnTo>
                  <a:lnTo>
                    <a:pt x="207" y="15"/>
                  </a:lnTo>
                  <a:lnTo>
                    <a:pt x="207" y="17"/>
                  </a:lnTo>
                  <a:lnTo>
                    <a:pt x="207" y="15"/>
                  </a:lnTo>
                  <a:lnTo>
                    <a:pt x="207" y="15"/>
                  </a:lnTo>
                  <a:lnTo>
                    <a:pt x="209" y="15"/>
                  </a:lnTo>
                  <a:lnTo>
                    <a:pt x="209" y="15"/>
                  </a:lnTo>
                  <a:lnTo>
                    <a:pt x="211" y="14"/>
                  </a:lnTo>
                  <a:lnTo>
                    <a:pt x="211" y="14"/>
                  </a:lnTo>
                  <a:lnTo>
                    <a:pt x="212" y="14"/>
                  </a:lnTo>
                  <a:lnTo>
                    <a:pt x="212" y="14"/>
                  </a:lnTo>
                  <a:lnTo>
                    <a:pt x="214" y="14"/>
                  </a:lnTo>
                  <a:lnTo>
                    <a:pt x="214" y="14"/>
                  </a:lnTo>
                  <a:lnTo>
                    <a:pt x="216" y="15"/>
                  </a:lnTo>
                  <a:lnTo>
                    <a:pt x="216" y="15"/>
                  </a:lnTo>
                  <a:lnTo>
                    <a:pt x="216" y="14"/>
                  </a:lnTo>
                  <a:lnTo>
                    <a:pt x="216" y="14"/>
                  </a:lnTo>
                  <a:lnTo>
                    <a:pt x="216" y="12"/>
                  </a:lnTo>
                  <a:lnTo>
                    <a:pt x="216" y="12"/>
                  </a:lnTo>
                  <a:lnTo>
                    <a:pt x="216" y="10"/>
                  </a:lnTo>
                  <a:lnTo>
                    <a:pt x="217" y="8"/>
                  </a:lnTo>
                  <a:lnTo>
                    <a:pt x="217" y="8"/>
                  </a:lnTo>
                  <a:lnTo>
                    <a:pt x="219" y="7"/>
                  </a:lnTo>
                  <a:lnTo>
                    <a:pt x="219" y="7"/>
                  </a:lnTo>
                  <a:lnTo>
                    <a:pt x="219" y="7"/>
                  </a:lnTo>
                  <a:lnTo>
                    <a:pt x="219" y="7"/>
                  </a:lnTo>
                  <a:lnTo>
                    <a:pt x="219" y="7"/>
                  </a:lnTo>
                  <a:lnTo>
                    <a:pt x="221" y="7"/>
                  </a:lnTo>
                  <a:lnTo>
                    <a:pt x="221" y="7"/>
                  </a:lnTo>
                  <a:lnTo>
                    <a:pt x="223" y="5"/>
                  </a:lnTo>
                  <a:lnTo>
                    <a:pt x="223" y="5"/>
                  </a:lnTo>
                  <a:lnTo>
                    <a:pt x="223" y="5"/>
                  </a:lnTo>
                  <a:lnTo>
                    <a:pt x="223" y="5"/>
                  </a:lnTo>
                  <a:lnTo>
                    <a:pt x="224" y="5"/>
                  </a:lnTo>
                  <a:lnTo>
                    <a:pt x="226" y="3"/>
                  </a:lnTo>
                  <a:lnTo>
                    <a:pt x="226" y="3"/>
                  </a:lnTo>
                  <a:lnTo>
                    <a:pt x="226" y="3"/>
                  </a:lnTo>
                  <a:lnTo>
                    <a:pt x="226" y="3"/>
                  </a:lnTo>
                  <a:lnTo>
                    <a:pt x="228" y="3"/>
                  </a:lnTo>
                  <a:lnTo>
                    <a:pt x="229" y="2"/>
                  </a:lnTo>
                  <a:lnTo>
                    <a:pt x="229" y="2"/>
                  </a:lnTo>
                  <a:lnTo>
                    <a:pt x="229" y="2"/>
                  </a:lnTo>
                  <a:lnTo>
                    <a:pt x="231" y="2"/>
                  </a:lnTo>
                  <a:lnTo>
                    <a:pt x="231" y="2"/>
                  </a:lnTo>
                  <a:lnTo>
                    <a:pt x="235" y="2"/>
                  </a:lnTo>
                  <a:lnTo>
                    <a:pt x="235" y="2"/>
                  </a:lnTo>
                  <a:lnTo>
                    <a:pt x="236" y="0"/>
                  </a:lnTo>
                  <a:lnTo>
                    <a:pt x="236" y="0"/>
                  </a:lnTo>
                  <a:lnTo>
                    <a:pt x="240" y="0"/>
                  </a:lnTo>
                  <a:lnTo>
                    <a:pt x="240" y="0"/>
                  </a:lnTo>
                  <a:lnTo>
                    <a:pt x="243" y="0"/>
                  </a:lnTo>
                  <a:lnTo>
                    <a:pt x="245" y="0"/>
                  </a:lnTo>
                  <a:lnTo>
                    <a:pt x="245" y="0"/>
                  </a:lnTo>
                  <a:lnTo>
                    <a:pt x="248" y="0"/>
                  </a:lnTo>
                  <a:lnTo>
                    <a:pt x="248" y="0"/>
                  </a:lnTo>
                  <a:lnTo>
                    <a:pt x="253" y="0"/>
                  </a:lnTo>
                  <a:lnTo>
                    <a:pt x="258" y="2"/>
                  </a:lnTo>
                  <a:lnTo>
                    <a:pt x="258" y="2"/>
                  </a:lnTo>
                  <a:lnTo>
                    <a:pt x="260" y="3"/>
                  </a:lnTo>
                  <a:lnTo>
                    <a:pt x="264" y="7"/>
                  </a:lnTo>
                  <a:lnTo>
                    <a:pt x="264" y="7"/>
                  </a:lnTo>
                  <a:lnTo>
                    <a:pt x="264" y="8"/>
                  </a:lnTo>
                  <a:lnTo>
                    <a:pt x="264" y="12"/>
                  </a:lnTo>
                  <a:lnTo>
                    <a:pt x="260" y="15"/>
                  </a:lnTo>
                  <a:lnTo>
                    <a:pt x="260" y="15"/>
                  </a:lnTo>
                  <a:lnTo>
                    <a:pt x="253" y="24"/>
                  </a:lnTo>
                  <a:lnTo>
                    <a:pt x="253" y="24"/>
                  </a:lnTo>
                  <a:lnTo>
                    <a:pt x="248" y="27"/>
                  </a:lnTo>
                  <a:lnTo>
                    <a:pt x="248" y="27"/>
                  </a:lnTo>
                  <a:lnTo>
                    <a:pt x="245" y="27"/>
                  </a:lnTo>
                  <a:lnTo>
                    <a:pt x="245" y="27"/>
                  </a:lnTo>
                  <a:lnTo>
                    <a:pt x="243" y="29"/>
                  </a:lnTo>
                  <a:lnTo>
                    <a:pt x="243" y="29"/>
                  </a:lnTo>
                  <a:lnTo>
                    <a:pt x="240" y="29"/>
                  </a:lnTo>
                  <a:lnTo>
                    <a:pt x="240" y="29"/>
                  </a:lnTo>
                  <a:lnTo>
                    <a:pt x="238" y="31"/>
                  </a:lnTo>
                  <a:lnTo>
                    <a:pt x="238" y="31"/>
                  </a:lnTo>
                  <a:lnTo>
                    <a:pt x="235" y="31"/>
                  </a:lnTo>
                  <a:lnTo>
                    <a:pt x="233" y="31"/>
                  </a:lnTo>
                  <a:lnTo>
                    <a:pt x="233" y="31"/>
                  </a:lnTo>
                  <a:lnTo>
                    <a:pt x="226" y="34"/>
                  </a:lnTo>
                  <a:lnTo>
                    <a:pt x="226" y="34"/>
                  </a:lnTo>
                  <a:lnTo>
                    <a:pt x="221" y="36"/>
                  </a:lnTo>
                  <a:lnTo>
                    <a:pt x="221" y="36"/>
                  </a:lnTo>
                  <a:lnTo>
                    <a:pt x="209" y="39"/>
                  </a:lnTo>
                  <a:lnTo>
                    <a:pt x="209" y="39"/>
                  </a:lnTo>
                  <a:lnTo>
                    <a:pt x="202" y="41"/>
                  </a:lnTo>
                  <a:lnTo>
                    <a:pt x="202" y="41"/>
                  </a:lnTo>
                  <a:lnTo>
                    <a:pt x="197" y="43"/>
                  </a:lnTo>
                  <a:lnTo>
                    <a:pt x="197" y="43"/>
                  </a:lnTo>
                  <a:lnTo>
                    <a:pt x="193" y="44"/>
                  </a:lnTo>
                  <a:lnTo>
                    <a:pt x="193" y="44"/>
                  </a:lnTo>
                  <a:lnTo>
                    <a:pt x="188" y="44"/>
                  </a:lnTo>
                  <a:lnTo>
                    <a:pt x="188" y="44"/>
                  </a:lnTo>
                  <a:lnTo>
                    <a:pt x="187" y="44"/>
                  </a:lnTo>
                  <a:lnTo>
                    <a:pt x="187" y="44"/>
                  </a:lnTo>
                  <a:lnTo>
                    <a:pt x="182" y="44"/>
                  </a:lnTo>
                  <a:lnTo>
                    <a:pt x="182" y="44"/>
                  </a:lnTo>
                  <a:lnTo>
                    <a:pt x="180" y="46"/>
                  </a:lnTo>
                  <a:lnTo>
                    <a:pt x="180" y="46"/>
                  </a:lnTo>
                  <a:lnTo>
                    <a:pt x="178" y="46"/>
                  </a:lnTo>
                  <a:lnTo>
                    <a:pt x="178" y="46"/>
                  </a:lnTo>
                  <a:lnTo>
                    <a:pt x="178" y="46"/>
                  </a:lnTo>
                  <a:lnTo>
                    <a:pt x="175" y="46"/>
                  </a:lnTo>
                  <a:lnTo>
                    <a:pt x="173" y="46"/>
                  </a:lnTo>
                  <a:lnTo>
                    <a:pt x="171" y="46"/>
                  </a:lnTo>
                  <a:lnTo>
                    <a:pt x="171" y="46"/>
                  </a:lnTo>
                  <a:lnTo>
                    <a:pt x="171" y="46"/>
                  </a:lnTo>
                  <a:lnTo>
                    <a:pt x="168" y="48"/>
                  </a:lnTo>
                  <a:lnTo>
                    <a:pt x="168" y="48"/>
                  </a:lnTo>
                  <a:lnTo>
                    <a:pt x="166" y="48"/>
                  </a:lnTo>
                  <a:lnTo>
                    <a:pt x="166" y="48"/>
                  </a:lnTo>
                  <a:lnTo>
                    <a:pt x="164" y="50"/>
                  </a:lnTo>
                  <a:lnTo>
                    <a:pt x="164" y="50"/>
                  </a:lnTo>
                  <a:lnTo>
                    <a:pt x="163" y="51"/>
                  </a:lnTo>
                  <a:lnTo>
                    <a:pt x="163" y="51"/>
                  </a:lnTo>
                  <a:lnTo>
                    <a:pt x="161" y="51"/>
                  </a:lnTo>
                  <a:lnTo>
                    <a:pt x="161" y="51"/>
                  </a:lnTo>
                  <a:lnTo>
                    <a:pt x="156" y="55"/>
                  </a:lnTo>
                  <a:lnTo>
                    <a:pt x="156" y="55"/>
                  </a:lnTo>
                  <a:lnTo>
                    <a:pt x="156" y="55"/>
                  </a:lnTo>
                  <a:lnTo>
                    <a:pt x="152" y="57"/>
                  </a:lnTo>
                  <a:lnTo>
                    <a:pt x="152" y="57"/>
                  </a:lnTo>
                  <a:lnTo>
                    <a:pt x="149" y="58"/>
                  </a:lnTo>
                  <a:lnTo>
                    <a:pt x="147" y="60"/>
                  </a:lnTo>
                  <a:lnTo>
                    <a:pt x="146" y="58"/>
                  </a:lnTo>
                  <a:lnTo>
                    <a:pt x="146" y="58"/>
                  </a:lnTo>
                  <a:lnTo>
                    <a:pt x="144" y="60"/>
                  </a:lnTo>
                  <a:lnTo>
                    <a:pt x="144" y="60"/>
                  </a:lnTo>
                  <a:lnTo>
                    <a:pt x="144" y="60"/>
                  </a:lnTo>
                  <a:lnTo>
                    <a:pt x="142" y="60"/>
                  </a:lnTo>
                  <a:lnTo>
                    <a:pt x="142" y="60"/>
                  </a:lnTo>
                  <a:lnTo>
                    <a:pt x="140" y="62"/>
                  </a:lnTo>
                  <a:lnTo>
                    <a:pt x="140" y="62"/>
                  </a:lnTo>
                  <a:lnTo>
                    <a:pt x="139" y="63"/>
                  </a:lnTo>
                  <a:lnTo>
                    <a:pt x="139" y="63"/>
                  </a:lnTo>
                  <a:lnTo>
                    <a:pt x="137" y="63"/>
                  </a:lnTo>
                  <a:lnTo>
                    <a:pt x="137" y="63"/>
                  </a:lnTo>
                  <a:lnTo>
                    <a:pt x="137" y="63"/>
                  </a:lnTo>
                  <a:lnTo>
                    <a:pt x="137" y="63"/>
                  </a:lnTo>
                  <a:lnTo>
                    <a:pt x="139" y="67"/>
                  </a:lnTo>
                  <a:lnTo>
                    <a:pt x="137" y="69"/>
                  </a:lnTo>
                  <a:lnTo>
                    <a:pt x="137" y="69"/>
                  </a:lnTo>
                  <a:lnTo>
                    <a:pt x="135" y="69"/>
                  </a:lnTo>
                  <a:lnTo>
                    <a:pt x="135" y="69"/>
                  </a:lnTo>
                  <a:lnTo>
                    <a:pt x="135" y="69"/>
                  </a:lnTo>
                  <a:lnTo>
                    <a:pt x="135" y="69"/>
                  </a:lnTo>
                  <a:lnTo>
                    <a:pt x="135" y="70"/>
                  </a:lnTo>
                  <a:lnTo>
                    <a:pt x="135" y="70"/>
                  </a:lnTo>
                  <a:lnTo>
                    <a:pt x="134" y="72"/>
                  </a:lnTo>
                  <a:lnTo>
                    <a:pt x="130" y="74"/>
                  </a:lnTo>
                  <a:lnTo>
                    <a:pt x="130" y="74"/>
                  </a:lnTo>
                  <a:lnTo>
                    <a:pt x="128" y="74"/>
                  </a:lnTo>
                  <a:lnTo>
                    <a:pt x="128" y="74"/>
                  </a:lnTo>
                  <a:lnTo>
                    <a:pt x="127" y="74"/>
                  </a:lnTo>
                  <a:lnTo>
                    <a:pt x="127" y="74"/>
                  </a:lnTo>
                  <a:lnTo>
                    <a:pt x="127" y="74"/>
                  </a:lnTo>
                  <a:lnTo>
                    <a:pt x="127" y="74"/>
                  </a:lnTo>
                  <a:lnTo>
                    <a:pt x="125" y="75"/>
                  </a:lnTo>
                  <a:lnTo>
                    <a:pt x="125" y="75"/>
                  </a:lnTo>
                  <a:lnTo>
                    <a:pt x="125" y="77"/>
                  </a:lnTo>
                  <a:lnTo>
                    <a:pt x="123" y="77"/>
                  </a:lnTo>
                  <a:lnTo>
                    <a:pt x="123" y="77"/>
                  </a:lnTo>
                  <a:lnTo>
                    <a:pt x="122" y="77"/>
                  </a:lnTo>
                  <a:lnTo>
                    <a:pt x="122" y="77"/>
                  </a:lnTo>
                  <a:lnTo>
                    <a:pt x="120" y="75"/>
                  </a:lnTo>
                  <a:lnTo>
                    <a:pt x="120" y="75"/>
                  </a:lnTo>
                  <a:lnTo>
                    <a:pt x="120" y="75"/>
                  </a:lnTo>
                  <a:lnTo>
                    <a:pt x="120" y="75"/>
                  </a:lnTo>
                  <a:lnTo>
                    <a:pt x="118" y="74"/>
                  </a:lnTo>
                  <a:lnTo>
                    <a:pt x="118" y="74"/>
                  </a:lnTo>
                  <a:lnTo>
                    <a:pt x="118" y="75"/>
                  </a:lnTo>
                  <a:lnTo>
                    <a:pt x="118" y="75"/>
                  </a:lnTo>
                  <a:lnTo>
                    <a:pt x="118" y="77"/>
                  </a:lnTo>
                  <a:lnTo>
                    <a:pt x="118" y="77"/>
                  </a:lnTo>
                  <a:lnTo>
                    <a:pt x="116" y="79"/>
                  </a:lnTo>
                  <a:lnTo>
                    <a:pt x="116" y="79"/>
                  </a:lnTo>
                  <a:lnTo>
                    <a:pt x="115" y="79"/>
                  </a:lnTo>
                  <a:lnTo>
                    <a:pt x="115" y="79"/>
                  </a:lnTo>
                  <a:lnTo>
                    <a:pt x="113" y="81"/>
                  </a:lnTo>
                  <a:lnTo>
                    <a:pt x="113" y="81"/>
                  </a:lnTo>
                  <a:lnTo>
                    <a:pt x="110" y="82"/>
                  </a:lnTo>
                  <a:lnTo>
                    <a:pt x="110" y="82"/>
                  </a:lnTo>
                  <a:lnTo>
                    <a:pt x="108" y="82"/>
                  </a:lnTo>
                  <a:lnTo>
                    <a:pt x="108" y="82"/>
                  </a:lnTo>
                  <a:lnTo>
                    <a:pt x="110" y="84"/>
                  </a:lnTo>
                  <a:lnTo>
                    <a:pt x="110" y="84"/>
                  </a:lnTo>
                  <a:lnTo>
                    <a:pt x="110" y="86"/>
                  </a:lnTo>
                  <a:lnTo>
                    <a:pt x="110" y="87"/>
                  </a:lnTo>
                  <a:lnTo>
                    <a:pt x="108" y="87"/>
                  </a:lnTo>
                  <a:lnTo>
                    <a:pt x="108" y="86"/>
                  </a:lnTo>
                  <a:lnTo>
                    <a:pt x="108" y="87"/>
                  </a:lnTo>
                  <a:lnTo>
                    <a:pt x="108" y="87"/>
                  </a:lnTo>
                  <a:lnTo>
                    <a:pt x="108" y="87"/>
                  </a:lnTo>
                  <a:lnTo>
                    <a:pt x="106" y="87"/>
                  </a:lnTo>
                  <a:lnTo>
                    <a:pt x="106" y="87"/>
                  </a:lnTo>
                  <a:lnTo>
                    <a:pt x="106" y="89"/>
                  </a:lnTo>
                  <a:lnTo>
                    <a:pt x="106" y="91"/>
                  </a:lnTo>
                  <a:lnTo>
                    <a:pt x="105" y="91"/>
                  </a:lnTo>
                  <a:lnTo>
                    <a:pt x="105" y="91"/>
                  </a:lnTo>
                  <a:lnTo>
                    <a:pt x="105" y="91"/>
                  </a:lnTo>
                  <a:lnTo>
                    <a:pt x="103" y="91"/>
                  </a:lnTo>
                  <a:lnTo>
                    <a:pt x="103" y="91"/>
                  </a:lnTo>
                  <a:lnTo>
                    <a:pt x="101" y="93"/>
                  </a:lnTo>
                  <a:lnTo>
                    <a:pt x="101" y="93"/>
                  </a:lnTo>
                  <a:lnTo>
                    <a:pt x="101" y="93"/>
                  </a:lnTo>
                  <a:lnTo>
                    <a:pt x="99" y="93"/>
                  </a:lnTo>
                  <a:lnTo>
                    <a:pt x="99" y="93"/>
                  </a:lnTo>
                  <a:lnTo>
                    <a:pt x="99" y="93"/>
                  </a:lnTo>
                  <a:lnTo>
                    <a:pt x="99" y="93"/>
                  </a:lnTo>
                  <a:lnTo>
                    <a:pt x="98" y="94"/>
                  </a:lnTo>
                  <a:lnTo>
                    <a:pt x="98" y="94"/>
                  </a:lnTo>
                  <a:lnTo>
                    <a:pt x="96" y="94"/>
                  </a:lnTo>
                  <a:lnTo>
                    <a:pt x="96" y="94"/>
                  </a:lnTo>
                  <a:lnTo>
                    <a:pt x="98" y="94"/>
                  </a:lnTo>
                  <a:lnTo>
                    <a:pt x="98" y="94"/>
                  </a:lnTo>
                  <a:lnTo>
                    <a:pt x="98" y="98"/>
                  </a:lnTo>
                  <a:lnTo>
                    <a:pt x="98" y="99"/>
                  </a:lnTo>
                  <a:lnTo>
                    <a:pt x="98" y="99"/>
                  </a:lnTo>
                  <a:lnTo>
                    <a:pt x="96" y="101"/>
                  </a:lnTo>
                  <a:lnTo>
                    <a:pt x="94" y="101"/>
                  </a:lnTo>
                  <a:lnTo>
                    <a:pt x="94" y="101"/>
                  </a:lnTo>
                  <a:lnTo>
                    <a:pt x="94" y="101"/>
                  </a:lnTo>
                  <a:lnTo>
                    <a:pt x="93" y="101"/>
                  </a:lnTo>
                  <a:lnTo>
                    <a:pt x="93" y="101"/>
                  </a:lnTo>
                  <a:lnTo>
                    <a:pt x="93" y="103"/>
                  </a:lnTo>
                  <a:lnTo>
                    <a:pt x="91" y="106"/>
                  </a:lnTo>
                  <a:lnTo>
                    <a:pt x="91" y="106"/>
                  </a:lnTo>
                  <a:lnTo>
                    <a:pt x="87" y="106"/>
                  </a:lnTo>
                  <a:lnTo>
                    <a:pt x="87" y="106"/>
                  </a:lnTo>
                  <a:lnTo>
                    <a:pt x="87" y="110"/>
                  </a:lnTo>
                  <a:lnTo>
                    <a:pt x="87" y="110"/>
                  </a:lnTo>
                  <a:lnTo>
                    <a:pt x="87" y="111"/>
                  </a:lnTo>
                  <a:lnTo>
                    <a:pt x="86" y="113"/>
                  </a:lnTo>
                  <a:lnTo>
                    <a:pt x="86" y="113"/>
                  </a:lnTo>
                  <a:lnTo>
                    <a:pt x="82" y="115"/>
                  </a:lnTo>
                  <a:lnTo>
                    <a:pt x="81" y="115"/>
                  </a:lnTo>
                  <a:lnTo>
                    <a:pt x="81" y="115"/>
                  </a:lnTo>
                  <a:lnTo>
                    <a:pt x="81" y="115"/>
                  </a:lnTo>
                  <a:lnTo>
                    <a:pt x="81" y="117"/>
                  </a:lnTo>
                  <a:lnTo>
                    <a:pt x="79" y="117"/>
                  </a:lnTo>
                  <a:lnTo>
                    <a:pt x="79" y="117"/>
                  </a:lnTo>
                  <a:lnTo>
                    <a:pt x="77" y="117"/>
                  </a:lnTo>
                  <a:lnTo>
                    <a:pt x="77" y="117"/>
                  </a:lnTo>
                  <a:lnTo>
                    <a:pt x="79" y="118"/>
                  </a:lnTo>
                  <a:lnTo>
                    <a:pt x="79" y="118"/>
                  </a:lnTo>
                  <a:lnTo>
                    <a:pt x="77" y="120"/>
                  </a:lnTo>
                  <a:lnTo>
                    <a:pt x="74" y="122"/>
                  </a:lnTo>
                  <a:lnTo>
                    <a:pt x="74" y="122"/>
                  </a:lnTo>
                  <a:lnTo>
                    <a:pt x="74" y="122"/>
                  </a:lnTo>
                  <a:lnTo>
                    <a:pt x="74" y="122"/>
                  </a:lnTo>
                  <a:lnTo>
                    <a:pt x="72" y="122"/>
                  </a:lnTo>
                  <a:lnTo>
                    <a:pt x="72" y="122"/>
                  </a:lnTo>
                  <a:lnTo>
                    <a:pt x="72" y="122"/>
                  </a:lnTo>
                  <a:lnTo>
                    <a:pt x="70" y="122"/>
                  </a:lnTo>
                  <a:lnTo>
                    <a:pt x="70" y="122"/>
                  </a:lnTo>
                  <a:lnTo>
                    <a:pt x="69" y="122"/>
                  </a:lnTo>
                  <a:lnTo>
                    <a:pt x="69" y="122"/>
                  </a:lnTo>
                  <a:lnTo>
                    <a:pt x="69" y="122"/>
                  </a:lnTo>
                  <a:lnTo>
                    <a:pt x="69" y="122"/>
                  </a:lnTo>
                  <a:lnTo>
                    <a:pt x="72" y="123"/>
                  </a:lnTo>
                  <a:lnTo>
                    <a:pt x="72" y="123"/>
                  </a:lnTo>
                  <a:lnTo>
                    <a:pt x="72" y="127"/>
                  </a:lnTo>
                  <a:lnTo>
                    <a:pt x="72" y="127"/>
                  </a:lnTo>
                  <a:lnTo>
                    <a:pt x="70" y="129"/>
                  </a:lnTo>
                  <a:lnTo>
                    <a:pt x="70" y="129"/>
                  </a:lnTo>
                  <a:lnTo>
                    <a:pt x="69" y="129"/>
                  </a:lnTo>
                  <a:lnTo>
                    <a:pt x="69" y="129"/>
                  </a:lnTo>
                  <a:lnTo>
                    <a:pt x="69" y="129"/>
                  </a:lnTo>
                  <a:lnTo>
                    <a:pt x="67" y="127"/>
                  </a:lnTo>
                  <a:lnTo>
                    <a:pt x="67" y="129"/>
                  </a:lnTo>
                  <a:lnTo>
                    <a:pt x="67" y="129"/>
                  </a:lnTo>
                  <a:lnTo>
                    <a:pt x="67" y="129"/>
                  </a:lnTo>
                  <a:lnTo>
                    <a:pt x="67" y="129"/>
                  </a:lnTo>
                  <a:lnTo>
                    <a:pt x="67" y="129"/>
                  </a:lnTo>
                  <a:lnTo>
                    <a:pt x="67" y="130"/>
                  </a:lnTo>
                  <a:lnTo>
                    <a:pt x="65" y="132"/>
                  </a:lnTo>
                  <a:lnTo>
                    <a:pt x="65" y="132"/>
                  </a:lnTo>
                  <a:lnTo>
                    <a:pt x="65" y="134"/>
                  </a:lnTo>
                  <a:lnTo>
                    <a:pt x="65" y="134"/>
                  </a:lnTo>
                  <a:lnTo>
                    <a:pt x="63" y="134"/>
                  </a:lnTo>
                  <a:lnTo>
                    <a:pt x="63" y="134"/>
                  </a:lnTo>
                  <a:lnTo>
                    <a:pt x="63" y="136"/>
                  </a:lnTo>
                  <a:lnTo>
                    <a:pt x="63" y="136"/>
                  </a:lnTo>
                  <a:lnTo>
                    <a:pt x="63" y="136"/>
                  </a:lnTo>
                  <a:lnTo>
                    <a:pt x="63" y="136"/>
                  </a:lnTo>
                  <a:lnTo>
                    <a:pt x="63" y="136"/>
                  </a:lnTo>
                  <a:lnTo>
                    <a:pt x="63" y="136"/>
                  </a:lnTo>
                  <a:lnTo>
                    <a:pt x="63" y="137"/>
                  </a:lnTo>
                  <a:lnTo>
                    <a:pt x="62" y="139"/>
                  </a:lnTo>
                  <a:lnTo>
                    <a:pt x="62" y="139"/>
                  </a:lnTo>
                  <a:lnTo>
                    <a:pt x="62" y="139"/>
                  </a:lnTo>
                  <a:lnTo>
                    <a:pt x="62" y="139"/>
                  </a:lnTo>
                  <a:lnTo>
                    <a:pt x="62" y="139"/>
                  </a:lnTo>
                  <a:lnTo>
                    <a:pt x="62" y="142"/>
                  </a:lnTo>
                  <a:lnTo>
                    <a:pt x="62" y="142"/>
                  </a:lnTo>
                  <a:lnTo>
                    <a:pt x="62" y="144"/>
                  </a:lnTo>
                  <a:lnTo>
                    <a:pt x="62" y="144"/>
                  </a:lnTo>
                  <a:lnTo>
                    <a:pt x="62" y="148"/>
                  </a:lnTo>
                  <a:lnTo>
                    <a:pt x="60" y="151"/>
                  </a:lnTo>
                  <a:lnTo>
                    <a:pt x="60" y="151"/>
                  </a:lnTo>
                  <a:lnTo>
                    <a:pt x="60" y="153"/>
                  </a:lnTo>
                  <a:lnTo>
                    <a:pt x="60" y="153"/>
                  </a:lnTo>
                  <a:lnTo>
                    <a:pt x="62" y="153"/>
                  </a:lnTo>
                  <a:lnTo>
                    <a:pt x="62" y="153"/>
                  </a:lnTo>
                  <a:lnTo>
                    <a:pt x="62" y="154"/>
                  </a:lnTo>
                  <a:lnTo>
                    <a:pt x="62" y="154"/>
                  </a:lnTo>
                  <a:lnTo>
                    <a:pt x="62" y="156"/>
                  </a:lnTo>
                  <a:lnTo>
                    <a:pt x="62" y="156"/>
                  </a:lnTo>
                  <a:lnTo>
                    <a:pt x="62" y="158"/>
                  </a:lnTo>
                  <a:lnTo>
                    <a:pt x="62" y="158"/>
                  </a:lnTo>
                  <a:lnTo>
                    <a:pt x="63" y="160"/>
                  </a:lnTo>
                  <a:lnTo>
                    <a:pt x="63" y="160"/>
                  </a:lnTo>
                  <a:lnTo>
                    <a:pt x="63" y="160"/>
                  </a:lnTo>
                  <a:lnTo>
                    <a:pt x="63" y="160"/>
                  </a:lnTo>
                  <a:lnTo>
                    <a:pt x="63" y="163"/>
                  </a:lnTo>
                  <a:lnTo>
                    <a:pt x="63" y="163"/>
                  </a:lnTo>
                  <a:lnTo>
                    <a:pt x="65" y="163"/>
                  </a:lnTo>
                  <a:lnTo>
                    <a:pt x="65" y="163"/>
                  </a:lnTo>
                  <a:lnTo>
                    <a:pt x="67" y="163"/>
                  </a:lnTo>
                  <a:lnTo>
                    <a:pt x="67" y="163"/>
                  </a:lnTo>
                  <a:lnTo>
                    <a:pt x="69" y="165"/>
                  </a:lnTo>
                  <a:lnTo>
                    <a:pt x="69" y="165"/>
                  </a:lnTo>
                  <a:lnTo>
                    <a:pt x="69" y="165"/>
                  </a:lnTo>
                  <a:lnTo>
                    <a:pt x="69" y="165"/>
                  </a:lnTo>
                  <a:lnTo>
                    <a:pt x="70" y="165"/>
                  </a:lnTo>
                  <a:lnTo>
                    <a:pt x="70" y="165"/>
                  </a:lnTo>
                  <a:lnTo>
                    <a:pt x="72" y="168"/>
                  </a:lnTo>
                  <a:lnTo>
                    <a:pt x="72" y="168"/>
                  </a:lnTo>
                  <a:lnTo>
                    <a:pt x="72" y="168"/>
                  </a:lnTo>
                  <a:lnTo>
                    <a:pt x="74" y="170"/>
                  </a:lnTo>
                  <a:lnTo>
                    <a:pt x="74" y="170"/>
                  </a:lnTo>
                  <a:lnTo>
                    <a:pt x="72" y="170"/>
                  </a:lnTo>
                  <a:lnTo>
                    <a:pt x="72" y="172"/>
                  </a:lnTo>
                  <a:lnTo>
                    <a:pt x="74" y="170"/>
                  </a:lnTo>
                  <a:lnTo>
                    <a:pt x="74" y="170"/>
                  </a:lnTo>
                  <a:lnTo>
                    <a:pt x="74" y="172"/>
                  </a:lnTo>
                  <a:lnTo>
                    <a:pt x="74" y="172"/>
                  </a:lnTo>
                  <a:lnTo>
                    <a:pt x="75" y="173"/>
                  </a:lnTo>
                  <a:lnTo>
                    <a:pt x="75" y="173"/>
                  </a:lnTo>
                  <a:lnTo>
                    <a:pt x="79" y="177"/>
                  </a:lnTo>
                  <a:lnTo>
                    <a:pt x="79" y="177"/>
                  </a:lnTo>
                  <a:lnTo>
                    <a:pt x="82" y="178"/>
                  </a:lnTo>
                  <a:lnTo>
                    <a:pt x="82" y="178"/>
                  </a:lnTo>
                  <a:lnTo>
                    <a:pt x="86" y="180"/>
                  </a:lnTo>
                  <a:lnTo>
                    <a:pt x="86" y="180"/>
                  </a:lnTo>
                  <a:lnTo>
                    <a:pt x="89" y="182"/>
                  </a:lnTo>
                  <a:lnTo>
                    <a:pt x="93" y="184"/>
                  </a:lnTo>
                  <a:lnTo>
                    <a:pt x="96" y="184"/>
                  </a:lnTo>
                  <a:lnTo>
                    <a:pt x="94" y="185"/>
                  </a:lnTo>
                  <a:lnTo>
                    <a:pt x="94" y="185"/>
                  </a:lnTo>
                  <a:lnTo>
                    <a:pt x="93" y="187"/>
                  </a:lnTo>
                  <a:lnTo>
                    <a:pt x="91" y="185"/>
                  </a:lnTo>
                  <a:lnTo>
                    <a:pt x="93" y="187"/>
                  </a:lnTo>
                  <a:lnTo>
                    <a:pt x="93" y="187"/>
                  </a:lnTo>
                  <a:lnTo>
                    <a:pt x="91" y="189"/>
                  </a:lnTo>
                  <a:lnTo>
                    <a:pt x="91" y="189"/>
                  </a:lnTo>
                  <a:lnTo>
                    <a:pt x="89" y="189"/>
                  </a:lnTo>
                  <a:lnTo>
                    <a:pt x="89" y="189"/>
                  </a:lnTo>
                  <a:lnTo>
                    <a:pt x="86" y="189"/>
                  </a:lnTo>
                  <a:lnTo>
                    <a:pt x="84" y="189"/>
                  </a:lnTo>
                  <a:lnTo>
                    <a:pt x="84" y="189"/>
                  </a:lnTo>
                  <a:lnTo>
                    <a:pt x="84" y="189"/>
                  </a:lnTo>
                  <a:lnTo>
                    <a:pt x="82" y="189"/>
                  </a:lnTo>
                  <a:lnTo>
                    <a:pt x="82" y="189"/>
                  </a:lnTo>
                  <a:lnTo>
                    <a:pt x="82" y="189"/>
                  </a:lnTo>
                  <a:lnTo>
                    <a:pt x="82" y="189"/>
                  </a:lnTo>
                  <a:lnTo>
                    <a:pt x="79" y="189"/>
                  </a:lnTo>
                  <a:lnTo>
                    <a:pt x="79" y="189"/>
                  </a:lnTo>
                  <a:lnTo>
                    <a:pt x="79" y="189"/>
                  </a:lnTo>
                  <a:lnTo>
                    <a:pt x="79" y="189"/>
                  </a:lnTo>
                  <a:lnTo>
                    <a:pt x="79" y="189"/>
                  </a:lnTo>
                  <a:lnTo>
                    <a:pt x="79" y="192"/>
                  </a:lnTo>
                  <a:lnTo>
                    <a:pt x="75" y="194"/>
                  </a:lnTo>
                  <a:lnTo>
                    <a:pt x="75" y="194"/>
                  </a:lnTo>
                  <a:lnTo>
                    <a:pt x="74" y="194"/>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67" name="Freeform 351"/>
            <p:cNvSpPr>
              <a:spLocks/>
            </p:cNvSpPr>
            <p:nvPr/>
          </p:nvSpPr>
          <p:spPr bwMode="auto">
            <a:xfrm>
              <a:off x="5903913" y="1725949"/>
              <a:ext cx="419100" cy="307975"/>
            </a:xfrm>
            <a:custGeom>
              <a:avLst/>
              <a:gdLst>
                <a:gd name="T0" fmla="*/ 63 w 264"/>
                <a:gd name="T1" fmla="*/ 190 h 194"/>
                <a:gd name="T2" fmla="*/ 57 w 264"/>
                <a:gd name="T3" fmla="*/ 190 h 194"/>
                <a:gd name="T4" fmla="*/ 46 w 264"/>
                <a:gd name="T5" fmla="*/ 187 h 194"/>
                <a:gd name="T6" fmla="*/ 36 w 264"/>
                <a:gd name="T7" fmla="*/ 185 h 194"/>
                <a:gd name="T8" fmla="*/ 29 w 264"/>
                <a:gd name="T9" fmla="*/ 184 h 194"/>
                <a:gd name="T10" fmla="*/ 34 w 264"/>
                <a:gd name="T11" fmla="*/ 175 h 194"/>
                <a:gd name="T12" fmla="*/ 26 w 264"/>
                <a:gd name="T13" fmla="*/ 166 h 194"/>
                <a:gd name="T14" fmla="*/ 14 w 264"/>
                <a:gd name="T15" fmla="*/ 165 h 194"/>
                <a:gd name="T16" fmla="*/ 0 w 264"/>
                <a:gd name="T17" fmla="*/ 156 h 194"/>
                <a:gd name="T18" fmla="*/ 12 w 264"/>
                <a:gd name="T19" fmla="*/ 146 h 194"/>
                <a:gd name="T20" fmla="*/ 19 w 264"/>
                <a:gd name="T21" fmla="*/ 139 h 194"/>
                <a:gd name="T22" fmla="*/ 17 w 264"/>
                <a:gd name="T23" fmla="*/ 125 h 194"/>
                <a:gd name="T24" fmla="*/ 26 w 264"/>
                <a:gd name="T25" fmla="*/ 117 h 194"/>
                <a:gd name="T26" fmla="*/ 36 w 264"/>
                <a:gd name="T27" fmla="*/ 113 h 194"/>
                <a:gd name="T28" fmla="*/ 45 w 264"/>
                <a:gd name="T29" fmla="*/ 105 h 194"/>
                <a:gd name="T30" fmla="*/ 36 w 264"/>
                <a:gd name="T31" fmla="*/ 98 h 194"/>
                <a:gd name="T32" fmla="*/ 48 w 264"/>
                <a:gd name="T33" fmla="*/ 93 h 194"/>
                <a:gd name="T34" fmla="*/ 58 w 264"/>
                <a:gd name="T35" fmla="*/ 84 h 194"/>
                <a:gd name="T36" fmla="*/ 62 w 264"/>
                <a:gd name="T37" fmla="*/ 77 h 194"/>
                <a:gd name="T38" fmla="*/ 75 w 264"/>
                <a:gd name="T39" fmla="*/ 72 h 194"/>
                <a:gd name="T40" fmla="*/ 72 w 264"/>
                <a:gd name="T41" fmla="*/ 65 h 194"/>
                <a:gd name="T42" fmla="*/ 65 w 264"/>
                <a:gd name="T43" fmla="*/ 58 h 194"/>
                <a:gd name="T44" fmla="*/ 81 w 264"/>
                <a:gd name="T45" fmla="*/ 57 h 194"/>
                <a:gd name="T46" fmla="*/ 93 w 264"/>
                <a:gd name="T47" fmla="*/ 51 h 194"/>
                <a:gd name="T48" fmla="*/ 98 w 264"/>
                <a:gd name="T49" fmla="*/ 46 h 194"/>
                <a:gd name="T50" fmla="*/ 110 w 264"/>
                <a:gd name="T51" fmla="*/ 38 h 194"/>
                <a:gd name="T52" fmla="*/ 127 w 264"/>
                <a:gd name="T53" fmla="*/ 32 h 194"/>
                <a:gd name="T54" fmla="*/ 135 w 264"/>
                <a:gd name="T55" fmla="*/ 27 h 194"/>
                <a:gd name="T56" fmla="*/ 142 w 264"/>
                <a:gd name="T57" fmla="*/ 27 h 194"/>
                <a:gd name="T58" fmla="*/ 152 w 264"/>
                <a:gd name="T59" fmla="*/ 22 h 194"/>
                <a:gd name="T60" fmla="*/ 166 w 264"/>
                <a:gd name="T61" fmla="*/ 24 h 194"/>
                <a:gd name="T62" fmla="*/ 180 w 264"/>
                <a:gd name="T63" fmla="*/ 22 h 194"/>
                <a:gd name="T64" fmla="*/ 188 w 264"/>
                <a:gd name="T65" fmla="*/ 22 h 194"/>
                <a:gd name="T66" fmla="*/ 199 w 264"/>
                <a:gd name="T67" fmla="*/ 15 h 194"/>
                <a:gd name="T68" fmla="*/ 211 w 264"/>
                <a:gd name="T69" fmla="*/ 14 h 194"/>
                <a:gd name="T70" fmla="*/ 219 w 264"/>
                <a:gd name="T71" fmla="*/ 7 h 194"/>
                <a:gd name="T72" fmla="*/ 226 w 264"/>
                <a:gd name="T73" fmla="*/ 3 h 194"/>
                <a:gd name="T74" fmla="*/ 243 w 264"/>
                <a:gd name="T75" fmla="*/ 0 h 194"/>
                <a:gd name="T76" fmla="*/ 260 w 264"/>
                <a:gd name="T77" fmla="*/ 15 h 194"/>
                <a:gd name="T78" fmla="*/ 233 w 264"/>
                <a:gd name="T79" fmla="*/ 31 h 194"/>
                <a:gd name="T80" fmla="*/ 188 w 264"/>
                <a:gd name="T81" fmla="*/ 44 h 194"/>
                <a:gd name="T82" fmla="*/ 171 w 264"/>
                <a:gd name="T83" fmla="*/ 46 h 194"/>
                <a:gd name="T84" fmla="*/ 156 w 264"/>
                <a:gd name="T85" fmla="*/ 55 h 194"/>
                <a:gd name="T86" fmla="*/ 139 w 264"/>
                <a:gd name="T87" fmla="*/ 63 h 194"/>
                <a:gd name="T88" fmla="*/ 135 w 264"/>
                <a:gd name="T89" fmla="*/ 70 h 194"/>
                <a:gd name="T90" fmla="*/ 123 w 264"/>
                <a:gd name="T91" fmla="*/ 77 h 194"/>
                <a:gd name="T92" fmla="*/ 116 w 264"/>
                <a:gd name="T93" fmla="*/ 79 h 194"/>
                <a:gd name="T94" fmla="*/ 108 w 264"/>
                <a:gd name="T95" fmla="*/ 86 h 194"/>
                <a:gd name="T96" fmla="*/ 101 w 264"/>
                <a:gd name="T97" fmla="*/ 93 h 194"/>
                <a:gd name="T98" fmla="*/ 98 w 264"/>
                <a:gd name="T99" fmla="*/ 99 h 194"/>
                <a:gd name="T100" fmla="*/ 87 w 264"/>
                <a:gd name="T101" fmla="*/ 111 h 194"/>
                <a:gd name="T102" fmla="*/ 77 w 264"/>
                <a:gd name="T103" fmla="*/ 120 h 194"/>
                <a:gd name="T104" fmla="*/ 72 w 264"/>
                <a:gd name="T105" fmla="*/ 123 h 194"/>
                <a:gd name="T106" fmla="*/ 67 w 264"/>
                <a:gd name="T107" fmla="*/ 129 h 194"/>
                <a:gd name="T108" fmla="*/ 63 w 264"/>
                <a:gd name="T109" fmla="*/ 137 h 194"/>
                <a:gd name="T110" fmla="*/ 60 w 264"/>
                <a:gd name="T111" fmla="*/ 153 h 194"/>
                <a:gd name="T112" fmla="*/ 63 w 264"/>
                <a:gd name="T113" fmla="*/ 163 h 194"/>
                <a:gd name="T114" fmla="*/ 74 w 264"/>
                <a:gd name="T115" fmla="*/ 170 h 194"/>
                <a:gd name="T116" fmla="*/ 86 w 264"/>
                <a:gd name="T117" fmla="*/ 180 h 194"/>
                <a:gd name="T118" fmla="*/ 89 w 264"/>
                <a:gd name="T119" fmla="*/ 189 h 194"/>
                <a:gd name="T120" fmla="*/ 79 w 264"/>
                <a:gd name="T121" fmla="*/ 19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4">
                  <a:moveTo>
                    <a:pt x="74" y="194"/>
                  </a:moveTo>
                  <a:lnTo>
                    <a:pt x="74" y="194"/>
                  </a:lnTo>
                  <a:lnTo>
                    <a:pt x="72" y="194"/>
                  </a:lnTo>
                  <a:lnTo>
                    <a:pt x="72" y="194"/>
                  </a:lnTo>
                  <a:lnTo>
                    <a:pt x="70" y="192"/>
                  </a:lnTo>
                  <a:lnTo>
                    <a:pt x="70" y="192"/>
                  </a:lnTo>
                  <a:lnTo>
                    <a:pt x="69" y="192"/>
                  </a:lnTo>
                  <a:lnTo>
                    <a:pt x="67" y="190"/>
                  </a:lnTo>
                  <a:lnTo>
                    <a:pt x="67" y="192"/>
                  </a:lnTo>
                  <a:lnTo>
                    <a:pt x="67" y="192"/>
                  </a:lnTo>
                  <a:lnTo>
                    <a:pt x="65" y="192"/>
                  </a:lnTo>
                  <a:lnTo>
                    <a:pt x="65" y="190"/>
                  </a:lnTo>
                  <a:lnTo>
                    <a:pt x="65" y="190"/>
                  </a:lnTo>
                  <a:lnTo>
                    <a:pt x="63" y="190"/>
                  </a:lnTo>
                  <a:lnTo>
                    <a:pt x="63" y="189"/>
                  </a:lnTo>
                  <a:lnTo>
                    <a:pt x="63" y="189"/>
                  </a:lnTo>
                  <a:lnTo>
                    <a:pt x="63" y="189"/>
                  </a:lnTo>
                  <a:lnTo>
                    <a:pt x="62" y="189"/>
                  </a:lnTo>
                  <a:lnTo>
                    <a:pt x="62" y="189"/>
                  </a:lnTo>
                  <a:lnTo>
                    <a:pt x="62" y="189"/>
                  </a:lnTo>
                  <a:lnTo>
                    <a:pt x="62" y="189"/>
                  </a:lnTo>
                  <a:lnTo>
                    <a:pt x="60" y="189"/>
                  </a:lnTo>
                  <a:lnTo>
                    <a:pt x="60" y="189"/>
                  </a:lnTo>
                  <a:lnTo>
                    <a:pt x="60" y="189"/>
                  </a:lnTo>
                  <a:lnTo>
                    <a:pt x="60" y="189"/>
                  </a:lnTo>
                  <a:lnTo>
                    <a:pt x="58" y="190"/>
                  </a:lnTo>
                  <a:lnTo>
                    <a:pt x="58" y="190"/>
                  </a:lnTo>
                  <a:lnTo>
                    <a:pt x="57" y="190"/>
                  </a:lnTo>
                  <a:lnTo>
                    <a:pt x="57" y="190"/>
                  </a:lnTo>
                  <a:lnTo>
                    <a:pt x="55" y="190"/>
                  </a:lnTo>
                  <a:lnTo>
                    <a:pt x="55" y="190"/>
                  </a:lnTo>
                  <a:lnTo>
                    <a:pt x="53" y="189"/>
                  </a:lnTo>
                  <a:lnTo>
                    <a:pt x="51" y="189"/>
                  </a:lnTo>
                  <a:lnTo>
                    <a:pt x="51" y="189"/>
                  </a:lnTo>
                  <a:lnTo>
                    <a:pt x="51" y="189"/>
                  </a:lnTo>
                  <a:lnTo>
                    <a:pt x="51" y="187"/>
                  </a:lnTo>
                  <a:lnTo>
                    <a:pt x="51" y="187"/>
                  </a:lnTo>
                  <a:lnTo>
                    <a:pt x="50" y="187"/>
                  </a:lnTo>
                  <a:lnTo>
                    <a:pt x="50" y="187"/>
                  </a:lnTo>
                  <a:lnTo>
                    <a:pt x="48" y="187"/>
                  </a:lnTo>
                  <a:lnTo>
                    <a:pt x="48" y="187"/>
                  </a:lnTo>
                  <a:lnTo>
                    <a:pt x="46" y="187"/>
                  </a:lnTo>
                  <a:lnTo>
                    <a:pt x="46" y="187"/>
                  </a:lnTo>
                  <a:lnTo>
                    <a:pt x="45" y="187"/>
                  </a:lnTo>
                  <a:lnTo>
                    <a:pt x="45" y="187"/>
                  </a:lnTo>
                  <a:lnTo>
                    <a:pt x="43" y="187"/>
                  </a:lnTo>
                  <a:lnTo>
                    <a:pt x="43" y="187"/>
                  </a:lnTo>
                  <a:lnTo>
                    <a:pt x="43" y="187"/>
                  </a:lnTo>
                  <a:lnTo>
                    <a:pt x="43" y="187"/>
                  </a:lnTo>
                  <a:lnTo>
                    <a:pt x="41" y="187"/>
                  </a:lnTo>
                  <a:lnTo>
                    <a:pt x="41" y="187"/>
                  </a:lnTo>
                  <a:lnTo>
                    <a:pt x="38" y="185"/>
                  </a:lnTo>
                  <a:lnTo>
                    <a:pt x="38" y="185"/>
                  </a:lnTo>
                  <a:lnTo>
                    <a:pt x="38" y="185"/>
                  </a:lnTo>
                  <a:lnTo>
                    <a:pt x="38" y="185"/>
                  </a:lnTo>
                  <a:lnTo>
                    <a:pt x="36" y="185"/>
                  </a:lnTo>
                  <a:lnTo>
                    <a:pt x="36" y="185"/>
                  </a:lnTo>
                  <a:lnTo>
                    <a:pt x="36" y="187"/>
                  </a:lnTo>
                  <a:lnTo>
                    <a:pt x="36" y="187"/>
                  </a:lnTo>
                  <a:lnTo>
                    <a:pt x="34" y="185"/>
                  </a:lnTo>
                  <a:lnTo>
                    <a:pt x="34" y="185"/>
                  </a:lnTo>
                  <a:lnTo>
                    <a:pt x="33" y="185"/>
                  </a:lnTo>
                  <a:lnTo>
                    <a:pt x="33" y="185"/>
                  </a:lnTo>
                  <a:lnTo>
                    <a:pt x="33" y="185"/>
                  </a:lnTo>
                  <a:lnTo>
                    <a:pt x="33" y="185"/>
                  </a:lnTo>
                  <a:lnTo>
                    <a:pt x="31" y="184"/>
                  </a:lnTo>
                  <a:lnTo>
                    <a:pt x="29" y="184"/>
                  </a:lnTo>
                  <a:lnTo>
                    <a:pt x="29" y="184"/>
                  </a:lnTo>
                  <a:lnTo>
                    <a:pt x="29" y="184"/>
                  </a:lnTo>
                  <a:lnTo>
                    <a:pt x="29" y="184"/>
                  </a:lnTo>
                  <a:lnTo>
                    <a:pt x="28" y="184"/>
                  </a:lnTo>
                  <a:lnTo>
                    <a:pt x="28" y="182"/>
                  </a:lnTo>
                  <a:lnTo>
                    <a:pt x="28" y="182"/>
                  </a:lnTo>
                  <a:lnTo>
                    <a:pt x="31" y="180"/>
                  </a:lnTo>
                  <a:lnTo>
                    <a:pt x="31" y="180"/>
                  </a:lnTo>
                  <a:lnTo>
                    <a:pt x="31" y="180"/>
                  </a:lnTo>
                  <a:lnTo>
                    <a:pt x="31" y="180"/>
                  </a:lnTo>
                  <a:lnTo>
                    <a:pt x="31" y="177"/>
                  </a:lnTo>
                  <a:lnTo>
                    <a:pt x="31" y="177"/>
                  </a:lnTo>
                  <a:lnTo>
                    <a:pt x="34" y="175"/>
                  </a:lnTo>
                  <a:lnTo>
                    <a:pt x="36" y="175"/>
                  </a:lnTo>
                  <a:lnTo>
                    <a:pt x="36" y="175"/>
                  </a:lnTo>
                  <a:lnTo>
                    <a:pt x="34" y="175"/>
                  </a:lnTo>
                  <a:lnTo>
                    <a:pt x="34" y="175"/>
                  </a:lnTo>
                  <a:lnTo>
                    <a:pt x="34" y="175"/>
                  </a:lnTo>
                  <a:lnTo>
                    <a:pt x="33" y="175"/>
                  </a:lnTo>
                  <a:lnTo>
                    <a:pt x="33" y="175"/>
                  </a:lnTo>
                  <a:lnTo>
                    <a:pt x="31" y="173"/>
                  </a:lnTo>
                  <a:lnTo>
                    <a:pt x="31" y="173"/>
                  </a:lnTo>
                  <a:lnTo>
                    <a:pt x="29" y="172"/>
                  </a:lnTo>
                  <a:lnTo>
                    <a:pt x="29" y="172"/>
                  </a:lnTo>
                  <a:lnTo>
                    <a:pt x="29" y="172"/>
                  </a:lnTo>
                  <a:lnTo>
                    <a:pt x="29" y="170"/>
                  </a:lnTo>
                  <a:lnTo>
                    <a:pt x="29" y="170"/>
                  </a:lnTo>
                  <a:lnTo>
                    <a:pt x="26" y="166"/>
                  </a:lnTo>
                  <a:lnTo>
                    <a:pt x="26" y="166"/>
                  </a:lnTo>
                  <a:lnTo>
                    <a:pt x="26" y="166"/>
                  </a:lnTo>
                  <a:lnTo>
                    <a:pt x="26" y="166"/>
                  </a:lnTo>
                  <a:lnTo>
                    <a:pt x="26" y="166"/>
                  </a:lnTo>
                  <a:lnTo>
                    <a:pt x="26" y="166"/>
                  </a:lnTo>
                  <a:lnTo>
                    <a:pt x="24" y="168"/>
                  </a:lnTo>
                  <a:lnTo>
                    <a:pt x="24" y="168"/>
                  </a:lnTo>
                  <a:lnTo>
                    <a:pt x="22" y="168"/>
                  </a:lnTo>
                  <a:lnTo>
                    <a:pt x="22" y="168"/>
                  </a:lnTo>
                  <a:lnTo>
                    <a:pt x="21" y="168"/>
                  </a:lnTo>
                  <a:lnTo>
                    <a:pt x="21" y="168"/>
                  </a:lnTo>
                  <a:lnTo>
                    <a:pt x="17" y="165"/>
                  </a:lnTo>
                  <a:lnTo>
                    <a:pt x="17" y="165"/>
                  </a:lnTo>
                  <a:lnTo>
                    <a:pt x="16" y="165"/>
                  </a:lnTo>
                  <a:lnTo>
                    <a:pt x="16" y="165"/>
                  </a:lnTo>
                  <a:lnTo>
                    <a:pt x="14" y="165"/>
                  </a:lnTo>
                  <a:lnTo>
                    <a:pt x="14" y="165"/>
                  </a:lnTo>
                  <a:lnTo>
                    <a:pt x="14" y="166"/>
                  </a:lnTo>
                  <a:lnTo>
                    <a:pt x="14" y="166"/>
                  </a:lnTo>
                  <a:lnTo>
                    <a:pt x="12" y="166"/>
                  </a:lnTo>
                  <a:lnTo>
                    <a:pt x="12" y="166"/>
                  </a:lnTo>
                  <a:lnTo>
                    <a:pt x="9" y="168"/>
                  </a:lnTo>
                  <a:lnTo>
                    <a:pt x="9" y="168"/>
                  </a:lnTo>
                  <a:lnTo>
                    <a:pt x="5" y="166"/>
                  </a:lnTo>
                  <a:lnTo>
                    <a:pt x="4" y="165"/>
                  </a:lnTo>
                  <a:lnTo>
                    <a:pt x="2" y="160"/>
                  </a:lnTo>
                  <a:lnTo>
                    <a:pt x="2" y="160"/>
                  </a:lnTo>
                  <a:lnTo>
                    <a:pt x="2" y="160"/>
                  </a:lnTo>
                  <a:lnTo>
                    <a:pt x="2" y="156"/>
                  </a:lnTo>
                  <a:lnTo>
                    <a:pt x="2" y="156"/>
                  </a:lnTo>
                  <a:lnTo>
                    <a:pt x="0" y="156"/>
                  </a:lnTo>
                  <a:lnTo>
                    <a:pt x="0" y="156"/>
                  </a:lnTo>
                  <a:lnTo>
                    <a:pt x="0" y="154"/>
                  </a:lnTo>
                  <a:lnTo>
                    <a:pt x="0" y="153"/>
                  </a:lnTo>
                  <a:lnTo>
                    <a:pt x="0" y="153"/>
                  </a:lnTo>
                  <a:lnTo>
                    <a:pt x="4" y="149"/>
                  </a:lnTo>
                  <a:lnTo>
                    <a:pt x="4" y="149"/>
                  </a:lnTo>
                  <a:lnTo>
                    <a:pt x="5" y="148"/>
                  </a:lnTo>
                  <a:lnTo>
                    <a:pt x="5" y="148"/>
                  </a:lnTo>
                  <a:lnTo>
                    <a:pt x="5" y="148"/>
                  </a:lnTo>
                  <a:lnTo>
                    <a:pt x="5" y="148"/>
                  </a:lnTo>
                  <a:lnTo>
                    <a:pt x="7" y="146"/>
                  </a:lnTo>
                  <a:lnTo>
                    <a:pt x="10" y="144"/>
                  </a:lnTo>
                  <a:lnTo>
                    <a:pt x="10" y="144"/>
                  </a:lnTo>
                  <a:lnTo>
                    <a:pt x="12" y="146"/>
                  </a:lnTo>
                  <a:lnTo>
                    <a:pt x="12" y="146"/>
                  </a:lnTo>
                  <a:lnTo>
                    <a:pt x="12" y="146"/>
                  </a:lnTo>
                  <a:lnTo>
                    <a:pt x="12" y="146"/>
                  </a:lnTo>
                  <a:lnTo>
                    <a:pt x="12" y="146"/>
                  </a:lnTo>
                  <a:lnTo>
                    <a:pt x="14" y="142"/>
                  </a:lnTo>
                  <a:lnTo>
                    <a:pt x="14" y="142"/>
                  </a:lnTo>
                  <a:lnTo>
                    <a:pt x="17" y="142"/>
                  </a:lnTo>
                  <a:lnTo>
                    <a:pt x="17" y="142"/>
                  </a:lnTo>
                  <a:lnTo>
                    <a:pt x="19" y="141"/>
                  </a:lnTo>
                  <a:lnTo>
                    <a:pt x="19" y="141"/>
                  </a:lnTo>
                  <a:lnTo>
                    <a:pt x="19" y="141"/>
                  </a:lnTo>
                  <a:lnTo>
                    <a:pt x="19" y="141"/>
                  </a:lnTo>
                  <a:lnTo>
                    <a:pt x="19" y="139"/>
                  </a:lnTo>
                  <a:lnTo>
                    <a:pt x="19" y="139"/>
                  </a:lnTo>
                  <a:lnTo>
                    <a:pt x="19" y="137"/>
                  </a:lnTo>
                  <a:lnTo>
                    <a:pt x="19" y="137"/>
                  </a:lnTo>
                  <a:lnTo>
                    <a:pt x="21" y="136"/>
                  </a:lnTo>
                  <a:lnTo>
                    <a:pt x="21" y="136"/>
                  </a:lnTo>
                  <a:lnTo>
                    <a:pt x="21" y="136"/>
                  </a:lnTo>
                  <a:lnTo>
                    <a:pt x="21" y="134"/>
                  </a:lnTo>
                  <a:lnTo>
                    <a:pt x="21" y="134"/>
                  </a:lnTo>
                  <a:lnTo>
                    <a:pt x="19" y="134"/>
                  </a:lnTo>
                  <a:lnTo>
                    <a:pt x="19" y="134"/>
                  </a:lnTo>
                  <a:lnTo>
                    <a:pt x="17" y="132"/>
                  </a:lnTo>
                  <a:lnTo>
                    <a:pt x="17" y="132"/>
                  </a:lnTo>
                  <a:lnTo>
                    <a:pt x="16" y="129"/>
                  </a:lnTo>
                  <a:lnTo>
                    <a:pt x="16" y="129"/>
                  </a:lnTo>
                  <a:lnTo>
                    <a:pt x="17" y="125"/>
                  </a:lnTo>
                  <a:lnTo>
                    <a:pt x="17" y="125"/>
                  </a:lnTo>
                  <a:lnTo>
                    <a:pt x="19" y="123"/>
                  </a:lnTo>
                  <a:lnTo>
                    <a:pt x="22" y="123"/>
                  </a:lnTo>
                  <a:lnTo>
                    <a:pt x="22" y="123"/>
                  </a:lnTo>
                  <a:lnTo>
                    <a:pt x="24" y="123"/>
                  </a:lnTo>
                  <a:lnTo>
                    <a:pt x="24" y="123"/>
                  </a:lnTo>
                  <a:lnTo>
                    <a:pt x="24" y="123"/>
                  </a:lnTo>
                  <a:lnTo>
                    <a:pt x="24" y="123"/>
                  </a:lnTo>
                  <a:lnTo>
                    <a:pt x="26" y="123"/>
                  </a:lnTo>
                  <a:lnTo>
                    <a:pt x="26" y="123"/>
                  </a:lnTo>
                  <a:lnTo>
                    <a:pt x="26" y="120"/>
                  </a:lnTo>
                  <a:lnTo>
                    <a:pt x="26" y="120"/>
                  </a:lnTo>
                  <a:lnTo>
                    <a:pt x="26" y="118"/>
                  </a:lnTo>
                  <a:lnTo>
                    <a:pt x="26" y="117"/>
                  </a:lnTo>
                  <a:lnTo>
                    <a:pt x="26" y="117"/>
                  </a:lnTo>
                  <a:lnTo>
                    <a:pt x="28" y="115"/>
                  </a:lnTo>
                  <a:lnTo>
                    <a:pt x="29" y="115"/>
                  </a:lnTo>
                  <a:lnTo>
                    <a:pt x="29" y="115"/>
                  </a:lnTo>
                  <a:lnTo>
                    <a:pt x="29" y="115"/>
                  </a:lnTo>
                  <a:lnTo>
                    <a:pt x="29" y="115"/>
                  </a:lnTo>
                  <a:lnTo>
                    <a:pt x="31" y="113"/>
                  </a:lnTo>
                  <a:lnTo>
                    <a:pt x="31" y="113"/>
                  </a:lnTo>
                  <a:lnTo>
                    <a:pt x="33" y="113"/>
                  </a:lnTo>
                  <a:lnTo>
                    <a:pt x="33" y="113"/>
                  </a:lnTo>
                  <a:lnTo>
                    <a:pt x="34" y="113"/>
                  </a:lnTo>
                  <a:lnTo>
                    <a:pt x="34" y="113"/>
                  </a:lnTo>
                  <a:lnTo>
                    <a:pt x="36" y="113"/>
                  </a:lnTo>
                  <a:lnTo>
                    <a:pt x="36" y="113"/>
                  </a:lnTo>
                  <a:lnTo>
                    <a:pt x="38" y="113"/>
                  </a:lnTo>
                  <a:lnTo>
                    <a:pt x="38" y="113"/>
                  </a:lnTo>
                  <a:lnTo>
                    <a:pt x="38" y="113"/>
                  </a:lnTo>
                  <a:lnTo>
                    <a:pt x="38" y="113"/>
                  </a:lnTo>
                  <a:lnTo>
                    <a:pt x="40" y="111"/>
                  </a:lnTo>
                  <a:lnTo>
                    <a:pt x="40" y="111"/>
                  </a:lnTo>
                  <a:lnTo>
                    <a:pt x="40" y="110"/>
                  </a:lnTo>
                  <a:lnTo>
                    <a:pt x="40" y="110"/>
                  </a:lnTo>
                  <a:lnTo>
                    <a:pt x="43" y="108"/>
                  </a:lnTo>
                  <a:lnTo>
                    <a:pt x="43" y="106"/>
                  </a:lnTo>
                  <a:lnTo>
                    <a:pt x="43" y="106"/>
                  </a:lnTo>
                  <a:lnTo>
                    <a:pt x="45" y="105"/>
                  </a:lnTo>
                  <a:lnTo>
                    <a:pt x="45" y="105"/>
                  </a:lnTo>
                  <a:lnTo>
                    <a:pt x="45" y="105"/>
                  </a:lnTo>
                  <a:lnTo>
                    <a:pt x="45" y="105"/>
                  </a:lnTo>
                  <a:lnTo>
                    <a:pt x="45" y="105"/>
                  </a:lnTo>
                  <a:lnTo>
                    <a:pt x="41" y="106"/>
                  </a:lnTo>
                  <a:lnTo>
                    <a:pt x="41" y="106"/>
                  </a:lnTo>
                  <a:lnTo>
                    <a:pt x="41" y="106"/>
                  </a:lnTo>
                  <a:lnTo>
                    <a:pt x="41" y="106"/>
                  </a:lnTo>
                  <a:lnTo>
                    <a:pt x="38" y="105"/>
                  </a:lnTo>
                  <a:lnTo>
                    <a:pt x="36" y="105"/>
                  </a:lnTo>
                  <a:lnTo>
                    <a:pt x="34" y="103"/>
                  </a:lnTo>
                  <a:lnTo>
                    <a:pt x="34" y="103"/>
                  </a:lnTo>
                  <a:lnTo>
                    <a:pt x="33" y="101"/>
                  </a:lnTo>
                  <a:lnTo>
                    <a:pt x="33" y="101"/>
                  </a:lnTo>
                  <a:lnTo>
                    <a:pt x="33" y="99"/>
                  </a:lnTo>
                  <a:lnTo>
                    <a:pt x="36" y="98"/>
                  </a:lnTo>
                  <a:lnTo>
                    <a:pt x="36" y="98"/>
                  </a:lnTo>
                  <a:lnTo>
                    <a:pt x="36" y="98"/>
                  </a:lnTo>
                  <a:lnTo>
                    <a:pt x="38" y="98"/>
                  </a:lnTo>
                  <a:lnTo>
                    <a:pt x="38" y="98"/>
                  </a:lnTo>
                  <a:lnTo>
                    <a:pt x="40" y="96"/>
                  </a:lnTo>
                  <a:lnTo>
                    <a:pt x="40" y="96"/>
                  </a:lnTo>
                  <a:lnTo>
                    <a:pt x="40" y="96"/>
                  </a:lnTo>
                  <a:lnTo>
                    <a:pt x="43" y="94"/>
                  </a:lnTo>
                  <a:lnTo>
                    <a:pt x="46" y="93"/>
                  </a:lnTo>
                  <a:lnTo>
                    <a:pt x="46" y="93"/>
                  </a:lnTo>
                  <a:lnTo>
                    <a:pt x="46" y="93"/>
                  </a:lnTo>
                  <a:lnTo>
                    <a:pt x="48" y="93"/>
                  </a:lnTo>
                  <a:lnTo>
                    <a:pt x="48" y="93"/>
                  </a:lnTo>
                  <a:lnTo>
                    <a:pt x="48" y="93"/>
                  </a:lnTo>
                  <a:lnTo>
                    <a:pt x="48" y="93"/>
                  </a:lnTo>
                  <a:lnTo>
                    <a:pt x="48" y="91"/>
                  </a:lnTo>
                  <a:lnTo>
                    <a:pt x="48" y="91"/>
                  </a:lnTo>
                  <a:lnTo>
                    <a:pt x="50" y="89"/>
                  </a:lnTo>
                  <a:lnTo>
                    <a:pt x="51" y="87"/>
                  </a:lnTo>
                  <a:lnTo>
                    <a:pt x="55" y="87"/>
                  </a:lnTo>
                  <a:lnTo>
                    <a:pt x="55" y="87"/>
                  </a:lnTo>
                  <a:lnTo>
                    <a:pt x="57" y="87"/>
                  </a:lnTo>
                  <a:lnTo>
                    <a:pt x="55" y="87"/>
                  </a:lnTo>
                  <a:lnTo>
                    <a:pt x="55" y="86"/>
                  </a:lnTo>
                  <a:lnTo>
                    <a:pt x="55" y="86"/>
                  </a:lnTo>
                  <a:lnTo>
                    <a:pt x="55" y="84"/>
                  </a:lnTo>
                  <a:lnTo>
                    <a:pt x="58" y="84"/>
                  </a:lnTo>
                  <a:lnTo>
                    <a:pt x="58" y="84"/>
                  </a:lnTo>
                  <a:lnTo>
                    <a:pt x="60" y="84"/>
                  </a:lnTo>
                  <a:lnTo>
                    <a:pt x="60" y="84"/>
                  </a:lnTo>
                  <a:lnTo>
                    <a:pt x="60" y="84"/>
                  </a:lnTo>
                  <a:lnTo>
                    <a:pt x="60" y="84"/>
                  </a:lnTo>
                  <a:lnTo>
                    <a:pt x="60" y="82"/>
                  </a:lnTo>
                  <a:lnTo>
                    <a:pt x="60" y="82"/>
                  </a:lnTo>
                  <a:lnTo>
                    <a:pt x="60" y="81"/>
                  </a:lnTo>
                  <a:lnTo>
                    <a:pt x="60" y="81"/>
                  </a:lnTo>
                  <a:lnTo>
                    <a:pt x="62" y="79"/>
                  </a:lnTo>
                  <a:lnTo>
                    <a:pt x="62" y="79"/>
                  </a:lnTo>
                  <a:lnTo>
                    <a:pt x="62" y="79"/>
                  </a:lnTo>
                  <a:lnTo>
                    <a:pt x="62" y="79"/>
                  </a:lnTo>
                  <a:lnTo>
                    <a:pt x="62" y="77"/>
                  </a:lnTo>
                  <a:lnTo>
                    <a:pt x="62" y="77"/>
                  </a:lnTo>
                  <a:lnTo>
                    <a:pt x="62" y="74"/>
                  </a:lnTo>
                  <a:lnTo>
                    <a:pt x="62" y="74"/>
                  </a:lnTo>
                  <a:lnTo>
                    <a:pt x="63" y="74"/>
                  </a:lnTo>
                  <a:lnTo>
                    <a:pt x="65" y="72"/>
                  </a:lnTo>
                  <a:lnTo>
                    <a:pt x="65" y="72"/>
                  </a:lnTo>
                  <a:lnTo>
                    <a:pt x="65" y="72"/>
                  </a:lnTo>
                  <a:lnTo>
                    <a:pt x="69" y="72"/>
                  </a:lnTo>
                  <a:lnTo>
                    <a:pt x="69" y="72"/>
                  </a:lnTo>
                  <a:lnTo>
                    <a:pt x="69" y="72"/>
                  </a:lnTo>
                  <a:lnTo>
                    <a:pt x="74" y="72"/>
                  </a:lnTo>
                  <a:lnTo>
                    <a:pt x="74" y="72"/>
                  </a:lnTo>
                  <a:lnTo>
                    <a:pt x="74" y="72"/>
                  </a:lnTo>
                  <a:lnTo>
                    <a:pt x="74" y="72"/>
                  </a:lnTo>
                  <a:lnTo>
                    <a:pt x="75" y="72"/>
                  </a:lnTo>
                  <a:lnTo>
                    <a:pt x="75" y="72"/>
                  </a:lnTo>
                  <a:lnTo>
                    <a:pt x="74" y="70"/>
                  </a:lnTo>
                  <a:lnTo>
                    <a:pt x="74" y="70"/>
                  </a:lnTo>
                  <a:lnTo>
                    <a:pt x="72" y="70"/>
                  </a:lnTo>
                  <a:lnTo>
                    <a:pt x="72" y="70"/>
                  </a:lnTo>
                  <a:lnTo>
                    <a:pt x="70" y="70"/>
                  </a:lnTo>
                  <a:lnTo>
                    <a:pt x="70" y="70"/>
                  </a:lnTo>
                  <a:lnTo>
                    <a:pt x="70" y="70"/>
                  </a:lnTo>
                  <a:lnTo>
                    <a:pt x="67" y="70"/>
                  </a:lnTo>
                  <a:lnTo>
                    <a:pt x="67" y="67"/>
                  </a:lnTo>
                  <a:lnTo>
                    <a:pt x="67" y="67"/>
                  </a:lnTo>
                  <a:lnTo>
                    <a:pt x="69" y="67"/>
                  </a:lnTo>
                  <a:lnTo>
                    <a:pt x="69" y="67"/>
                  </a:lnTo>
                  <a:lnTo>
                    <a:pt x="72" y="65"/>
                  </a:lnTo>
                  <a:lnTo>
                    <a:pt x="72" y="65"/>
                  </a:lnTo>
                  <a:lnTo>
                    <a:pt x="70" y="65"/>
                  </a:lnTo>
                  <a:lnTo>
                    <a:pt x="70" y="65"/>
                  </a:lnTo>
                  <a:lnTo>
                    <a:pt x="70" y="63"/>
                  </a:lnTo>
                  <a:lnTo>
                    <a:pt x="70" y="63"/>
                  </a:lnTo>
                  <a:lnTo>
                    <a:pt x="69" y="63"/>
                  </a:lnTo>
                  <a:lnTo>
                    <a:pt x="69" y="63"/>
                  </a:lnTo>
                  <a:lnTo>
                    <a:pt x="67" y="63"/>
                  </a:lnTo>
                  <a:lnTo>
                    <a:pt x="65" y="62"/>
                  </a:lnTo>
                  <a:lnTo>
                    <a:pt x="65" y="62"/>
                  </a:lnTo>
                  <a:lnTo>
                    <a:pt x="65" y="62"/>
                  </a:lnTo>
                  <a:lnTo>
                    <a:pt x="65" y="60"/>
                  </a:lnTo>
                  <a:lnTo>
                    <a:pt x="65" y="58"/>
                  </a:lnTo>
                  <a:lnTo>
                    <a:pt x="65" y="58"/>
                  </a:lnTo>
                  <a:lnTo>
                    <a:pt x="65" y="58"/>
                  </a:lnTo>
                  <a:lnTo>
                    <a:pt x="67" y="57"/>
                  </a:lnTo>
                  <a:lnTo>
                    <a:pt x="67" y="57"/>
                  </a:lnTo>
                  <a:lnTo>
                    <a:pt x="69" y="57"/>
                  </a:lnTo>
                  <a:lnTo>
                    <a:pt x="69" y="57"/>
                  </a:lnTo>
                  <a:lnTo>
                    <a:pt x="72" y="57"/>
                  </a:lnTo>
                  <a:lnTo>
                    <a:pt x="72" y="57"/>
                  </a:lnTo>
                  <a:lnTo>
                    <a:pt x="74" y="58"/>
                  </a:lnTo>
                  <a:lnTo>
                    <a:pt x="74" y="58"/>
                  </a:lnTo>
                  <a:lnTo>
                    <a:pt x="75" y="58"/>
                  </a:lnTo>
                  <a:lnTo>
                    <a:pt x="75" y="58"/>
                  </a:lnTo>
                  <a:lnTo>
                    <a:pt x="75" y="58"/>
                  </a:lnTo>
                  <a:lnTo>
                    <a:pt x="79" y="58"/>
                  </a:lnTo>
                  <a:lnTo>
                    <a:pt x="81" y="57"/>
                  </a:lnTo>
                  <a:lnTo>
                    <a:pt x="81" y="57"/>
                  </a:lnTo>
                  <a:lnTo>
                    <a:pt x="81" y="55"/>
                  </a:lnTo>
                  <a:lnTo>
                    <a:pt x="81" y="55"/>
                  </a:lnTo>
                  <a:lnTo>
                    <a:pt x="81" y="53"/>
                  </a:lnTo>
                  <a:lnTo>
                    <a:pt x="81" y="53"/>
                  </a:lnTo>
                  <a:lnTo>
                    <a:pt x="82" y="51"/>
                  </a:lnTo>
                  <a:lnTo>
                    <a:pt x="84" y="51"/>
                  </a:lnTo>
                  <a:lnTo>
                    <a:pt x="86" y="51"/>
                  </a:lnTo>
                  <a:lnTo>
                    <a:pt x="86" y="51"/>
                  </a:lnTo>
                  <a:lnTo>
                    <a:pt x="89" y="51"/>
                  </a:lnTo>
                  <a:lnTo>
                    <a:pt x="89" y="51"/>
                  </a:lnTo>
                  <a:lnTo>
                    <a:pt x="91" y="51"/>
                  </a:lnTo>
                  <a:lnTo>
                    <a:pt x="91" y="51"/>
                  </a:lnTo>
                  <a:lnTo>
                    <a:pt x="93" y="51"/>
                  </a:lnTo>
                  <a:lnTo>
                    <a:pt x="93" y="50"/>
                  </a:lnTo>
                  <a:lnTo>
                    <a:pt x="93" y="50"/>
                  </a:lnTo>
                  <a:lnTo>
                    <a:pt x="93" y="50"/>
                  </a:lnTo>
                  <a:lnTo>
                    <a:pt x="93" y="50"/>
                  </a:lnTo>
                  <a:lnTo>
                    <a:pt x="93" y="46"/>
                  </a:lnTo>
                  <a:lnTo>
                    <a:pt x="93" y="46"/>
                  </a:lnTo>
                  <a:lnTo>
                    <a:pt x="94" y="46"/>
                  </a:lnTo>
                  <a:lnTo>
                    <a:pt x="94" y="48"/>
                  </a:lnTo>
                  <a:lnTo>
                    <a:pt x="94" y="46"/>
                  </a:lnTo>
                  <a:lnTo>
                    <a:pt x="94" y="46"/>
                  </a:lnTo>
                  <a:lnTo>
                    <a:pt x="96" y="46"/>
                  </a:lnTo>
                  <a:lnTo>
                    <a:pt x="96" y="46"/>
                  </a:lnTo>
                  <a:lnTo>
                    <a:pt x="98" y="46"/>
                  </a:lnTo>
                  <a:lnTo>
                    <a:pt x="98" y="46"/>
                  </a:lnTo>
                  <a:lnTo>
                    <a:pt x="98" y="44"/>
                  </a:lnTo>
                  <a:lnTo>
                    <a:pt x="98" y="44"/>
                  </a:lnTo>
                  <a:lnTo>
                    <a:pt x="98" y="43"/>
                  </a:lnTo>
                  <a:lnTo>
                    <a:pt x="99" y="43"/>
                  </a:lnTo>
                  <a:lnTo>
                    <a:pt x="99" y="43"/>
                  </a:lnTo>
                  <a:lnTo>
                    <a:pt x="103" y="39"/>
                  </a:lnTo>
                  <a:lnTo>
                    <a:pt x="103" y="39"/>
                  </a:lnTo>
                  <a:lnTo>
                    <a:pt x="105" y="39"/>
                  </a:lnTo>
                  <a:lnTo>
                    <a:pt x="105" y="39"/>
                  </a:lnTo>
                  <a:lnTo>
                    <a:pt x="105" y="39"/>
                  </a:lnTo>
                  <a:lnTo>
                    <a:pt x="108" y="39"/>
                  </a:lnTo>
                  <a:lnTo>
                    <a:pt x="108" y="39"/>
                  </a:lnTo>
                  <a:lnTo>
                    <a:pt x="110" y="38"/>
                  </a:lnTo>
                  <a:lnTo>
                    <a:pt x="110" y="38"/>
                  </a:lnTo>
                  <a:lnTo>
                    <a:pt x="110" y="36"/>
                  </a:lnTo>
                  <a:lnTo>
                    <a:pt x="113" y="34"/>
                  </a:lnTo>
                  <a:lnTo>
                    <a:pt x="120" y="34"/>
                  </a:lnTo>
                  <a:lnTo>
                    <a:pt x="120" y="34"/>
                  </a:lnTo>
                  <a:lnTo>
                    <a:pt x="122" y="34"/>
                  </a:lnTo>
                  <a:lnTo>
                    <a:pt x="122" y="34"/>
                  </a:lnTo>
                  <a:lnTo>
                    <a:pt x="122" y="34"/>
                  </a:lnTo>
                  <a:lnTo>
                    <a:pt x="123" y="32"/>
                  </a:lnTo>
                  <a:lnTo>
                    <a:pt x="123" y="32"/>
                  </a:lnTo>
                  <a:lnTo>
                    <a:pt x="125" y="32"/>
                  </a:lnTo>
                  <a:lnTo>
                    <a:pt x="125" y="32"/>
                  </a:lnTo>
                  <a:lnTo>
                    <a:pt x="127" y="32"/>
                  </a:lnTo>
                  <a:lnTo>
                    <a:pt x="127" y="32"/>
                  </a:lnTo>
                  <a:lnTo>
                    <a:pt x="127" y="32"/>
                  </a:lnTo>
                  <a:lnTo>
                    <a:pt x="128" y="31"/>
                  </a:lnTo>
                  <a:lnTo>
                    <a:pt x="128" y="31"/>
                  </a:lnTo>
                  <a:lnTo>
                    <a:pt x="130" y="31"/>
                  </a:lnTo>
                  <a:lnTo>
                    <a:pt x="130" y="31"/>
                  </a:lnTo>
                  <a:lnTo>
                    <a:pt x="130" y="31"/>
                  </a:lnTo>
                  <a:lnTo>
                    <a:pt x="130" y="31"/>
                  </a:lnTo>
                  <a:lnTo>
                    <a:pt x="130" y="29"/>
                  </a:lnTo>
                  <a:lnTo>
                    <a:pt x="130" y="29"/>
                  </a:lnTo>
                  <a:lnTo>
                    <a:pt x="132" y="27"/>
                  </a:lnTo>
                  <a:lnTo>
                    <a:pt x="134" y="27"/>
                  </a:lnTo>
                  <a:lnTo>
                    <a:pt x="134" y="27"/>
                  </a:lnTo>
                  <a:lnTo>
                    <a:pt x="135" y="27"/>
                  </a:lnTo>
                  <a:lnTo>
                    <a:pt x="135" y="27"/>
                  </a:lnTo>
                  <a:lnTo>
                    <a:pt x="135" y="27"/>
                  </a:lnTo>
                  <a:lnTo>
                    <a:pt x="135" y="27"/>
                  </a:lnTo>
                  <a:lnTo>
                    <a:pt x="137" y="27"/>
                  </a:lnTo>
                  <a:lnTo>
                    <a:pt x="137" y="27"/>
                  </a:lnTo>
                  <a:lnTo>
                    <a:pt x="139" y="27"/>
                  </a:lnTo>
                  <a:lnTo>
                    <a:pt x="139" y="27"/>
                  </a:lnTo>
                  <a:lnTo>
                    <a:pt x="140" y="29"/>
                  </a:lnTo>
                  <a:lnTo>
                    <a:pt x="140" y="29"/>
                  </a:lnTo>
                  <a:lnTo>
                    <a:pt x="140" y="29"/>
                  </a:lnTo>
                  <a:lnTo>
                    <a:pt x="140" y="29"/>
                  </a:lnTo>
                  <a:lnTo>
                    <a:pt x="140" y="29"/>
                  </a:lnTo>
                  <a:lnTo>
                    <a:pt x="140" y="29"/>
                  </a:lnTo>
                  <a:lnTo>
                    <a:pt x="142" y="29"/>
                  </a:lnTo>
                  <a:lnTo>
                    <a:pt x="142" y="29"/>
                  </a:lnTo>
                  <a:lnTo>
                    <a:pt x="142" y="27"/>
                  </a:lnTo>
                  <a:lnTo>
                    <a:pt x="142" y="27"/>
                  </a:lnTo>
                  <a:lnTo>
                    <a:pt x="142" y="27"/>
                  </a:lnTo>
                  <a:lnTo>
                    <a:pt x="142" y="27"/>
                  </a:lnTo>
                  <a:lnTo>
                    <a:pt x="142" y="26"/>
                  </a:lnTo>
                  <a:lnTo>
                    <a:pt x="142" y="26"/>
                  </a:lnTo>
                  <a:lnTo>
                    <a:pt x="144" y="24"/>
                  </a:lnTo>
                  <a:lnTo>
                    <a:pt x="146" y="22"/>
                  </a:lnTo>
                  <a:lnTo>
                    <a:pt x="147" y="22"/>
                  </a:lnTo>
                  <a:lnTo>
                    <a:pt x="147" y="22"/>
                  </a:lnTo>
                  <a:lnTo>
                    <a:pt x="147" y="22"/>
                  </a:lnTo>
                  <a:lnTo>
                    <a:pt x="147" y="22"/>
                  </a:lnTo>
                  <a:lnTo>
                    <a:pt x="151" y="22"/>
                  </a:lnTo>
                  <a:lnTo>
                    <a:pt x="151" y="22"/>
                  </a:lnTo>
                  <a:lnTo>
                    <a:pt x="152" y="22"/>
                  </a:lnTo>
                  <a:lnTo>
                    <a:pt x="152" y="22"/>
                  </a:lnTo>
                  <a:lnTo>
                    <a:pt x="156" y="22"/>
                  </a:lnTo>
                  <a:lnTo>
                    <a:pt x="156" y="22"/>
                  </a:lnTo>
                  <a:lnTo>
                    <a:pt x="159" y="22"/>
                  </a:lnTo>
                  <a:lnTo>
                    <a:pt x="159" y="22"/>
                  </a:lnTo>
                  <a:lnTo>
                    <a:pt x="159" y="22"/>
                  </a:lnTo>
                  <a:lnTo>
                    <a:pt x="163" y="22"/>
                  </a:lnTo>
                  <a:lnTo>
                    <a:pt x="163" y="22"/>
                  </a:lnTo>
                  <a:lnTo>
                    <a:pt x="163" y="24"/>
                  </a:lnTo>
                  <a:lnTo>
                    <a:pt x="163" y="24"/>
                  </a:lnTo>
                  <a:lnTo>
                    <a:pt x="164" y="24"/>
                  </a:lnTo>
                  <a:lnTo>
                    <a:pt x="164" y="24"/>
                  </a:lnTo>
                  <a:lnTo>
                    <a:pt x="164" y="24"/>
                  </a:lnTo>
                  <a:lnTo>
                    <a:pt x="166" y="24"/>
                  </a:lnTo>
                  <a:lnTo>
                    <a:pt x="166" y="24"/>
                  </a:lnTo>
                  <a:lnTo>
                    <a:pt x="168" y="24"/>
                  </a:lnTo>
                  <a:lnTo>
                    <a:pt x="168" y="24"/>
                  </a:lnTo>
                  <a:lnTo>
                    <a:pt x="171" y="24"/>
                  </a:lnTo>
                  <a:lnTo>
                    <a:pt x="171" y="24"/>
                  </a:lnTo>
                  <a:lnTo>
                    <a:pt x="173" y="24"/>
                  </a:lnTo>
                  <a:lnTo>
                    <a:pt x="173" y="24"/>
                  </a:lnTo>
                  <a:lnTo>
                    <a:pt x="175" y="24"/>
                  </a:lnTo>
                  <a:lnTo>
                    <a:pt x="175" y="24"/>
                  </a:lnTo>
                  <a:lnTo>
                    <a:pt x="176" y="22"/>
                  </a:lnTo>
                  <a:lnTo>
                    <a:pt x="176" y="22"/>
                  </a:lnTo>
                  <a:lnTo>
                    <a:pt x="180" y="22"/>
                  </a:lnTo>
                  <a:lnTo>
                    <a:pt x="180" y="22"/>
                  </a:lnTo>
                  <a:lnTo>
                    <a:pt x="180" y="22"/>
                  </a:lnTo>
                  <a:lnTo>
                    <a:pt x="182" y="22"/>
                  </a:lnTo>
                  <a:lnTo>
                    <a:pt x="182" y="22"/>
                  </a:lnTo>
                  <a:lnTo>
                    <a:pt x="182" y="20"/>
                  </a:lnTo>
                  <a:lnTo>
                    <a:pt x="182" y="20"/>
                  </a:lnTo>
                  <a:lnTo>
                    <a:pt x="183" y="20"/>
                  </a:lnTo>
                  <a:lnTo>
                    <a:pt x="183" y="22"/>
                  </a:lnTo>
                  <a:lnTo>
                    <a:pt x="183" y="20"/>
                  </a:lnTo>
                  <a:lnTo>
                    <a:pt x="185" y="20"/>
                  </a:lnTo>
                  <a:lnTo>
                    <a:pt x="185" y="20"/>
                  </a:lnTo>
                  <a:lnTo>
                    <a:pt x="185" y="20"/>
                  </a:lnTo>
                  <a:lnTo>
                    <a:pt x="185" y="20"/>
                  </a:lnTo>
                  <a:lnTo>
                    <a:pt x="187" y="22"/>
                  </a:lnTo>
                  <a:lnTo>
                    <a:pt x="187" y="22"/>
                  </a:lnTo>
                  <a:lnTo>
                    <a:pt x="188" y="22"/>
                  </a:lnTo>
                  <a:lnTo>
                    <a:pt x="188" y="22"/>
                  </a:lnTo>
                  <a:lnTo>
                    <a:pt x="190" y="20"/>
                  </a:lnTo>
                  <a:lnTo>
                    <a:pt x="190" y="20"/>
                  </a:lnTo>
                  <a:lnTo>
                    <a:pt x="192" y="20"/>
                  </a:lnTo>
                  <a:lnTo>
                    <a:pt x="192" y="20"/>
                  </a:lnTo>
                  <a:lnTo>
                    <a:pt x="193" y="19"/>
                  </a:lnTo>
                  <a:lnTo>
                    <a:pt x="193" y="19"/>
                  </a:lnTo>
                  <a:lnTo>
                    <a:pt x="193" y="19"/>
                  </a:lnTo>
                  <a:lnTo>
                    <a:pt x="193" y="19"/>
                  </a:lnTo>
                  <a:lnTo>
                    <a:pt x="195" y="17"/>
                  </a:lnTo>
                  <a:lnTo>
                    <a:pt x="195" y="17"/>
                  </a:lnTo>
                  <a:lnTo>
                    <a:pt x="199" y="17"/>
                  </a:lnTo>
                  <a:lnTo>
                    <a:pt x="199" y="17"/>
                  </a:lnTo>
                  <a:lnTo>
                    <a:pt x="199" y="15"/>
                  </a:lnTo>
                  <a:lnTo>
                    <a:pt x="199" y="15"/>
                  </a:lnTo>
                  <a:lnTo>
                    <a:pt x="200" y="15"/>
                  </a:lnTo>
                  <a:lnTo>
                    <a:pt x="200" y="15"/>
                  </a:lnTo>
                  <a:lnTo>
                    <a:pt x="204" y="15"/>
                  </a:lnTo>
                  <a:lnTo>
                    <a:pt x="204" y="15"/>
                  </a:lnTo>
                  <a:lnTo>
                    <a:pt x="205" y="15"/>
                  </a:lnTo>
                  <a:lnTo>
                    <a:pt x="207" y="15"/>
                  </a:lnTo>
                  <a:lnTo>
                    <a:pt x="207" y="17"/>
                  </a:lnTo>
                  <a:lnTo>
                    <a:pt x="207" y="15"/>
                  </a:lnTo>
                  <a:lnTo>
                    <a:pt x="207" y="15"/>
                  </a:lnTo>
                  <a:lnTo>
                    <a:pt x="209" y="15"/>
                  </a:lnTo>
                  <a:lnTo>
                    <a:pt x="209" y="15"/>
                  </a:lnTo>
                  <a:lnTo>
                    <a:pt x="211" y="14"/>
                  </a:lnTo>
                  <a:lnTo>
                    <a:pt x="211" y="14"/>
                  </a:lnTo>
                  <a:lnTo>
                    <a:pt x="212" y="14"/>
                  </a:lnTo>
                  <a:lnTo>
                    <a:pt x="212" y="14"/>
                  </a:lnTo>
                  <a:lnTo>
                    <a:pt x="214" y="14"/>
                  </a:lnTo>
                  <a:lnTo>
                    <a:pt x="214" y="14"/>
                  </a:lnTo>
                  <a:lnTo>
                    <a:pt x="216" y="15"/>
                  </a:lnTo>
                  <a:lnTo>
                    <a:pt x="216" y="15"/>
                  </a:lnTo>
                  <a:lnTo>
                    <a:pt x="216" y="14"/>
                  </a:lnTo>
                  <a:lnTo>
                    <a:pt x="216" y="14"/>
                  </a:lnTo>
                  <a:lnTo>
                    <a:pt x="216" y="12"/>
                  </a:lnTo>
                  <a:lnTo>
                    <a:pt x="216" y="12"/>
                  </a:lnTo>
                  <a:lnTo>
                    <a:pt x="216" y="10"/>
                  </a:lnTo>
                  <a:lnTo>
                    <a:pt x="217" y="8"/>
                  </a:lnTo>
                  <a:lnTo>
                    <a:pt x="217" y="8"/>
                  </a:lnTo>
                  <a:lnTo>
                    <a:pt x="219" y="7"/>
                  </a:lnTo>
                  <a:lnTo>
                    <a:pt x="219" y="7"/>
                  </a:lnTo>
                  <a:lnTo>
                    <a:pt x="219" y="7"/>
                  </a:lnTo>
                  <a:lnTo>
                    <a:pt x="219" y="7"/>
                  </a:lnTo>
                  <a:lnTo>
                    <a:pt x="219" y="7"/>
                  </a:lnTo>
                  <a:lnTo>
                    <a:pt x="221" y="7"/>
                  </a:lnTo>
                  <a:lnTo>
                    <a:pt x="221" y="7"/>
                  </a:lnTo>
                  <a:lnTo>
                    <a:pt x="223" y="5"/>
                  </a:lnTo>
                  <a:lnTo>
                    <a:pt x="223" y="5"/>
                  </a:lnTo>
                  <a:lnTo>
                    <a:pt x="223" y="5"/>
                  </a:lnTo>
                  <a:lnTo>
                    <a:pt x="223" y="5"/>
                  </a:lnTo>
                  <a:lnTo>
                    <a:pt x="224" y="5"/>
                  </a:lnTo>
                  <a:lnTo>
                    <a:pt x="226" y="3"/>
                  </a:lnTo>
                  <a:lnTo>
                    <a:pt x="226" y="3"/>
                  </a:lnTo>
                  <a:lnTo>
                    <a:pt x="226" y="3"/>
                  </a:lnTo>
                  <a:lnTo>
                    <a:pt x="226" y="3"/>
                  </a:lnTo>
                  <a:lnTo>
                    <a:pt x="228" y="3"/>
                  </a:lnTo>
                  <a:lnTo>
                    <a:pt x="229" y="2"/>
                  </a:lnTo>
                  <a:lnTo>
                    <a:pt x="229" y="2"/>
                  </a:lnTo>
                  <a:lnTo>
                    <a:pt x="229" y="2"/>
                  </a:lnTo>
                  <a:lnTo>
                    <a:pt x="231" y="2"/>
                  </a:lnTo>
                  <a:lnTo>
                    <a:pt x="231" y="2"/>
                  </a:lnTo>
                  <a:lnTo>
                    <a:pt x="235" y="2"/>
                  </a:lnTo>
                  <a:lnTo>
                    <a:pt x="235" y="2"/>
                  </a:lnTo>
                  <a:lnTo>
                    <a:pt x="236" y="0"/>
                  </a:lnTo>
                  <a:lnTo>
                    <a:pt x="236" y="0"/>
                  </a:lnTo>
                  <a:lnTo>
                    <a:pt x="240" y="0"/>
                  </a:lnTo>
                  <a:lnTo>
                    <a:pt x="240" y="0"/>
                  </a:lnTo>
                  <a:lnTo>
                    <a:pt x="243" y="0"/>
                  </a:lnTo>
                  <a:lnTo>
                    <a:pt x="245" y="0"/>
                  </a:lnTo>
                  <a:lnTo>
                    <a:pt x="245" y="0"/>
                  </a:lnTo>
                  <a:lnTo>
                    <a:pt x="248" y="0"/>
                  </a:lnTo>
                  <a:lnTo>
                    <a:pt x="248" y="0"/>
                  </a:lnTo>
                  <a:lnTo>
                    <a:pt x="253" y="0"/>
                  </a:lnTo>
                  <a:lnTo>
                    <a:pt x="258" y="2"/>
                  </a:lnTo>
                  <a:lnTo>
                    <a:pt x="258" y="2"/>
                  </a:lnTo>
                  <a:lnTo>
                    <a:pt x="260" y="3"/>
                  </a:lnTo>
                  <a:lnTo>
                    <a:pt x="264" y="7"/>
                  </a:lnTo>
                  <a:lnTo>
                    <a:pt x="264" y="7"/>
                  </a:lnTo>
                  <a:lnTo>
                    <a:pt x="264" y="8"/>
                  </a:lnTo>
                  <a:lnTo>
                    <a:pt x="264" y="12"/>
                  </a:lnTo>
                  <a:lnTo>
                    <a:pt x="260" y="15"/>
                  </a:lnTo>
                  <a:lnTo>
                    <a:pt x="260" y="15"/>
                  </a:lnTo>
                  <a:lnTo>
                    <a:pt x="253" y="24"/>
                  </a:lnTo>
                  <a:lnTo>
                    <a:pt x="253" y="24"/>
                  </a:lnTo>
                  <a:lnTo>
                    <a:pt x="248" y="27"/>
                  </a:lnTo>
                  <a:lnTo>
                    <a:pt x="248" y="27"/>
                  </a:lnTo>
                  <a:lnTo>
                    <a:pt x="245" y="27"/>
                  </a:lnTo>
                  <a:lnTo>
                    <a:pt x="245" y="27"/>
                  </a:lnTo>
                  <a:lnTo>
                    <a:pt x="243" y="29"/>
                  </a:lnTo>
                  <a:lnTo>
                    <a:pt x="243" y="29"/>
                  </a:lnTo>
                  <a:lnTo>
                    <a:pt x="240" y="29"/>
                  </a:lnTo>
                  <a:lnTo>
                    <a:pt x="240" y="29"/>
                  </a:lnTo>
                  <a:lnTo>
                    <a:pt x="238" y="31"/>
                  </a:lnTo>
                  <a:lnTo>
                    <a:pt x="238" y="31"/>
                  </a:lnTo>
                  <a:lnTo>
                    <a:pt x="235" y="31"/>
                  </a:lnTo>
                  <a:lnTo>
                    <a:pt x="233" y="31"/>
                  </a:lnTo>
                  <a:lnTo>
                    <a:pt x="233" y="31"/>
                  </a:lnTo>
                  <a:lnTo>
                    <a:pt x="226" y="34"/>
                  </a:lnTo>
                  <a:lnTo>
                    <a:pt x="226" y="34"/>
                  </a:lnTo>
                  <a:lnTo>
                    <a:pt x="221" y="36"/>
                  </a:lnTo>
                  <a:lnTo>
                    <a:pt x="221" y="36"/>
                  </a:lnTo>
                  <a:lnTo>
                    <a:pt x="209" y="39"/>
                  </a:lnTo>
                  <a:lnTo>
                    <a:pt x="209" y="39"/>
                  </a:lnTo>
                  <a:lnTo>
                    <a:pt x="202" y="41"/>
                  </a:lnTo>
                  <a:lnTo>
                    <a:pt x="202" y="41"/>
                  </a:lnTo>
                  <a:lnTo>
                    <a:pt x="197" y="43"/>
                  </a:lnTo>
                  <a:lnTo>
                    <a:pt x="197" y="43"/>
                  </a:lnTo>
                  <a:lnTo>
                    <a:pt x="193" y="44"/>
                  </a:lnTo>
                  <a:lnTo>
                    <a:pt x="193" y="44"/>
                  </a:lnTo>
                  <a:lnTo>
                    <a:pt x="188" y="44"/>
                  </a:lnTo>
                  <a:lnTo>
                    <a:pt x="188" y="44"/>
                  </a:lnTo>
                  <a:lnTo>
                    <a:pt x="187" y="44"/>
                  </a:lnTo>
                  <a:lnTo>
                    <a:pt x="187" y="44"/>
                  </a:lnTo>
                  <a:lnTo>
                    <a:pt x="182" y="44"/>
                  </a:lnTo>
                  <a:lnTo>
                    <a:pt x="182" y="44"/>
                  </a:lnTo>
                  <a:lnTo>
                    <a:pt x="180" y="46"/>
                  </a:lnTo>
                  <a:lnTo>
                    <a:pt x="180" y="46"/>
                  </a:lnTo>
                  <a:lnTo>
                    <a:pt x="178" y="46"/>
                  </a:lnTo>
                  <a:lnTo>
                    <a:pt x="178" y="46"/>
                  </a:lnTo>
                  <a:lnTo>
                    <a:pt x="178" y="46"/>
                  </a:lnTo>
                  <a:lnTo>
                    <a:pt x="175" y="46"/>
                  </a:lnTo>
                  <a:lnTo>
                    <a:pt x="173" y="46"/>
                  </a:lnTo>
                  <a:lnTo>
                    <a:pt x="171" y="46"/>
                  </a:lnTo>
                  <a:lnTo>
                    <a:pt x="171" y="46"/>
                  </a:lnTo>
                  <a:lnTo>
                    <a:pt x="171" y="46"/>
                  </a:lnTo>
                  <a:lnTo>
                    <a:pt x="168" y="48"/>
                  </a:lnTo>
                  <a:lnTo>
                    <a:pt x="168" y="48"/>
                  </a:lnTo>
                  <a:lnTo>
                    <a:pt x="166" y="48"/>
                  </a:lnTo>
                  <a:lnTo>
                    <a:pt x="166" y="48"/>
                  </a:lnTo>
                  <a:lnTo>
                    <a:pt x="164" y="50"/>
                  </a:lnTo>
                  <a:lnTo>
                    <a:pt x="164" y="50"/>
                  </a:lnTo>
                  <a:lnTo>
                    <a:pt x="163" y="51"/>
                  </a:lnTo>
                  <a:lnTo>
                    <a:pt x="163" y="51"/>
                  </a:lnTo>
                  <a:lnTo>
                    <a:pt x="161" y="51"/>
                  </a:lnTo>
                  <a:lnTo>
                    <a:pt x="161" y="51"/>
                  </a:lnTo>
                  <a:lnTo>
                    <a:pt x="156" y="55"/>
                  </a:lnTo>
                  <a:lnTo>
                    <a:pt x="156" y="55"/>
                  </a:lnTo>
                  <a:lnTo>
                    <a:pt x="156" y="55"/>
                  </a:lnTo>
                  <a:lnTo>
                    <a:pt x="152" y="57"/>
                  </a:lnTo>
                  <a:lnTo>
                    <a:pt x="152" y="57"/>
                  </a:lnTo>
                  <a:lnTo>
                    <a:pt x="149" y="58"/>
                  </a:lnTo>
                  <a:lnTo>
                    <a:pt x="147" y="60"/>
                  </a:lnTo>
                  <a:lnTo>
                    <a:pt x="146" y="58"/>
                  </a:lnTo>
                  <a:lnTo>
                    <a:pt x="146" y="58"/>
                  </a:lnTo>
                  <a:lnTo>
                    <a:pt x="144" y="60"/>
                  </a:lnTo>
                  <a:lnTo>
                    <a:pt x="144" y="60"/>
                  </a:lnTo>
                  <a:lnTo>
                    <a:pt x="144" y="60"/>
                  </a:lnTo>
                  <a:lnTo>
                    <a:pt x="142" y="60"/>
                  </a:lnTo>
                  <a:lnTo>
                    <a:pt x="142" y="60"/>
                  </a:lnTo>
                  <a:lnTo>
                    <a:pt x="140" y="62"/>
                  </a:lnTo>
                  <a:lnTo>
                    <a:pt x="140" y="62"/>
                  </a:lnTo>
                  <a:lnTo>
                    <a:pt x="139" y="63"/>
                  </a:lnTo>
                  <a:lnTo>
                    <a:pt x="139" y="63"/>
                  </a:lnTo>
                  <a:lnTo>
                    <a:pt x="137" y="63"/>
                  </a:lnTo>
                  <a:lnTo>
                    <a:pt x="137" y="63"/>
                  </a:lnTo>
                  <a:lnTo>
                    <a:pt x="137" y="63"/>
                  </a:lnTo>
                  <a:lnTo>
                    <a:pt x="137" y="63"/>
                  </a:lnTo>
                  <a:lnTo>
                    <a:pt x="139" y="67"/>
                  </a:lnTo>
                  <a:lnTo>
                    <a:pt x="137" y="69"/>
                  </a:lnTo>
                  <a:lnTo>
                    <a:pt x="137" y="69"/>
                  </a:lnTo>
                  <a:lnTo>
                    <a:pt x="135" y="69"/>
                  </a:lnTo>
                  <a:lnTo>
                    <a:pt x="135" y="69"/>
                  </a:lnTo>
                  <a:lnTo>
                    <a:pt x="135" y="69"/>
                  </a:lnTo>
                  <a:lnTo>
                    <a:pt x="135" y="69"/>
                  </a:lnTo>
                  <a:lnTo>
                    <a:pt x="135" y="70"/>
                  </a:lnTo>
                  <a:lnTo>
                    <a:pt x="135" y="70"/>
                  </a:lnTo>
                  <a:lnTo>
                    <a:pt x="134" y="72"/>
                  </a:lnTo>
                  <a:lnTo>
                    <a:pt x="130" y="74"/>
                  </a:lnTo>
                  <a:lnTo>
                    <a:pt x="130" y="74"/>
                  </a:lnTo>
                  <a:lnTo>
                    <a:pt x="128" y="74"/>
                  </a:lnTo>
                  <a:lnTo>
                    <a:pt x="128" y="74"/>
                  </a:lnTo>
                  <a:lnTo>
                    <a:pt x="127" y="74"/>
                  </a:lnTo>
                  <a:lnTo>
                    <a:pt x="127" y="74"/>
                  </a:lnTo>
                  <a:lnTo>
                    <a:pt x="127" y="74"/>
                  </a:lnTo>
                  <a:lnTo>
                    <a:pt x="127" y="74"/>
                  </a:lnTo>
                  <a:lnTo>
                    <a:pt x="125" y="75"/>
                  </a:lnTo>
                  <a:lnTo>
                    <a:pt x="125" y="75"/>
                  </a:lnTo>
                  <a:lnTo>
                    <a:pt x="125" y="77"/>
                  </a:lnTo>
                  <a:lnTo>
                    <a:pt x="123" y="77"/>
                  </a:lnTo>
                  <a:lnTo>
                    <a:pt x="123" y="77"/>
                  </a:lnTo>
                  <a:lnTo>
                    <a:pt x="122" y="77"/>
                  </a:lnTo>
                  <a:lnTo>
                    <a:pt x="122" y="77"/>
                  </a:lnTo>
                  <a:lnTo>
                    <a:pt x="120" y="75"/>
                  </a:lnTo>
                  <a:lnTo>
                    <a:pt x="120" y="75"/>
                  </a:lnTo>
                  <a:lnTo>
                    <a:pt x="120" y="75"/>
                  </a:lnTo>
                  <a:lnTo>
                    <a:pt x="120" y="75"/>
                  </a:lnTo>
                  <a:lnTo>
                    <a:pt x="118" y="74"/>
                  </a:lnTo>
                  <a:lnTo>
                    <a:pt x="118" y="74"/>
                  </a:lnTo>
                  <a:lnTo>
                    <a:pt x="118" y="75"/>
                  </a:lnTo>
                  <a:lnTo>
                    <a:pt x="118" y="75"/>
                  </a:lnTo>
                  <a:lnTo>
                    <a:pt x="118" y="77"/>
                  </a:lnTo>
                  <a:lnTo>
                    <a:pt x="118" y="77"/>
                  </a:lnTo>
                  <a:lnTo>
                    <a:pt x="116" y="79"/>
                  </a:lnTo>
                  <a:lnTo>
                    <a:pt x="116" y="79"/>
                  </a:lnTo>
                  <a:lnTo>
                    <a:pt x="115" y="79"/>
                  </a:lnTo>
                  <a:lnTo>
                    <a:pt x="115" y="79"/>
                  </a:lnTo>
                  <a:lnTo>
                    <a:pt x="113" y="81"/>
                  </a:lnTo>
                  <a:lnTo>
                    <a:pt x="113" y="81"/>
                  </a:lnTo>
                  <a:lnTo>
                    <a:pt x="110" y="82"/>
                  </a:lnTo>
                  <a:lnTo>
                    <a:pt x="110" y="82"/>
                  </a:lnTo>
                  <a:lnTo>
                    <a:pt x="108" y="82"/>
                  </a:lnTo>
                  <a:lnTo>
                    <a:pt x="108" y="82"/>
                  </a:lnTo>
                  <a:lnTo>
                    <a:pt x="110" y="84"/>
                  </a:lnTo>
                  <a:lnTo>
                    <a:pt x="110" y="84"/>
                  </a:lnTo>
                  <a:lnTo>
                    <a:pt x="110" y="86"/>
                  </a:lnTo>
                  <a:lnTo>
                    <a:pt x="110" y="87"/>
                  </a:lnTo>
                  <a:lnTo>
                    <a:pt x="108" y="87"/>
                  </a:lnTo>
                  <a:lnTo>
                    <a:pt x="108" y="86"/>
                  </a:lnTo>
                  <a:lnTo>
                    <a:pt x="108" y="87"/>
                  </a:lnTo>
                  <a:lnTo>
                    <a:pt x="108" y="87"/>
                  </a:lnTo>
                  <a:lnTo>
                    <a:pt x="108" y="87"/>
                  </a:lnTo>
                  <a:lnTo>
                    <a:pt x="106" y="87"/>
                  </a:lnTo>
                  <a:lnTo>
                    <a:pt x="106" y="87"/>
                  </a:lnTo>
                  <a:lnTo>
                    <a:pt x="106" y="89"/>
                  </a:lnTo>
                  <a:lnTo>
                    <a:pt x="106" y="91"/>
                  </a:lnTo>
                  <a:lnTo>
                    <a:pt x="105" y="91"/>
                  </a:lnTo>
                  <a:lnTo>
                    <a:pt x="105" y="91"/>
                  </a:lnTo>
                  <a:lnTo>
                    <a:pt x="105" y="91"/>
                  </a:lnTo>
                  <a:lnTo>
                    <a:pt x="103" y="91"/>
                  </a:lnTo>
                  <a:lnTo>
                    <a:pt x="103" y="91"/>
                  </a:lnTo>
                  <a:lnTo>
                    <a:pt x="101" y="93"/>
                  </a:lnTo>
                  <a:lnTo>
                    <a:pt x="101" y="93"/>
                  </a:lnTo>
                  <a:lnTo>
                    <a:pt x="101" y="93"/>
                  </a:lnTo>
                  <a:lnTo>
                    <a:pt x="99" y="93"/>
                  </a:lnTo>
                  <a:lnTo>
                    <a:pt x="99" y="93"/>
                  </a:lnTo>
                  <a:lnTo>
                    <a:pt x="99" y="93"/>
                  </a:lnTo>
                  <a:lnTo>
                    <a:pt x="99" y="93"/>
                  </a:lnTo>
                  <a:lnTo>
                    <a:pt x="98" y="94"/>
                  </a:lnTo>
                  <a:lnTo>
                    <a:pt x="98" y="94"/>
                  </a:lnTo>
                  <a:lnTo>
                    <a:pt x="96" y="94"/>
                  </a:lnTo>
                  <a:lnTo>
                    <a:pt x="96" y="94"/>
                  </a:lnTo>
                  <a:lnTo>
                    <a:pt x="98" y="94"/>
                  </a:lnTo>
                  <a:lnTo>
                    <a:pt x="98" y="94"/>
                  </a:lnTo>
                  <a:lnTo>
                    <a:pt x="98" y="98"/>
                  </a:lnTo>
                  <a:lnTo>
                    <a:pt x="98" y="99"/>
                  </a:lnTo>
                  <a:lnTo>
                    <a:pt x="98" y="99"/>
                  </a:lnTo>
                  <a:lnTo>
                    <a:pt x="96" y="101"/>
                  </a:lnTo>
                  <a:lnTo>
                    <a:pt x="94" y="101"/>
                  </a:lnTo>
                  <a:lnTo>
                    <a:pt x="94" y="101"/>
                  </a:lnTo>
                  <a:lnTo>
                    <a:pt x="94" y="101"/>
                  </a:lnTo>
                  <a:lnTo>
                    <a:pt x="93" y="101"/>
                  </a:lnTo>
                  <a:lnTo>
                    <a:pt x="93" y="101"/>
                  </a:lnTo>
                  <a:lnTo>
                    <a:pt x="93" y="103"/>
                  </a:lnTo>
                  <a:lnTo>
                    <a:pt x="91" y="106"/>
                  </a:lnTo>
                  <a:lnTo>
                    <a:pt x="91" y="106"/>
                  </a:lnTo>
                  <a:lnTo>
                    <a:pt x="87" y="106"/>
                  </a:lnTo>
                  <a:lnTo>
                    <a:pt x="87" y="106"/>
                  </a:lnTo>
                  <a:lnTo>
                    <a:pt x="87" y="110"/>
                  </a:lnTo>
                  <a:lnTo>
                    <a:pt x="87" y="110"/>
                  </a:lnTo>
                  <a:lnTo>
                    <a:pt x="87" y="111"/>
                  </a:lnTo>
                  <a:lnTo>
                    <a:pt x="86" y="113"/>
                  </a:lnTo>
                  <a:lnTo>
                    <a:pt x="86" y="113"/>
                  </a:lnTo>
                  <a:lnTo>
                    <a:pt x="82" y="115"/>
                  </a:lnTo>
                  <a:lnTo>
                    <a:pt x="81" y="115"/>
                  </a:lnTo>
                  <a:lnTo>
                    <a:pt x="81" y="115"/>
                  </a:lnTo>
                  <a:lnTo>
                    <a:pt x="81" y="115"/>
                  </a:lnTo>
                  <a:lnTo>
                    <a:pt x="81" y="117"/>
                  </a:lnTo>
                  <a:lnTo>
                    <a:pt x="79" y="117"/>
                  </a:lnTo>
                  <a:lnTo>
                    <a:pt x="79" y="117"/>
                  </a:lnTo>
                  <a:lnTo>
                    <a:pt x="77" y="117"/>
                  </a:lnTo>
                  <a:lnTo>
                    <a:pt x="77" y="117"/>
                  </a:lnTo>
                  <a:lnTo>
                    <a:pt x="79" y="118"/>
                  </a:lnTo>
                  <a:lnTo>
                    <a:pt x="79" y="118"/>
                  </a:lnTo>
                  <a:lnTo>
                    <a:pt x="77" y="120"/>
                  </a:lnTo>
                  <a:lnTo>
                    <a:pt x="74" y="122"/>
                  </a:lnTo>
                  <a:lnTo>
                    <a:pt x="74" y="122"/>
                  </a:lnTo>
                  <a:lnTo>
                    <a:pt x="74" y="122"/>
                  </a:lnTo>
                  <a:lnTo>
                    <a:pt x="74" y="122"/>
                  </a:lnTo>
                  <a:lnTo>
                    <a:pt x="72" y="122"/>
                  </a:lnTo>
                  <a:lnTo>
                    <a:pt x="72" y="122"/>
                  </a:lnTo>
                  <a:lnTo>
                    <a:pt x="72" y="122"/>
                  </a:lnTo>
                  <a:lnTo>
                    <a:pt x="70" y="122"/>
                  </a:lnTo>
                  <a:lnTo>
                    <a:pt x="70" y="122"/>
                  </a:lnTo>
                  <a:lnTo>
                    <a:pt x="69" y="122"/>
                  </a:lnTo>
                  <a:lnTo>
                    <a:pt x="69" y="122"/>
                  </a:lnTo>
                  <a:lnTo>
                    <a:pt x="69" y="122"/>
                  </a:lnTo>
                  <a:lnTo>
                    <a:pt x="69" y="122"/>
                  </a:lnTo>
                  <a:lnTo>
                    <a:pt x="72" y="123"/>
                  </a:lnTo>
                  <a:lnTo>
                    <a:pt x="72" y="123"/>
                  </a:lnTo>
                  <a:lnTo>
                    <a:pt x="72" y="127"/>
                  </a:lnTo>
                  <a:lnTo>
                    <a:pt x="72" y="127"/>
                  </a:lnTo>
                  <a:lnTo>
                    <a:pt x="70" y="129"/>
                  </a:lnTo>
                  <a:lnTo>
                    <a:pt x="70" y="129"/>
                  </a:lnTo>
                  <a:lnTo>
                    <a:pt x="69" y="129"/>
                  </a:lnTo>
                  <a:lnTo>
                    <a:pt x="69" y="129"/>
                  </a:lnTo>
                  <a:lnTo>
                    <a:pt x="69" y="129"/>
                  </a:lnTo>
                  <a:lnTo>
                    <a:pt x="67" y="127"/>
                  </a:lnTo>
                  <a:lnTo>
                    <a:pt x="67" y="129"/>
                  </a:lnTo>
                  <a:lnTo>
                    <a:pt x="67" y="129"/>
                  </a:lnTo>
                  <a:lnTo>
                    <a:pt x="67" y="129"/>
                  </a:lnTo>
                  <a:lnTo>
                    <a:pt x="67" y="129"/>
                  </a:lnTo>
                  <a:lnTo>
                    <a:pt x="67" y="129"/>
                  </a:lnTo>
                  <a:lnTo>
                    <a:pt x="67" y="130"/>
                  </a:lnTo>
                  <a:lnTo>
                    <a:pt x="65" y="132"/>
                  </a:lnTo>
                  <a:lnTo>
                    <a:pt x="65" y="132"/>
                  </a:lnTo>
                  <a:lnTo>
                    <a:pt x="65" y="134"/>
                  </a:lnTo>
                  <a:lnTo>
                    <a:pt x="65" y="134"/>
                  </a:lnTo>
                  <a:lnTo>
                    <a:pt x="63" y="134"/>
                  </a:lnTo>
                  <a:lnTo>
                    <a:pt x="63" y="134"/>
                  </a:lnTo>
                  <a:lnTo>
                    <a:pt x="63" y="136"/>
                  </a:lnTo>
                  <a:lnTo>
                    <a:pt x="63" y="136"/>
                  </a:lnTo>
                  <a:lnTo>
                    <a:pt x="63" y="136"/>
                  </a:lnTo>
                  <a:lnTo>
                    <a:pt x="63" y="136"/>
                  </a:lnTo>
                  <a:lnTo>
                    <a:pt x="63" y="136"/>
                  </a:lnTo>
                  <a:lnTo>
                    <a:pt x="63" y="136"/>
                  </a:lnTo>
                  <a:lnTo>
                    <a:pt x="63" y="137"/>
                  </a:lnTo>
                  <a:lnTo>
                    <a:pt x="62" y="139"/>
                  </a:lnTo>
                  <a:lnTo>
                    <a:pt x="62" y="139"/>
                  </a:lnTo>
                  <a:lnTo>
                    <a:pt x="62" y="139"/>
                  </a:lnTo>
                  <a:lnTo>
                    <a:pt x="62" y="139"/>
                  </a:lnTo>
                  <a:lnTo>
                    <a:pt x="62" y="139"/>
                  </a:lnTo>
                  <a:lnTo>
                    <a:pt x="62" y="142"/>
                  </a:lnTo>
                  <a:lnTo>
                    <a:pt x="62" y="142"/>
                  </a:lnTo>
                  <a:lnTo>
                    <a:pt x="62" y="144"/>
                  </a:lnTo>
                  <a:lnTo>
                    <a:pt x="62" y="144"/>
                  </a:lnTo>
                  <a:lnTo>
                    <a:pt x="62" y="148"/>
                  </a:lnTo>
                  <a:lnTo>
                    <a:pt x="60" y="151"/>
                  </a:lnTo>
                  <a:lnTo>
                    <a:pt x="60" y="151"/>
                  </a:lnTo>
                  <a:lnTo>
                    <a:pt x="60" y="153"/>
                  </a:lnTo>
                  <a:lnTo>
                    <a:pt x="60" y="153"/>
                  </a:lnTo>
                  <a:lnTo>
                    <a:pt x="62" y="153"/>
                  </a:lnTo>
                  <a:lnTo>
                    <a:pt x="62" y="153"/>
                  </a:lnTo>
                  <a:lnTo>
                    <a:pt x="62" y="154"/>
                  </a:lnTo>
                  <a:lnTo>
                    <a:pt x="62" y="154"/>
                  </a:lnTo>
                  <a:lnTo>
                    <a:pt x="62" y="156"/>
                  </a:lnTo>
                  <a:lnTo>
                    <a:pt x="62" y="156"/>
                  </a:lnTo>
                  <a:lnTo>
                    <a:pt x="62" y="158"/>
                  </a:lnTo>
                  <a:lnTo>
                    <a:pt x="62" y="158"/>
                  </a:lnTo>
                  <a:lnTo>
                    <a:pt x="63" y="160"/>
                  </a:lnTo>
                  <a:lnTo>
                    <a:pt x="63" y="160"/>
                  </a:lnTo>
                  <a:lnTo>
                    <a:pt x="63" y="160"/>
                  </a:lnTo>
                  <a:lnTo>
                    <a:pt x="63" y="160"/>
                  </a:lnTo>
                  <a:lnTo>
                    <a:pt x="63" y="163"/>
                  </a:lnTo>
                  <a:lnTo>
                    <a:pt x="63" y="163"/>
                  </a:lnTo>
                  <a:lnTo>
                    <a:pt x="65" y="163"/>
                  </a:lnTo>
                  <a:lnTo>
                    <a:pt x="65" y="163"/>
                  </a:lnTo>
                  <a:lnTo>
                    <a:pt x="67" y="163"/>
                  </a:lnTo>
                  <a:lnTo>
                    <a:pt x="67" y="163"/>
                  </a:lnTo>
                  <a:lnTo>
                    <a:pt x="69" y="165"/>
                  </a:lnTo>
                  <a:lnTo>
                    <a:pt x="69" y="165"/>
                  </a:lnTo>
                  <a:lnTo>
                    <a:pt x="69" y="165"/>
                  </a:lnTo>
                  <a:lnTo>
                    <a:pt x="69" y="165"/>
                  </a:lnTo>
                  <a:lnTo>
                    <a:pt x="70" y="165"/>
                  </a:lnTo>
                  <a:lnTo>
                    <a:pt x="70" y="165"/>
                  </a:lnTo>
                  <a:lnTo>
                    <a:pt x="72" y="168"/>
                  </a:lnTo>
                  <a:lnTo>
                    <a:pt x="72" y="168"/>
                  </a:lnTo>
                  <a:lnTo>
                    <a:pt x="72" y="168"/>
                  </a:lnTo>
                  <a:lnTo>
                    <a:pt x="74" y="170"/>
                  </a:lnTo>
                  <a:lnTo>
                    <a:pt x="74" y="170"/>
                  </a:lnTo>
                  <a:lnTo>
                    <a:pt x="72" y="170"/>
                  </a:lnTo>
                  <a:lnTo>
                    <a:pt x="72" y="172"/>
                  </a:lnTo>
                  <a:lnTo>
                    <a:pt x="74" y="170"/>
                  </a:lnTo>
                  <a:lnTo>
                    <a:pt x="74" y="170"/>
                  </a:lnTo>
                  <a:lnTo>
                    <a:pt x="74" y="172"/>
                  </a:lnTo>
                  <a:lnTo>
                    <a:pt x="74" y="172"/>
                  </a:lnTo>
                  <a:lnTo>
                    <a:pt x="75" y="173"/>
                  </a:lnTo>
                  <a:lnTo>
                    <a:pt x="75" y="173"/>
                  </a:lnTo>
                  <a:lnTo>
                    <a:pt x="79" y="177"/>
                  </a:lnTo>
                  <a:lnTo>
                    <a:pt x="79" y="177"/>
                  </a:lnTo>
                  <a:lnTo>
                    <a:pt x="82" y="178"/>
                  </a:lnTo>
                  <a:lnTo>
                    <a:pt x="82" y="178"/>
                  </a:lnTo>
                  <a:lnTo>
                    <a:pt x="86" y="180"/>
                  </a:lnTo>
                  <a:lnTo>
                    <a:pt x="86" y="180"/>
                  </a:lnTo>
                  <a:lnTo>
                    <a:pt x="89" y="182"/>
                  </a:lnTo>
                  <a:lnTo>
                    <a:pt x="93" y="184"/>
                  </a:lnTo>
                  <a:lnTo>
                    <a:pt x="96" y="184"/>
                  </a:lnTo>
                  <a:lnTo>
                    <a:pt x="94" y="185"/>
                  </a:lnTo>
                  <a:lnTo>
                    <a:pt x="94" y="185"/>
                  </a:lnTo>
                  <a:lnTo>
                    <a:pt x="93" y="187"/>
                  </a:lnTo>
                  <a:lnTo>
                    <a:pt x="91" y="185"/>
                  </a:lnTo>
                  <a:lnTo>
                    <a:pt x="93" y="187"/>
                  </a:lnTo>
                  <a:lnTo>
                    <a:pt x="93" y="187"/>
                  </a:lnTo>
                  <a:lnTo>
                    <a:pt x="91" y="189"/>
                  </a:lnTo>
                  <a:lnTo>
                    <a:pt x="91" y="189"/>
                  </a:lnTo>
                  <a:lnTo>
                    <a:pt x="89" y="189"/>
                  </a:lnTo>
                  <a:lnTo>
                    <a:pt x="89" y="189"/>
                  </a:lnTo>
                  <a:lnTo>
                    <a:pt x="86" y="189"/>
                  </a:lnTo>
                  <a:lnTo>
                    <a:pt x="84" y="189"/>
                  </a:lnTo>
                  <a:lnTo>
                    <a:pt x="84" y="189"/>
                  </a:lnTo>
                  <a:lnTo>
                    <a:pt x="84" y="189"/>
                  </a:lnTo>
                  <a:lnTo>
                    <a:pt x="82" y="189"/>
                  </a:lnTo>
                  <a:lnTo>
                    <a:pt x="82" y="189"/>
                  </a:lnTo>
                  <a:lnTo>
                    <a:pt x="82" y="189"/>
                  </a:lnTo>
                  <a:lnTo>
                    <a:pt x="82" y="189"/>
                  </a:lnTo>
                  <a:lnTo>
                    <a:pt x="79" y="189"/>
                  </a:lnTo>
                  <a:lnTo>
                    <a:pt x="79" y="189"/>
                  </a:lnTo>
                  <a:lnTo>
                    <a:pt x="79" y="189"/>
                  </a:lnTo>
                  <a:lnTo>
                    <a:pt x="79" y="189"/>
                  </a:lnTo>
                  <a:lnTo>
                    <a:pt x="79" y="189"/>
                  </a:lnTo>
                  <a:lnTo>
                    <a:pt x="79" y="192"/>
                  </a:lnTo>
                  <a:lnTo>
                    <a:pt x="75" y="194"/>
                  </a:lnTo>
                  <a:lnTo>
                    <a:pt x="75" y="194"/>
                  </a:lnTo>
                  <a:lnTo>
                    <a:pt x="74" y="194"/>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68" name="Freeform 352"/>
            <p:cNvSpPr>
              <a:spLocks/>
            </p:cNvSpPr>
            <p:nvPr/>
          </p:nvSpPr>
          <p:spPr bwMode="auto">
            <a:xfrm>
              <a:off x="5926139" y="1989474"/>
              <a:ext cx="22225" cy="22225"/>
            </a:xfrm>
            <a:custGeom>
              <a:avLst/>
              <a:gdLst>
                <a:gd name="T0" fmla="*/ 8 w 14"/>
                <a:gd name="T1" fmla="*/ 14 h 14"/>
                <a:gd name="T2" fmla="*/ 8 w 14"/>
                <a:gd name="T3" fmla="*/ 14 h 14"/>
                <a:gd name="T4" fmla="*/ 7 w 14"/>
                <a:gd name="T5" fmla="*/ 12 h 14"/>
                <a:gd name="T6" fmla="*/ 5 w 14"/>
                <a:gd name="T7" fmla="*/ 12 h 14"/>
                <a:gd name="T8" fmla="*/ 5 w 14"/>
                <a:gd name="T9" fmla="*/ 12 h 14"/>
                <a:gd name="T10" fmla="*/ 3 w 14"/>
                <a:gd name="T11" fmla="*/ 11 h 14"/>
                <a:gd name="T12" fmla="*/ 3 w 14"/>
                <a:gd name="T13" fmla="*/ 11 h 14"/>
                <a:gd name="T14" fmla="*/ 2 w 14"/>
                <a:gd name="T15" fmla="*/ 9 h 14"/>
                <a:gd name="T16" fmla="*/ 2 w 14"/>
                <a:gd name="T17" fmla="*/ 9 h 14"/>
                <a:gd name="T18" fmla="*/ 0 w 14"/>
                <a:gd name="T19" fmla="*/ 7 h 14"/>
                <a:gd name="T20" fmla="*/ 0 w 14"/>
                <a:gd name="T21" fmla="*/ 7 h 14"/>
                <a:gd name="T22" fmla="*/ 0 w 14"/>
                <a:gd name="T23" fmla="*/ 4 h 14"/>
                <a:gd name="T24" fmla="*/ 0 w 14"/>
                <a:gd name="T25" fmla="*/ 4 h 14"/>
                <a:gd name="T26" fmla="*/ 2 w 14"/>
                <a:gd name="T27" fmla="*/ 2 h 14"/>
                <a:gd name="T28" fmla="*/ 3 w 14"/>
                <a:gd name="T29" fmla="*/ 0 h 14"/>
                <a:gd name="T30" fmla="*/ 5 w 14"/>
                <a:gd name="T31" fmla="*/ 0 h 14"/>
                <a:gd name="T32" fmla="*/ 5 w 14"/>
                <a:gd name="T33" fmla="*/ 0 h 14"/>
                <a:gd name="T34" fmla="*/ 7 w 14"/>
                <a:gd name="T35" fmla="*/ 2 h 14"/>
                <a:gd name="T36" fmla="*/ 7 w 14"/>
                <a:gd name="T37" fmla="*/ 2 h 14"/>
                <a:gd name="T38" fmla="*/ 7 w 14"/>
                <a:gd name="T39" fmla="*/ 2 h 14"/>
                <a:gd name="T40" fmla="*/ 7 w 14"/>
                <a:gd name="T41" fmla="*/ 2 h 14"/>
                <a:gd name="T42" fmla="*/ 10 w 14"/>
                <a:gd name="T43" fmla="*/ 4 h 14"/>
                <a:gd name="T44" fmla="*/ 10 w 14"/>
                <a:gd name="T45" fmla="*/ 4 h 14"/>
                <a:gd name="T46" fmla="*/ 12 w 14"/>
                <a:gd name="T47" fmla="*/ 4 h 14"/>
                <a:gd name="T48" fmla="*/ 14 w 14"/>
                <a:gd name="T49" fmla="*/ 7 h 14"/>
                <a:gd name="T50" fmla="*/ 14 w 14"/>
                <a:gd name="T51" fmla="*/ 7 h 14"/>
                <a:gd name="T52" fmla="*/ 12 w 14"/>
                <a:gd name="T53" fmla="*/ 9 h 14"/>
                <a:gd name="T54" fmla="*/ 12 w 14"/>
                <a:gd name="T55" fmla="*/ 9 h 14"/>
                <a:gd name="T56" fmla="*/ 12 w 14"/>
                <a:gd name="T57" fmla="*/ 11 h 14"/>
                <a:gd name="T58" fmla="*/ 12 w 14"/>
                <a:gd name="T59" fmla="*/ 11 h 14"/>
                <a:gd name="T60" fmla="*/ 12 w 14"/>
                <a:gd name="T61" fmla="*/ 11 h 14"/>
                <a:gd name="T62" fmla="*/ 10 w 14"/>
                <a:gd name="T63" fmla="*/ 12 h 14"/>
                <a:gd name="T64" fmla="*/ 10 w 14"/>
                <a:gd name="T65" fmla="*/ 12 h 14"/>
                <a:gd name="T66" fmla="*/ 8 w 14"/>
                <a:gd name="T67" fmla="*/ 14 h 14"/>
                <a:gd name="T68" fmla="*/ 8 w 14"/>
                <a:gd name="T69" fmla="*/ 12 h 14"/>
                <a:gd name="T70" fmla="*/ 8 w 14"/>
                <a:gd name="T7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4">
                  <a:moveTo>
                    <a:pt x="8" y="14"/>
                  </a:moveTo>
                  <a:lnTo>
                    <a:pt x="8" y="14"/>
                  </a:lnTo>
                  <a:lnTo>
                    <a:pt x="7" y="12"/>
                  </a:lnTo>
                  <a:lnTo>
                    <a:pt x="5" y="12"/>
                  </a:lnTo>
                  <a:lnTo>
                    <a:pt x="5" y="12"/>
                  </a:lnTo>
                  <a:lnTo>
                    <a:pt x="3" y="11"/>
                  </a:lnTo>
                  <a:lnTo>
                    <a:pt x="3" y="11"/>
                  </a:lnTo>
                  <a:lnTo>
                    <a:pt x="2" y="9"/>
                  </a:lnTo>
                  <a:lnTo>
                    <a:pt x="2" y="9"/>
                  </a:lnTo>
                  <a:lnTo>
                    <a:pt x="0" y="7"/>
                  </a:lnTo>
                  <a:lnTo>
                    <a:pt x="0" y="7"/>
                  </a:lnTo>
                  <a:lnTo>
                    <a:pt x="0" y="4"/>
                  </a:lnTo>
                  <a:lnTo>
                    <a:pt x="0" y="4"/>
                  </a:lnTo>
                  <a:lnTo>
                    <a:pt x="2" y="2"/>
                  </a:lnTo>
                  <a:lnTo>
                    <a:pt x="3" y="0"/>
                  </a:lnTo>
                  <a:lnTo>
                    <a:pt x="5" y="0"/>
                  </a:lnTo>
                  <a:lnTo>
                    <a:pt x="5" y="0"/>
                  </a:lnTo>
                  <a:lnTo>
                    <a:pt x="7" y="2"/>
                  </a:lnTo>
                  <a:lnTo>
                    <a:pt x="7" y="2"/>
                  </a:lnTo>
                  <a:lnTo>
                    <a:pt x="7" y="2"/>
                  </a:lnTo>
                  <a:lnTo>
                    <a:pt x="7" y="2"/>
                  </a:lnTo>
                  <a:lnTo>
                    <a:pt x="10" y="4"/>
                  </a:lnTo>
                  <a:lnTo>
                    <a:pt x="10" y="4"/>
                  </a:lnTo>
                  <a:lnTo>
                    <a:pt x="12" y="4"/>
                  </a:lnTo>
                  <a:lnTo>
                    <a:pt x="14" y="7"/>
                  </a:lnTo>
                  <a:lnTo>
                    <a:pt x="14" y="7"/>
                  </a:lnTo>
                  <a:lnTo>
                    <a:pt x="12" y="9"/>
                  </a:lnTo>
                  <a:lnTo>
                    <a:pt x="12" y="9"/>
                  </a:lnTo>
                  <a:lnTo>
                    <a:pt x="12" y="11"/>
                  </a:lnTo>
                  <a:lnTo>
                    <a:pt x="12" y="11"/>
                  </a:lnTo>
                  <a:lnTo>
                    <a:pt x="12" y="11"/>
                  </a:lnTo>
                  <a:lnTo>
                    <a:pt x="10" y="12"/>
                  </a:lnTo>
                  <a:lnTo>
                    <a:pt x="10" y="12"/>
                  </a:lnTo>
                  <a:lnTo>
                    <a:pt x="8" y="14"/>
                  </a:lnTo>
                  <a:lnTo>
                    <a:pt x="8" y="12"/>
                  </a:lnTo>
                  <a:lnTo>
                    <a:pt x="8"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69" name="Freeform 353"/>
            <p:cNvSpPr>
              <a:spLocks/>
            </p:cNvSpPr>
            <p:nvPr/>
          </p:nvSpPr>
          <p:spPr bwMode="auto">
            <a:xfrm>
              <a:off x="6070600" y="2030749"/>
              <a:ext cx="50800" cy="36513"/>
            </a:xfrm>
            <a:custGeom>
              <a:avLst/>
              <a:gdLst>
                <a:gd name="T0" fmla="*/ 22 w 32"/>
                <a:gd name="T1" fmla="*/ 23 h 23"/>
                <a:gd name="T2" fmla="*/ 22 w 32"/>
                <a:gd name="T3" fmla="*/ 23 h 23"/>
                <a:gd name="T4" fmla="*/ 18 w 32"/>
                <a:gd name="T5" fmla="*/ 23 h 23"/>
                <a:gd name="T6" fmla="*/ 17 w 32"/>
                <a:gd name="T7" fmla="*/ 21 h 23"/>
                <a:gd name="T8" fmla="*/ 17 w 32"/>
                <a:gd name="T9" fmla="*/ 21 h 23"/>
                <a:gd name="T10" fmla="*/ 17 w 32"/>
                <a:gd name="T11" fmla="*/ 19 h 23"/>
                <a:gd name="T12" fmla="*/ 17 w 32"/>
                <a:gd name="T13" fmla="*/ 19 h 23"/>
                <a:gd name="T14" fmla="*/ 15 w 32"/>
                <a:gd name="T15" fmla="*/ 19 h 23"/>
                <a:gd name="T16" fmla="*/ 15 w 32"/>
                <a:gd name="T17" fmla="*/ 19 h 23"/>
                <a:gd name="T18" fmla="*/ 13 w 32"/>
                <a:gd name="T19" fmla="*/ 19 h 23"/>
                <a:gd name="T20" fmla="*/ 13 w 32"/>
                <a:gd name="T21" fmla="*/ 19 h 23"/>
                <a:gd name="T22" fmla="*/ 11 w 32"/>
                <a:gd name="T23" fmla="*/ 19 h 23"/>
                <a:gd name="T24" fmla="*/ 11 w 32"/>
                <a:gd name="T25" fmla="*/ 19 h 23"/>
                <a:gd name="T26" fmla="*/ 10 w 32"/>
                <a:gd name="T27" fmla="*/ 19 h 23"/>
                <a:gd name="T28" fmla="*/ 6 w 32"/>
                <a:gd name="T29" fmla="*/ 17 h 23"/>
                <a:gd name="T30" fmla="*/ 6 w 32"/>
                <a:gd name="T31" fmla="*/ 17 h 23"/>
                <a:gd name="T32" fmla="*/ 5 w 32"/>
                <a:gd name="T33" fmla="*/ 16 h 23"/>
                <a:gd name="T34" fmla="*/ 5 w 32"/>
                <a:gd name="T35" fmla="*/ 16 h 23"/>
                <a:gd name="T36" fmla="*/ 1 w 32"/>
                <a:gd name="T37" fmla="*/ 14 h 23"/>
                <a:gd name="T38" fmla="*/ 0 w 32"/>
                <a:gd name="T39" fmla="*/ 10 h 23"/>
                <a:gd name="T40" fmla="*/ 0 w 32"/>
                <a:gd name="T41" fmla="*/ 10 h 23"/>
                <a:gd name="T42" fmla="*/ 1 w 32"/>
                <a:gd name="T43" fmla="*/ 9 h 23"/>
                <a:gd name="T44" fmla="*/ 1 w 32"/>
                <a:gd name="T45" fmla="*/ 9 h 23"/>
                <a:gd name="T46" fmla="*/ 1 w 32"/>
                <a:gd name="T47" fmla="*/ 7 h 23"/>
                <a:gd name="T48" fmla="*/ 1 w 32"/>
                <a:gd name="T49" fmla="*/ 7 h 23"/>
                <a:gd name="T50" fmla="*/ 1 w 32"/>
                <a:gd name="T51" fmla="*/ 5 h 23"/>
                <a:gd name="T52" fmla="*/ 1 w 32"/>
                <a:gd name="T53" fmla="*/ 5 h 23"/>
                <a:gd name="T54" fmla="*/ 1 w 32"/>
                <a:gd name="T55" fmla="*/ 4 h 23"/>
                <a:gd name="T56" fmla="*/ 1 w 32"/>
                <a:gd name="T57" fmla="*/ 4 h 23"/>
                <a:gd name="T58" fmla="*/ 3 w 32"/>
                <a:gd name="T59" fmla="*/ 2 h 23"/>
                <a:gd name="T60" fmla="*/ 3 w 32"/>
                <a:gd name="T61" fmla="*/ 2 h 23"/>
                <a:gd name="T62" fmla="*/ 3 w 32"/>
                <a:gd name="T63" fmla="*/ 2 h 23"/>
                <a:gd name="T64" fmla="*/ 3 w 32"/>
                <a:gd name="T65" fmla="*/ 2 h 23"/>
                <a:gd name="T66" fmla="*/ 5 w 32"/>
                <a:gd name="T67" fmla="*/ 2 h 23"/>
                <a:gd name="T68" fmla="*/ 5 w 32"/>
                <a:gd name="T69" fmla="*/ 2 h 23"/>
                <a:gd name="T70" fmla="*/ 6 w 32"/>
                <a:gd name="T71" fmla="*/ 0 h 23"/>
                <a:gd name="T72" fmla="*/ 6 w 32"/>
                <a:gd name="T73" fmla="*/ 0 h 23"/>
                <a:gd name="T74" fmla="*/ 8 w 32"/>
                <a:gd name="T75" fmla="*/ 0 h 23"/>
                <a:gd name="T76" fmla="*/ 8 w 32"/>
                <a:gd name="T77" fmla="*/ 0 h 23"/>
                <a:gd name="T78" fmla="*/ 10 w 32"/>
                <a:gd name="T79" fmla="*/ 2 h 23"/>
                <a:gd name="T80" fmla="*/ 10 w 32"/>
                <a:gd name="T81" fmla="*/ 2 h 23"/>
                <a:gd name="T82" fmla="*/ 11 w 32"/>
                <a:gd name="T83" fmla="*/ 2 h 23"/>
                <a:gd name="T84" fmla="*/ 11 w 32"/>
                <a:gd name="T85" fmla="*/ 2 h 23"/>
                <a:gd name="T86" fmla="*/ 11 w 32"/>
                <a:gd name="T87" fmla="*/ 2 h 23"/>
                <a:gd name="T88" fmla="*/ 11 w 32"/>
                <a:gd name="T89" fmla="*/ 2 h 23"/>
                <a:gd name="T90" fmla="*/ 13 w 32"/>
                <a:gd name="T91" fmla="*/ 2 h 23"/>
                <a:gd name="T92" fmla="*/ 13 w 32"/>
                <a:gd name="T93" fmla="*/ 2 h 23"/>
                <a:gd name="T94" fmla="*/ 17 w 32"/>
                <a:gd name="T95" fmla="*/ 5 h 23"/>
                <a:gd name="T96" fmla="*/ 17 w 32"/>
                <a:gd name="T97" fmla="*/ 5 h 23"/>
                <a:gd name="T98" fmla="*/ 18 w 32"/>
                <a:gd name="T99" fmla="*/ 7 h 23"/>
                <a:gd name="T100" fmla="*/ 23 w 32"/>
                <a:gd name="T101" fmla="*/ 9 h 23"/>
                <a:gd name="T102" fmla="*/ 23 w 32"/>
                <a:gd name="T103" fmla="*/ 9 h 23"/>
                <a:gd name="T104" fmla="*/ 27 w 32"/>
                <a:gd name="T105" fmla="*/ 10 h 23"/>
                <a:gd name="T106" fmla="*/ 32 w 32"/>
                <a:gd name="T107" fmla="*/ 14 h 23"/>
                <a:gd name="T108" fmla="*/ 32 w 32"/>
                <a:gd name="T109" fmla="*/ 14 h 23"/>
                <a:gd name="T110" fmla="*/ 32 w 32"/>
                <a:gd name="T111" fmla="*/ 17 h 23"/>
                <a:gd name="T112" fmla="*/ 32 w 32"/>
                <a:gd name="T113" fmla="*/ 17 h 23"/>
                <a:gd name="T114" fmla="*/ 30 w 32"/>
                <a:gd name="T115" fmla="*/ 19 h 23"/>
                <a:gd name="T116" fmla="*/ 27 w 32"/>
                <a:gd name="T117" fmla="*/ 21 h 23"/>
                <a:gd name="T118" fmla="*/ 27 w 32"/>
                <a:gd name="T119" fmla="*/ 21 h 23"/>
                <a:gd name="T120" fmla="*/ 22 w 32"/>
                <a:gd name="T1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23">
                  <a:moveTo>
                    <a:pt x="22" y="23"/>
                  </a:moveTo>
                  <a:lnTo>
                    <a:pt x="22" y="23"/>
                  </a:lnTo>
                  <a:lnTo>
                    <a:pt x="18" y="23"/>
                  </a:lnTo>
                  <a:lnTo>
                    <a:pt x="17" y="21"/>
                  </a:lnTo>
                  <a:lnTo>
                    <a:pt x="17" y="21"/>
                  </a:lnTo>
                  <a:lnTo>
                    <a:pt x="17" y="19"/>
                  </a:lnTo>
                  <a:lnTo>
                    <a:pt x="17" y="19"/>
                  </a:lnTo>
                  <a:lnTo>
                    <a:pt x="15" y="19"/>
                  </a:lnTo>
                  <a:lnTo>
                    <a:pt x="15" y="19"/>
                  </a:lnTo>
                  <a:lnTo>
                    <a:pt x="13" y="19"/>
                  </a:lnTo>
                  <a:lnTo>
                    <a:pt x="13" y="19"/>
                  </a:lnTo>
                  <a:lnTo>
                    <a:pt x="11" y="19"/>
                  </a:lnTo>
                  <a:lnTo>
                    <a:pt x="11" y="19"/>
                  </a:lnTo>
                  <a:lnTo>
                    <a:pt x="10" y="19"/>
                  </a:lnTo>
                  <a:lnTo>
                    <a:pt x="6" y="17"/>
                  </a:lnTo>
                  <a:lnTo>
                    <a:pt x="6" y="17"/>
                  </a:lnTo>
                  <a:lnTo>
                    <a:pt x="5" y="16"/>
                  </a:lnTo>
                  <a:lnTo>
                    <a:pt x="5" y="16"/>
                  </a:lnTo>
                  <a:lnTo>
                    <a:pt x="1" y="14"/>
                  </a:lnTo>
                  <a:lnTo>
                    <a:pt x="0" y="10"/>
                  </a:lnTo>
                  <a:lnTo>
                    <a:pt x="0" y="10"/>
                  </a:lnTo>
                  <a:lnTo>
                    <a:pt x="1" y="9"/>
                  </a:lnTo>
                  <a:lnTo>
                    <a:pt x="1" y="9"/>
                  </a:lnTo>
                  <a:lnTo>
                    <a:pt x="1" y="7"/>
                  </a:lnTo>
                  <a:lnTo>
                    <a:pt x="1" y="7"/>
                  </a:lnTo>
                  <a:lnTo>
                    <a:pt x="1" y="5"/>
                  </a:lnTo>
                  <a:lnTo>
                    <a:pt x="1" y="5"/>
                  </a:lnTo>
                  <a:lnTo>
                    <a:pt x="1" y="4"/>
                  </a:lnTo>
                  <a:lnTo>
                    <a:pt x="1" y="4"/>
                  </a:lnTo>
                  <a:lnTo>
                    <a:pt x="3" y="2"/>
                  </a:lnTo>
                  <a:lnTo>
                    <a:pt x="3" y="2"/>
                  </a:lnTo>
                  <a:lnTo>
                    <a:pt x="3" y="2"/>
                  </a:lnTo>
                  <a:lnTo>
                    <a:pt x="3" y="2"/>
                  </a:lnTo>
                  <a:lnTo>
                    <a:pt x="5" y="2"/>
                  </a:lnTo>
                  <a:lnTo>
                    <a:pt x="5" y="2"/>
                  </a:lnTo>
                  <a:lnTo>
                    <a:pt x="6" y="0"/>
                  </a:lnTo>
                  <a:lnTo>
                    <a:pt x="6" y="0"/>
                  </a:lnTo>
                  <a:lnTo>
                    <a:pt x="8" y="0"/>
                  </a:lnTo>
                  <a:lnTo>
                    <a:pt x="8" y="0"/>
                  </a:lnTo>
                  <a:lnTo>
                    <a:pt x="10" y="2"/>
                  </a:lnTo>
                  <a:lnTo>
                    <a:pt x="10" y="2"/>
                  </a:lnTo>
                  <a:lnTo>
                    <a:pt x="11" y="2"/>
                  </a:lnTo>
                  <a:lnTo>
                    <a:pt x="11" y="2"/>
                  </a:lnTo>
                  <a:lnTo>
                    <a:pt x="11" y="2"/>
                  </a:lnTo>
                  <a:lnTo>
                    <a:pt x="11" y="2"/>
                  </a:lnTo>
                  <a:lnTo>
                    <a:pt x="13" y="2"/>
                  </a:lnTo>
                  <a:lnTo>
                    <a:pt x="13" y="2"/>
                  </a:lnTo>
                  <a:lnTo>
                    <a:pt x="17" y="5"/>
                  </a:lnTo>
                  <a:lnTo>
                    <a:pt x="17" y="5"/>
                  </a:lnTo>
                  <a:lnTo>
                    <a:pt x="18" y="7"/>
                  </a:lnTo>
                  <a:lnTo>
                    <a:pt x="23" y="9"/>
                  </a:lnTo>
                  <a:lnTo>
                    <a:pt x="23" y="9"/>
                  </a:lnTo>
                  <a:lnTo>
                    <a:pt x="27" y="10"/>
                  </a:lnTo>
                  <a:lnTo>
                    <a:pt x="32" y="14"/>
                  </a:lnTo>
                  <a:lnTo>
                    <a:pt x="32" y="14"/>
                  </a:lnTo>
                  <a:lnTo>
                    <a:pt x="32" y="17"/>
                  </a:lnTo>
                  <a:lnTo>
                    <a:pt x="32" y="17"/>
                  </a:lnTo>
                  <a:lnTo>
                    <a:pt x="30" y="19"/>
                  </a:lnTo>
                  <a:lnTo>
                    <a:pt x="27" y="21"/>
                  </a:lnTo>
                  <a:lnTo>
                    <a:pt x="27" y="21"/>
                  </a:lnTo>
                  <a:lnTo>
                    <a:pt x="22" y="23"/>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70" name="Freeform 354"/>
            <p:cNvSpPr>
              <a:spLocks/>
            </p:cNvSpPr>
            <p:nvPr/>
          </p:nvSpPr>
          <p:spPr bwMode="auto">
            <a:xfrm>
              <a:off x="6070600" y="2030749"/>
              <a:ext cx="50800" cy="36513"/>
            </a:xfrm>
            <a:custGeom>
              <a:avLst/>
              <a:gdLst>
                <a:gd name="T0" fmla="*/ 22 w 32"/>
                <a:gd name="T1" fmla="*/ 23 h 23"/>
                <a:gd name="T2" fmla="*/ 22 w 32"/>
                <a:gd name="T3" fmla="*/ 23 h 23"/>
                <a:gd name="T4" fmla="*/ 18 w 32"/>
                <a:gd name="T5" fmla="*/ 23 h 23"/>
                <a:gd name="T6" fmla="*/ 17 w 32"/>
                <a:gd name="T7" fmla="*/ 21 h 23"/>
                <a:gd name="T8" fmla="*/ 17 w 32"/>
                <a:gd name="T9" fmla="*/ 21 h 23"/>
                <a:gd name="T10" fmla="*/ 17 w 32"/>
                <a:gd name="T11" fmla="*/ 19 h 23"/>
                <a:gd name="T12" fmla="*/ 17 w 32"/>
                <a:gd name="T13" fmla="*/ 19 h 23"/>
                <a:gd name="T14" fmla="*/ 15 w 32"/>
                <a:gd name="T15" fmla="*/ 19 h 23"/>
                <a:gd name="T16" fmla="*/ 15 w 32"/>
                <a:gd name="T17" fmla="*/ 19 h 23"/>
                <a:gd name="T18" fmla="*/ 13 w 32"/>
                <a:gd name="T19" fmla="*/ 19 h 23"/>
                <a:gd name="T20" fmla="*/ 13 w 32"/>
                <a:gd name="T21" fmla="*/ 19 h 23"/>
                <a:gd name="T22" fmla="*/ 11 w 32"/>
                <a:gd name="T23" fmla="*/ 19 h 23"/>
                <a:gd name="T24" fmla="*/ 11 w 32"/>
                <a:gd name="T25" fmla="*/ 19 h 23"/>
                <a:gd name="T26" fmla="*/ 10 w 32"/>
                <a:gd name="T27" fmla="*/ 19 h 23"/>
                <a:gd name="T28" fmla="*/ 6 w 32"/>
                <a:gd name="T29" fmla="*/ 17 h 23"/>
                <a:gd name="T30" fmla="*/ 6 w 32"/>
                <a:gd name="T31" fmla="*/ 17 h 23"/>
                <a:gd name="T32" fmla="*/ 5 w 32"/>
                <a:gd name="T33" fmla="*/ 16 h 23"/>
                <a:gd name="T34" fmla="*/ 5 w 32"/>
                <a:gd name="T35" fmla="*/ 16 h 23"/>
                <a:gd name="T36" fmla="*/ 1 w 32"/>
                <a:gd name="T37" fmla="*/ 14 h 23"/>
                <a:gd name="T38" fmla="*/ 0 w 32"/>
                <a:gd name="T39" fmla="*/ 10 h 23"/>
                <a:gd name="T40" fmla="*/ 0 w 32"/>
                <a:gd name="T41" fmla="*/ 10 h 23"/>
                <a:gd name="T42" fmla="*/ 1 w 32"/>
                <a:gd name="T43" fmla="*/ 9 h 23"/>
                <a:gd name="T44" fmla="*/ 1 w 32"/>
                <a:gd name="T45" fmla="*/ 9 h 23"/>
                <a:gd name="T46" fmla="*/ 1 w 32"/>
                <a:gd name="T47" fmla="*/ 7 h 23"/>
                <a:gd name="T48" fmla="*/ 1 w 32"/>
                <a:gd name="T49" fmla="*/ 7 h 23"/>
                <a:gd name="T50" fmla="*/ 1 w 32"/>
                <a:gd name="T51" fmla="*/ 5 h 23"/>
                <a:gd name="T52" fmla="*/ 1 w 32"/>
                <a:gd name="T53" fmla="*/ 5 h 23"/>
                <a:gd name="T54" fmla="*/ 1 w 32"/>
                <a:gd name="T55" fmla="*/ 4 h 23"/>
                <a:gd name="T56" fmla="*/ 1 w 32"/>
                <a:gd name="T57" fmla="*/ 4 h 23"/>
                <a:gd name="T58" fmla="*/ 3 w 32"/>
                <a:gd name="T59" fmla="*/ 2 h 23"/>
                <a:gd name="T60" fmla="*/ 3 w 32"/>
                <a:gd name="T61" fmla="*/ 2 h 23"/>
                <a:gd name="T62" fmla="*/ 3 w 32"/>
                <a:gd name="T63" fmla="*/ 2 h 23"/>
                <a:gd name="T64" fmla="*/ 3 w 32"/>
                <a:gd name="T65" fmla="*/ 2 h 23"/>
                <a:gd name="T66" fmla="*/ 5 w 32"/>
                <a:gd name="T67" fmla="*/ 2 h 23"/>
                <a:gd name="T68" fmla="*/ 5 w 32"/>
                <a:gd name="T69" fmla="*/ 2 h 23"/>
                <a:gd name="T70" fmla="*/ 6 w 32"/>
                <a:gd name="T71" fmla="*/ 0 h 23"/>
                <a:gd name="T72" fmla="*/ 6 w 32"/>
                <a:gd name="T73" fmla="*/ 0 h 23"/>
                <a:gd name="T74" fmla="*/ 8 w 32"/>
                <a:gd name="T75" fmla="*/ 0 h 23"/>
                <a:gd name="T76" fmla="*/ 8 w 32"/>
                <a:gd name="T77" fmla="*/ 0 h 23"/>
                <a:gd name="T78" fmla="*/ 10 w 32"/>
                <a:gd name="T79" fmla="*/ 2 h 23"/>
                <a:gd name="T80" fmla="*/ 10 w 32"/>
                <a:gd name="T81" fmla="*/ 2 h 23"/>
                <a:gd name="T82" fmla="*/ 11 w 32"/>
                <a:gd name="T83" fmla="*/ 2 h 23"/>
                <a:gd name="T84" fmla="*/ 11 w 32"/>
                <a:gd name="T85" fmla="*/ 2 h 23"/>
                <a:gd name="T86" fmla="*/ 11 w 32"/>
                <a:gd name="T87" fmla="*/ 2 h 23"/>
                <a:gd name="T88" fmla="*/ 11 w 32"/>
                <a:gd name="T89" fmla="*/ 2 h 23"/>
                <a:gd name="T90" fmla="*/ 13 w 32"/>
                <a:gd name="T91" fmla="*/ 2 h 23"/>
                <a:gd name="T92" fmla="*/ 13 w 32"/>
                <a:gd name="T93" fmla="*/ 2 h 23"/>
                <a:gd name="T94" fmla="*/ 17 w 32"/>
                <a:gd name="T95" fmla="*/ 5 h 23"/>
                <a:gd name="T96" fmla="*/ 17 w 32"/>
                <a:gd name="T97" fmla="*/ 5 h 23"/>
                <a:gd name="T98" fmla="*/ 18 w 32"/>
                <a:gd name="T99" fmla="*/ 7 h 23"/>
                <a:gd name="T100" fmla="*/ 23 w 32"/>
                <a:gd name="T101" fmla="*/ 9 h 23"/>
                <a:gd name="T102" fmla="*/ 23 w 32"/>
                <a:gd name="T103" fmla="*/ 9 h 23"/>
                <a:gd name="T104" fmla="*/ 27 w 32"/>
                <a:gd name="T105" fmla="*/ 10 h 23"/>
                <a:gd name="T106" fmla="*/ 32 w 32"/>
                <a:gd name="T107" fmla="*/ 14 h 23"/>
                <a:gd name="T108" fmla="*/ 32 w 32"/>
                <a:gd name="T109" fmla="*/ 14 h 23"/>
                <a:gd name="T110" fmla="*/ 32 w 32"/>
                <a:gd name="T111" fmla="*/ 17 h 23"/>
                <a:gd name="T112" fmla="*/ 32 w 32"/>
                <a:gd name="T113" fmla="*/ 17 h 23"/>
                <a:gd name="T114" fmla="*/ 30 w 32"/>
                <a:gd name="T115" fmla="*/ 19 h 23"/>
                <a:gd name="T116" fmla="*/ 27 w 32"/>
                <a:gd name="T117" fmla="*/ 21 h 23"/>
                <a:gd name="T118" fmla="*/ 27 w 32"/>
                <a:gd name="T119" fmla="*/ 21 h 23"/>
                <a:gd name="T120" fmla="*/ 22 w 32"/>
                <a:gd name="T1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23">
                  <a:moveTo>
                    <a:pt x="22" y="23"/>
                  </a:moveTo>
                  <a:lnTo>
                    <a:pt x="22" y="23"/>
                  </a:lnTo>
                  <a:lnTo>
                    <a:pt x="18" y="23"/>
                  </a:lnTo>
                  <a:lnTo>
                    <a:pt x="17" y="21"/>
                  </a:lnTo>
                  <a:lnTo>
                    <a:pt x="17" y="21"/>
                  </a:lnTo>
                  <a:lnTo>
                    <a:pt x="17" y="19"/>
                  </a:lnTo>
                  <a:lnTo>
                    <a:pt x="17" y="19"/>
                  </a:lnTo>
                  <a:lnTo>
                    <a:pt x="15" y="19"/>
                  </a:lnTo>
                  <a:lnTo>
                    <a:pt x="15" y="19"/>
                  </a:lnTo>
                  <a:lnTo>
                    <a:pt x="13" y="19"/>
                  </a:lnTo>
                  <a:lnTo>
                    <a:pt x="13" y="19"/>
                  </a:lnTo>
                  <a:lnTo>
                    <a:pt x="11" y="19"/>
                  </a:lnTo>
                  <a:lnTo>
                    <a:pt x="11" y="19"/>
                  </a:lnTo>
                  <a:lnTo>
                    <a:pt x="10" y="19"/>
                  </a:lnTo>
                  <a:lnTo>
                    <a:pt x="6" y="17"/>
                  </a:lnTo>
                  <a:lnTo>
                    <a:pt x="6" y="17"/>
                  </a:lnTo>
                  <a:lnTo>
                    <a:pt x="5" y="16"/>
                  </a:lnTo>
                  <a:lnTo>
                    <a:pt x="5" y="16"/>
                  </a:lnTo>
                  <a:lnTo>
                    <a:pt x="1" y="14"/>
                  </a:lnTo>
                  <a:lnTo>
                    <a:pt x="0" y="10"/>
                  </a:lnTo>
                  <a:lnTo>
                    <a:pt x="0" y="10"/>
                  </a:lnTo>
                  <a:lnTo>
                    <a:pt x="1" y="9"/>
                  </a:lnTo>
                  <a:lnTo>
                    <a:pt x="1" y="9"/>
                  </a:lnTo>
                  <a:lnTo>
                    <a:pt x="1" y="7"/>
                  </a:lnTo>
                  <a:lnTo>
                    <a:pt x="1" y="7"/>
                  </a:lnTo>
                  <a:lnTo>
                    <a:pt x="1" y="5"/>
                  </a:lnTo>
                  <a:lnTo>
                    <a:pt x="1" y="5"/>
                  </a:lnTo>
                  <a:lnTo>
                    <a:pt x="1" y="4"/>
                  </a:lnTo>
                  <a:lnTo>
                    <a:pt x="1" y="4"/>
                  </a:lnTo>
                  <a:lnTo>
                    <a:pt x="3" y="2"/>
                  </a:lnTo>
                  <a:lnTo>
                    <a:pt x="3" y="2"/>
                  </a:lnTo>
                  <a:lnTo>
                    <a:pt x="3" y="2"/>
                  </a:lnTo>
                  <a:lnTo>
                    <a:pt x="3" y="2"/>
                  </a:lnTo>
                  <a:lnTo>
                    <a:pt x="5" y="2"/>
                  </a:lnTo>
                  <a:lnTo>
                    <a:pt x="5" y="2"/>
                  </a:lnTo>
                  <a:lnTo>
                    <a:pt x="6" y="0"/>
                  </a:lnTo>
                  <a:lnTo>
                    <a:pt x="6" y="0"/>
                  </a:lnTo>
                  <a:lnTo>
                    <a:pt x="8" y="0"/>
                  </a:lnTo>
                  <a:lnTo>
                    <a:pt x="8" y="0"/>
                  </a:lnTo>
                  <a:lnTo>
                    <a:pt x="10" y="2"/>
                  </a:lnTo>
                  <a:lnTo>
                    <a:pt x="10" y="2"/>
                  </a:lnTo>
                  <a:lnTo>
                    <a:pt x="11" y="2"/>
                  </a:lnTo>
                  <a:lnTo>
                    <a:pt x="11" y="2"/>
                  </a:lnTo>
                  <a:lnTo>
                    <a:pt x="11" y="2"/>
                  </a:lnTo>
                  <a:lnTo>
                    <a:pt x="11" y="2"/>
                  </a:lnTo>
                  <a:lnTo>
                    <a:pt x="13" y="2"/>
                  </a:lnTo>
                  <a:lnTo>
                    <a:pt x="13" y="2"/>
                  </a:lnTo>
                  <a:lnTo>
                    <a:pt x="17" y="5"/>
                  </a:lnTo>
                  <a:lnTo>
                    <a:pt x="17" y="5"/>
                  </a:lnTo>
                  <a:lnTo>
                    <a:pt x="18" y="7"/>
                  </a:lnTo>
                  <a:lnTo>
                    <a:pt x="23" y="9"/>
                  </a:lnTo>
                  <a:lnTo>
                    <a:pt x="23" y="9"/>
                  </a:lnTo>
                  <a:lnTo>
                    <a:pt x="27" y="10"/>
                  </a:lnTo>
                  <a:lnTo>
                    <a:pt x="32" y="14"/>
                  </a:lnTo>
                  <a:lnTo>
                    <a:pt x="32" y="14"/>
                  </a:lnTo>
                  <a:lnTo>
                    <a:pt x="32" y="17"/>
                  </a:lnTo>
                  <a:lnTo>
                    <a:pt x="32" y="17"/>
                  </a:lnTo>
                  <a:lnTo>
                    <a:pt x="30" y="19"/>
                  </a:lnTo>
                  <a:lnTo>
                    <a:pt x="27" y="21"/>
                  </a:lnTo>
                  <a:lnTo>
                    <a:pt x="27" y="21"/>
                  </a:lnTo>
                  <a:lnTo>
                    <a:pt x="22" y="23"/>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71" name="Freeform 355"/>
            <p:cNvSpPr>
              <a:spLocks/>
            </p:cNvSpPr>
            <p:nvPr/>
          </p:nvSpPr>
          <p:spPr bwMode="auto">
            <a:xfrm>
              <a:off x="5751514" y="1521161"/>
              <a:ext cx="87313" cy="30163"/>
            </a:xfrm>
            <a:custGeom>
              <a:avLst/>
              <a:gdLst>
                <a:gd name="T0" fmla="*/ 14 w 55"/>
                <a:gd name="T1" fmla="*/ 17 h 19"/>
                <a:gd name="T2" fmla="*/ 14 w 55"/>
                <a:gd name="T3" fmla="*/ 15 h 19"/>
                <a:gd name="T4" fmla="*/ 14 w 55"/>
                <a:gd name="T5" fmla="*/ 15 h 19"/>
                <a:gd name="T6" fmla="*/ 12 w 55"/>
                <a:gd name="T7" fmla="*/ 15 h 19"/>
                <a:gd name="T8" fmla="*/ 9 w 55"/>
                <a:gd name="T9" fmla="*/ 15 h 19"/>
                <a:gd name="T10" fmla="*/ 5 w 55"/>
                <a:gd name="T11" fmla="*/ 14 h 19"/>
                <a:gd name="T12" fmla="*/ 4 w 55"/>
                <a:gd name="T13" fmla="*/ 14 h 19"/>
                <a:gd name="T14" fmla="*/ 2 w 55"/>
                <a:gd name="T15" fmla="*/ 14 h 19"/>
                <a:gd name="T16" fmla="*/ 0 w 55"/>
                <a:gd name="T17" fmla="*/ 9 h 19"/>
                <a:gd name="T18" fmla="*/ 2 w 55"/>
                <a:gd name="T19" fmla="*/ 7 h 19"/>
                <a:gd name="T20" fmla="*/ 4 w 55"/>
                <a:gd name="T21" fmla="*/ 7 h 19"/>
                <a:gd name="T22" fmla="*/ 5 w 55"/>
                <a:gd name="T23" fmla="*/ 7 h 19"/>
                <a:gd name="T24" fmla="*/ 5 w 55"/>
                <a:gd name="T25" fmla="*/ 7 h 19"/>
                <a:gd name="T26" fmla="*/ 7 w 55"/>
                <a:gd name="T27" fmla="*/ 7 h 19"/>
                <a:gd name="T28" fmla="*/ 11 w 55"/>
                <a:gd name="T29" fmla="*/ 7 h 19"/>
                <a:gd name="T30" fmla="*/ 14 w 55"/>
                <a:gd name="T31" fmla="*/ 7 h 19"/>
                <a:gd name="T32" fmla="*/ 17 w 55"/>
                <a:gd name="T33" fmla="*/ 5 h 19"/>
                <a:gd name="T34" fmla="*/ 19 w 55"/>
                <a:gd name="T35" fmla="*/ 5 h 19"/>
                <a:gd name="T36" fmla="*/ 21 w 55"/>
                <a:gd name="T37" fmla="*/ 5 h 19"/>
                <a:gd name="T38" fmla="*/ 24 w 55"/>
                <a:gd name="T39" fmla="*/ 3 h 19"/>
                <a:gd name="T40" fmla="*/ 24 w 55"/>
                <a:gd name="T41" fmla="*/ 3 h 19"/>
                <a:gd name="T42" fmla="*/ 28 w 55"/>
                <a:gd name="T43" fmla="*/ 3 h 19"/>
                <a:gd name="T44" fmla="*/ 29 w 55"/>
                <a:gd name="T45" fmla="*/ 3 h 19"/>
                <a:gd name="T46" fmla="*/ 31 w 55"/>
                <a:gd name="T47" fmla="*/ 2 h 19"/>
                <a:gd name="T48" fmla="*/ 33 w 55"/>
                <a:gd name="T49" fmla="*/ 0 h 19"/>
                <a:gd name="T50" fmla="*/ 36 w 55"/>
                <a:gd name="T51" fmla="*/ 0 h 19"/>
                <a:gd name="T52" fmla="*/ 40 w 55"/>
                <a:gd name="T53" fmla="*/ 0 h 19"/>
                <a:gd name="T54" fmla="*/ 41 w 55"/>
                <a:gd name="T55" fmla="*/ 2 h 19"/>
                <a:gd name="T56" fmla="*/ 41 w 55"/>
                <a:gd name="T57" fmla="*/ 2 h 19"/>
                <a:gd name="T58" fmla="*/ 43 w 55"/>
                <a:gd name="T59" fmla="*/ 2 h 19"/>
                <a:gd name="T60" fmla="*/ 47 w 55"/>
                <a:gd name="T61" fmla="*/ 2 h 19"/>
                <a:gd name="T62" fmla="*/ 48 w 55"/>
                <a:gd name="T63" fmla="*/ 2 h 19"/>
                <a:gd name="T64" fmla="*/ 52 w 55"/>
                <a:gd name="T65" fmla="*/ 3 h 19"/>
                <a:gd name="T66" fmla="*/ 53 w 55"/>
                <a:gd name="T67" fmla="*/ 5 h 19"/>
                <a:gd name="T68" fmla="*/ 55 w 55"/>
                <a:gd name="T69" fmla="*/ 10 h 19"/>
                <a:gd name="T70" fmla="*/ 53 w 55"/>
                <a:gd name="T71" fmla="*/ 10 h 19"/>
                <a:gd name="T72" fmla="*/ 52 w 55"/>
                <a:gd name="T73" fmla="*/ 12 h 19"/>
                <a:gd name="T74" fmla="*/ 48 w 55"/>
                <a:gd name="T75" fmla="*/ 10 h 19"/>
                <a:gd name="T76" fmla="*/ 47 w 55"/>
                <a:gd name="T77" fmla="*/ 10 h 19"/>
                <a:gd name="T78" fmla="*/ 45 w 55"/>
                <a:gd name="T79" fmla="*/ 9 h 19"/>
                <a:gd name="T80" fmla="*/ 45 w 55"/>
                <a:gd name="T81" fmla="*/ 9 h 19"/>
                <a:gd name="T82" fmla="*/ 43 w 55"/>
                <a:gd name="T83" fmla="*/ 9 h 19"/>
                <a:gd name="T84" fmla="*/ 41 w 55"/>
                <a:gd name="T85" fmla="*/ 7 h 19"/>
                <a:gd name="T86" fmla="*/ 40 w 55"/>
                <a:gd name="T87" fmla="*/ 7 h 19"/>
                <a:gd name="T88" fmla="*/ 40 w 55"/>
                <a:gd name="T89" fmla="*/ 7 h 19"/>
                <a:gd name="T90" fmla="*/ 38 w 55"/>
                <a:gd name="T91" fmla="*/ 7 h 19"/>
                <a:gd name="T92" fmla="*/ 36 w 55"/>
                <a:gd name="T93" fmla="*/ 9 h 19"/>
                <a:gd name="T94" fmla="*/ 35 w 55"/>
                <a:gd name="T95" fmla="*/ 10 h 19"/>
                <a:gd name="T96" fmla="*/ 33 w 55"/>
                <a:gd name="T97" fmla="*/ 12 h 19"/>
                <a:gd name="T98" fmla="*/ 29 w 55"/>
                <a:gd name="T99" fmla="*/ 12 h 19"/>
                <a:gd name="T100" fmla="*/ 28 w 55"/>
                <a:gd name="T101" fmla="*/ 12 h 19"/>
                <a:gd name="T102" fmla="*/ 28 w 55"/>
                <a:gd name="T103" fmla="*/ 12 h 19"/>
                <a:gd name="T104" fmla="*/ 26 w 55"/>
                <a:gd name="T105" fmla="*/ 14 h 19"/>
                <a:gd name="T106" fmla="*/ 26 w 55"/>
                <a:gd name="T107" fmla="*/ 14 h 19"/>
                <a:gd name="T108" fmla="*/ 24 w 55"/>
                <a:gd name="T109" fmla="*/ 15 h 19"/>
                <a:gd name="T110" fmla="*/ 23 w 55"/>
                <a:gd name="T111" fmla="*/ 15 h 19"/>
                <a:gd name="T112" fmla="*/ 21 w 55"/>
                <a:gd name="T113" fmla="*/ 17 h 19"/>
                <a:gd name="T114" fmla="*/ 19 w 55"/>
                <a:gd name="T115" fmla="*/ 17 h 19"/>
                <a:gd name="T116" fmla="*/ 14 w 55"/>
                <a:gd name="T1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 h="19">
                  <a:moveTo>
                    <a:pt x="14" y="19"/>
                  </a:moveTo>
                  <a:lnTo>
                    <a:pt x="14" y="17"/>
                  </a:lnTo>
                  <a:lnTo>
                    <a:pt x="14" y="17"/>
                  </a:lnTo>
                  <a:lnTo>
                    <a:pt x="14" y="15"/>
                  </a:lnTo>
                  <a:lnTo>
                    <a:pt x="14" y="15"/>
                  </a:lnTo>
                  <a:lnTo>
                    <a:pt x="14" y="15"/>
                  </a:lnTo>
                  <a:lnTo>
                    <a:pt x="12" y="15"/>
                  </a:lnTo>
                  <a:lnTo>
                    <a:pt x="12" y="15"/>
                  </a:lnTo>
                  <a:lnTo>
                    <a:pt x="9" y="15"/>
                  </a:lnTo>
                  <a:lnTo>
                    <a:pt x="9" y="15"/>
                  </a:lnTo>
                  <a:lnTo>
                    <a:pt x="5" y="14"/>
                  </a:lnTo>
                  <a:lnTo>
                    <a:pt x="5" y="14"/>
                  </a:lnTo>
                  <a:lnTo>
                    <a:pt x="4" y="14"/>
                  </a:lnTo>
                  <a:lnTo>
                    <a:pt x="4" y="14"/>
                  </a:lnTo>
                  <a:lnTo>
                    <a:pt x="2" y="14"/>
                  </a:lnTo>
                  <a:lnTo>
                    <a:pt x="2" y="14"/>
                  </a:lnTo>
                  <a:lnTo>
                    <a:pt x="0" y="12"/>
                  </a:lnTo>
                  <a:lnTo>
                    <a:pt x="0" y="9"/>
                  </a:lnTo>
                  <a:lnTo>
                    <a:pt x="0" y="9"/>
                  </a:lnTo>
                  <a:lnTo>
                    <a:pt x="2" y="7"/>
                  </a:lnTo>
                  <a:lnTo>
                    <a:pt x="2" y="7"/>
                  </a:lnTo>
                  <a:lnTo>
                    <a:pt x="4" y="7"/>
                  </a:lnTo>
                  <a:lnTo>
                    <a:pt x="4" y="7"/>
                  </a:lnTo>
                  <a:lnTo>
                    <a:pt x="5" y="7"/>
                  </a:lnTo>
                  <a:lnTo>
                    <a:pt x="5" y="7"/>
                  </a:lnTo>
                  <a:lnTo>
                    <a:pt x="5" y="7"/>
                  </a:lnTo>
                  <a:lnTo>
                    <a:pt x="5" y="7"/>
                  </a:lnTo>
                  <a:lnTo>
                    <a:pt x="7" y="7"/>
                  </a:lnTo>
                  <a:lnTo>
                    <a:pt x="11" y="7"/>
                  </a:lnTo>
                  <a:lnTo>
                    <a:pt x="11" y="7"/>
                  </a:lnTo>
                  <a:lnTo>
                    <a:pt x="12" y="7"/>
                  </a:lnTo>
                  <a:lnTo>
                    <a:pt x="14" y="7"/>
                  </a:lnTo>
                  <a:lnTo>
                    <a:pt x="14" y="7"/>
                  </a:lnTo>
                  <a:lnTo>
                    <a:pt x="17" y="5"/>
                  </a:lnTo>
                  <a:lnTo>
                    <a:pt x="17" y="5"/>
                  </a:lnTo>
                  <a:lnTo>
                    <a:pt x="19" y="5"/>
                  </a:lnTo>
                  <a:lnTo>
                    <a:pt x="19" y="5"/>
                  </a:lnTo>
                  <a:lnTo>
                    <a:pt x="21" y="5"/>
                  </a:lnTo>
                  <a:lnTo>
                    <a:pt x="21" y="5"/>
                  </a:lnTo>
                  <a:lnTo>
                    <a:pt x="24" y="3"/>
                  </a:lnTo>
                  <a:lnTo>
                    <a:pt x="24" y="3"/>
                  </a:lnTo>
                  <a:lnTo>
                    <a:pt x="24" y="3"/>
                  </a:lnTo>
                  <a:lnTo>
                    <a:pt x="28" y="3"/>
                  </a:lnTo>
                  <a:lnTo>
                    <a:pt x="28" y="3"/>
                  </a:lnTo>
                  <a:lnTo>
                    <a:pt x="29" y="3"/>
                  </a:lnTo>
                  <a:lnTo>
                    <a:pt x="29" y="3"/>
                  </a:lnTo>
                  <a:lnTo>
                    <a:pt x="31" y="2"/>
                  </a:lnTo>
                  <a:lnTo>
                    <a:pt x="31" y="2"/>
                  </a:lnTo>
                  <a:lnTo>
                    <a:pt x="33" y="0"/>
                  </a:lnTo>
                  <a:lnTo>
                    <a:pt x="33" y="0"/>
                  </a:lnTo>
                  <a:lnTo>
                    <a:pt x="36" y="0"/>
                  </a:lnTo>
                  <a:lnTo>
                    <a:pt x="36" y="0"/>
                  </a:lnTo>
                  <a:lnTo>
                    <a:pt x="40" y="0"/>
                  </a:lnTo>
                  <a:lnTo>
                    <a:pt x="40" y="0"/>
                  </a:lnTo>
                  <a:lnTo>
                    <a:pt x="41" y="2"/>
                  </a:lnTo>
                  <a:lnTo>
                    <a:pt x="41" y="2"/>
                  </a:lnTo>
                  <a:lnTo>
                    <a:pt x="41" y="2"/>
                  </a:lnTo>
                  <a:lnTo>
                    <a:pt x="41" y="2"/>
                  </a:lnTo>
                  <a:lnTo>
                    <a:pt x="43" y="2"/>
                  </a:lnTo>
                  <a:lnTo>
                    <a:pt x="43" y="2"/>
                  </a:lnTo>
                  <a:lnTo>
                    <a:pt x="47" y="2"/>
                  </a:lnTo>
                  <a:lnTo>
                    <a:pt x="47" y="2"/>
                  </a:lnTo>
                  <a:lnTo>
                    <a:pt x="48" y="2"/>
                  </a:lnTo>
                  <a:lnTo>
                    <a:pt x="48" y="2"/>
                  </a:lnTo>
                  <a:lnTo>
                    <a:pt x="52" y="3"/>
                  </a:lnTo>
                  <a:lnTo>
                    <a:pt x="52" y="3"/>
                  </a:lnTo>
                  <a:lnTo>
                    <a:pt x="53" y="5"/>
                  </a:lnTo>
                  <a:lnTo>
                    <a:pt x="53" y="5"/>
                  </a:lnTo>
                  <a:lnTo>
                    <a:pt x="55" y="9"/>
                  </a:lnTo>
                  <a:lnTo>
                    <a:pt x="55" y="10"/>
                  </a:lnTo>
                  <a:lnTo>
                    <a:pt x="53" y="10"/>
                  </a:lnTo>
                  <a:lnTo>
                    <a:pt x="53" y="10"/>
                  </a:lnTo>
                  <a:lnTo>
                    <a:pt x="52" y="12"/>
                  </a:lnTo>
                  <a:lnTo>
                    <a:pt x="52" y="12"/>
                  </a:lnTo>
                  <a:lnTo>
                    <a:pt x="52" y="12"/>
                  </a:lnTo>
                  <a:lnTo>
                    <a:pt x="48" y="10"/>
                  </a:lnTo>
                  <a:lnTo>
                    <a:pt x="48" y="10"/>
                  </a:lnTo>
                  <a:lnTo>
                    <a:pt x="47" y="10"/>
                  </a:lnTo>
                  <a:lnTo>
                    <a:pt x="47" y="10"/>
                  </a:lnTo>
                  <a:lnTo>
                    <a:pt x="45" y="9"/>
                  </a:lnTo>
                  <a:lnTo>
                    <a:pt x="45" y="9"/>
                  </a:lnTo>
                  <a:lnTo>
                    <a:pt x="45" y="9"/>
                  </a:lnTo>
                  <a:lnTo>
                    <a:pt x="45" y="9"/>
                  </a:lnTo>
                  <a:lnTo>
                    <a:pt x="43" y="9"/>
                  </a:lnTo>
                  <a:lnTo>
                    <a:pt x="43" y="7"/>
                  </a:lnTo>
                  <a:lnTo>
                    <a:pt x="41" y="7"/>
                  </a:lnTo>
                  <a:lnTo>
                    <a:pt x="40" y="7"/>
                  </a:lnTo>
                  <a:lnTo>
                    <a:pt x="40" y="7"/>
                  </a:lnTo>
                  <a:lnTo>
                    <a:pt x="40" y="7"/>
                  </a:lnTo>
                  <a:lnTo>
                    <a:pt x="40" y="7"/>
                  </a:lnTo>
                  <a:lnTo>
                    <a:pt x="38" y="7"/>
                  </a:lnTo>
                  <a:lnTo>
                    <a:pt x="38" y="7"/>
                  </a:lnTo>
                  <a:lnTo>
                    <a:pt x="36" y="9"/>
                  </a:lnTo>
                  <a:lnTo>
                    <a:pt x="36" y="9"/>
                  </a:lnTo>
                  <a:lnTo>
                    <a:pt x="35" y="10"/>
                  </a:lnTo>
                  <a:lnTo>
                    <a:pt x="35" y="10"/>
                  </a:lnTo>
                  <a:lnTo>
                    <a:pt x="33" y="12"/>
                  </a:lnTo>
                  <a:lnTo>
                    <a:pt x="33" y="12"/>
                  </a:lnTo>
                  <a:lnTo>
                    <a:pt x="29" y="12"/>
                  </a:lnTo>
                  <a:lnTo>
                    <a:pt x="29" y="12"/>
                  </a:lnTo>
                  <a:lnTo>
                    <a:pt x="29" y="12"/>
                  </a:lnTo>
                  <a:lnTo>
                    <a:pt x="28" y="12"/>
                  </a:lnTo>
                  <a:lnTo>
                    <a:pt x="28" y="12"/>
                  </a:lnTo>
                  <a:lnTo>
                    <a:pt x="28" y="12"/>
                  </a:lnTo>
                  <a:lnTo>
                    <a:pt x="28" y="12"/>
                  </a:lnTo>
                  <a:lnTo>
                    <a:pt x="26" y="14"/>
                  </a:lnTo>
                  <a:lnTo>
                    <a:pt x="26" y="14"/>
                  </a:lnTo>
                  <a:lnTo>
                    <a:pt x="26" y="14"/>
                  </a:lnTo>
                  <a:lnTo>
                    <a:pt x="26" y="14"/>
                  </a:lnTo>
                  <a:lnTo>
                    <a:pt x="24" y="15"/>
                  </a:lnTo>
                  <a:lnTo>
                    <a:pt x="24" y="15"/>
                  </a:lnTo>
                  <a:lnTo>
                    <a:pt x="23" y="15"/>
                  </a:lnTo>
                  <a:lnTo>
                    <a:pt x="23" y="15"/>
                  </a:lnTo>
                  <a:lnTo>
                    <a:pt x="21" y="17"/>
                  </a:lnTo>
                  <a:lnTo>
                    <a:pt x="19" y="17"/>
                  </a:lnTo>
                  <a:lnTo>
                    <a:pt x="19" y="17"/>
                  </a:lnTo>
                  <a:lnTo>
                    <a:pt x="16" y="19"/>
                  </a:lnTo>
                  <a:lnTo>
                    <a:pt x="14" y="1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72" name="Freeform 356"/>
            <p:cNvSpPr>
              <a:spLocks/>
            </p:cNvSpPr>
            <p:nvPr/>
          </p:nvSpPr>
          <p:spPr bwMode="auto">
            <a:xfrm>
              <a:off x="5792788" y="1517985"/>
              <a:ext cx="122238" cy="52388"/>
            </a:xfrm>
            <a:custGeom>
              <a:avLst/>
              <a:gdLst>
                <a:gd name="T0" fmla="*/ 14 w 77"/>
                <a:gd name="T1" fmla="*/ 31 h 33"/>
                <a:gd name="T2" fmla="*/ 14 w 77"/>
                <a:gd name="T3" fmla="*/ 28 h 33"/>
                <a:gd name="T4" fmla="*/ 14 w 77"/>
                <a:gd name="T5" fmla="*/ 28 h 33"/>
                <a:gd name="T6" fmla="*/ 9 w 77"/>
                <a:gd name="T7" fmla="*/ 28 h 33"/>
                <a:gd name="T8" fmla="*/ 9 w 77"/>
                <a:gd name="T9" fmla="*/ 28 h 33"/>
                <a:gd name="T10" fmla="*/ 3 w 77"/>
                <a:gd name="T11" fmla="*/ 28 h 33"/>
                <a:gd name="T12" fmla="*/ 2 w 77"/>
                <a:gd name="T13" fmla="*/ 26 h 33"/>
                <a:gd name="T14" fmla="*/ 2 w 77"/>
                <a:gd name="T15" fmla="*/ 19 h 33"/>
                <a:gd name="T16" fmla="*/ 5 w 77"/>
                <a:gd name="T17" fmla="*/ 19 h 33"/>
                <a:gd name="T18" fmla="*/ 14 w 77"/>
                <a:gd name="T19" fmla="*/ 21 h 33"/>
                <a:gd name="T20" fmla="*/ 15 w 77"/>
                <a:gd name="T21" fmla="*/ 21 h 33"/>
                <a:gd name="T22" fmla="*/ 14 w 77"/>
                <a:gd name="T23" fmla="*/ 21 h 33"/>
                <a:gd name="T24" fmla="*/ 10 w 77"/>
                <a:gd name="T25" fmla="*/ 17 h 33"/>
                <a:gd name="T26" fmla="*/ 12 w 77"/>
                <a:gd name="T27" fmla="*/ 14 h 33"/>
                <a:gd name="T28" fmla="*/ 21 w 77"/>
                <a:gd name="T29" fmla="*/ 14 h 33"/>
                <a:gd name="T30" fmla="*/ 31 w 77"/>
                <a:gd name="T31" fmla="*/ 14 h 33"/>
                <a:gd name="T32" fmla="*/ 36 w 77"/>
                <a:gd name="T33" fmla="*/ 12 h 33"/>
                <a:gd name="T34" fmla="*/ 39 w 77"/>
                <a:gd name="T35" fmla="*/ 11 h 33"/>
                <a:gd name="T36" fmla="*/ 39 w 77"/>
                <a:gd name="T37" fmla="*/ 9 h 33"/>
                <a:gd name="T38" fmla="*/ 38 w 77"/>
                <a:gd name="T39" fmla="*/ 11 h 33"/>
                <a:gd name="T40" fmla="*/ 34 w 77"/>
                <a:gd name="T41" fmla="*/ 9 h 33"/>
                <a:gd name="T42" fmla="*/ 38 w 77"/>
                <a:gd name="T43" fmla="*/ 4 h 33"/>
                <a:gd name="T44" fmla="*/ 39 w 77"/>
                <a:gd name="T45" fmla="*/ 4 h 33"/>
                <a:gd name="T46" fmla="*/ 43 w 77"/>
                <a:gd name="T47" fmla="*/ 2 h 33"/>
                <a:gd name="T48" fmla="*/ 50 w 77"/>
                <a:gd name="T49" fmla="*/ 0 h 33"/>
                <a:gd name="T50" fmla="*/ 51 w 77"/>
                <a:gd name="T51" fmla="*/ 2 h 33"/>
                <a:gd name="T52" fmla="*/ 55 w 77"/>
                <a:gd name="T53" fmla="*/ 2 h 33"/>
                <a:gd name="T54" fmla="*/ 56 w 77"/>
                <a:gd name="T55" fmla="*/ 0 h 33"/>
                <a:gd name="T56" fmla="*/ 60 w 77"/>
                <a:gd name="T57" fmla="*/ 0 h 33"/>
                <a:gd name="T58" fmla="*/ 63 w 77"/>
                <a:gd name="T59" fmla="*/ 0 h 33"/>
                <a:gd name="T60" fmla="*/ 63 w 77"/>
                <a:gd name="T61" fmla="*/ 4 h 33"/>
                <a:gd name="T62" fmla="*/ 63 w 77"/>
                <a:gd name="T63" fmla="*/ 5 h 33"/>
                <a:gd name="T64" fmla="*/ 67 w 77"/>
                <a:gd name="T65" fmla="*/ 5 h 33"/>
                <a:gd name="T66" fmla="*/ 74 w 77"/>
                <a:gd name="T67" fmla="*/ 7 h 33"/>
                <a:gd name="T68" fmla="*/ 77 w 77"/>
                <a:gd name="T69" fmla="*/ 11 h 33"/>
                <a:gd name="T70" fmla="*/ 70 w 77"/>
                <a:gd name="T71" fmla="*/ 12 h 33"/>
                <a:gd name="T72" fmla="*/ 67 w 77"/>
                <a:gd name="T73" fmla="*/ 14 h 33"/>
                <a:gd name="T74" fmla="*/ 63 w 77"/>
                <a:gd name="T75" fmla="*/ 16 h 33"/>
                <a:gd name="T76" fmla="*/ 60 w 77"/>
                <a:gd name="T77" fmla="*/ 16 h 33"/>
                <a:gd name="T78" fmla="*/ 56 w 77"/>
                <a:gd name="T79" fmla="*/ 16 h 33"/>
                <a:gd name="T80" fmla="*/ 51 w 77"/>
                <a:gd name="T81" fmla="*/ 17 h 33"/>
                <a:gd name="T82" fmla="*/ 48 w 77"/>
                <a:gd name="T83" fmla="*/ 17 h 33"/>
                <a:gd name="T84" fmla="*/ 46 w 77"/>
                <a:gd name="T85" fmla="*/ 21 h 33"/>
                <a:gd name="T86" fmla="*/ 39 w 77"/>
                <a:gd name="T87" fmla="*/ 23 h 33"/>
                <a:gd name="T88" fmla="*/ 38 w 77"/>
                <a:gd name="T89" fmla="*/ 23 h 33"/>
                <a:gd name="T90" fmla="*/ 34 w 77"/>
                <a:gd name="T91" fmla="*/ 23 h 33"/>
                <a:gd name="T92" fmla="*/ 33 w 77"/>
                <a:gd name="T93" fmla="*/ 23 h 33"/>
                <a:gd name="T94" fmla="*/ 34 w 77"/>
                <a:gd name="T95" fmla="*/ 28 h 33"/>
                <a:gd name="T96" fmla="*/ 31 w 77"/>
                <a:gd name="T97" fmla="*/ 30 h 33"/>
                <a:gd name="T98" fmla="*/ 27 w 77"/>
                <a:gd name="T99" fmla="*/ 30 h 33"/>
                <a:gd name="T100" fmla="*/ 22 w 77"/>
                <a:gd name="T101" fmla="*/ 31 h 33"/>
                <a:gd name="T102" fmla="*/ 21 w 77"/>
                <a:gd name="T103" fmla="*/ 31 h 33"/>
                <a:gd name="T104" fmla="*/ 15 w 77"/>
                <a:gd name="T10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33">
                  <a:moveTo>
                    <a:pt x="15" y="33"/>
                  </a:moveTo>
                  <a:lnTo>
                    <a:pt x="15" y="33"/>
                  </a:lnTo>
                  <a:lnTo>
                    <a:pt x="14" y="31"/>
                  </a:lnTo>
                  <a:lnTo>
                    <a:pt x="14" y="31"/>
                  </a:lnTo>
                  <a:lnTo>
                    <a:pt x="14" y="31"/>
                  </a:lnTo>
                  <a:lnTo>
                    <a:pt x="14" y="30"/>
                  </a:lnTo>
                  <a:lnTo>
                    <a:pt x="14" y="28"/>
                  </a:lnTo>
                  <a:lnTo>
                    <a:pt x="14" y="28"/>
                  </a:lnTo>
                  <a:lnTo>
                    <a:pt x="15" y="28"/>
                  </a:lnTo>
                  <a:lnTo>
                    <a:pt x="15" y="28"/>
                  </a:lnTo>
                  <a:lnTo>
                    <a:pt x="14" y="28"/>
                  </a:lnTo>
                  <a:lnTo>
                    <a:pt x="14" y="28"/>
                  </a:lnTo>
                  <a:lnTo>
                    <a:pt x="12" y="28"/>
                  </a:lnTo>
                  <a:lnTo>
                    <a:pt x="12" y="28"/>
                  </a:lnTo>
                  <a:lnTo>
                    <a:pt x="10" y="28"/>
                  </a:lnTo>
                  <a:lnTo>
                    <a:pt x="9" y="28"/>
                  </a:lnTo>
                  <a:lnTo>
                    <a:pt x="9" y="26"/>
                  </a:lnTo>
                  <a:lnTo>
                    <a:pt x="9" y="28"/>
                  </a:lnTo>
                  <a:lnTo>
                    <a:pt x="9" y="28"/>
                  </a:lnTo>
                  <a:lnTo>
                    <a:pt x="9" y="28"/>
                  </a:lnTo>
                  <a:lnTo>
                    <a:pt x="7" y="30"/>
                  </a:lnTo>
                  <a:lnTo>
                    <a:pt x="5" y="30"/>
                  </a:lnTo>
                  <a:lnTo>
                    <a:pt x="5" y="30"/>
                  </a:lnTo>
                  <a:lnTo>
                    <a:pt x="3" y="28"/>
                  </a:lnTo>
                  <a:lnTo>
                    <a:pt x="2" y="28"/>
                  </a:lnTo>
                  <a:lnTo>
                    <a:pt x="2" y="28"/>
                  </a:lnTo>
                  <a:lnTo>
                    <a:pt x="2" y="26"/>
                  </a:lnTo>
                  <a:lnTo>
                    <a:pt x="2" y="26"/>
                  </a:lnTo>
                  <a:lnTo>
                    <a:pt x="0" y="24"/>
                  </a:lnTo>
                  <a:lnTo>
                    <a:pt x="0" y="24"/>
                  </a:lnTo>
                  <a:lnTo>
                    <a:pt x="0" y="23"/>
                  </a:lnTo>
                  <a:lnTo>
                    <a:pt x="2" y="19"/>
                  </a:lnTo>
                  <a:lnTo>
                    <a:pt x="2" y="19"/>
                  </a:lnTo>
                  <a:lnTo>
                    <a:pt x="3" y="19"/>
                  </a:lnTo>
                  <a:lnTo>
                    <a:pt x="3" y="19"/>
                  </a:lnTo>
                  <a:lnTo>
                    <a:pt x="5" y="19"/>
                  </a:lnTo>
                  <a:lnTo>
                    <a:pt x="5" y="19"/>
                  </a:lnTo>
                  <a:lnTo>
                    <a:pt x="5" y="19"/>
                  </a:lnTo>
                  <a:lnTo>
                    <a:pt x="5" y="19"/>
                  </a:lnTo>
                  <a:lnTo>
                    <a:pt x="14" y="21"/>
                  </a:lnTo>
                  <a:lnTo>
                    <a:pt x="15" y="21"/>
                  </a:lnTo>
                  <a:lnTo>
                    <a:pt x="15" y="21"/>
                  </a:lnTo>
                  <a:lnTo>
                    <a:pt x="15" y="21"/>
                  </a:lnTo>
                  <a:lnTo>
                    <a:pt x="15" y="21"/>
                  </a:lnTo>
                  <a:lnTo>
                    <a:pt x="15" y="21"/>
                  </a:lnTo>
                  <a:lnTo>
                    <a:pt x="15" y="21"/>
                  </a:lnTo>
                  <a:lnTo>
                    <a:pt x="14" y="21"/>
                  </a:lnTo>
                  <a:lnTo>
                    <a:pt x="14" y="21"/>
                  </a:lnTo>
                  <a:lnTo>
                    <a:pt x="14" y="21"/>
                  </a:lnTo>
                  <a:lnTo>
                    <a:pt x="14" y="21"/>
                  </a:lnTo>
                  <a:lnTo>
                    <a:pt x="12" y="19"/>
                  </a:lnTo>
                  <a:lnTo>
                    <a:pt x="10" y="17"/>
                  </a:lnTo>
                  <a:lnTo>
                    <a:pt x="10" y="17"/>
                  </a:lnTo>
                  <a:lnTo>
                    <a:pt x="10" y="16"/>
                  </a:lnTo>
                  <a:lnTo>
                    <a:pt x="12" y="14"/>
                  </a:lnTo>
                  <a:lnTo>
                    <a:pt x="12" y="14"/>
                  </a:lnTo>
                  <a:lnTo>
                    <a:pt x="17" y="14"/>
                  </a:lnTo>
                  <a:lnTo>
                    <a:pt x="17" y="14"/>
                  </a:lnTo>
                  <a:lnTo>
                    <a:pt x="21" y="14"/>
                  </a:lnTo>
                  <a:lnTo>
                    <a:pt x="21" y="14"/>
                  </a:lnTo>
                  <a:lnTo>
                    <a:pt x="24" y="14"/>
                  </a:lnTo>
                  <a:lnTo>
                    <a:pt x="24" y="14"/>
                  </a:lnTo>
                  <a:lnTo>
                    <a:pt x="27" y="14"/>
                  </a:lnTo>
                  <a:lnTo>
                    <a:pt x="31" y="14"/>
                  </a:lnTo>
                  <a:lnTo>
                    <a:pt x="31" y="14"/>
                  </a:lnTo>
                  <a:lnTo>
                    <a:pt x="33" y="14"/>
                  </a:lnTo>
                  <a:lnTo>
                    <a:pt x="33" y="14"/>
                  </a:lnTo>
                  <a:lnTo>
                    <a:pt x="36" y="12"/>
                  </a:lnTo>
                  <a:lnTo>
                    <a:pt x="36" y="12"/>
                  </a:lnTo>
                  <a:lnTo>
                    <a:pt x="39" y="11"/>
                  </a:lnTo>
                  <a:lnTo>
                    <a:pt x="39" y="11"/>
                  </a:lnTo>
                  <a:lnTo>
                    <a:pt x="39" y="11"/>
                  </a:lnTo>
                  <a:lnTo>
                    <a:pt x="41" y="11"/>
                  </a:lnTo>
                  <a:lnTo>
                    <a:pt x="41" y="11"/>
                  </a:lnTo>
                  <a:lnTo>
                    <a:pt x="41" y="11"/>
                  </a:lnTo>
                  <a:lnTo>
                    <a:pt x="39" y="9"/>
                  </a:lnTo>
                  <a:lnTo>
                    <a:pt x="39" y="11"/>
                  </a:lnTo>
                  <a:lnTo>
                    <a:pt x="39" y="11"/>
                  </a:lnTo>
                  <a:lnTo>
                    <a:pt x="38" y="11"/>
                  </a:lnTo>
                  <a:lnTo>
                    <a:pt x="38" y="11"/>
                  </a:lnTo>
                  <a:lnTo>
                    <a:pt x="36" y="11"/>
                  </a:lnTo>
                  <a:lnTo>
                    <a:pt x="36" y="11"/>
                  </a:lnTo>
                  <a:lnTo>
                    <a:pt x="34" y="9"/>
                  </a:lnTo>
                  <a:lnTo>
                    <a:pt x="34" y="9"/>
                  </a:lnTo>
                  <a:lnTo>
                    <a:pt x="34" y="7"/>
                  </a:lnTo>
                  <a:lnTo>
                    <a:pt x="34" y="7"/>
                  </a:lnTo>
                  <a:lnTo>
                    <a:pt x="36" y="4"/>
                  </a:lnTo>
                  <a:lnTo>
                    <a:pt x="38" y="4"/>
                  </a:lnTo>
                  <a:lnTo>
                    <a:pt x="38" y="4"/>
                  </a:lnTo>
                  <a:lnTo>
                    <a:pt x="38" y="4"/>
                  </a:lnTo>
                  <a:lnTo>
                    <a:pt x="38" y="4"/>
                  </a:lnTo>
                  <a:lnTo>
                    <a:pt x="39" y="4"/>
                  </a:lnTo>
                  <a:lnTo>
                    <a:pt x="39" y="4"/>
                  </a:lnTo>
                  <a:lnTo>
                    <a:pt x="39" y="4"/>
                  </a:lnTo>
                  <a:lnTo>
                    <a:pt x="39" y="4"/>
                  </a:lnTo>
                  <a:lnTo>
                    <a:pt x="43" y="2"/>
                  </a:lnTo>
                  <a:lnTo>
                    <a:pt x="43" y="2"/>
                  </a:lnTo>
                  <a:lnTo>
                    <a:pt x="46" y="0"/>
                  </a:lnTo>
                  <a:lnTo>
                    <a:pt x="46" y="0"/>
                  </a:lnTo>
                  <a:lnTo>
                    <a:pt x="50" y="0"/>
                  </a:lnTo>
                  <a:lnTo>
                    <a:pt x="50" y="0"/>
                  </a:lnTo>
                  <a:lnTo>
                    <a:pt x="50" y="0"/>
                  </a:lnTo>
                  <a:lnTo>
                    <a:pt x="50" y="0"/>
                  </a:lnTo>
                  <a:lnTo>
                    <a:pt x="51" y="2"/>
                  </a:lnTo>
                  <a:lnTo>
                    <a:pt x="51" y="2"/>
                  </a:lnTo>
                  <a:lnTo>
                    <a:pt x="53" y="2"/>
                  </a:lnTo>
                  <a:lnTo>
                    <a:pt x="55" y="2"/>
                  </a:lnTo>
                  <a:lnTo>
                    <a:pt x="55" y="2"/>
                  </a:lnTo>
                  <a:lnTo>
                    <a:pt x="56" y="2"/>
                  </a:lnTo>
                  <a:lnTo>
                    <a:pt x="56" y="2"/>
                  </a:lnTo>
                  <a:lnTo>
                    <a:pt x="56" y="0"/>
                  </a:lnTo>
                  <a:lnTo>
                    <a:pt x="56" y="0"/>
                  </a:lnTo>
                  <a:lnTo>
                    <a:pt x="58" y="0"/>
                  </a:lnTo>
                  <a:lnTo>
                    <a:pt x="58" y="0"/>
                  </a:lnTo>
                  <a:lnTo>
                    <a:pt x="60" y="0"/>
                  </a:lnTo>
                  <a:lnTo>
                    <a:pt x="60" y="0"/>
                  </a:lnTo>
                  <a:lnTo>
                    <a:pt x="60" y="0"/>
                  </a:lnTo>
                  <a:lnTo>
                    <a:pt x="62" y="0"/>
                  </a:lnTo>
                  <a:lnTo>
                    <a:pt x="62" y="0"/>
                  </a:lnTo>
                  <a:lnTo>
                    <a:pt x="63" y="0"/>
                  </a:lnTo>
                  <a:lnTo>
                    <a:pt x="63" y="2"/>
                  </a:lnTo>
                  <a:lnTo>
                    <a:pt x="63" y="2"/>
                  </a:lnTo>
                  <a:lnTo>
                    <a:pt x="63" y="2"/>
                  </a:lnTo>
                  <a:lnTo>
                    <a:pt x="63" y="4"/>
                  </a:lnTo>
                  <a:lnTo>
                    <a:pt x="62" y="5"/>
                  </a:lnTo>
                  <a:lnTo>
                    <a:pt x="63" y="5"/>
                  </a:lnTo>
                  <a:lnTo>
                    <a:pt x="63" y="5"/>
                  </a:lnTo>
                  <a:lnTo>
                    <a:pt x="63" y="5"/>
                  </a:lnTo>
                  <a:lnTo>
                    <a:pt x="63" y="5"/>
                  </a:lnTo>
                  <a:lnTo>
                    <a:pt x="65" y="5"/>
                  </a:lnTo>
                  <a:lnTo>
                    <a:pt x="67" y="5"/>
                  </a:lnTo>
                  <a:lnTo>
                    <a:pt x="67" y="5"/>
                  </a:lnTo>
                  <a:lnTo>
                    <a:pt x="70" y="5"/>
                  </a:lnTo>
                  <a:lnTo>
                    <a:pt x="70" y="5"/>
                  </a:lnTo>
                  <a:lnTo>
                    <a:pt x="72" y="7"/>
                  </a:lnTo>
                  <a:lnTo>
                    <a:pt x="74" y="7"/>
                  </a:lnTo>
                  <a:lnTo>
                    <a:pt x="74" y="7"/>
                  </a:lnTo>
                  <a:lnTo>
                    <a:pt x="74" y="9"/>
                  </a:lnTo>
                  <a:lnTo>
                    <a:pt x="75" y="9"/>
                  </a:lnTo>
                  <a:lnTo>
                    <a:pt x="77" y="11"/>
                  </a:lnTo>
                  <a:lnTo>
                    <a:pt x="74" y="11"/>
                  </a:lnTo>
                  <a:lnTo>
                    <a:pt x="74" y="12"/>
                  </a:lnTo>
                  <a:lnTo>
                    <a:pt x="74" y="12"/>
                  </a:lnTo>
                  <a:lnTo>
                    <a:pt x="70" y="12"/>
                  </a:lnTo>
                  <a:lnTo>
                    <a:pt x="68" y="12"/>
                  </a:lnTo>
                  <a:lnTo>
                    <a:pt x="68" y="12"/>
                  </a:lnTo>
                  <a:lnTo>
                    <a:pt x="67" y="14"/>
                  </a:lnTo>
                  <a:lnTo>
                    <a:pt x="67" y="14"/>
                  </a:lnTo>
                  <a:lnTo>
                    <a:pt x="65" y="14"/>
                  </a:lnTo>
                  <a:lnTo>
                    <a:pt x="65" y="14"/>
                  </a:lnTo>
                  <a:lnTo>
                    <a:pt x="63" y="16"/>
                  </a:lnTo>
                  <a:lnTo>
                    <a:pt x="63" y="16"/>
                  </a:lnTo>
                  <a:lnTo>
                    <a:pt x="62" y="16"/>
                  </a:lnTo>
                  <a:lnTo>
                    <a:pt x="62" y="16"/>
                  </a:lnTo>
                  <a:lnTo>
                    <a:pt x="60" y="16"/>
                  </a:lnTo>
                  <a:lnTo>
                    <a:pt x="60" y="16"/>
                  </a:lnTo>
                  <a:lnTo>
                    <a:pt x="58" y="16"/>
                  </a:lnTo>
                  <a:lnTo>
                    <a:pt x="58" y="16"/>
                  </a:lnTo>
                  <a:lnTo>
                    <a:pt x="56" y="16"/>
                  </a:lnTo>
                  <a:lnTo>
                    <a:pt x="56" y="16"/>
                  </a:lnTo>
                  <a:lnTo>
                    <a:pt x="56" y="16"/>
                  </a:lnTo>
                  <a:lnTo>
                    <a:pt x="56" y="16"/>
                  </a:lnTo>
                  <a:lnTo>
                    <a:pt x="51" y="17"/>
                  </a:lnTo>
                  <a:lnTo>
                    <a:pt x="51" y="17"/>
                  </a:lnTo>
                  <a:lnTo>
                    <a:pt x="50" y="17"/>
                  </a:lnTo>
                  <a:lnTo>
                    <a:pt x="50" y="17"/>
                  </a:lnTo>
                  <a:lnTo>
                    <a:pt x="48" y="17"/>
                  </a:lnTo>
                  <a:lnTo>
                    <a:pt x="48" y="17"/>
                  </a:lnTo>
                  <a:lnTo>
                    <a:pt x="48" y="19"/>
                  </a:lnTo>
                  <a:lnTo>
                    <a:pt x="48" y="19"/>
                  </a:lnTo>
                  <a:lnTo>
                    <a:pt x="46" y="21"/>
                  </a:lnTo>
                  <a:lnTo>
                    <a:pt x="46" y="21"/>
                  </a:lnTo>
                  <a:lnTo>
                    <a:pt x="41" y="23"/>
                  </a:lnTo>
                  <a:lnTo>
                    <a:pt x="41" y="23"/>
                  </a:lnTo>
                  <a:lnTo>
                    <a:pt x="39" y="23"/>
                  </a:lnTo>
                  <a:lnTo>
                    <a:pt x="39" y="23"/>
                  </a:lnTo>
                  <a:lnTo>
                    <a:pt x="38" y="23"/>
                  </a:lnTo>
                  <a:lnTo>
                    <a:pt x="38" y="23"/>
                  </a:lnTo>
                  <a:lnTo>
                    <a:pt x="38" y="23"/>
                  </a:lnTo>
                  <a:lnTo>
                    <a:pt x="38" y="23"/>
                  </a:lnTo>
                  <a:lnTo>
                    <a:pt x="36" y="23"/>
                  </a:lnTo>
                  <a:lnTo>
                    <a:pt x="36" y="23"/>
                  </a:lnTo>
                  <a:lnTo>
                    <a:pt x="34" y="23"/>
                  </a:lnTo>
                  <a:lnTo>
                    <a:pt x="34" y="23"/>
                  </a:lnTo>
                  <a:lnTo>
                    <a:pt x="33" y="23"/>
                  </a:lnTo>
                  <a:lnTo>
                    <a:pt x="33" y="23"/>
                  </a:lnTo>
                  <a:lnTo>
                    <a:pt x="33" y="23"/>
                  </a:lnTo>
                  <a:lnTo>
                    <a:pt x="33" y="23"/>
                  </a:lnTo>
                  <a:lnTo>
                    <a:pt x="34" y="24"/>
                  </a:lnTo>
                  <a:lnTo>
                    <a:pt x="34" y="24"/>
                  </a:lnTo>
                  <a:lnTo>
                    <a:pt x="34" y="28"/>
                  </a:lnTo>
                  <a:lnTo>
                    <a:pt x="34" y="28"/>
                  </a:lnTo>
                  <a:lnTo>
                    <a:pt x="33" y="30"/>
                  </a:lnTo>
                  <a:lnTo>
                    <a:pt x="33" y="30"/>
                  </a:lnTo>
                  <a:lnTo>
                    <a:pt x="31" y="30"/>
                  </a:lnTo>
                  <a:lnTo>
                    <a:pt x="31" y="30"/>
                  </a:lnTo>
                  <a:lnTo>
                    <a:pt x="29" y="30"/>
                  </a:lnTo>
                  <a:lnTo>
                    <a:pt x="29" y="30"/>
                  </a:lnTo>
                  <a:lnTo>
                    <a:pt x="27" y="30"/>
                  </a:lnTo>
                  <a:lnTo>
                    <a:pt x="27" y="30"/>
                  </a:lnTo>
                  <a:lnTo>
                    <a:pt x="27" y="31"/>
                  </a:lnTo>
                  <a:lnTo>
                    <a:pt x="27" y="31"/>
                  </a:lnTo>
                  <a:lnTo>
                    <a:pt x="24" y="31"/>
                  </a:lnTo>
                  <a:lnTo>
                    <a:pt x="22" y="31"/>
                  </a:lnTo>
                  <a:lnTo>
                    <a:pt x="22" y="31"/>
                  </a:lnTo>
                  <a:lnTo>
                    <a:pt x="22" y="31"/>
                  </a:lnTo>
                  <a:lnTo>
                    <a:pt x="22" y="31"/>
                  </a:lnTo>
                  <a:lnTo>
                    <a:pt x="21" y="31"/>
                  </a:lnTo>
                  <a:lnTo>
                    <a:pt x="21" y="31"/>
                  </a:lnTo>
                  <a:lnTo>
                    <a:pt x="19" y="33"/>
                  </a:lnTo>
                  <a:lnTo>
                    <a:pt x="19" y="33"/>
                  </a:lnTo>
                  <a:lnTo>
                    <a:pt x="15" y="33"/>
                  </a:lnTo>
                  <a:lnTo>
                    <a:pt x="15" y="3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73" name="Freeform 357"/>
            <p:cNvSpPr>
              <a:spLocks/>
            </p:cNvSpPr>
            <p:nvPr/>
          </p:nvSpPr>
          <p:spPr bwMode="auto">
            <a:xfrm>
              <a:off x="5873750" y="1505285"/>
              <a:ext cx="19050" cy="12700"/>
            </a:xfrm>
            <a:custGeom>
              <a:avLst/>
              <a:gdLst>
                <a:gd name="T0" fmla="*/ 4 w 12"/>
                <a:gd name="T1" fmla="*/ 8 h 8"/>
                <a:gd name="T2" fmla="*/ 4 w 12"/>
                <a:gd name="T3" fmla="*/ 8 h 8"/>
                <a:gd name="T4" fmla="*/ 2 w 12"/>
                <a:gd name="T5" fmla="*/ 7 h 8"/>
                <a:gd name="T6" fmla="*/ 2 w 12"/>
                <a:gd name="T7" fmla="*/ 7 h 8"/>
                <a:gd name="T8" fmla="*/ 0 w 12"/>
                <a:gd name="T9" fmla="*/ 5 h 8"/>
                <a:gd name="T10" fmla="*/ 2 w 12"/>
                <a:gd name="T11" fmla="*/ 3 h 8"/>
                <a:gd name="T12" fmla="*/ 2 w 12"/>
                <a:gd name="T13" fmla="*/ 3 h 8"/>
                <a:gd name="T14" fmla="*/ 4 w 12"/>
                <a:gd name="T15" fmla="*/ 1 h 8"/>
                <a:gd name="T16" fmla="*/ 4 w 12"/>
                <a:gd name="T17" fmla="*/ 1 h 8"/>
                <a:gd name="T18" fmla="*/ 5 w 12"/>
                <a:gd name="T19" fmla="*/ 0 h 8"/>
                <a:gd name="T20" fmla="*/ 5 w 12"/>
                <a:gd name="T21" fmla="*/ 0 h 8"/>
                <a:gd name="T22" fmla="*/ 7 w 12"/>
                <a:gd name="T23" fmla="*/ 0 h 8"/>
                <a:gd name="T24" fmla="*/ 7 w 12"/>
                <a:gd name="T25" fmla="*/ 0 h 8"/>
                <a:gd name="T26" fmla="*/ 9 w 12"/>
                <a:gd name="T27" fmla="*/ 0 h 8"/>
                <a:gd name="T28" fmla="*/ 9 w 12"/>
                <a:gd name="T29" fmla="*/ 0 h 8"/>
                <a:gd name="T30" fmla="*/ 11 w 12"/>
                <a:gd name="T31" fmla="*/ 1 h 8"/>
                <a:gd name="T32" fmla="*/ 12 w 12"/>
                <a:gd name="T33" fmla="*/ 1 h 8"/>
                <a:gd name="T34" fmla="*/ 12 w 12"/>
                <a:gd name="T35" fmla="*/ 1 h 8"/>
                <a:gd name="T36" fmla="*/ 12 w 12"/>
                <a:gd name="T37" fmla="*/ 3 h 8"/>
                <a:gd name="T38" fmla="*/ 12 w 12"/>
                <a:gd name="T39" fmla="*/ 3 h 8"/>
                <a:gd name="T40" fmla="*/ 11 w 12"/>
                <a:gd name="T41" fmla="*/ 5 h 8"/>
                <a:gd name="T42" fmla="*/ 9 w 12"/>
                <a:gd name="T43" fmla="*/ 5 h 8"/>
                <a:gd name="T44" fmla="*/ 9 w 12"/>
                <a:gd name="T45" fmla="*/ 5 h 8"/>
                <a:gd name="T46" fmla="*/ 9 w 12"/>
                <a:gd name="T47" fmla="*/ 5 h 8"/>
                <a:gd name="T48" fmla="*/ 7 w 12"/>
                <a:gd name="T49" fmla="*/ 7 h 8"/>
                <a:gd name="T50" fmla="*/ 7 w 12"/>
                <a:gd name="T51" fmla="*/ 7 h 8"/>
                <a:gd name="T52" fmla="*/ 7 w 12"/>
                <a:gd name="T53" fmla="*/ 7 h 8"/>
                <a:gd name="T54" fmla="*/ 7 w 12"/>
                <a:gd name="T55" fmla="*/ 7 h 8"/>
                <a:gd name="T56" fmla="*/ 5 w 12"/>
                <a:gd name="T57" fmla="*/ 7 h 8"/>
                <a:gd name="T58" fmla="*/ 5 w 12"/>
                <a:gd name="T59" fmla="*/ 7 h 8"/>
                <a:gd name="T60" fmla="*/ 4 w 12"/>
                <a:gd name="T6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 h="8">
                  <a:moveTo>
                    <a:pt x="4" y="8"/>
                  </a:moveTo>
                  <a:lnTo>
                    <a:pt x="4" y="8"/>
                  </a:lnTo>
                  <a:lnTo>
                    <a:pt x="2" y="7"/>
                  </a:lnTo>
                  <a:lnTo>
                    <a:pt x="2" y="7"/>
                  </a:lnTo>
                  <a:lnTo>
                    <a:pt x="0" y="5"/>
                  </a:lnTo>
                  <a:lnTo>
                    <a:pt x="2" y="3"/>
                  </a:lnTo>
                  <a:lnTo>
                    <a:pt x="2" y="3"/>
                  </a:lnTo>
                  <a:lnTo>
                    <a:pt x="4" y="1"/>
                  </a:lnTo>
                  <a:lnTo>
                    <a:pt x="4" y="1"/>
                  </a:lnTo>
                  <a:lnTo>
                    <a:pt x="5" y="0"/>
                  </a:lnTo>
                  <a:lnTo>
                    <a:pt x="5" y="0"/>
                  </a:lnTo>
                  <a:lnTo>
                    <a:pt x="7" y="0"/>
                  </a:lnTo>
                  <a:lnTo>
                    <a:pt x="7" y="0"/>
                  </a:lnTo>
                  <a:lnTo>
                    <a:pt x="9" y="0"/>
                  </a:lnTo>
                  <a:lnTo>
                    <a:pt x="9" y="0"/>
                  </a:lnTo>
                  <a:lnTo>
                    <a:pt x="11" y="1"/>
                  </a:lnTo>
                  <a:lnTo>
                    <a:pt x="12" y="1"/>
                  </a:lnTo>
                  <a:lnTo>
                    <a:pt x="12" y="1"/>
                  </a:lnTo>
                  <a:lnTo>
                    <a:pt x="12" y="3"/>
                  </a:lnTo>
                  <a:lnTo>
                    <a:pt x="12" y="3"/>
                  </a:lnTo>
                  <a:lnTo>
                    <a:pt x="11" y="5"/>
                  </a:lnTo>
                  <a:lnTo>
                    <a:pt x="9" y="5"/>
                  </a:lnTo>
                  <a:lnTo>
                    <a:pt x="9" y="5"/>
                  </a:lnTo>
                  <a:lnTo>
                    <a:pt x="9" y="5"/>
                  </a:lnTo>
                  <a:lnTo>
                    <a:pt x="7" y="7"/>
                  </a:lnTo>
                  <a:lnTo>
                    <a:pt x="7" y="7"/>
                  </a:lnTo>
                  <a:lnTo>
                    <a:pt x="7" y="7"/>
                  </a:lnTo>
                  <a:lnTo>
                    <a:pt x="7" y="7"/>
                  </a:lnTo>
                  <a:lnTo>
                    <a:pt x="5" y="7"/>
                  </a:lnTo>
                  <a:lnTo>
                    <a:pt x="5" y="7"/>
                  </a:lnTo>
                  <a:lnTo>
                    <a:pt x="4" y="8"/>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74" name="Freeform 358"/>
            <p:cNvSpPr>
              <a:spLocks/>
            </p:cNvSpPr>
            <p:nvPr/>
          </p:nvSpPr>
          <p:spPr bwMode="auto">
            <a:xfrm>
              <a:off x="5873750" y="1505285"/>
              <a:ext cx="19050" cy="12700"/>
            </a:xfrm>
            <a:custGeom>
              <a:avLst/>
              <a:gdLst>
                <a:gd name="T0" fmla="*/ 4 w 12"/>
                <a:gd name="T1" fmla="*/ 8 h 8"/>
                <a:gd name="T2" fmla="*/ 4 w 12"/>
                <a:gd name="T3" fmla="*/ 8 h 8"/>
                <a:gd name="T4" fmla="*/ 2 w 12"/>
                <a:gd name="T5" fmla="*/ 7 h 8"/>
                <a:gd name="T6" fmla="*/ 2 w 12"/>
                <a:gd name="T7" fmla="*/ 7 h 8"/>
                <a:gd name="T8" fmla="*/ 0 w 12"/>
                <a:gd name="T9" fmla="*/ 5 h 8"/>
                <a:gd name="T10" fmla="*/ 2 w 12"/>
                <a:gd name="T11" fmla="*/ 3 h 8"/>
                <a:gd name="T12" fmla="*/ 2 w 12"/>
                <a:gd name="T13" fmla="*/ 3 h 8"/>
                <a:gd name="T14" fmla="*/ 4 w 12"/>
                <a:gd name="T15" fmla="*/ 1 h 8"/>
                <a:gd name="T16" fmla="*/ 4 w 12"/>
                <a:gd name="T17" fmla="*/ 1 h 8"/>
                <a:gd name="T18" fmla="*/ 5 w 12"/>
                <a:gd name="T19" fmla="*/ 0 h 8"/>
                <a:gd name="T20" fmla="*/ 5 w 12"/>
                <a:gd name="T21" fmla="*/ 0 h 8"/>
                <a:gd name="T22" fmla="*/ 7 w 12"/>
                <a:gd name="T23" fmla="*/ 0 h 8"/>
                <a:gd name="T24" fmla="*/ 7 w 12"/>
                <a:gd name="T25" fmla="*/ 0 h 8"/>
                <a:gd name="T26" fmla="*/ 9 w 12"/>
                <a:gd name="T27" fmla="*/ 0 h 8"/>
                <a:gd name="T28" fmla="*/ 9 w 12"/>
                <a:gd name="T29" fmla="*/ 0 h 8"/>
                <a:gd name="T30" fmla="*/ 11 w 12"/>
                <a:gd name="T31" fmla="*/ 1 h 8"/>
                <a:gd name="T32" fmla="*/ 12 w 12"/>
                <a:gd name="T33" fmla="*/ 1 h 8"/>
                <a:gd name="T34" fmla="*/ 12 w 12"/>
                <a:gd name="T35" fmla="*/ 1 h 8"/>
                <a:gd name="T36" fmla="*/ 12 w 12"/>
                <a:gd name="T37" fmla="*/ 3 h 8"/>
                <a:gd name="T38" fmla="*/ 12 w 12"/>
                <a:gd name="T39" fmla="*/ 3 h 8"/>
                <a:gd name="T40" fmla="*/ 11 w 12"/>
                <a:gd name="T41" fmla="*/ 5 h 8"/>
                <a:gd name="T42" fmla="*/ 9 w 12"/>
                <a:gd name="T43" fmla="*/ 5 h 8"/>
                <a:gd name="T44" fmla="*/ 9 w 12"/>
                <a:gd name="T45" fmla="*/ 5 h 8"/>
                <a:gd name="T46" fmla="*/ 9 w 12"/>
                <a:gd name="T47" fmla="*/ 5 h 8"/>
                <a:gd name="T48" fmla="*/ 7 w 12"/>
                <a:gd name="T49" fmla="*/ 7 h 8"/>
                <a:gd name="T50" fmla="*/ 7 w 12"/>
                <a:gd name="T51" fmla="*/ 7 h 8"/>
                <a:gd name="T52" fmla="*/ 7 w 12"/>
                <a:gd name="T53" fmla="*/ 7 h 8"/>
                <a:gd name="T54" fmla="*/ 7 w 12"/>
                <a:gd name="T55" fmla="*/ 7 h 8"/>
                <a:gd name="T56" fmla="*/ 5 w 12"/>
                <a:gd name="T57" fmla="*/ 7 h 8"/>
                <a:gd name="T58" fmla="*/ 5 w 12"/>
                <a:gd name="T59" fmla="*/ 7 h 8"/>
                <a:gd name="T60" fmla="*/ 4 w 12"/>
                <a:gd name="T6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 h="8">
                  <a:moveTo>
                    <a:pt x="4" y="8"/>
                  </a:moveTo>
                  <a:lnTo>
                    <a:pt x="4" y="8"/>
                  </a:lnTo>
                  <a:lnTo>
                    <a:pt x="2" y="7"/>
                  </a:lnTo>
                  <a:lnTo>
                    <a:pt x="2" y="7"/>
                  </a:lnTo>
                  <a:lnTo>
                    <a:pt x="0" y="5"/>
                  </a:lnTo>
                  <a:lnTo>
                    <a:pt x="2" y="3"/>
                  </a:lnTo>
                  <a:lnTo>
                    <a:pt x="2" y="3"/>
                  </a:lnTo>
                  <a:lnTo>
                    <a:pt x="4" y="1"/>
                  </a:lnTo>
                  <a:lnTo>
                    <a:pt x="4" y="1"/>
                  </a:lnTo>
                  <a:lnTo>
                    <a:pt x="5" y="0"/>
                  </a:lnTo>
                  <a:lnTo>
                    <a:pt x="5" y="0"/>
                  </a:lnTo>
                  <a:lnTo>
                    <a:pt x="7" y="0"/>
                  </a:lnTo>
                  <a:lnTo>
                    <a:pt x="7" y="0"/>
                  </a:lnTo>
                  <a:lnTo>
                    <a:pt x="9" y="0"/>
                  </a:lnTo>
                  <a:lnTo>
                    <a:pt x="9" y="0"/>
                  </a:lnTo>
                  <a:lnTo>
                    <a:pt x="11" y="1"/>
                  </a:lnTo>
                  <a:lnTo>
                    <a:pt x="12" y="1"/>
                  </a:lnTo>
                  <a:lnTo>
                    <a:pt x="12" y="1"/>
                  </a:lnTo>
                  <a:lnTo>
                    <a:pt x="12" y="3"/>
                  </a:lnTo>
                  <a:lnTo>
                    <a:pt x="12" y="3"/>
                  </a:lnTo>
                  <a:lnTo>
                    <a:pt x="11" y="5"/>
                  </a:lnTo>
                  <a:lnTo>
                    <a:pt x="9" y="5"/>
                  </a:lnTo>
                  <a:lnTo>
                    <a:pt x="9" y="5"/>
                  </a:lnTo>
                  <a:lnTo>
                    <a:pt x="9" y="5"/>
                  </a:lnTo>
                  <a:lnTo>
                    <a:pt x="7" y="7"/>
                  </a:lnTo>
                  <a:lnTo>
                    <a:pt x="7" y="7"/>
                  </a:lnTo>
                  <a:lnTo>
                    <a:pt x="7" y="7"/>
                  </a:lnTo>
                  <a:lnTo>
                    <a:pt x="7" y="7"/>
                  </a:lnTo>
                  <a:lnTo>
                    <a:pt x="5" y="7"/>
                  </a:lnTo>
                  <a:lnTo>
                    <a:pt x="5" y="7"/>
                  </a:lnTo>
                  <a:lnTo>
                    <a:pt x="4" y="8"/>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75" name="Freeform 359"/>
            <p:cNvSpPr>
              <a:spLocks/>
            </p:cNvSpPr>
            <p:nvPr/>
          </p:nvSpPr>
          <p:spPr bwMode="auto">
            <a:xfrm>
              <a:off x="5861051" y="1556085"/>
              <a:ext cx="15875" cy="14288"/>
            </a:xfrm>
            <a:custGeom>
              <a:avLst/>
              <a:gdLst>
                <a:gd name="T0" fmla="*/ 0 w 10"/>
                <a:gd name="T1" fmla="*/ 7 h 9"/>
                <a:gd name="T2" fmla="*/ 1 w 10"/>
                <a:gd name="T3" fmla="*/ 4 h 9"/>
                <a:gd name="T4" fmla="*/ 3 w 10"/>
                <a:gd name="T5" fmla="*/ 0 h 9"/>
                <a:gd name="T6" fmla="*/ 7 w 10"/>
                <a:gd name="T7" fmla="*/ 0 h 9"/>
                <a:gd name="T8" fmla="*/ 8 w 10"/>
                <a:gd name="T9" fmla="*/ 0 h 9"/>
                <a:gd name="T10" fmla="*/ 10 w 10"/>
                <a:gd name="T11" fmla="*/ 2 h 9"/>
                <a:gd name="T12" fmla="*/ 3 w 10"/>
                <a:gd name="T13" fmla="*/ 9 h 9"/>
                <a:gd name="T14" fmla="*/ 0 w 10"/>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0" y="7"/>
                  </a:moveTo>
                  <a:lnTo>
                    <a:pt x="1" y="4"/>
                  </a:lnTo>
                  <a:lnTo>
                    <a:pt x="3" y="0"/>
                  </a:lnTo>
                  <a:lnTo>
                    <a:pt x="7" y="0"/>
                  </a:lnTo>
                  <a:lnTo>
                    <a:pt x="8" y="0"/>
                  </a:lnTo>
                  <a:lnTo>
                    <a:pt x="10" y="2"/>
                  </a:lnTo>
                  <a:lnTo>
                    <a:pt x="3" y="9"/>
                  </a:lnTo>
                  <a:lnTo>
                    <a:pt x="0"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76" name="Freeform 360"/>
            <p:cNvSpPr>
              <a:spLocks/>
            </p:cNvSpPr>
            <p:nvPr/>
          </p:nvSpPr>
          <p:spPr bwMode="auto">
            <a:xfrm>
              <a:off x="5873751" y="1565610"/>
              <a:ext cx="30163" cy="12700"/>
            </a:xfrm>
            <a:custGeom>
              <a:avLst/>
              <a:gdLst>
                <a:gd name="T0" fmla="*/ 4 w 19"/>
                <a:gd name="T1" fmla="*/ 8 h 8"/>
                <a:gd name="T2" fmla="*/ 0 w 19"/>
                <a:gd name="T3" fmla="*/ 3 h 8"/>
                <a:gd name="T4" fmla="*/ 7 w 19"/>
                <a:gd name="T5" fmla="*/ 1 h 8"/>
                <a:gd name="T6" fmla="*/ 11 w 19"/>
                <a:gd name="T7" fmla="*/ 0 h 8"/>
                <a:gd name="T8" fmla="*/ 14 w 19"/>
                <a:gd name="T9" fmla="*/ 0 h 8"/>
                <a:gd name="T10" fmla="*/ 16 w 19"/>
                <a:gd name="T11" fmla="*/ 0 h 8"/>
                <a:gd name="T12" fmla="*/ 19 w 19"/>
                <a:gd name="T13" fmla="*/ 3 h 8"/>
                <a:gd name="T14" fmla="*/ 19 w 19"/>
                <a:gd name="T15" fmla="*/ 6 h 8"/>
                <a:gd name="T16" fmla="*/ 17 w 19"/>
                <a:gd name="T17" fmla="*/ 8 h 8"/>
                <a:gd name="T18" fmla="*/ 11 w 19"/>
                <a:gd name="T19" fmla="*/ 8 h 8"/>
                <a:gd name="T20" fmla="*/ 4 w 19"/>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8">
                  <a:moveTo>
                    <a:pt x="4" y="8"/>
                  </a:moveTo>
                  <a:lnTo>
                    <a:pt x="0" y="3"/>
                  </a:lnTo>
                  <a:lnTo>
                    <a:pt x="7" y="1"/>
                  </a:lnTo>
                  <a:lnTo>
                    <a:pt x="11" y="0"/>
                  </a:lnTo>
                  <a:lnTo>
                    <a:pt x="14" y="0"/>
                  </a:lnTo>
                  <a:lnTo>
                    <a:pt x="16" y="0"/>
                  </a:lnTo>
                  <a:lnTo>
                    <a:pt x="19" y="3"/>
                  </a:lnTo>
                  <a:lnTo>
                    <a:pt x="19" y="6"/>
                  </a:lnTo>
                  <a:lnTo>
                    <a:pt x="17" y="8"/>
                  </a:lnTo>
                  <a:lnTo>
                    <a:pt x="11" y="8"/>
                  </a:lnTo>
                  <a:lnTo>
                    <a:pt x="4" y="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77" name="Freeform 361"/>
            <p:cNvSpPr>
              <a:spLocks/>
            </p:cNvSpPr>
            <p:nvPr/>
          </p:nvSpPr>
          <p:spPr bwMode="auto">
            <a:xfrm>
              <a:off x="5922963" y="1544974"/>
              <a:ext cx="33338" cy="17463"/>
            </a:xfrm>
            <a:custGeom>
              <a:avLst/>
              <a:gdLst>
                <a:gd name="T0" fmla="*/ 2 w 21"/>
                <a:gd name="T1" fmla="*/ 11 h 11"/>
                <a:gd name="T2" fmla="*/ 0 w 21"/>
                <a:gd name="T3" fmla="*/ 7 h 11"/>
                <a:gd name="T4" fmla="*/ 4 w 21"/>
                <a:gd name="T5" fmla="*/ 4 h 11"/>
                <a:gd name="T6" fmla="*/ 7 w 21"/>
                <a:gd name="T7" fmla="*/ 0 h 11"/>
                <a:gd name="T8" fmla="*/ 17 w 21"/>
                <a:gd name="T9" fmla="*/ 0 h 11"/>
                <a:gd name="T10" fmla="*/ 21 w 21"/>
                <a:gd name="T11" fmla="*/ 4 h 11"/>
                <a:gd name="T12" fmla="*/ 21 w 21"/>
                <a:gd name="T13" fmla="*/ 11 h 11"/>
                <a:gd name="T14" fmla="*/ 2 w 2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1">
                  <a:moveTo>
                    <a:pt x="2" y="11"/>
                  </a:moveTo>
                  <a:lnTo>
                    <a:pt x="0" y="7"/>
                  </a:lnTo>
                  <a:lnTo>
                    <a:pt x="4" y="4"/>
                  </a:lnTo>
                  <a:lnTo>
                    <a:pt x="7" y="0"/>
                  </a:lnTo>
                  <a:lnTo>
                    <a:pt x="17" y="0"/>
                  </a:lnTo>
                  <a:lnTo>
                    <a:pt x="21" y="4"/>
                  </a:lnTo>
                  <a:lnTo>
                    <a:pt x="21" y="11"/>
                  </a:lnTo>
                  <a:lnTo>
                    <a:pt x="2" y="1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78" name="Freeform 362"/>
            <p:cNvSpPr>
              <a:spLocks/>
            </p:cNvSpPr>
            <p:nvPr/>
          </p:nvSpPr>
          <p:spPr bwMode="auto">
            <a:xfrm>
              <a:off x="5957889" y="1537036"/>
              <a:ext cx="22225" cy="11113"/>
            </a:xfrm>
            <a:custGeom>
              <a:avLst/>
              <a:gdLst>
                <a:gd name="T0" fmla="*/ 4 w 14"/>
                <a:gd name="T1" fmla="*/ 7 h 7"/>
                <a:gd name="T2" fmla="*/ 0 w 14"/>
                <a:gd name="T3" fmla="*/ 7 h 7"/>
                <a:gd name="T4" fmla="*/ 0 w 14"/>
                <a:gd name="T5" fmla="*/ 0 h 7"/>
                <a:gd name="T6" fmla="*/ 7 w 14"/>
                <a:gd name="T7" fmla="*/ 0 h 7"/>
                <a:gd name="T8" fmla="*/ 9 w 14"/>
                <a:gd name="T9" fmla="*/ 2 h 7"/>
                <a:gd name="T10" fmla="*/ 9 w 14"/>
                <a:gd name="T11" fmla="*/ 0 h 7"/>
                <a:gd name="T12" fmla="*/ 11 w 14"/>
                <a:gd name="T13" fmla="*/ 2 h 7"/>
                <a:gd name="T14" fmla="*/ 14 w 14"/>
                <a:gd name="T15" fmla="*/ 4 h 7"/>
                <a:gd name="T16" fmla="*/ 11 w 14"/>
                <a:gd name="T17" fmla="*/ 7 h 7"/>
                <a:gd name="T18" fmla="*/ 4 w 14"/>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7">
                  <a:moveTo>
                    <a:pt x="4" y="7"/>
                  </a:moveTo>
                  <a:lnTo>
                    <a:pt x="0" y="7"/>
                  </a:lnTo>
                  <a:lnTo>
                    <a:pt x="0" y="0"/>
                  </a:lnTo>
                  <a:lnTo>
                    <a:pt x="7" y="0"/>
                  </a:lnTo>
                  <a:lnTo>
                    <a:pt x="9" y="2"/>
                  </a:lnTo>
                  <a:lnTo>
                    <a:pt x="9" y="0"/>
                  </a:lnTo>
                  <a:lnTo>
                    <a:pt x="11" y="2"/>
                  </a:lnTo>
                  <a:lnTo>
                    <a:pt x="14" y="4"/>
                  </a:lnTo>
                  <a:lnTo>
                    <a:pt x="11" y="7"/>
                  </a:lnTo>
                  <a:lnTo>
                    <a:pt x="4"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79" name="Freeform 363"/>
            <p:cNvSpPr>
              <a:spLocks/>
            </p:cNvSpPr>
            <p:nvPr/>
          </p:nvSpPr>
          <p:spPr bwMode="auto">
            <a:xfrm>
              <a:off x="5964238" y="1517986"/>
              <a:ext cx="46038" cy="17463"/>
            </a:xfrm>
            <a:custGeom>
              <a:avLst/>
              <a:gdLst>
                <a:gd name="T0" fmla="*/ 12 w 29"/>
                <a:gd name="T1" fmla="*/ 11 h 11"/>
                <a:gd name="T2" fmla="*/ 8 w 29"/>
                <a:gd name="T3" fmla="*/ 7 h 11"/>
                <a:gd name="T4" fmla="*/ 0 w 29"/>
                <a:gd name="T5" fmla="*/ 7 h 11"/>
                <a:gd name="T6" fmla="*/ 0 w 29"/>
                <a:gd name="T7" fmla="*/ 2 h 11"/>
                <a:gd name="T8" fmla="*/ 7 w 29"/>
                <a:gd name="T9" fmla="*/ 4 h 11"/>
                <a:gd name="T10" fmla="*/ 13 w 29"/>
                <a:gd name="T11" fmla="*/ 4 h 11"/>
                <a:gd name="T12" fmla="*/ 15 w 29"/>
                <a:gd name="T13" fmla="*/ 0 h 11"/>
                <a:gd name="T14" fmla="*/ 19 w 29"/>
                <a:gd name="T15" fmla="*/ 0 h 11"/>
                <a:gd name="T16" fmla="*/ 22 w 29"/>
                <a:gd name="T17" fmla="*/ 2 h 11"/>
                <a:gd name="T18" fmla="*/ 24 w 29"/>
                <a:gd name="T19" fmla="*/ 2 h 11"/>
                <a:gd name="T20" fmla="*/ 29 w 29"/>
                <a:gd name="T21" fmla="*/ 5 h 11"/>
                <a:gd name="T22" fmla="*/ 25 w 29"/>
                <a:gd name="T23" fmla="*/ 9 h 11"/>
                <a:gd name="T24" fmla="*/ 19 w 29"/>
                <a:gd name="T25" fmla="*/ 9 h 11"/>
                <a:gd name="T26" fmla="*/ 17 w 29"/>
                <a:gd name="T27" fmla="*/ 11 h 11"/>
                <a:gd name="T28" fmla="*/ 12 w 29"/>
                <a:gd name="T2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11">
                  <a:moveTo>
                    <a:pt x="12" y="11"/>
                  </a:moveTo>
                  <a:lnTo>
                    <a:pt x="8" y="7"/>
                  </a:lnTo>
                  <a:lnTo>
                    <a:pt x="0" y="7"/>
                  </a:lnTo>
                  <a:lnTo>
                    <a:pt x="0" y="2"/>
                  </a:lnTo>
                  <a:lnTo>
                    <a:pt x="7" y="4"/>
                  </a:lnTo>
                  <a:lnTo>
                    <a:pt x="13" y="4"/>
                  </a:lnTo>
                  <a:lnTo>
                    <a:pt x="15" y="0"/>
                  </a:lnTo>
                  <a:lnTo>
                    <a:pt x="19" y="0"/>
                  </a:lnTo>
                  <a:lnTo>
                    <a:pt x="22" y="2"/>
                  </a:lnTo>
                  <a:lnTo>
                    <a:pt x="24" y="2"/>
                  </a:lnTo>
                  <a:lnTo>
                    <a:pt x="29" y="5"/>
                  </a:lnTo>
                  <a:lnTo>
                    <a:pt x="25" y="9"/>
                  </a:lnTo>
                  <a:lnTo>
                    <a:pt x="19" y="9"/>
                  </a:lnTo>
                  <a:lnTo>
                    <a:pt x="17" y="11"/>
                  </a:lnTo>
                  <a:lnTo>
                    <a:pt x="12" y="1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80" name="Freeform 364"/>
            <p:cNvSpPr>
              <a:spLocks/>
            </p:cNvSpPr>
            <p:nvPr/>
          </p:nvSpPr>
          <p:spPr bwMode="auto">
            <a:xfrm>
              <a:off x="5969000" y="1506874"/>
              <a:ext cx="84138" cy="28575"/>
            </a:xfrm>
            <a:custGeom>
              <a:avLst/>
              <a:gdLst>
                <a:gd name="T0" fmla="*/ 48 w 53"/>
                <a:gd name="T1" fmla="*/ 18 h 18"/>
                <a:gd name="T2" fmla="*/ 48 w 53"/>
                <a:gd name="T3" fmla="*/ 18 h 18"/>
                <a:gd name="T4" fmla="*/ 45 w 53"/>
                <a:gd name="T5" fmla="*/ 18 h 18"/>
                <a:gd name="T6" fmla="*/ 43 w 53"/>
                <a:gd name="T7" fmla="*/ 16 h 18"/>
                <a:gd name="T8" fmla="*/ 43 w 53"/>
                <a:gd name="T9" fmla="*/ 16 h 18"/>
                <a:gd name="T10" fmla="*/ 43 w 53"/>
                <a:gd name="T11" fmla="*/ 16 h 18"/>
                <a:gd name="T12" fmla="*/ 41 w 53"/>
                <a:gd name="T13" fmla="*/ 16 h 18"/>
                <a:gd name="T14" fmla="*/ 40 w 53"/>
                <a:gd name="T15" fmla="*/ 16 h 18"/>
                <a:gd name="T16" fmla="*/ 36 w 53"/>
                <a:gd name="T17" fmla="*/ 12 h 18"/>
                <a:gd name="T18" fmla="*/ 24 w 53"/>
                <a:gd name="T19" fmla="*/ 12 h 18"/>
                <a:gd name="T20" fmla="*/ 21 w 53"/>
                <a:gd name="T21" fmla="*/ 11 h 18"/>
                <a:gd name="T22" fmla="*/ 17 w 53"/>
                <a:gd name="T23" fmla="*/ 11 h 18"/>
                <a:gd name="T24" fmla="*/ 16 w 53"/>
                <a:gd name="T25" fmla="*/ 7 h 18"/>
                <a:gd name="T26" fmla="*/ 12 w 53"/>
                <a:gd name="T27" fmla="*/ 7 h 18"/>
                <a:gd name="T28" fmla="*/ 7 w 53"/>
                <a:gd name="T29" fmla="*/ 7 h 18"/>
                <a:gd name="T30" fmla="*/ 4 w 53"/>
                <a:gd name="T31" fmla="*/ 7 h 18"/>
                <a:gd name="T32" fmla="*/ 0 w 53"/>
                <a:gd name="T33" fmla="*/ 7 h 18"/>
                <a:gd name="T34" fmla="*/ 5 w 53"/>
                <a:gd name="T35" fmla="*/ 2 h 18"/>
                <a:gd name="T36" fmla="*/ 12 w 53"/>
                <a:gd name="T37" fmla="*/ 2 h 18"/>
                <a:gd name="T38" fmla="*/ 17 w 53"/>
                <a:gd name="T39" fmla="*/ 0 h 18"/>
                <a:gd name="T40" fmla="*/ 21 w 53"/>
                <a:gd name="T41" fmla="*/ 4 h 18"/>
                <a:gd name="T42" fmla="*/ 31 w 53"/>
                <a:gd name="T43" fmla="*/ 4 h 18"/>
                <a:gd name="T44" fmla="*/ 38 w 53"/>
                <a:gd name="T45" fmla="*/ 6 h 18"/>
                <a:gd name="T46" fmla="*/ 41 w 53"/>
                <a:gd name="T47" fmla="*/ 9 h 18"/>
                <a:gd name="T48" fmla="*/ 41 w 53"/>
                <a:gd name="T49" fmla="*/ 9 h 18"/>
                <a:gd name="T50" fmla="*/ 45 w 53"/>
                <a:gd name="T51" fmla="*/ 9 h 18"/>
                <a:gd name="T52" fmla="*/ 46 w 53"/>
                <a:gd name="T53" fmla="*/ 9 h 18"/>
                <a:gd name="T54" fmla="*/ 46 w 53"/>
                <a:gd name="T55" fmla="*/ 9 h 18"/>
                <a:gd name="T56" fmla="*/ 48 w 53"/>
                <a:gd name="T57" fmla="*/ 9 h 18"/>
                <a:gd name="T58" fmla="*/ 48 w 53"/>
                <a:gd name="T59" fmla="*/ 9 h 18"/>
                <a:gd name="T60" fmla="*/ 50 w 53"/>
                <a:gd name="T61" fmla="*/ 9 h 18"/>
                <a:gd name="T62" fmla="*/ 52 w 53"/>
                <a:gd name="T63" fmla="*/ 11 h 18"/>
                <a:gd name="T64" fmla="*/ 52 w 53"/>
                <a:gd name="T65" fmla="*/ 11 h 18"/>
                <a:gd name="T66" fmla="*/ 53 w 53"/>
                <a:gd name="T67" fmla="*/ 12 h 18"/>
                <a:gd name="T68" fmla="*/ 53 w 53"/>
                <a:gd name="T69" fmla="*/ 14 h 18"/>
                <a:gd name="T70" fmla="*/ 53 w 53"/>
                <a:gd name="T71" fmla="*/ 14 h 18"/>
                <a:gd name="T72" fmla="*/ 52 w 53"/>
                <a:gd name="T73" fmla="*/ 14 h 18"/>
                <a:gd name="T74" fmla="*/ 50 w 53"/>
                <a:gd name="T75" fmla="*/ 16 h 18"/>
                <a:gd name="T76" fmla="*/ 48 w 53"/>
                <a:gd name="T77" fmla="*/ 18 h 18"/>
                <a:gd name="T78" fmla="*/ 48 w 53"/>
                <a:gd name="T7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 h="18">
                  <a:moveTo>
                    <a:pt x="48" y="18"/>
                  </a:moveTo>
                  <a:lnTo>
                    <a:pt x="48" y="18"/>
                  </a:lnTo>
                  <a:lnTo>
                    <a:pt x="45" y="18"/>
                  </a:lnTo>
                  <a:lnTo>
                    <a:pt x="43" y="16"/>
                  </a:lnTo>
                  <a:lnTo>
                    <a:pt x="43" y="16"/>
                  </a:lnTo>
                  <a:lnTo>
                    <a:pt x="43" y="16"/>
                  </a:lnTo>
                  <a:lnTo>
                    <a:pt x="41" y="16"/>
                  </a:lnTo>
                  <a:lnTo>
                    <a:pt x="40" y="16"/>
                  </a:lnTo>
                  <a:lnTo>
                    <a:pt x="36" y="12"/>
                  </a:lnTo>
                  <a:lnTo>
                    <a:pt x="24" y="12"/>
                  </a:lnTo>
                  <a:lnTo>
                    <a:pt x="21" y="11"/>
                  </a:lnTo>
                  <a:lnTo>
                    <a:pt x="17" y="11"/>
                  </a:lnTo>
                  <a:lnTo>
                    <a:pt x="16" y="7"/>
                  </a:lnTo>
                  <a:lnTo>
                    <a:pt x="12" y="7"/>
                  </a:lnTo>
                  <a:lnTo>
                    <a:pt x="7" y="7"/>
                  </a:lnTo>
                  <a:lnTo>
                    <a:pt x="4" y="7"/>
                  </a:lnTo>
                  <a:lnTo>
                    <a:pt x="0" y="7"/>
                  </a:lnTo>
                  <a:lnTo>
                    <a:pt x="5" y="2"/>
                  </a:lnTo>
                  <a:lnTo>
                    <a:pt x="12" y="2"/>
                  </a:lnTo>
                  <a:lnTo>
                    <a:pt x="17" y="0"/>
                  </a:lnTo>
                  <a:lnTo>
                    <a:pt x="21" y="4"/>
                  </a:lnTo>
                  <a:lnTo>
                    <a:pt x="31" y="4"/>
                  </a:lnTo>
                  <a:lnTo>
                    <a:pt x="38" y="6"/>
                  </a:lnTo>
                  <a:lnTo>
                    <a:pt x="41" y="9"/>
                  </a:lnTo>
                  <a:lnTo>
                    <a:pt x="41" y="9"/>
                  </a:lnTo>
                  <a:lnTo>
                    <a:pt x="45" y="9"/>
                  </a:lnTo>
                  <a:lnTo>
                    <a:pt x="46" y="9"/>
                  </a:lnTo>
                  <a:lnTo>
                    <a:pt x="46" y="9"/>
                  </a:lnTo>
                  <a:lnTo>
                    <a:pt x="48" y="9"/>
                  </a:lnTo>
                  <a:lnTo>
                    <a:pt x="48" y="9"/>
                  </a:lnTo>
                  <a:lnTo>
                    <a:pt x="50" y="9"/>
                  </a:lnTo>
                  <a:lnTo>
                    <a:pt x="52" y="11"/>
                  </a:lnTo>
                  <a:lnTo>
                    <a:pt x="52" y="11"/>
                  </a:lnTo>
                  <a:lnTo>
                    <a:pt x="53" y="12"/>
                  </a:lnTo>
                  <a:lnTo>
                    <a:pt x="53" y="14"/>
                  </a:lnTo>
                  <a:lnTo>
                    <a:pt x="53" y="14"/>
                  </a:lnTo>
                  <a:lnTo>
                    <a:pt x="52" y="14"/>
                  </a:lnTo>
                  <a:lnTo>
                    <a:pt x="50" y="16"/>
                  </a:lnTo>
                  <a:lnTo>
                    <a:pt x="48" y="18"/>
                  </a:lnTo>
                  <a:lnTo>
                    <a:pt x="48" y="1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81" name="Freeform 365"/>
            <p:cNvSpPr>
              <a:spLocks/>
            </p:cNvSpPr>
            <p:nvPr/>
          </p:nvSpPr>
          <p:spPr bwMode="auto">
            <a:xfrm>
              <a:off x="5999163" y="1525924"/>
              <a:ext cx="38100" cy="11113"/>
            </a:xfrm>
            <a:custGeom>
              <a:avLst/>
              <a:gdLst>
                <a:gd name="T0" fmla="*/ 2 w 24"/>
                <a:gd name="T1" fmla="*/ 7 h 7"/>
                <a:gd name="T2" fmla="*/ 0 w 24"/>
                <a:gd name="T3" fmla="*/ 2 h 7"/>
                <a:gd name="T4" fmla="*/ 5 w 24"/>
                <a:gd name="T5" fmla="*/ 2 h 7"/>
                <a:gd name="T6" fmla="*/ 7 w 24"/>
                <a:gd name="T7" fmla="*/ 0 h 7"/>
                <a:gd name="T8" fmla="*/ 17 w 24"/>
                <a:gd name="T9" fmla="*/ 0 h 7"/>
                <a:gd name="T10" fmla="*/ 24 w 24"/>
                <a:gd name="T11" fmla="*/ 7 h 7"/>
                <a:gd name="T12" fmla="*/ 2 w 2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4" h="7">
                  <a:moveTo>
                    <a:pt x="2" y="7"/>
                  </a:moveTo>
                  <a:lnTo>
                    <a:pt x="0" y="2"/>
                  </a:lnTo>
                  <a:lnTo>
                    <a:pt x="5" y="2"/>
                  </a:lnTo>
                  <a:lnTo>
                    <a:pt x="7" y="0"/>
                  </a:lnTo>
                  <a:lnTo>
                    <a:pt x="17" y="0"/>
                  </a:lnTo>
                  <a:lnTo>
                    <a:pt x="24" y="7"/>
                  </a:lnTo>
                  <a:lnTo>
                    <a:pt x="2"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82" name="Freeform 366"/>
            <p:cNvSpPr>
              <a:spLocks/>
            </p:cNvSpPr>
            <p:nvPr/>
          </p:nvSpPr>
          <p:spPr bwMode="auto">
            <a:xfrm>
              <a:off x="6007100" y="1551323"/>
              <a:ext cx="33338" cy="19050"/>
            </a:xfrm>
            <a:custGeom>
              <a:avLst/>
              <a:gdLst>
                <a:gd name="T0" fmla="*/ 2 w 21"/>
                <a:gd name="T1" fmla="*/ 12 h 12"/>
                <a:gd name="T2" fmla="*/ 0 w 21"/>
                <a:gd name="T3" fmla="*/ 10 h 12"/>
                <a:gd name="T4" fmla="*/ 2 w 21"/>
                <a:gd name="T5" fmla="*/ 7 h 12"/>
                <a:gd name="T6" fmla="*/ 2 w 21"/>
                <a:gd name="T7" fmla="*/ 5 h 12"/>
                <a:gd name="T8" fmla="*/ 2 w 21"/>
                <a:gd name="T9" fmla="*/ 2 h 12"/>
                <a:gd name="T10" fmla="*/ 5 w 21"/>
                <a:gd name="T11" fmla="*/ 0 h 12"/>
                <a:gd name="T12" fmla="*/ 17 w 21"/>
                <a:gd name="T13" fmla="*/ 0 h 12"/>
                <a:gd name="T14" fmla="*/ 21 w 21"/>
                <a:gd name="T15" fmla="*/ 3 h 12"/>
                <a:gd name="T16" fmla="*/ 21 w 21"/>
                <a:gd name="T17" fmla="*/ 12 h 12"/>
                <a:gd name="T18" fmla="*/ 16 w 21"/>
                <a:gd name="T19" fmla="*/ 12 h 12"/>
                <a:gd name="T20" fmla="*/ 2 w 21"/>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2" y="12"/>
                  </a:moveTo>
                  <a:lnTo>
                    <a:pt x="0" y="10"/>
                  </a:lnTo>
                  <a:lnTo>
                    <a:pt x="2" y="7"/>
                  </a:lnTo>
                  <a:lnTo>
                    <a:pt x="2" y="5"/>
                  </a:lnTo>
                  <a:lnTo>
                    <a:pt x="2" y="2"/>
                  </a:lnTo>
                  <a:lnTo>
                    <a:pt x="5" y="0"/>
                  </a:lnTo>
                  <a:lnTo>
                    <a:pt x="17" y="0"/>
                  </a:lnTo>
                  <a:lnTo>
                    <a:pt x="21" y="3"/>
                  </a:lnTo>
                  <a:lnTo>
                    <a:pt x="21" y="12"/>
                  </a:lnTo>
                  <a:lnTo>
                    <a:pt x="16" y="12"/>
                  </a:lnTo>
                  <a:lnTo>
                    <a:pt x="2" y="1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83" name="Freeform 367"/>
            <p:cNvSpPr>
              <a:spLocks/>
            </p:cNvSpPr>
            <p:nvPr/>
          </p:nvSpPr>
          <p:spPr bwMode="auto">
            <a:xfrm>
              <a:off x="6034089" y="1543386"/>
              <a:ext cx="53975" cy="23813"/>
            </a:xfrm>
            <a:custGeom>
              <a:avLst/>
              <a:gdLst>
                <a:gd name="T0" fmla="*/ 9 w 34"/>
                <a:gd name="T1" fmla="*/ 15 h 15"/>
                <a:gd name="T2" fmla="*/ 5 w 34"/>
                <a:gd name="T3" fmla="*/ 12 h 15"/>
                <a:gd name="T4" fmla="*/ 5 w 34"/>
                <a:gd name="T5" fmla="*/ 7 h 15"/>
                <a:gd name="T6" fmla="*/ 0 w 34"/>
                <a:gd name="T7" fmla="*/ 1 h 15"/>
                <a:gd name="T8" fmla="*/ 7 w 34"/>
                <a:gd name="T9" fmla="*/ 0 h 15"/>
                <a:gd name="T10" fmla="*/ 28 w 34"/>
                <a:gd name="T11" fmla="*/ 0 h 15"/>
                <a:gd name="T12" fmla="*/ 31 w 34"/>
                <a:gd name="T13" fmla="*/ 3 h 15"/>
                <a:gd name="T14" fmla="*/ 34 w 34"/>
                <a:gd name="T15" fmla="*/ 7 h 15"/>
                <a:gd name="T16" fmla="*/ 24 w 34"/>
                <a:gd name="T17" fmla="*/ 7 h 15"/>
                <a:gd name="T18" fmla="*/ 21 w 34"/>
                <a:gd name="T19" fmla="*/ 8 h 15"/>
                <a:gd name="T20" fmla="*/ 21 w 34"/>
                <a:gd name="T21" fmla="*/ 12 h 15"/>
                <a:gd name="T22" fmla="*/ 17 w 34"/>
                <a:gd name="T23" fmla="*/ 12 h 15"/>
                <a:gd name="T24" fmla="*/ 16 w 34"/>
                <a:gd name="T25" fmla="*/ 15 h 15"/>
                <a:gd name="T26" fmla="*/ 9 w 34"/>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15">
                  <a:moveTo>
                    <a:pt x="9" y="15"/>
                  </a:moveTo>
                  <a:lnTo>
                    <a:pt x="5" y="12"/>
                  </a:lnTo>
                  <a:lnTo>
                    <a:pt x="5" y="7"/>
                  </a:lnTo>
                  <a:lnTo>
                    <a:pt x="0" y="1"/>
                  </a:lnTo>
                  <a:lnTo>
                    <a:pt x="7" y="0"/>
                  </a:lnTo>
                  <a:lnTo>
                    <a:pt x="28" y="0"/>
                  </a:lnTo>
                  <a:lnTo>
                    <a:pt x="31" y="3"/>
                  </a:lnTo>
                  <a:lnTo>
                    <a:pt x="34" y="7"/>
                  </a:lnTo>
                  <a:lnTo>
                    <a:pt x="24" y="7"/>
                  </a:lnTo>
                  <a:lnTo>
                    <a:pt x="21" y="8"/>
                  </a:lnTo>
                  <a:lnTo>
                    <a:pt x="21" y="12"/>
                  </a:lnTo>
                  <a:lnTo>
                    <a:pt x="17" y="12"/>
                  </a:lnTo>
                  <a:lnTo>
                    <a:pt x="16" y="15"/>
                  </a:lnTo>
                  <a:lnTo>
                    <a:pt x="9" y="1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84" name="Freeform 368"/>
            <p:cNvSpPr>
              <a:spLocks/>
            </p:cNvSpPr>
            <p:nvPr/>
          </p:nvSpPr>
          <p:spPr bwMode="auto">
            <a:xfrm>
              <a:off x="6072188" y="1562436"/>
              <a:ext cx="38100" cy="15875"/>
            </a:xfrm>
            <a:custGeom>
              <a:avLst/>
              <a:gdLst>
                <a:gd name="T0" fmla="*/ 12 w 24"/>
                <a:gd name="T1" fmla="*/ 10 h 10"/>
                <a:gd name="T2" fmla="*/ 9 w 24"/>
                <a:gd name="T3" fmla="*/ 7 h 10"/>
                <a:gd name="T4" fmla="*/ 5 w 24"/>
                <a:gd name="T5" fmla="*/ 7 h 10"/>
                <a:gd name="T6" fmla="*/ 0 w 24"/>
                <a:gd name="T7" fmla="*/ 3 h 10"/>
                <a:gd name="T8" fmla="*/ 9 w 24"/>
                <a:gd name="T9" fmla="*/ 3 h 10"/>
                <a:gd name="T10" fmla="*/ 10 w 24"/>
                <a:gd name="T11" fmla="*/ 0 h 10"/>
                <a:gd name="T12" fmla="*/ 17 w 24"/>
                <a:gd name="T13" fmla="*/ 0 h 10"/>
                <a:gd name="T14" fmla="*/ 24 w 24"/>
                <a:gd name="T15" fmla="*/ 7 h 10"/>
                <a:gd name="T16" fmla="*/ 17 w 24"/>
                <a:gd name="T17" fmla="*/ 10 h 10"/>
                <a:gd name="T18" fmla="*/ 12 w 24"/>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0">
                  <a:moveTo>
                    <a:pt x="12" y="10"/>
                  </a:moveTo>
                  <a:lnTo>
                    <a:pt x="9" y="7"/>
                  </a:lnTo>
                  <a:lnTo>
                    <a:pt x="5" y="7"/>
                  </a:lnTo>
                  <a:lnTo>
                    <a:pt x="0" y="3"/>
                  </a:lnTo>
                  <a:lnTo>
                    <a:pt x="9" y="3"/>
                  </a:lnTo>
                  <a:lnTo>
                    <a:pt x="10" y="0"/>
                  </a:lnTo>
                  <a:lnTo>
                    <a:pt x="17" y="0"/>
                  </a:lnTo>
                  <a:lnTo>
                    <a:pt x="24" y="7"/>
                  </a:lnTo>
                  <a:lnTo>
                    <a:pt x="17" y="10"/>
                  </a:lnTo>
                  <a:lnTo>
                    <a:pt x="12"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85" name="Freeform 369"/>
            <p:cNvSpPr>
              <a:spLocks/>
            </p:cNvSpPr>
            <p:nvPr/>
          </p:nvSpPr>
          <p:spPr bwMode="auto">
            <a:xfrm>
              <a:off x="6059488" y="1521161"/>
              <a:ext cx="26988" cy="11113"/>
            </a:xfrm>
            <a:custGeom>
              <a:avLst/>
              <a:gdLst>
                <a:gd name="T0" fmla="*/ 0 w 17"/>
                <a:gd name="T1" fmla="*/ 7 h 7"/>
                <a:gd name="T2" fmla="*/ 0 w 17"/>
                <a:gd name="T3" fmla="*/ 2 h 7"/>
                <a:gd name="T4" fmla="*/ 7 w 17"/>
                <a:gd name="T5" fmla="*/ 0 h 7"/>
                <a:gd name="T6" fmla="*/ 10 w 17"/>
                <a:gd name="T7" fmla="*/ 0 h 7"/>
                <a:gd name="T8" fmla="*/ 17 w 17"/>
                <a:gd name="T9" fmla="*/ 0 h 7"/>
                <a:gd name="T10" fmla="*/ 17 w 17"/>
                <a:gd name="T11" fmla="*/ 5 h 7"/>
                <a:gd name="T12" fmla="*/ 12 w 17"/>
                <a:gd name="T13" fmla="*/ 5 h 7"/>
                <a:gd name="T14" fmla="*/ 10 w 17"/>
                <a:gd name="T15" fmla="*/ 7 h 7"/>
                <a:gd name="T16" fmla="*/ 0 w 1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7">
                  <a:moveTo>
                    <a:pt x="0" y="7"/>
                  </a:moveTo>
                  <a:lnTo>
                    <a:pt x="0" y="2"/>
                  </a:lnTo>
                  <a:lnTo>
                    <a:pt x="7" y="0"/>
                  </a:lnTo>
                  <a:lnTo>
                    <a:pt x="10" y="0"/>
                  </a:lnTo>
                  <a:lnTo>
                    <a:pt x="17" y="0"/>
                  </a:lnTo>
                  <a:lnTo>
                    <a:pt x="17" y="5"/>
                  </a:lnTo>
                  <a:lnTo>
                    <a:pt x="12" y="5"/>
                  </a:lnTo>
                  <a:lnTo>
                    <a:pt x="10" y="7"/>
                  </a:lnTo>
                  <a:lnTo>
                    <a:pt x="0"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86" name="Freeform 370"/>
            <p:cNvSpPr>
              <a:spLocks/>
            </p:cNvSpPr>
            <p:nvPr/>
          </p:nvSpPr>
          <p:spPr bwMode="auto">
            <a:xfrm>
              <a:off x="6056314" y="1510049"/>
              <a:ext cx="22225" cy="11113"/>
            </a:xfrm>
            <a:custGeom>
              <a:avLst/>
              <a:gdLst>
                <a:gd name="T0" fmla="*/ 0 w 14"/>
                <a:gd name="T1" fmla="*/ 2 h 7"/>
                <a:gd name="T2" fmla="*/ 3 w 14"/>
                <a:gd name="T3" fmla="*/ 0 h 7"/>
                <a:gd name="T4" fmla="*/ 10 w 14"/>
                <a:gd name="T5" fmla="*/ 0 h 7"/>
                <a:gd name="T6" fmla="*/ 14 w 14"/>
                <a:gd name="T7" fmla="*/ 4 h 7"/>
                <a:gd name="T8" fmla="*/ 10 w 14"/>
                <a:gd name="T9" fmla="*/ 5 h 7"/>
                <a:gd name="T10" fmla="*/ 5 w 14"/>
                <a:gd name="T11" fmla="*/ 7 h 7"/>
                <a:gd name="T12" fmla="*/ 0 w 14"/>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0" y="2"/>
                  </a:moveTo>
                  <a:lnTo>
                    <a:pt x="3" y="0"/>
                  </a:lnTo>
                  <a:lnTo>
                    <a:pt x="10" y="0"/>
                  </a:lnTo>
                  <a:lnTo>
                    <a:pt x="14" y="4"/>
                  </a:lnTo>
                  <a:lnTo>
                    <a:pt x="10" y="5"/>
                  </a:lnTo>
                  <a:lnTo>
                    <a:pt x="5" y="7"/>
                  </a:lnTo>
                  <a:lnTo>
                    <a:pt x="0" y="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87" name="Freeform 371"/>
            <p:cNvSpPr>
              <a:spLocks/>
            </p:cNvSpPr>
            <p:nvPr/>
          </p:nvSpPr>
          <p:spPr bwMode="auto">
            <a:xfrm>
              <a:off x="5995989" y="1494174"/>
              <a:ext cx="55563" cy="15875"/>
            </a:xfrm>
            <a:custGeom>
              <a:avLst/>
              <a:gdLst>
                <a:gd name="T0" fmla="*/ 14 w 35"/>
                <a:gd name="T1" fmla="*/ 7 h 10"/>
                <a:gd name="T2" fmla="*/ 2 w 35"/>
                <a:gd name="T3" fmla="*/ 7 h 10"/>
                <a:gd name="T4" fmla="*/ 2 w 35"/>
                <a:gd name="T5" fmla="*/ 5 h 10"/>
                <a:gd name="T6" fmla="*/ 0 w 35"/>
                <a:gd name="T7" fmla="*/ 3 h 10"/>
                <a:gd name="T8" fmla="*/ 0 w 35"/>
                <a:gd name="T9" fmla="*/ 2 h 10"/>
                <a:gd name="T10" fmla="*/ 4 w 35"/>
                <a:gd name="T11" fmla="*/ 0 h 10"/>
                <a:gd name="T12" fmla="*/ 12 w 35"/>
                <a:gd name="T13" fmla="*/ 0 h 10"/>
                <a:gd name="T14" fmla="*/ 14 w 35"/>
                <a:gd name="T15" fmla="*/ 3 h 10"/>
                <a:gd name="T16" fmla="*/ 16 w 35"/>
                <a:gd name="T17" fmla="*/ 3 h 10"/>
                <a:gd name="T18" fmla="*/ 19 w 35"/>
                <a:gd name="T19" fmla="*/ 0 h 10"/>
                <a:gd name="T20" fmla="*/ 28 w 35"/>
                <a:gd name="T21" fmla="*/ 0 h 10"/>
                <a:gd name="T22" fmla="*/ 28 w 35"/>
                <a:gd name="T23" fmla="*/ 0 h 10"/>
                <a:gd name="T24" fmla="*/ 28 w 35"/>
                <a:gd name="T25" fmla="*/ 0 h 10"/>
                <a:gd name="T26" fmla="*/ 28 w 35"/>
                <a:gd name="T27" fmla="*/ 0 h 10"/>
                <a:gd name="T28" fmla="*/ 28 w 35"/>
                <a:gd name="T29" fmla="*/ 0 h 10"/>
                <a:gd name="T30" fmla="*/ 29 w 35"/>
                <a:gd name="T31" fmla="*/ 0 h 10"/>
                <a:gd name="T32" fmla="*/ 29 w 35"/>
                <a:gd name="T33" fmla="*/ 0 h 10"/>
                <a:gd name="T34" fmla="*/ 31 w 35"/>
                <a:gd name="T35" fmla="*/ 0 h 10"/>
                <a:gd name="T36" fmla="*/ 33 w 35"/>
                <a:gd name="T37" fmla="*/ 2 h 10"/>
                <a:gd name="T38" fmla="*/ 35 w 35"/>
                <a:gd name="T39" fmla="*/ 5 h 10"/>
                <a:gd name="T40" fmla="*/ 29 w 35"/>
                <a:gd name="T41" fmla="*/ 5 h 10"/>
                <a:gd name="T42" fmla="*/ 26 w 35"/>
                <a:gd name="T43" fmla="*/ 7 h 10"/>
                <a:gd name="T44" fmla="*/ 23 w 35"/>
                <a:gd name="T45" fmla="*/ 8 h 10"/>
                <a:gd name="T46" fmla="*/ 17 w 35"/>
                <a:gd name="T47" fmla="*/ 10 h 10"/>
                <a:gd name="T48" fmla="*/ 14 w 35"/>
                <a:gd name="T4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10">
                  <a:moveTo>
                    <a:pt x="14" y="7"/>
                  </a:moveTo>
                  <a:lnTo>
                    <a:pt x="2" y="7"/>
                  </a:lnTo>
                  <a:lnTo>
                    <a:pt x="2" y="5"/>
                  </a:lnTo>
                  <a:lnTo>
                    <a:pt x="0" y="3"/>
                  </a:lnTo>
                  <a:lnTo>
                    <a:pt x="0" y="2"/>
                  </a:lnTo>
                  <a:lnTo>
                    <a:pt x="4" y="0"/>
                  </a:lnTo>
                  <a:lnTo>
                    <a:pt x="12" y="0"/>
                  </a:lnTo>
                  <a:lnTo>
                    <a:pt x="14" y="3"/>
                  </a:lnTo>
                  <a:lnTo>
                    <a:pt x="16" y="3"/>
                  </a:lnTo>
                  <a:lnTo>
                    <a:pt x="19" y="0"/>
                  </a:lnTo>
                  <a:lnTo>
                    <a:pt x="28" y="0"/>
                  </a:lnTo>
                  <a:lnTo>
                    <a:pt x="28" y="0"/>
                  </a:lnTo>
                  <a:lnTo>
                    <a:pt x="28" y="0"/>
                  </a:lnTo>
                  <a:lnTo>
                    <a:pt x="28" y="0"/>
                  </a:lnTo>
                  <a:lnTo>
                    <a:pt x="28" y="0"/>
                  </a:lnTo>
                  <a:lnTo>
                    <a:pt x="29" y="0"/>
                  </a:lnTo>
                  <a:lnTo>
                    <a:pt x="29" y="0"/>
                  </a:lnTo>
                  <a:lnTo>
                    <a:pt x="31" y="0"/>
                  </a:lnTo>
                  <a:lnTo>
                    <a:pt x="33" y="2"/>
                  </a:lnTo>
                  <a:lnTo>
                    <a:pt x="35" y="5"/>
                  </a:lnTo>
                  <a:lnTo>
                    <a:pt x="29" y="5"/>
                  </a:lnTo>
                  <a:lnTo>
                    <a:pt x="26" y="7"/>
                  </a:lnTo>
                  <a:lnTo>
                    <a:pt x="23" y="8"/>
                  </a:lnTo>
                  <a:lnTo>
                    <a:pt x="17" y="10"/>
                  </a:lnTo>
                  <a:lnTo>
                    <a:pt x="14"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88" name="Freeform 372"/>
            <p:cNvSpPr>
              <a:spLocks/>
            </p:cNvSpPr>
            <p:nvPr/>
          </p:nvSpPr>
          <p:spPr bwMode="auto">
            <a:xfrm>
              <a:off x="6032501" y="1479886"/>
              <a:ext cx="42863" cy="17463"/>
            </a:xfrm>
            <a:custGeom>
              <a:avLst/>
              <a:gdLst>
                <a:gd name="T0" fmla="*/ 10 w 27"/>
                <a:gd name="T1" fmla="*/ 11 h 11"/>
                <a:gd name="T2" fmla="*/ 8 w 27"/>
                <a:gd name="T3" fmla="*/ 9 h 11"/>
                <a:gd name="T4" fmla="*/ 1 w 27"/>
                <a:gd name="T5" fmla="*/ 9 h 11"/>
                <a:gd name="T6" fmla="*/ 0 w 27"/>
                <a:gd name="T7" fmla="*/ 5 h 11"/>
                <a:gd name="T8" fmla="*/ 3 w 27"/>
                <a:gd name="T9" fmla="*/ 2 h 11"/>
                <a:gd name="T10" fmla="*/ 12 w 27"/>
                <a:gd name="T11" fmla="*/ 2 h 11"/>
                <a:gd name="T12" fmla="*/ 13 w 27"/>
                <a:gd name="T13" fmla="*/ 0 h 11"/>
                <a:gd name="T14" fmla="*/ 17 w 27"/>
                <a:gd name="T15" fmla="*/ 4 h 11"/>
                <a:gd name="T16" fmla="*/ 18 w 27"/>
                <a:gd name="T17" fmla="*/ 4 h 11"/>
                <a:gd name="T18" fmla="*/ 24 w 27"/>
                <a:gd name="T19" fmla="*/ 4 h 11"/>
                <a:gd name="T20" fmla="*/ 27 w 27"/>
                <a:gd name="T21" fmla="*/ 7 h 11"/>
                <a:gd name="T22" fmla="*/ 22 w 27"/>
                <a:gd name="T23" fmla="*/ 11 h 11"/>
                <a:gd name="T24" fmla="*/ 10 w 27"/>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11">
                  <a:moveTo>
                    <a:pt x="10" y="11"/>
                  </a:moveTo>
                  <a:lnTo>
                    <a:pt x="8" y="9"/>
                  </a:lnTo>
                  <a:lnTo>
                    <a:pt x="1" y="9"/>
                  </a:lnTo>
                  <a:lnTo>
                    <a:pt x="0" y="5"/>
                  </a:lnTo>
                  <a:lnTo>
                    <a:pt x="3" y="2"/>
                  </a:lnTo>
                  <a:lnTo>
                    <a:pt x="12" y="2"/>
                  </a:lnTo>
                  <a:lnTo>
                    <a:pt x="13" y="0"/>
                  </a:lnTo>
                  <a:lnTo>
                    <a:pt x="17" y="4"/>
                  </a:lnTo>
                  <a:lnTo>
                    <a:pt x="18" y="4"/>
                  </a:lnTo>
                  <a:lnTo>
                    <a:pt x="24" y="4"/>
                  </a:lnTo>
                  <a:lnTo>
                    <a:pt x="27" y="7"/>
                  </a:lnTo>
                  <a:lnTo>
                    <a:pt x="22" y="11"/>
                  </a:lnTo>
                  <a:lnTo>
                    <a:pt x="10" y="1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89" name="Freeform 373"/>
            <p:cNvSpPr>
              <a:spLocks/>
            </p:cNvSpPr>
            <p:nvPr/>
          </p:nvSpPr>
          <p:spPr bwMode="auto">
            <a:xfrm>
              <a:off x="6021389" y="1510049"/>
              <a:ext cx="42863" cy="15875"/>
            </a:xfrm>
            <a:custGeom>
              <a:avLst/>
              <a:gdLst>
                <a:gd name="T0" fmla="*/ 15 w 27"/>
                <a:gd name="T1" fmla="*/ 9 h 10"/>
                <a:gd name="T2" fmla="*/ 12 w 27"/>
                <a:gd name="T3" fmla="*/ 5 h 10"/>
                <a:gd name="T4" fmla="*/ 7 w 27"/>
                <a:gd name="T5" fmla="*/ 5 h 10"/>
                <a:gd name="T6" fmla="*/ 5 w 27"/>
                <a:gd name="T7" fmla="*/ 4 h 10"/>
                <a:gd name="T8" fmla="*/ 0 w 27"/>
                <a:gd name="T9" fmla="*/ 4 h 10"/>
                <a:gd name="T10" fmla="*/ 0 w 27"/>
                <a:gd name="T11" fmla="*/ 0 h 10"/>
                <a:gd name="T12" fmla="*/ 19 w 27"/>
                <a:gd name="T13" fmla="*/ 0 h 10"/>
                <a:gd name="T14" fmla="*/ 22 w 27"/>
                <a:gd name="T15" fmla="*/ 4 h 10"/>
                <a:gd name="T16" fmla="*/ 27 w 27"/>
                <a:gd name="T17" fmla="*/ 4 h 10"/>
                <a:gd name="T18" fmla="*/ 27 w 27"/>
                <a:gd name="T19" fmla="*/ 9 h 10"/>
                <a:gd name="T20" fmla="*/ 24 w 27"/>
                <a:gd name="T21" fmla="*/ 9 h 10"/>
                <a:gd name="T22" fmla="*/ 20 w 27"/>
                <a:gd name="T23" fmla="*/ 10 h 10"/>
                <a:gd name="T24" fmla="*/ 15 w 27"/>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10">
                  <a:moveTo>
                    <a:pt x="15" y="9"/>
                  </a:moveTo>
                  <a:lnTo>
                    <a:pt x="12" y="5"/>
                  </a:lnTo>
                  <a:lnTo>
                    <a:pt x="7" y="5"/>
                  </a:lnTo>
                  <a:lnTo>
                    <a:pt x="5" y="4"/>
                  </a:lnTo>
                  <a:lnTo>
                    <a:pt x="0" y="4"/>
                  </a:lnTo>
                  <a:lnTo>
                    <a:pt x="0" y="0"/>
                  </a:lnTo>
                  <a:lnTo>
                    <a:pt x="19" y="0"/>
                  </a:lnTo>
                  <a:lnTo>
                    <a:pt x="22" y="4"/>
                  </a:lnTo>
                  <a:lnTo>
                    <a:pt x="27" y="4"/>
                  </a:lnTo>
                  <a:lnTo>
                    <a:pt x="27" y="9"/>
                  </a:lnTo>
                  <a:lnTo>
                    <a:pt x="24" y="9"/>
                  </a:lnTo>
                  <a:lnTo>
                    <a:pt x="20" y="10"/>
                  </a:lnTo>
                  <a:lnTo>
                    <a:pt x="15"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90" name="Freeform 374"/>
            <p:cNvSpPr>
              <a:spLocks/>
            </p:cNvSpPr>
            <p:nvPr/>
          </p:nvSpPr>
          <p:spPr bwMode="auto">
            <a:xfrm>
              <a:off x="6037263" y="1502110"/>
              <a:ext cx="26988" cy="7938"/>
            </a:xfrm>
            <a:custGeom>
              <a:avLst/>
              <a:gdLst>
                <a:gd name="T0" fmla="*/ 3 w 17"/>
                <a:gd name="T1" fmla="*/ 5 h 5"/>
                <a:gd name="T2" fmla="*/ 0 w 17"/>
                <a:gd name="T3" fmla="*/ 2 h 5"/>
                <a:gd name="T4" fmla="*/ 7 w 17"/>
                <a:gd name="T5" fmla="*/ 0 h 5"/>
                <a:gd name="T6" fmla="*/ 17 w 17"/>
                <a:gd name="T7" fmla="*/ 0 h 5"/>
                <a:gd name="T8" fmla="*/ 12 w 17"/>
                <a:gd name="T9" fmla="*/ 5 h 5"/>
                <a:gd name="T10" fmla="*/ 3 w 17"/>
                <a:gd name="T11" fmla="*/ 5 h 5"/>
              </a:gdLst>
              <a:ahLst/>
              <a:cxnLst>
                <a:cxn ang="0">
                  <a:pos x="T0" y="T1"/>
                </a:cxn>
                <a:cxn ang="0">
                  <a:pos x="T2" y="T3"/>
                </a:cxn>
                <a:cxn ang="0">
                  <a:pos x="T4" y="T5"/>
                </a:cxn>
                <a:cxn ang="0">
                  <a:pos x="T6" y="T7"/>
                </a:cxn>
                <a:cxn ang="0">
                  <a:pos x="T8" y="T9"/>
                </a:cxn>
                <a:cxn ang="0">
                  <a:pos x="T10" y="T11"/>
                </a:cxn>
              </a:cxnLst>
              <a:rect l="0" t="0" r="r" b="b"/>
              <a:pathLst>
                <a:path w="17" h="5">
                  <a:moveTo>
                    <a:pt x="3" y="5"/>
                  </a:moveTo>
                  <a:lnTo>
                    <a:pt x="0" y="2"/>
                  </a:lnTo>
                  <a:lnTo>
                    <a:pt x="7" y="0"/>
                  </a:lnTo>
                  <a:lnTo>
                    <a:pt x="17" y="0"/>
                  </a:lnTo>
                  <a:lnTo>
                    <a:pt x="12" y="5"/>
                  </a:lnTo>
                  <a:lnTo>
                    <a:pt x="3" y="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91" name="Freeform 375"/>
            <p:cNvSpPr>
              <a:spLocks/>
            </p:cNvSpPr>
            <p:nvPr/>
          </p:nvSpPr>
          <p:spPr bwMode="auto">
            <a:xfrm>
              <a:off x="6067426" y="1490999"/>
              <a:ext cx="23813" cy="11113"/>
            </a:xfrm>
            <a:custGeom>
              <a:avLst/>
              <a:gdLst>
                <a:gd name="T0" fmla="*/ 3 w 15"/>
                <a:gd name="T1" fmla="*/ 7 h 7"/>
                <a:gd name="T2" fmla="*/ 0 w 15"/>
                <a:gd name="T3" fmla="*/ 4 h 7"/>
                <a:gd name="T4" fmla="*/ 5 w 15"/>
                <a:gd name="T5" fmla="*/ 0 h 7"/>
                <a:gd name="T6" fmla="*/ 13 w 15"/>
                <a:gd name="T7" fmla="*/ 0 h 7"/>
                <a:gd name="T8" fmla="*/ 15 w 15"/>
                <a:gd name="T9" fmla="*/ 4 h 7"/>
                <a:gd name="T10" fmla="*/ 12 w 15"/>
                <a:gd name="T11" fmla="*/ 7 h 7"/>
                <a:gd name="T12" fmla="*/ 3 w 1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5" h="7">
                  <a:moveTo>
                    <a:pt x="3" y="7"/>
                  </a:moveTo>
                  <a:lnTo>
                    <a:pt x="0" y="4"/>
                  </a:lnTo>
                  <a:lnTo>
                    <a:pt x="5" y="0"/>
                  </a:lnTo>
                  <a:lnTo>
                    <a:pt x="13" y="0"/>
                  </a:lnTo>
                  <a:lnTo>
                    <a:pt x="15" y="4"/>
                  </a:lnTo>
                  <a:lnTo>
                    <a:pt x="12" y="7"/>
                  </a:lnTo>
                  <a:lnTo>
                    <a:pt x="3"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92" name="Freeform 376"/>
            <p:cNvSpPr>
              <a:spLocks/>
            </p:cNvSpPr>
            <p:nvPr/>
          </p:nvSpPr>
          <p:spPr bwMode="auto">
            <a:xfrm>
              <a:off x="6061075" y="1467186"/>
              <a:ext cx="33338" cy="11113"/>
            </a:xfrm>
            <a:custGeom>
              <a:avLst/>
              <a:gdLst>
                <a:gd name="T0" fmla="*/ 0 w 21"/>
                <a:gd name="T1" fmla="*/ 7 h 7"/>
                <a:gd name="T2" fmla="*/ 0 w 21"/>
                <a:gd name="T3" fmla="*/ 0 h 7"/>
                <a:gd name="T4" fmla="*/ 2 w 21"/>
                <a:gd name="T5" fmla="*/ 0 h 7"/>
                <a:gd name="T6" fmla="*/ 7 w 21"/>
                <a:gd name="T7" fmla="*/ 0 h 7"/>
                <a:gd name="T8" fmla="*/ 14 w 21"/>
                <a:gd name="T9" fmla="*/ 0 h 7"/>
                <a:gd name="T10" fmla="*/ 21 w 21"/>
                <a:gd name="T11" fmla="*/ 0 h 7"/>
                <a:gd name="T12" fmla="*/ 21 w 21"/>
                <a:gd name="T13" fmla="*/ 3 h 7"/>
                <a:gd name="T14" fmla="*/ 19 w 21"/>
                <a:gd name="T15" fmla="*/ 7 h 7"/>
                <a:gd name="T16" fmla="*/ 0 w 21"/>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0" y="7"/>
                  </a:moveTo>
                  <a:lnTo>
                    <a:pt x="0" y="0"/>
                  </a:lnTo>
                  <a:lnTo>
                    <a:pt x="2" y="0"/>
                  </a:lnTo>
                  <a:lnTo>
                    <a:pt x="7" y="0"/>
                  </a:lnTo>
                  <a:lnTo>
                    <a:pt x="14" y="0"/>
                  </a:lnTo>
                  <a:lnTo>
                    <a:pt x="21" y="0"/>
                  </a:lnTo>
                  <a:lnTo>
                    <a:pt x="21" y="3"/>
                  </a:lnTo>
                  <a:lnTo>
                    <a:pt x="19" y="7"/>
                  </a:lnTo>
                  <a:lnTo>
                    <a:pt x="0"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93" name="Freeform 377"/>
            <p:cNvSpPr>
              <a:spLocks/>
            </p:cNvSpPr>
            <p:nvPr/>
          </p:nvSpPr>
          <p:spPr bwMode="auto">
            <a:xfrm>
              <a:off x="6088064" y="1521160"/>
              <a:ext cx="74613" cy="26988"/>
            </a:xfrm>
            <a:custGeom>
              <a:avLst/>
              <a:gdLst>
                <a:gd name="T0" fmla="*/ 24 w 47"/>
                <a:gd name="T1" fmla="*/ 17 h 17"/>
                <a:gd name="T2" fmla="*/ 19 w 47"/>
                <a:gd name="T3" fmla="*/ 17 h 17"/>
                <a:gd name="T4" fmla="*/ 4 w 47"/>
                <a:gd name="T5" fmla="*/ 17 h 17"/>
                <a:gd name="T6" fmla="*/ 0 w 47"/>
                <a:gd name="T7" fmla="*/ 14 h 17"/>
                <a:gd name="T8" fmla="*/ 0 w 47"/>
                <a:gd name="T9" fmla="*/ 10 h 17"/>
                <a:gd name="T10" fmla="*/ 0 w 47"/>
                <a:gd name="T11" fmla="*/ 7 h 17"/>
                <a:gd name="T12" fmla="*/ 4 w 47"/>
                <a:gd name="T13" fmla="*/ 5 h 17"/>
                <a:gd name="T14" fmla="*/ 7 w 47"/>
                <a:gd name="T15" fmla="*/ 3 h 17"/>
                <a:gd name="T16" fmla="*/ 9 w 47"/>
                <a:gd name="T17" fmla="*/ 2 h 17"/>
                <a:gd name="T18" fmla="*/ 30 w 47"/>
                <a:gd name="T19" fmla="*/ 2 h 17"/>
                <a:gd name="T20" fmla="*/ 33 w 47"/>
                <a:gd name="T21" fmla="*/ 0 h 17"/>
                <a:gd name="T22" fmla="*/ 36 w 47"/>
                <a:gd name="T23" fmla="*/ 0 h 17"/>
                <a:gd name="T24" fmla="*/ 43 w 47"/>
                <a:gd name="T25" fmla="*/ 0 h 17"/>
                <a:gd name="T26" fmla="*/ 47 w 47"/>
                <a:gd name="T27" fmla="*/ 3 h 17"/>
                <a:gd name="T28" fmla="*/ 47 w 47"/>
                <a:gd name="T29" fmla="*/ 7 h 17"/>
                <a:gd name="T30" fmla="*/ 43 w 47"/>
                <a:gd name="T31" fmla="*/ 9 h 17"/>
                <a:gd name="T32" fmla="*/ 42 w 47"/>
                <a:gd name="T33" fmla="*/ 12 h 17"/>
                <a:gd name="T34" fmla="*/ 36 w 47"/>
                <a:gd name="T35" fmla="*/ 14 h 17"/>
                <a:gd name="T36" fmla="*/ 31 w 47"/>
                <a:gd name="T37" fmla="*/ 15 h 17"/>
                <a:gd name="T38" fmla="*/ 30 w 47"/>
                <a:gd name="T39" fmla="*/ 17 h 17"/>
                <a:gd name="T40" fmla="*/ 24 w 47"/>
                <a:gd name="T4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17">
                  <a:moveTo>
                    <a:pt x="24" y="17"/>
                  </a:moveTo>
                  <a:lnTo>
                    <a:pt x="19" y="17"/>
                  </a:lnTo>
                  <a:lnTo>
                    <a:pt x="4" y="17"/>
                  </a:lnTo>
                  <a:lnTo>
                    <a:pt x="0" y="14"/>
                  </a:lnTo>
                  <a:lnTo>
                    <a:pt x="0" y="10"/>
                  </a:lnTo>
                  <a:lnTo>
                    <a:pt x="0" y="7"/>
                  </a:lnTo>
                  <a:lnTo>
                    <a:pt x="4" y="5"/>
                  </a:lnTo>
                  <a:lnTo>
                    <a:pt x="7" y="3"/>
                  </a:lnTo>
                  <a:lnTo>
                    <a:pt x="9" y="2"/>
                  </a:lnTo>
                  <a:lnTo>
                    <a:pt x="30" y="2"/>
                  </a:lnTo>
                  <a:lnTo>
                    <a:pt x="33" y="0"/>
                  </a:lnTo>
                  <a:lnTo>
                    <a:pt x="36" y="0"/>
                  </a:lnTo>
                  <a:lnTo>
                    <a:pt x="43" y="0"/>
                  </a:lnTo>
                  <a:lnTo>
                    <a:pt x="47" y="3"/>
                  </a:lnTo>
                  <a:lnTo>
                    <a:pt x="47" y="7"/>
                  </a:lnTo>
                  <a:lnTo>
                    <a:pt x="43" y="9"/>
                  </a:lnTo>
                  <a:lnTo>
                    <a:pt x="42" y="12"/>
                  </a:lnTo>
                  <a:lnTo>
                    <a:pt x="36" y="14"/>
                  </a:lnTo>
                  <a:lnTo>
                    <a:pt x="31" y="15"/>
                  </a:lnTo>
                  <a:lnTo>
                    <a:pt x="30" y="17"/>
                  </a:lnTo>
                  <a:lnTo>
                    <a:pt x="24" y="1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94" name="Freeform 378"/>
            <p:cNvSpPr>
              <a:spLocks/>
            </p:cNvSpPr>
            <p:nvPr/>
          </p:nvSpPr>
          <p:spPr bwMode="auto">
            <a:xfrm>
              <a:off x="6102351" y="1506874"/>
              <a:ext cx="49213" cy="17463"/>
            </a:xfrm>
            <a:custGeom>
              <a:avLst/>
              <a:gdLst>
                <a:gd name="T0" fmla="*/ 12 w 31"/>
                <a:gd name="T1" fmla="*/ 11 h 11"/>
                <a:gd name="T2" fmla="*/ 7 w 31"/>
                <a:gd name="T3" fmla="*/ 7 h 11"/>
                <a:gd name="T4" fmla="*/ 0 w 31"/>
                <a:gd name="T5" fmla="*/ 7 h 11"/>
                <a:gd name="T6" fmla="*/ 5 w 31"/>
                <a:gd name="T7" fmla="*/ 2 h 11"/>
                <a:gd name="T8" fmla="*/ 12 w 31"/>
                <a:gd name="T9" fmla="*/ 2 h 11"/>
                <a:gd name="T10" fmla="*/ 15 w 31"/>
                <a:gd name="T11" fmla="*/ 0 h 11"/>
                <a:gd name="T12" fmla="*/ 19 w 31"/>
                <a:gd name="T13" fmla="*/ 0 h 11"/>
                <a:gd name="T14" fmla="*/ 22 w 31"/>
                <a:gd name="T15" fmla="*/ 0 h 11"/>
                <a:gd name="T16" fmla="*/ 27 w 31"/>
                <a:gd name="T17" fmla="*/ 2 h 11"/>
                <a:gd name="T18" fmla="*/ 31 w 31"/>
                <a:gd name="T19" fmla="*/ 2 h 11"/>
                <a:gd name="T20" fmla="*/ 26 w 31"/>
                <a:gd name="T21" fmla="*/ 6 h 11"/>
                <a:gd name="T22" fmla="*/ 24 w 31"/>
                <a:gd name="T23" fmla="*/ 7 h 11"/>
                <a:gd name="T24" fmla="*/ 19 w 31"/>
                <a:gd name="T25" fmla="*/ 11 h 11"/>
                <a:gd name="T26" fmla="*/ 12 w 31"/>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1">
                  <a:moveTo>
                    <a:pt x="12" y="11"/>
                  </a:moveTo>
                  <a:lnTo>
                    <a:pt x="7" y="7"/>
                  </a:lnTo>
                  <a:lnTo>
                    <a:pt x="0" y="7"/>
                  </a:lnTo>
                  <a:lnTo>
                    <a:pt x="5" y="2"/>
                  </a:lnTo>
                  <a:lnTo>
                    <a:pt x="12" y="2"/>
                  </a:lnTo>
                  <a:lnTo>
                    <a:pt x="15" y="0"/>
                  </a:lnTo>
                  <a:lnTo>
                    <a:pt x="19" y="0"/>
                  </a:lnTo>
                  <a:lnTo>
                    <a:pt x="22" y="0"/>
                  </a:lnTo>
                  <a:lnTo>
                    <a:pt x="27" y="2"/>
                  </a:lnTo>
                  <a:lnTo>
                    <a:pt x="31" y="2"/>
                  </a:lnTo>
                  <a:lnTo>
                    <a:pt x="26" y="6"/>
                  </a:lnTo>
                  <a:lnTo>
                    <a:pt x="24" y="7"/>
                  </a:lnTo>
                  <a:lnTo>
                    <a:pt x="19" y="11"/>
                  </a:lnTo>
                  <a:lnTo>
                    <a:pt x="12" y="1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95" name="Freeform 379"/>
            <p:cNvSpPr>
              <a:spLocks/>
            </p:cNvSpPr>
            <p:nvPr/>
          </p:nvSpPr>
          <p:spPr bwMode="auto">
            <a:xfrm>
              <a:off x="6167438" y="1505286"/>
              <a:ext cx="71438" cy="30163"/>
            </a:xfrm>
            <a:custGeom>
              <a:avLst/>
              <a:gdLst>
                <a:gd name="T0" fmla="*/ 12 w 45"/>
                <a:gd name="T1" fmla="*/ 19 h 19"/>
                <a:gd name="T2" fmla="*/ 7 w 45"/>
                <a:gd name="T3" fmla="*/ 17 h 19"/>
                <a:gd name="T4" fmla="*/ 4 w 45"/>
                <a:gd name="T5" fmla="*/ 15 h 19"/>
                <a:gd name="T6" fmla="*/ 0 w 45"/>
                <a:gd name="T7" fmla="*/ 15 h 19"/>
                <a:gd name="T8" fmla="*/ 0 w 45"/>
                <a:gd name="T9" fmla="*/ 8 h 19"/>
                <a:gd name="T10" fmla="*/ 4 w 45"/>
                <a:gd name="T11" fmla="*/ 8 h 19"/>
                <a:gd name="T12" fmla="*/ 7 w 45"/>
                <a:gd name="T13" fmla="*/ 7 h 19"/>
                <a:gd name="T14" fmla="*/ 9 w 45"/>
                <a:gd name="T15" fmla="*/ 7 h 19"/>
                <a:gd name="T16" fmla="*/ 10 w 45"/>
                <a:gd name="T17" fmla="*/ 7 h 19"/>
                <a:gd name="T18" fmla="*/ 16 w 45"/>
                <a:gd name="T19" fmla="*/ 7 h 19"/>
                <a:gd name="T20" fmla="*/ 21 w 45"/>
                <a:gd name="T21" fmla="*/ 7 h 19"/>
                <a:gd name="T22" fmla="*/ 22 w 45"/>
                <a:gd name="T23" fmla="*/ 5 h 19"/>
                <a:gd name="T24" fmla="*/ 22 w 45"/>
                <a:gd name="T25" fmla="*/ 3 h 19"/>
                <a:gd name="T26" fmla="*/ 27 w 45"/>
                <a:gd name="T27" fmla="*/ 0 h 19"/>
                <a:gd name="T28" fmla="*/ 38 w 45"/>
                <a:gd name="T29" fmla="*/ 0 h 19"/>
                <a:gd name="T30" fmla="*/ 41 w 45"/>
                <a:gd name="T31" fmla="*/ 0 h 19"/>
                <a:gd name="T32" fmla="*/ 45 w 45"/>
                <a:gd name="T33" fmla="*/ 3 h 19"/>
                <a:gd name="T34" fmla="*/ 45 w 45"/>
                <a:gd name="T35" fmla="*/ 12 h 19"/>
                <a:gd name="T36" fmla="*/ 43 w 45"/>
                <a:gd name="T37" fmla="*/ 13 h 19"/>
                <a:gd name="T38" fmla="*/ 38 w 45"/>
                <a:gd name="T39" fmla="*/ 15 h 19"/>
                <a:gd name="T40" fmla="*/ 34 w 45"/>
                <a:gd name="T41" fmla="*/ 17 h 19"/>
                <a:gd name="T42" fmla="*/ 27 w 45"/>
                <a:gd name="T43" fmla="*/ 17 h 19"/>
                <a:gd name="T44" fmla="*/ 19 w 45"/>
                <a:gd name="T45" fmla="*/ 17 h 19"/>
                <a:gd name="T46" fmla="*/ 16 w 45"/>
                <a:gd name="T47" fmla="*/ 19 h 19"/>
                <a:gd name="T48" fmla="*/ 12 w 45"/>
                <a:gd name="T4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19">
                  <a:moveTo>
                    <a:pt x="12" y="19"/>
                  </a:moveTo>
                  <a:lnTo>
                    <a:pt x="7" y="17"/>
                  </a:lnTo>
                  <a:lnTo>
                    <a:pt x="4" y="15"/>
                  </a:lnTo>
                  <a:lnTo>
                    <a:pt x="0" y="15"/>
                  </a:lnTo>
                  <a:lnTo>
                    <a:pt x="0" y="8"/>
                  </a:lnTo>
                  <a:lnTo>
                    <a:pt x="4" y="8"/>
                  </a:lnTo>
                  <a:lnTo>
                    <a:pt x="7" y="7"/>
                  </a:lnTo>
                  <a:lnTo>
                    <a:pt x="9" y="7"/>
                  </a:lnTo>
                  <a:lnTo>
                    <a:pt x="10" y="7"/>
                  </a:lnTo>
                  <a:lnTo>
                    <a:pt x="16" y="7"/>
                  </a:lnTo>
                  <a:lnTo>
                    <a:pt x="21" y="7"/>
                  </a:lnTo>
                  <a:lnTo>
                    <a:pt x="22" y="5"/>
                  </a:lnTo>
                  <a:lnTo>
                    <a:pt x="22" y="3"/>
                  </a:lnTo>
                  <a:lnTo>
                    <a:pt x="27" y="0"/>
                  </a:lnTo>
                  <a:lnTo>
                    <a:pt x="38" y="0"/>
                  </a:lnTo>
                  <a:lnTo>
                    <a:pt x="41" y="0"/>
                  </a:lnTo>
                  <a:lnTo>
                    <a:pt x="45" y="3"/>
                  </a:lnTo>
                  <a:lnTo>
                    <a:pt x="45" y="12"/>
                  </a:lnTo>
                  <a:lnTo>
                    <a:pt x="43" y="13"/>
                  </a:lnTo>
                  <a:lnTo>
                    <a:pt x="38" y="15"/>
                  </a:lnTo>
                  <a:lnTo>
                    <a:pt x="34" y="17"/>
                  </a:lnTo>
                  <a:lnTo>
                    <a:pt x="27" y="17"/>
                  </a:lnTo>
                  <a:lnTo>
                    <a:pt x="19" y="17"/>
                  </a:lnTo>
                  <a:lnTo>
                    <a:pt x="16" y="19"/>
                  </a:lnTo>
                  <a:lnTo>
                    <a:pt x="12" y="1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96" name="Freeform 380"/>
            <p:cNvSpPr>
              <a:spLocks/>
            </p:cNvSpPr>
            <p:nvPr/>
          </p:nvSpPr>
          <p:spPr bwMode="auto">
            <a:xfrm>
              <a:off x="6151564" y="1475123"/>
              <a:ext cx="42863" cy="7938"/>
            </a:xfrm>
            <a:custGeom>
              <a:avLst/>
              <a:gdLst>
                <a:gd name="T0" fmla="*/ 19 w 27"/>
                <a:gd name="T1" fmla="*/ 5 h 5"/>
                <a:gd name="T2" fmla="*/ 14 w 27"/>
                <a:gd name="T3" fmla="*/ 5 h 5"/>
                <a:gd name="T4" fmla="*/ 10 w 27"/>
                <a:gd name="T5" fmla="*/ 5 h 5"/>
                <a:gd name="T6" fmla="*/ 5 w 27"/>
                <a:gd name="T7" fmla="*/ 3 h 5"/>
                <a:gd name="T8" fmla="*/ 0 w 27"/>
                <a:gd name="T9" fmla="*/ 2 h 5"/>
                <a:gd name="T10" fmla="*/ 10 w 27"/>
                <a:gd name="T11" fmla="*/ 0 h 5"/>
                <a:gd name="T12" fmla="*/ 14 w 27"/>
                <a:gd name="T13" fmla="*/ 0 h 5"/>
                <a:gd name="T14" fmla="*/ 27 w 27"/>
                <a:gd name="T15" fmla="*/ 0 h 5"/>
                <a:gd name="T16" fmla="*/ 27 w 27"/>
                <a:gd name="T17" fmla="*/ 5 h 5"/>
                <a:gd name="T18" fmla="*/ 19 w 27"/>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
                  <a:moveTo>
                    <a:pt x="19" y="5"/>
                  </a:moveTo>
                  <a:lnTo>
                    <a:pt x="14" y="5"/>
                  </a:lnTo>
                  <a:lnTo>
                    <a:pt x="10" y="5"/>
                  </a:lnTo>
                  <a:lnTo>
                    <a:pt x="5" y="3"/>
                  </a:lnTo>
                  <a:lnTo>
                    <a:pt x="0" y="2"/>
                  </a:lnTo>
                  <a:lnTo>
                    <a:pt x="10" y="0"/>
                  </a:lnTo>
                  <a:lnTo>
                    <a:pt x="14" y="0"/>
                  </a:lnTo>
                  <a:lnTo>
                    <a:pt x="27" y="0"/>
                  </a:lnTo>
                  <a:lnTo>
                    <a:pt x="27" y="5"/>
                  </a:lnTo>
                  <a:lnTo>
                    <a:pt x="19" y="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97" name="Freeform 381"/>
            <p:cNvSpPr>
              <a:spLocks/>
            </p:cNvSpPr>
            <p:nvPr/>
          </p:nvSpPr>
          <p:spPr bwMode="auto">
            <a:xfrm>
              <a:off x="5456239" y="4304048"/>
              <a:ext cx="80963" cy="192088"/>
            </a:xfrm>
            <a:custGeom>
              <a:avLst/>
              <a:gdLst>
                <a:gd name="T0" fmla="*/ 31 w 51"/>
                <a:gd name="T1" fmla="*/ 112 h 121"/>
                <a:gd name="T2" fmla="*/ 26 w 51"/>
                <a:gd name="T3" fmla="*/ 107 h 121"/>
                <a:gd name="T4" fmla="*/ 24 w 51"/>
                <a:gd name="T5" fmla="*/ 100 h 121"/>
                <a:gd name="T6" fmla="*/ 27 w 51"/>
                <a:gd name="T7" fmla="*/ 95 h 121"/>
                <a:gd name="T8" fmla="*/ 27 w 51"/>
                <a:gd name="T9" fmla="*/ 90 h 121"/>
                <a:gd name="T10" fmla="*/ 29 w 51"/>
                <a:gd name="T11" fmla="*/ 83 h 121"/>
                <a:gd name="T12" fmla="*/ 26 w 51"/>
                <a:gd name="T13" fmla="*/ 79 h 121"/>
                <a:gd name="T14" fmla="*/ 14 w 51"/>
                <a:gd name="T15" fmla="*/ 79 h 121"/>
                <a:gd name="T16" fmla="*/ 5 w 51"/>
                <a:gd name="T17" fmla="*/ 73 h 121"/>
                <a:gd name="T18" fmla="*/ 0 w 51"/>
                <a:gd name="T19" fmla="*/ 67 h 121"/>
                <a:gd name="T20" fmla="*/ 2 w 51"/>
                <a:gd name="T21" fmla="*/ 64 h 121"/>
                <a:gd name="T22" fmla="*/ 5 w 51"/>
                <a:gd name="T23" fmla="*/ 59 h 121"/>
                <a:gd name="T24" fmla="*/ 5 w 51"/>
                <a:gd name="T25" fmla="*/ 50 h 121"/>
                <a:gd name="T26" fmla="*/ 8 w 51"/>
                <a:gd name="T27" fmla="*/ 49 h 121"/>
                <a:gd name="T28" fmla="*/ 12 w 51"/>
                <a:gd name="T29" fmla="*/ 47 h 121"/>
                <a:gd name="T30" fmla="*/ 8 w 51"/>
                <a:gd name="T31" fmla="*/ 43 h 121"/>
                <a:gd name="T32" fmla="*/ 10 w 51"/>
                <a:gd name="T33" fmla="*/ 37 h 121"/>
                <a:gd name="T34" fmla="*/ 8 w 51"/>
                <a:gd name="T35" fmla="*/ 31 h 121"/>
                <a:gd name="T36" fmla="*/ 10 w 51"/>
                <a:gd name="T37" fmla="*/ 28 h 121"/>
                <a:gd name="T38" fmla="*/ 8 w 51"/>
                <a:gd name="T39" fmla="*/ 23 h 121"/>
                <a:gd name="T40" fmla="*/ 14 w 51"/>
                <a:gd name="T41" fmla="*/ 18 h 121"/>
                <a:gd name="T42" fmla="*/ 8 w 51"/>
                <a:gd name="T43" fmla="*/ 11 h 121"/>
                <a:gd name="T44" fmla="*/ 7 w 51"/>
                <a:gd name="T45" fmla="*/ 0 h 121"/>
                <a:gd name="T46" fmla="*/ 20 w 51"/>
                <a:gd name="T47" fmla="*/ 2 h 121"/>
                <a:gd name="T48" fmla="*/ 24 w 51"/>
                <a:gd name="T49" fmla="*/ 2 h 121"/>
                <a:gd name="T50" fmla="*/ 29 w 51"/>
                <a:gd name="T51" fmla="*/ 11 h 121"/>
                <a:gd name="T52" fmla="*/ 32 w 51"/>
                <a:gd name="T53" fmla="*/ 19 h 121"/>
                <a:gd name="T54" fmla="*/ 32 w 51"/>
                <a:gd name="T55" fmla="*/ 26 h 121"/>
                <a:gd name="T56" fmla="*/ 32 w 51"/>
                <a:gd name="T57" fmla="*/ 28 h 121"/>
                <a:gd name="T58" fmla="*/ 36 w 51"/>
                <a:gd name="T59" fmla="*/ 30 h 121"/>
                <a:gd name="T60" fmla="*/ 34 w 51"/>
                <a:gd name="T61" fmla="*/ 35 h 121"/>
                <a:gd name="T62" fmla="*/ 29 w 51"/>
                <a:gd name="T63" fmla="*/ 45 h 121"/>
                <a:gd name="T64" fmla="*/ 32 w 51"/>
                <a:gd name="T65" fmla="*/ 55 h 121"/>
                <a:gd name="T66" fmla="*/ 39 w 51"/>
                <a:gd name="T67" fmla="*/ 67 h 121"/>
                <a:gd name="T68" fmla="*/ 51 w 51"/>
                <a:gd name="T69" fmla="*/ 83 h 121"/>
                <a:gd name="T70" fmla="*/ 49 w 51"/>
                <a:gd name="T71" fmla="*/ 90 h 121"/>
                <a:gd name="T72" fmla="*/ 49 w 51"/>
                <a:gd name="T73" fmla="*/ 103 h 121"/>
                <a:gd name="T74" fmla="*/ 43 w 51"/>
                <a:gd name="T75" fmla="*/ 107 h 121"/>
                <a:gd name="T76" fmla="*/ 41 w 51"/>
                <a:gd name="T77" fmla="*/ 109 h 121"/>
                <a:gd name="T78" fmla="*/ 41 w 51"/>
                <a:gd name="T79" fmla="*/ 121 h 121"/>
                <a:gd name="T80" fmla="*/ 31 w 51"/>
                <a:gd name="T81" fmla="*/ 11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121">
                  <a:moveTo>
                    <a:pt x="31" y="112"/>
                  </a:moveTo>
                  <a:lnTo>
                    <a:pt x="26" y="107"/>
                  </a:lnTo>
                  <a:lnTo>
                    <a:pt x="24" y="100"/>
                  </a:lnTo>
                  <a:lnTo>
                    <a:pt x="27" y="95"/>
                  </a:lnTo>
                  <a:lnTo>
                    <a:pt x="27" y="90"/>
                  </a:lnTo>
                  <a:lnTo>
                    <a:pt x="29" y="83"/>
                  </a:lnTo>
                  <a:lnTo>
                    <a:pt x="26" y="79"/>
                  </a:lnTo>
                  <a:lnTo>
                    <a:pt x="14" y="79"/>
                  </a:lnTo>
                  <a:lnTo>
                    <a:pt x="5" y="73"/>
                  </a:lnTo>
                  <a:lnTo>
                    <a:pt x="0" y="67"/>
                  </a:lnTo>
                  <a:lnTo>
                    <a:pt x="2" y="64"/>
                  </a:lnTo>
                  <a:lnTo>
                    <a:pt x="5" y="59"/>
                  </a:lnTo>
                  <a:lnTo>
                    <a:pt x="5" y="50"/>
                  </a:lnTo>
                  <a:lnTo>
                    <a:pt x="8" y="49"/>
                  </a:lnTo>
                  <a:lnTo>
                    <a:pt x="12" y="47"/>
                  </a:lnTo>
                  <a:lnTo>
                    <a:pt x="8" y="43"/>
                  </a:lnTo>
                  <a:lnTo>
                    <a:pt x="10" y="37"/>
                  </a:lnTo>
                  <a:lnTo>
                    <a:pt x="8" y="31"/>
                  </a:lnTo>
                  <a:lnTo>
                    <a:pt x="10" y="28"/>
                  </a:lnTo>
                  <a:lnTo>
                    <a:pt x="8" y="23"/>
                  </a:lnTo>
                  <a:lnTo>
                    <a:pt x="14" y="18"/>
                  </a:lnTo>
                  <a:lnTo>
                    <a:pt x="8" y="11"/>
                  </a:lnTo>
                  <a:lnTo>
                    <a:pt x="7" y="0"/>
                  </a:lnTo>
                  <a:lnTo>
                    <a:pt x="20" y="2"/>
                  </a:lnTo>
                  <a:lnTo>
                    <a:pt x="24" y="2"/>
                  </a:lnTo>
                  <a:lnTo>
                    <a:pt x="29" y="11"/>
                  </a:lnTo>
                  <a:lnTo>
                    <a:pt x="32" y="19"/>
                  </a:lnTo>
                  <a:lnTo>
                    <a:pt x="32" y="26"/>
                  </a:lnTo>
                  <a:lnTo>
                    <a:pt x="32" y="28"/>
                  </a:lnTo>
                  <a:lnTo>
                    <a:pt x="36" y="30"/>
                  </a:lnTo>
                  <a:lnTo>
                    <a:pt x="34" y="35"/>
                  </a:lnTo>
                  <a:lnTo>
                    <a:pt x="29" y="45"/>
                  </a:lnTo>
                  <a:lnTo>
                    <a:pt x="32" y="55"/>
                  </a:lnTo>
                  <a:lnTo>
                    <a:pt x="39" y="67"/>
                  </a:lnTo>
                  <a:lnTo>
                    <a:pt x="51" y="83"/>
                  </a:lnTo>
                  <a:lnTo>
                    <a:pt x="49" y="90"/>
                  </a:lnTo>
                  <a:lnTo>
                    <a:pt x="49" y="103"/>
                  </a:lnTo>
                  <a:lnTo>
                    <a:pt x="43" y="107"/>
                  </a:lnTo>
                  <a:lnTo>
                    <a:pt x="41" y="109"/>
                  </a:lnTo>
                  <a:lnTo>
                    <a:pt x="41" y="121"/>
                  </a:lnTo>
                  <a:lnTo>
                    <a:pt x="31" y="11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98" name="Freeform 382"/>
            <p:cNvSpPr>
              <a:spLocks/>
            </p:cNvSpPr>
            <p:nvPr/>
          </p:nvSpPr>
          <p:spPr bwMode="auto">
            <a:xfrm>
              <a:off x="5070476" y="4615199"/>
              <a:ext cx="396875" cy="334963"/>
            </a:xfrm>
            <a:custGeom>
              <a:avLst/>
              <a:gdLst>
                <a:gd name="T0" fmla="*/ 55 w 250"/>
                <a:gd name="T1" fmla="*/ 211 h 211"/>
                <a:gd name="T2" fmla="*/ 44 w 250"/>
                <a:gd name="T3" fmla="*/ 208 h 211"/>
                <a:gd name="T4" fmla="*/ 41 w 250"/>
                <a:gd name="T5" fmla="*/ 201 h 211"/>
                <a:gd name="T6" fmla="*/ 36 w 250"/>
                <a:gd name="T7" fmla="*/ 199 h 211"/>
                <a:gd name="T8" fmla="*/ 34 w 250"/>
                <a:gd name="T9" fmla="*/ 205 h 211"/>
                <a:gd name="T10" fmla="*/ 29 w 250"/>
                <a:gd name="T11" fmla="*/ 191 h 211"/>
                <a:gd name="T12" fmla="*/ 22 w 250"/>
                <a:gd name="T13" fmla="*/ 177 h 211"/>
                <a:gd name="T14" fmla="*/ 27 w 250"/>
                <a:gd name="T15" fmla="*/ 174 h 211"/>
                <a:gd name="T16" fmla="*/ 27 w 250"/>
                <a:gd name="T17" fmla="*/ 167 h 211"/>
                <a:gd name="T18" fmla="*/ 27 w 250"/>
                <a:gd name="T19" fmla="*/ 158 h 211"/>
                <a:gd name="T20" fmla="*/ 19 w 250"/>
                <a:gd name="T21" fmla="*/ 148 h 211"/>
                <a:gd name="T22" fmla="*/ 12 w 250"/>
                <a:gd name="T23" fmla="*/ 134 h 211"/>
                <a:gd name="T24" fmla="*/ 10 w 250"/>
                <a:gd name="T25" fmla="*/ 131 h 211"/>
                <a:gd name="T26" fmla="*/ 7 w 250"/>
                <a:gd name="T27" fmla="*/ 127 h 211"/>
                <a:gd name="T28" fmla="*/ 0 w 250"/>
                <a:gd name="T29" fmla="*/ 107 h 211"/>
                <a:gd name="T30" fmla="*/ 10 w 250"/>
                <a:gd name="T31" fmla="*/ 98 h 211"/>
                <a:gd name="T32" fmla="*/ 15 w 250"/>
                <a:gd name="T33" fmla="*/ 105 h 211"/>
                <a:gd name="T34" fmla="*/ 26 w 250"/>
                <a:gd name="T35" fmla="*/ 108 h 211"/>
                <a:gd name="T36" fmla="*/ 46 w 250"/>
                <a:gd name="T37" fmla="*/ 103 h 211"/>
                <a:gd name="T38" fmla="*/ 51 w 250"/>
                <a:gd name="T39" fmla="*/ 45 h 211"/>
                <a:gd name="T40" fmla="*/ 65 w 250"/>
                <a:gd name="T41" fmla="*/ 52 h 211"/>
                <a:gd name="T42" fmla="*/ 84 w 250"/>
                <a:gd name="T43" fmla="*/ 74 h 211"/>
                <a:gd name="T44" fmla="*/ 94 w 250"/>
                <a:gd name="T45" fmla="*/ 59 h 211"/>
                <a:gd name="T46" fmla="*/ 106 w 250"/>
                <a:gd name="T47" fmla="*/ 52 h 211"/>
                <a:gd name="T48" fmla="*/ 118 w 250"/>
                <a:gd name="T49" fmla="*/ 57 h 211"/>
                <a:gd name="T50" fmla="*/ 132 w 250"/>
                <a:gd name="T51" fmla="*/ 60 h 211"/>
                <a:gd name="T52" fmla="*/ 137 w 250"/>
                <a:gd name="T53" fmla="*/ 48 h 211"/>
                <a:gd name="T54" fmla="*/ 150 w 250"/>
                <a:gd name="T55" fmla="*/ 40 h 211"/>
                <a:gd name="T56" fmla="*/ 156 w 250"/>
                <a:gd name="T57" fmla="*/ 28 h 211"/>
                <a:gd name="T58" fmla="*/ 166 w 250"/>
                <a:gd name="T59" fmla="*/ 17 h 211"/>
                <a:gd name="T60" fmla="*/ 178 w 250"/>
                <a:gd name="T61" fmla="*/ 11 h 211"/>
                <a:gd name="T62" fmla="*/ 190 w 250"/>
                <a:gd name="T63" fmla="*/ 0 h 211"/>
                <a:gd name="T64" fmla="*/ 205 w 250"/>
                <a:gd name="T65" fmla="*/ 7 h 211"/>
                <a:gd name="T66" fmla="*/ 221 w 250"/>
                <a:gd name="T67" fmla="*/ 5 h 211"/>
                <a:gd name="T68" fmla="*/ 231 w 250"/>
                <a:gd name="T69" fmla="*/ 23 h 211"/>
                <a:gd name="T70" fmla="*/ 234 w 250"/>
                <a:gd name="T71" fmla="*/ 38 h 211"/>
                <a:gd name="T72" fmla="*/ 236 w 250"/>
                <a:gd name="T73" fmla="*/ 67 h 211"/>
                <a:gd name="T74" fmla="*/ 241 w 250"/>
                <a:gd name="T75" fmla="*/ 76 h 211"/>
                <a:gd name="T76" fmla="*/ 245 w 250"/>
                <a:gd name="T77" fmla="*/ 95 h 211"/>
                <a:gd name="T78" fmla="*/ 243 w 250"/>
                <a:gd name="T79" fmla="*/ 100 h 211"/>
                <a:gd name="T80" fmla="*/ 227 w 250"/>
                <a:gd name="T81" fmla="*/ 117 h 211"/>
                <a:gd name="T82" fmla="*/ 215 w 250"/>
                <a:gd name="T83" fmla="*/ 136 h 211"/>
                <a:gd name="T84" fmla="*/ 209 w 250"/>
                <a:gd name="T85" fmla="*/ 144 h 211"/>
                <a:gd name="T86" fmla="*/ 204 w 250"/>
                <a:gd name="T87" fmla="*/ 151 h 211"/>
                <a:gd name="T88" fmla="*/ 183 w 250"/>
                <a:gd name="T89" fmla="*/ 170 h 211"/>
                <a:gd name="T90" fmla="*/ 161 w 250"/>
                <a:gd name="T91" fmla="*/ 187 h 211"/>
                <a:gd name="T92" fmla="*/ 154 w 250"/>
                <a:gd name="T93" fmla="*/ 191 h 211"/>
                <a:gd name="T94" fmla="*/ 144 w 250"/>
                <a:gd name="T95" fmla="*/ 193 h 211"/>
                <a:gd name="T96" fmla="*/ 138 w 250"/>
                <a:gd name="T97" fmla="*/ 193 h 211"/>
                <a:gd name="T98" fmla="*/ 138 w 250"/>
                <a:gd name="T99" fmla="*/ 199 h 211"/>
                <a:gd name="T100" fmla="*/ 127 w 250"/>
                <a:gd name="T101" fmla="*/ 199 h 211"/>
                <a:gd name="T102" fmla="*/ 103 w 250"/>
                <a:gd name="T103" fmla="*/ 199 h 211"/>
                <a:gd name="T104" fmla="*/ 89 w 250"/>
                <a:gd name="T105" fmla="*/ 199 h 211"/>
                <a:gd name="T106" fmla="*/ 62 w 250"/>
                <a:gd name="T107" fmla="*/ 206 h 211"/>
                <a:gd name="T108" fmla="*/ 58 w 250"/>
                <a:gd name="T109" fmla="*/ 20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0" h="211">
                  <a:moveTo>
                    <a:pt x="55" y="211"/>
                  </a:moveTo>
                  <a:lnTo>
                    <a:pt x="55" y="211"/>
                  </a:lnTo>
                  <a:lnTo>
                    <a:pt x="46" y="208"/>
                  </a:lnTo>
                  <a:lnTo>
                    <a:pt x="44" y="208"/>
                  </a:lnTo>
                  <a:lnTo>
                    <a:pt x="43" y="205"/>
                  </a:lnTo>
                  <a:lnTo>
                    <a:pt x="41" y="201"/>
                  </a:lnTo>
                  <a:lnTo>
                    <a:pt x="36" y="203"/>
                  </a:lnTo>
                  <a:lnTo>
                    <a:pt x="36" y="199"/>
                  </a:lnTo>
                  <a:lnTo>
                    <a:pt x="34" y="199"/>
                  </a:lnTo>
                  <a:lnTo>
                    <a:pt x="34" y="205"/>
                  </a:lnTo>
                  <a:lnTo>
                    <a:pt x="27" y="198"/>
                  </a:lnTo>
                  <a:lnTo>
                    <a:pt x="29" y="191"/>
                  </a:lnTo>
                  <a:lnTo>
                    <a:pt x="22" y="184"/>
                  </a:lnTo>
                  <a:lnTo>
                    <a:pt x="22" y="177"/>
                  </a:lnTo>
                  <a:lnTo>
                    <a:pt x="20" y="174"/>
                  </a:lnTo>
                  <a:lnTo>
                    <a:pt x="27" y="174"/>
                  </a:lnTo>
                  <a:lnTo>
                    <a:pt x="27" y="167"/>
                  </a:lnTo>
                  <a:lnTo>
                    <a:pt x="27" y="167"/>
                  </a:lnTo>
                  <a:lnTo>
                    <a:pt x="27" y="158"/>
                  </a:lnTo>
                  <a:lnTo>
                    <a:pt x="27" y="158"/>
                  </a:lnTo>
                  <a:lnTo>
                    <a:pt x="19" y="148"/>
                  </a:lnTo>
                  <a:lnTo>
                    <a:pt x="19" y="148"/>
                  </a:lnTo>
                  <a:lnTo>
                    <a:pt x="15" y="141"/>
                  </a:lnTo>
                  <a:lnTo>
                    <a:pt x="12" y="134"/>
                  </a:lnTo>
                  <a:lnTo>
                    <a:pt x="12" y="134"/>
                  </a:lnTo>
                  <a:lnTo>
                    <a:pt x="10" y="131"/>
                  </a:lnTo>
                  <a:lnTo>
                    <a:pt x="8" y="127"/>
                  </a:lnTo>
                  <a:lnTo>
                    <a:pt x="7" y="127"/>
                  </a:lnTo>
                  <a:lnTo>
                    <a:pt x="5" y="117"/>
                  </a:lnTo>
                  <a:lnTo>
                    <a:pt x="0" y="107"/>
                  </a:lnTo>
                  <a:lnTo>
                    <a:pt x="5" y="98"/>
                  </a:lnTo>
                  <a:lnTo>
                    <a:pt x="10" y="98"/>
                  </a:lnTo>
                  <a:lnTo>
                    <a:pt x="15" y="100"/>
                  </a:lnTo>
                  <a:lnTo>
                    <a:pt x="15" y="105"/>
                  </a:lnTo>
                  <a:lnTo>
                    <a:pt x="19" y="105"/>
                  </a:lnTo>
                  <a:lnTo>
                    <a:pt x="26" y="108"/>
                  </a:lnTo>
                  <a:lnTo>
                    <a:pt x="41" y="108"/>
                  </a:lnTo>
                  <a:lnTo>
                    <a:pt x="46" y="103"/>
                  </a:lnTo>
                  <a:lnTo>
                    <a:pt x="51" y="103"/>
                  </a:lnTo>
                  <a:lnTo>
                    <a:pt x="51" y="45"/>
                  </a:lnTo>
                  <a:lnTo>
                    <a:pt x="58" y="45"/>
                  </a:lnTo>
                  <a:lnTo>
                    <a:pt x="65" y="52"/>
                  </a:lnTo>
                  <a:lnTo>
                    <a:pt x="65" y="74"/>
                  </a:lnTo>
                  <a:lnTo>
                    <a:pt x="84" y="74"/>
                  </a:lnTo>
                  <a:lnTo>
                    <a:pt x="91" y="64"/>
                  </a:lnTo>
                  <a:lnTo>
                    <a:pt x="94" y="59"/>
                  </a:lnTo>
                  <a:lnTo>
                    <a:pt x="97" y="52"/>
                  </a:lnTo>
                  <a:lnTo>
                    <a:pt x="106" y="52"/>
                  </a:lnTo>
                  <a:lnTo>
                    <a:pt x="111" y="57"/>
                  </a:lnTo>
                  <a:lnTo>
                    <a:pt x="118" y="57"/>
                  </a:lnTo>
                  <a:lnTo>
                    <a:pt x="127" y="60"/>
                  </a:lnTo>
                  <a:lnTo>
                    <a:pt x="132" y="60"/>
                  </a:lnTo>
                  <a:lnTo>
                    <a:pt x="137" y="55"/>
                  </a:lnTo>
                  <a:lnTo>
                    <a:pt x="137" y="48"/>
                  </a:lnTo>
                  <a:lnTo>
                    <a:pt x="142" y="43"/>
                  </a:lnTo>
                  <a:lnTo>
                    <a:pt x="150" y="40"/>
                  </a:lnTo>
                  <a:lnTo>
                    <a:pt x="156" y="35"/>
                  </a:lnTo>
                  <a:lnTo>
                    <a:pt x="156" y="28"/>
                  </a:lnTo>
                  <a:lnTo>
                    <a:pt x="161" y="23"/>
                  </a:lnTo>
                  <a:lnTo>
                    <a:pt x="166" y="17"/>
                  </a:lnTo>
                  <a:lnTo>
                    <a:pt x="174" y="14"/>
                  </a:lnTo>
                  <a:lnTo>
                    <a:pt x="178" y="11"/>
                  </a:lnTo>
                  <a:lnTo>
                    <a:pt x="185" y="5"/>
                  </a:lnTo>
                  <a:lnTo>
                    <a:pt x="190" y="0"/>
                  </a:lnTo>
                  <a:lnTo>
                    <a:pt x="198" y="0"/>
                  </a:lnTo>
                  <a:lnTo>
                    <a:pt x="205" y="7"/>
                  </a:lnTo>
                  <a:lnTo>
                    <a:pt x="212" y="5"/>
                  </a:lnTo>
                  <a:lnTo>
                    <a:pt x="221" y="5"/>
                  </a:lnTo>
                  <a:lnTo>
                    <a:pt x="226" y="11"/>
                  </a:lnTo>
                  <a:lnTo>
                    <a:pt x="231" y="23"/>
                  </a:lnTo>
                  <a:lnTo>
                    <a:pt x="231" y="29"/>
                  </a:lnTo>
                  <a:lnTo>
                    <a:pt x="234" y="38"/>
                  </a:lnTo>
                  <a:lnTo>
                    <a:pt x="234" y="62"/>
                  </a:lnTo>
                  <a:lnTo>
                    <a:pt x="236" y="67"/>
                  </a:lnTo>
                  <a:lnTo>
                    <a:pt x="236" y="72"/>
                  </a:lnTo>
                  <a:lnTo>
                    <a:pt x="241" y="76"/>
                  </a:lnTo>
                  <a:lnTo>
                    <a:pt x="250" y="76"/>
                  </a:lnTo>
                  <a:lnTo>
                    <a:pt x="245" y="95"/>
                  </a:lnTo>
                  <a:lnTo>
                    <a:pt x="245" y="95"/>
                  </a:lnTo>
                  <a:lnTo>
                    <a:pt x="243" y="100"/>
                  </a:lnTo>
                  <a:lnTo>
                    <a:pt x="239" y="107"/>
                  </a:lnTo>
                  <a:lnTo>
                    <a:pt x="227" y="117"/>
                  </a:lnTo>
                  <a:lnTo>
                    <a:pt x="227" y="117"/>
                  </a:lnTo>
                  <a:lnTo>
                    <a:pt x="215" y="136"/>
                  </a:lnTo>
                  <a:lnTo>
                    <a:pt x="215" y="136"/>
                  </a:lnTo>
                  <a:lnTo>
                    <a:pt x="209" y="144"/>
                  </a:lnTo>
                  <a:lnTo>
                    <a:pt x="209" y="144"/>
                  </a:lnTo>
                  <a:lnTo>
                    <a:pt x="204" y="151"/>
                  </a:lnTo>
                  <a:lnTo>
                    <a:pt x="204" y="151"/>
                  </a:lnTo>
                  <a:lnTo>
                    <a:pt x="183" y="170"/>
                  </a:lnTo>
                  <a:lnTo>
                    <a:pt x="168" y="184"/>
                  </a:lnTo>
                  <a:lnTo>
                    <a:pt x="161" y="187"/>
                  </a:lnTo>
                  <a:lnTo>
                    <a:pt x="154" y="191"/>
                  </a:lnTo>
                  <a:lnTo>
                    <a:pt x="154" y="191"/>
                  </a:lnTo>
                  <a:lnTo>
                    <a:pt x="144" y="193"/>
                  </a:lnTo>
                  <a:lnTo>
                    <a:pt x="144" y="193"/>
                  </a:lnTo>
                  <a:lnTo>
                    <a:pt x="140" y="191"/>
                  </a:lnTo>
                  <a:lnTo>
                    <a:pt x="138" y="193"/>
                  </a:lnTo>
                  <a:lnTo>
                    <a:pt x="142" y="196"/>
                  </a:lnTo>
                  <a:lnTo>
                    <a:pt x="138" y="199"/>
                  </a:lnTo>
                  <a:lnTo>
                    <a:pt x="132" y="196"/>
                  </a:lnTo>
                  <a:lnTo>
                    <a:pt x="127" y="199"/>
                  </a:lnTo>
                  <a:lnTo>
                    <a:pt x="109" y="196"/>
                  </a:lnTo>
                  <a:lnTo>
                    <a:pt x="103" y="199"/>
                  </a:lnTo>
                  <a:lnTo>
                    <a:pt x="94" y="199"/>
                  </a:lnTo>
                  <a:lnTo>
                    <a:pt x="89" y="199"/>
                  </a:lnTo>
                  <a:lnTo>
                    <a:pt x="82" y="206"/>
                  </a:lnTo>
                  <a:lnTo>
                    <a:pt x="62" y="206"/>
                  </a:lnTo>
                  <a:lnTo>
                    <a:pt x="62" y="206"/>
                  </a:lnTo>
                  <a:lnTo>
                    <a:pt x="58" y="208"/>
                  </a:lnTo>
                  <a:lnTo>
                    <a:pt x="55" y="211"/>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199" name="Freeform 383"/>
            <p:cNvSpPr>
              <a:spLocks/>
            </p:cNvSpPr>
            <p:nvPr/>
          </p:nvSpPr>
          <p:spPr bwMode="auto">
            <a:xfrm>
              <a:off x="5070476" y="4615199"/>
              <a:ext cx="396875" cy="334963"/>
            </a:xfrm>
            <a:custGeom>
              <a:avLst/>
              <a:gdLst>
                <a:gd name="T0" fmla="*/ 55 w 250"/>
                <a:gd name="T1" fmla="*/ 211 h 211"/>
                <a:gd name="T2" fmla="*/ 44 w 250"/>
                <a:gd name="T3" fmla="*/ 208 h 211"/>
                <a:gd name="T4" fmla="*/ 41 w 250"/>
                <a:gd name="T5" fmla="*/ 201 h 211"/>
                <a:gd name="T6" fmla="*/ 36 w 250"/>
                <a:gd name="T7" fmla="*/ 199 h 211"/>
                <a:gd name="T8" fmla="*/ 34 w 250"/>
                <a:gd name="T9" fmla="*/ 205 h 211"/>
                <a:gd name="T10" fmla="*/ 29 w 250"/>
                <a:gd name="T11" fmla="*/ 191 h 211"/>
                <a:gd name="T12" fmla="*/ 22 w 250"/>
                <a:gd name="T13" fmla="*/ 177 h 211"/>
                <a:gd name="T14" fmla="*/ 27 w 250"/>
                <a:gd name="T15" fmla="*/ 174 h 211"/>
                <a:gd name="T16" fmla="*/ 27 w 250"/>
                <a:gd name="T17" fmla="*/ 167 h 211"/>
                <a:gd name="T18" fmla="*/ 27 w 250"/>
                <a:gd name="T19" fmla="*/ 158 h 211"/>
                <a:gd name="T20" fmla="*/ 19 w 250"/>
                <a:gd name="T21" fmla="*/ 148 h 211"/>
                <a:gd name="T22" fmla="*/ 12 w 250"/>
                <a:gd name="T23" fmla="*/ 134 h 211"/>
                <a:gd name="T24" fmla="*/ 10 w 250"/>
                <a:gd name="T25" fmla="*/ 131 h 211"/>
                <a:gd name="T26" fmla="*/ 7 w 250"/>
                <a:gd name="T27" fmla="*/ 127 h 211"/>
                <a:gd name="T28" fmla="*/ 0 w 250"/>
                <a:gd name="T29" fmla="*/ 107 h 211"/>
                <a:gd name="T30" fmla="*/ 10 w 250"/>
                <a:gd name="T31" fmla="*/ 98 h 211"/>
                <a:gd name="T32" fmla="*/ 15 w 250"/>
                <a:gd name="T33" fmla="*/ 105 h 211"/>
                <a:gd name="T34" fmla="*/ 26 w 250"/>
                <a:gd name="T35" fmla="*/ 108 h 211"/>
                <a:gd name="T36" fmla="*/ 46 w 250"/>
                <a:gd name="T37" fmla="*/ 103 h 211"/>
                <a:gd name="T38" fmla="*/ 51 w 250"/>
                <a:gd name="T39" fmla="*/ 45 h 211"/>
                <a:gd name="T40" fmla="*/ 65 w 250"/>
                <a:gd name="T41" fmla="*/ 52 h 211"/>
                <a:gd name="T42" fmla="*/ 84 w 250"/>
                <a:gd name="T43" fmla="*/ 74 h 211"/>
                <a:gd name="T44" fmla="*/ 94 w 250"/>
                <a:gd name="T45" fmla="*/ 59 h 211"/>
                <a:gd name="T46" fmla="*/ 106 w 250"/>
                <a:gd name="T47" fmla="*/ 52 h 211"/>
                <a:gd name="T48" fmla="*/ 118 w 250"/>
                <a:gd name="T49" fmla="*/ 57 h 211"/>
                <a:gd name="T50" fmla="*/ 132 w 250"/>
                <a:gd name="T51" fmla="*/ 60 h 211"/>
                <a:gd name="T52" fmla="*/ 137 w 250"/>
                <a:gd name="T53" fmla="*/ 48 h 211"/>
                <a:gd name="T54" fmla="*/ 150 w 250"/>
                <a:gd name="T55" fmla="*/ 40 h 211"/>
                <a:gd name="T56" fmla="*/ 156 w 250"/>
                <a:gd name="T57" fmla="*/ 28 h 211"/>
                <a:gd name="T58" fmla="*/ 166 w 250"/>
                <a:gd name="T59" fmla="*/ 17 h 211"/>
                <a:gd name="T60" fmla="*/ 178 w 250"/>
                <a:gd name="T61" fmla="*/ 11 h 211"/>
                <a:gd name="T62" fmla="*/ 190 w 250"/>
                <a:gd name="T63" fmla="*/ 0 h 211"/>
                <a:gd name="T64" fmla="*/ 205 w 250"/>
                <a:gd name="T65" fmla="*/ 7 h 211"/>
                <a:gd name="T66" fmla="*/ 221 w 250"/>
                <a:gd name="T67" fmla="*/ 5 h 211"/>
                <a:gd name="T68" fmla="*/ 231 w 250"/>
                <a:gd name="T69" fmla="*/ 23 h 211"/>
                <a:gd name="T70" fmla="*/ 234 w 250"/>
                <a:gd name="T71" fmla="*/ 38 h 211"/>
                <a:gd name="T72" fmla="*/ 236 w 250"/>
                <a:gd name="T73" fmla="*/ 67 h 211"/>
                <a:gd name="T74" fmla="*/ 241 w 250"/>
                <a:gd name="T75" fmla="*/ 76 h 211"/>
                <a:gd name="T76" fmla="*/ 245 w 250"/>
                <a:gd name="T77" fmla="*/ 95 h 211"/>
                <a:gd name="T78" fmla="*/ 243 w 250"/>
                <a:gd name="T79" fmla="*/ 100 h 211"/>
                <a:gd name="T80" fmla="*/ 227 w 250"/>
                <a:gd name="T81" fmla="*/ 117 h 211"/>
                <a:gd name="T82" fmla="*/ 215 w 250"/>
                <a:gd name="T83" fmla="*/ 136 h 211"/>
                <a:gd name="T84" fmla="*/ 209 w 250"/>
                <a:gd name="T85" fmla="*/ 144 h 211"/>
                <a:gd name="T86" fmla="*/ 204 w 250"/>
                <a:gd name="T87" fmla="*/ 151 h 211"/>
                <a:gd name="T88" fmla="*/ 183 w 250"/>
                <a:gd name="T89" fmla="*/ 170 h 211"/>
                <a:gd name="T90" fmla="*/ 161 w 250"/>
                <a:gd name="T91" fmla="*/ 187 h 211"/>
                <a:gd name="T92" fmla="*/ 154 w 250"/>
                <a:gd name="T93" fmla="*/ 191 h 211"/>
                <a:gd name="T94" fmla="*/ 144 w 250"/>
                <a:gd name="T95" fmla="*/ 193 h 211"/>
                <a:gd name="T96" fmla="*/ 138 w 250"/>
                <a:gd name="T97" fmla="*/ 193 h 211"/>
                <a:gd name="T98" fmla="*/ 138 w 250"/>
                <a:gd name="T99" fmla="*/ 199 h 211"/>
                <a:gd name="T100" fmla="*/ 127 w 250"/>
                <a:gd name="T101" fmla="*/ 199 h 211"/>
                <a:gd name="T102" fmla="*/ 103 w 250"/>
                <a:gd name="T103" fmla="*/ 199 h 211"/>
                <a:gd name="T104" fmla="*/ 89 w 250"/>
                <a:gd name="T105" fmla="*/ 199 h 211"/>
                <a:gd name="T106" fmla="*/ 62 w 250"/>
                <a:gd name="T107" fmla="*/ 206 h 211"/>
                <a:gd name="T108" fmla="*/ 58 w 250"/>
                <a:gd name="T109" fmla="*/ 20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0" h="211">
                  <a:moveTo>
                    <a:pt x="55" y="211"/>
                  </a:moveTo>
                  <a:lnTo>
                    <a:pt x="55" y="211"/>
                  </a:lnTo>
                  <a:lnTo>
                    <a:pt x="46" y="208"/>
                  </a:lnTo>
                  <a:lnTo>
                    <a:pt x="44" y="208"/>
                  </a:lnTo>
                  <a:lnTo>
                    <a:pt x="43" y="205"/>
                  </a:lnTo>
                  <a:lnTo>
                    <a:pt x="41" y="201"/>
                  </a:lnTo>
                  <a:lnTo>
                    <a:pt x="36" y="203"/>
                  </a:lnTo>
                  <a:lnTo>
                    <a:pt x="36" y="199"/>
                  </a:lnTo>
                  <a:lnTo>
                    <a:pt x="34" y="199"/>
                  </a:lnTo>
                  <a:lnTo>
                    <a:pt x="34" y="205"/>
                  </a:lnTo>
                  <a:lnTo>
                    <a:pt x="27" y="198"/>
                  </a:lnTo>
                  <a:lnTo>
                    <a:pt x="29" y="191"/>
                  </a:lnTo>
                  <a:lnTo>
                    <a:pt x="22" y="184"/>
                  </a:lnTo>
                  <a:lnTo>
                    <a:pt x="22" y="177"/>
                  </a:lnTo>
                  <a:lnTo>
                    <a:pt x="20" y="174"/>
                  </a:lnTo>
                  <a:lnTo>
                    <a:pt x="27" y="174"/>
                  </a:lnTo>
                  <a:lnTo>
                    <a:pt x="27" y="167"/>
                  </a:lnTo>
                  <a:lnTo>
                    <a:pt x="27" y="167"/>
                  </a:lnTo>
                  <a:lnTo>
                    <a:pt x="27" y="158"/>
                  </a:lnTo>
                  <a:lnTo>
                    <a:pt x="27" y="158"/>
                  </a:lnTo>
                  <a:lnTo>
                    <a:pt x="19" y="148"/>
                  </a:lnTo>
                  <a:lnTo>
                    <a:pt x="19" y="148"/>
                  </a:lnTo>
                  <a:lnTo>
                    <a:pt x="15" y="141"/>
                  </a:lnTo>
                  <a:lnTo>
                    <a:pt x="12" y="134"/>
                  </a:lnTo>
                  <a:lnTo>
                    <a:pt x="12" y="134"/>
                  </a:lnTo>
                  <a:lnTo>
                    <a:pt x="10" y="131"/>
                  </a:lnTo>
                  <a:lnTo>
                    <a:pt x="8" y="127"/>
                  </a:lnTo>
                  <a:lnTo>
                    <a:pt x="7" y="127"/>
                  </a:lnTo>
                  <a:lnTo>
                    <a:pt x="5" y="117"/>
                  </a:lnTo>
                  <a:lnTo>
                    <a:pt x="0" y="107"/>
                  </a:lnTo>
                  <a:lnTo>
                    <a:pt x="5" y="98"/>
                  </a:lnTo>
                  <a:lnTo>
                    <a:pt x="10" y="98"/>
                  </a:lnTo>
                  <a:lnTo>
                    <a:pt x="15" y="100"/>
                  </a:lnTo>
                  <a:lnTo>
                    <a:pt x="15" y="105"/>
                  </a:lnTo>
                  <a:lnTo>
                    <a:pt x="19" y="105"/>
                  </a:lnTo>
                  <a:lnTo>
                    <a:pt x="26" y="108"/>
                  </a:lnTo>
                  <a:lnTo>
                    <a:pt x="41" y="108"/>
                  </a:lnTo>
                  <a:lnTo>
                    <a:pt x="46" y="103"/>
                  </a:lnTo>
                  <a:lnTo>
                    <a:pt x="51" y="103"/>
                  </a:lnTo>
                  <a:lnTo>
                    <a:pt x="51" y="45"/>
                  </a:lnTo>
                  <a:lnTo>
                    <a:pt x="58" y="45"/>
                  </a:lnTo>
                  <a:lnTo>
                    <a:pt x="65" y="52"/>
                  </a:lnTo>
                  <a:lnTo>
                    <a:pt x="65" y="74"/>
                  </a:lnTo>
                  <a:lnTo>
                    <a:pt x="84" y="74"/>
                  </a:lnTo>
                  <a:lnTo>
                    <a:pt x="91" y="64"/>
                  </a:lnTo>
                  <a:lnTo>
                    <a:pt x="94" y="59"/>
                  </a:lnTo>
                  <a:lnTo>
                    <a:pt x="97" y="52"/>
                  </a:lnTo>
                  <a:lnTo>
                    <a:pt x="106" y="52"/>
                  </a:lnTo>
                  <a:lnTo>
                    <a:pt x="111" y="57"/>
                  </a:lnTo>
                  <a:lnTo>
                    <a:pt x="118" y="57"/>
                  </a:lnTo>
                  <a:lnTo>
                    <a:pt x="127" y="60"/>
                  </a:lnTo>
                  <a:lnTo>
                    <a:pt x="132" y="60"/>
                  </a:lnTo>
                  <a:lnTo>
                    <a:pt x="137" y="55"/>
                  </a:lnTo>
                  <a:lnTo>
                    <a:pt x="137" y="48"/>
                  </a:lnTo>
                  <a:lnTo>
                    <a:pt x="142" y="43"/>
                  </a:lnTo>
                  <a:lnTo>
                    <a:pt x="150" y="40"/>
                  </a:lnTo>
                  <a:lnTo>
                    <a:pt x="156" y="35"/>
                  </a:lnTo>
                  <a:lnTo>
                    <a:pt x="156" y="28"/>
                  </a:lnTo>
                  <a:lnTo>
                    <a:pt x="161" y="23"/>
                  </a:lnTo>
                  <a:lnTo>
                    <a:pt x="166" y="17"/>
                  </a:lnTo>
                  <a:lnTo>
                    <a:pt x="174" y="14"/>
                  </a:lnTo>
                  <a:lnTo>
                    <a:pt x="178" y="11"/>
                  </a:lnTo>
                  <a:lnTo>
                    <a:pt x="185" y="5"/>
                  </a:lnTo>
                  <a:lnTo>
                    <a:pt x="190" y="0"/>
                  </a:lnTo>
                  <a:lnTo>
                    <a:pt x="198" y="0"/>
                  </a:lnTo>
                  <a:lnTo>
                    <a:pt x="205" y="7"/>
                  </a:lnTo>
                  <a:lnTo>
                    <a:pt x="212" y="5"/>
                  </a:lnTo>
                  <a:lnTo>
                    <a:pt x="221" y="5"/>
                  </a:lnTo>
                  <a:lnTo>
                    <a:pt x="226" y="11"/>
                  </a:lnTo>
                  <a:lnTo>
                    <a:pt x="231" y="23"/>
                  </a:lnTo>
                  <a:lnTo>
                    <a:pt x="231" y="29"/>
                  </a:lnTo>
                  <a:lnTo>
                    <a:pt x="234" y="38"/>
                  </a:lnTo>
                  <a:lnTo>
                    <a:pt x="234" y="62"/>
                  </a:lnTo>
                  <a:lnTo>
                    <a:pt x="236" y="67"/>
                  </a:lnTo>
                  <a:lnTo>
                    <a:pt x="236" y="72"/>
                  </a:lnTo>
                  <a:lnTo>
                    <a:pt x="241" y="76"/>
                  </a:lnTo>
                  <a:lnTo>
                    <a:pt x="250" y="76"/>
                  </a:lnTo>
                  <a:lnTo>
                    <a:pt x="245" y="95"/>
                  </a:lnTo>
                  <a:lnTo>
                    <a:pt x="245" y="95"/>
                  </a:lnTo>
                  <a:lnTo>
                    <a:pt x="243" y="100"/>
                  </a:lnTo>
                  <a:lnTo>
                    <a:pt x="239" y="107"/>
                  </a:lnTo>
                  <a:lnTo>
                    <a:pt x="227" y="117"/>
                  </a:lnTo>
                  <a:lnTo>
                    <a:pt x="227" y="117"/>
                  </a:lnTo>
                  <a:lnTo>
                    <a:pt x="215" y="136"/>
                  </a:lnTo>
                  <a:lnTo>
                    <a:pt x="215" y="136"/>
                  </a:lnTo>
                  <a:lnTo>
                    <a:pt x="209" y="144"/>
                  </a:lnTo>
                  <a:lnTo>
                    <a:pt x="209" y="144"/>
                  </a:lnTo>
                  <a:lnTo>
                    <a:pt x="204" y="151"/>
                  </a:lnTo>
                  <a:lnTo>
                    <a:pt x="204" y="151"/>
                  </a:lnTo>
                  <a:lnTo>
                    <a:pt x="183" y="170"/>
                  </a:lnTo>
                  <a:lnTo>
                    <a:pt x="168" y="184"/>
                  </a:lnTo>
                  <a:lnTo>
                    <a:pt x="161" y="187"/>
                  </a:lnTo>
                  <a:lnTo>
                    <a:pt x="154" y="191"/>
                  </a:lnTo>
                  <a:lnTo>
                    <a:pt x="154" y="191"/>
                  </a:lnTo>
                  <a:lnTo>
                    <a:pt x="144" y="193"/>
                  </a:lnTo>
                  <a:lnTo>
                    <a:pt x="144" y="193"/>
                  </a:lnTo>
                  <a:lnTo>
                    <a:pt x="140" y="191"/>
                  </a:lnTo>
                  <a:lnTo>
                    <a:pt x="138" y="193"/>
                  </a:lnTo>
                  <a:lnTo>
                    <a:pt x="142" y="196"/>
                  </a:lnTo>
                  <a:lnTo>
                    <a:pt x="138" y="199"/>
                  </a:lnTo>
                  <a:lnTo>
                    <a:pt x="132" y="196"/>
                  </a:lnTo>
                  <a:lnTo>
                    <a:pt x="127" y="199"/>
                  </a:lnTo>
                  <a:lnTo>
                    <a:pt x="109" y="196"/>
                  </a:lnTo>
                  <a:lnTo>
                    <a:pt x="103" y="199"/>
                  </a:lnTo>
                  <a:lnTo>
                    <a:pt x="94" y="199"/>
                  </a:lnTo>
                  <a:lnTo>
                    <a:pt x="89" y="199"/>
                  </a:lnTo>
                  <a:lnTo>
                    <a:pt x="82" y="206"/>
                  </a:lnTo>
                  <a:lnTo>
                    <a:pt x="62" y="206"/>
                  </a:lnTo>
                  <a:lnTo>
                    <a:pt x="62" y="206"/>
                  </a:lnTo>
                  <a:lnTo>
                    <a:pt x="58" y="208"/>
                  </a:lnTo>
                  <a:lnTo>
                    <a:pt x="55" y="211"/>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00" name="Freeform 384"/>
            <p:cNvSpPr>
              <a:spLocks/>
            </p:cNvSpPr>
            <p:nvPr/>
          </p:nvSpPr>
          <p:spPr bwMode="auto">
            <a:xfrm>
              <a:off x="5410201" y="4710448"/>
              <a:ext cx="34925" cy="44450"/>
            </a:xfrm>
            <a:custGeom>
              <a:avLst/>
              <a:gdLst>
                <a:gd name="T0" fmla="*/ 19 w 22"/>
                <a:gd name="T1" fmla="*/ 28 h 28"/>
                <a:gd name="T2" fmla="*/ 19 w 22"/>
                <a:gd name="T3" fmla="*/ 28 h 28"/>
                <a:gd name="T4" fmla="*/ 13 w 22"/>
                <a:gd name="T5" fmla="*/ 26 h 28"/>
                <a:gd name="T6" fmla="*/ 13 w 22"/>
                <a:gd name="T7" fmla="*/ 26 h 28"/>
                <a:gd name="T8" fmla="*/ 8 w 22"/>
                <a:gd name="T9" fmla="*/ 24 h 28"/>
                <a:gd name="T10" fmla="*/ 3 w 22"/>
                <a:gd name="T11" fmla="*/ 23 h 28"/>
                <a:gd name="T12" fmla="*/ 1 w 22"/>
                <a:gd name="T13" fmla="*/ 19 h 28"/>
                <a:gd name="T14" fmla="*/ 1 w 22"/>
                <a:gd name="T15" fmla="*/ 14 h 28"/>
                <a:gd name="T16" fmla="*/ 1 w 22"/>
                <a:gd name="T17" fmla="*/ 14 h 28"/>
                <a:gd name="T18" fmla="*/ 0 w 22"/>
                <a:gd name="T19" fmla="*/ 12 h 28"/>
                <a:gd name="T20" fmla="*/ 0 w 22"/>
                <a:gd name="T21" fmla="*/ 12 h 28"/>
                <a:gd name="T22" fmla="*/ 1 w 22"/>
                <a:gd name="T23" fmla="*/ 9 h 28"/>
                <a:gd name="T24" fmla="*/ 3 w 22"/>
                <a:gd name="T25" fmla="*/ 7 h 28"/>
                <a:gd name="T26" fmla="*/ 7 w 22"/>
                <a:gd name="T27" fmla="*/ 0 h 28"/>
                <a:gd name="T28" fmla="*/ 13 w 22"/>
                <a:gd name="T29" fmla="*/ 0 h 28"/>
                <a:gd name="T30" fmla="*/ 20 w 22"/>
                <a:gd name="T31" fmla="*/ 0 h 28"/>
                <a:gd name="T32" fmla="*/ 22 w 22"/>
                <a:gd name="T33" fmla="*/ 7 h 28"/>
                <a:gd name="T34" fmla="*/ 22 w 22"/>
                <a:gd name="T35" fmla="*/ 12 h 28"/>
                <a:gd name="T36" fmla="*/ 22 w 22"/>
                <a:gd name="T37" fmla="*/ 19 h 28"/>
                <a:gd name="T38" fmla="*/ 22 w 22"/>
                <a:gd name="T39" fmla="*/ 24 h 28"/>
                <a:gd name="T40" fmla="*/ 22 w 22"/>
                <a:gd name="T41" fmla="*/ 24 h 28"/>
                <a:gd name="T42" fmla="*/ 20 w 22"/>
                <a:gd name="T43" fmla="*/ 26 h 28"/>
                <a:gd name="T44" fmla="*/ 20 w 22"/>
                <a:gd name="T45" fmla="*/ 26 h 28"/>
                <a:gd name="T46" fmla="*/ 19 w 22"/>
                <a:gd name="T4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8">
                  <a:moveTo>
                    <a:pt x="19" y="28"/>
                  </a:moveTo>
                  <a:lnTo>
                    <a:pt x="19" y="28"/>
                  </a:lnTo>
                  <a:lnTo>
                    <a:pt x="13" y="26"/>
                  </a:lnTo>
                  <a:lnTo>
                    <a:pt x="13" y="26"/>
                  </a:lnTo>
                  <a:lnTo>
                    <a:pt x="8" y="24"/>
                  </a:lnTo>
                  <a:lnTo>
                    <a:pt x="3" y="23"/>
                  </a:lnTo>
                  <a:lnTo>
                    <a:pt x="1" y="19"/>
                  </a:lnTo>
                  <a:lnTo>
                    <a:pt x="1" y="14"/>
                  </a:lnTo>
                  <a:lnTo>
                    <a:pt x="1" y="14"/>
                  </a:lnTo>
                  <a:lnTo>
                    <a:pt x="0" y="12"/>
                  </a:lnTo>
                  <a:lnTo>
                    <a:pt x="0" y="12"/>
                  </a:lnTo>
                  <a:lnTo>
                    <a:pt x="1" y="9"/>
                  </a:lnTo>
                  <a:lnTo>
                    <a:pt x="3" y="7"/>
                  </a:lnTo>
                  <a:lnTo>
                    <a:pt x="7" y="0"/>
                  </a:lnTo>
                  <a:lnTo>
                    <a:pt x="13" y="0"/>
                  </a:lnTo>
                  <a:lnTo>
                    <a:pt x="20" y="0"/>
                  </a:lnTo>
                  <a:lnTo>
                    <a:pt x="22" y="7"/>
                  </a:lnTo>
                  <a:lnTo>
                    <a:pt x="22" y="12"/>
                  </a:lnTo>
                  <a:lnTo>
                    <a:pt x="22" y="19"/>
                  </a:lnTo>
                  <a:lnTo>
                    <a:pt x="22" y="24"/>
                  </a:lnTo>
                  <a:lnTo>
                    <a:pt x="22" y="24"/>
                  </a:lnTo>
                  <a:lnTo>
                    <a:pt x="20" y="26"/>
                  </a:lnTo>
                  <a:lnTo>
                    <a:pt x="20" y="26"/>
                  </a:lnTo>
                  <a:lnTo>
                    <a:pt x="19" y="28"/>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01" name="Freeform 385"/>
            <p:cNvSpPr>
              <a:spLocks/>
            </p:cNvSpPr>
            <p:nvPr/>
          </p:nvSpPr>
          <p:spPr bwMode="auto">
            <a:xfrm>
              <a:off x="5410201" y="4710448"/>
              <a:ext cx="34925" cy="44450"/>
            </a:xfrm>
            <a:custGeom>
              <a:avLst/>
              <a:gdLst>
                <a:gd name="T0" fmla="*/ 19 w 22"/>
                <a:gd name="T1" fmla="*/ 28 h 28"/>
                <a:gd name="T2" fmla="*/ 19 w 22"/>
                <a:gd name="T3" fmla="*/ 28 h 28"/>
                <a:gd name="T4" fmla="*/ 13 w 22"/>
                <a:gd name="T5" fmla="*/ 26 h 28"/>
                <a:gd name="T6" fmla="*/ 13 w 22"/>
                <a:gd name="T7" fmla="*/ 26 h 28"/>
                <a:gd name="T8" fmla="*/ 8 w 22"/>
                <a:gd name="T9" fmla="*/ 24 h 28"/>
                <a:gd name="T10" fmla="*/ 3 w 22"/>
                <a:gd name="T11" fmla="*/ 23 h 28"/>
                <a:gd name="T12" fmla="*/ 1 w 22"/>
                <a:gd name="T13" fmla="*/ 19 h 28"/>
                <a:gd name="T14" fmla="*/ 1 w 22"/>
                <a:gd name="T15" fmla="*/ 14 h 28"/>
                <a:gd name="T16" fmla="*/ 1 w 22"/>
                <a:gd name="T17" fmla="*/ 14 h 28"/>
                <a:gd name="T18" fmla="*/ 0 w 22"/>
                <a:gd name="T19" fmla="*/ 12 h 28"/>
                <a:gd name="T20" fmla="*/ 0 w 22"/>
                <a:gd name="T21" fmla="*/ 12 h 28"/>
                <a:gd name="T22" fmla="*/ 1 w 22"/>
                <a:gd name="T23" fmla="*/ 9 h 28"/>
                <a:gd name="T24" fmla="*/ 3 w 22"/>
                <a:gd name="T25" fmla="*/ 7 h 28"/>
                <a:gd name="T26" fmla="*/ 7 w 22"/>
                <a:gd name="T27" fmla="*/ 0 h 28"/>
                <a:gd name="T28" fmla="*/ 13 w 22"/>
                <a:gd name="T29" fmla="*/ 0 h 28"/>
                <a:gd name="T30" fmla="*/ 20 w 22"/>
                <a:gd name="T31" fmla="*/ 0 h 28"/>
                <a:gd name="T32" fmla="*/ 22 w 22"/>
                <a:gd name="T33" fmla="*/ 7 h 28"/>
                <a:gd name="T34" fmla="*/ 22 w 22"/>
                <a:gd name="T35" fmla="*/ 12 h 28"/>
                <a:gd name="T36" fmla="*/ 22 w 22"/>
                <a:gd name="T37" fmla="*/ 19 h 28"/>
                <a:gd name="T38" fmla="*/ 22 w 22"/>
                <a:gd name="T39" fmla="*/ 24 h 28"/>
                <a:gd name="T40" fmla="*/ 22 w 22"/>
                <a:gd name="T41" fmla="*/ 24 h 28"/>
                <a:gd name="T42" fmla="*/ 20 w 22"/>
                <a:gd name="T43" fmla="*/ 26 h 28"/>
                <a:gd name="T44" fmla="*/ 20 w 22"/>
                <a:gd name="T45" fmla="*/ 26 h 28"/>
                <a:gd name="T46" fmla="*/ 19 w 22"/>
                <a:gd name="T4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8">
                  <a:moveTo>
                    <a:pt x="19" y="28"/>
                  </a:moveTo>
                  <a:lnTo>
                    <a:pt x="19" y="28"/>
                  </a:lnTo>
                  <a:lnTo>
                    <a:pt x="13" y="26"/>
                  </a:lnTo>
                  <a:lnTo>
                    <a:pt x="13" y="26"/>
                  </a:lnTo>
                  <a:lnTo>
                    <a:pt x="8" y="24"/>
                  </a:lnTo>
                  <a:lnTo>
                    <a:pt x="3" y="23"/>
                  </a:lnTo>
                  <a:lnTo>
                    <a:pt x="1" y="19"/>
                  </a:lnTo>
                  <a:lnTo>
                    <a:pt x="1" y="14"/>
                  </a:lnTo>
                  <a:lnTo>
                    <a:pt x="1" y="14"/>
                  </a:lnTo>
                  <a:lnTo>
                    <a:pt x="0" y="12"/>
                  </a:lnTo>
                  <a:lnTo>
                    <a:pt x="0" y="12"/>
                  </a:lnTo>
                  <a:lnTo>
                    <a:pt x="1" y="9"/>
                  </a:lnTo>
                  <a:lnTo>
                    <a:pt x="3" y="7"/>
                  </a:lnTo>
                  <a:lnTo>
                    <a:pt x="7" y="0"/>
                  </a:lnTo>
                  <a:lnTo>
                    <a:pt x="13" y="0"/>
                  </a:lnTo>
                  <a:lnTo>
                    <a:pt x="20" y="0"/>
                  </a:lnTo>
                  <a:lnTo>
                    <a:pt x="22" y="7"/>
                  </a:lnTo>
                  <a:lnTo>
                    <a:pt x="22" y="12"/>
                  </a:lnTo>
                  <a:lnTo>
                    <a:pt x="22" y="19"/>
                  </a:lnTo>
                  <a:lnTo>
                    <a:pt x="22" y="24"/>
                  </a:lnTo>
                  <a:lnTo>
                    <a:pt x="22" y="24"/>
                  </a:lnTo>
                  <a:lnTo>
                    <a:pt x="20" y="26"/>
                  </a:lnTo>
                  <a:lnTo>
                    <a:pt x="20" y="26"/>
                  </a:lnTo>
                  <a:lnTo>
                    <a:pt x="19" y="28"/>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02" name="Freeform 386"/>
            <p:cNvSpPr>
              <a:spLocks/>
            </p:cNvSpPr>
            <p:nvPr/>
          </p:nvSpPr>
          <p:spPr bwMode="auto">
            <a:xfrm>
              <a:off x="5319713" y="4778710"/>
              <a:ext cx="63500" cy="57150"/>
            </a:xfrm>
            <a:custGeom>
              <a:avLst/>
              <a:gdLst>
                <a:gd name="T0" fmla="*/ 11 w 40"/>
                <a:gd name="T1" fmla="*/ 36 h 36"/>
                <a:gd name="T2" fmla="*/ 11 w 40"/>
                <a:gd name="T3" fmla="*/ 36 h 36"/>
                <a:gd name="T4" fmla="*/ 9 w 40"/>
                <a:gd name="T5" fmla="*/ 35 h 36"/>
                <a:gd name="T6" fmla="*/ 7 w 40"/>
                <a:gd name="T7" fmla="*/ 33 h 36"/>
                <a:gd name="T8" fmla="*/ 7 w 40"/>
                <a:gd name="T9" fmla="*/ 29 h 36"/>
                <a:gd name="T10" fmla="*/ 5 w 40"/>
                <a:gd name="T11" fmla="*/ 28 h 36"/>
                <a:gd name="T12" fmla="*/ 4 w 40"/>
                <a:gd name="T13" fmla="*/ 23 h 36"/>
                <a:gd name="T14" fmla="*/ 2 w 40"/>
                <a:gd name="T15" fmla="*/ 21 h 36"/>
                <a:gd name="T16" fmla="*/ 0 w 40"/>
                <a:gd name="T17" fmla="*/ 19 h 36"/>
                <a:gd name="T18" fmla="*/ 5 w 40"/>
                <a:gd name="T19" fmla="*/ 14 h 36"/>
                <a:gd name="T20" fmla="*/ 11 w 40"/>
                <a:gd name="T21" fmla="*/ 9 h 36"/>
                <a:gd name="T22" fmla="*/ 14 w 40"/>
                <a:gd name="T23" fmla="*/ 4 h 36"/>
                <a:gd name="T24" fmla="*/ 28 w 40"/>
                <a:gd name="T25" fmla="*/ 0 h 36"/>
                <a:gd name="T26" fmla="*/ 31 w 40"/>
                <a:gd name="T27" fmla="*/ 4 h 36"/>
                <a:gd name="T28" fmla="*/ 36 w 40"/>
                <a:gd name="T29" fmla="*/ 11 h 36"/>
                <a:gd name="T30" fmla="*/ 40 w 40"/>
                <a:gd name="T31" fmla="*/ 16 h 36"/>
                <a:gd name="T32" fmla="*/ 38 w 40"/>
                <a:gd name="T33" fmla="*/ 17 h 36"/>
                <a:gd name="T34" fmla="*/ 36 w 40"/>
                <a:gd name="T35" fmla="*/ 23 h 36"/>
                <a:gd name="T36" fmla="*/ 31 w 40"/>
                <a:gd name="T37" fmla="*/ 28 h 36"/>
                <a:gd name="T38" fmla="*/ 24 w 40"/>
                <a:gd name="T39" fmla="*/ 28 h 36"/>
                <a:gd name="T40" fmla="*/ 24 w 40"/>
                <a:gd name="T41" fmla="*/ 29 h 36"/>
                <a:gd name="T42" fmla="*/ 17 w 40"/>
                <a:gd name="T43" fmla="*/ 36 h 36"/>
                <a:gd name="T44" fmla="*/ 11 w 40"/>
                <a:gd name="T4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36">
                  <a:moveTo>
                    <a:pt x="11" y="36"/>
                  </a:moveTo>
                  <a:lnTo>
                    <a:pt x="11" y="36"/>
                  </a:lnTo>
                  <a:lnTo>
                    <a:pt x="9" y="35"/>
                  </a:lnTo>
                  <a:lnTo>
                    <a:pt x="7" y="33"/>
                  </a:lnTo>
                  <a:lnTo>
                    <a:pt x="7" y="29"/>
                  </a:lnTo>
                  <a:lnTo>
                    <a:pt x="5" y="28"/>
                  </a:lnTo>
                  <a:lnTo>
                    <a:pt x="4" y="23"/>
                  </a:lnTo>
                  <a:lnTo>
                    <a:pt x="2" y="21"/>
                  </a:lnTo>
                  <a:lnTo>
                    <a:pt x="0" y="19"/>
                  </a:lnTo>
                  <a:lnTo>
                    <a:pt x="5" y="14"/>
                  </a:lnTo>
                  <a:lnTo>
                    <a:pt x="11" y="9"/>
                  </a:lnTo>
                  <a:lnTo>
                    <a:pt x="14" y="4"/>
                  </a:lnTo>
                  <a:lnTo>
                    <a:pt x="28" y="0"/>
                  </a:lnTo>
                  <a:lnTo>
                    <a:pt x="31" y="4"/>
                  </a:lnTo>
                  <a:lnTo>
                    <a:pt x="36" y="11"/>
                  </a:lnTo>
                  <a:lnTo>
                    <a:pt x="40" y="16"/>
                  </a:lnTo>
                  <a:lnTo>
                    <a:pt x="38" y="17"/>
                  </a:lnTo>
                  <a:lnTo>
                    <a:pt x="36" y="23"/>
                  </a:lnTo>
                  <a:lnTo>
                    <a:pt x="31" y="28"/>
                  </a:lnTo>
                  <a:lnTo>
                    <a:pt x="24" y="28"/>
                  </a:lnTo>
                  <a:lnTo>
                    <a:pt x="24" y="29"/>
                  </a:lnTo>
                  <a:lnTo>
                    <a:pt x="17" y="36"/>
                  </a:lnTo>
                  <a:lnTo>
                    <a:pt x="11" y="3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03" name="Freeform 387"/>
            <p:cNvSpPr>
              <a:spLocks/>
            </p:cNvSpPr>
            <p:nvPr/>
          </p:nvSpPr>
          <p:spPr bwMode="auto">
            <a:xfrm>
              <a:off x="5394325" y="4326273"/>
              <a:ext cx="261938" cy="414338"/>
            </a:xfrm>
            <a:custGeom>
              <a:avLst/>
              <a:gdLst>
                <a:gd name="T0" fmla="*/ 30 w 165"/>
                <a:gd name="T1" fmla="*/ 249 h 261"/>
                <a:gd name="T2" fmla="*/ 29 w 165"/>
                <a:gd name="T3" fmla="*/ 220 h 261"/>
                <a:gd name="T4" fmla="*/ 20 w 165"/>
                <a:gd name="T5" fmla="*/ 194 h 261"/>
                <a:gd name="T6" fmla="*/ 37 w 165"/>
                <a:gd name="T7" fmla="*/ 168 h 261"/>
                <a:gd name="T8" fmla="*/ 42 w 165"/>
                <a:gd name="T9" fmla="*/ 153 h 261"/>
                <a:gd name="T10" fmla="*/ 42 w 165"/>
                <a:gd name="T11" fmla="*/ 141 h 261"/>
                <a:gd name="T12" fmla="*/ 44 w 165"/>
                <a:gd name="T13" fmla="*/ 129 h 261"/>
                <a:gd name="T14" fmla="*/ 42 w 165"/>
                <a:gd name="T15" fmla="*/ 102 h 261"/>
                <a:gd name="T16" fmla="*/ 32 w 165"/>
                <a:gd name="T17" fmla="*/ 96 h 261"/>
                <a:gd name="T18" fmla="*/ 20 w 165"/>
                <a:gd name="T19" fmla="*/ 93 h 261"/>
                <a:gd name="T20" fmla="*/ 5 w 165"/>
                <a:gd name="T21" fmla="*/ 84 h 261"/>
                <a:gd name="T22" fmla="*/ 46 w 165"/>
                <a:gd name="T23" fmla="*/ 55 h 261"/>
                <a:gd name="T24" fmla="*/ 71 w 165"/>
                <a:gd name="T25" fmla="*/ 67 h 261"/>
                <a:gd name="T26" fmla="*/ 66 w 165"/>
                <a:gd name="T27" fmla="*/ 86 h 261"/>
                <a:gd name="T28" fmla="*/ 76 w 165"/>
                <a:gd name="T29" fmla="*/ 100 h 261"/>
                <a:gd name="T30" fmla="*/ 85 w 165"/>
                <a:gd name="T31" fmla="*/ 88 h 261"/>
                <a:gd name="T32" fmla="*/ 75 w 165"/>
                <a:gd name="T33" fmla="*/ 55 h 261"/>
                <a:gd name="T34" fmla="*/ 71 w 165"/>
                <a:gd name="T35" fmla="*/ 19 h 261"/>
                <a:gd name="T36" fmla="*/ 90 w 165"/>
                <a:gd name="T37" fmla="*/ 19 h 261"/>
                <a:gd name="T38" fmla="*/ 102 w 165"/>
                <a:gd name="T39" fmla="*/ 19 h 261"/>
                <a:gd name="T40" fmla="*/ 112 w 165"/>
                <a:gd name="T41" fmla="*/ 23 h 261"/>
                <a:gd name="T42" fmla="*/ 128 w 165"/>
                <a:gd name="T43" fmla="*/ 16 h 261"/>
                <a:gd name="T44" fmla="*/ 145 w 165"/>
                <a:gd name="T45" fmla="*/ 9 h 261"/>
                <a:gd name="T46" fmla="*/ 159 w 165"/>
                <a:gd name="T47" fmla="*/ 7 h 261"/>
                <a:gd name="T48" fmla="*/ 159 w 165"/>
                <a:gd name="T49" fmla="*/ 16 h 261"/>
                <a:gd name="T50" fmla="*/ 159 w 165"/>
                <a:gd name="T51" fmla="*/ 24 h 261"/>
                <a:gd name="T52" fmla="*/ 160 w 165"/>
                <a:gd name="T53" fmla="*/ 40 h 261"/>
                <a:gd name="T54" fmla="*/ 160 w 165"/>
                <a:gd name="T55" fmla="*/ 50 h 261"/>
                <a:gd name="T56" fmla="*/ 162 w 165"/>
                <a:gd name="T57" fmla="*/ 65 h 261"/>
                <a:gd name="T58" fmla="*/ 160 w 165"/>
                <a:gd name="T59" fmla="*/ 74 h 261"/>
                <a:gd name="T60" fmla="*/ 150 w 165"/>
                <a:gd name="T61" fmla="*/ 93 h 261"/>
                <a:gd name="T62" fmla="*/ 148 w 165"/>
                <a:gd name="T63" fmla="*/ 96 h 261"/>
                <a:gd name="T64" fmla="*/ 142 w 165"/>
                <a:gd name="T65" fmla="*/ 100 h 261"/>
                <a:gd name="T66" fmla="*/ 130 w 165"/>
                <a:gd name="T67" fmla="*/ 107 h 261"/>
                <a:gd name="T68" fmla="*/ 104 w 165"/>
                <a:gd name="T69" fmla="*/ 122 h 261"/>
                <a:gd name="T70" fmla="*/ 82 w 165"/>
                <a:gd name="T71" fmla="*/ 143 h 261"/>
                <a:gd name="T72" fmla="*/ 73 w 165"/>
                <a:gd name="T73" fmla="*/ 150 h 261"/>
                <a:gd name="T74" fmla="*/ 73 w 165"/>
                <a:gd name="T75" fmla="*/ 156 h 261"/>
                <a:gd name="T76" fmla="*/ 78 w 165"/>
                <a:gd name="T77" fmla="*/ 165 h 261"/>
                <a:gd name="T78" fmla="*/ 83 w 165"/>
                <a:gd name="T79" fmla="*/ 182 h 261"/>
                <a:gd name="T80" fmla="*/ 82 w 165"/>
                <a:gd name="T81" fmla="*/ 210 h 261"/>
                <a:gd name="T82" fmla="*/ 85 w 165"/>
                <a:gd name="T83" fmla="*/ 213 h 261"/>
                <a:gd name="T84" fmla="*/ 71 w 165"/>
                <a:gd name="T85" fmla="*/ 227 h 261"/>
                <a:gd name="T86" fmla="*/ 63 w 165"/>
                <a:gd name="T87" fmla="*/ 230 h 261"/>
                <a:gd name="T88" fmla="*/ 44 w 165"/>
                <a:gd name="T89" fmla="*/ 241 h 261"/>
                <a:gd name="T90" fmla="*/ 39 w 165"/>
                <a:gd name="T91" fmla="*/ 247 h 261"/>
                <a:gd name="T92" fmla="*/ 44 w 165"/>
                <a:gd name="T93"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261">
                  <a:moveTo>
                    <a:pt x="35" y="261"/>
                  </a:moveTo>
                  <a:lnTo>
                    <a:pt x="30" y="254"/>
                  </a:lnTo>
                  <a:lnTo>
                    <a:pt x="30" y="249"/>
                  </a:lnTo>
                  <a:lnTo>
                    <a:pt x="29" y="244"/>
                  </a:lnTo>
                  <a:lnTo>
                    <a:pt x="29" y="239"/>
                  </a:lnTo>
                  <a:lnTo>
                    <a:pt x="29" y="220"/>
                  </a:lnTo>
                  <a:lnTo>
                    <a:pt x="23" y="213"/>
                  </a:lnTo>
                  <a:lnTo>
                    <a:pt x="23" y="205"/>
                  </a:lnTo>
                  <a:lnTo>
                    <a:pt x="20" y="194"/>
                  </a:lnTo>
                  <a:lnTo>
                    <a:pt x="11" y="187"/>
                  </a:lnTo>
                  <a:lnTo>
                    <a:pt x="18" y="187"/>
                  </a:lnTo>
                  <a:lnTo>
                    <a:pt x="37" y="168"/>
                  </a:lnTo>
                  <a:lnTo>
                    <a:pt x="35" y="162"/>
                  </a:lnTo>
                  <a:lnTo>
                    <a:pt x="39" y="158"/>
                  </a:lnTo>
                  <a:lnTo>
                    <a:pt x="42" y="153"/>
                  </a:lnTo>
                  <a:lnTo>
                    <a:pt x="44" y="151"/>
                  </a:lnTo>
                  <a:lnTo>
                    <a:pt x="42" y="146"/>
                  </a:lnTo>
                  <a:lnTo>
                    <a:pt x="42" y="141"/>
                  </a:lnTo>
                  <a:lnTo>
                    <a:pt x="42" y="138"/>
                  </a:lnTo>
                  <a:lnTo>
                    <a:pt x="39" y="134"/>
                  </a:lnTo>
                  <a:lnTo>
                    <a:pt x="44" y="129"/>
                  </a:lnTo>
                  <a:lnTo>
                    <a:pt x="44" y="124"/>
                  </a:lnTo>
                  <a:lnTo>
                    <a:pt x="44" y="108"/>
                  </a:lnTo>
                  <a:lnTo>
                    <a:pt x="42" y="102"/>
                  </a:lnTo>
                  <a:lnTo>
                    <a:pt x="41" y="100"/>
                  </a:lnTo>
                  <a:lnTo>
                    <a:pt x="37" y="96"/>
                  </a:lnTo>
                  <a:lnTo>
                    <a:pt x="32" y="96"/>
                  </a:lnTo>
                  <a:lnTo>
                    <a:pt x="27" y="96"/>
                  </a:lnTo>
                  <a:lnTo>
                    <a:pt x="25" y="93"/>
                  </a:lnTo>
                  <a:lnTo>
                    <a:pt x="20" y="93"/>
                  </a:lnTo>
                  <a:lnTo>
                    <a:pt x="17" y="88"/>
                  </a:lnTo>
                  <a:lnTo>
                    <a:pt x="8" y="88"/>
                  </a:lnTo>
                  <a:lnTo>
                    <a:pt x="5" y="84"/>
                  </a:lnTo>
                  <a:lnTo>
                    <a:pt x="5" y="79"/>
                  </a:lnTo>
                  <a:lnTo>
                    <a:pt x="0" y="74"/>
                  </a:lnTo>
                  <a:lnTo>
                    <a:pt x="46" y="55"/>
                  </a:lnTo>
                  <a:lnTo>
                    <a:pt x="53" y="62"/>
                  </a:lnTo>
                  <a:lnTo>
                    <a:pt x="65" y="62"/>
                  </a:lnTo>
                  <a:lnTo>
                    <a:pt x="71" y="67"/>
                  </a:lnTo>
                  <a:lnTo>
                    <a:pt x="70" y="76"/>
                  </a:lnTo>
                  <a:lnTo>
                    <a:pt x="70" y="83"/>
                  </a:lnTo>
                  <a:lnTo>
                    <a:pt x="66" y="86"/>
                  </a:lnTo>
                  <a:lnTo>
                    <a:pt x="68" y="91"/>
                  </a:lnTo>
                  <a:lnTo>
                    <a:pt x="71" y="96"/>
                  </a:lnTo>
                  <a:lnTo>
                    <a:pt x="76" y="100"/>
                  </a:lnTo>
                  <a:lnTo>
                    <a:pt x="76" y="95"/>
                  </a:lnTo>
                  <a:lnTo>
                    <a:pt x="80" y="89"/>
                  </a:lnTo>
                  <a:lnTo>
                    <a:pt x="85" y="88"/>
                  </a:lnTo>
                  <a:lnTo>
                    <a:pt x="85" y="74"/>
                  </a:lnTo>
                  <a:lnTo>
                    <a:pt x="87" y="69"/>
                  </a:lnTo>
                  <a:lnTo>
                    <a:pt x="75" y="55"/>
                  </a:lnTo>
                  <a:lnTo>
                    <a:pt x="68" y="41"/>
                  </a:lnTo>
                  <a:lnTo>
                    <a:pt x="65" y="31"/>
                  </a:lnTo>
                  <a:lnTo>
                    <a:pt x="71" y="19"/>
                  </a:lnTo>
                  <a:lnTo>
                    <a:pt x="82" y="19"/>
                  </a:lnTo>
                  <a:lnTo>
                    <a:pt x="85" y="19"/>
                  </a:lnTo>
                  <a:lnTo>
                    <a:pt x="90" y="19"/>
                  </a:lnTo>
                  <a:lnTo>
                    <a:pt x="95" y="23"/>
                  </a:lnTo>
                  <a:lnTo>
                    <a:pt x="97" y="23"/>
                  </a:lnTo>
                  <a:lnTo>
                    <a:pt x="102" y="19"/>
                  </a:lnTo>
                  <a:lnTo>
                    <a:pt x="106" y="21"/>
                  </a:lnTo>
                  <a:lnTo>
                    <a:pt x="111" y="23"/>
                  </a:lnTo>
                  <a:lnTo>
                    <a:pt x="112" y="23"/>
                  </a:lnTo>
                  <a:lnTo>
                    <a:pt x="119" y="14"/>
                  </a:lnTo>
                  <a:lnTo>
                    <a:pt x="124" y="16"/>
                  </a:lnTo>
                  <a:lnTo>
                    <a:pt x="128" y="16"/>
                  </a:lnTo>
                  <a:lnTo>
                    <a:pt x="131" y="12"/>
                  </a:lnTo>
                  <a:lnTo>
                    <a:pt x="136" y="12"/>
                  </a:lnTo>
                  <a:lnTo>
                    <a:pt x="145" y="9"/>
                  </a:lnTo>
                  <a:lnTo>
                    <a:pt x="152" y="5"/>
                  </a:lnTo>
                  <a:lnTo>
                    <a:pt x="157" y="0"/>
                  </a:lnTo>
                  <a:lnTo>
                    <a:pt x="159" y="7"/>
                  </a:lnTo>
                  <a:lnTo>
                    <a:pt x="159" y="7"/>
                  </a:lnTo>
                  <a:lnTo>
                    <a:pt x="159" y="10"/>
                  </a:lnTo>
                  <a:lnTo>
                    <a:pt x="159" y="16"/>
                  </a:lnTo>
                  <a:lnTo>
                    <a:pt x="159" y="16"/>
                  </a:lnTo>
                  <a:lnTo>
                    <a:pt x="157" y="19"/>
                  </a:lnTo>
                  <a:lnTo>
                    <a:pt x="159" y="24"/>
                  </a:lnTo>
                  <a:lnTo>
                    <a:pt x="159" y="29"/>
                  </a:lnTo>
                  <a:lnTo>
                    <a:pt x="159" y="36"/>
                  </a:lnTo>
                  <a:lnTo>
                    <a:pt x="160" y="40"/>
                  </a:lnTo>
                  <a:lnTo>
                    <a:pt x="159" y="41"/>
                  </a:lnTo>
                  <a:lnTo>
                    <a:pt x="159" y="45"/>
                  </a:lnTo>
                  <a:lnTo>
                    <a:pt x="160" y="50"/>
                  </a:lnTo>
                  <a:lnTo>
                    <a:pt x="160" y="59"/>
                  </a:lnTo>
                  <a:lnTo>
                    <a:pt x="160" y="64"/>
                  </a:lnTo>
                  <a:lnTo>
                    <a:pt x="162" y="65"/>
                  </a:lnTo>
                  <a:lnTo>
                    <a:pt x="165" y="65"/>
                  </a:lnTo>
                  <a:lnTo>
                    <a:pt x="164" y="71"/>
                  </a:lnTo>
                  <a:lnTo>
                    <a:pt x="160" y="74"/>
                  </a:lnTo>
                  <a:lnTo>
                    <a:pt x="160" y="76"/>
                  </a:lnTo>
                  <a:lnTo>
                    <a:pt x="162" y="77"/>
                  </a:lnTo>
                  <a:lnTo>
                    <a:pt x="150" y="93"/>
                  </a:lnTo>
                  <a:lnTo>
                    <a:pt x="148" y="93"/>
                  </a:lnTo>
                  <a:lnTo>
                    <a:pt x="148" y="96"/>
                  </a:lnTo>
                  <a:lnTo>
                    <a:pt x="148" y="96"/>
                  </a:lnTo>
                  <a:lnTo>
                    <a:pt x="148" y="96"/>
                  </a:lnTo>
                  <a:lnTo>
                    <a:pt x="142" y="100"/>
                  </a:lnTo>
                  <a:lnTo>
                    <a:pt x="142" y="100"/>
                  </a:lnTo>
                  <a:lnTo>
                    <a:pt x="135" y="105"/>
                  </a:lnTo>
                  <a:lnTo>
                    <a:pt x="135" y="107"/>
                  </a:lnTo>
                  <a:lnTo>
                    <a:pt x="130" y="107"/>
                  </a:lnTo>
                  <a:lnTo>
                    <a:pt x="118" y="112"/>
                  </a:lnTo>
                  <a:lnTo>
                    <a:pt x="109" y="117"/>
                  </a:lnTo>
                  <a:lnTo>
                    <a:pt x="104" y="122"/>
                  </a:lnTo>
                  <a:lnTo>
                    <a:pt x="94" y="134"/>
                  </a:lnTo>
                  <a:lnTo>
                    <a:pt x="94" y="134"/>
                  </a:lnTo>
                  <a:lnTo>
                    <a:pt x="82" y="143"/>
                  </a:lnTo>
                  <a:lnTo>
                    <a:pt x="82" y="143"/>
                  </a:lnTo>
                  <a:lnTo>
                    <a:pt x="73" y="150"/>
                  </a:lnTo>
                  <a:lnTo>
                    <a:pt x="73" y="150"/>
                  </a:lnTo>
                  <a:lnTo>
                    <a:pt x="73" y="150"/>
                  </a:lnTo>
                  <a:lnTo>
                    <a:pt x="73" y="150"/>
                  </a:lnTo>
                  <a:lnTo>
                    <a:pt x="73" y="156"/>
                  </a:lnTo>
                  <a:lnTo>
                    <a:pt x="73" y="156"/>
                  </a:lnTo>
                  <a:lnTo>
                    <a:pt x="76" y="162"/>
                  </a:lnTo>
                  <a:lnTo>
                    <a:pt x="78" y="165"/>
                  </a:lnTo>
                  <a:lnTo>
                    <a:pt x="78" y="175"/>
                  </a:lnTo>
                  <a:lnTo>
                    <a:pt x="82" y="182"/>
                  </a:lnTo>
                  <a:lnTo>
                    <a:pt x="83" y="182"/>
                  </a:lnTo>
                  <a:lnTo>
                    <a:pt x="83" y="198"/>
                  </a:lnTo>
                  <a:lnTo>
                    <a:pt x="82" y="210"/>
                  </a:lnTo>
                  <a:lnTo>
                    <a:pt x="82" y="210"/>
                  </a:lnTo>
                  <a:lnTo>
                    <a:pt x="87" y="210"/>
                  </a:lnTo>
                  <a:lnTo>
                    <a:pt x="85" y="213"/>
                  </a:lnTo>
                  <a:lnTo>
                    <a:pt x="85" y="213"/>
                  </a:lnTo>
                  <a:lnTo>
                    <a:pt x="80" y="222"/>
                  </a:lnTo>
                  <a:lnTo>
                    <a:pt x="80" y="222"/>
                  </a:lnTo>
                  <a:lnTo>
                    <a:pt x="71" y="227"/>
                  </a:lnTo>
                  <a:lnTo>
                    <a:pt x="66" y="229"/>
                  </a:lnTo>
                  <a:lnTo>
                    <a:pt x="63" y="230"/>
                  </a:lnTo>
                  <a:lnTo>
                    <a:pt x="63" y="230"/>
                  </a:lnTo>
                  <a:lnTo>
                    <a:pt x="54" y="232"/>
                  </a:lnTo>
                  <a:lnTo>
                    <a:pt x="49" y="235"/>
                  </a:lnTo>
                  <a:lnTo>
                    <a:pt x="44" y="241"/>
                  </a:lnTo>
                  <a:lnTo>
                    <a:pt x="41" y="246"/>
                  </a:lnTo>
                  <a:lnTo>
                    <a:pt x="41" y="246"/>
                  </a:lnTo>
                  <a:lnTo>
                    <a:pt x="39" y="247"/>
                  </a:lnTo>
                  <a:lnTo>
                    <a:pt x="44" y="247"/>
                  </a:lnTo>
                  <a:lnTo>
                    <a:pt x="44" y="253"/>
                  </a:lnTo>
                  <a:lnTo>
                    <a:pt x="44" y="261"/>
                  </a:lnTo>
                  <a:lnTo>
                    <a:pt x="35" y="26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04" name="Freeform 388"/>
            <p:cNvSpPr>
              <a:spLocks/>
            </p:cNvSpPr>
            <p:nvPr/>
          </p:nvSpPr>
          <p:spPr bwMode="auto">
            <a:xfrm>
              <a:off x="5151438" y="4512010"/>
              <a:ext cx="223838" cy="223838"/>
            </a:xfrm>
            <a:custGeom>
              <a:avLst/>
              <a:gdLst>
                <a:gd name="T0" fmla="*/ 11 w 141"/>
                <a:gd name="T1" fmla="*/ 141 h 141"/>
                <a:gd name="T2" fmla="*/ 11 w 141"/>
                <a:gd name="T3" fmla="*/ 118 h 141"/>
                <a:gd name="T4" fmla="*/ 5 w 141"/>
                <a:gd name="T5" fmla="*/ 113 h 141"/>
                <a:gd name="T6" fmla="*/ 0 w 141"/>
                <a:gd name="T7" fmla="*/ 113 h 141"/>
                <a:gd name="T8" fmla="*/ 0 w 141"/>
                <a:gd name="T9" fmla="*/ 64 h 141"/>
                <a:gd name="T10" fmla="*/ 16 w 141"/>
                <a:gd name="T11" fmla="*/ 64 h 141"/>
                <a:gd name="T12" fmla="*/ 16 w 141"/>
                <a:gd name="T13" fmla="*/ 7 h 141"/>
                <a:gd name="T14" fmla="*/ 22 w 141"/>
                <a:gd name="T15" fmla="*/ 7 h 141"/>
                <a:gd name="T16" fmla="*/ 50 w 141"/>
                <a:gd name="T17" fmla="*/ 0 h 141"/>
                <a:gd name="T18" fmla="*/ 57 w 141"/>
                <a:gd name="T19" fmla="*/ 7 h 141"/>
                <a:gd name="T20" fmla="*/ 65 w 141"/>
                <a:gd name="T21" fmla="*/ 0 h 141"/>
                <a:gd name="T22" fmla="*/ 81 w 141"/>
                <a:gd name="T23" fmla="*/ 0 h 141"/>
                <a:gd name="T24" fmla="*/ 89 w 141"/>
                <a:gd name="T25" fmla="*/ 9 h 141"/>
                <a:gd name="T26" fmla="*/ 94 w 141"/>
                <a:gd name="T27" fmla="*/ 14 h 141"/>
                <a:gd name="T28" fmla="*/ 96 w 141"/>
                <a:gd name="T29" fmla="*/ 21 h 141"/>
                <a:gd name="T30" fmla="*/ 108 w 141"/>
                <a:gd name="T31" fmla="*/ 33 h 141"/>
                <a:gd name="T32" fmla="*/ 115 w 141"/>
                <a:gd name="T33" fmla="*/ 36 h 141"/>
                <a:gd name="T34" fmla="*/ 115 w 141"/>
                <a:gd name="T35" fmla="*/ 39 h 141"/>
                <a:gd name="T36" fmla="*/ 120 w 141"/>
                <a:gd name="T37" fmla="*/ 39 h 141"/>
                <a:gd name="T38" fmla="*/ 120 w 141"/>
                <a:gd name="T39" fmla="*/ 50 h 141"/>
                <a:gd name="T40" fmla="*/ 123 w 141"/>
                <a:gd name="T41" fmla="*/ 53 h 141"/>
                <a:gd name="T42" fmla="*/ 123 w 141"/>
                <a:gd name="T43" fmla="*/ 57 h 141"/>
                <a:gd name="T44" fmla="*/ 132 w 141"/>
                <a:gd name="T45" fmla="*/ 58 h 141"/>
                <a:gd name="T46" fmla="*/ 139 w 141"/>
                <a:gd name="T47" fmla="*/ 58 h 141"/>
                <a:gd name="T48" fmla="*/ 141 w 141"/>
                <a:gd name="T49" fmla="*/ 67 h 141"/>
                <a:gd name="T50" fmla="*/ 135 w 141"/>
                <a:gd name="T51" fmla="*/ 72 h 141"/>
                <a:gd name="T52" fmla="*/ 129 w 141"/>
                <a:gd name="T53" fmla="*/ 77 h 141"/>
                <a:gd name="T54" fmla="*/ 123 w 141"/>
                <a:gd name="T55" fmla="*/ 81 h 141"/>
                <a:gd name="T56" fmla="*/ 117 w 141"/>
                <a:gd name="T57" fmla="*/ 84 h 141"/>
                <a:gd name="T58" fmla="*/ 113 w 141"/>
                <a:gd name="T59" fmla="*/ 89 h 141"/>
                <a:gd name="T60" fmla="*/ 106 w 141"/>
                <a:gd name="T61" fmla="*/ 94 h 141"/>
                <a:gd name="T62" fmla="*/ 106 w 141"/>
                <a:gd name="T63" fmla="*/ 100 h 141"/>
                <a:gd name="T64" fmla="*/ 101 w 141"/>
                <a:gd name="T65" fmla="*/ 106 h 141"/>
                <a:gd name="T66" fmla="*/ 93 w 141"/>
                <a:gd name="T67" fmla="*/ 110 h 141"/>
                <a:gd name="T68" fmla="*/ 89 w 141"/>
                <a:gd name="T69" fmla="*/ 113 h 141"/>
                <a:gd name="T70" fmla="*/ 89 w 141"/>
                <a:gd name="T71" fmla="*/ 120 h 141"/>
                <a:gd name="T72" fmla="*/ 82 w 141"/>
                <a:gd name="T73" fmla="*/ 127 h 141"/>
                <a:gd name="T74" fmla="*/ 76 w 141"/>
                <a:gd name="T75" fmla="*/ 127 h 141"/>
                <a:gd name="T76" fmla="*/ 67 w 141"/>
                <a:gd name="T77" fmla="*/ 125 h 141"/>
                <a:gd name="T78" fmla="*/ 58 w 141"/>
                <a:gd name="T79" fmla="*/ 124 h 141"/>
                <a:gd name="T80" fmla="*/ 53 w 141"/>
                <a:gd name="T81" fmla="*/ 118 h 141"/>
                <a:gd name="T82" fmla="*/ 48 w 141"/>
                <a:gd name="T83" fmla="*/ 118 h 141"/>
                <a:gd name="T84" fmla="*/ 46 w 141"/>
                <a:gd name="T85" fmla="*/ 125 h 141"/>
                <a:gd name="T86" fmla="*/ 41 w 141"/>
                <a:gd name="T87" fmla="*/ 130 h 141"/>
                <a:gd name="T88" fmla="*/ 34 w 141"/>
                <a:gd name="T89" fmla="*/ 141 h 141"/>
                <a:gd name="T90" fmla="*/ 11 w 141"/>
                <a:gd name="T91"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1" h="141">
                  <a:moveTo>
                    <a:pt x="11" y="141"/>
                  </a:moveTo>
                  <a:lnTo>
                    <a:pt x="11" y="118"/>
                  </a:lnTo>
                  <a:lnTo>
                    <a:pt x="5" y="113"/>
                  </a:lnTo>
                  <a:lnTo>
                    <a:pt x="0" y="113"/>
                  </a:lnTo>
                  <a:lnTo>
                    <a:pt x="0" y="64"/>
                  </a:lnTo>
                  <a:lnTo>
                    <a:pt x="16" y="64"/>
                  </a:lnTo>
                  <a:lnTo>
                    <a:pt x="16" y="7"/>
                  </a:lnTo>
                  <a:lnTo>
                    <a:pt x="22" y="7"/>
                  </a:lnTo>
                  <a:lnTo>
                    <a:pt x="50" y="0"/>
                  </a:lnTo>
                  <a:lnTo>
                    <a:pt x="57" y="7"/>
                  </a:lnTo>
                  <a:lnTo>
                    <a:pt x="65" y="0"/>
                  </a:lnTo>
                  <a:lnTo>
                    <a:pt x="81" y="0"/>
                  </a:lnTo>
                  <a:lnTo>
                    <a:pt x="89" y="9"/>
                  </a:lnTo>
                  <a:lnTo>
                    <a:pt x="94" y="14"/>
                  </a:lnTo>
                  <a:lnTo>
                    <a:pt x="96" y="21"/>
                  </a:lnTo>
                  <a:lnTo>
                    <a:pt x="108" y="33"/>
                  </a:lnTo>
                  <a:lnTo>
                    <a:pt x="115" y="36"/>
                  </a:lnTo>
                  <a:lnTo>
                    <a:pt x="115" y="39"/>
                  </a:lnTo>
                  <a:lnTo>
                    <a:pt x="120" y="39"/>
                  </a:lnTo>
                  <a:lnTo>
                    <a:pt x="120" y="50"/>
                  </a:lnTo>
                  <a:lnTo>
                    <a:pt x="123" y="53"/>
                  </a:lnTo>
                  <a:lnTo>
                    <a:pt x="123" y="57"/>
                  </a:lnTo>
                  <a:lnTo>
                    <a:pt x="132" y="58"/>
                  </a:lnTo>
                  <a:lnTo>
                    <a:pt x="139" y="58"/>
                  </a:lnTo>
                  <a:lnTo>
                    <a:pt x="141" y="67"/>
                  </a:lnTo>
                  <a:lnTo>
                    <a:pt x="135" y="72"/>
                  </a:lnTo>
                  <a:lnTo>
                    <a:pt x="129" y="77"/>
                  </a:lnTo>
                  <a:lnTo>
                    <a:pt x="123" y="81"/>
                  </a:lnTo>
                  <a:lnTo>
                    <a:pt x="117" y="84"/>
                  </a:lnTo>
                  <a:lnTo>
                    <a:pt x="113" y="89"/>
                  </a:lnTo>
                  <a:lnTo>
                    <a:pt x="106" y="94"/>
                  </a:lnTo>
                  <a:lnTo>
                    <a:pt x="106" y="100"/>
                  </a:lnTo>
                  <a:lnTo>
                    <a:pt x="101" y="106"/>
                  </a:lnTo>
                  <a:lnTo>
                    <a:pt x="93" y="110"/>
                  </a:lnTo>
                  <a:lnTo>
                    <a:pt x="89" y="113"/>
                  </a:lnTo>
                  <a:lnTo>
                    <a:pt x="89" y="120"/>
                  </a:lnTo>
                  <a:lnTo>
                    <a:pt x="82" y="127"/>
                  </a:lnTo>
                  <a:lnTo>
                    <a:pt x="76" y="127"/>
                  </a:lnTo>
                  <a:lnTo>
                    <a:pt x="67" y="125"/>
                  </a:lnTo>
                  <a:lnTo>
                    <a:pt x="58" y="124"/>
                  </a:lnTo>
                  <a:lnTo>
                    <a:pt x="53" y="118"/>
                  </a:lnTo>
                  <a:lnTo>
                    <a:pt x="48" y="118"/>
                  </a:lnTo>
                  <a:lnTo>
                    <a:pt x="46" y="125"/>
                  </a:lnTo>
                  <a:lnTo>
                    <a:pt x="41" y="130"/>
                  </a:lnTo>
                  <a:lnTo>
                    <a:pt x="34" y="141"/>
                  </a:lnTo>
                  <a:lnTo>
                    <a:pt x="11" y="14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05" name="Freeform 389"/>
            <p:cNvSpPr>
              <a:spLocks/>
            </p:cNvSpPr>
            <p:nvPr/>
          </p:nvSpPr>
          <p:spPr bwMode="auto">
            <a:xfrm>
              <a:off x="5273676" y="4458036"/>
              <a:ext cx="195263" cy="174625"/>
            </a:xfrm>
            <a:custGeom>
              <a:avLst/>
              <a:gdLst>
                <a:gd name="T0" fmla="*/ 69 w 123"/>
                <a:gd name="T1" fmla="*/ 103 h 110"/>
                <a:gd name="T2" fmla="*/ 62 w 123"/>
                <a:gd name="T3" fmla="*/ 103 h 110"/>
                <a:gd name="T4" fmla="*/ 60 w 123"/>
                <a:gd name="T5" fmla="*/ 96 h 110"/>
                <a:gd name="T6" fmla="*/ 55 w 123"/>
                <a:gd name="T7" fmla="*/ 96 h 110"/>
                <a:gd name="T8" fmla="*/ 45 w 123"/>
                <a:gd name="T9" fmla="*/ 94 h 110"/>
                <a:gd name="T10" fmla="*/ 45 w 123"/>
                <a:gd name="T11" fmla="*/ 89 h 110"/>
                <a:gd name="T12" fmla="*/ 40 w 123"/>
                <a:gd name="T13" fmla="*/ 84 h 110"/>
                <a:gd name="T14" fmla="*/ 40 w 123"/>
                <a:gd name="T15" fmla="*/ 77 h 110"/>
                <a:gd name="T16" fmla="*/ 36 w 123"/>
                <a:gd name="T17" fmla="*/ 77 h 110"/>
                <a:gd name="T18" fmla="*/ 36 w 123"/>
                <a:gd name="T19" fmla="*/ 72 h 110"/>
                <a:gd name="T20" fmla="*/ 29 w 123"/>
                <a:gd name="T21" fmla="*/ 70 h 110"/>
                <a:gd name="T22" fmla="*/ 16 w 123"/>
                <a:gd name="T23" fmla="*/ 56 h 110"/>
                <a:gd name="T24" fmla="*/ 14 w 123"/>
                <a:gd name="T25" fmla="*/ 49 h 110"/>
                <a:gd name="T26" fmla="*/ 0 w 123"/>
                <a:gd name="T27" fmla="*/ 36 h 110"/>
                <a:gd name="T28" fmla="*/ 5 w 123"/>
                <a:gd name="T29" fmla="*/ 32 h 110"/>
                <a:gd name="T30" fmla="*/ 9 w 123"/>
                <a:gd name="T31" fmla="*/ 32 h 110"/>
                <a:gd name="T32" fmla="*/ 16 w 123"/>
                <a:gd name="T33" fmla="*/ 34 h 110"/>
                <a:gd name="T34" fmla="*/ 19 w 123"/>
                <a:gd name="T35" fmla="*/ 34 h 110"/>
                <a:gd name="T36" fmla="*/ 24 w 123"/>
                <a:gd name="T37" fmla="*/ 36 h 110"/>
                <a:gd name="T38" fmla="*/ 26 w 123"/>
                <a:gd name="T39" fmla="*/ 36 h 110"/>
                <a:gd name="T40" fmla="*/ 31 w 123"/>
                <a:gd name="T41" fmla="*/ 34 h 110"/>
                <a:gd name="T42" fmla="*/ 41 w 123"/>
                <a:gd name="T43" fmla="*/ 20 h 110"/>
                <a:gd name="T44" fmla="*/ 45 w 123"/>
                <a:gd name="T45" fmla="*/ 19 h 110"/>
                <a:gd name="T46" fmla="*/ 48 w 123"/>
                <a:gd name="T47" fmla="*/ 17 h 110"/>
                <a:gd name="T48" fmla="*/ 52 w 123"/>
                <a:gd name="T49" fmla="*/ 13 h 110"/>
                <a:gd name="T50" fmla="*/ 55 w 123"/>
                <a:gd name="T51" fmla="*/ 13 h 110"/>
                <a:gd name="T52" fmla="*/ 57 w 123"/>
                <a:gd name="T53" fmla="*/ 12 h 110"/>
                <a:gd name="T54" fmla="*/ 57 w 123"/>
                <a:gd name="T55" fmla="*/ 6 h 110"/>
                <a:gd name="T56" fmla="*/ 60 w 123"/>
                <a:gd name="T57" fmla="*/ 3 h 110"/>
                <a:gd name="T58" fmla="*/ 65 w 123"/>
                <a:gd name="T59" fmla="*/ 0 h 110"/>
                <a:gd name="T60" fmla="*/ 69 w 123"/>
                <a:gd name="T61" fmla="*/ 0 h 110"/>
                <a:gd name="T62" fmla="*/ 82 w 123"/>
                <a:gd name="T63" fmla="*/ 0 h 110"/>
                <a:gd name="T64" fmla="*/ 86 w 123"/>
                <a:gd name="T65" fmla="*/ 3 h 110"/>
                <a:gd name="T66" fmla="*/ 94 w 123"/>
                <a:gd name="T67" fmla="*/ 3 h 110"/>
                <a:gd name="T68" fmla="*/ 98 w 123"/>
                <a:gd name="T69" fmla="*/ 6 h 110"/>
                <a:gd name="T70" fmla="*/ 103 w 123"/>
                <a:gd name="T71" fmla="*/ 6 h 110"/>
                <a:gd name="T72" fmla="*/ 105 w 123"/>
                <a:gd name="T73" fmla="*/ 10 h 110"/>
                <a:gd name="T74" fmla="*/ 108 w 123"/>
                <a:gd name="T75" fmla="*/ 10 h 110"/>
                <a:gd name="T76" fmla="*/ 113 w 123"/>
                <a:gd name="T77" fmla="*/ 10 h 110"/>
                <a:gd name="T78" fmla="*/ 118 w 123"/>
                <a:gd name="T79" fmla="*/ 15 h 110"/>
                <a:gd name="T80" fmla="*/ 120 w 123"/>
                <a:gd name="T81" fmla="*/ 17 h 110"/>
                <a:gd name="T82" fmla="*/ 123 w 123"/>
                <a:gd name="T83" fmla="*/ 24 h 110"/>
                <a:gd name="T84" fmla="*/ 123 w 123"/>
                <a:gd name="T85" fmla="*/ 29 h 110"/>
                <a:gd name="T86" fmla="*/ 123 w 123"/>
                <a:gd name="T87" fmla="*/ 41 h 110"/>
                <a:gd name="T88" fmla="*/ 122 w 123"/>
                <a:gd name="T89" fmla="*/ 48 h 110"/>
                <a:gd name="T90" fmla="*/ 118 w 123"/>
                <a:gd name="T91" fmla="*/ 51 h 110"/>
                <a:gd name="T92" fmla="*/ 120 w 123"/>
                <a:gd name="T93" fmla="*/ 53 h 110"/>
                <a:gd name="T94" fmla="*/ 120 w 123"/>
                <a:gd name="T95" fmla="*/ 63 h 110"/>
                <a:gd name="T96" fmla="*/ 123 w 123"/>
                <a:gd name="T97" fmla="*/ 68 h 110"/>
                <a:gd name="T98" fmla="*/ 120 w 123"/>
                <a:gd name="T99" fmla="*/ 72 h 110"/>
                <a:gd name="T100" fmla="*/ 118 w 123"/>
                <a:gd name="T101" fmla="*/ 77 h 110"/>
                <a:gd name="T102" fmla="*/ 115 w 123"/>
                <a:gd name="T103" fmla="*/ 80 h 110"/>
                <a:gd name="T104" fmla="*/ 117 w 123"/>
                <a:gd name="T105" fmla="*/ 87 h 110"/>
                <a:gd name="T106" fmla="*/ 96 w 123"/>
                <a:gd name="T107" fmla="*/ 106 h 110"/>
                <a:gd name="T108" fmla="*/ 84 w 123"/>
                <a:gd name="T109" fmla="*/ 106 h 110"/>
                <a:gd name="T110" fmla="*/ 76 w 123"/>
                <a:gd name="T111" fmla="*/ 110 h 110"/>
                <a:gd name="T112" fmla="*/ 69 w 123"/>
                <a:gd name="T113"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3" h="110">
                  <a:moveTo>
                    <a:pt x="69" y="103"/>
                  </a:moveTo>
                  <a:lnTo>
                    <a:pt x="62" y="103"/>
                  </a:lnTo>
                  <a:lnTo>
                    <a:pt x="60" y="96"/>
                  </a:lnTo>
                  <a:lnTo>
                    <a:pt x="55" y="96"/>
                  </a:lnTo>
                  <a:lnTo>
                    <a:pt x="45" y="94"/>
                  </a:lnTo>
                  <a:lnTo>
                    <a:pt x="45" y="89"/>
                  </a:lnTo>
                  <a:lnTo>
                    <a:pt x="40" y="84"/>
                  </a:lnTo>
                  <a:lnTo>
                    <a:pt x="40" y="77"/>
                  </a:lnTo>
                  <a:lnTo>
                    <a:pt x="36" y="77"/>
                  </a:lnTo>
                  <a:lnTo>
                    <a:pt x="36" y="72"/>
                  </a:lnTo>
                  <a:lnTo>
                    <a:pt x="29" y="70"/>
                  </a:lnTo>
                  <a:lnTo>
                    <a:pt x="16" y="56"/>
                  </a:lnTo>
                  <a:lnTo>
                    <a:pt x="14" y="49"/>
                  </a:lnTo>
                  <a:lnTo>
                    <a:pt x="0" y="36"/>
                  </a:lnTo>
                  <a:lnTo>
                    <a:pt x="5" y="32"/>
                  </a:lnTo>
                  <a:lnTo>
                    <a:pt x="9" y="32"/>
                  </a:lnTo>
                  <a:lnTo>
                    <a:pt x="16" y="34"/>
                  </a:lnTo>
                  <a:lnTo>
                    <a:pt x="19" y="34"/>
                  </a:lnTo>
                  <a:lnTo>
                    <a:pt x="24" y="36"/>
                  </a:lnTo>
                  <a:lnTo>
                    <a:pt x="26" y="36"/>
                  </a:lnTo>
                  <a:lnTo>
                    <a:pt x="31" y="34"/>
                  </a:lnTo>
                  <a:lnTo>
                    <a:pt x="41" y="20"/>
                  </a:lnTo>
                  <a:lnTo>
                    <a:pt x="45" y="19"/>
                  </a:lnTo>
                  <a:lnTo>
                    <a:pt x="48" y="17"/>
                  </a:lnTo>
                  <a:lnTo>
                    <a:pt x="52" y="13"/>
                  </a:lnTo>
                  <a:lnTo>
                    <a:pt x="55" y="13"/>
                  </a:lnTo>
                  <a:lnTo>
                    <a:pt x="57" y="12"/>
                  </a:lnTo>
                  <a:lnTo>
                    <a:pt x="57" y="6"/>
                  </a:lnTo>
                  <a:lnTo>
                    <a:pt x="60" y="3"/>
                  </a:lnTo>
                  <a:lnTo>
                    <a:pt x="65" y="0"/>
                  </a:lnTo>
                  <a:lnTo>
                    <a:pt x="69" y="0"/>
                  </a:lnTo>
                  <a:lnTo>
                    <a:pt x="82" y="0"/>
                  </a:lnTo>
                  <a:lnTo>
                    <a:pt x="86" y="3"/>
                  </a:lnTo>
                  <a:lnTo>
                    <a:pt x="94" y="3"/>
                  </a:lnTo>
                  <a:lnTo>
                    <a:pt x="98" y="6"/>
                  </a:lnTo>
                  <a:lnTo>
                    <a:pt x="103" y="6"/>
                  </a:lnTo>
                  <a:lnTo>
                    <a:pt x="105" y="10"/>
                  </a:lnTo>
                  <a:lnTo>
                    <a:pt x="108" y="10"/>
                  </a:lnTo>
                  <a:lnTo>
                    <a:pt x="113" y="10"/>
                  </a:lnTo>
                  <a:lnTo>
                    <a:pt x="118" y="15"/>
                  </a:lnTo>
                  <a:lnTo>
                    <a:pt x="120" y="17"/>
                  </a:lnTo>
                  <a:lnTo>
                    <a:pt x="123" y="24"/>
                  </a:lnTo>
                  <a:lnTo>
                    <a:pt x="123" y="29"/>
                  </a:lnTo>
                  <a:lnTo>
                    <a:pt x="123" y="41"/>
                  </a:lnTo>
                  <a:lnTo>
                    <a:pt x="122" y="48"/>
                  </a:lnTo>
                  <a:lnTo>
                    <a:pt x="118" y="51"/>
                  </a:lnTo>
                  <a:lnTo>
                    <a:pt x="120" y="53"/>
                  </a:lnTo>
                  <a:lnTo>
                    <a:pt x="120" y="63"/>
                  </a:lnTo>
                  <a:lnTo>
                    <a:pt x="123" y="68"/>
                  </a:lnTo>
                  <a:lnTo>
                    <a:pt x="120" y="72"/>
                  </a:lnTo>
                  <a:lnTo>
                    <a:pt x="118" y="77"/>
                  </a:lnTo>
                  <a:lnTo>
                    <a:pt x="115" y="80"/>
                  </a:lnTo>
                  <a:lnTo>
                    <a:pt x="117" y="87"/>
                  </a:lnTo>
                  <a:lnTo>
                    <a:pt x="96" y="106"/>
                  </a:lnTo>
                  <a:lnTo>
                    <a:pt x="84" y="106"/>
                  </a:lnTo>
                  <a:lnTo>
                    <a:pt x="76" y="110"/>
                  </a:lnTo>
                  <a:lnTo>
                    <a:pt x="69" y="10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06" name="Freeform 390"/>
            <p:cNvSpPr>
              <a:spLocks/>
            </p:cNvSpPr>
            <p:nvPr/>
          </p:nvSpPr>
          <p:spPr bwMode="auto">
            <a:xfrm>
              <a:off x="4956175" y="4488198"/>
              <a:ext cx="331788" cy="304800"/>
            </a:xfrm>
            <a:custGeom>
              <a:avLst/>
              <a:gdLst>
                <a:gd name="T0" fmla="*/ 91 w 209"/>
                <a:gd name="T1" fmla="*/ 188 h 192"/>
                <a:gd name="T2" fmla="*/ 84 w 209"/>
                <a:gd name="T3" fmla="*/ 182 h 192"/>
                <a:gd name="T4" fmla="*/ 79 w 209"/>
                <a:gd name="T5" fmla="*/ 182 h 192"/>
                <a:gd name="T6" fmla="*/ 68 w 209"/>
                <a:gd name="T7" fmla="*/ 183 h 192"/>
                <a:gd name="T8" fmla="*/ 62 w 209"/>
                <a:gd name="T9" fmla="*/ 180 h 192"/>
                <a:gd name="T10" fmla="*/ 57 w 209"/>
                <a:gd name="T11" fmla="*/ 170 h 192"/>
                <a:gd name="T12" fmla="*/ 55 w 209"/>
                <a:gd name="T13" fmla="*/ 166 h 192"/>
                <a:gd name="T14" fmla="*/ 53 w 209"/>
                <a:gd name="T15" fmla="*/ 161 h 192"/>
                <a:gd name="T16" fmla="*/ 53 w 209"/>
                <a:gd name="T17" fmla="*/ 159 h 192"/>
                <a:gd name="T18" fmla="*/ 51 w 209"/>
                <a:gd name="T19" fmla="*/ 152 h 192"/>
                <a:gd name="T20" fmla="*/ 50 w 209"/>
                <a:gd name="T21" fmla="*/ 149 h 192"/>
                <a:gd name="T22" fmla="*/ 48 w 209"/>
                <a:gd name="T23" fmla="*/ 145 h 192"/>
                <a:gd name="T24" fmla="*/ 46 w 209"/>
                <a:gd name="T25" fmla="*/ 139 h 192"/>
                <a:gd name="T26" fmla="*/ 46 w 209"/>
                <a:gd name="T27" fmla="*/ 135 h 192"/>
                <a:gd name="T28" fmla="*/ 46 w 209"/>
                <a:gd name="T29" fmla="*/ 130 h 192"/>
                <a:gd name="T30" fmla="*/ 46 w 209"/>
                <a:gd name="T31" fmla="*/ 128 h 192"/>
                <a:gd name="T32" fmla="*/ 46 w 209"/>
                <a:gd name="T33" fmla="*/ 127 h 192"/>
                <a:gd name="T34" fmla="*/ 45 w 209"/>
                <a:gd name="T35" fmla="*/ 121 h 192"/>
                <a:gd name="T36" fmla="*/ 43 w 209"/>
                <a:gd name="T37" fmla="*/ 115 h 192"/>
                <a:gd name="T38" fmla="*/ 41 w 209"/>
                <a:gd name="T39" fmla="*/ 106 h 192"/>
                <a:gd name="T40" fmla="*/ 43 w 209"/>
                <a:gd name="T41" fmla="*/ 99 h 192"/>
                <a:gd name="T42" fmla="*/ 41 w 209"/>
                <a:gd name="T43" fmla="*/ 96 h 192"/>
                <a:gd name="T44" fmla="*/ 43 w 209"/>
                <a:gd name="T45" fmla="*/ 94 h 192"/>
                <a:gd name="T46" fmla="*/ 41 w 209"/>
                <a:gd name="T47" fmla="*/ 87 h 192"/>
                <a:gd name="T48" fmla="*/ 33 w 209"/>
                <a:gd name="T49" fmla="*/ 75 h 192"/>
                <a:gd name="T50" fmla="*/ 22 w 209"/>
                <a:gd name="T51" fmla="*/ 53 h 192"/>
                <a:gd name="T52" fmla="*/ 14 w 209"/>
                <a:gd name="T53" fmla="*/ 39 h 192"/>
                <a:gd name="T54" fmla="*/ 12 w 209"/>
                <a:gd name="T55" fmla="*/ 34 h 192"/>
                <a:gd name="T56" fmla="*/ 9 w 209"/>
                <a:gd name="T57" fmla="*/ 29 h 192"/>
                <a:gd name="T58" fmla="*/ 2 w 209"/>
                <a:gd name="T59" fmla="*/ 20 h 192"/>
                <a:gd name="T60" fmla="*/ 0 w 209"/>
                <a:gd name="T61" fmla="*/ 13 h 192"/>
                <a:gd name="T62" fmla="*/ 0 w 209"/>
                <a:gd name="T63" fmla="*/ 8 h 192"/>
                <a:gd name="T64" fmla="*/ 0 w 209"/>
                <a:gd name="T65" fmla="*/ 3 h 192"/>
                <a:gd name="T66" fmla="*/ 5 w 209"/>
                <a:gd name="T67" fmla="*/ 1 h 192"/>
                <a:gd name="T68" fmla="*/ 12 w 209"/>
                <a:gd name="T69" fmla="*/ 5 h 192"/>
                <a:gd name="T70" fmla="*/ 19 w 209"/>
                <a:gd name="T71" fmla="*/ 0 h 192"/>
                <a:gd name="T72" fmla="*/ 27 w 209"/>
                <a:gd name="T73" fmla="*/ 0 h 192"/>
                <a:gd name="T74" fmla="*/ 34 w 209"/>
                <a:gd name="T75" fmla="*/ 6 h 192"/>
                <a:gd name="T76" fmla="*/ 108 w 209"/>
                <a:gd name="T77" fmla="*/ 13 h 192"/>
                <a:gd name="T78" fmla="*/ 137 w 209"/>
                <a:gd name="T79" fmla="*/ 15 h 192"/>
                <a:gd name="T80" fmla="*/ 152 w 209"/>
                <a:gd name="T81" fmla="*/ 15 h 192"/>
                <a:gd name="T82" fmla="*/ 166 w 209"/>
                <a:gd name="T83" fmla="*/ 12 h 192"/>
                <a:gd name="T84" fmla="*/ 176 w 209"/>
                <a:gd name="T85" fmla="*/ 10 h 192"/>
                <a:gd name="T86" fmla="*/ 187 w 209"/>
                <a:gd name="T87" fmla="*/ 8 h 192"/>
                <a:gd name="T88" fmla="*/ 209 w 209"/>
                <a:gd name="T89" fmla="*/ 15 h 192"/>
                <a:gd name="T90" fmla="*/ 188 w 209"/>
                <a:gd name="T91" fmla="*/ 18 h 192"/>
                <a:gd name="T92" fmla="*/ 173 w 209"/>
                <a:gd name="T93" fmla="*/ 18 h 192"/>
                <a:gd name="T94" fmla="*/ 142 w 209"/>
                <a:gd name="T95" fmla="*/ 25 h 192"/>
                <a:gd name="T96" fmla="*/ 125 w 209"/>
                <a:gd name="T97" fmla="*/ 82 h 192"/>
                <a:gd name="T98" fmla="*/ 118 w 209"/>
                <a:gd name="T99" fmla="*/ 187 h 192"/>
                <a:gd name="T100" fmla="*/ 96 w 209"/>
                <a:gd name="T101"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9" h="192">
                  <a:moveTo>
                    <a:pt x="96" y="192"/>
                  </a:moveTo>
                  <a:lnTo>
                    <a:pt x="91" y="188"/>
                  </a:lnTo>
                  <a:lnTo>
                    <a:pt x="84" y="188"/>
                  </a:lnTo>
                  <a:lnTo>
                    <a:pt x="84" y="182"/>
                  </a:lnTo>
                  <a:lnTo>
                    <a:pt x="80" y="182"/>
                  </a:lnTo>
                  <a:lnTo>
                    <a:pt x="79" y="182"/>
                  </a:lnTo>
                  <a:lnTo>
                    <a:pt x="75" y="190"/>
                  </a:lnTo>
                  <a:lnTo>
                    <a:pt x="68" y="183"/>
                  </a:lnTo>
                  <a:lnTo>
                    <a:pt x="67" y="183"/>
                  </a:lnTo>
                  <a:lnTo>
                    <a:pt x="62" y="180"/>
                  </a:lnTo>
                  <a:lnTo>
                    <a:pt x="60" y="175"/>
                  </a:lnTo>
                  <a:lnTo>
                    <a:pt x="57" y="170"/>
                  </a:lnTo>
                  <a:lnTo>
                    <a:pt x="55" y="166"/>
                  </a:lnTo>
                  <a:lnTo>
                    <a:pt x="55" y="166"/>
                  </a:lnTo>
                  <a:lnTo>
                    <a:pt x="53" y="161"/>
                  </a:lnTo>
                  <a:lnTo>
                    <a:pt x="53" y="161"/>
                  </a:lnTo>
                  <a:lnTo>
                    <a:pt x="53" y="159"/>
                  </a:lnTo>
                  <a:lnTo>
                    <a:pt x="53" y="159"/>
                  </a:lnTo>
                  <a:lnTo>
                    <a:pt x="51" y="154"/>
                  </a:lnTo>
                  <a:lnTo>
                    <a:pt x="51" y="152"/>
                  </a:lnTo>
                  <a:lnTo>
                    <a:pt x="51" y="152"/>
                  </a:lnTo>
                  <a:lnTo>
                    <a:pt x="50" y="149"/>
                  </a:lnTo>
                  <a:lnTo>
                    <a:pt x="50" y="149"/>
                  </a:lnTo>
                  <a:lnTo>
                    <a:pt x="48" y="145"/>
                  </a:lnTo>
                  <a:lnTo>
                    <a:pt x="48" y="142"/>
                  </a:lnTo>
                  <a:lnTo>
                    <a:pt x="46" y="139"/>
                  </a:lnTo>
                  <a:lnTo>
                    <a:pt x="46" y="135"/>
                  </a:lnTo>
                  <a:lnTo>
                    <a:pt x="46" y="135"/>
                  </a:lnTo>
                  <a:lnTo>
                    <a:pt x="46" y="130"/>
                  </a:lnTo>
                  <a:lnTo>
                    <a:pt x="46" y="130"/>
                  </a:lnTo>
                  <a:lnTo>
                    <a:pt x="46" y="128"/>
                  </a:lnTo>
                  <a:lnTo>
                    <a:pt x="46" y="128"/>
                  </a:lnTo>
                  <a:lnTo>
                    <a:pt x="46" y="127"/>
                  </a:lnTo>
                  <a:lnTo>
                    <a:pt x="46" y="127"/>
                  </a:lnTo>
                  <a:lnTo>
                    <a:pt x="45" y="121"/>
                  </a:lnTo>
                  <a:lnTo>
                    <a:pt x="45" y="121"/>
                  </a:lnTo>
                  <a:lnTo>
                    <a:pt x="43" y="120"/>
                  </a:lnTo>
                  <a:lnTo>
                    <a:pt x="43" y="115"/>
                  </a:lnTo>
                  <a:lnTo>
                    <a:pt x="41" y="113"/>
                  </a:lnTo>
                  <a:lnTo>
                    <a:pt x="41" y="106"/>
                  </a:lnTo>
                  <a:lnTo>
                    <a:pt x="43" y="104"/>
                  </a:lnTo>
                  <a:lnTo>
                    <a:pt x="43" y="99"/>
                  </a:lnTo>
                  <a:lnTo>
                    <a:pt x="41" y="97"/>
                  </a:lnTo>
                  <a:lnTo>
                    <a:pt x="41" y="96"/>
                  </a:lnTo>
                  <a:lnTo>
                    <a:pt x="41" y="96"/>
                  </a:lnTo>
                  <a:lnTo>
                    <a:pt x="43" y="94"/>
                  </a:lnTo>
                  <a:lnTo>
                    <a:pt x="43" y="91"/>
                  </a:lnTo>
                  <a:lnTo>
                    <a:pt x="41" y="87"/>
                  </a:lnTo>
                  <a:lnTo>
                    <a:pt x="38" y="82"/>
                  </a:lnTo>
                  <a:lnTo>
                    <a:pt x="33" y="75"/>
                  </a:lnTo>
                  <a:lnTo>
                    <a:pt x="27" y="65"/>
                  </a:lnTo>
                  <a:lnTo>
                    <a:pt x="22" y="53"/>
                  </a:lnTo>
                  <a:lnTo>
                    <a:pt x="19" y="48"/>
                  </a:lnTo>
                  <a:lnTo>
                    <a:pt x="14" y="39"/>
                  </a:lnTo>
                  <a:lnTo>
                    <a:pt x="14" y="39"/>
                  </a:lnTo>
                  <a:lnTo>
                    <a:pt x="12" y="34"/>
                  </a:lnTo>
                  <a:lnTo>
                    <a:pt x="12" y="34"/>
                  </a:lnTo>
                  <a:lnTo>
                    <a:pt x="9" y="29"/>
                  </a:lnTo>
                  <a:lnTo>
                    <a:pt x="5" y="25"/>
                  </a:lnTo>
                  <a:lnTo>
                    <a:pt x="2" y="20"/>
                  </a:lnTo>
                  <a:lnTo>
                    <a:pt x="2" y="20"/>
                  </a:lnTo>
                  <a:lnTo>
                    <a:pt x="0" y="13"/>
                  </a:lnTo>
                  <a:lnTo>
                    <a:pt x="0" y="8"/>
                  </a:lnTo>
                  <a:lnTo>
                    <a:pt x="0" y="8"/>
                  </a:lnTo>
                  <a:lnTo>
                    <a:pt x="0" y="5"/>
                  </a:lnTo>
                  <a:lnTo>
                    <a:pt x="0" y="3"/>
                  </a:lnTo>
                  <a:lnTo>
                    <a:pt x="3" y="3"/>
                  </a:lnTo>
                  <a:lnTo>
                    <a:pt x="5" y="1"/>
                  </a:lnTo>
                  <a:lnTo>
                    <a:pt x="10" y="3"/>
                  </a:lnTo>
                  <a:lnTo>
                    <a:pt x="12" y="5"/>
                  </a:lnTo>
                  <a:lnTo>
                    <a:pt x="15" y="3"/>
                  </a:lnTo>
                  <a:lnTo>
                    <a:pt x="19" y="0"/>
                  </a:lnTo>
                  <a:lnTo>
                    <a:pt x="24" y="0"/>
                  </a:lnTo>
                  <a:lnTo>
                    <a:pt x="27" y="0"/>
                  </a:lnTo>
                  <a:lnTo>
                    <a:pt x="31" y="5"/>
                  </a:lnTo>
                  <a:lnTo>
                    <a:pt x="34" y="6"/>
                  </a:lnTo>
                  <a:lnTo>
                    <a:pt x="103" y="6"/>
                  </a:lnTo>
                  <a:lnTo>
                    <a:pt x="108" y="13"/>
                  </a:lnTo>
                  <a:lnTo>
                    <a:pt x="130" y="13"/>
                  </a:lnTo>
                  <a:lnTo>
                    <a:pt x="137" y="15"/>
                  </a:lnTo>
                  <a:lnTo>
                    <a:pt x="144" y="15"/>
                  </a:lnTo>
                  <a:lnTo>
                    <a:pt x="152" y="15"/>
                  </a:lnTo>
                  <a:lnTo>
                    <a:pt x="157" y="15"/>
                  </a:lnTo>
                  <a:lnTo>
                    <a:pt x="166" y="12"/>
                  </a:lnTo>
                  <a:lnTo>
                    <a:pt x="175" y="10"/>
                  </a:lnTo>
                  <a:lnTo>
                    <a:pt x="176" y="10"/>
                  </a:lnTo>
                  <a:lnTo>
                    <a:pt x="183" y="10"/>
                  </a:lnTo>
                  <a:lnTo>
                    <a:pt x="187" y="8"/>
                  </a:lnTo>
                  <a:lnTo>
                    <a:pt x="199" y="8"/>
                  </a:lnTo>
                  <a:lnTo>
                    <a:pt x="209" y="15"/>
                  </a:lnTo>
                  <a:lnTo>
                    <a:pt x="204" y="18"/>
                  </a:lnTo>
                  <a:lnTo>
                    <a:pt x="188" y="18"/>
                  </a:lnTo>
                  <a:lnTo>
                    <a:pt x="180" y="25"/>
                  </a:lnTo>
                  <a:lnTo>
                    <a:pt x="173" y="18"/>
                  </a:lnTo>
                  <a:lnTo>
                    <a:pt x="145" y="25"/>
                  </a:lnTo>
                  <a:lnTo>
                    <a:pt x="142" y="25"/>
                  </a:lnTo>
                  <a:lnTo>
                    <a:pt x="142" y="82"/>
                  </a:lnTo>
                  <a:lnTo>
                    <a:pt x="125" y="82"/>
                  </a:lnTo>
                  <a:lnTo>
                    <a:pt x="125" y="187"/>
                  </a:lnTo>
                  <a:lnTo>
                    <a:pt x="118" y="187"/>
                  </a:lnTo>
                  <a:lnTo>
                    <a:pt x="115" y="192"/>
                  </a:lnTo>
                  <a:lnTo>
                    <a:pt x="96" y="19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07" name="Freeform 391"/>
            <p:cNvSpPr>
              <a:spLocks/>
            </p:cNvSpPr>
            <p:nvPr/>
          </p:nvSpPr>
          <p:spPr bwMode="auto">
            <a:xfrm>
              <a:off x="4956175" y="4216735"/>
              <a:ext cx="298450" cy="300038"/>
            </a:xfrm>
            <a:custGeom>
              <a:avLst/>
              <a:gdLst>
                <a:gd name="T0" fmla="*/ 108 w 188"/>
                <a:gd name="T1" fmla="*/ 186 h 189"/>
                <a:gd name="T2" fmla="*/ 34 w 188"/>
                <a:gd name="T3" fmla="*/ 181 h 189"/>
                <a:gd name="T4" fmla="*/ 26 w 188"/>
                <a:gd name="T5" fmla="*/ 174 h 189"/>
                <a:gd name="T6" fmla="*/ 21 w 188"/>
                <a:gd name="T7" fmla="*/ 174 h 189"/>
                <a:gd name="T8" fmla="*/ 12 w 188"/>
                <a:gd name="T9" fmla="*/ 177 h 189"/>
                <a:gd name="T10" fmla="*/ 7 w 188"/>
                <a:gd name="T11" fmla="*/ 176 h 189"/>
                <a:gd name="T12" fmla="*/ 0 w 188"/>
                <a:gd name="T13" fmla="*/ 177 h 189"/>
                <a:gd name="T14" fmla="*/ 0 w 188"/>
                <a:gd name="T15" fmla="*/ 155 h 189"/>
                <a:gd name="T16" fmla="*/ 5 w 188"/>
                <a:gd name="T17" fmla="*/ 146 h 189"/>
                <a:gd name="T18" fmla="*/ 10 w 188"/>
                <a:gd name="T19" fmla="*/ 129 h 189"/>
                <a:gd name="T20" fmla="*/ 12 w 188"/>
                <a:gd name="T21" fmla="*/ 117 h 189"/>
                <a:gd name="T22" fmla="*/ 21 w 188"/>
                <a:gd name="T23" fmla="*/ 105 h 189"/>
                <a:gd name="T24" fmla="*/ 27 w 188"/>
                <a:gd name="T25" fmla="*/ 102 h 189"/>
                <a:gd name="T26" fmla="*/ 29 w 188"/>
                <a:gd name="T27" fmla="*/ 98 h 189"/>
                <a:gd name="T28" fmla="*/ 31 w 188"/>
                <a:gd name="T29" fmla="*/ 79 h 189"/>
                <a:gd name="T30" fmla="*/ 29 w 188"/>
                <a:gd name="T31" fmla="*/ 74 h 189"/>
                <a:gd name="T32" fmla="*/ 27 w 188"/>
                <a:gd name="T33" fmla="*/ 69 h 189"/>
                <a:gd name="T34" fmla="*/ 26 w 188"/>
                <a:gd name="T35" fmla="*/ 67 h 189"/>
                <a:gd name="T36" fmla="*/ 24 w 188"/>
                <a:gd name="T37" fmla="*/ 62 h 189"/>
                <a:gd name="T38" fmla="*/ 22 w 188"/>
                <a:gd name="T39" fmla="*/ 59 h 189"/>
                <a:gd name="T40" fmla="*/ 21 w 188"/>
                <a:gd name="T41" fmla="*/ 54 h 189"/>
                <a:gd name="T42" fmla="*/ 21 w 188"/>
                <a:gd name="T43" fmla="*/ 50 h 189"/>
                <a:gd name="T44" fmla="*/ 24 w 188"/>
                <a:gd name="T45" fmla="*/ 45 h 189"/>
                <a:gd name="T46" fmla="*/ 24 w 188"/>
                <a:gd name="T47" fmla="*/ 37 h 189"/>
                <a:gd name="T48" fmla="*/ 19 w 188"/>
                <a:gd name="T49" fmla="*/ 28 h 189"/>
                <a:gd name="T50" fmla="*/ 17 w 188"/>
                <a:gd name="T51" fmla="*/ 23 h 189"/>
                <a:gd name="T52" fmla="*/ 9 w 188"/>
                <a:gd name="T53" fmla="*/ 13 h 189"/>
                <a:gd name="T54" fmla="*/ 22 w 188"/>
                <a:gd name="T55" fmla="*/ 0 h 189"/>
                <a:gd name="T56" fmla="*/ 77 w 188"/>
                <a:gd name="T57" fmla="*/ 9 h 189"/>
                <a:gd name="T58" fmla="*/ 82 w 188"/>
                <a:gd name="T59" fmla="*/ 19 h 189"/>
                <a:gd name="T60" fmla="*/ 91 w 188"/>
                <a:gd name="T61" fmla="*/ 33 h 189"/>
                <a:gd name="T62" fmla="*/ 96 w 188"/>
                <a:gd name="T63" fmla="*/ 33 h 189"/>
                <a:gd name="T64" fmla="*/ 98 w 188"/>
                <a:gd name="T65" fmla="*/ 33 h 189"/>
                <a:gd name="T66" fmla="*/ 101 w 188"/>
                <a:gd name="T67" fmla="*/ 33 h 189"/>
                <a:gd name="T68" fmla="*/ 104 w 188"/>
                <a:gd name="T69" fmla="*/ 33 h 189"/>
                <a:gd name="T70" fmla="*/ 115 w 188"/>
                <a:gd name="T71" fmla="*/ 28 h 189"/>
                <a:gd name="T72" fmla="*/ 120 w 188"/>
                <a:gd name="T73" fmla="*/ 18 h 189"/>
                <a:gd name="T74" fmla="*/ 135 w 188"/>
                <a:gd name="T75" fmla="*/ 23 h 189"/>
                <a:gd name="T76" fmla="*/ 154 w 188"/>
                <a:gd name="T77" fmla="*/ 35 h 189"/>
                <a:gd name="T78" fmla="*/ 154 w 188"/>
                <a:gd name="T79" fmla="*/ 50 h 189"/>
                <a:gd name="T80" fmla="*/ 161 w 188"/>
                <a:gd name="T81" fmla="*/ 66 h 189"/>
                <a:gd name="T82" fmla="*/ 159 w 188"/>
                <a:gd name="T83" fmla="*/ 78 h 189"/>
                <a:gd name="T84" fmla="*/ 164 w 188"/>
                <a:gd name="T85" fmla="*/ 81 h 189"/>
                <a:gd name="T86" fmla="*/ 176 w 188"/>
                <a:gd name="T87" fmla="*/ 78 h 189"/>
                <a:gd name="T88" fmla="*/ 187 w 188"/>
                <a:gd name="T89" fmla="*/ 98 h 189"/>
                <a:gd name="T90" fmla="*/ 185 w 188"/>
                <a:gd name="T91" fmla="*/ 107 h 189"/>
                <a:gd name="T92" fmla="*/ 157 w 188"/>
                <a:gd name="T93" fmla="*/ 114 h 189"/>
                <a:gd name="T94" fmla="*/ 178 w 188"/>
                <a:gd name="T95" fmla="*/ 181 h 189"/>
                <a:gd name="T96" fmla="*/ 157 w 188"/>
                <a:gd name="T97" fmla="*/ 188 h 189"/>
                <a:gd name="T98" fmla="*/ 144 w 188"/>
                <a:gd name="T99" fmla="*/ 189 h 189"/>
                <a:gd name="T100" fmla="*/ 130 w 188"/>
                <a:gd name="T101" fmla="*/ 18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189">
                  <a:moveTo>
                    <a:pt x="130" y="188"/>
                  </a:moveTo>
                  <a:lnTo>
                    <a:pt x="108" y="186"/>
                  </a:lnTo>
                  <a:lnTo>
                    <a:pt x="101" y="179"/>
                  </a:lnTo>
                  <a:lnTo>
                    <a:pt x="34" y="181"/>
                  </a:lnTo>
                  <a:lnTo>
                    <a:pt x="29" y="177"/>
                  </a:lnTo>
                  <a:lnTo>
                    <a:pt x="26" y="174"/>
                  </a:lnTo>
                  <a:lnTo>
                    <a:pt x="24" y="174"/>
                  </a:lnTo>
                  <a:lnTo>
                    <a:pt x="21" y="174"/>
                  </a:lnTo>
                  <a:lnTo>
                    <a:pt x="17" y="177"/>
                  </a:lnTo>
                  <a:lnTo>
                    <a:pt x="12" y="177"/>
                  </a:lnTo>
                  <a:lnTo>
                    <a:pt x="9" y="176"/>
                  </a:lnTo>
                  <a:lnTo>
                    <a:pt x="7" y="176"/>
                  </a:lnTo>
                  <a:lnTo>
                    <a:pt x="5" y="177"/>
                  </a:lnTo>
                  <a:lnTo>
                    <a:pt x="0" y="177"/>
                  </a:lnTo>
                  <a:lnTo>
                    <a:pt x="0" y="164"/>
                  </a:lnTo>
                  <a:lnTo>
                    <a:pt x="0" y="155"/>
                  </a:lnTo>
                  <a:lnTo>
                    <a:pt x="5" y="150"/>
                  </a:lnTo>
                  <a:lnTo>
                    <a:pt x="5" y="146"/>
                  </a:lnTo>
                  <a:lnTo>
                    <a:pt x="9" y="138"/>
                  </a:lnTo>
                  <a:lnTo>
                    <a:pt x="10" y="129"/>
                  </a:lnTo>
                  <a:lnTo>
                    <a:pt x="10" y="126"/>
                  </a:lnTo>
                  <a:lnTo>
                    <a:pt x="12" y="117"/>
                  </a:lnTo>
                  <a:lnTo>
                    <a:pt x="17" y="112"/>
                  </a:lnTo>
                  <a:lnTo>
                    <a:pt x="21" y="105"/>
                  </a:lnTo>
                  <a:lnTo>
                    <a:pt x="27" y="102"/>
                  </a:lnTo>
                  <a:lnTo>
                    <a:pt x="27" y="102"/>
                  </a:lnTo>
                  <a:lnTo>
                    <a:pt x="29" y="98"/>
                  </a:lnTo>
                  <a:lnTo>
                    <a:pt x="29" y="98"/>
                  </a:lnTo>
                  <a:lnTo>
                    <a:pt x="31" y="88"/>
                  </a:lnTo>
                  <a:lnTo>
                    <a:pt x="31" y="79"/>
                  </a:lnTo>
                  <a:lnTo>
                    <a:pt x="31" y="79"/>
                  </a:lnTo>
                  <a:lnTo>
                    <a:pt x="29" y="74"/>
                  </a:lnTo>
                  <a:lnTo>
                    <a:pt x="29" y="74"/>
                  </a:lnTo>
                  <a:lnTo>
                    <a:pt x="27" y="69"/>
                  </a:lnTo>
                  <a:lnTo>
                    <a:pt x="27" y="69"/>
                  </a:lnTo>
                  <a:lnTo>
                    <a:pt x="26" y="67"/>
                  </a:lnTo>
                  <a:lnTo>
                    <a:pt x="26" y="67"/>
                  </a:lnTo>
                  <a:lnTo>
                    <a:pt x="24" y="62"/>
                  </a:lnTo>
                  <a:lnTo>
                    <a:pt x="22" y="59"/>
                  </a:lnTo>
                  <a:lnTo>
                    <a:pt x="22" y="59"/>
                  </a:lnTo>
                  <a:lnTo>
                    <a:pt x="21" y="54"/>
                  </a:lnTo>
                  <a:lnTo>
                    <a:pt x="21" y="54"/>
                  </a:lnTo>
                  <a:lnTo>
                    <a:pt x="21" y="50"/>
                  </a:lnTo>
                  <a:lnTo>
                    <a:pt x="21" y="50"/>
                  </a:lnTo>
                  <a:lnTo>
                    <a:pt x="21" y="47"/>
                  </a:lnTo>
                  <a:lnTo>
                    <a:pt x="24" y="45"/>
                  </a:lnTo>
                  <a:lnTo>
                    <a:pt x="24" y="42"/>
                  </a:lnTo>
                  <a:lnTo>
                    <a:pt x="24" y="37"/>
                  </a:lnTo>
                  <a:lnTo>
                    <a:pt x="24" y="37"/>
                  </a:lnTo>
                  <a:lnTo>
                    <a:pt x="19" y="28"/>
                  </a:lnTo>
                  <a:lnTo>
                    <a:pt x="19" y="28"/>
                  </a:lnTo>
                  <a:lnTo>
                    <a:pt x="17" y="23"/>
                  </a:lnTo>
                  <a:lnTo>
                    <a:pt x="17" y="19"/>
                  </a:lnTo>
                  <a:lnTo>
                    <a:pt x="9" y="13"/>
                  </a:lnTo>
                  <a:lnTo>
                    <a:pt x="9" y="6"/>
                  </a:lnTo>
                  <a:lnTo>
                    <a:pt x="22" y="0"/>
                  </a:lnTo>
                  <a:lnTo>
                    <a:pt x="75" y="2"/>
                  </a:lnTo>
                  <a:lnTo>
                    <a:pt x="77" y="9"/>
                  </a:lnTo>
                  <a:lnTo>
                    <a:pt x="79" y="13"/>
                  </a:lnTo>
                  <a:lnTo>
                    <a:pt x="82" y="19"/>
                  </a:lnTo>
                  <a:lnTo>
                    <a:pt x="82" y="25"/>
                  </a:lnTo>
                  <a:lnTo>
                    <a:pt x="91" y="33"/>
                  </a:lnTo>
                  <a:lnTo>
                    <a:pt x="91" y="33"/>
                  </a:lnTo>
                  <a:lnTo>
                    <a:pt x="96" y="33"/>
                  </a:lnTo>
                  <a:lnTo>
                    <a:pt x="96" y="33"/>
                  </a:lnTo>
                  <a:lnTo>
                    <a:pt x="98" y="33"/>
                  </a:lnTo>
                  <a:lnTo>
                    <a:pt x="98" y="33"/>
                  </a:lnTo>
                  <a:lnTo>
                    <a:pt x="101" y="33"/>
                  </a:lnTo>
                  <a:lnTo>
                    <a:pt x="101" y="33"/>
                  </a:lnTo>
                  <a:lnTo>
                    <a:pt x="104" y="33"/>
                  </a:lnTo>
                  <a:lnTo>
                    <a:pt x="115" y="33"/>
                  </a:lnTo>
                  <a:lnTo>
                    <a:pt x="115" y="28"/>
                  </a:lnTo>
                  <a:lnTo>
                    <a:pt x="118" y="26"/>
                  </a:lnTo>
                  <a:lnTo>
                    <a:pt x="120" y="18"/>
                  </a:lnTo>
                  <a:lnTo>
                    <a:pt x="135" y="18"/>
                  </a:lnTo>
                  <a:lnTo>
                    <a:pt x="135" y="23"/>
                  </a:lnTo>
                  <a:lnTo>
                    <a:pt x="154" y="25"/>
                  </a:lnTo>
                  <a:lnTo>
                    <a:pt x="154" y="35"/>
                  </a:lnTo>
                  <a:lnTo>
                    <a:pt x="157" y="40"/>
                  </a:lnTo>
                  <a:lnTo>
                    <a:pt x="154" y="50"/>
                  </a:lnTo>
                  <a:lnTo>
                    <a:pt x="154" y="61"/>
                  </a:lnTo>
                  <a:lnTo>
                    <a:pt x="161" y="66"/>
                  </a:lnTo>
                  <a:lnTo>
                    <a:pt x="163" y="76"/>
                  </a:lnTo>
                  <a:lnTo>
                    <a:pt x="159" y="78"/>
                  </a:lnTo>
                  <a:lnTo>
                    <a:pt x="161" y="83"/>
                  </a:lnTo>
                  <a:lnTo>
                    <a:pt x="164" y="81"/>
                  </a:lnTo>
                  <a:lnTo>
                    <a:pt x="173" y="81"/>
                  </a:lnTo>
                  <a:lnTo>
                    <a:pt x="176" y="78"/>
                  </a:lnTo>
                  <a:lnTo>
                    <a:pt x="187" y="78"/>
                  </a:lnTo>
                  <a:lnTo>
                    <a:pt x="187" y="98"/>
                  </a:lnTo>
                  <a:lnTo>
                    <a:pt x="188" y="104"/>
                  </a:lnTo>
                  <a:lnTo>
                    <a:pt x="185" y="107"/>
                  </a:lnTo>
                  <a:lnTo>
                    <a:pt x="185" y="114"/>
                  </a:lnTo>
                  <a:lnTo>
                    <a:pt x="157" y="114"/>
                  </a:lnTo>
                  <a:lnTo>
                    <a:pt x="157" y="162"/>
                  </a:lnTo>
                  <a:lnTo>
                    <a:pt x="178" y="181"/>
                  </a:lnTo>
                  <a:lnTo>
                    <a:pt x="176" y="184"/>
                  </a:lnTo>
                  <a:lnTo>
                    <a:pt x="157" y="188"/>
                  </a:lnTo>
                  <a:lnTo>
                    <a:pt x="152" y="188"/>
                  </a:lnTo>
                  <a:lnTo>
                    <a:pt x="144" y="189"/>
                  </a:lnTo>
                  <a:lnTo>
                    <a:pt x="135" y="189"/>
                  </a:lnTo>
                  <a:lnTo>
                    <a:pt x="130" y="18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08" name="Freeform 392"/>
            <p:cNvSpPr>
              <a:spLocks/>
            </p:cNvSpPr>
            <p:nvPr/>
          </p:nvSpPr>
          <p:spPr bwMode="auto">
            <a:xfrm>
              <a:off x="5203825" y="4275474"/>
              <a:ext cx="279400" cy="244475"/>
            </a:xfrm>
            <a:custGeom>
              <a:avLst/>
              <a:gdLst>
                <a:gd name="T0" fmla="*/ 63 w 176"/>
                <a:gd name="T1" fmla="*/ 152 h 154"/>
                <a:gd name="T2" fmla="*/ 53 w 176"/>
                <a:gd name="T3" fmla="*/ 151 h 154"/>
                <a:gd name="T4" fmla="*/ 41 w 176"/>
                <a:gd name="T5" fmla="*/ 146 h 154"/>
                <a:gd name="T6" fmla="*/ 27 w 176"/>
                <a:gd name="T7" fmla="*/ 146 h 154"/>
                <a:gd name="T8" fmla="*/ 0 w 176"/>
                <a:gd name="T9" fmla="*/ 125 h 154"/>
                <a:gd name="T10" fmla="*/ 25 w 176"/>
                <a:gd name="T11" fmla="*/ 73 h 154"/>
                <a:gd name="T12" fmla="*/ 31 w 176"/>
                <a:gd name="T13" fmla="*/ 67 h 154"/>
                <a:gd name="T14" fmla="*/ 27 w 176"/>
                <a:gd name="T15" fmla="*/ 39 h 154"/>
                <a:gd name="T16" fmla="*/ 41 w 176"/>
                <a:gd name="T17" fmla="*/ 48 h 154"/>
                <a:gd name="T18" fmla="*/ 51 w 176"/>
                <a:gd name="T19" fmla="*/ 46 h 154"/>
                <a:gd name="T20" fmla="*/ 56 w 176"/>
                <a:gd name="T21" fmla="*/ 55 h 154"/>
                <a:gd name="T22" fmla="*/ 65 w 176"/>
                <a:gd name="T23" fmla="*/ 56 h 154"/>
                <a:gd name="T24" fmla="*/ 73 w 176"/>
                <a:gd name="T25" fmla="*/ 58 h 154"/>
                <a:gd name="T26" fmla="*/ 78 w 176"/>
                <a:gd name="T27" fmla="*/ 53 h 154"/>
                <a:gd name="T28" fmla="*/ 89 w 176"/>
                <a:gd name="T29" fmla="*/ 63 h 154"/>
                <a:gd name="T30" fmla="*/ 101 w 176"/>
                <a:gd name="T31" fmla="*/ 68 h 154"/>
                <a:gd name="T32" fmla="*/ 104 w 176"/>
                <a:gd name="T33" fmla="*/ 77 h 154"/>
                <a:gd name="T34" fmla="*/ 108 w 176"/>
                <a:gd name="T35" fmla="*/ 79 h 154"/>
                <a:gd name="T36" fmla="*/ 114 w 176"/>
                <a:gd name="T37" fmla="*/ 77 h 154"/>
                <a:gd name="T38" fmla="*/ 116 w 176"/>
                <a:gd name="T39" fmla="*/ 65 h 154"/>
                <a:gd name="T40" fmla="*/ 114 w 176"/>
                <a:gd name="T41" fmla="*/ 65 h 154"/>
                <a:gd name="T42" fmla="*/ 111 w 176"/>
                <a:gd name="T43" fmla="*/ 67 h 154"/>
                <a:gd name="T44" fmla="*/ 108 w 176"/>
                <a:gd name="T45" fmla="*/ 67 h 154"/>
                <a:gd name="T46" fmla="*/ 106 w 176"/>
                <a:gd name="T47" fmla="*/ 65 h 154"/>
                <a:gd name="T48" fmla="*/ 94 w 176"/>
                <a:gd name="T49" fmla="*/ 55 h 154"/>
                <a:gd name="T50" fmla="*/ 94 w 176"/>
                <a:gd name="T51" fmla="*/ 48 h 154"/>
                <a:gd name="T52" fmla="*/ 97 w 176"/>
                <a:gd name="T53" fmla="*/ 42 h 154"/>
                <a:gd name="T54" fmla="*/ 99 w 176"/>
                <a:gd name="T55" fmla="*/ 27 h 154"/>
                <a:gd name="T56" fmla="*/ 96 w 176"/>
                <a:gd name="T57" fmla="*/ 18 h 154"/>
                <a:gd name="T58" fmla="*/ 99 w 176"/>
                <a:gd name="T59" fmla="*/ 13 h 154"/>
                <a:gd name="T60" fmla="*/ 102 w 176"/>
                <a:gd name="T61" fmla="*/ 10 h 154"/>
                <a:gd name="T62" fmla="*/ 102 w 176"/>
                <a:gd name="T63" fmla="*/ 5 h 154"/>
                <a:gd name="T64" fmla="*/ 128 w 176"/>
                <a:gd name="T65" fmla="*/ 0 h 154"/>
                <a:gd name="T66" fmla="*/ 142 w 176"/>
                <a:gd name="T67" fmla="*/ 8 h 154"/>
                <a:gd name="T68" fmla="*/ 155 w 176"/>
                <a:gd name="T69" fmla="*/ 15 h 154"/>
                <a:gd name="T70" fmla="*/ 169 w 176"/>
                <a:gd name="T71" fmla="*/ 20 h 154"/>
                <a:gd name="T72" fmla="*/ 176 w 176"/>
                <a:gd name="T73" fmla="*/ 37 h 154"/>
                <a:gd name="T74" fmla="*/ 173 w 176"/>
                <a:gd name="T75" fmla="*/ 46 h 154"/>
                <a:gd name="T76" fmla="*/ 171 w 176"/>
                <a:gd name="T77" fmla="*/ 55 h 154"/>
                <a:gd name="T78" fmla="*/ 174 w 176"/>
                <a:gd name="T79" fmla="*/ 65 h 154"/>
                <a:gd name="T80" fmla="*/ 166 w 176"/>
                <a:gd name="T81" fmla="*/ 70 h 154"/>
                <a:gd name="T82" fmla="*/ 164 w 176"/>
                <a:gd name="T83" fmla="*/ 84 h 154"/>
                <a:gd name="T84" fmla="*/ 167 w 176"/>
                <a:gd name="T85" fmla="*/ 89 h 154"/>
                <a:gd name="T86" fmla="*/ 126 w 176"/>
                <a:gd name="T87" fmla="*/ 109 h 154"/>
                <a:gd name="T88" fmla="*/ 114 w 176"/>
                <a:gd name="T89" fmla="*/ 116 h 154"/>
                <a:gd name="T90" fmla="*/ 106 w 176"/>
                <a:gd name="T91" fmla="*/ 120 h 154"/>
                <a:gd name="T92" fmla="*/ 102 w 176"/>
                <a:gd name="T93" fmla="*/ 128 h 154"/>
                <a:gd name="T94" fmla="*/ 96 w 176"/>
                <a:gd name="T95" fmla="*/ 132 h 154"/>
                <a:gd name="T96" fmla="*/ 90 w 176"/>
                <a:gd name="T97" fmla="*/ 135 h 154"/>
                <a:gd name="T98" fmla="*/ 77 w 176"/>
                <a:gd name="T99" fmla="*/ 151 h 154"/>
                <a:gd name="T100" fmla="*/ 68 w 176"/>
                <a:gd name="T101"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 h="154">
                  <a:moveTo>
                    <a:pt x="68" y="154"/>
                  </a:moveTo>
                  <a:lnTo>
                    <a:pt x="63" y="152"/>
                  </a:lnTo>
                  <a:lnTo>
                    <a:pt x="60" y="152"/>
                  </a:lnTo>
                  <a:lnTo>
                    <a:pt x="53" y="151"/>
                  </a:lnTo>
                  <a:lnTo>
                    <a:pt x="49" y="151"/>
                  </a:lnTo>
                  <a:lnTo>
                    <a:pt x="41" y="146"/>
                  </a:lnTo>
                  <a:lnTo>
                    <a:pt x="31" y="146"/>
                  </a:lnTo>
                  <a:lnTo>
                    <a:pt x="27" y="146"/>
                  </a:lnTo>
                  <a:lnTo>
                    <a:pt x="20" y="146"/>
                  </a:lnTo>
                  <a:lnTo>
                    <a:pt x="0" y="125"/>
                  </a:lnTo>
                  <a:lnTo>
                    <a:pt x="0" y="73"/>
                  </a:lnTo>
                  <a:lnTo>
                    <a:pt x="25" y="73"/>
                  </a:lnTo>
                  <a:lnTo>
                    <a:pt x="25" y="70"/>
                  </a:lnTo>
                  <a:lnTo>
                    <a:pt x="31" y="67"/>
                  </a:lnTo>
                  <a:lnTo>
                    <a:pt x="27" y="61"/>
                  </a:lnTo>
                  <a:lnTo>
                    <a:pt x="27" y="39"/>
                  </a:lnTo>
                  <a:lnTo>
                    <a:pt x="36" y="48"/>
                  </a:lnTo>
                  <a:lnTo>
                    <a:pt x="41" y="48"/>
                  </a:lnTo>
                  <a:lnTo>
                    <a:pt x="46" y="46"/>
                  </a:lnTo>
                  <a:lnTo>
                    <a:pt x="51" y="46"/>
                  </a:lnTo>
                  <a:lnTo>
                    <a:pt x="53" y="51"/>
                  </a:lnTo>
                  <a:lnTo>
                    <a:pt x="56" y="55"/>
                  </a:lnTo>
                  <a:lnTo>
                    <a:pt x="61" y="56"/>
                  </a:lnTo>
                  <a:lnTo>
                    <a:pt x="65" y="56"/>
                  </a:lnTo>
                  <a:lnTo>
                    <a:pt x="70" y="58"/>
                  </a:lnTo>
                  <a:lnTo>
                    <a:pt x="73" y="58"/>
                  </a:lnTo>
                  <a:lnTo>
                    <a:pt x="75" y="53"/>
                  </a:lnTo>
                  <a:lnTo>
                    <a:pt x="78" y="53"/>
                  </a:lnTo>
                  <a:lnTo>
                    <a:pt x="85" y="61"/>
                  </a:lnTo>
                  <a:lnTo>
                    <a:pt x="89" y="63"/>
                  </a:lnTo>
                  <a:lnTo>
                    <a:pt x="97" y="65"/>
                  </a:lnTo>
                  <a:lnTo>
                    <a:pt x="101" y="68"/>
                  </a:lnTo>
                  <a:lnTo>
                    <a:pt x="102" y="72"/>
                  </a:lnTo>
                  <a:lnTo>
                    <a:pt x="104" y="77"/>
                  </a:lnTo>
                  <a:lnTo>
                    <a:pt x="106" y="79"/>
                  </a:lnTo>
                  <a:lnTo>
                    <a:pt x="108" y="79"/>
                  </a:lnTo>
                  <a:lnTo>
                    <a:pt x="113" y="77"/>
                  </a:lnTo>
                  <a:lnTo>
                    <a:pt x="114" y="77"/>
                  </a:lnTo>
                  <a:lnTo>
                    <a:pt x="114" y="72"/>
                  </a:lnTo>
                  <a:lnTo>
                    <a:pt x="116" y="65"/>
                  </a:lnTo>
                  <a:lnTo>
                    <a:pt x="116" y="65"/>
                  </a:lnTo>
                  <a:lnTo>
                    <a:pt x="114" y="65"/>
                  </a:lnTo>
                  <a:lnTo>
                    <a:pt x="111" y="67"/>
                  </a:lnTo>
                  <a:lnTo>
                    <a:pt x="111" y="67"/>
                  </a:lnTo>
                  <a:lnTo>
                    <a:pt x="111" y="67"/>
                  </a:lnTo>
                  <a:lnTo>
                    <a:pt x="108" y="67"/>
                  </a:lnTo>
                  <a:lnTo>
                    <a:pt x="108" y="67"/>
                  </a:lnTo>
                  <a:lnTo>
                    <a:pt x="106" y="65"/>
                  </a:lnTo>
                  <a:lnTo>
                    <a:pt x="96" y="56"/>
                  </a:lnTo>
                  <a:lnTo>
                    <a:pt x="94" y="55"/>
                  </a:lnTo>
                  <a:lnTo>
                    <a:pt x="94" y="48"/>
                  </a:lnTo>
                  <a:lnTo>
                    <a:pt x="94" y="48"/>
                  </a:lnTo>
                  <a:lnTo>
                    <a:pt x="94" y="48"/>
                  </a:lnTo>
                  <a:lnTo>
                    <a:pt x="97" y="42"/>
                  </a:lnTo>
                  <a:lnTo>
                    <a:pt x="97" y="42"/>
                  </a:lnTo>
                  <a:lnTo>
                    <a:pt x="99" y="27"/>
                  </a:lnTo>
                  <a:lnTo>
                    <a:pt x="99" y="27"/>
                  </a:lnTo>
                  <a:lnTo>
                    <a:pt x="96" y="18"/>
                  </a:lnTo>
                  <a:lnTo>
                    <a:pt x="96" y="18"/>
                  </a:lnTo>
                  <a:lnTo>
                    <a:pt x="99" y="13"/>
                  </a:lnTo>
                  <a:lnTo>
                    <a:pt x="99" y="13"/>
                  </a:lnTo>
                  <a:lnTo>
                    <a:pt x="102" y="10"/>
                  </a:lnTo>
                  <a:lnTo>
                    <a:pt x="102" y="10"/>
                  </a:lnTo>
                  <a:lnTo>
                    <a:pt x="102" y="5"/>
                  </a:lnTo>
                  <a:lnTo>
                    <a:pt x="102" y="5"/>
                  </a:lnTo>
                  <a:lnTo>
                    <a:pt x="128" y="0"/>
                  </a:lnTo>
                  <a:lnTo>
                    <a:pt x="138" y="5"/>
                  </a:lnTo>
                  <a:lnTo>
                    <a:pt x="142" y="8"/>
                  </a:lnTo>
                  <a:lnTo>
                    <a:pt x="149" y="12"/>
                  </a:lnTo>
                  <a:lnTo>
                    <a:pt x="155" y="15"/>
                  </a:lnTo>
                  <a:lnTo>
                    <a:pt x="162" y="17"/>
                  </a:lnTo>
                  <a:lnTo>
                    <a:pt x="169" y="20"/>
                  </a:lnTo>
                  <a:lnTo>
                    <a:pt x="171" y="27"/>
                  </a:lnTo>
                  <a:lnTo>
                    <a:pt x="176" y="37"/>
                  </a:lnTo>
                  <a:lnTo>
                    <a:pt x="171" y="41"/>
                  </a:lnTo>
                  <a:lnTo>
                    <a:pt x="173" y="46"/>
                  </a:lnTo>
                  <a:lnTo>
                    <a:pt x="171" y="51"/>
                  </a:lnTo>
                  <a:lnTo>
                    <a:pt x="171" y="55"/>
                  </a:lnTo>
                  <a:lnTo>
                    <a:pt x="171" y="60"/>
                  </a:lnTo>
                  <a:lnTo>
                    <a:pt x="174" y="65"/>
                  </a:lnTo>
                  <a:lnTo>
                    <a:pt x="169" y="68"/>
                  </a:lnTo>
                  <a:lnTo>
                    <a:pt x="166" y="70"/>
                  </a:lnTo>
                  <a:lnTo>
                    <a:pt x="166" y="77"/>
                  </a:lnTo>
                  <a:lnTo>
                    <a:pt x="164" y="84"/>
                  </a:lnTo>
                  <a:lnTo>
                    <a:pt x="162" y="85"/>
                  </a:lnTo>
                  <a:lnTo>
                    <a:pt x="167" y="89"/>
                  </a:lnTo>
                  <a:lnTo>
                    <a:pt x="125" y="108"/>
                  </a:lnTo>
                  <a:lnTo>
                    <a:pt x="126" y="109"/>
                  </a:lnTo>
                  <a:lnTo>
                    <a:pt x="126" y="116"/>
                  </a:lnTo>
                  <a:lnTo>
                    <a:pt x="114" y="116"/>
                  </a:lnTo>
                  <a:lnTo>
                    <a:pt x="109" y="118"/>
                  </a:lnTo>
                  <a:lnTo>
                    <a:pt x="106" y="120"/>
                  </a:lnTo>
                  <a:lnTo>
                    <a:pt x="104" y="121"/>
                  </a:lnTo>
                  <a:lnTo>
                    <a:pt x="102" y="128"/>
                  </a:lnTo>
                  <a:lnTo>
                    <a:pt x="101" y="130"/>
                  </a:lnTo>
                  <a:lnTo>
                    <a:pt x="96" y="132"/>
                  </a:lnTo>
                  <a:lnTo>
                    <a:pt x="94" y="134"/>
                  </a:lnTo>
                  <a:lnTo>
                    <a:pt x="90" y="135"/>
                  </a:lnTo>
                  <a:lnTo>
                    <a:pt x="87" y="137"/>
                  </a:lnTo>
                  <a:lnTo>
                    <a:pt x="77" y="151"/>
                  </a:lnTo>
                  <a:lnTo>
                    <a:pt x="72" y="154"/>
                  </a:lnTo>
                  <a:lnTo>
                    <a:pt x="68" y="15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09" name="Freeform 393"/>
            <p:cNvSpPr>
              <a:spLocks/>
            </p:cNvSpPr>
            <p:nvPr/>
          </p:nvSpPr>
          <p:spPr bwMode="auto">
            <a:xfrm>
              <a:off x="4964113" y="3950036"/>
              <a:ext cx="457200" cy="455613"/>
            </a:xfrm>
            <a:custGeom>
              <a:avLst/>
              <a:gdLst>
                <a:gd name="T0" fmla="*/ 252 w 288"/>
                <a:gd name="T1" fmla="*/ 278 h 287"/>
                <a:gd name="T2" fmla="*/ 243 w 288"/>
                <a:gd name="T3" fmla="*/ 272 h 287"/>
                <a:gd name="T4" fmla="*/ 228 w 288"/>
                <a:gd name="T5" fmla="*/ 261 h 287"/>
                <a:gd name="T6" fmla="*/ 216 w 288"/>
                <a:gd name="T7" fmla="*/ 265 h 287"/>
                <a:gd name="T8" fmla="*/ 200 w 288"/>
                <a:gd name="T9" fmla="*/ 258 h 287"/>
                <a:gd name="T10" fmla="*/ 192 w 288"/>
                <a:gd name="T11" fmla="*/ 256 h 287"/>
                <a:gd name="T12" fmla="*/ 171 w 288"/>
                <a:gd name="T13" fmla="*/ 249 h 287"/>
                <a:gd name="T14" fmla="*/ 154 w 288"/>
                <a:gd name="T15" fmla="*/ 254 h 287"/>
                <a:gd name="T16" fmla="*/ 152 w 288"/>
                <a:gd name="T17" fmla="*/ 235 h 287"/>
                <a:gd name="T18" fmla="*/ 149 w 288"/>
                <a:gd name="T19" fmla="*/ 210 h 287"/>
                <a:gd name="T20" fmla="*/ 129 w 288"/>
                <a:gd name="T21" fmla="*/ 193 h 287"/>
                <a:gd name="T22" fmla="*/ 115 w 288"/>
                <a:gd name="T23" fmla="*/ 194 h 287"/>
                <a:gd name="T24" fmla="*/ 99 w 288"/>
                <a:gd name="T25" fmla="*/ 203 h 287"/>
                <a:gd name="T26" fmla="*/ 96 w 288"/>
                <a:gd name="T27" fmla="*/ 203 h 287"/>
                <a:gd name="T28" fmla="*/ 91 w 288"/>
                <a:gd name="T29" fmla="*/ 205 h 287"/>
                <a:gd name="T30" fmla="*/ 84 w 288"/>
                <a:gd name="T31" fmla="*/ 205 h 287"/>
                <a:gd name="T32" fmla="*/ 70 w 288"/>
                <a:gd name="T33" fmla="*/ 181 h 287"/>
                <a:gd name="T34" fmla="*/ 19 w 288"/>
                <a:gd name="T35" fmla="*/ 172 h 287"/>
                <a:gd name="T36" fmla="*/ 0 w 288"/>
                <a:gd name="T37" fmla="*/ 168 h 287"/>
                <a:gd name="T38" fmla="*/ 16 w 288"/>
                <a:gd name="T39" fmla="*/ 150 h 287"/>
                <a:gd name="T40" fmla="*/ 31 w 288"/>
                <a:gd name="T41" fmla="*/ 148 h 287"/>
                <a:gd name="T42" fmla="*/ 43 w 288"/>
                <a:gd name="T43" fmla="*/ 151 h 287"/>
                <a:gd name="T44" fmla="*/ 62 w 288"/>
                <a:gd name="T45" fmla="*/ 134 h 287"/>
                <a:gd name="T46" fmla="*/ 70 w 288"/>
                <a:gd name="T47" fmla="*/ 96 h 287"/>
                <a:gd name="T48" fmla="*/ 82 w 288"/>
                <a:gd name="T49" fmla="*/ 69 h 287"/>
                <a:gd name="T50" fmla="*/ 91 w 288"/>
                <a:gd name="T51" fmla="*/ 50 h 287"/>
                <a:gd name="T52" fmla="*/ 96 w 288"/>
                <a:gd name="T53" fmla="*/ 40 h 287"/>
                <a:gd name="T54" fmla="*/ 99 w 288"/>
                <a:gd name="T55" fmla="*/ 16 h 287"/>
                <a:gd name="T56" fmla="*/ 118 w 288"/>
                <a:gd name="T57" fmla="*/ 4 h 287"/>
                <a:gd name="T58" fmla="*/ 139 w 288"/>
                <a:gd name="T59" fmla="*/ 16 h 287"/>
                <a:gd name="T60" fmla="*/ 158 w 288"/>
                <a:gd name="T61" fmla="*/ 17 h 287"/>
                <a:gd name="T62" fmla="*/ 168 w 288"/>
                <a:gd name="T63" fmla="*/ 9 h 287"/>
                <a:gd name="T64" fmla="*/ 182 w 288"/>
                <a:gd name="T65" fmla="*/ 7 h 287"/>
                <a:gd name="T66" fmla="*/ 194 w 288"/>
                <a:gd name="T67" fmla="*/ 7 h 287"/>
                <a:gd name="T68" fmla="*/ 204 w 288"/>
                <a:gd name="T69" fmla="*/ 0 h 287"/>
                <a:gd name="T70" fmla="*/ 217 w 288"/>
                <a:gd name="T71" fmla="*/ 5 h 287"/>
                <a:gd name="T72" fmla="*/ 231 w 288"/>
                <a:gd name="T73" fmla="*/ 4 h 287"/>
                <a:gd name="T74" fmla="*/ 259 w 288"/>
                <a:gd name="T75" fmla="*/ 14 h 287"/>
                <a:gd name="T76" fmla="*/ 269 w 288"/>
                <a:gd name="T77" fmla="*/ 14 h 287"/>
                <a:gd name="T78" fmla="*/ 282 w 288"/>
                <a:gd name="T79" fmla="*/ 28 h 287"/>
                <a:gd name="T80" fmla="*/ 284 w 288"/>
                <a:gd name="T81" fmla="*/ 40 h 287"/>
                <a:gd name="T82" fmla="*/ 288 w 288"/>
                <a:gd name="T83" fmla="*/ 47 h 287"/>
                <a:gd name="T84" fmla="*/ 279 w 288"/>
                <a:gd name="T85" fmla="*/ 64 h 287"/>
                <a:gd name="T86" fmla="*/ 271 w 288"/>
                <a:gd name="T87" fmla="*/ 72 h 287"/>
                <a:gd name="T88" fmla="*/ 267 w 288"/>
                <a:gd name="T89" fmla="*/ 91 h 287"/>
                <a:gd name="T90" fmla="*/ 265 w 288"/>
                <a:gd name="T91" fmla="*/ 105 h 287"/>
                <a:gd name="T92" fmla="*/ 259 w 288"/>
                <a:gd name="T93" fmla="*/ 119 h 287"/>
                <a:gd name="T94" fmla="*/ 260 w 288"/>
                <a:gd name="T95" fmla="*/ 127 h 287"/>
                <a:gd name="T96" fmla="*/ 262 w 288"/>
                <a:gd name="T97" fmla="*/ 144 h 287"/>
                <a:gd name="T98" fmla="*/ 265 w 288"/>
                <a:gd name="T99" fmla="*/ 168 h 287"/>
                <a:gd name="T100" fmla="*/ 272 w 288"/>
                <a:gd name="T101" fmla="*/ 186 h 287"/>
                <a:gd name="T102" fmla="*/ 284 w 288"/>
                <a:gd name="T103" fmla="*/ 210 h 287"/>
                <a:gd name="T104" fmla="*/ 257 w 288"/>
                <a:gd name="T105" fmla="*/ 211 h 287"/>
                <a:gd name="T106" fmla="*/ 257 w 288"/>
                <a:gd name="T107" fmla="*/ 215 h 287"/>
                <a:gd name="T108" fmla="*/ 252 w 288"/>
                <a:gd name="T109" fmla="*/ 220 h 287"/>
                <a:gd name="T110" fmla="*/ 248 w 288"/>
                <a:gd name="T111" fmla="*/ 223 h 287"/>
                <a:gd name="T112" fmla="*/ 252 w 288"/>
                <a:gd name="T113" fmla="*/ 247 h 287"/>
                <a:gd name="T114" fmla="*/ 248 w 288"/>
                <a:gd name="T115" fmla="*/ 260 h 287"/>
                <a:gd name="T116" fmla="*/ 259 w 288"/>
                <a:gd name="T117" fmla="*/ 270 h 287"/>
                <a:gd name="T118" fmla="*/ 269 w 288"/>
                <a:gd name="T119" fmla="*/ 266 h 287"/>
                <a:gd name="T120" fmla="*/ 269 w 288"/>
                <a:gd name="T121" fmla="*/ 285 h 287"/>
                <a:gd name="T122" fmla="*/ 255 w 288"/>
                <a:gd name="T123"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 h="287">
                  <a:moveTo>
                    <a:pt x="255" y="287"/>
                  </a:moveTo>
                  <a:lnTo>
                    <a:pt x="253" y="282"/>
                  </a:lnTo>
                  <a:lnTo>
                    <a:pt x="252" y="278"/>
                  </a:lnTo>
                  <a:lnTo>
                    <a:pt x="248" y="275"/>
                  </a:lnTo>
                  <a:lnTo>
                    <a:pt x="247" y="273"/>
                  </a:lnTo>
                  <a:lnTo>
                    <a:pt x="243" y="272"/>
                  </a:lnTo>
                  <a:lnTo>
                    <a:pt x="240" y="272"/>
                  </a:lnTo>
                  <a:lnTo>
                    <a:pt x="235" y="268"/>
                  </a:lnTo>
                  <a:lnTo>
                    <a:pt x="228" y="261"/>
                  </a:lnTo>
                  <a:lnTo>
                    <a:pt x="226" y="265"/>
                  </a:lnTo>
                  <a:lnTo>
                    <a:pt x="221" y="265"/>
                  </a:lnTo>
                  <a:lnTo>
                    <a:pt x="216" y="265"/>
                  </a:lnTo>
                  <a:lnTo>
                    <a:pt x="211" y="263"/>
                  </a:lnTo>
                  <a:lnTo>
                    <a:pt x="205" y="261"/>
                  </a:lnTo>
                  <a:lnTo>
                    <a:pt x="200" y="258"/>
                  </a:lnTo>
                  <a:lnTo>
                    <a:pt x="199" y="254"/>
                  </a:lnTo>
                  <a:lnTo>
                    <a:pt x="197" y="253"/>
                  </a:lnTo>
                  <a:lnTo>
                    <a:pt x="192" y="256"/>
                  </a:lnTo>
                  <a:lnTo>
                    <a:pt x="187" y="256"/>
                  </a:lnTo>
                  <a:lnTo>
                    <a:pt x="180" y="249"/>
                  </a:lnTo>
                  <a:lnTo>
                    <a:pt x="171" y="249"/>
                  </a:lnTo>
                  <a:lnTo>
                    <a:pt x="168" y="253"/>
                  </a:lnTo>
                  <a:lnTo>
                    <a:pt x="159" y="253"/>
                  </a:lnTo>
                  <a:lnTo>
                    <a:pt x="154" y="254"/>
                  </a:lnTo>
                  <a:lnTo>
                    <a:pt x="152" y="246"/>
                  </a:lnTo>
                  <a:lnTo>
                    <a:pt x="154" y="242"/>
                  </a:lnTo>
                  <a:lnTo>
                    <a:pt x="152" y="235"/>
                  </a:lnTo>
                  <a:lnTo>
                    <a:pt x="147" y="229"/>
                  </a:lnTo>
                  <a:lnTo>
                    <a:pt x="147" y="218"/>
                  </a:lnTo>
                  <a:lnTo>
                    <a:pt x="149" y="210"/>
                  </a:lnTo>
                  <a:lnTo>
                    <a:pt x="146" y="203"/>
                  </a:lnTo>
                  <a:lnTo>
                    <a:pt x="146" y="194"/>
                  </a:lnTo>
                  <a:lnTo>
                    <a:pt x="129" y="193"/>
                  </a:lnTo>
                  <a:lnTo>
                    <a:pt x="129" y="189"/>
                  </a:lnTo>
                  <a:lnTo>
                    <a:pt x="117" y="189"/>
                  </a:lnTo>
                  <a:lnTo>
                    <a:pt x="115" y="194"/>
                  </a:lnTo>
                  <a:lnTo>
                    <a:pt x="113" y="198"/>
                  </a:lnTo>
                  <a:lnTo>
                    <a:pt x="113" y="203"/>
                  </a:lnTo>
                  <a:lnTo>
                    <a:pt x="99" y="203"/>
                  </a:lnTo>
                  <a:lnTo>
                    <a:pt x="99" y="203"/>
                  </a:lnTo>
                  <a:lnTo>
                    <a:pt x="96" y="203"/>
                  </a:lnTo>
                  <a:lnTo>
                    <a:pt x="96" y="203"/>
                  </a:lnTo>
                  <a:lnTo>
                    <a:pt x="94" y="203"/>
                  </a:lnTo>
                  <a:lnTo>
                    <a:pt x="94" y="203"/>
                  </a:lnTo>
                  <a:lnTo>
                    <a:pt x="91" y="205"/>
                  </a:lnTo>
                  <a:lnTo>
                    <a:pt x="91" y="205"/>
                  </a:lnTo>
                  <a:lnTo>
                    <a:pt x="86" y="205"/>
                  </a:lnTo>
                  <a:lnTo>
                    <a:pt x="84" y="205"/>
                  </a:lnTo>
                  <a:lnTo>
                    <a:pt x="74" y="193"/>
                  </a:lnTo>
                  <a:lnTo>
                    <a:pt x="74" y="187"/>
                  </a:lnTo>
                  <a:lnTo>
                    <a:pt x="70" y="181"/>
                  </a:lnTo>
                  <a:lnTo>
                    <a:pt x="70" y="177"/>
                  </a:lnTo>
                  <a:lnTo>
                    <a:pt x="69" y="174"/>
                  </a:lnTo>
                  <a:lnTo>
                    <a:pt x="19" y="172"/>
                  </a:lnTo>
                  <a:lnTo>
                    <a:pt x="4" y="175"/>
                  </a:lnTo>
                  <a:lnTo>
                    <a:pt x="4" y="172"/>
                  </a:lnTo>
                  <a:lnTo>
                    <a:pt x="0" y="168"/>
                  </a:lnTo>
                  <a:lnTo>
                    <a:pt x="9" y="167"/>
                  </a:lnTo>
                  <a:lnTo>
                    <a:pt x="9" y="158"/>
                  </a:lnTo>
                  <a:lnTo>
                    <a:pt x="16" y="150"/>
                  </a:lnTo>
                  <a:lnTo>
                    <a:pt x="22" y="155"/>
                  </a:lnTo>
                  <a:lnTo>
                    <a:pt x="24" y="153"/>
                  </a:lnTo>
                  <a:lnTo>
                    <a:pt x="31" y="148"/>
                  </a:lnTo>
                  <a:lnTo>
                    <a:pt x="36" y="148"/>
                  </a:lnTo>
                  <a:lnTo>
                    <a:pt x="40" y="153"/>
                  </a:lnTo>
                  <a:lnTo>
                    <a:pt x="43" y="151"/>
                  </a:lnTo>
                  <a:lnTo>
                    <a:pt x="52" y="144"/>
                  </a:lnTo>
                  <a:lnTo>
                    <a:pt x="57" y="139"/>
                  </a:lnTo>
                  <a:lnTo>
                    <a:pt x="62" y="134"/>
                  </a:lnTo>
                  <a:lnTo>
                    <a:pt x="63" y="117"/>
                  </a:lnTo>
                  <a:lnTo>
                    <a:pt x="63" y="107"/>
                  </a:lnTo>
                  <a:lnTo>
                    <a:pt x="70" y="96"/>
                  </a:lnTo>
                  <a:lnTo>
                    <a:pt x="75" y="88"/>
                  </a:lnTo>
                  <a:lnTo>
                    <a:pt x="77" y="77"/>
                  </a:lnTo>
                  <a:lnTo>
                    <a:pt x="82" y="69"/>
                  </a:lnTo>
                  <a:lnTo>
                    <a:pt x="89" y="64"/>
                  </a:lnTo>
                  <a:lnTo>
                    <a:pt x="91" y="55"/>
                  </a:lnTo>
                  <a:lnTo>
                    <a:pt x="91" y="50"/>
                  </a:lnTo>
                  <a:lnTo>
                    <a:pt x="91" y="50"/>
                  </a:lnTo>
                  <a:lnTo>
                    <a:pt x="96" y="40"/>
                  </a:lnTo>
                  <a:lnTo>
                    <a:pt x="96" y="40"/>
                  </a:lnTo>
                  <a:lnTo>
                    <a:pt x="98" y="35"/>
                  </a:lnTo>
                  <a:lnTo>
                    <a:pt x="99" y="28"/>
                  </a:lnTo>
                  <a:lnTo>
                    <a:pt x="99" y="16"/>
                  </a:lnTo>
                  <a:lnTo>
                    <a:pt x="105" y="11"/>
                  </a:lnTo>
                  <a:lnTo>
                    <a:pt x="111" y="4"/>
                  </a:lnTo>
                  <a:lnTo>
                    <a:pt x="118" y="4"/>
                  </a:lnTo>
                  <a:lnTo>
                    <a:pt x="129" y="12"/>
                  </a:lnTo>
                  <a:lnTo>
                    <a:pt x="132" y="16"/>
                  </a:lnTo>
                  <a:lnTo>
                    <a:pt x="139" y="16"/>
                  </a:lnTo>
                  <a:lnTo>
                    <a:pt x="144" y="17"/>
                  </a:lnTo>
                  <a:lnTo>
                    <a:pt x="149" y="17"/>
                  </a:lnTo>
                  <a:lnTo>
                    <a:pt x="158" y="17"/>
                  </a:lnTo>
                  <a:lnTo>
                    <a:pt x="158" y="16"/>
                  </a:lnTo>
                  <a:lnTo>
                    <a:pt x="161" y="11"/>
                  </a:lnTo>
                  <a:lnTo>
                    <a:pt x="168" y="9"/>
                  </a:lnTo>
                  <a:lnTo>
                    <a:pt x="170" y="11"/>
                  </a:lnTo>
                  <a:lnTo>
                    <a:pt x="175" y="9"/>
                  </a:lnTo>
                  <a:lnTo>
                    <a:pt x="182" y="7"/>
                  </a:lnTo>
                  <a:lnTo>
                    <a:pt x="187" y="4"/>
                  </a:lnTo>
                  <a:lnTo>
                    <a:pt x="190" y="4"/>
                  </a:lnTo>
                  <a:lnTo>
                    <a:pt x="194" y="7"/>
                  </a:lnTo>
                  <a:lnTo>
                    <a:pt x="197" y="5"/>
                  </a:lnTo>
                  <a:lnTo>
                    <a:pt x="200" y="2"/>
                  </a:lnTo>
                  <a:lnTo>
                    <a:pt x="204" y="0"/>
                  </a:lnTo>
                  <a:lnTo>
                    <a:pt x="211" y="2"/>
                  </a:lnTo>
                  <a:lnTo>
                    <a:pt x="216" y="2"/>
                  </a:lnTo>
                  <a:lnTo>
                    <a:pt x="217" y="5"/>
                  </a:lnTo>
                  <a:lnTo>
                    <a:pt x="223" y="5"/>
                  </a:lnTo>
                  <a:lnTo>
                    <a:pt x="226" y="4"/>
                  </a:lnTo>
                  <a:lnTo>
                    <a:pt x="231" y="4"/>
                  </a:lnTo>
                  <a:lnTo>
                    <a:pt x="247" y="17"/>
                  </a:lnTo>
                  <a:lnTo>
                    <a:pt x="250" y="14"/>
                  </a:lnTo>
                  <a:lnTo>
                    <a:pt x="259" y="14"/>
                  </a:lnTo>
                  <a:lnTo>
                    <a:pt x="260" y="14"/>
                  </a:lnTo>
                  <a:lnTo>
                    <a:pt x="264" y="11"/>
                  </a:lnTo>
                  <a:lnTo>
                    <a:pt x="269" y="14"/>
                  </a:lnTo>
                  <a:lnTo>
                    <a:pt x="272" y="17"/>
                  </a:lnTo>
                  <a:lnTo>
                    <a:pt x="276" y="23"/>
                  </a:lnTo>
                  <a:lnTo>
                    <a:pt x="282" y="28"/>
                  </a:lnTo>
                  <a:lnTo>
                    <a:pt x="286" y="28"/>
                  </a:lnTo>
                  <a:lnTo>
                    <a:pt x="286" y="35"/>
                  </a:lnTo>
                  <a:lnTo>
                    <a:pt x="284" y="40"/>
                  </a:lnTo>
                  <a:lnTo>
                    <a:pt x="282" y="41"/>
                  </a:lnTo>
                  <a:lnTo>
                    <a:pt x="284" y="45"/>
                  </a:lnTo>
                  <a:lnTo>
                    <a:pt x="288" y="47"/>
                  </a:lnTo>
                  <a:lnTo>
                    <a:pt x="288" y="52"/>
                  </a:lnTo>
                  <a:lnTo>
                    <a:pt x="288" y="57"/>
                  </a:lnTo>
                  <a:lnTo>
                    <a:pt x="279" y="64"/>
                  </a:lnTo>
                  <a:lnTo>
                    <a:pt x="274" y="67"/>
                  </a:lnTo>
                  <a:lnTo>
                    <a:pt x="272" y="69"/>
                  </a:lnTo>
                  <a:lnTo>
                    <a:pt x="271" y="72"/>
                  </a:lnTo>
                  <a:lnTo>
                    <a:pt x="271" y="77"/>
                  </a:lnTo>
                  <a:lnTo>
                    <a:pt x="267" y="81"/>
                  </a:lnTo>
                  <a:lnTo>
                    <a:pt x="267" y="91"/>
                  </a:lnTo>
                  <a:lnTo>
                    <a:pt x="265" y="98"/>
                  </a:lnTo>
                  <a:lnTo>
                    <a:pt x="265" y="100"/>
                  </a:lnTo>
                  <a:lnTo>
                    <a:pt x="265" y="105"/>
                  </a:lnTo>
                  <a:lnTo>
                    <a:pt x="260" y="108"/>
                  </a:lnTo>
                  <a:lnTo>
                    <a:pt x="259" y="114"/>
                  </a:lnTo>
                  <a:lnTo>
                    <a:pt x="259" y="119"/>
                  </a:lnTo>
                  <a:lnTo>
                    <a:pt x="257" y="119"/>
                  </a:lnTo>
                  <a:lnTo>
                    <a:pt x="257" y="122"/>
                  </a:lnTo>
                  <a:lnTo>
                    <a:pt x="260" y="127"/>
                  </a:lnTo>
                  <a:lnTo>
                    <a:pt x="260" y="131"/>
                  </a:lnTo>
                  <a:lnTo>
                    <a:pt x="260" y="141"/>
                  </a:lnTo>
                  <a:lnTo>
                    <a:pt x="262" y="144"/>
                  </a:lnTo>
                  <a:lnTo>
                    <a:pt x="264" y="153"/>
                  </a:lnTo>
                  <a:lnTo>
                    <a:pt x="264" y="162"/>
                  </a:lnTo>
                  <a:lnTo>
                    <a:pt x="265" y="168"/>
                  </a:lnTo>
                  <a:lnTo>
                    <a:pt x="265" y="175"/>
                  </a:lnTo>
                  <a:lnTo>
                    <a:pt x="267" y="181"/>
                  </a:lnTo>
                  <a:lnTo>
                    <a:pt x="272" y="186"/>
                  </a:lnTo>
                  <a:lnTo>
                    <a:pt x="276" y="191"/>
                  </a:lnTo>
                  <a:lnTo>
                    <a:pt x="279" y="199"/>
                  </a:lnTo>
                  <a:lnTo>
                    <a:pt x="284" y="210"/>
                  </a:lnTo>
                  <a:lnTo>
                    <a:pt x="277" y="208"/>
                  </a:lnTo>
                  <a:lnTo>
                    <a:pt x="257" y="211"/>
                  </a:lnTo>
                  <a:lnTo>
                    <a:pt x="257" y="211"/>
                  </a:lnTo>
                  <a:lnTo>
                    <a:pt x="257" y="213"/>
                  </a:lnTo>
                  <a:lnTo>
                    <a:pt x="257" y="213"/>
                  </a:lnTo>
                  <a:lnTo>
                    <a:pt x="257" y="215"/>
                  </a:lnTo>
                  <a:lnTo>
                    <a:pt x="257" y="215"/>
                  </a:lnTo>
                  <a:lnTo>
                    <a:pt x="257" y="217"/>
                  </a:lnTo>
                  <a:lnTo>
                    <a:pt x="252" y="220"/>
                  </a:lnTo>
                  <a:lnTo>
                    <a:pt x="252" y="220"/>
                  </a:lnTo>
                  <a:lnTo>
                    <a:pt x="248" y="223"/>
                  </a:lnTo>
                  <a:lnTo>
                    <a:pt x="248" y="223"/>
                  </a:lnTo>
                  <a:lnTo>
                    <a:pt x="252" y="230"/>
                  </a:lnTo>
                  <a:lnTo>
                    <a:pt x="252" y="230"/>
                  </a:lnTo>
                  <a:lnTo>
                    <a:pt x="252" y="247"/>
                  </a:lnTo>
                  <a:lnTo>
                    <a:pt x="252" y="247"/>
                  </a:lnTo>
                  <a:lnTo>
                    <a:pt x="248" y="254"/>
                  </a:lnTo>
                  <a:lnTo>
                    <a:pt x="248" y="260"/>
                  </a:lnTo>
                  <a:lnTo>
                    <a:pt x="248" y="260"/>
                  </a:lnTo>
                  <a:lnTo>
                    <a:pt x="259" y="270"/>
                  </a:lnTo>
                  <a:lnTo>
                    <a:pt x="259" y="270"/>
                  </a:lnTo>
                  <a:lnTo>
                    <a:pt x="262" y="270"/>
                  </a:lnTo>
                  <a:lnTo>
                    <a:pt x="264" y="266"/>
                  </a:lnTo>
                  <a:lnTo>
                    <a:pt x="269" y="266"/>
                  </a:lnTo>
                  <a:lnTo>
                    <a:pt x="269" y="270"/>
                  </a:lnTo>
                  <a:lnTo>
                    <a:pt x="269" y="277"/>
                  </a:lnTo>
                  <a:lnTo>
                    <a:pt x="269" y="285"/>
                  </a:lnTo>
                  <a:lnTo>
                    <a:pt x="264" y="285"/>
                  </a:lnTo>
                  <a:lnTo>
                    <a:pt x="259" y="287"/>
                  </a:lnTo>
                  <a:lnTo>
                    <a:pt x="255" y="28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10" name="Freeform 394"/>
            <p:cNvSpPr>
              <a:spLocks/>
            </p:cNvSpPr>
            <p:nvPr/>
          </p:nvSpPr>
          <p:spPr bwMode="auto">
            <a:xfrm>
              <a:off x="5376863" y="4100849"/>
              <a:ext cx="266700" cy="263525"/>
            </a:xfrm>
            <a:custGeom>
              <a:avLst/>
              <a:gdLst>
                <a:gd name="T0" fmla="*/ 99 w 168"/>
                <a:gd name="T1" fmla="*/ 163 h 166"/>
                <a:gd name="T2" fmla="*/ 94 w 168"/>
                <a:gd name="T3" fmla="*/ 165 h 166"/>
                <a:gd name="T4" fmla="*/ 81 w 168"/>
                <a:gd name="T5" fmla="*/ 165 h 166"/>
                <a:gd name="T6" fmla="*/ 79 w 168"/>
                <a:gd name="T7" fmla="*/ 158 h 166"/>
                <a:gd name="T8" fmla="*/ 77 w 168"/>
                <a:gd name="T9" fmla="*/ 140 h 166"/>
                <a:gd name="T10" fmla="*/ 70 w 168"/>
                <a:gd name="T11" fmla="*/ 134 h 166"/>
                <a:gd name="T12" fmla="*/ 53 w 168"/>
                <a:gd name="T13" fmla="*/ 130 h 166"/>
                <a:gd name="T14" fmla="*/ 38 w 168"/>
                <a:gd name="T15" fmla="*/ 125 h 166"/>
                <a:gd name="T16" fmla="*/ 28 w 168"/>
                <a:gd name="T17" fmla="*/ 116 h 166"/>
                <a:gd name="T18" fmla="*/ 17 w 168"/>
                <a:gd name="T19" fmla="*/ 106 h 166"/>
                <a:gd name="T20" fmla="*/ 11 w 168"/>
                <a:gd name="T21" fmla="*/ 92 h 166"/>
                <a:gd name="T22" fmla="*/ 4 w 168"/>
                <a:gd name="T23" fmla="*/ 80 h 166"/>
                <a:gd name="T24" fmla="*/ 0 w 168"/>
                <a:gd name="T25" fmla="*/ 67 h 166"/>
                <a:gd name="T26" fmla="*/ 5 w 168"/>
                <a:gd name="T27" fmla="*/ 53 h 166"/>
                <a:gd name="T28" fmla="*/ 21 w 168"/>
                <a:gd name="T29" fmla="*/ 36 h 166"/>
                <a:gd name="T30" fmla="*/ 17 w 168"/>
                <a:gd name="T31" fmla="*/ 32 h 166"/>
                <a:gd name="T32" fmla="*/ 21 w 168"/>
                <a:gd name="T33" fmla="*/ 22 h 166"/>
                <a:gd name="T34" fmla="*/ 16 w 168"/>
                <a:gd name="T35" fmla="*/ 3 h 166"/>
                <a:gd name="T36" fmla="*/ 36 w 168"/>
                <a:gd name="T37" fmla="*/ 0 h 166"/>
                <a:gd name="T38" fmla="*/ 125 w 168"/>
                <a:gd name="T39" fmla="*/ 31 h 166"/>
                <a:gd name="T40" fmla="*/ 127 w 168"/>
                <a:gd name="T41" fmla="*/ 39 h 166"/>
                <a:gd name="T42" fmla="*/ 151 w 168"/>
                <a:gd name="T43" fmla="*/ 58 h 166"/>
                <a:gd name="T44" fmla="*/ 149 w 168"/>
                <a:gd name="T45" fmla="*/ 63 h 166"/>
                <a:gd name="T46" fmla="*/ 147 w 168"/>
                <a:gd name="T47" fmla="*/ 70 h 166"/>
                <a:gd name="T48" fmla="*/ 146 w 168"/>
                <a:gd name="T49" fmla="*/ 73 h 166"/>
                <a:gd name="T50" fmla="*/ 144 w 168"/>
                <a:gd name="T51" fmla="*/ 77 h 166"/>
                <a:gd name="T52" fmla="*/ 146 w 168"/>
                <a:gd name="T53" fmla="*/ 84 h 166"/>
                <a:gd name="T54" fmla="*/ 149 w 168"/>
                <a:gd name="T55" fmla="*/ 86 h 166"/>
                <a:gd name="T56" fmla="*/ 149 w 168"/>
                <a:gd name="T57" fmla="*/ 87 h 166"/>
                <a:gd name="T58" fmla="*/ 154 w 168"/>
                <a:gd name="T59" fmla="*/ 91 h 166"/>
                <a:gd name="T60" fmla="*/ 154 w 168"/>
                <a:gd name="T61" fmla="*/ 94 h 166"/>
                <a:gd name="T62" fmla="*/ 153 w 168"/>
                <a:gd name="T63" fmla="*/ 99 h 166"/>
                <a:gd name="T64" fmla="*/ 151 w 168"/>
                <a:gd name="T65" fmla="*/ 103 h 166"/>
                <a:gd name="T66" fmla="*/ 154 w 168"/>
                <a:gd name="T67" fmla="*/ 108 h 166"/>
                <a:gd name="T68" fmla="*/ 153 w 168"/>
                <a:gd name="T69" fmla="*/ 111 h 166"/>
                <a:gd name="T70" fmla="*/ 153 w 168"/>
                <a:gd name="T71" fmla="*/ 115 h 166"/>
                <a:gd name="T72" fmla="*/ 153 w 168"/>
                <a:gd name="T73" fmla="*/ 118 h 166"/>
                <a:gd name="T74" fmla="*/ 154 w 168"/>
                <a:gd name="T75" fmla="*/ 122 h 166"/>
                <a:gd name="T76" fmla="*/ 158 w 168"/>
                <a:gd name="T77" fmla="*/ 127 h 166"/>
                <a:gd name="T78" fmla="*/ 159 w 168"/>
                <a:gd name="T79" fmla="*/ 137 h 166"/>
                <a:gd name="T80" fmla="*/ 159 w 168"/>
                <a:gd name="T81" fmla="*/ 140 h 166"/>
                <a:gd name="T82" fmla="*/ 159 w 168"/>
                <a:gd name="T83" fmla="*/ 139 h 166"/>
                <a:gd name="T84" fmla="*/ 161 w 168"/>
                <a:gd name="T85" fmla="*/ 140 h 166"/>
                <a:gd name="T86" fmla="*/ 168 w 168"/>
                <a:gd name="T87" fmla="*/ 144 h 166"/>
                <a:gd name="T88" fmla="*/ 156 w 168"/>
                <a:gd name="T89" fmla="*/ 154 h 166"/>
                <a:gd name="T90" fmla="*/ 144 w 168"/>
                <a:gd name="T91" fmla="*/ 158 h 166"/>
                <a:gd name="T92" fmla="*/ 135 w 168"/>
                <a:gd name="T93" fmla="*/ 161 h 166"/>
                <a:gd name="T94" fmla="*/ 123 w 168"/>
                <a:gd name="T95" fmla="*/ 166 h 166"/>
                <a:gd name="T96" fmla="*/ 117 w 168"/>
                <a:gd name="T97" fmla="*/ 165 h 166"/>
                <a:gd name="T98" fmla="*/ 110 w 168"/>
                <a:gd name="T99"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66">
                  <a:moveTo>
                    <a:pt x="106" y="166"/>
                  </a:moveTo>
                  <a:lnTo>
                    <a:pt x="99" y="163"/>
                  </a:lnTo>
                  <a:lnTo>
                    <a:pt x="98" y="163"/>
                  </a:lnTo>
                  <a:lnTo>
                    <a:pt x="94" y="165"/>
                  </a:lnTo>
                  <a:lnTo>
                    <a:pt x="87" y="165"/>
                  </a:lnTo>
                  <a:lnTo>
                    <a:pt x="81" y="165"/>
                  </a:lnTo>
                  <a:lnTo>
                    <a:pt x="82" y="159"/>
                  </a:lnTo>
                  <a:lnTo>
                    <a:pt x="79" y="158"/>
                  </a:lnTo>
                  <a:lnTo>
                    <a:pt x="79" y="147"/>
                  </a:lnTo>
                  <a:lnTo>
                    <a:pt x="77" y="140"/>
                  </a:lnTo>
                  <a:lnTo>
                    <a:pt x="72" y="134"/>
                  </a:lnTo>
                  <a:lnTo>
                    <a:pt x="70" y="134"/>
                  </a:lnTo>
                  <a:lnTo>
                    <a:pt x="58" y="132"/>
                  </a:lnTo>
                  <a:lnTo>
                    <a:pt x="53" y="130"/>
                  </a:lnTo>
                  <a:lnTo>
                    <a:pt x="45" y="127"/>
                  </a:lnTo>
                  <a:lnTo>
                    <a:pt x="38" y="125"/>
                  </a:lnTo>
                  <a:lnTo>
                    <a:pt x="31" y="120"/>
                  </a:lnTo>
                  <a:lnTo>
                    <a:pt x="28" y="116"/>
                  </a:lnTo>
                  <a:lnTo>
                    <a:pt x="22" y="115"/>
                  </a:lnTo>
                  <a:lnTo>
                    <a:pt x="17" y="106"/>
                  </a:lnTo>
                  <a:lnTo>
                    <a:pt x="14" y="96"/>
                  </a:lnTo>
                  <a:lnTo>
                    <a:pt x="11" y="92"/>
                  </a:lnTo>
                  <a:lnTo>
                    <a:pt x="5" y="87"/>
                  </a:lnTo>
                  <a:lnTo>
                    <a:pt x="4" y="80"/>
                  </a:lnTo>
                  <a:lnTo>
                    <a:pt x="2" y="75"/>
                  </a:lnTo>
                  <a:lnTo>
                    <a:pt x="0" y="67"/>
                  </a:lnTo>
                  <a:lnTo>
                    <a:pt x="0" y="55"/>
                  </a:lnTo>
                  <a:lnTo>
                    <a:pt x="5" y="53"/>
                  </a:lnTo>
                  <a:lnTo>
                    <a:pt x="16" y="41"/>
                  </a:lnTo>
                  <a:lnTo>
                    <a:pt x="21" y="36"/>
                  </a:lnTo>
                  <a:lnTo>
                    <a:pt x="22" y="34"/>
                  </a:lnTo>
                  <a:lnTo>
                    <a:pt x="17" y="32"/>
                  </a:lnTo>
                  <a:lnTo>
                    <a:pt x="17" y="25"/>
                  </a:lnTo>
                  <a:lnTo>
                    <a:pt x="21" y="22"/>
                  </a:lnTo>
                  <a:lnTo>
                    <a:pt x="21" y="12"/>
                  </a:lnTo>
                  <a:lnTo>
                    <a:pt x="16" y="3"/>
                  </a:lnTo>
                  <a:lnTo>
                    <a:pt x="22" y="1"/>
                  </a:lnTo>
                  <a:lnTo>
                    <a:pt x="36" y="0"/>
                  </a:lnTo>
                  <a:lnTo>
                    <a:pt x="72" y="1"/>
                  </a:lnTo>
                  <a:lnTo>
                    <a:pt x="125" y="31"/>
                  </a:lnTo>
                  <a:lnTo>
                    <a:pt x="127" y="34"/>
                  </a:lnTo>
                  <a:lnTo>
                    <a:pt x="127" y="39"/>
                  </a:lnTo>
                  <a:lnTo>
                    <a:pt x="129" y="39"/>
                  </a:lnTo>
                  <a:lnTo>
                    <a:pt x="151" y="58"/>
                  </a:lnTo>
                  <a:lnTo>
                    <a:pt x="151" y="60"/>
                  </a:lnTo>
                  <a:lnTo>
                    <a:pt x="149" y="63"/>
                  </a:lnTo>
                  <a:lnTo>
                    <a:pt x="149" y="67"/>
                  </a:lnTo>
                  <a:lnTo>
                    <a:pt x="147" y="70"/>
                  </a:lnTo>
                  <a:lnTo>
                    <a:pt x="146" y="73"/>
                  </a:lnTo>
                  <a:lnTo>
                    <a:pt x="146" y="73"/>
                  </a:lnTo>
                  <a:lnTo>
                    <a:pt x="144" y="77"/>
                  </a:lnTo>
                  <a:lnTo>
                    <a:pt x="144" y="77"/>
                  </a:lnTo>
                  <a:lnTo>
                    <a:pt x="144" y="79"/>
                  </a:lnTo>
                  <a:lnTo>
                    <a:pt x="146" y="84"/>
                  </a:lnTo>
                  <a:lnTo>
                    <a:pt x="149" y="86"/>
                  </a:lnTo>
                  <a:lnTo>
                    <a:pt x="149" y="86"/>
                  </a:lnTo>
                  <a:lnTo>
                    <a:pt x="149" y="87"/>
                  </a:lnTo>
                  <a:lnTo>
                    <a:pt x="149" y="87"/>
                  </a:lnTo>
                  <a:lnTo>
                    <a:pt x="154" y="91"/>
                  </a:lnTo>
                  <a:lnTo>
                    <a:pt x="154" y="91"/>
                  </a:lnTo>
                  <a:lnTo>
                    <a:pt x="156" y="92"/>
                  </a:lnTo>
                  <a:lnTo>
                    <a:pt x="154" y="94"/>
                  </a:lnTo>
                  <a:lnTo>
                    <a:pt x="154" y="98"/>
                  </a:lnTo>
                  <a:lnTo>
                    <a:pt x="153" y="99"/>
                  </a:lnTo>
                  <a:lnTo>
                    <a:pt x="151" y="101"/>
                  </a:lnTo>
                  <a:lnTo>
                    <a:pt x="151" y="103"/>
                  </a:lnTo>
                  <a:lnTo>
                    <a:pt x="154" y="103"/>
                  </a:lnTo>
                  <a:lnTo>
                    <a:pt x="154" y="108"/>
                  </a:lnTo>
                  <a:lnTo>
                    <a:pt x="153" y="111"/>
                  </a:lnTo>
                  <a:lnTo>
                    <a:pt x="153" y="111"/>
                  </a:lnTo>
                  <a:lnTo>
                    <a:pt x="153" y="115"/>
                  </a:lnTo>
                  <a:lnTo>
                    <a:pt x="153" y="115"/>
                  </a:lnTo>
                  <a:lnTo>
                    <a:pt x="153" y="118"/>
                  </a:lnTo>
                  <a:lnTo>
                    <a:pt x="153" y="118"/>
                  </a:lnTo>
                  <a:lnTo>
                    <a:pt x="154" y="122"/>
                  </a:lnTo>
                  <a:lnTo>
                    <a:pt x="154" y="122"/>
                  </a:lnTo>
                  <a:lnTo>
                    <a:pt x="154" y="125"/>
                  </a:lnTo>
                  <a:lnTo>
                    <a:pt x="158" y="127"/>
                  </a:lnTo>
                  <a:lnTo>
                    <a:pt x="158" y="134"/>
                  </a:lnTo>
                  <a:lnTo>
                    <a:pt x="159" y="137"/>
                  </a:lnTo>
                  <a:lnTo>
                    <a:pt x="159" y="137"/>
                  </a:lnTo>
                  <a:lnTo>
                    <a:pt x="159" y="140"/>
                  </a:lnTo>
                  <a:lnTo>
                    <a:pt x="159" y="140"/>
                  </a:lnTo>
                  <a:lnTo>
                    <a:pt x="159" y="139"/>
                  </a:lnTo>
                  <a:lnTo>
                    <a:pt x="159" y="139"/>
                  </a:lnTo>
                  <a:lnTo>
                    <a:pt x="161" y="140"/>
                  </a:lnTo>
                  <a:lnTo>
                    <a:pt x="163" y="140"/>
                  </a:lnTo>
                  <a:lnTo>
                    <a:pt x="168" y="144"/>
                  </a:lnTo>
                  <a:lnTo>
                    <a:pt x="164" y="149"/>
                  </a:lnTo>
                  <a:lnTo>
                    <a:pt x="156" y="154"/>
                  </a:lnTo>
                  <a:lnTo>
                    <a:pt x="149" y="158"/>
                  </a:lnTo>
                  <a:lnTo>
                    <a:pt x="144" y="158"/>
                  </a:lnTo>
                  <a:lnTo>
                    <a:pt x="139" y="161"/>
                  </a:lnTo>
                  <a:lnTo>
                    <a:pt x="135" y="161"/>
                  </a:lnTo>
                  <a:lnTo>
                    <a:pt x="130" y="159"/>
                  </a:lnTo>
                  <a:lnTo>
                    <a:pt x="123" y="166"/>
                  </a:lnTo>
                  <a:lnTo>
                    <a:pt x="122" y="166"/>
                  </a:lnTo>
                  <a:lnTo>
                    <a:pt x="117" y="165"/>
                  </a:lnTo>
                  <a:lnTo>
                    <a:pt x="113" y="163"/>
                  </a:lnTo>
                  <a:lnTo>
                    <a:pt x="110" y="166"/>
                  </a:lnTo>
                  <a:lnTo>
                    <a:pt x="106" y="16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11" name="Freeform 395"/>
            <p:cNvSpPr>
              <a:spLocks/>
            </p:cNvSpPr>
            <p:nvPr/>
          </p:nvSpPr>
          <p:spPr bwMode="auto">
            <a:xfrm>
              <a:off x="5380038" y="3977024"/>
              <a:ext cx="133350" cy="142875"/>
            </a:xfrm>
            <a:custGeom>
              <a:avLst/>
              <a:gdLst>
                <a:gd name="T0" fmla="*/ 7 w 84"/>
                <a:gd name="T1" fmla="*/ 88 h 90"/>
                <a:gd name="T2" fmla="*/ 0 w 84"/>
                <a:gd name="T3" fmla="*/ 88 h 90"/>
                <a:gd name="T4" fmla="*/ 0 w 84"/>
                <a:gd name="T5" fmla="*/ 79 h 90"/>
                <a:gd name="T6" fmla="*/ 3 w 84"/>
                <a:gd name="T7" fmla="*/ 74 h 90"/>
                <a:gd name="T8" fmla="*/ 3 w 84"/>
                <a:gd name="T9" fmla="*/ 69 h 90"/>
                <a:gd name="T10" fmla="*/ 3 w 84"/>
                <a:gd name="T11" fmla="*/ 62 h 90"/>
                <a:gd name="T12" fmla="*/ 7 w 84"/>
                <a:gd name="T13" fmla="*/ 59 h 90"/>
                <a:gd name="T14" fmla="*/ 7 w 84"/>
                <a:gd name="T15" fmla="*/ 55 h 90"/>
                <a:gd name="T16" fmla="*/ 9 w 84"/>
                <a:gd name="T17" fmla="*/ 50 h 90"/>
                <a:gd name="T18" fmla="*/ 10 w 84"/>
                <a:gd name="T19" fmla="*/ 48 h 90"/>
                <a:gd name="T20" fmla="*/ 15 w 84"/>
                <a:gd name="T21" fmla="*/ 45 h 90"/>
                <a:gd name="T22" fmla="*/ 22 w 84"/>
                <a:gd name="T23" fmla="*/ 38 h 90"/>
                <a:gd name="T24" fmla="*/ 24 w 84"/>
                <a:gd name="T25" fmla="*/ 35 h 90"/>
                <a:gd name="T26" fmla="*/ 24 w 84"/>
                <a:gd name="T27" fmla="*/ 31 h 90"/>
                <a:gd name="T28" fmla="*/ 19 w 84"/>
                <a:gd name="T29" fmla="*/ 30 h 90"/>
                <a:gd name="T30" fmla="*/ 17 w 84"/>
                <a:gd name="T31" fmla="*/ 24 h 90"/>
                <a:gd name="T32" fmla="*/ 20 w 84"/>
                <a:gd name="T33" fmla="*/ 23 h 90"/>
                <a:gd name="T34" fmla="*/ 20 w 84"/>
                <a:gd name="T35" fmla="*/ 18 h 90"/>
                <a:gd name="T36" fmla="*/ 20 w 84"/>
                <a:gd name="T37" fmla="*/ 12 h 90"/>
                <a:gd name="T38" fmla="*/ 24 w 84"/>
                <a:gd name="T39" fmla="*/ 7 h 90"/>
                <a:gd name="T40" fmla="*/ 27 w 84"/>
                <a:gd name="T41" fmla="*/ 7 h 90"/>
                <a:gd name="T42" fmla="*/ 31 w 84"/>
                <a:gd name="T43" fmla="*/ 9 h 90"/>
                <a:gd name="T44" fmla="*/ 36 w 84"/>
                <a:gd name="T45" fmla="*/ 9 h 90"/>
                <a:gd name="T46" fmla="*/ 41 w 84"/>
                <a:gd name="T47" fmla="*/ 11 h 90"/>
                <a:gd name="T48" fmla="*/ 43 w 84"/>
                <a:gd name="T49" fmla="*/ 9 h 90"/>
                <a:gd name="T50" fmla="*/ 55 w 84"/>
                <a:gd name="T51" fmla="*/ 6 h 90"/>
                <a:gd name="T52" fmla="*/ 56 w 84"/>
                <a:gd name="T53" fmla="*/ 9 h 90"/>
                <a:gd name="T54" fmla="*/ 60 w 84"/>
                <a:gd name="T55" fmla="*/ 9 h 90"/>
                <a:gd name="T56" fmla="*/ 70 w 84"/>
                <a:gd name="T57" fmla="*/ 0 h 90"/>
                <a:gd name="T58" fmla="*/ 79 w 84"/>
                <a:gd name="T59" fmla="*/ 9 h 90"/>
                <a:gd name="T60" fmla="*/ 79 w 84"/>
                <a:gd name="T61" fmla="*/ 18 h 90"/>
                <a:gd name="T62" fmla="*/ 84 w 84"/>
                <a:gd name="T63" fmla="*/ 23 h 90"/>
                <a:gd name="T64" fmla="*/ 84 w 84"/>
                <a:gd name="T65" fmla="*/ 45 h 90"/>
                <a:gd name="T66" fmla="*/ 77 w 84"/>
                <a:gd name="T67" fmla="*/ 52 h 90"/>
                <a:gd name="T68" fmla="*/ 72 w 84"/>
                <a:gd name="T69" fmla="*/ 64 h 90"/>
                <a:gd name="T70" fmla="*/ 72 w 84"/>
                <a:gd name="T71" fmla="*/ 83 h 90"/>
                <a:gd name="T72" fmla="*/ 34 w 84"/>
                <a:gd name="T73" fmla="*/ 81 h 90"/>
                <a:gd name="T74" fmla="*/ 20 w 84"/>
                <a:gd name="T75" fmla="*/ 81 h 90"/>
                <a:gd name="T76" fmla="*/ 15 w 84"/>
                <a:gd name="T77" fmla="*/ 83 h 90"/>
                <a:gd name="T78" fmla="*/ 9 w 84"/>
                <a:gd name="T79" fmla="*/ 90 h 90"/>
                <a:gd name="T80" fmla="*/ 7 w 84"/>
                <a:gd name="T81"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90">
                  <a:moveTo>
                    <a:pt x="7" y="88"/>
                  </a:moveTo>
                  <a:lnTo>
                    <a:pt x="0" y="88"/>
                  </a:lnTo>
                  <a:lnTo>
                    <a:pt x="0" y="79"/>
                  </a:lnTo>
                  <a:lnTo>
                    <a:pt x="3" y="74"/>
                  </a:lnTo>
                  <a:lnTo>
                    <a:pt x="3" y="69"/>
                  </a:lnTo>
                  <a:lnTo>
                    <a:pt x="3" y="62"/>
                  </a:lnTo>
                  <a:lnTo>
                    <a:pt x="7" y="59"/>
                  </a:lnTo>
                  <a:lnTo>
                    <a:pt x="7" y="55"/>
                  </a:lnTo>
                  <a:lnTo>
                    <a:pt x="9" y="50"/>
                  </a:lnTo>
                  <a:lnTo>
                    <a:pt x="10" y="48"/>
                  </a:lnTo>
                  <a:lnTo>
                    <a:pt x="15" y="45"/>
                  </a:lnTo>
                  <a:lnTo>
                    <a:pt x="22" y="38"/>
                  </a:lnTo>
                  <a:lnTo>
                    <a:pt x="24" y="35"/>
                  </a:lnTo>
                  <a:lnTo>
                    <a:pt x="24" y="31"/>
                  </a:lnTo>
                  <a:lnTo>
                    <a:pt x="19" y="30"/>
                  </a:lnTo>
                  <a:lnTo>
                    <a:pt x="17" y="24"/>
                  </a:lnTo>
                  <a:lnTo>
                    <a:pt x="20" y="23"/>
                  </a:lnTo>
                  <a:lnTo>
                    <a:pt x="20" y="18"/>
                  </a:lnTo>
                  <a:lnTo>
                    <a:pt x="20" y="12"/>
                  </a:lnTo>
                  <a:lnTo>
                    <a:pt x="24" y="7"/>
                  </a:lnTo>
                  <a:lnTo>
                    <a:pt x="27" y="7"/>
                  </a:lnTo>
                  <a:lnTo>
                    <a:pt x="31" y="9"/>
                  </a:lnTo>
                  <a:lnTo>
                    <a:pt x="36" y="9"/>
                  </a:lnTo>
                  <a:lnTo>
                    <a:pt x="41" y="11"/>
                  </a:lnTo>
                  <a:lnTo>
                    <a:pt x="43" y="9"/>
                  </a:lnTo>
                  <a:lnTo>
                    <a:pt x="55" y="6"/>
                  </a:lnTo>
                  <a:lnTo>
                    <a:pt x="56" y="9"/>
                  </a:lnTo>
                  <a:lnTo>
                    <a:pt x="60" y="9"/>
                  </a:lnTo>
                  <a:lnTo>
                    <a:pt x="70" y="0"/>
                  </a:lnTo>
                  <a:lnTo>
                    <a:pt x="79" y="9"/>
                  </a:lnTo>
                  <a:lnTo>
                    <a:pt x="79" y="18"/>
                  </a:lnTo>
                  <a:lnTo>
                    <a:pt x="84" y="23"/>
                  </a:lnTo>
                  <a:lnTo>
                    <a:pt x="84" y="45"/>
                  </a:lnTo>
                  <a:lnTo>
                    <a:pt x="77" y="52"/>
                  </a:lnTo>
                  <a:lnTo>
                    <a:pt x="72" y="64"/>
                  </a:lnTo>
                  <a:lnTo>
                    <a:pt x="72" y="83"/>
                  </a:lnTo>
                  <a:lnTo>
                    <a:pt x="34" y="81"/>
                  </a:lnTo>
                  <a:lnTo>
                    <a:pt x="20" y="81"/>
                  </a:lnTo>
                  <a:lnTo>
                    <a:pt x="15" y="83"/>
                  </a:lnTo>
                  <a:lnTo>
                    <a:pt x="9" y="90"/>
                  </a:lnTo>
                  <a:lnTo>
                    <a:pt x="7" y="8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12" name="Freeform 396"/>
            <p:cNvSpPr>
              <a:spLocks/>
            </p:cNvSpPr>
            <p:nvPr/>
          </p:nvSpPr>
          <p:spPr bwMode="auto">
            <a:xfrm>
              <a:off x="5364164" y="4132599"/>
              <a:ext cx="53975" cy="60325"/>
            </a:xfrm>
            <a:custGeom>
              <a:avLst/>
              <a:gdLst>
                <a:gd name="T0" fmla="*/ 8 w 34"/>
                <a:gd name="T1" fmla="*/ 29 h 38"/>
                <a:gd name="T2" fmla="*/ 7 w 34"/>
                <a:gd name="T3" fmla="*/ 26 h 38"/>
                <a:gd name="T4" fmla="*/ 7 w 34"/>
                <a:gd name="T5" fmla="*/ 16 h 38"/>
                <a:gd name="T6" fmla="*/ 5 w 34"/>
                <a:gd name="T7" fmla="*/ 12 h 38"/>
                <a:gd name="T8" fmla="*/ 0 w 34"/>
                <a:gd name="T9" fmla="*/ 7 h 38"/>
                <a:gd name="T10" fmla="*/ 8 w 34"/>
                <a:gd name="T11" fmla="*/ 5 h 38"/>
                <a:gd name="T12" fmla="*/ 12 w 34"/>
                <a:gd name="T13" fmla="*/ 7 h 38"/>
                <a:gd name="T14" fmla="*/ 15 w 34"/>
                <a:gd name="T15" fmla="*/ 7 h 38"/>
                <a:gd name="T16" fmla="*/ 17 w 34"/>
                <a:gd name="T17" fmla="*/ 2 h 38"/>
                <a:gd name="T18" fmla="*/ 24 w 34"/>
                <a:gd name="T19" fmla="*/ 2 h 38"/>
                <a:gd name="T20" fmla="*/ 34 w 34"/>
                <a:gd name="T21" fmla="*/ 0 h 38"/>
                <a:gd name="T22" fmla="*/ 27 w 34"/>
                <a:gd name="T23" fmla="*/ 7 h 38"/>
                <a:gd name="T24" fmla="*/ 27 w 34"/>
                <a:gd name="T25" fmla="*/ 11 h 38"/>
                <a:gd name="T26" fmla="*/ 32 w 34"/>
                <a:gd name="T27" fmla="*/ 12 h 38"/>
                <a:gd name="T28" fmla="*/ 32 w 34"/>
                <a:gd name="T29" fmla="*/ 17 h 38"/>
                <a:gd name="T30" fmla="*/ 25 w 34"/>
                <a:gd name="T31" fmla="*/ 23 h 38"/>
                <a:gd name="T32" fmla="*/ 15 w 34"/>
                <a:gd name="T33" fmla="*/ 36 h 38"/>
                <a:gd name="T34" fmla="*/ 8 w 34"/>
                <a:gd name="T35" fmla="*/ 38 h 38"/>
                <a:gd name="T36" fmla="*/ 8 w 34"/>
                <a:gd name="T37"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8">
                  <a:moveTo>
                    <a:pt x="8" y="29"/>
                  </a:moveTo>
                  <a:lnTo>
                    <a:pt x="7" y="26"/>
                  </a:lnTo>
                  <a:lnTo>
                    <a:pt x="7" y="16"/>
                  </a:lnTo>
                  <a:lnTo>
                    <a:pt x="5" y="12"/>
                  </a:lnTo>
                  <a:lnTo>
                    <a:pt x="0" y="7"/>
                  </a:lnTo>
                  <a:lnTo>
                    <a:pt x="8" y="5"/>
                  </a:lnTo>
                  <a:lnTo>
                    <a:pt x="12" y="7"/>
                  </a:lnTo>
                  <a:lnTo>
                    <a:pt x="15" y="7"/>
                  </a:lnTo>
                  <a:lnTo>
                    <a:pt x="17" y="2"/>
                  </a:lnTo>
                  <a:lnTo>
                    <a:pt x="24" y="2"/>
                  </a:lnTo>
                  <a:lnTo>
                    <a:pt x="34" y="0"/>
                  </a:lnTo>
                  <a:lnTo>
                    <a:pt x="27" y="7"/>
                  </a:lnTo>
                  <a:lnTo>
                    <a:pt x="27" y="11"/>
                  </a:lnTo>
                  <a:lnTo>
                    <a:pt x="32" y="12"/>
                  </a:lnTo>
                  <a:lnTo>
                    <a:pt x="32" y="17"/>
                  </a:lnTo>
                  <a:lnTo>
                    <a:pt x="25" y="23"/>
                  </a:lnTo>
                  <a:lnTo>
                    <a:pt x="15" y="36"/>
                  </a:lnTo>
                  <a:lnTo>
                    <a:pt x="8" y="38"/>
                  </a:lnTo>
                  <a:lnTo>
                    <a:pt x="8" y="2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13" name="Freeform 397"/>
            <p:cNvSpPr>
              <a:spLocks/>
            </p:cNvSpPr>
            <p:nvPr/>
          </p:nvSpPr>
          <p:spPr bwMode="auto">
            <a:xfrm>
              <a:off x="5365751" y="4102436"/>
              <a:ext cx="49213" cy="47625"/>
            </a:xfrm>
            <a:custGeom>
              <a:avLst/>
              <a:gdLst>
                <a:gd name="T0" fmla="*/ 6 w 31"/>
                <a:gd name="T1" fmla="*/ 28 h 30"/>
                <a:gd name="T2" fmla="*/ 0 w 31"/>
                <a:gd name="T3" fmla="*/ 30 h 30"/>
                <a:gd name="T4" fmla="*/ 0 w 31"/>
                <a:gd name="T5" fmla="*/ 21 h 30"/>
                <a:gd name="T6" fmla="*/ 4 w 31"/>
                <a:gd name="T7" fmla="*/ 21 h 30"/>
                <a:gd name="T8" fmla="*/ 4 w 31"/>
                <a:gd name="T9" fmla="*/ 18 h 30"/>
                <a:gd name="T10" fmla="*/ 6 w 31"/>
                <a:gd name="T11" fmla="*/ 12 h 30"/>
                <a:gd name="T12" fmla="*/ 11 w 31"/>
                <a:gd name="T13" fmla="*/ 7 h 30"/>
                <a:gd name="T14" fmla="*/ 16 w 31"/>
                <a:gd name="T15" fmla="*/ 6 h 30"/>
                <a:gd name="T16" fmla="*/ 18 w 31"/>
                <a:gd name="T17" fmla="*/ 7 h 30"/>
                <a:gd name="T18" fmla="*/ 24 w 31"/>
                <a:gd name="T19" fmla="*/ 0 h 30"/>
                <a:gd name="T20" fmla="*/ 31 w 31"/>
                <a:gd name="T21" fmla="*/ 9 h 30"/>
                <a:gd name="T22" fmla="*/ 31 w 31"/>
                <a:gd name="T23" fmla="*/ 23 h 30"/>
                <a:gd name="T24" fmla="*/ 23 w 31"/>
                <a:gd name="T25" fmla="*/ 23 h 30"/>
                <a:gd name="T26" fmla="*/ 18 w 31"/>
                <a:gd name="T27" fmla="*/ 24 h 30"/>
                <a:gd name="T28" fmla="*/ 16 w 31"/>
                <a:gd name="T29" fmla="*/ 30 h 30"/>
                <a:gd name="T30" fmla="*/ 9 w 31"/>
                <a:gd name="T31" fmla="*/ 30 h 30"/>
                <a:gd name="T32" fmla="*/ 6 w 31"/>
                <a:gd name="T33"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0">
                  <a:moveTo>
                    <a:pt x="6" y="28"/>
                  </a:moveTo>
                  <a:lnTo>
                    <a:pt x="0" y="30"/>
                  </a:lnTo>
                  <a:lnTo>
                    <a:pt x="0" y="21"/>
                  </a:lnTo>
                  <a:lnTo>
                    <a:pt x="4" y="21"/>
                  </a:lnTo>
                  <a:lnTo>
                    <a:pt x="4" y="18"/>
                  </a:lnTo>
                  <a:lnTo>
                    <a:pt x="6" y="12"/>
                  </a:lnTo>
                  <a:lnTo>
                    <a:pt x="11" y="7"/>
                  </a:lnTo>
                  <a:lnTo>
                    <a:pt x="16" y="6"/>
                  </a:lnTo>
                  <a:lnTo>
                    <a:pt x="18" y="7"/>
                  </a:lnTo>
                  <a:lnTo>
                    <a:pt x="24" y="0"/>
                  </a:lnTo>
                  <a:lnTo>
                    <a:pt x="31" y="9"/>
                  </a:lnTo>
                  <a:lnTo>
                    <a:pt x="31" y="23"/>
                  </a:lnTo>
                  <a:lnTo>
                    <a:pt x="23" y="23"/>
                  </a:lnTo>
                  <a:lnTo>
                    <a:pt x="18" y="24"/>
                  </a:lnTo>
                  <a:lnTo>
                    <a:pt x="16" y="30"/>
                  </a:lnTo>
                  <a:lnTo>
                    <a:pt x="9" y="30"/>
                  </a:lnTo>
                  <a:lnTo>
                    <a:pt x="6" y="2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14" name="Freeform 398"/>
            <p:cNvSpPr>
              <a:spLocks/>
            </p:cNvSpPr>
            <p:nvPr/>
          </p:nvSpPr>
          <p:spPr bwMode="auto">
            <a:xfrm>
              <a:off x="5464175" y="3721436"/>
              <a:ext cx="363538" cy="284163"/>
            </a:xfrm>
            <a:custGeom>
              <a:avLst/>
              <a:gdLst>
                <a:gd name="T0" fmla="*/ 58 w 229"/>
                <a:gd name="T1" fmla="*/ 160 h 179"/>
                <a:gd name="T2" fmla="*/ 43 w 229"/>
                <a:gd name="T3" fmla="*/ 155 h 179"/>
                <a:gd name="T4" fmla="*/ 38 w 229"/>
                <a:gd name="T5" fmla="*/ 148 h 179"/>
                <a:gd name="T6" fmla="*/ 31 w 229"/>
                <a:gd name="T7" fmla="*/ 136 h 179"/>
                <a:gd name="T8" fmla="*/ 22 w 229"/>
                <a:gd name="T9" fmla="*/ 124 h 179"/>
                <a:gd name="T10" fmla="*/ 9 w 229"/>
                <a:gd name="T11" fmla="*/ 112 h 179"/>
                <a:gd name="T12" fmla="*/ 2 w 229"/>
                <a:gd name="T13" fmla="*/ 110 h 179"/>
                <a:gd name="T14" fmla="*/ 0 w 229"/>
                <a:gd name="T15" fmla="*/ 103 h 179"/>
                <a:gd name="T16" fmla="*/ 3 w 229"/>
                <a:gd name="T17" fmla="*/ 100 h 179"/>
                <a:gd name="T18" fmla="*/ 14 w 229"/>
                <a:gd name="T19" fmla="*/ 100 h 179"/>
                <a:gd name="T20" fmla="*/ 15 w 229"/>
                <a:gd name="T21" fmla="*/ 84 h 179"/>
                <a:gd name="T22" fmla="*/ 15 w 229"/>
                <a:gd name="T23" fmla="*/ 77 h 179"/>
                <a:gd name="T24" fmla="*/ 19 w 229"/>
                <a:gd name="T25" fmla="*/ 76 h 179"/>
                <a:gd name="T26" fmla="*/ 21 w 229"/>
                <a:gd name="T27" fmla="*/ 65 h 179"/>
                <a:gd name="T28" fmla="*/ 27 w 229"/>
                <a:gd name="T29" fmla="*/ 62 h 179"/>
                <a:gd name="T30" fmla="*/ 29 w 229"/>
                <a:gd name="T31" fmla="*/ 60 h 179"/>
                <a:gd name="T32" fmla="*/ 29 w 229"/>
                <a:gd name="T33" fmla="*/ 58 h 179"/>
                <a:gd name="T34" fmla="*/ 31 w 229"/>
                <a:gd name="T35" fmla="*/ 46 h 179"/>
                <a:gd name="T36" fmla="*/ 46 w 229"/>
                <a:gd name="T37" fmla="*/ 31 h 179"/>
                <a:gd name="T38" fmla="*/ 51 w 229"/>
                <a:gd name="T39" fmla="*/ 17 h 179"/>
                <a:gd name="T40" fmla="*/ 60 w 229"/>
                <a:gd name="T41" fmla="*/ 9 h 179"/>
                <a:gd name="T42" fmla="*/ 68 w 229"/>
                <a:gd name="T43" fmla="*/ 9 h 179"/>
                <a:gd name="T44" fmla="*/ 84 w 229"/>
                <a:gd name="T45" fmla="*/ 5 h 179"/>
                <a:gd name="T46" fmla="*/ 113 w 229"/>
                <a:gd name="T47" fmla="*/ 9 h 179"/>
                <a:gd name="T48" fmla="*/ 128 w 229"/>
                <a:gd name="T49" fmla="*/ 21 h 179"/>
                <a:gd name="T50" fmla="*/ 140 w 229"/>
                <a:gd name="T51" fmla="*/ 33 h 179"/>
                <a:gd name="T52" fmla="*/ 139 w 229"/>
                <a:gd name="T53" fmla="*/ 43 h 179"/>
                <a:gd name="T54" fmla="*/ 133 w 229"/>
                <a:gd name="T55" fmla="*/ 55 h 179"/>
                <a:gd name="T56" fmla="*/ 147 w 229"/>
                <a:gd name="T57" fmla="*/ 58 h 179"/>
                <a:gd name="T58" fmla="*/ 151 w 229"/>
                <a:gd name="T59" fmla="*/ 60 h 179"/>
                <a:gd name="T60" fmla="*/ 154 w 229"/>
                <a:gd name="T61" fmla="*/ 69 h 179"/>
                <a:gd name="T62" fmla="*/ 159 w 229"/>
                <a:gd name="T63" fmla="*/ 82 h 179"/>
                <a:gd name="T64" fmla="*/ 174 w 229"/>
                <a:gd name="T65" fmla="*/ 94 h 179"/>
                <a:gd name="T66" fmla="*/ 198 w 229"/>
                <a:gd name="T67" fmla="*/ 100 h 179"/>
                <a:gd name="T68" fmla="*/ 210 w 229"/>
                <a:gd name="T69" fmla="*/ 101 h 179"/>
                <a:gd name="T70" fmla="*/ 174 w 229"/>
                <a:gd name="T71" fmla="*/ 156 h 179"/>
                <a:gd name="T72" fmla="*/ 154 w 229"/>
                <a:gd name="T73" fmla="*/ 160 h 179"/>
                <a:gd name="T74" fmla="*/ 140 w 229"/>
                <a:gd name="T75" fmla="*/ 165 h 179"/>
                <a:gd name="T76" fmla="*/ 121 w 229"/>
                <a:gd name="T77" fmla="*/ 170 h 179"/>
                <a:gd name="T78" fmla="*/ 101 w 229"/>
                <a:gd name="T7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9" h="179">
                  <a:moveTo>
                    <a:pt x="79" y="172"/>
                  </a:moveTo>
                  <a:lnTo>
                    <a:pt x="58" y="160"/>
                  </a:lnTo>
                  <a:lnTo>
                    <a:pt x="43" y="160"/>
                  </a:lnTo>
                  <a:lnTo>
                    <a:pt x="43" y="155"/>
                  </a:lnTo>
                  <a:lnTo>
                    <a:pt x="41" y="148"/>
                  </a:lnTo>
                  <a:lnTo>
                    <a:pt x="38" y="148"/>
                  </a:lnTo>
                  <a:lnTo>
                    <a:pt x="31" y="141"/>
                  </a:lnTo>
                  <a:lnTo>
                    <a:pt x="31" y="136"/>
                  </a:lnTo>
                  <a:lnTo>
                    <a:pt x="26" y="129"/>
                  </a:lnTo>
                  <a:lnTo>
                    <a:pt x="22" y="124"/>
                  </a:lnTo>
                  <a:lnTo>
                    <a:pt x="17" y="120"/>
                  </a:lnTo>
                  <a:lnTo>
                    <a:pt x="9" y="112"/>
                  </a:lnTo>
                  <a:lnTo>
                    <a:pt x="9" y="112"/>
                  </a:lnTo>
                  <a:lnTo>
                    <a:pt x="2" y="110"/>
                  </a:lnTo>
                  <a:lnTo>
                    <a:pt x="0" y="108"/>
                  </a:lnTo>
                  <a:lnTo>
                    <a:pt x="0" y="103"/>
                  </a:lnTo>
                  <a:lnTo>
                    <a:pt x="3" y="103"/>
                  </a:lnTo>
                  <a:lnTo>
                    <a:pt x="3" y="100"/>
                  </a:lnTo>
                  <a:lnTo>
                    <a:pt x="7" y="100"/>
                  </a:lnTo>
                  <a:lnTo>
                    <a:pt x="14" y="100"/>
                  </a:lnTo>
                  <a:lnTo>
                    <a:pt x="17" y="96"/>
                  </a:lnTo>
                  <a:lnTo>
                    <a:pt x="15" y="84"/>
                  </a:lnTo>
                  <a:lnTo>
                    <a:pt x="15" y="77"/>
                  </a:lnTo>
                  <a:lnTo>
                    <a:pt x="15" y="77"/>
                  </a:lnTo>
                  <a:lnTo>
                    <a:pt x="15" y="77"/>
                  </a:lnTo>
                  <a:lnTo>
                    <a:pt x="19" y="76"/>
                  </a:lnTo>
                  <a:lnTo>
                    <a:pt x="21" y="74"/>
                  </a:lnTo>
                  <a:lnTo>
                    <a:pt x="21" y="65"/>
                  </a:lnTo>
                  <a:lnTo>
                    <a:pt x="24" y="62"/>
                  </a:lnTo>
                  <a:lnTo>
                    <a:pt x="27" y="62"/>
                  </a:lnTo>
                  <a:lnTo>
                    <a:pt x="27" y="62"/>
                  </a:lnTo>
                  <a:lnTo>
                    <a:pt x="29" y="60"/>
                  </a:lnTo>
                  <a:lnTo>
                    <a:pt x="29" y="58"/>
                  </a:lnTo>
                  <a:lnTo>
                    <a:pt x="29" y="58"/>
                  </a:lnTo>
                  <a:lnTo>
                    <a:pt x="31" y="51"/>
                  </a:lnTo>
                  <a:lnTo>
                    <a:pt x="31" y="46"/>
                  </a:lnTo>
                  <a:lnTo>
                    <a:pt x="43" y="31"/>
                  </a:lnTo>
                  <a:lnTo>
                    <a:pt x="46" y="31"/>
                  </a:lnTo>
                  <a:lnTo>
                    <a:pt x="48" y="24"/>
                  </a:lnTo>
                  <a:lnTo>
                    <a:pt x="51" y="17"/>
                  </a:lnTo>
                  <a:lnTo>
                    <a:pt x="51" y="9"/>
                  </a:lnTo>
                  <a:lnTo>
                    <a:pt x="60" y="9"/>
                  </a:lnTo>
                  <a:lnTo>
                    <a:pt x="67" y="7"/>
                  </a:lnTo>
                  <a:lnTo>
                    <a:pt x="68" y="9"/>
                  </a:lnTo>
                  <a:lnTo>
                    <a:pt x="74" y="0"/>
                  </a:lnTo>
                  <a:lnTo>
                    <a:pt x="84" y="5"/>
                  </a:lnTo>
                  <a:lnTo>
                    <a:pt x="101" y="5"/>
                  </a:lnTo>
                  <a:lnTo>
                    <a:pt x="113" y="9"/>
                  </a:lnTo>
                  <a:lnTo>
                    <a:pt x="120" y="12"/>
                  </a:lnTo>
                  <a:lnTo>
                    <a:pt x="128" y="21"/>
                  </a:lnTo>
                  <a:lnTo>
                    <a:pt x="135" y="27"/>
                  </a:lnTo>
                  <a:lnTo>
                    <a:pt x="140" y="33"/>
                  </a:lnTo>
                  <a:lnTo>
                    <a:pt x="142" y="38"/>
                  </a:lnTo>
                  <a:lnTo>
                    <a:pt x="139" y="43"/>
                  </a:lnTo>
                  <a:lnTo>
                    <a:pt x="135" y="51"/>
                  </a:lnTo>
                  <a:lnTo>
                    <a:pt x="133" y="55"/>
                  </a:lnTo>
                  <a:lnTo>
                    <a:pt x="137" y="58"/>
                  </a:lnTo>
                  <a:lnTo>
                    <a:pt x="147" y="58"/>
                  </a:lnTo>
                  <a:lnTo>
                    <a:pt x="149" y="60"/>
                  </a:lnTo>
                  <a:lnTo>
                    <a:pt x="151" y="60"/>
                  </a:lnTo>
                  <a:lnTo>
                    <a:pt x="147" y="63"/>
                  </a:lnTo>
                  <a:lnTo>
                    <a:pt x="154" y="69"/>
                  </a:lnTo>
                  <a:lnTo>
                    <a:pt x="154" y="76"/>
                  </a:lnTo>
                  <a:lnTo>
                    <a:pt x="159" y="82"/>
                  </a:lnTo>
                  <a:lnTo>
                    <a:pt x="168" y="88"/>
                  </a:lnTo>
                  <a:lnTo>
                    <a:pt x="174" y="94"/>
                  </a:lnTo>
                  <a:lnTo>
                    <a:pt x="185" y="94"/>
                  </a:lnTo>
                  <a:lnTo>
                    <a:pt x="198" y="100"/>
                  </a:lnTo>
                  <a:lnTo>
                    <a:pt x="207" y="101"/>
                  </a:lnTo>
                  <a:lnTo>
                    <a:pt x="210" y="101"/>
                  </a:lnTo>
                  <a:lnTo>
                    <a:pt x="229" y="101"/>
                  </a:lnTo>
                  <a:lnTo>
                    <a:pt x="174" y="156"/>
                  </a:lnTo>
                  <a:lnTo>
                    <a:pt x="157" y="156"/>
                  </a:lnTo>
                  <a:lnTo>
                    <a:pt x="154" y="160"/>
                  </a:lnTo>
                  <a:lnTo>
                    <a:pt x="147" y="160"/>
                  </a:lnTo>
                  <a:lnTo>
                    <a:pt x="140" y="165"/>
                  </a:lnTo>
                  <a:lnTo>
                    <a:pt x="132" y="170"/>
                  </a:lnTo>
                  <a:lnTo>
                    <a:pt x="121" y="170"/>
                  </a:lnTo>
                  <a:lnTo>
                    <a:pt x="115" y="163"/>
                  </a:lnTo>
                  <a:lnTo>
                    <a:pt x="101" y="179"/>
                  </a:lnTo>
                  <a:lnTo>
                    <a:pt x="79" y="17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15" name="Freeform 399"/>
            <p:cNvSpPr>
              <a:spLocks/>
            </p:cNvSpPr>
            <p:nvPr/>
          </p:nvSpPr>
          <p:spPr bwMode="auto">
            <a:xfrm>
              <a:off x="5197476" y="3516648"/>
              <a:ext cx="403225" cy="482600"/>
            </a:xfrm>
            <a:custGeom>
              <a:avLst/>
              <a:gdLst>
                <a:gd name="T0" fmla="*/ 120 w 254"/>
                <a:gd name="T1" fmla="*/ 290 h 304"/>
                <a:gd name="T2" fmla="*/ 106 w 254"/>
                <a:gd name="T3" fmla="*/ 289 h 304"/>
                <a:gd name="T4" fmla="*/ 81 w 254"/>
                <a:gd name="T5" fmla="*/ 271 h 304"/>
                <a:gd name="T6" fmla="*/ 72 w 254"/>
                <a:gd name="T7" fmla="*/ 266 h 304"/>
                <a:gd name="T8" fmla="*/ 65 w 254"/>
                <a:gd name="T9" fmla="*/ 253 h 304"/>
                <a:gd name="T10" fmla="*/ 52 w 254"/>
                <a:gd name="T11" fmla="*/ 242 h 304"/>
                <a:gd name="T12" fmla="*/ 45 w 254"/>
                <a:gd name="T13" fmla="*/ 232 h 304"/>
                <a:gd name="T14" fmla="*/ 41 w 254"/>
                <a:gd name="T15" fmla="*/ 232 h 304"/>
                <a:gd name="T16" fmla="*/ 36 w 254"/>
                <a:gd name="T17" fmla="*/ 232 h 304"/>
                <a:gd name="T18" fmla="*/ 31 w 254"/>
                <a:gd name="T19" fmla="*/ 225 h 304"/>
                <a:gd name="T20" fmla="*/ 26 w 254"/>
                <a:gd name="T21" fmla="*/ 217 h 304"/>
                <a:gd name="T22" fmla="*/ 28 w 254"/>
                <a:gd name="T23" fmla="*/ 211 h 304"/>
                <a:gd name="T24" fmla="*/ 17 w 254"/>
                <a:gd name="T25" fmla="*/ 192 h 304"/>
                <a:gd name="T26" fmla="*/ 12 w 254"/>
                <a:gd name="T27" fmla="*/ 175 h 304"/>
                <a:gd name="T28" fmla="*/ 9 w 254"/>
                <a:gd name="T29" fmla="*/ 167 h 304"/>
                <a:gd name="T30" fmla="*/ 7 w 254"/>
                <a:gd name="T31" fmla="*/ 165 h 304"/>
                <a:gd name="T32" fmla="*/ 2 w 254"/>
                <a:gd name="T33" fmla="*/ 163 h 304"/>
                <a:gd name="T34" fmla="*/ 5 w 254"/>
                <a:gd name="T35" fmla="*/ 155 h 304"/>
                <a:gd name="T36" fmla="*/ 7 w 254"/>
                <a:gd name="T37" fmla="*/ 143 h 304"/>
                <a:gd name="T38" fmla="*/ 12 w 254"/>
                <a:gd name="T39" fmla="*/ 131 h 304"/>
                <a:gd name="T40" fmla="*/ 17 w 254"/>
                <a:gd name="T41" fmla="*/ 120 h 304"/>
                <a:gd name="T42" fmla="*/ 24 w 254"/>
                <a:gd name="T43" fmla="*/ 115 h 304"/>
                <a:gd name="T44" fmla="*/ 48 w 254"/>
                <a:gd name="T45" fmla="*/ 48 h 304"/>
                <a:gd name="T46" fmla="*/ 144 w 254"/>
                <a:gd name="T47" fmla="*/ 14 h 304"/>
                <a:gd name="T48" fmla="*/ 175 w 254"/>
                <a:gd name="T49" fmla="*/ 21 h 304"/>
                <a:gd name="T50" fmla="*/ 183 w 254"/>
                <a:gd name="T51" fmla="*/ 19 h 304"/>
                <a:gd name="T52" fmla="*/ 194 w 254"/>
                <a:gd name="T53" fmla="*/ 12 h 304"/>
                <a:gd name="T54" fmla="*/ 202 w 254"/>
                <a:gd name="T55" fmla="*/ 4 h 304"/>
                <a:gd name="T56" fmla="*/ 211 w 254"/>
                <a:gd name="T57" fmla="*/ 0 h 304"/>
                <a:gd name="T58" fmla="*/ 218 w 254"/>
                <a:gd name="T59" fmla="*/ 7 h 304"/>
                <a:gd name="T60" fmla="*/ 223 w 254"/>
                <a:gd name="T61" fmla="*/ 10 h 304"/>
                <a:gd name="T62" fmla="*/ 224 w 254"/>
                <a:gd name="T63" fmla="*/ 12 h 304"/>
                <a:gd name="T64" fmla="*/ 226 w 254"/>
                <a:gd name="T65" fmla="*/ 16 h 304"/>
                <a:gd name="T66" fmla="*/ 228 w 254"/>
                <a:gd name="T67" fmla="*/ 17 h 304"/>
                <a:gd name="T68" fmla="*/ 230 w 254"/>
                <a:gd name="T69" fmla="*/ 26 h 304"/>
                <a:gd name="T70" fmla="*/ 233 w 254"/>
                <a:gd name="T71" fmla="*/ 33 h 304"/>
                <a:gd name="T72" fmla="*/ 233 w 254"/>
                <a:gd name="T73" fmla="*/ 38 h 304"/>
                <a:gd name="T74" fmla="*/ 233 w 254"/>
                <a:gd name="T75" fmla="*/ 53 h 304"/>
                <a:gd name="T76" fmla="*/ 235 w 254"/>
                <a:gd name="T77" fmla="*/ 62 h 304"/>
                <a:gd name="T78" fmla="*/ 236 w 254"/>
                <a:gd name="T79" fmla="*/ 69 h 304"/>
                <a:gd name="T80" fmla="*/ 242 w 254"/>
                <a:gd name="T81" fmla="*/ 71 h 304"/>
                <a:gd name="T82" fmla="*/ 248 w 254"/>
                <a:gd name="T83" fmla="*/ 77 h 304"/>
                <a:gd name="T84" fmla="*/ 236 w 254"/>
                <a:gd name="T85" fmla="*/ 100 h 304"/>
                <a:gd name="T86" fmla="*/ 224 w 254"/>
                <a:gd name="T87" fmla="*/ 119 h 304"/>
                <a:gd name="T88" fmla="*/ 223 w 254"/>
                <a:gd name="T89" fmla="*/ 148 h 304"/>
                <a:gd name="T90" fmla="*/ 207 w 254"/>
                <a:gd name="T91" fmla="*/ 168 h 304"/>
                <a:gd name="T92" fmla="*/ 200 w 254"/>
                <a:gd name="T93" fmla="*/ 187 h 304"/>
                <a:gd name="T94" fmla="*/ 194 w 254"/>
                <a:gd name="T95" fmla="*/ 192 h 304"/>
                <a:gd name="T96" fmla="*/ 189 w 254"/>
                <a:gd name="T97" fmla="*/ 206 h 304"/>
                <a:gd name="T98" fmla="*/ 183 w 254"/>
                <a:gd name="T99" fmla="*/ 230 h 304"/>
                <a:gd name="T100" fmla="*/ 171 w 254"/>
                <a:gd name="T101" fmla="*/ 235 h 304"/>
                <a:gd name="T102" fmla="*/ 185 w 254"/>
                <a:gd name="T103" fmla="*/ 247 h 304"/>
                <a:gd name="T104" fmla="*/ 200 w 254"/>
                <a:gd name="T105" fmla="*/ 268 h 304"/>
                <a:gd name="T106" fmla="*/ 214 w 254"/>
                <a:gd name="T107" fmla="*/ 289 h 304"/>
                <a:gd name="T108" fmla="*/ 170 w 254"/>
                <a:gd name="T109" fmla="*/ 301 h 304"/>
                <a:gd name="T110" fmla="*/ 151 w 254"/>
                <a:gd name="T111" fmla="*/ 301 h 304"/>
                <a:gd name="T112" fmla="*/ 137 w 254"/>
                <a:gd name="T113"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 h="304">
                  <a:moveTo>
                    <a:pt x="134" y="304"/>
                  </a:moveTo>
                  <a:lnTo>
                    <a:pt x="127" y="297"/>
                  </a:lnTo>
                  <a:lnTo>
                    <a:pt x="124" y="292"/>
                  </a:lnTo>
                  <a:lnTo>
                    <a:pt x="120" y="290"/>
                  </a:lnTo>
                  <a:lnTo>
                    <a:pt x="117" y="287"/>
                  </a:lnTo>
                  <a:lnTo>
                    <a:pt x="115" y="290"/>
                  </a:lnTo>
                  <a:lnTo>
                    <a:pt x="112" y="289"/>
                  </a:lnTo>
                  <a:lnTo>
                    <a:pt x="106" y="289"/>
                  </a:lnTo>
                  <a:lnTo>
                    <a:pt x="103" y="289"/>
                  </a:lnTo>
                  <a:lnTo>
                    <a:pt x="100" y="296"/>
                  </a:lnTo>
                  <a:lnTo>
                    <a:pt x="82" y="278"/>
                  </a:lnTo>
                  <a:lnTo>
                    <a:pt x="81" y="271"/>
                  </a:lnTo>
                  <a:lnTo>
                    <a:pt x="79" y="270"/>
                  </a:lnTo>
                  <a:lnTo>
                    <a:pt x="77" y="268"/>
                  </a:lnTo>
                  <a:lnTo>
                    <a:pt x="74" y="266"/>
                  </a:lnTo>
                  <a:lnTo>
                    <a:pt x="72" y="266"/>
                  </a:lnTo>
                  <a:lnTo>
                    <a:pt x="69" y="263"/>
                  </a:lnTo>
                  <a:lnTo>
                    <a:pt x="67" y="259"/>
                  </a:lnTo>
                  <a:lnTo>
                    <a:pt x="67" y="256"/>
                  </a:lnTo>
                  <a:lnTo>
                    <a:pt x="65" y="253"/>
                  </a:lnTo>
                  <a:lnTo>
                    <a:pt x="62" y="251"/>
                  </a:lnTo>
                  <a:lnTo>
                    <a:pt x="60" y="247"/>
                  </a:lnTo>
                  <a:lnTo>
                    <a:pt x="55" y="247"/>
                  </a:lnTo>
                  <a:lnTo>
                    <a:pt x="52" y="242"/>
                  </a:lnTo>
                  <a:lnTo>
                    <a:pt x="52" y="239"/>
                  </a:lnTo>
                  <a:lnTo>
                    <a:pt x="52" y="237"/>
                  </a:lnTo>
                  <a:lnTo>
                    <a:pt x="48" y="235"/>
                  </a:lnTo>
                  <a:lnTo>
                    <a:pt x="45" y="232"/>
                  </a:lnTo>
                  <a:lnTo>
                    <a:pt x="45" y="232"/>
                  </a:lnTo>
                  <a:lnTo>
                    <a:pt x="43" y="232"/>
                  </a:lnTo>
                  <a:lnTo>
                    <a:pt x="43" y="232"/>
                  </a:lnTo>
                  <a:lnTo>
                    <a:pt x="41" y="232"/>
                  </a:lnTo>
                  <a:lnTo>
                    <a:pt x="41" y="232"/>
                  </a:lnTo>
                  <a:lnTo>
                    <a:pt x="40" y="232"/>
                  </a:lnTo>
                  <a:lnTo>
                    <a:pt x="40" y="232"/>
                  </a:lnTo>
                  <a:lnTo>
                    <a:pt x="36" y="232"/>
                  </a:lnTo>
                  <a:lnTo>
                    <a:pt x="35" y="230"/>
                  </a:lnTo>
                  <a:lnTo>
                    <a:pt x="35" y="225"/>
                  </a:lnTo>
                  <a:lnTo>
                    <a:pt x="33" y="225"/>
                  </a:lnTo>
                  <a:lnTo>
                    <a:pt x="31" y="225"/>
                  </a:lnTo>
                  <a:lnTo>
                    <a:pt x="29" y="225"/>
                  </a:lnTo>
                  <a:lnTo>
                    <a:pt x="26" y="225"/>
                  </a:lnTo>
                  <a:lnTo>
                    <a:pt x="24" y="218"/>
                  </a:lnTo>
                  <a:lnTo>
                    <a:pt x="26" y="217"/>
                  </a:lnTo>
                  <a:lnTo>
                    <a:pt x="26" y="215"/>
                  </a:lnTo>
                  <a:lnTo>
                    <a:pt x="26" y="215"/>
                  </a:lnTo>
                  <a:lnTo>
                    <a:pt x="28" y="211"/>
                  </a:lnTo>
                  <a:lnTo>
                    <a:pt x="28" y="211"/>
                  </a:lnTo>
                  <a:lnTo>
                    <a:pt x="28" y="208"/>
                  </a:lnTo>
                  <a:lnTo>
                    <a:pt x="28" y="205"/>
                  </a:lnTo>
                  <a:lnTo>
                    <a:pt x="26" y="203"/>
                  </a:lnTo>
                  <a:lnTo>
                    <a:pt x="17" y="192"/>
                  </a:lnTo>
                  <a:lnTo>
                    <a:pt x="16" y="186"/>
                  </a:lnTo>
                  <a:lnTo>
                    <a:pt x="14" y="182"/>
                  </a:lnTo>
                  <a:lnTo>
                    <a:pt x="12" y="180"/>
                  </a:lnTo>
                  <a:lnTo>
                    <a:pt x="12" y="175"/>
                  </a:lnTo>
                  <a:lnTo>
                    <a:pt x="11" y="172"/>
                  </a:lnTo>
                  <a:lnTo>
                    <a:pt x="9" y="167"/>
                  </a:lnTo>
                  <a:lnTo>
                    <a:pt x="9" y="167"/>
                  </a:lnTo>
                  <a:lnTo>
                    <a:pt x="9" y="167"/>
                  </a:lnTo>
                  <a:lnTo>
                    <a:pt x="9" y="165"/>
                  </a:lnTo>
                  <a:lnTo>
                    <a:pt x="9" y="165"/>
                  </a:lnTo>
                  <a:lnTo>
                    <a:pt x="7" y="165"/>
                  </a:lnTo>
                  <a:lnTo>
                    <a:pt x="7" y="165"/>
                  </a:lnTo>
                  <a:lnTo>
                    <a:pt x="5" y="165"/>
                  </a:lnTo>
                  <a:lnTo>
                    <a:pt x="5" y="165"/>
                  </a:lnTo>
                  <a:lnTo>
                    <a:pt x="2" y="163"/>
                  </a:lnTo>
                  <a:lnTo>
                    <a:pt x="2" y="163"/>
                  </a:lnTo>
                  <a:lnTo>
                    <a:pt x="0" y="162"/>
                  </a:lnTo>
                  <a:lnTo>
                    <a:pt x="0" y="160"/>
                  </a:lnTo>
                  <a:lnTo>
                    <a:pt x="2" y="156"/>
                  </a:lnTo>
                  <a:lnTo>
                    <a:pt x="5" y="155"/>
                  </a:lnTo>
                  <a:lnTo>
                    <a:pt x="7" y="153"/>
                  </a:lnTo>
                  <a:lnTo>
                    <a:pt x="5" y="150"/>
                  </a:lnTo>
                  <a:lnTo>
                    <a:pt x="5" y="146"/>
                  </a:lnTo>
                  <a:lnTo>
                    <a:pt x="7" y="143"/>
                  </a:lnTo>
                  <a:lnTo>
                    <a:pt x="9" y="141"/>
                  </a:lnTo>
                  <a:lnTo>
                    <a:pt x="11" y="138"/>
                  </a:lnTo>
                  <a:lnTo>
                    <a:pt x="9" y="134"/>
                  </a:lnTo>
                  <a:lnTo>
                    <a:pt x="12" y="131"/>
                  </a:lnTo>
                  <a:lnTo>
                    <a:pt x="16" y="127"/>
                  </a:lnTo>
                  <a:lnTo>
                    <a:pt x="17" y="124"/>
                  </a:lnTo>
                  <a:lnTo>
                    <a:pt x="17" y="120"/>
                  </a:lnTo>
                  <a:lnTo>
                    <a:pt x="17" y="120"/>
                  </a:lnTo>
                  <a:lnTo>
                    <a:pt x="17" y="117"/>
                  </a:lnTo>
                  <a:lnTo>
                    <a:pt x="19" y="117"/>
                  </a:lnTo>
                  <a:lnTo>
                    <a:pt x="19" y="117"/>
                  </a:lnTo>
                  <a:lnTo>
                    <a:pt x="24" y="115"/>
                  </a:lnTo>
                  <a:lnTo>
                    <a:pt x="29" y="115"/>
                  </a:lnTo>
                  <a:lnTo>
                    <a:pt x="33" y="115"/>
                  </a:lnTo>
                  <a:lnTo>
                    <a:pt x="33" y="48"/>
                  </a:lnTo>
                  <a:lnTo>
                    <a:pt x="48" y="48"/>
                  </a:lnTo>
                  <a:lnTo>
                    <a:pt x="48" y="17"/>
                  </a:lnTo>
                  <a:lnTo>
                    <a:pt x="141" y="17"/>
                  </a:lnTo>
                  <a:lnTo>
                    <a:pt x="142" y="17"/>
                  </a:lnTo>
                  <a:lnTo>
                    <a:pt x="144" y="14"/>
                  </a:lnTo>
                  <a:lnTo>
                    <a:pt x="147" y="14"/>
                  </a:lnTo>
                  <a:lnTo>
                    <a:pt x="147" y="17"/>
                  </a:lnTo>
                  <a:lnTo>
                    <a:pt x="171" y="17"/>
                  </a:lnTo>
                  <a:lnTo>
                    <a:pt x="175" y="21"/>
                  </a:lnTo>
                  <a:lnTo>
                    <a:pt x="177" y="21"/>
                  </a:lnTo>
                  <a:lnTo>
                    <a:pt x="180" y="22"/>
                  </a:lnTo>
                  <a:lnTo>
                    <a:pt x="182" y="21"/>
                  </a:lnTo>
                  <a:lnTo>
                    <a:pt x="183" y="19"/>
                  </a:lnTo>
                  <a:lnTo>
                    <a:pt x="183" y="16"/>
                  </a:lnTo>
                  <a:lnTo>
                    <a:pt x="187" y="14"/>
                  </a:lnTo>
                  <a:lnTo>
                    <a:pt x="192" y="14"/>
                  </a:lnTo>
                  <a:lnTo>
                    <a:pt x="194" y="12"/>
                  </a:lnTo>
                  <a:lnTo>
                    <a:pt x="195" y="10"/>
                  </a:lnTo>
                  <a:lnTo>
                    <a:pt x="195" y="5"/>
                  </a:lnTo>
                  <a:lnTo>
                    <a:pt x="199" y="4"/>
                  </a:lnTo>
                  <a:lnTo>
                    <a:pt x="202" y="4"/>
                  </a:lnTo>
                  <a:lnTo>
                    <a:pt x="204" y="4"/>
                  </a:lnTo>
                  <a:lnTo>
                    <a:pt x="206" y="2"/>
                  </a:lnTo>
                  <a:lnTo>
                    <a:pt x="207" y="0"/>
                  </a:lnTo>
                  <a:lnTo>
                    <a:pt x="211" y="0"/>
                  </a:lnTo>
                  <a:lnTo>
                    <a:pt x="211" y="4"/>
                  </a:lnTo>
                  <a:lnTo>
                    <a:pt x="216" y="7"/>
                  </a:lnTo>
                  <a:lnTo>
                    <a:pt x="216" y="7"/>
                  </a:lnTo>
                  <a:lnTo>
                    <a:pt x="218" y="7"/>
                  </a:lnTo>
                  <a:lnTo>
                    <a:pt x="218" y="7"/>
                  </a:lnTo>
                  <a:lnTo>
                    <a:pt x="221" y="9"/>
                  </a:lnTo>
                  <a:lnTo>
                    <a:pt x="221" y="9"/>
                  </a:lnTo>
                  <a:lnTo>
                    <a:pt x="223" y="10"/>
                  </a:lnTo>
                  <a:lnTo>
                    <a:pt x="223" y="10"/>
                  </a:lnTo>
                  <a:lnTo>
                    <a:pt x="223" y="12"/>
                  </a:lnTo>
                  <a:lnTo>
                    <a:pt x="223" y="12"/>
                  </a:lnTo>
                  <a:lnTo>
                    <a:pt x="224" y="12"/>
                  </a:lnTo>
                  <a:lnTo>
                    <a:pt x="224" y="12"/>
                  </a:lnTo>
                  <a:lnTo>
                    <a:pt x="224" y="14"/>
                  </a:lnTo>
                  <a:lnTo>
                    <a:pt x="224" y="14"/>
                  </a:lnTo>
                  <a:lnTo>
                    <a:pt x="226" y="16"/>
                  </a:lnTo>
                  <a:lnTo>
                    <a:pt x="226" y="16"/>
                  </a:lnTo>
                  <a:lnTo>
                    <a:pt x="226" y="16"/>
                  </a:lnTo>
                  <a:lnTo>
                    <a:pt x="226" y="16"/>
                  </a:lnTo>
                  <a:lnTo>
                    <a:pt x="228" y="17"/>
                  </a:lnTo>
                  <a:lnTo>
                    <a:pt x="228" y="21"/>
                  </a:lnTo>
                  <a:lnTo>
                    <a:pt x="228" y="21"/>
                  </a:lnTo>
                  <a:lnTo>
                    <a:pt x="230" y="26"/>
                  </a:lnTo>
                  <a:lnTo>
                    <a:pt x="230" y="26"/>
                  </a:lnTo>
                  <a:lnTo>
                    <a:pt x="231" y="28"/>
                  </a:lnTo>
                  <a:lnTo>
                    <a:pt x="231" y="28"/>
                  </a:lnTo>
                  <a:lnTo>
                    <a:pt x="233" y="29"/>
                  </a:lnTo>
                  <a:lnTo>
                    <a:pt x="233" y="33"/>
                  </a:lnTo>
                  <a:lnTo>
                    <a:pt x="233" y="33"/>
                  </a:lnTo>
                  <a:lnTo>
                    <a:pt x="233" y="36"/>
                  </a:lnTo>
                  <a:lnTo>
                    <a:pt x="233" y="36"/>
                  </a:lnTo>
                  <a:lnTo>
                    <a:pt x="233" y="38"/>
                  </a:lnTo>
                  <a:lnTo>
                    <a:pt x="233" y="38"/>
                  </a:lnTo>
                  <a:lnTo>
                    <a:pt x="233" y="52"/>
                  </a:lnTo>
                  <a:lnTo>
                    <a:pt x="233" y="53"/>
                  </a:lnTo>
                  <a:lnTo>
                    <a:pt x="233" y="53"/>
                  </a:lnTo>
                  <a:lnTo>
                    <a:pt x="233" y="59"/>
                  </a:lnTo>
                  <a:lnTo>
                    <a:pt x="233" y="59"/>
                  </a:lnTo>
                  <a:lnTo>
                    <a:pt x="235" y="62"/>
                  </a:lnTo>
                  <a:lnTo>
                    <a:pt x="235" y="62"/>
                  </a:lnTo>
                  <a:lnTo>
                    <a:pt x="236" y="67"/>
                  </a:lnTo>
                  <a:lnTo>
                    <a:pt x="236" y="67"/>
                  </a:lnTo>
                  <a:lnTo>
                    <a:pt x="236" y="69"/>
                  </a:lnTo>
                  <a:lnTo>
                    <a:pt x="236" y="69"/>
                  </a:lnTo>
                  <a:lnTo>
                    <a:pt x="236" y="71"/>
                  </a:lnTo>
                  <a:lnTo>
                    <a:pt x="238" y="71"/>
                  </a:lnTo>
                  <a:lnTo>
                    <a:pt x="238" y="71"/>
                  </a:lnTo>
                  <a:lnTo>
                    <a:pt x="242" y="71"/>
                  </a:lnTo>
                  <a:lnTo>
                    <a:pt x="242" y="72"/>
                  </a:lnTo>
                  <a:lnTo>
                    <a:pt x="242" y="72"/>
                  </a:lnTo>
                  <a:lnTo>
                    <a:pt x="247" y="74"/>
                  </a:lnTo>
                  <a:lnTo>
                    <a:pt x="248" y="77"/>
                  </a:lnTo>
                  <a:lnTo>
                    <a:pt x="254" y="83"/>
                  </a:lnTo>
                  <a:lnTo>
                    <a:pt x="247" y="88"/>
                  </a:lnTo>
                  <a:lnTo>
                    <a:pt x="236" y="95"/>
                  </a:lnTo>
                  <a:lnTo>
                    <a:pt x="236" y="100"/>
                  </a:lnTo>
                  <a:lnTo>
                    <a:pt x="231" y="100"/>
                  </a:lnTo>
                  <a:lnTo>
                    <a:pt x="228" y="103"/>
                  </a:lnTo>
                  <a:lnTo>
                    <a:pt x="228" y="110"/>
                  </a:lnTo>
                  <a:lnTo>
                    <a:pt x="224" y="119"/>
                  </a:lnTo>
                  <a:lnTo>
                    <a:pt x="224" y="120"/>
                  </a:lnTo>
                  <a:lnTo>
                    <a:pt x="223" y="127"/>
                  </a:lnTo>
                  <a:lnTo>
                    <a:pt x="223" y="138"/>
                  </a:lnTo>
                  <a:lnTo>
                    <a:pt x="223" y="148"/>
                  </a:lnTo>
                  <a:lnTo>
                    <a:pt x="219" y="155"/>
                  </a:lnTo>
                  <a:lnTo>
                    <a:pt x="216" y="163"/>
                  </a:lnTo>
                  <a:lnTo>
                    <a:pt x="211" y="163"/>
                  </a:lnTo>
                  <a:lnTo>
                    <a:pt x="207" y="168"/>
                  </a:lnTo>
                  <a:lnTo>
                    <a:pt x="202" y="177"/>
                  </a:lnTo>
                  <a:lnTo>
                    <a:pt x="200" y="180"/>
                  </a:lnTo>
                  <a:lnTo>
                    <a:pt x="200" y="180"/>
                  </a:lnTo>
                  <a:lnTo>
                    <a:pt x="200" y="187"/>
                  </a:lnTo>
                  <a:lnTo>
                    <a:pt x="200" y="187"/>
                  </a:lnTo>
                  <a:lnTo>
                    <a:pt x="199" y="191"/>
                  </a:lnTo>
                  <a:lnTo>
                    <a:pt x="195" y="192"/>
                  </a:lnTo>
                  <a:lnTo>
                    <a:pt x="194" y="192"/>
                  </a:lnTo>
                  <a:lnTo>
                    <a:pt x="190" y="196"/>
                  </a:lnTo>
                  <a:lnTo>
                    <a:pt x="190" y="203"/>
                  </a:lnTo>
                  <a:lnTo>
                    <a:pt x="190" y="203"/>
                  </a:lnTo>
                  <a:lnTo>
                    <a:pt x="189" y="206"/>
                  </a:lnTo>
                  <a:lnTo>
                    <a:pt x="185" y="208"/>
                  </a:lnTo>
                  <a:lnTo>
                    <a:pt x="185" y="213"/>
                  </a:lnTo>
                  <a:lnTo>
                    <a:pt x="187" y="227"/>
                  </a:lnTo>
                  <a:lnTo>
                    <a:pt x="183" y="230"/>
                  </a:lnTo>
                  <a:lnTo>
                    <a:pt x="175" y="230"/>
                  </a:lnTo>
                  <a:lnTo>
                    <a:pt x="173" y="230"/>
                  </a:lnTo>
                  <a:lnTo>
                    <a:pt x="173" y="235"/>
                  </a:lnTo>
                  <a:lnTo>
                    <a:pt x="171" y="235"/>
                  </a:lnTo>
                  <a:lnTo>
                    <a:pt x="171" y="235"/>
                  </a:lnTo>
                  <a:lnTo>
                    <a:pt x="171" y="235"/>
                  </a:lnTo>
                  <a:lnTo>
                    <a:pt x="178" y="239"/>
                  </a:lnTo>
                  <a:lnTo>
                    <a:pt x="185" y="247"/>
                  </a:lnTo>
                  <a:lnTo>
                    <a:pt x="192" y="251"/>
                  </a:lnTo>
                  <a:lnTo>
                    <a:pt x="195" y="256"/>
                  </a:lnTo>
                  <a:lnTo>
                    <a:pt x="200" y="265"/>
                  </a:lnTo>
                  <a:lnTo>
                    <a:pt x="200" y="268"/>
                  </a:lnTo>
                  <a:lnTo>
                    <a:pt x="206" y="273"/>
                  </a:lnTo>
                  <a:lnTo>
                    <a:pt x="212" y="273"/>
                  </a:lnTo>
                  <a:lnTo>
                    <a:pt x="214" y="282"/>
                  </a:lnTo>
                  <a:lnTo>
                    <a:pt x="214" y="289"/>
                  </a:lnTo>
                  <a:lnTo>
                    <a:pt x="190" y="289"/>
                  </a:lnTo>
                  <a:lnTo>
                    <a:pt x="185" y="294"/>
                  </a:lnTo>
                  <a:lnTo>
                    <a:pt x="177" y="301"/>
                  </a:lnTo>
                  <a:lnTo>
                    <a:pt x="170" y="301"/>
                  </a:lnTo>
                  <a:lnTo>
                    <a:pt x="168" y="299"/>
                  </a:lnTo>
                  <a:lnTo>
                    <a:pt x="159" y="301"/>
                  </a:lnTo>
                  <a:lnTo>
                    <a:pt x="156" y="304"/>
                  </a:lnTo>
                  <a:lnTo>
                    <a:pt x="151" y="301"/>
                  </a:lnTo>
                  <a:lnTo>
                    <a:pt x="146" y="301"/>
                  </a:lnTo>
                  <a:lnTo>
                    <a:pt x="142" y="301"/>
                  </a:lnTo>
                  <a:lnTo>
                    <a:pt x="141" y="301"/>
                  </a:lnTo>
                  <a:lnTo>
                    <a:pt x="137" y="304"/>
                  </a:lnTo>
                  <a:lnTo>
                    <a:pt x="134" y="30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16" name="Freeform 400"/>
            <p:cNvSpPr>
              <a:spLocks/>
            </p:cNvSpPr>
            <p:nvPr/>
          </p:nvSpPr>
          <p:spPr bwMode="auto">
            <a:xfrm>
              <a:off x="4902201" y="3254710"/>
              <a:ext cx="377825" cy="357188"/>
            </a:xfrm>
            <a:custGeom>
              <a:avLst/>
              <a:gdLst>
                <a:gd name="T0" fmla="*/ 63 w 238"/>
                <a:gd name="T1" fmla="*/ 167 h 225"/>
                <a:gd name="T2" fmla="*/ 31 w 238"/>
                <a:gd name="T3" fmla="*/ 148 h 225"/>
                <a:gd name="T4" fmla="*/ 10 w 238"/>
                <a:gd name="T5" fmla="*/ 138 h 225"/>
                <a:gd name="T6" fmla="*/ 10 w 238"/>
                <a:gd name="T7" fmla="*/ 131 h 225"/>
                <a:gd name="T8" fmla="*/ 0 w 238"/>
                <a:gd name="T9" fmla="*/ 117 h 225"/>
                <a:gd name="T10" fmla="*/ 3 w 238"/>
                <a:gd name="T11" fmla="*/ 112 h 225"/>
                <a:gd name="T12" fmla="*/ 5 w 238"/>
                <a:gd name="T13" fmla="*/ 105 h 225"/>
                <a:gd name="T14" fmla="*/ 5 w 238"/>
                <a:gd name="T15" fmla="*/ 100 h 225"/>
                <a:gd name="T16" fmla="*/ 8 w 238"/>
                <a:gd name="T17" fmla="*/ 90 h 225"/>
                <a:gd name="T18" fmla="*/ 7 w 238"/>
                <a:gd name="T19" fmla="*/ 88 h 225"/>
                <a:gd name="T20" fmla="*/ 7 w 238"/>
                <a:gd name="T21" fmla="*/ 71 h 225"/>
                <a:gd name="T22" fmla="*/ 0 w 238"/>
                <a:gd name="T23" fmla="*/ 55 h 225"/>
                <a:gd name="T24" fmla="*/ 5 w 238"/>
                <a:gd name="T25" fmla="*/ 48 h 225"/>
                <a:gd name="T26" fmla="*/ 7 w 238"/>
                <a:gd name="T27" fmla="*/ 50 h 225"/>
                <a:gd name="T28" fmla="*/ 12 w 238"/>
                <a:gd name="T29" fmla="*/ 40 h 225"/>
                <a:gd name="T30" fmla="*/ 10 w 238"/>
                <a:gd name="T31" fmla="*/ 29 h 225"/>
                <a:gd name="T32" fmla="*/ 15 w 238"/>
                <a:gd name="T33" fmla="*/ 24 h 225"/>
                <a:gd name="T34" fmla="*/ 26 w 238"/>
                <a:gd name="T35" fmla="*/ 16 h 225"/>
                <a:gd name="T36" fmla="*/ 27 w 238"/>
                <a:gd name="T37" fmla="*/ 16 h 225"/>
                <a:gd name="T38" fmla="*/ 31 w 238"/>
                <a:gd name="T39" fmla="*/ 2 h 225"/>
                <a:gd name="T40" fmla="*/ 41 w 238"/>
                <a:gd name="T41" fmla="*/ 5 h 225"/>
                <a:gd name="T42" fmla="*/ 49 w 238"/>
                <a:gd name="T43" fmla="*/ 5 h 225"/>
                <a:gd name="T44" fmla="*/ 55 w 238"/>
                <a:gd name="T45" fmla="*/ 7 h 225"/>
                <a:gd name="T46" fmla="*/ 60 w 238"/>
                <a:gd name="T47" fmla="*/ 5 h 225"/>
                <a:gd name="T48" fmla="*/ 73 w 238"/>
                <a:gd name="T49" fmla="*/ 9 h 225"/>
                <a:gd name="T50" fmla="*/ 75 w 238"/>
                <a:gd name="T51" fmla="*/ 9 h 225"/>
                <a:gd name="T52" fmla="*/ 80 w 238"/>
                <a:gd name="T53" fmla="*/ 11 h 225"/>
                <a:gd name="T54" fmla="*/ 87 w 238"/>
                <a:gd name="T55" fmla="*/ 14 h 225"/>
                <a:gd name="T56" fmla="*/ 92 w 238"/>
                <a:gd name="T57" fmla="*/ 21 h 225"/>
                <a:gd name="T58" fmla="*/ 96 w 238"/>
                <a:gd name="T59" fmla="*/ 28 h 225"/>
                <a:gd name="T60" fmla="*/ 99 w 238"/>
                <a:gd name="T61" fmla="*/ 33 h 225"/>
                <a:gd name="T62" fmla="*/ 106 w 238"/>
                <a:gd name="T63" fmla="*/ 33 h 225"/>
                <a:gd name="T64" fmla="*/ 109 w 238"/>
                <a:gd name="T65" fmla="*/ 33 h 225"/>
                <a:gd name="T66" fmla="*/ 125 w 238"/>
                <a:gd name="T67" fmla="*/ 36 h 225"/>
                <a:gd name="T68" fmla="*/ 137 w 238"/>
                <a:gd name="T69" fmla="*/ 43 h 225"/>
                <a:gd name="T70" fmla="*/ 147 w 238"/>
                <a:gd name="T71" fmla="*/ 48 h 225"/>
                <a:gd name="T72" fmla="*/ 157 w 238"/>
                <a:gd name="T73" fmla="*/ 43 h 225"/>
                <a:gd name="T74" fmla="*/ 161 w 238"/>
                <a:gd name="T75" fmla="*/ 38 h 225"/>
                <a:gd name="T76" fmla="*/ 159 w 238"/>
                <a:gd name="T77" fmla="*/ 31 h 225"/>
                <a:gd name="T78" fmla="*/ 157 w 238"/>
                <a:gd name="T79" fmla="*/ 26 h 225"/>
                <a:gd name="T80" fmla="*/ 157 w 238"/>
                <a:gd name="T81" fmla="*/ 23 h 225"/>
                <a:gd name="T82" fmla="*/ 162 w 238"/>
                <a:gd name="T83" fmla="*/ 14 h 225"/>
                <a:gd name="T84" fmla="*/ 171 w 238"/>
                <a:gd name="T85" fmla="*/ 9 h 225"/>
                <a:gd name="T86" fmla="*/ 176 w 238"/>
                <a:gd name="T87" fmla="*/ 7 h 225"/>
                <a:gd name="T88" fmla="*/ 183 w 238"/>
                <a:gd name="T89" fmla="*/ 5 h 225"/>
                <a:gd name="T90" fmla="*/ 193 w 238"/>
                <a:gd name="T91" fmla="*/ 4 h 225"/>
                <a:gd name="T92" fmla="*/ 198 w 238"/>
                <a:gd name="T93" fmla="*/ 5 h 225"/>
                <a:gd name="T94" fmla="*/ 205 w 238"/>
                <a:gd name="T95" fmla="*/ 9 h 225"/>
                <a:gd name="T96" fmla="*/ 209 w 238"/>
                <a:gd name="T97" fmla="*/ 14 h 225"/>
                <a:gd name="T98" fmla="*/ 209 w 238"/>
                <a:gd name="T99" fmla="*/ 17 h 225"/>
                <a:gd name="T100" fmla="*/ 215 w 238"/>
                <a:gd name="T101" fmla="*/ 17 h 225"/>
                <a:gd name="T102" fmla="*/ 222 w 238"/>
                <a:gd name="T103" fmla="*/ 19 h 225"/>
                <a:gd name="T104" fmla="*/ 226 w 238"/>
                <a:gd name="T105" fmla="*/ 21 h 225"/>
                <a:gd name="T106" fmla="*/ 233 w 238"/>
                <a:gd name="T107" fmla="*/ 21 h 225"/>
                <a:gd name="T108" fmla="*/ 238 w 238"/>
                <a:gd name="T109" fmla="*/ 26 h 225"/>
                <a:gd name="T110" fmla="*/ 234 w 238"/>
                <a:gd name="T111" fmla="*/ 33 h 225"/>
                <a:gd name="T112" fmla="*/ 234 w 238"/>
                <a:gd name="T113" fmla="*/ 50 h 225"/>
                <a:gd name="T114" fmla="*/ 234 w 238"/>
                <a:gd name="T115" fmla="*/ 59 h 225"/>
                <a:gd name="T116" fmla="*/ 236 w 238"/>
                <a:gd name="T117" fmla="*/ 217 h 225"/>
                <a:gd name="T118" fmla="*/ 101 w 238"/>
                <a:gd name="T119" fmla="*/ 16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8" h="225">
                  <a:moveTo>
                    <a:pt x="101" y="163"/>
                  </a:moveTo>
                  <a:lnTo>
                    <a:pt x="75" y="175"/>
                  </a:lnTo>
                  <a:lnTo>
                    <a:pt x="63" y="167"/>
                  </a:lnTo>
                  <a:lnTo>
                    <a:pt x="41" y="160"/>
                  </a:lnTo>
                  <a:lnTo>
                    <a:pt x="31" y="148"/>
                  </a:lnTo>
                  <a:lnTo>
                    <a:pt x="31" y="148"/>
                  </a:lnTo>
                  <a:lnTo>
                    <a:pt x="24" y="145"/>
                  </a:lnTo>
                  <a:lnTo>
                    <a:pt x="15" y="145"/>
                  </a:lnTo>
                  <a:lnTo>
                    <a:pt x="10" y="138"/>
                  </a:lnTo>
                  <a:lnTo>
                    <a:pt x="10" y="138"/>
                  </a:lnTo>
                  <a:lnTo>
                    <a:pt x="10" y="138"/>
                  </a:lnTo>
                  <a:lnTo>
                    <a:pt x="10" y="131"/>
                  </a:lnTo>
                  <a:lnTo>
                    <a:pt x="10" y="131"/>
                  </a:lnTo>
                  <a:lnTo>
                    <a:pt x="5" y="124"/>
                  </a:lnTo>
                  <a:lnTo>
                    <a:pt x="0" y="117"/>
                  </a:lnTo>
                  <a:lnTo>
                    <a:pt x="0" y="117"/>
                  </a:lnTo>
                  <a:lnTo>
                    <a:pt x="3" y="112"/>
                  </a:lnTo>
                  <a:lnTo>
                    <a:pt x="3" y="112"/>
                  </a:lnTo>
                  <a:lnTo>
                    <a:pt x="7" y="110"/>
                  </a:lnTo>
                  <a:lnTo>
                    <a:pt x="7" y="110"/>
                  </a:lnTo>
                  <a:lnTo>
                    <a:pt x="5" y="105"/>
                  </a:lnTo>
                  <a:lnTo>
                    <a:pt x="5" y="105"/>
                  </a:lnTo>
                  <a:lnTo>
                    <a:pt x="5" y="100"/>
                  </a:lnTo>
                  <a:lnTo>
                    <a:pt x="5" y="100"/>
                  </a:lnTo>
                  <a:lnTo>
                    <a:pt x="5" y="96"/>
                  </a:lnTo>
                  <a:lnTo>
                    <a:pt x="8" y="90"/>
                  </a:lnTo>
                  <a:lnTo>
                    <a:pt x="8" y="90"/>
                  </a:lnTo>
                  <a:lnTo>
                    <a:pt x="8" y="90"/>
                  </a:lnTo>
                  <a:lnTo>
                    <a:pt x="7" y="88"/>
                  </a:lnTo>
                  <a:lnTo>
                    <a:pt x="7" y="88"/>
                  </a:lnTo>
                  <a:lnTo>
                    <a:pt x="7" y="84"/>
                  </a:lnTo>
                  <a:lnTo>
                    <a:pt x="7" y="71"/>
                  </a:lnTo>
                  <a:lnTo>
                    <a:pt x="7" y="71"/>
                  </a:lnTo>
                  <a:lnTo>
                    <a:pt x="3" y="62"/>
                  </a:lnTo>
                  <a:lnTo>
                    <a:pt x="3" y="62"/>
                  </a:lnTo>
                  <a:lnTo>
                    <a:pt x="0" y="55"/>
                  </a:lnTo>
                  <a:lnTo>
                    <a:pt x="0" y="52"/>
                  </a:lnTo>
                  <a:lnTo>
                    <a:pt x="5" y="48"/>
                  </a:lnTo>
                  <a:lnTo>
                    <a:pt x="5" y="48"/>
                  </a:lnTo>
                  <a:lnTo>
                    <a:pt x="5" y="48"/>
                  </a:lnTo>
                  <a:lnTo>
                    <a:pt x="7" y="50"/>
                  </a:lnTo>
                  <a:lnTo>
                    <a:pt x="7" y="50"/>
                  </a:lnTo>
                  <a:lnTo>
                    <a:pt x="10" y="45"/>
                  </a:lnTo>
                  <a:lnTo>
                    <a:pt x="12" y="40"/>
                  </a:lnTo>
                  <a:lnTo>
                    <a:pt x="12" y="40"/>
                  </a:lnTo>
                  <a:lnTo>
                    <a:pt x="12" y="38"/>
                  </a:lnTo>
                  <a:lnTo>
                    <a:pt x="10" y="29"/>
                  </a:lnTo>
                  <a:lnTo>
                    <a:pt x="10" y="29"/>
                  </a:lnTo>
                  <a:lnTo>
                    <a:pt x="12" y="28"/>
                  </a:lnTo>
                  <a:lnTo>
                    <a:pt x="15" y="24"/>
                  </a:lnTo>
                  <a:lnTo>
                    <a:pt x="15" y="24"/>
                  </a:lnTo>
                  <a:lnTo>
                    <a:pt x="17" y="23"/>
                  </a:lnTo>
                  <a:lnTo>
                    <a:pt x="17" y="23"/>
                  </a:lnTo>
                  <a:lnTo>
                    <a:pt x="26" y="16"/>
                  </a:lnTo>
                  <a:lnTo>
                    <a:pt x="27" y="16"/>
                  </a:lnTo>
                  <a:lnTo>
                    <a:pt x="27" y="16"/>
                  </a:lnTo>
                  <a:lnTo>
                    <a:pt x="27" y="16"/>
                  </a:lnTo>
                  <a:lnTo>
                    <a:pt x="31" y="14"/>
                  </a:lnTo>
                  <a:lnTo>
                    <a:pt x="31" y="14"/>
                  </a:lnTo>
                  <a:lnTo>
                    <a:pt x="31" y="2"/>
                  </a:lnTo>
                  <a:lnTo>
                    <a:pt x="32" y="0"/>
                  </a:lnTo>
                  <a:lnTo>
                    <a:pt x="37" y="4"/>
                  </a:lnTo>
                  <a:lnTo>
                    <a:pt x="41" y="5"/>
                  </a:lnTo>
                  <a:lnTo>
                    <a:pt x="44" y="5"/>
                  </a:lnTo>
                  <a:lnTo>
                    <a:pt x="49" y="5"/>
                  </a:lnTo>
                  <a:lnTo>
                    <a:pt x="49" y="5"/>
                  </a:lnTo>
                  <a:lnTo>
                    <a:pt x="55" y="7"/>
                  </a:lnTo>
                  <a:lnTo>
                    <a:pt x="55" y="7"/>
                  </a:lnTo>
                  <a:lnTo>
                    <a:pt x="55" y="7"/>
                  </a:lnTo>
                  <a:lnTo>
                    <a:pt x="55" y="7"/>
                  </a:lnTo>
                  <a:lnTo>
                    <a:pt x="56" y="5"/>
                  </a:lnTo>
                  <a:lnTo>
                    <a:pt x="60" y="5"/>
                  </a:lnTo>
                  <a:lnTo>
                    <a:pt x="67" y="7"/>
                  </a:lnTo>
                  <a:lnTo>
                    <a:pt x="67" y="7"/>
                  </a:lnTo>
                  <a:lnTo>
                    <a:pt x="73" y="9"/>
                  </a:lnTo>
                  <a:lnTo>
                    <a:pt x="73" y="9"/>
                  </a:lnTo>
                  <a:lnTo>
                    <a:pt x="75" y="9"/>
                  </a:lnTo>
                  <a:lnTo>
                    <a:pt x="75" y="9"/>
                  </a:lnTo>
                  <a:lnTo>
                    <a:pt x="77" y="11"/>
                  </a:lnTo>
                  <a:lnTo>
                    <a:pt x="80" y="11"/>
                  </a:lnTo>
                  <a:lnTo>
                    <a:pt x="80" y="11"/>
                  </a:lnTo>
                  <a:lnTo>
                    <a:pt x="85" y="12"/>
                  </a:lnTo>
                  <a:lnTo>
                    <a:pt x="87" y="14"/>
                  </a:lnTo>
                  <a:lnTo>
                    <a:pt x="87" y="14"/>
                  </a:lnTo>
                  <a:lnTo>
                    <a:pt x="91" y="17"/>
                  </a:lnTo>
                  <a:lnTo>
                    <a:pt x="92" y="21"/>
                  </a:lnTo>
                  <a:lnTo>
                    <a:pt x="92" y="21"/>
                  </a:lnTo>
                  <a:lnTo>
                    <a:pt x="92" y="24"/>
                  </a:lnTo>
                  <a:lnTo>
                    <a:pt x="96" y="28"/>
                  </a:lnTo>
                  <a:lnTo>
                    <a:pt x="96" y="28"/>
                  </a:lnTo>
                  <a:lnTo>
                    <a:pt x="99" y="31"/>
                  </a:lnTo>
                  <a:lnTo>
                    <a:pt x="99" y="31"/>
                  </a:lnTo>
                  <a:lnTo>
                    <a:pt x="99" y="33"/>
                  </a:lnTo>
                  <a:lnTo>
                    <a:pt x="101" y="33"/>
                  </a:lnTo>
                  <a:lnTo>
                    <a:pt x="101" y="33"/>
                  </a:lnTo>
                  <a:lnTo>
                    <a:pt x="106" y="33"/>
                  </a:lnTo>
                  <a:lnTo>
                    <a:pt x="106" y="33"/>
                  </a:lnTo>
                  <a:lnTo>
                    <a:pt x="109" y="33"/>
                  </a:lnTo>
                  <a:lnTo>
                    <a:pt x="109" y="33"/>
                  </a:lnTo>
                  <a:lnTo>
                    <a:pt x="125" y="36"/>
                  </a:lnTo>
                  <a:lnTo>
                    <a:pt x="125" y="36"/>
                  </a:lnTo>
                  <a:lnTo>
                    <a:pt x="125" y="36"/>
                  </a:lnTo>
                  <a:lnTo>
                    <a:pt x="132" y="40"/>
                  </a:lnTo>
                  <a:lnTo>
                    <a:pt x="137" y="43"/>
                  </a:lnTo>
                  <a:lnTo>
                    <a:pt x="137" y="43"/>
                  </a:lnTo>
                  <a:lnTo>
                    <a:pt x="142" y="47"/>
                  </a:lnTo>
                  <a:lnTo>
                    <a:pt x="147" y="48"/>
                  </a:lnTo>
                  <a:lnTo>
                    <a:pt x="147" y="48"/>
                  </a:lnTo>
                  <a:lnTo>
                    <a:pt x="154" y="47"/>
                  </a:lnTo>
                  <a:lnTo>
                    <a:pt x="157" y="43"/>
                  </a:lnTo>
                  <a:lnTo>
                    <a:pt x="157" y="43"/>
                  </a:lnTo>
                  <a:lnTo>
                    <a:pt x="159" y="40"/>
                  </a:lnTo>
                  <a:lnTo>
                    <a:pt x="159" y="40"/>
                  </a:lnTo>
                  <a:lnTo>
                    <a:pt x="161" y="38"/>
                  </a:lnTo>
                  <a:lnTo>
                    <a:pt x="161" y="38"/>
                  </a:lnTo>
                  <a:lnTo>
                    <a:pt x="159" y="33"/>
                  </a:lnTo>
                  <a:lnTo>
                    <a:pt x="159" y="31"/>
                  </a:lnTo>
                  <a:lnTo>
                    <a:pt x="159" y="31"/>
                  </a:lnTo>
                  <a:lnTo>
                    <a:pt x="157" y="28"/>
                  </a:lnTo>
                  <a:lnTo>
                    <a:pt x="157" y="26"/>
                  </a:lnTo>
                  <a:lnTo>
                    <a:pt x="157" y="26"/>
                  </a:lnTo>
                  <a:lnTo>
                    <a:pt x="157" y="23"/>
                  </a:lnTo>
                  <a:lnTo>
                    <a:pt x="157" y="23"/>
                  </a:lnTo>
                  <a:lnTo>
                    <a:pt x="162" y="16"/>
                  </a:lnTo>
                  <a:lnTo>
                    <a:pt x="162" y="14"/>
                  </a:lnTo>
                  <a:lnTo>
                    <a:pt x="162" y="14"/>
                  </a:lnTo>
                  <a:lnTo>
                    <a:pt x="162" y="14"/>
                  </a:lnTo>
                  <a:lnTo>
                    <a:pt x="171" y="9"/>
                  </a:lnTo>
                  <a:lnTo>
                    <a:pt x="171" y="9"/>
                  </a:lnTo>
                  <a:lnTo>
                    <a:pt x="173" y="9"/>
                  </a:lnTo>
                  <a:lnTo>
                    <a:pt x="176" y="7"/>
                  </a:lnTo>
                  <a:lnTo>
                    <a:pt x="176" y="7"/>
                  </a:lnTo>
                  <a:lnTo>
                    <a:pt x="178" y="7"/>
                  </a:lnTo>
                  <a:lnTo>
                    <a:pt x="178" y="7"/>
                  </a:lnTo>
                  <a:lnTo>
                    <a:pt x="183" y="5"/>
                  </a:lnTo>
                  <a:lnTo>
                    <a:pt x="188" y="4"/>
                  </a:lnTo>
                  <a:lnTo>
                    <a:pt x="188" y="4"/>
                  </a:lnTo>
                  <a:lnTo>
                    <a:pt x="193" y="4"/>
                  </a:lnTo>
                  <a:lnTo>
                    <a:pt x="193" y="4"/>
                  </a:lnTo>
                  <a:lnTo>
                    <a:pt x="198" y="5"/>
                  </a:lnTo>
                  <a:lnTo>
                    <a:pt x="198" y="5"/>
                  </a:lnTo>
                  <a:lnTo>
                    <a:pt x="202" y="5"/>
                  </a:lnTo>
                  <a:lnTo>
                    <a:pt x="205" y="9"/>
                  </a:lnTo>
                  <a:lnTo>
                    <a:pt x="205" y="9"/>
                  </a:lnTo>
                  <a:lnTo>
                    <a:pt x="205" y="9"/>
                  </a:lnTo>
                  <a:lnTo>
                    <a:pt x="207" y="11"/>
                  </a:lnTo>
                  <a:lnTo>
                    <a:pt x="209" y="14"/>
                  </a:lnTo>
                  <a:lnTo>
                    <a:pt x="209" y="16"/>
                  </a:lnTo>
                  <a:lnTo>
                    <a:pt x="209" y="16"/>
                  </a:lnTo>
                  <a:lnTo>
                    <a:pt x="209" y="17"/>
                  </a:lnTo>
                  <a:lnTo>
                    <a:pt x="214" y="17"/>
                  </a:lnTo>
                  <a:lnTo>
                    <a:pt x="214" y="17"/>
                  </a:lnTo>
                  <a:lnTo>
                    <a:pt x="215" y="17"/>
                  </a:lnTo>
                  <a:lnTo>
                    <a:pt x="215" y="17"/>
                  </a:lnTo>
                  <a:lnTo>
                    <a:pt x="222" y="19"/>
                  </a:lnTo>
                  <a:lnTo>
                    <a:pt x="222" y="19"/>
                  </a:lnTo>
                  <a:lnTo>
                    <a:pt x="226" y="21"/>
                  </a:lnTo>
                  <a:lnTo>
                    <a:pt x="226" y="21"/>
                  </a:lnTo>
                  <a:lnTo>
                    <a:pt x="226" y="21"/>
                  </a:lnTo>
                  <a:lnTo>
                    <a:pt x="226" y="21"/>
                  </a:lnTo>
                  <a:lnTo>
                    <a:pt x="226" y="21"/>
                  </a:lnTo>
                  <a:lnTo>
                    <a:pt x="233" y="21"/>
                  </a:lnTo>
                  <a:lnTo>
                    <a:pt x="234" y="21"/>
                  </a:lnTo>
                  <a:lnTo>
                    <a:pt x="236" y="23"/>
                  </a:lnTo>
                  <a:lnTo>
                    <a:pt x="238" y="26"/>
                  </a:lnTo>
                  <a:lnTo>
                    <a:pt x="238" y="26"/>
                  </a:lnTo>
                  <a:lnTo>
                    <a:pt x="238" y="29"/>
                  </a:lnTo>
                  <a:lnTo>
                    <a:pt x="234" y="33"/>
                  </a:lnTo>
                  <a:lnTo>
                    <a:pt x="236" y="36"/>
                  </a:lnTo>
                  <a:lnTo>
                    <a:pt x="236" y="41"/>
                  </a:lnTo>
                  <a:lnTo>
                    <a:pt x="234" y="50"/>
                  </a:lnTo>
                  <a:lnTo>
                    <a:pt x="233" y="52"/>
                  </a:lnTo>
                  <a:lnTo>
                    <a:pt x="233" y="57"/>
                  </a:lnTo>
                  <a:lnTo>
                    <a:pt x="234" y="59"/>
                  </a:lnTo>
                  <a:lnTo>
                    <a:pt x="236" y="66"/>
                  </a:lnTo>
                  <a:lnTo>
                    <a:pt x="236" y="145"/>
                  </a:lnTo>
                  <a:lnTo>
                    <a:pt x="236" y="217"/>
                  </a:lnTo>
                  <a:lnTo>
                    <a:pt x="221" y="217"/>
                  </a:lnTo>
                  <a:lnTo>
                    <a:pt x="221" y="225"/>
                  </a:lnTo>
                  <a:lnTo>
                    <a:pt x="101" y="16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17" name="Freeform 401"/>
            <p:cNvSpPr>
              <a:spLocks/>
            </p:cNvSpPr>
            <p:nvPr/>
          </p:nvSpPr>
          <p:spPr bwMode="auto">
            <a:xfrm>
              <a:off x="4999038" y="3508710"/>
              <a:ext cx="254000" cy="395288"/>
            </a:xfrm>
            <a:custGeom>
              <a:avLst/>
              <a:gdLst>
                <a:gd name="T0" fmla="*/ 31 w 160"/>
                <a:gd name="T1" fmla="*/ 242 h 249"/>
                <a:gd name="T2" fmla="*/ 24 w 160"/>
                <a:gd name="T3" fmla="*/ 232 h 249"/>
                <a:gd name="T4" fmla="*/ 14 w 160"/>
                <a:gd name="T5" fmla="*/ 223 h 249"/>
                <a:gd name="T6" fmla="*/ 7 w 160"/>
                <a:gd name="T7" fmla="*/ 215 h 249"/>
                <a:gd name="T8" fmla="*/ 14 w 160"/>
                <a:gd name="T9" fmla="*/ 208 h 249"/>
                <a:gd name="T10" fmla="*/ 30 w 160"/>
                <a:gd name="T11" fmla="*/ 208 h 249"/>
                <a:gd name="T12" fmla="*/ 24 w 160"/>
                <a:gd name="T13" fmla="*/ 194 h 249"/>
                <a:gd name="T14" fmla="*/ 23 w 160"/>
                <a:gd name="T15" fmla="*/ 175 h 249"/>
                <a:gd name="T16" fmla="*/ 16 w 160"/>
                <a:gd name="T17" fmla="*/ 167 h 249"/>
                <a:gd name="T18" fmla="*/ 9 w 160"/>
                <a:gd name="T19" fmla="*/ 163 h 249"/>
                <a:gd name="T20" fmla="*/ 0 w 160"/>
                <a:gd name="T21" fmla="*/ 148 h 249"/>
                <a:gd name="T22" fmla="*/ 4 w 160"/>
                <a:gd name="T23" fmla="*/ 136 h 249"/>
                <a:gd name="T24" fmla="*/ 12 w 160"/>
                <a:gd name="T25" fmla="*/ 120 h 249"/>
                <a:gd name="T26" fmla="*/ 33 w 160"/>
                <a:gd name="T27" fmla="*/ 58 h 249"/>
                <a:gd name="T28" fmla="*/ 36 w 160"/>
                <a:gd name="T29" fmla="*/ 50 h 249"/>
                <a:gd name="T30" fmla="*/ 33 w 160"/>
                <a:gd name="T31" fmla="*/ 41 h 249"/>
                <a:gd name="T32" fmla="*/ 26 w 160"/>
                <a:gd name="T33" fmla="*/ 34 h 249"/>
                <a:gd name="T34" fmla="*/ 24 w 160"/>
                <a:gd name="T35" fmla="*/ 19 h 249"/>
                <a:gd name="T36" fmla="*/ 40 w 160"/>
                <a:gd name="T37" fmla="*/ 0 h 249"/>
                <a:gd name="T38" fmla="*/ 160 w 160"/>
                <a:gd name="T39" fmla="*/ 124 h 249"/>
                <a:gd name="T40" fmla="*/ 151 w 160"/>
                <a:gd name="T41" fmla="*/ 124 h 249"/>
                <a:gd name="T42" fmla="*/ 144 w 160"/>
                <a:gd name="T43" fmla="*/ 124 h 249"/>
                <a:gd name="T44" fmla="*/ 144 w 160"/>
                <a:gd name="T45" fmla="*/ 125 h 249"/>
                <a:gd name="T46" fmla="*/ 142 w 160"/>
                <a:gd name="T47" fmla="*/ 134 h 249"/>
                <a:gd name="T48" fmla="*/ 137 w 160"/>
                <a:gd name="T49" fmla="*/ 139 h 249"/>
                <a:gd name="T50" fmla="*/ 137 w 160"/>
                <a:gd name="T51" fmla="*/ 148 h 249"/>
                <a:gd name="T52" fmla="*/ 132 w 160"/>
                <a:gd name="T53" fmla="*/ 151 h 249"/>
                <a:gd name="T54" fmla="*/ 134 w 160"/>
                <a:gd name="T55" fmla="*/ 160 h 249"/>
                <a:gd name="T56" fmla="*/ 129 w 160"/>
                <a:gd name="T57" fmla="*/ 165 h 249"/>
                <a:gd name="T58" fmla="*/ 129 w 160"/>
                <a:gd name="T59" fmla="*/ 165 h 249"/>
                <a:gd name="T60" fmla="*/ 129 w 160"/>
                <a:gd name="T61" fmla="*/ 167 h 249"/>
                <a:gd name="T62" fmla="*/ 129 w 160"/>
                <a:gd name="T63" fmla="*/ 167 h 249"/>
                <a:gd name="T64" fmla="*/ 130 w 160"/>
                <a:gd name="T65" fmla="*/ 167 h 249"/>
                <a:gd name="T66" fmla="*/ 132 w 160"/>
                <a:gd name="T67" fmla="*/ 167 h 249"/>
                <a:gd name="T68" fmla="*/ 136 w 160"/>
                <a:gd name="T69" fmla="*/ 168 h 249"/>
                <a:gd name="T70" fmla="*/ 136 w 160"/>
                <a:gd name="T71" fmla="*/ 168 h 249"/>
                <a:gd name="T72" fmla="*/ 137 w 160"/>
                <a:gd name="T73" fmla="*/ 177 h 249"/>
                <a:gd name="T74" fmla="*/ 139 w 160"/>
                <a:gd name="T75" fmla="*/ 184 h 249"/>
                <a:gd name="T76" fmla="*/ 144 w 160"/>
                <a:gd name="T77" fmla="*/ 189 h 249"/>
                <a:gd name="T78" fmla="*/ 136 w 160"/>
                <a:gd name="T79" fmla="*/ 196 h 249"/>
                <a:gd name="T80" fmla="*/ 127 w 160"/>
                <a:gd name="T81" fmla="*/ 201 h 249"/>
                <a:gd name="T82" fmla="*/ 117 w 160"/>
                <a:gd name="T83" fmla="*/ 215 h 249"/>
                <a:gd name="T84" fmla="*/ 100 w 160"/>
                <a:gd name="T85" fmla="*/ 225 h 249"/>
                <a:gd name="T86" fmla="*/ 86 w 160"/>
                <a:gd name="T87" fmla="*/ 227 h 249"/>
                <a:gd name="T88" fmla="*/ 84 w 160"/>
                <a:gd name="T89" fmla="*/ 234 h 249"/>
                <a:gd name="T90" fmla="*/ 71 w 160"/>
                <a:gd name="T91" fmla="*/ 242 h 249"/>
                <a:gd name="T92" fmla="*/ 57 w 160"/>
                <a:gd name="T93" fmla="*/ 246 h 249"/>
                <a:gd name="T94" fmla="*/ 47 w 160"/>
                <a:gd name="T95" fmla="*/ 244 h 249"/>
                <a:gd name="T96" fmla="*/ 36 w 160"/>
                <a:gd name="T97"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249">
                  <a:moveTo>
                    <a:pt x="31" y="249"/>
                  </a:moveTo>
                  <a:lnTo>
                    <a:pt x="31" y="242"/>
                  </a:lnTo>
                  <a:lnTo>
                    <a:pt x="28" y="237"/>
                  </a:lnTo>
                  <a:lnTo>
                    <a:pt x="24" y="232"/>
                  </a:lnTo>
                  <a:lnTo>
                    <a:pt x="21" y="227"/>
                  </a:lnTo>
                  <a:lnTo>
                    <a:pt x="14" y="223"/>
                  </a:lnTo>
                  <a:lnTo>
                    <a:pt x="11" y="220"/>
                  </a:lnTo>
                  <a:lnTo>
                    <a:pt x="7" y="215"/>
                  </a:lnTo>
                  <a:lnTo>
                    <a:pt x="12" y="206"/>
                  </a:lnTo>
                  <a:lnTo>
                    <a:pt x="14" y="208"/>
                  </a:lnTo>
                  <a:lnTo>
                    <a:pt x="30" y="208"/>
                  </a:lnTo>
                  <a:lnTo>
                    <a:pt x="30" y="208"/>
                  </a:lnTo>
                  <a:lnTo>
                    <a:pt x="26" y="201"/>
                  </a:lnTo>
                  <a:lnTo>
                    <a:pt x="24" y="194"/>
                  </a:lnTo>
                  <a:lnTo>
                    <a:pt x="23" y="187"/>
                  </a:lnTo>
                  <a:lnTo>
                    <a:pt x="23" y="175"/>
                  </a:lnTo>
                  <a:lnTo>
                    <a:pt x="19" y="172"/>
                  </a:lnTo>
                  <a:lnTo>
                    <a:pt x="16" y="167"/>
                  </a:lnTo>
                  <a:lnTo>
                    <a:pt x="14" y="165"/>
                  </a:lnTo>
                  <a:lnTo>
                    <a:pt x="9" y="163"/>
                  </a:lnTo>
                  <a:lnTo>
                    <a:pt x="2" y="153"/>
                  </a:lnTo>
                  <a:lnTo>
                    <a:pt x="0" y="148"/>
                  </a:lnTo>
                  <a:lnTo>
                    <a:pt x="0" y="139"/>
                  </a:lnTo>
                  <a:lnTo>
                    <a:pt x="4" y="136"/>
                  </a:lnTo>
                  <a:lnTo>
                    <a:pt x="7" y="129"/>
                  </a:lnTo>
                  <a:lnTo>
                    <a:pt x="12" y="120"/>
                  </a:lnTo>
                  <a:lnTo>
                    <a:pt x="30" y="103"/>
                  </a:lnTo>
                  <a:lnTo>
                    <a:pt x="33" y="58"/>
                  </a:lnTo>
                  <a:lnTo>
                    <a:pt x="36" y="53"/>
                  </a:lnTo>
                  <a:lnTo>
                    <a:pt x="36" y="50"/>
                  </a:lnTo>
                  <a:lnTo>
                    <a:pt x="31" y="46"/>
                  </a:lnTo>
                  <a:lnTo>
                    <a:pt x="33" y="41"/>
                  </a:lnTo>
                  <a:lnTo>
                    <a:pt x="31" y="39"/>
                  </a:lnTo>
                  <a:lnTo>
                    <a:pt x="26" y="34"/>
                  </a:lnTo>
                  <a:lnTo>
                    <a:pt x="24" y="27"/>
                  </a:lnTo>
                  <a:lnTo>
                    <a:pt x="24" y="19"/>
                  </a:lnTo>
                  <a:lnTo>
                    <a:pt x="23" y="7"/>
                  </a:lnTo>
                  <a:lnTo>
                    <a:pt x="40" y="0"/>
                  </a:lnTo>
                  <a:lnTo>
                    <a:pt x="160" y="62"/>
                  </a:lnTo>
                  <a:lnTo>
                    <a:pt x="160" y="124"/>
                  </a:lnTo>
                  <a:lnTo>
                    <a:pt x="154" y="124"/>
                  </a:lnTo>
                  <a:lnTo>
                    <a:pt x="151" y="124"/>
                  </a:lnTo>
                  <a:lnTo>
                    <a:pt x="151" y="124"/>
                  </a:lnTo>
                  <a:lnTo>
                    <a:pt x="144" y="124"/>
                  </a:lnTo>
                  <a:lnTo>
                    <a:pt x="144" y="124"/>
                  </a:lnTo>
                  <a:lnTo>
                    <a:pt x="144" y="125"/>
                  </a:lnTo>
                  <a:lnTo>
                    <a:pt x="144" y="131"/>
                  </a:lnTo>
                  <a:lnTo>
                    <a:pt x="142" y="134"/>
                  </a:lnTo>
                  <a:lnTo>
                    <a:pt x="141" y="137"/>
                  </a:lnTo>
                  <a:lnTo>
                    <a:pt x="137" y="139"/>
                  </a:lnTo>
                  <a:lnTo>
                    <a:pt x="137" y="143"/>
                  </a:lnTo>
                  <a:lnTo>
                    <a:pt x="137" y="148"/>
                  </a:lnTo>
                  <a:lnTo>
                    <a:pt x="134" y="149"/>
                  </a:lnTo>
                  <a:lnTo>
                    <a:pt x="132" y="151"/>
                  </a:lnTo>
                  <a:lnTo>
                    <a:pt x="132" y="155"/>
                  </a:lnTo>
                  <a:lnTo>
                    <a:pt x="134" y="160"/>
                  </a:lnTo>
                  <a:lnTo>
                    <a:pt x="132" y="161"/>
                  </a:lnTo>
                  <a:lnTo>
                    <a:pt x="129" y="165"/>
                  </a:lnTo>
                  <a:lnTo>
                    <a:pt x="129" y="165"/>
                  </a:lnTo>
                  <a:lnTo>
                    <a:pt x="129" y="165"/>
                  </a:lnTo>
                  <a:lnTo>
                    <a:pt x="129" y="167"/>
                  </a:lnTo>
                  <a:lnTo>
                    <a:pt x="129" y="167"/>
                  </a:lnTo>
                  <a:lnTo>
                    <a:pt x="129" y="167"/>
                  </a:lnTo>
                  <a:lnTo>
                    <a:pt x="129" y="167"/>
                  </a:lnTo>
                  <a:lnTo>
                    <a:pt x="130" y="167"/>
                  </a:lnTo>
                  <a:lnTo>
                    <a:pt x="130" y="167"/>
                  </a:lnTo>
                  <a:lnTo>
                    <a:pt x="132" y="167"/>
                  </a:lnTo>
                  <a:lnTo>
                    <a:pt x="132" y="167"/>
                  </a:lnTo>
                  <a:lnTo>
                    <a:pt x="134" y="168"/>
                  </a:lnTo>
                  <a:lnTo>
                    <a:pt x="136" y="168"/>
                  </a:lnTo>
                  <a:lnTo>
                    <a:pt x="136" y="168"/>
                  </a:lnTo>
                  <a:lnTo>
                    <a:pt x="136" y="168"/>
                  </a:lnTo>
                  <a:lnTo>
                    <a:pt x="136" y="172"/>
                  </a:lnTo>
                  <a:lnTo>
                    <a:pt x="137" y="177"/>
                  </a:lnTo>
                  <a:lnTo>
                    <a:pt x="139" y="180"/>
                  </a:lnTo>
                  <a:lnTo>
                    <a:pt x="139" y="184"/>
                  </a:lnTo>
                  <a:lnTo>
                    <a:pt x="142" y="185"/>
                  </a:lnTo>
                  <a:lnTo>
                    <a:pt x="144" y="189"/>
                  </a:lnTo>
                  <a:lnTo>
                    <a:pt x="144" y="199"/>
                  </a:lnTo>
                  <a:lnTo>
                    <a:pt x="136" y="196"/>
                  </a:lnTo>
                  <a:lnTo>
                    <a:pt x="132" y="197"/>
                  </a:lnTo>
                  <a:lnTo>
                    <a:pt x="127" y="201"/>
                  </a:lnTo>
                  <a:lnTo>
                    <a:pt x="127" y="204"/>
                  </a:lnTo>
                  <a:lnTo>
                    <a:pt x="117" y="215"/>
                  </a:lnTo>
                  <a:lnTo>
                    <a:pt x="108" y="222"/>
                  </a:lnTo>
                  <a:lnTo>
                    <a:pt x="100" y="225"/>
                  </a:lnTo>
                  <a:lnTo>
                    <a:pt x="88" y="225"/>
                  </a:lnTo>
                  <a:lnTo>
                    <a:pt x="86" y="227"/>
                  </a:lnTo>
                  <a:lnTo>
                    <a:pt x="88" y="230"/>
                  </a:lnTo>
                  <a:lnTo>
                    <a:pt x="84" y="234"/>
                  </a:lnTo>
                  <a:lnTo>
                    <a:pt x="77" y="240"/>
                  </a:lnTo>
                  <a:lnTo>
                    <a:pt x="71" y="242"/>
                  </a:lnTo>
                  <a:lnTo>
                    <a:pt x="62" y="242"/>
                  </a:lnTo>
                  <a:lnTo>
                    <a:pt x="57" y="246"/>
                  </a:lnTo>
                  <a:lnTo>
                    <a:pt x="50" y="247"/>
                  </a:lnTo>
                  <a:lnTo>
                    <a:pt x="47" y="244"/>
                  </a:lnTo>
                  <a:lnTo>
                    <a:pt x="43" y="247"/>
                  </a:lnTo>
                  <a:lnTo>
                    <a:pt x="36" y="249"/>
                  </a:lnTo>
                  <a:lnTo>
                    <a:pt x="31" y="24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18" name="Freeform 402"/>
            <p:cNvSpPr>
              <a:spLocks/>
            </p:cNvSpPr>
            <p:nvPr/>
          </p:nvSpPr>
          <p:spPr bwMode="auto">
            <a:xfrm>
              <a:off x="4940301" y="3991310"/>
              <a:ext cx="187325" cy="215900"/>
            </a:xfrm>
            <a:custGeom>
              <a:avLst/>
              <a:gdLst>
                <a:gd name="T0" fmla="*/ 13 w 118"/>
                <a:gd name="T1" fmla="*/ 132 h 136"/>
                <a:gd name="T2" fmla="*/ 8 w 118"/>
                <a:gd name="T3" fmla="*/ 122 h 136"/>
                <a:gd name="T4" fmla="*/ 0 w 118"/>
                <a:gd name="T5" fmla="*/ 115 h 136"/>
                <a:gd name="T6" fmla="*/ 2 w 118"/>
                <a:gd name="T7" fmla="*/ 110 h 136"/>
                <a:gd name="T8" fmla="*/ 12 w 118"/>
                <a:gd name="T9" fmla="*/ 110 h 136"/>
                <a:gd name="T10" fmla="*/ 12 w 118"/>
                <a:gd name="T11" fmla="*/ 103 h 136"/>
                <a:gd name="T12" fmla="*/ 10 w 118"/>
                <a:gd name="T13" fmla="*/ 91 h 136"/>
                <a:gd name="T14" fmla="*/ 19 w 118"/>
                <a:gd name="T15" fmla="*/ 91 h 136"/>
                <a:gd name="T16" fmla="*/ 22 w 118"/>
                <a:gd name="T17" fmla="*/ 84 h 136"/>
                <a:gd name="T18" fmla="*/ 29 w 118"/>
                <a:gd name="T19" fmla="*/ 86 h 136"/>
                <a:gd name="T20" fmla="*/ 34 w 118"/>
                <a:gd name="T21" fmla="*/ 91 h 136"/>
                <a:gd name="T22" fmla="*/ 41 w 118"/>
                <a:gd name="T23" fmla="*/ 91 h 136"/>
                <a:gd name="T24" fmla="*/ 46 w 118"/>
                <a:gd name="T25" fmla="*/ 91 h 136"/>
                <a:gd name="T26" fmla="*/ 48 w 118"/>
                <a:gd name="T27" fmla="*/ 93 h 136"/>
                <a:gd name="T28" fmla="*/ 49 w 118"/>
                <a:gd name="T29" fmla="*/ 88 h 136"/>
                <a:gd name="T30" fmla="*/ 51 w 118"/>
                <a:gd name="T31" fmla="*/ 82 h 136"/>
                <a:gd name="T32" fmla="*/ 51 w 118"/>
                <a:gd name="T33" fmla="*/ 74 h 136"/>
                <a:gd name="T34" fmla="*/ 51 w 118"/>
                <a:gd name="T35" fmla="*/ 65 h 136"/>
                <a:gd name="T36" fmla="*/ 48 w 118"/>
                <a:gd name="T37" fmla="*/ 64 h 136"/>
                <a:gd name="T38" fmla="*/ 43 w 118"/>
                <a:gd name="T39" fmla="*/ 58 h 136"/>
                <a:gd name="T40" fmla="*/ 44 w 118"/>
                <a:gd name="T41" fmla="*/ 50 h 136"/>
                <a:gd name="T42" fmla="*/ 49 w 118"/>
                <a:gd name="T43" fmla="*/ 46 h 136"/>
                <a:gd name="T44" fmla="*/ 51 w 118"/>
                <a:gd name="T45" fmla="*/ 41 h 136"/>
                <a:gd name="T46" fmla="*/ 44 w 118"/>
                <a:gd name="T47" fmla="*/ 36 h 136"/>
                <a:gd name="T48" fmla="*/ 34 w 118"/>
                <a:gd name="T49" fmla="*/ 39 h 136"/>
                <a:gd name="T50" fmla="*/ 32 w 118"/>
                <a:gd name="T51" fmla="*/ 27 h 136"/>
                <a:gd name="T52" fmla="*/ 34 w 118"/>
                <a:gd name="T53" fmla="*/ 22 h 136"/>
                <a:gd name="T54" fmla="*/ 49 w 118"/>
                <a:gd name="T55" fmla="*/ 24 h 136"/>
                <a:gd name="T56" fmla="*/ 56 w 118"/>
                <a:gd name="T57" fmla="*/ 22 h 136"/>
                <a:gd name="T58" fmla="*/ 65 w 118"/>
                <a:gd name="T59" fmla="*/ 26 h 136"/>
                <a:gd name="T60" fmla="*/ 73 w 118"/>
                <a:gd name="T61" fmla="*/ 27 h 136"/>
                <a:gd name="T62" fmla="*/ 77 w 118"/>
                <a:gd name="T63" fmla="*/ 27 h 136"/>
                <a:gd name="T64" fmla="*/ 78 w 118"/>
                <a:gd name="T65" fmla="*/ 19 h 136"/>
                <a:gd name="T66" fmla="*/ 82 w 118"/>
                <a:gd name="T67" fmla="*/ 10 h 136"/>
                <a:gd name="T68" fmla="*/ 89 w 118"/>
                <a:gd name="T69" fmla="*/ 2 h 136"/>
                <a:gd name="T70" fmla="*/ 97 w 118"/>
                <a:gd name="T71" fmla="*/ 0 h 136"/>
                <a:gd name="T72" fmla="*/ 109 w 118"/>
                <a:gd name="T73" fmla="*/ 2 h 136"/>
                <a:gd name="T74" fmla="*/ 114 w 118"/>
                <a:gd name="T75" fmla="*/ 9 h 136"/>
                <a:gd name="T76" fmla="*/ 113 w 118"/>
                <a:gd name="T77" fmla="*/ 15 h 136"/>
                <a:gd name="T78" fmla="*/ 108 w 118"/>
                <a:gd name="T79" fmla="*/ 24 h 136"/>
                <a:gd name="T80" fmla="*/ 108 w 118"/>
                <a:gd name="T81" fmla="*/ 38 h 136"/>
                <a:gd name="T82" fmla="*/ 96 w 118"/>
                <a:gd name="T83" fmla="*/ 51 h 136"/>
                <a:gd name="T84" fmla="*/ 87 w 118"/>
                <a:gd name="T85" fmla="*/ 72 h 136"/>
                <a:gd name="T86" fmla="*/ 80 w 118"/>
                <a:gd name="T87" fmla="*/ 91 h 136"/>
                <a:gd name="T88" fmla="*/ 73 w 118"/>
                <a:gd name="T89" fmla="*/ 117 h 136"/>
                <a:gd name="T90" fmla="*/ 60 w 118"/>
                <a:gd name="T91" fmla="*/ 127 h 136"/>
                <a:gd name="T92" fmla="*/ 49 w 118"/>
                <a:gd name="T93" fmla="*/ 125 h 136"/>
                <a:gd name="T94" fmla="*/ 41 w 118"/>
                <a:gd name="T95" fmla="*/ 129 h 136"/>
                <a:gd name="T96" fmla="*/ 31 w 118"/>
                <a:gd name="T97" fmla="*/ 127 h 136"/>
                <a:gd name="T98" fmla="*/ 25 w 118"/>
                <a:gd name="T99" fmla="*/ 124 h 136"/>
                <a:gd name="T100" fmla="*/ 17 w 118"/>
                <a:gd name="T101"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136">
                  <a:moveTo>
                    <a:pt x="13" y="132"/>
                  </a:moveTo>
                  <a:lnTo>
                    <a:pt x="13" y="132"/>
                  </a:lnTo>
                  <a:lnTo>
                    <a:pt x="10" y="125"/>
                  </a:lnTo>
                  <a:lnTo>
                    <a:pt x="8" y="122"/>
                  </a:lnTo>
                  <a:lnTo>
                    <a:pt x="3" y="118"/>
                  </a:lnTo>
                  <a:lnTo>
                    <a:pt x="0" y="115"/>
                  </a:lnTo>
                  <a:lnTo>
                    <a:pt x="2" y="113"/>
                  </a:lnTo>
                  <a:lnTo>
                    <a:pt x="2" y="110"/>
                  </a:lnTo>
                  <a:lnTo>
                    <a:pt x="12" y="110"/>
                  </a:lnTo>
                  <a:lnTo>
                    <a:pt x="12" y="110"/>
                  </a:lnTo>
                  <a:lnTo>
                    <a:pt x="12" y="106"/>
                  </a:lnTo>
                  <a:lnTo>
                    <a:pt x="12" y="103"/>
                  </a:lnTo>
                  <a:lnTo>
                    <a:pt x="10" y="101"/>
                  </a:lnTo>
                  <a:lnTo>
                    <a:pt x="10" y="91"/>
                  </a:lnTo>
                  <a:lnTo>
                    <a:pt x="13" y="91"/>
                  </a:lnTo>
                  <a:lnTo>
                    <a:pt x="19" y="91"/>
                  </a:lnTo>
                  <a:lnTo>
                    <a:pt x="22" y="91"/>
                  </a:lnTo>
                  <a:lnTo>
                    <a:pt x="22" y="84"/>
                  </a:lnTo>
                  <a:lnTo>
                    <a:pt x="27" y="84"/>
                  </a:lnTo>
                  <a:lnTo>
                    <a:pt x="29" y="86"/>
                  </a:lnTo>
                  <a:lnTo>
                    <a:pt x="31" y="89"/>
                  </a:lnTo>
                  <a:lnTo>
                    <a:pt x="34" y="91"/>
                  </a:lnTo>
                  <a:lnTo>
                    <a:pt x="37" y="91"/>
                  </a:lnTo>
                  <a:lnTo>
                    <a:pt x="41" y="91"/>
                  </a:lnTo>
                  <a:lnTo>
                    <a:pt x="44" y="89"/>
                  </a:lnTo>
                  <a:lnTo>
                    <a:pt x="46" y="91"/>
                  </a:lnTo>
                  <a:lnTo>
                    <a:pt x="46" y="93"/>
                  </a:lnTo>
                  <a:lnTo>
                    <a:pt x="48" y="93"/>
                  </a:lnTo>
                  <a:lnTo>
                    <a:pt x="49" y="91"/>
                  </a:lnTo>
                  <a:lnTo>
                    <a:pt x="49" y="88"/>
                  </a:lnTo>
                  <a:lnTo>
                    <a:pt x="51" y="86"/>
                  </a:lnTo>
                  <a:lnTo>
                    <a:pt x="51" y="82"/>
                  </a:lnTo>
                  <a:lnTo>
                    <a:pt x="51" y="76"/>
                  </a:lnTo>
                  <a:lnTo>
                    <a:pt x="51" y="74"/>
                  </a:lnTo>
                  <a:lnTo>
                    <a:pt x="51" y="69"/>
                  </a:lnTo>
                  <a:lnTo>
                    <a:pt x="51" y="65"/>
                  </a:lnTo>
                  <a:lnTo>
                    <a:pt x="51" y="65"/>
                  </a:lnTo>
                  <a:lnTo>
                    <a:pt x="48" y="64"/>
                  </a:lnTo>
                  <a:lnTo>
                    <a:pt x="46" y="62"/>
                  </a:lnTo>
                  <a:lnTo>
                    <a:pt x="43" y="58"/>
                  </a:lnTo>
                  <a:lnTo>
                    <a:pt x="43" y="55"/>
                  </a:lnTo>
                  <a:lnTo>
                    <a:pt x="44" y="50"/>
                  </a:lnTo>
                  <a:lnTo>
                    <a:pt x="48" y="48"/>
                  </a:lnTo>
                  <a:lnTo>
                    <a:pt x="49" y="46"/>
                  </a:lnTo>
                  <a:lnTo>
                    <a:pt x="51" y="43"/>
                  </a:lnTo>
                  <a:lnTo>
                    <a:pt x="51" y="41"/>
                  </a:lnTo>
                  <a:lnTo>
                    <a:pt x="46" y="36"/>
                  </a:lnTo>
                  <a:lnTo>
                    <a:pt x="44" y="36"/>
                  </a:lnTo>
                  <a:lnTo>
                    <a:pt x="41" y="39"/>
                  </a:lnTo>
                  <a:lnTo>
                    <a:pt x="34" y="39"/>
                  </a:lnTo>
                  <a:lnTo>
                    <a:pt x="32" y="38"/>
                  </a:lnTo>
                  <a:lnTo>
                    <a:pt x="32" y="27"/>
                  </a:lnTo>
                  <a:lnTo>
                    <a:pt x="34" y="26"/>
                  </a:lnTo>
                  <a:lnTo>
                    <a:pt x="34" y="22"/>
                  </a:lnTo>
                  <a:lnTo>
                    <a:pt x="46" y="22"/>
                  </a:lnTo>
                  <a:lnTo>
                    <a:pt x="49" y="24"/>
                  </a:lnTo>
                  <a:lnTo>
                    <a:pt x="53" y="22"/>
                  </a:lnTo>
                  <a:lnTo>
                    <a:pt x="56" y="22"/>
                  </a:lnTo>
                  <a:lnTo>
                    <a:pt x="60" y="24"/>
                  </a:lnTo>
                  <a:lnTo>
                    <a:pt x="65" y="26"/>
                  </a:lnTo>
                  <a:lnTo>
                    <a:pt x="70" y="27"/>
                  </a:lnTo>
                  <a:lnTo>
                    <a:pt x="73" y="27"/>
                  </a:lnTo>
                  <a:lnTo>
                    <a:pt x="73" y="27"/>
                  </a:lnTo>
                  <a:lnTo>
                    <a:pt x="77" y="27"/>
                  </a:lnTo>
                  <a:lnTo>
                    <a:pt x="77" y="24"/>
                  </a:lnTo>
                  <a:lnTo>
                    <a:pt x="78" y="19"/>
                  </a:lnTo>
                  <a:lnTo>
                    <a:pt x="80" y="17"/>
                  </a:lnTo>
                  <a:lnTo>
                    <a:pt x="82" y="10"/>
                  </a:lnTo>
                  <a:lnTo>
                    <a:pt x="82" y="3"/>
                  </a:lnTo>
                  <a:lnTo>
                    <a:pt x="89" y="2"/>
                  </a:lnTo>
                  <a:lnTo>
                    <a:pt x="94" y="2"/>
                  </a:lnTo>
                  <a:lnTo>
                    <a:pt x="97" y="0"/>
                  </a:lnTo>
                  <a:lnTo>
                    <a:pt x="104" y="2"/>
                  </a:lnTo>
                  <a:lnTo>
                    <a:pt x="109" y="2"/>
                  </a:lnTo>
                  <a:lnTo>
                    <a:pt x="118" y="0"/>
                  </a:lnTo>
                  <a:lnTo>
                    <a:pt x="114" y="9"/>
                  </a:lnTo>
                  <a:lnTo>
                    <a:pt x="114" y="9"/>
                  </a:lnTo>
                  <a:lnTo>
                    <a:pt x="113" y="15"/>
                  </a:lnTo>
                  <a:lnTo>
                    <a:pt x="113" y="15"/>
                  </a:lnTo>
                  <a:lnTo>
                    <a:pt x="108" y="24"/>
                  </a:lnTo>
                  <a:lnTo>
                    <a:pt x="108" y="31"/>
                  </a:lnTo>
                  <a:lnTo>
                    <a:pt x="108" y="38"/>
                  </a:lnTo>
                  <a:lnTo>
                    <a:pt x="101" y="45"/>
                  </a:lnTo>
                  <a:lnTo>
                    <a:pt x="96" y="51"/>
                  </a:lnTo>
                  <a:lnTo>
                    <a:pt x="92" y="64"/>
                  </a:lnTo>
                  <a:lnTo>
                    <a:pt x="87" y="72"/>
                  </a:lnTo>
                  <a:lnTo>
                    <a:pt x="80" y="82"/>
                  </a:lnTo>
                  <a:lnTo>
                    <a:pt x="80" y="91"/>
                  </a:lnTo>
                  <a:lnTo>
                    <a:pt x="78" y="110"/>
                  </a:lnTo>
                  <a:lnTo>
                    <a:pt x="73" y="117"/>
                  </a:lnTo>
                  <a:lnTo>
                    <a:pt x="68" y="120"/>
                  </a:lnTo>
                  <a:lnTo>
                    <a:pt x="60" y="127"/>
                  </a:lnTo>
                  <a:lnTo>
                    <a:pt x="55" y="130"/>
                  </a:lnTo>
                  <a:lnTo>
                    <a:pt x="49" y="125"/>
                  </a:lnTo>
                  <a:lnTo>
                    <a:pt x="48" y="125"/>
                  </a:lnTo>
                  <a:lnTo>
                    <a:pt x="41" y="129"/>
                  </a:lnTo>
                  <a:lnTo>
                    <a:pt x="37" y="132"/>
                  </a:lnTo>
                  <a:lnTo>
                    <a:pt x="31" y="127"/>
                  </a:lnTo>
                  <a:lnTo>
                    <a:pt x="27" y="124"/>
                  </a:lnTo>
                  <a:lnTo>
                    <a:pt x="25" y="124"/>
                  </a:lnTo>
                  <a:lnTo>
                    <a:pt x="22" y="129"/>
                  </a:lnTo>
                  <a:lnTo>
                    <a:pt x="17" y="136"/>
                  </a:lnTo>
                  <a:lnTo>
                    <a:pt x="13" y="13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19" name="Freeform 403"/>
            <p:cNvSpPr>
              <a:spLocks/>
            </p:cNvSpPr>
            <p:nvPr/>
          </p:nvSpPr>
          <p:spPr bwMode="auto">
            <a:xfrm>
              <a:off x="4964113" y="4184986"/>
              <a:ext cx="26988" cy="34925"/>
            </a:xfrm>
            <a:custGeom>
              <a:avLst/>
              <a:gdLst>
                <a:gd name="T0" fmla="*/ 2 w 17"/>
                <a:gd name="T1" fmla="*/ 19 h 22"/>
                <a:gd name="T2" fmla="*/ 2 w 17"/>
                <a:gd name="T3" fmla="*/ 17 h 22"/>
                <a:gd name="T4" fmla="*/ 2 w 17"/>
                <a:gd name="T5" fmla="*/ 14 h 22"/>
                <a:gd name="T6" fmla="*/ 0 w 17"/>
                <a:gd name="T7" fmla="*/ 12 h 22"/>
                <a:gd name="T8" fmla="*/ 5 w 17"/>
                <a:gd name="T9" fmla="*/ 3 h 22"/>
                <a:gd name="T10" fmla="*/ 9 w 17"/>
                <a:gd name="T11" fmla="*/ 0 h 22"/>
                <a:gd name="T12" fmla="*/ 14 w 17"/>
                <a:gd name="T13" fmla="*/ 0 h 22"/>
                <a:gd name="T14" fmla="*/ 17 w 17"/>
                <a:gd name="T15" fmla="*/ 3 h 22"/>
                <a:gd name="T16" fmla="*/ 10 w 17"/>
                <a:gd name="T17" fmla="*/ 10 h 22"/>
                <a:gd name="T18" fmla="*/ 10 w 17"/>
                <a:gd name="T19" fmla="*/ 20 h 22"/>
                <a:gd name="T20" fmla="*/ 2 w 17"/>
                <a:gd name="T21" fmla="*/ 22 h 22"/>
                <a:gd name="T22" fmla="*/ 2 w 17"/>
                <a:gd name="T23"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2">
                  <a:moveTo>
                    <a:pt x="2" y="19"/>
                  </a:moveTo>
                  <a:lnTo>
                    <a:pt x="2" y="17"/>
                  </a:lnTo>
                  <a:lnTo>
                    <a:pt x="2" y="14"/>
                  </a:lnTo>
                  <a:lnTo>
                    <a:pt x="0" y="12"/>
                  </a:lnTo>
                  <a:lnTo>
                    <a:pt x="5" y="3"/>
                  </a:lnTo>
                  <a:lnTo>
                    <a:pt x="9" y="0"/>
                  </a:lnTo>
                  <a:lnTo>
                    <a:pt x="14" y="0"/>
                  </a:lnTo>
                  <a:lnTo>
                    <a:pt x="17" y="3"/>
                  </a:lnTo>
                  <a:lnTo>
                    <a:pt x="10" y="10"/>
                  </a:lnTo>
                  <a:lnTo>
                    <a:pt x="10" y="20"/>
                  </a:lnTo>
                  <a:lnTo>
                    <a:pt x="2" y="22"/>
                  </a:lnTo>
                  <a:lnTo>
                    <a:pt x="2" y="1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20" name="Freeform 404"/>
            <p:cNvSpPr>
              <a:spLocks/>
            </p:cNvSpPr>
            <p:nvPr/>
          </p:nvSpPr>
          <p:spPr bwMode="auto">
            <a:xfrm>
              <a:off x="4887913" y="4024648"/>
              <a:ext cx="139700" cy="152400"/>
            </a:xfrm>
            <a:custGeom>
              <a:avLst/>
              <a:gdLst>
                <a:gd name="T0" fmla="*/ 29 w 88"/>
                <a:gd name="T1" fmla="*/ 92 h 96"/>
                <a:gd name="T2" fmla="*/ 21 w 88"/>
                <a:gd name="T3" fmla="*/ 80 h 96"/>
                <a:gd name="T4" fmla="*/ 14 w 88"/>
                <a:gd name="T5" fmla="*/ 77 h 96"/>
                <a:gd name="T6" fmla="*/ 11 w 88"/>
                <a:gd name="T7" fmla="*/ 68 h 96"/>
                <a:gd name="T8" fmla="*/ 11 w 88"/>
                <a:gd name="T9" fmla="*/ 67 h 96"/>
                <a:gd name="T10" fmla="*/ 11 w 88"/>
                <a:gd name="T11" fmla="*/ 67 h 96"/>
                <a:gd name="T12" fmla="*/ 7 w 88"/>
                <a:gd name="T13" fmla="*/ 65 h 96"/>
                <a:gd name="T14" fmla="*/ 5 w 88"/>
                <a:gd name="T15" fmla="*/ 60 h 96"/>
                <a:gd name="T16" fmla="*/ 0 w 88"/>
                <a:gd name="T17" fmla="*/ 53 h 96"/>
                <a:gd name="T18" fmla="*/ 5 w 88"/>
                <a:gd name="T19" fmla="*/ 44 h 96"/>
                <a:gd name="T20" fmla="*/ 7 w 88"/>
                <a:gd name="T21" fmla="*/ 37 h 96"/>
                <a:gd name="T22" fmla="*/ 9 w 88"/>
                <a:gd name="T23" fmla="*/ 30 h 96"/>
                <a:gd name="T24" fmla="*/ 9 w 88"/>
                <a:gd name="T25" fmla="*/ 29 h 96"/>
                <a:gd name="T26" fmla="*/ 11 w 88"/>
                <a:gd name="T27" fmla="*/ 22 h 96"/>
                <a:gd name="T28" fmla="*/ 12 w 88"/>
                <a:gd name="T29" fmla="*/ 20 h 96"/>
                <a:gd name="T30" fmla="*/ 40 w 88"/>
                <a:gd name="T31" fmla="*/ 18 h 96"/>
                <a:gd name="T32" fmla="*/ 69 w 88"/>
                <a:gd name="T33" fmla="*/ 1 h 96"/>
                <a:gd name="T34" fmla="*/ 67 w 88"/>
                <a:gd name="T35" fmla="*/ 8 h 96"/>
                <a:gd name="T36" fmla="*/ 67 w 88"/>
                <a:gd name="T37" fmla="*/ 15 h 96"/>
                <a:gd name="T38" fmla="*/ 76 w 88"/>
                <a:gd name="T39" fmla="*/ 13 h 96"/>
                <a:gd name="T40" fmla="*/ 86 w 88"/>
                <a:gd name="T41" fmla="*/ 18 h 96"/>
                <a:gd name="T42" fmla="*/ 86 w 88"/>
                <a:gd name="T43" fmla="*/ 25 h 96"/>
                <a:gd name="T44" fmla="*/ 79 w 88"/>
                <a:gd name="T45" fmla="*/ 30 h 96"/>
                <a:gd name="T46" fmla="*/ 79 w 88"/>
                <a:gd name="T47" fmla="*/ 36 h 96"/>
                <a:gd name="T48" fmla="*/ 82 w 88"/>
                <a:gd name="T49" fmla="*/ 39 h 96"/>
                <a:gd name="T50" fmla="*/ 88 w 88"/>
                <a:gd name="T51" fmla="*/ 44 h 96"/>
                <a:gd name="T52" fmla="*/ 86 w 88"/>
                <a:gd name="T53" fmla="*/ 53 h 96"/>
                <a:gd name="T54" fmla="*/ 86 w 88"/>
                <a:gd name="T55" fmla="*/ 61 h 96"/>
                <a:gd name="T56" fmla="*/ 84 w 88"/>
                <a:gd name="T57" fmla="*/ 68 h 96"/>
                <a:gd name="T58" fmla="*/ 81 w 88"/>
                <a:gd name="T59" fmla="*/ 75 h 96"/>
                <a:gd name="T60" fmla="*/ 77 w 88"/>
                <a:gd name="T61" fmla="*/ 72 h 96"/>
                <a:gd name="T62" fmla="*/ 74 w 88"/>
                <a:gd name="T63" fmla="*/ 72 h 96"/>
                <a:gd name="T64" fmla="*/ 67 w 88"/>
                <a:gd name="T65" fmla="*/ 72 h 96"/>
                <a:gd name="T66" fmla="*/ 60 w 88"/>
                <a:gd name="T67" fmla="*/ 67 h 96"/>
                <a:gd name="T68" fmla="*/ 58 w 88"/>
                <a:gd name="T69" fmla="*/ 65 h 96"/>
                <a:gd name="T70" fmla="*/ 52 w 88"/>
                <a:gd name="T71" fmla="*/ 72 h 96"/>
                <a:gd name="T72" fmla="*/ 45 w 88"/>
                <a:gd name="T73" fmla="*/ 72 h 96"/>
                <a:gd name="T74" fmla="*/ 46 w 88"/>
                <a:gd name="T75" fmla="*/ 80 h 96"/>
                <a:gd name="T76" fmla="*/ 48 w 88"/>
                <a:gd name="T77" fmla="*/ 85 h 96"/>
                <a:gd name="T78" fmla="*/ 45 w 88"/>
                <a:gd name="T79" fmla="*/ 92 h 96"/>
                <a:gd name="T80" fmla="*/ 38 w 88"/>
                <a:gd name="T81" fmla="*/ 94 h 96"/>
                <a:gd name="T82" fmla="*/ 33 w 88"/>
                <a:gd name="T83"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96">
                  <a:moveTo>
                    <a:pt x="33" y="96"/>
                  </a:moveTo>
                  <a:lnTo>
                    <a:pt x="29" y="92"/>
                  </a:lnTo>
                  <a:lnTo>
                    <a:pt x="29" y="89"/>
                  </a:lnTo>
                  <a:lnTo>
                    <a:pt x="21" y="80"/>
                  </a:lnTo>
                  <a:lnTo>
                    <a:pt x="17" y="79"/>
                  </a:lnTo>
                  <a:lnTo>
                    <a:pt x="14" y="77"/>
                  </a:lnTo>
                  <a:lnTo>
                    <a:pt x="11" y="73"/>
                  </a:lnTo>
                  <a:lnTo>
                    <a:pt x="11" y="68"/>
                  </a:lnTo>
                  <a:lnTo>
                    <a:pt x="11" y="68"/>
                  </a:lnTo>
                  <a:lnTo>
                    <a:pt x="11" y="67"/>
                  </a:lnTo>
                  <a:lnTo>
                    <a:pt x="11" y="67"/>
                  </a:lnTo>
                  <a:lnTo>
                    <a:pt x="11" y="67"/>
                  </a:lnTo>
                  <a:lnTo>
                    <a:pt x="9" y="67"/>
                  </a:lnTo>
                  <a:lnTo>
                    <a:pt x="7" y="65"/>
                  </a:lnTo>
                  <a:lnTo>
                    <a:pt x="7" y="60"/>
                  </a:lnTo>
                  <a:lnTo>
                    <a:pt x="5" y="60"/>
                  </a:lnTo>
                  <a:lnTo>
                    <a:pt x="4" y="56"/>
                  </a:lnTo>
                  <a:lnTo>
                    <a:pt x="0" y="53"/>
                  </a:lnTo>
                  <a:lnTo>
                    <a:pt x="0" y="48"/>
                  </a:lnTo>
                  <a:lnTo>
                    <a:pt x="5" y="44"/>
                  </a:lnTo>
                  <a:lnTo>
                    <a:pt x="5" y="39"/>
                  </a:lnTo>
                  <a:lnTo>
                    <a:pt x="7" y="37"/>
                  </a:lnTo>
                  <a:lnTo>
                    <a:pt x="7" y="36"/>
                  </a:lnTo>
                  <a:lnTo>
                    <a:pt x="9" y="30"/>
                  </a:lnTo>
                  <a:lnTo>
                    <a:pt x="9" y="30"/>
                  </a:lnTo>
                  <a:lnTo>
                    <a:pt x="9" y="29"/>
                  </a:lnTo>
                  <a:lnTo>
                    <a:pt x="9" y="25"/>
                  </a:lnTo>
                  <a:lnTo>
                    <a:pt x="11" y="22"/>
                  </a:lnTo>
                  <a:lnTo>
                    <a:pt x="12" y="22"/>
                  </a:lnTo>
                  <a:lnTo>
                    <a:pt x="12" y="20"/>
                  </a:lnTo>
                  <a:lnTo>
                    <a:pt x="14" y="18"/>
                  </a:lnTo>
                  <a:lnTo>
                    <a:pt x="40" y="18"/>
                  </a:lnTo>
                  <a:lnTo>
                    <a:pt x="40" y="0"/>
                  </a:lnTo>
                  <a:lnTo>
                    <a:pt x="69" y="1"/>
                  </a:lnTo>
                  <a:lnTo>
                    <a:pt x="69" y="6"/>
                  </a:lnTo>
                  <a:lnTo>
                    <a:pt x="67" y="8"/>
                  </a:lnTo>
                  <a:lnTo>
                    <a:pt x="67" y="15"/>
                  </a:lnTo>
                  <a:lnTo>
                    <a:pt x="67" y="15"/>
                  </a:lnTo>
                  <a:lnTo>
                    <a:pt x="72" y="15"/>
                  </a:lnTo>
                  <a:lnTo>
                    <a:pt x="76" y="13"/>
                  </a:lnTo>
                  <a:lnTo>
                    <a:pt x="81" y="13"/>
                  </a:lnTo>
                  <a:lnTo>
                    <a:pt x="86" y="18"/>
                  </a:lnTo>
                  <a:lnTo>
                    <a:pt x="86" y="24"/>
                  </a:lnTo>
                  <a:lnTo>
                    <a:pt x="86" y="25"/>
                  </a:lnTo>
                  <a:lnTo>
                    <a:pt x="82" y="29"/>
                  </a:lnTo>
                  <a:lnTo>
                    <a:pt x="79" y="30"/>
                  </a:lnTo>
                  <a:lnTo>
                    <a:pt x="79" y="34"/>
                  </a:lnTo>
                  <a:lnTo>
                    <a:pt x="79" y="36"/>
                  </a:lnTo>
                  <a:lnTo>
                    <a:pt x="81" y="39"/>
                  </a:lnTo>
                  <a:lnTo>
                    <a:pt x="82" y="39"/>
                  </a:lnTo>
                  <a:lnTo>
                    <a:pt x="86" y="41"/>
                  </a:lnTo>
                  <a:lnTo>
                    <a:pt x="88" y="44"/>
                  </a:lnTo>
                  <a:lnTo>
                    <a:pt x="88" y="48"/>
                  </a:lnTo>
                  <a:lnTo>
                    <a:pt x="86" y="53"/>
                  </a:lnTo>
                  <a:lnTo>
                    <a:pt x="88" y="55"/>
                  </a:lnTo>
                  <a:lnTo>
                    <a:pt x="86" y="61"/>
                  </a:lnTo>
                  <a:lnTo>
                    <a:pt x="86" y="65"/>
                  </a:lnTo>
                  <a:lnTo>
                    <a:pt x="84" y="68"/>
                  </a:lnTo>
                  <a:lnTo>
                    <a:pt x="84" y="72"/>
                  </a:lnTo>
                  <a:lnTo>
                    <a:pt x="81" y="75"/>
                  </a:lnTo>
                  <a:lnTo>
                    <a:pt x="77" y="75"/>
                  </a:lnTo>
                  <a:lnTo>
                    <a:pt x="77" y="72"/>
                  </a:lnTo>
                  <a:lnTo>
                    <a:pt x="77" y="70"/>
                  </a:lnTo>
                  <a:lnTo>
                    <a:pt x="74" y="72"/>
                  </a:lnTo>
                  <a:lnTo>
                    <a:pt x="70" y="73"/>
                  </a:lnTo>
                  <a:lnTo>
                    <a:pt x="67" y="72"/>
                  </a:lnTo>
                  <a:lnTo>
                    <a:pt x="62" y="70"/>
                  </a:lnTo>
                  <a:lnTo>
                    <a:pt x="60" y="67"/>
                  </a:lnTo>
                  <a:lnTo>
                    <a:pt x="60" y="65"/>
                  </a:lnTo>
                  <a:lnTo>
                    <a:pt x="58" y="65"/>
                  </a:lnTo>
                  <a:lnTo>
                    <a:pt x="58" y="72"/>
                  </a:lnTo>
                  <a:lnTo>
                    <a:pt x="52" y="72"/>
                  </a:lnTo>
                  <a:lnTo>
                    <a:pt x="46" y="72"/>
                  </a:lnTo>
                  <a:lnTo>
                    <a:pt x="45" y="72"/>
                  </a:lnTo>
                  <a:lnTo>
                    <a:pt x="45" y="79"/>
                  </a:lnTo>
                  <a:lnTo>
                    <a:pt x="46" y="80"/>
                  </a:lnTo>
                  <a:lnTo>
                    <a:pt x="48" y="82"/>
                  </a:lnTo>
                  <a:lnTo>
                    <a:pt x="48" y="85"/>
                  </a:lnTo>
                  <a:lnTo>
                    <a:pt x="48" y="89"/>
                  </a:lnTo>
                  <a:lnTo>
                    <a:pt x="45" y="92"/>
                  </a:lnTo>
                  <a:lnTo>
                    <a:pt x="38" y="92"/>
                  </a:lnTo>
                  <a:lnTo>
                    <a:pt x="38" y="94"/>
                  </a:lnTo>
                  <a:lnTo>
                    <a:pt x="35" y="96"/>
                  </a:lnTo>
                  <a:lnTo>
                    <a:pt x="33" y="9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21" name="Freeform 405"/>
            <p:cNvSpPr>
              <a:spLocks/>
            </p:cNvSpPr>
            <p:nvPr/>
          </p:nvSpPr>
          <p:spPr bwMode="auto">
            <a:xfrm>
              <a:off x="4902200" y="4024648"/>
              <a:ext cx="50800" cy="31750"/>
            </a:xfrm>
            <a:custGeom>
              <a:avLst/>
              <a:gdLst>
                <a:gd name="T0" fmla="*/ 5 w 32"/>
                <a:gd name="T1" fmla="*/ 20 h 20"/>
                <a:gd name="T2" fmla="*/ 3 w 32"/>
                <a:gd name="T3" fmla="*/ 18 h 20"/>
                <a:gd name="T4" fmla="*/ 2 w 32"/>
                <a:gd name="T5" fmla="*/ 18 h 20"/>
                <a:gd name="T6" fmla="*/ 0 w 32"/>
                <a:gd name="T7" fmla="*/ 17 h 20"/>
                <a:gd name="T8" fmla="*/ 0 w 32"/>
                <a:gd name="T9" fmla="*/ 12 h 20"/>
                <a:gd name="T10" fmla="*/ 5 w 32"/>
                <a:gd name="T11" fmla="*/ 6 h 20"/>
                <a:gd name="T12" fmla="*/ 5 w 32"/>
                <a:gd name="T13" fmla="*/ 0 h 20"/>
                <a:gd name="T14" fmla="*/ 27 w 32"/>
                <a:gd name="T15" fmla="*/ 1 h 20"/>
                <a:gd name="T16" fmla="*/ 27 w 32"/>
                <a:gd name="T17" fmla="*/ 0 h 20"/>
                <a:gd name="T18" fmla="*/ 32 w 32"/>
                <a:gd name="T19" fmla="*/ 0 h 20"/>
                <a:gd name="T20" fmla="*/ 32 w 32"/>
                <a:gd name="T21" fmla="*/ 20 h 20"/>
                <a:gd name="T22" fmla="*/ 5 w 32"/>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0">
                  <a:moveTo>
                    <a:pt x="5" y="20"/>
                  </a:moveTo>
                  <a:lnTo>
                    <a:pt x="3" y="18"/>
                  </a:lnTo>
                  <a:lnTo>
                    <a:pt x="2" y="18"/>
                  </a:lnTo>
                  <a:lnTo>
                    <a:pt x="0" y="17"/>
                  </a:lnTo>
                  <a:lnTo>
                    <a:pt x="0" y="12"/>
                  </a:lnTo>
                  <a:lnTo>
                    <a:pt x="5" y="6"/>
                  </a:lnTo>
                  <a:lnTo>
                    <a:pt x="5" y="0"/>
                  </a:lnTo>
                  <a:lnTo>
                    <a:pt x="27" y="1"/>
                  </a:lnTo>
                  <a:lnTo>
                    <a:pt x="27" y="0"/>
                  </a:lnTo>
                  <a:lnTo>
                    <a:pt x="32" y="0"/>
                  </a:lnTo>
                  <a:lnTo>
                    <a:pt x="32" y="20"/>
                  </a:lnTo>
                  <a:lnTo>
                    <a:pt x="5" y="2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grpSp>
          <p:nvGrpSpPr>
            <p:cNvPr id="222" name="Group 607"/>
            <p:cNvGrpSpPr>
              <a:grpSpLocks/>
            </p:cNvGrpSpPr>
            <p:nvPr/>
          </p:nvGrpSpPr>
          <p:grpSpPr bwMode="auto">
            <a:xfrm>
              <a:off x="676276" y="1878349"/>
              <a:ext cx="5224463" cy="3671887"/>
              <a:chOff x="186" y="1171"/>
              <a:chExt cx="3291" cy="2313"/>
            </a:xfrm>
          </p:grpSpPr>
          <p:sp>
            <p:nvSpPr>
              <p:cNvPr id="724" name="Freeform 407"/>
              <p:cNvSpPr>
                <a:spLocks/>
              </p:cNvSpPr>
              <p:nvPr/>
            </p:nvSpPr>
            <p:spPr bwMode="auto">
              <a:xfrm>
                <a:off x="2832" y="2371"/>
                <a:ext cx="120" cy="165"/>
              </a:xfrm>
              <a:custGeom>
                <a:avLst/>
                <a:gdLst>
                  <a:gd name="T0" fmla="*/ 113 w 120"/>
                  <a:gd name="T1" fmla="*/ 160 h 165"/>
                  <a:gd name="T2" fmla="*/ 100 w 120"/>
                  <a:gd name="T3" fmla="*/ 158 h 165"/>
                  <a:gd name="T4" fmla="*/ 84 w 120"/>
                  <a:gd name="T5" fmla="*/ 157 h 165"/>
                  <a:gd name="T6" fmla="*/ 47 w 120"/>
                  <a:gd name="T7" fmla="*/ 155 h 165"/>
                  <a:gd name="T8" fmla="*/ 21 w 120"/>
                  <a:gd name="T9" fmla="*/ 155 h 165"/>
                  <a:gd name="T10" fmla="*/ 21 w 120"/>
                  <a:gd name="T11" fmla="*/ 150 h 165"/>
                  <a:gd name="T12" fmla="*/ 23 w 120"/>
                  <a:gd name="T13" fmla="*/ 146 h 165"/>
                  <a:gd name="T14" fmla="*/ 23 w 120"/>
                  <a:gd name="T15" fmla="*/ 143 h 165"/>
                  <a:gd name="T16" fmla="*/ 24 w 120"/>
                  <a:gd name="T17" fmla="*/ 141 h 165"/>
                  <a:gd name="T18" fmla="*/ 23 w 120"/>
                  <a:gd name="T19" fmla="*/ 136 h 165"/>
                  <a:gd name="T20" fmla="*/ 19 w 120"/>
                  <a:gd name="T21" fmla="*/ 133 h 165"/>
                  <a:gd name="T22" fmla="*/ 19 w 120"/>
                  <a:gd name="T23" fmla="*/ 129 h 165"/>
                  <a:gd name="T24" fmla="*/ 19 w 120"/>
                  <a:gd name="T25" fmla="*/ 128 h 165"/>
                  <a:gd name="T26" fmla="*/ 18 w 120"/>
                  <a:gd name="T27" fmla="*/ 128 h 165"/>
                  <a:gd name="T28" fmla="*/ 11 w 120"/>
                  <a:gd name="T29" fmla="*/ 126 h 165"/>
                  <a:gd name="T30" fmla="*/ 9 w 120"/>
                  <a:gd name="T31" fmla="*/ 122 h 165"/>
                  <a:gd name="T32" fmla="*/ 7 w 120"/>
                  <a:gd name="T33" fmla="*/ 119 h 165"/>
                  <a:gd name="T34" fmla="*/ 7 w 120"/>
                  <a:gd name="T35" fmla="*/ 119 h 165"/>
                  <a:gd name="T36" fmla="*/ 6 w 120"/>
                  <a:gd name="T37" fmla="*/ 119 h 165"/>
                  <a:gd name="T38" fmla="*/ 6 w 120"/>
                  <a:gd name="T39" fmla="*/ 110 h 165"/>
                  <a:gd name="T40" fmla="*/ 7 w 120"/>
                  <a:gd name="T41" fmla="*/ 107 h 165"/>
                  <a:gd name="T42" fmla="*/ 9 w 120"/>
                  <a:gd name="T43" fmla="*/ 97 h 165"/>
                  <a:gd name="T44" fmla="*/ 23 w 120"/>
                  <a:gd name="T45" fmla="*/ 83 h 165"/>
                  <a:gd name="T46" fmla="*/ 31 w 120"/>
                  <a:gd name="T47" fmla="*/ 83 h 165"/>
                  <a:gd name="T48" fmla="*/ 40 w 120"/>
                  <a:gd name="T49" fmla="*/ 83 h 165"/>
                  <a:gd name="T50" fmla="*/ 43 w 120"/>
                  <a:gd name="T51" fmla="*/ 88 h 165"/>
                  <a:gd name="T52" fmla="*/ 47 w 120"/>
                  <a:gd name="T53" fmla="*/ 86 h 165"/>
                  <a:gd name="T54" fmla="*/ 50 w 120"/>
                  <a:gd name="T55" fmla="*/ 83 h 165"/>
                  <a:gd name="T56" fmla="*/ 52 w 120"/>
                  <a:gd name="T57" fmla="*/ 78 h 165"/>
                  <a:gd name="T58" fmla="*/ 53 w 120"/>
                  <a:gd name="T59" fmla="*/ 74 h 165"/>
                  <a:gd name="T60" fmla="*/ 59 w 120"/>
                  <a:gd name="T61" fmla="*/ 67 h 165"/>
                  <a:gd name="T62" fmla="*/ 64 w 120"/>
                  <a:gd name="T63" fmla="*/ 55 h 165"/>
                  <a:gd name="T64" fmla="*/ 69 w 120"/>
                  <a:gd name="T65" fmla="*/ 45 h 165"/>
                  <a:gd name="T66" fmla="*/ 74 w 120"/>
                  <a:gd name="T67" fmla="*/ 38 h 165"/>
                  <a:gd name="T68" fmla="*/ 77 w 120"/>
                  <a:gd name="T69" fmla="*/ 28 h 165"/>
                  <a:gd name="T70" fmla="*/ 83 w 120"/>
                  <a:gd name="T71" fmla="*/ 19 h 165"/>
                  <a:gd name="T72" fmla="*/ 93 w 120"/>
                  <a:gd name="T73" fmla="*/ 12 h 165"/>
                  <a:gd name="T74" fmla="*/ 95 w 120"/>
                  <a:gd name="T75" fmla="*/ 6 h 165"/>
                  <a:gd name="T76" fmla="*/ 103 w 120"/>
                  <a:gd name="T77" fmla="*/ 14 h 165"/>
                  <a:gd name="T78" fmla="*/ 112 w 120"/>
                  <a:gd name="T79" fmla="*/ 35 h 165"/>
                  <a:gd name="T80" fmla="*/ 89 w 120"/>
                  <a:gd name="T81" fmla="*/ 37 h 165"/>
                  <a:gd name="T82" fmla="*/ 93 w 120"/>
                  <a:gd name="T83" fmla="*/ 49 h 165"/>
                  <a:gd name="T84" fmla="*/ 108 w 120"/>
                  <a:gd name="T85" fmla="*/ 62 h 165"/>
                  <a:gd name="T86" fmla="*/ 107 w 120"/>
                  <a:gd name="T87" fmla="*/ 79 h 165"/>
                  <a:gd name="T88" fmla="*/ 101 w 120"/>
                  <a:gd name="T89" fmla="*/ 86 h 165"/>
                  <a:gd name="T90" fmla="*/ 96 w 120"/>
                  <a:gd name="T91" fmla="*/ 97 h 165"/>
                  <a:gd name="T92" fmla="*/ 96 w 120"/>
                  <a:gd name="T93" fmla="*/ 100 h 165"/>
                  <a:gd name="T94" fmla="*/ 96 w 120"/>
                  <a:gd name="T95" fmla="*/ 109 h 165"/>
                  <a:gd name="T96" fmla="*/ 98 w 120"/>
                  <a:gd name="T97" fmla="*/ 116 h 165"/>
                  <a:gd name="T98" fmla="*/ 103 w 120"/>
                  <a:gd name="T99" fmla="*/ 122 h 165"/>
                  <a:gd name="T100" fmla="*/ 105 w 120"/>
                  <a:gd name="T101" fmla="*/ 128 h 165"/>
                  <a:gd name="T102" fmla="*/ 108 w 120"/>
                  <a:gd name="T103" fmla="*/ 133 h 165"/>
                  <a:gd name="T104" fmla="*/ 112 w 120"/>
                  <a:gd name="T105" fmla="*/ 138 h 165"/>
                  <a:gd name="T106" fmla="*/ 118 w 120"/>
                  <a:gd name="T107" fmla="*/ 146 h 165"/>
                  <a:gd name="T108" fmla="*/ 118 w 120"/>
                  <a:gd name="T109" fmla="*/ 160 h 165"/>
                  <a:gd name="T110" fmla="*/ 117 w 120"/>
                  <a:gd name="T111" fmla="*/ 16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65">
                    <a:moveTo>
                      <a:pt x="117" y="164"/>
                    </a:moveTo>
                    <a:lnTo>
                      <a:pt x="117" y="164"/>
                    </a:lnTo>
                    <a:lnTo>
                      <a:pt x="113" y="160"/>
                    </a:lnTo>
                    <a:lnTo>
                      <a:pt x="108" y="160"/>
                    </a:lnTo>
                    <a:lnTo>
                      <a:pt x="105" y="158"/>
                    </a:lnTo>
                    <a:lnTo>
                      <a:pt x="100" y="158"/>
                    </a:lnTo>
                    <a:lnTo>
                      <a:pt x="96" y="157"/>
                    </a:lnTo>
                    <a:lnTo>
                      <a:pt x="89" y="157"/>
                    </a:lnTo>
                    <a:lnTo>
                      <a:pt x="84" y="157"/>
                    </a:lnTo>
                    <a:lnTo>
                      <a:pt x="83" y="157"/>
                    </a:lnTo>
                    <a:lnTo>
                      <a:pt x="76" y="157"/>
                    </a:lnTo>
                    <a:lnTo>
                      <a:pt x="47" y="155"/>
                    </a:lnTo>
                    <a:lnTo>
                      <a:pt x="47" y="155"/>
                    </a:lnTo>
                    <a:lnTo>
                      <a:pt x="47" y="157"/>
                    </a:lnTo>
                    <a:lnTo>
                      <a:pt x="21" y="155"/>
                    </a:lnTo>
                    <a:lnTo>
                      <a:pt x="21" y="150"/>
                    </a:lnTo>
                    <a:lnTo>
                      <a:pt x="21" y="150"/>
                    </a:lnTo>
                    <a:lnTo>
                      <a:pt x="21" y="150"/>
                    </a:lnTo>
                    <a:lnTo>
                      <a:pt x="23" y="146"/>
                    </a:lnTo>
                    <a:lnTo>
                      <a:pt x="23" y="146"/>
                    </a:lnTo>
                    <a:lnTo>
                      <a:pt x="23" y="146"/>
                    </a:lnTo>
                    <a:lnTo>
                      <a:pt x="23" y="146"/>
                    </a:lnTo>
                    <a:lnTo>
                      <a:pt x="23" y="143"/>
                    </a:lnTo>
                    <a:lnTo>
                      <a:pt x="23" y="143"/>
                    </a:lnTo>
                    <a:lnTo>
                      <a:pt x="23" y="141"/>
                    </a:lnTo>
                    <a:lnTo>
                      <a:pt x="23" y="141"/>
                    </a:lnTo>
                    <a:lnTo>
                      <a:pt x="24" y="141"/>
                    </a:lnTo>
                    <a:lnTo>
                      <a:pt x="23" y="140"/>
                    </a:lnTo>
                    <a:lnTo>
                      <a:pt x="23" y="140"/>
                    </a:lnTo>
                    <a:lnTo>
                      <a:pt x="23" y="136"/>
                    </a:lnTo>
                    <a:lnTo>
                      <a:pt x="23" y="136"/>
                    </a:lnTo>
                    <a:lnTo>
                      <a:pt x="21" y="136"/>
                    </a:lnTo>
                    <a:lnTo>
                      <a:pt x="19" y="133"/>
                    </a:lnTo>
                    <a:lnTo>
                      <a:pt x="19" y="131"/>
                    </a:lnTo>
                    <a:lnTo>
                      <a:pt x="19" y="131"/>
                    </a:lnTo>
                    <a:lnTo>
                      <a:pt x="19" y="129"/>
                    </a:lnTo>
                    <a:lnTo>
                      <a:pt x="19" y="129"/>
                    </a:lnTo>
                    <a:lnTo>
                      <a:pt x="19" y="129"/>
                    </a:lnTo>
                    <a:lnTo>
                      <a:pt x="19" y="128"/>
                    </a:lnTo>
                    <a:lnTo>
                      <a:pt x="19" y="126"/>
                    </a:lnTo>
                    <a:lnTo>
                      <a:pt x="18" y="126"/>
                    </a:lnTo>
                    <a:lnTo>
                      <a:pt x="18" y="128"/>
                    </a:lnTo>
                    <a:lnTo>
                      <a:pt x="14" y="128"/>
                    </a:lnTo>
                    <a:lnTo>
                      <a:pt x="11" y="126"/>
                    </a:lnTo>
                    <a:lnTo>
                      <a:pt x="11" y="126"/>
                    </a:lnTo>
                    <a:lnTo>
                      <a:pt x="11" y="126"/>
                    </a:lnTo>
                    <a:lnTo>
                      <a:pt x="9" y="122"/>
                    </a:lnTo>
                    <a:lnTo>
                      <a:pt x="9" y="122"/>
                    </a:lnTo>
                    <a:lnTo>
                      <a:pt x="7" y="121"/>
                    </a:lnTo>
                    <a:lnTo>
                      <a:pt x="7" y="121"/>
                    </a:lnTo>
                    <a:lnTo>
                      <a:pt x="7" y="119"/>
                    </a:lnTo>
                    <a:lnTo>
                      <a:pt x="7" y="119"/>
                    </a:lnTo>
                    <a:lnTo>
                      <a:pt x="7" y="119"/>
                    </a:lnTo>
                    <a:lnTo>
                      <a:pt x="7" y="119"/>
                    </a:lnTo>
                    <a:lnTo>
                      <a:pt x="7" y="119"/>
                    </a:lnTo>
                    <a:lnTo>
                      <a:pt x="6" y="119"/>
                    </a:lnTo>
                    <a:lnTo>
                      <a:pt x="6" y="119"/>
                    </a:lnTo>
                    <a:lnTo>
                      <a:pt x="6" y="117"/>
                    </a:lnTo>
                    <a:lnTo>
                      <a:pt x="0" y="116"/>
                    </a:lnTo>
                    <a:lnTo>
                      <a:pt x="6" y="110"/>
                    </a:lnTo>
                    <a:lnTo>
                      <a:pt x="6" y="110"/>
                    </a:lnTo>
                    <a:lnTo>
                      <a:pt x="7" y="107"/>
                    </a:lnTo>
                    <a:lnTo>
                      <a:pt x="7" y="107"/>
                    </a:lnTo>
                    <a:lnTo>
                      <a:pt x="7" y="100"/>
                    </a:lnTo>
                    <a:lnTo>
                      <a:pt x="7" y="100"/>
                    </a:lnTo>
                    <a:lnTo>
                      <a:pt x="9" y="97"/>
                    </a:lnTo>
                    <a:lnTo>
                      <a:pt x="16" y="91"/>
                    </a:lnTo>
                    <a:lnTo>
                      <a:pt x="19" y="88"/>
                    </a:lnTo>
                    <a:lnTo>
                      <a:pt x="23" y="83"/>
                    </a:lnTo>
                    <a:lnTo>
                      <a:pt x="24" y="81"/>
                    </a:lnTo>
                    <a:lnTo>
                      <a:pt x="30" y="83"/>
                    </a:lnTo>
                    <a:lnTo>
                      <a:pt x="31" y="83"/>
                    </a:lnTo>
                    <a:lnTo>
                      <a:pt x="33" y="81"/>
                    </a:lnTo>
                    <a:lnTo>
                      <a:pt x="36" y="79"/>
                    </a:lnTo>
                    <a:lnTo>
                      <a:pt x="40" y="83"/>
                    </a:lnTo>
                    <a:lnTo>
                      <a:pt x="42" y="85"/>
                    </a:lnTo>
                    <a:lnTo>
                      <a:pt x="43" y="86"/>
                    </a:lnTo>
                    <a:lnTo>
                      <a:pt x="43" y="88"/>
                    </a:lnTo>
                    <a:lnTo>
                      <a:pt x="43" y="88"/>
                    </a:lnTo>
                    <a:lnTo>
                      <a:pt x="45" y="88"/>
                    </a:lnTo>
                    <a:lnTo>
                      <a:pt x="47" y="86"/>
                    </a:lnTo>
                    <a:lnTo>
                      <a:pt x="48" y="85"/>
                    </a:lnTo>
                    <a:lnTo>
                      <a:pt x="48" y="85"/>
                    </a:lnTo>
                    <a:lnTo>
                      <a:pt x="50" y="83"/>
                    </a:lnTo>
                    <a:lnTo>
                      <a:pt x="50" y="83"/>
                    </a:lnTo>
                    <a:lnTo>
                      <a:pt x="50" y="79"/>
                    </a:lnTo>
                    <a:lnTo>
                      <a:pt x="52" y="78"/>
                    </a:lnTo>
                    <a:lnTo>
                      <a:pt x="52" y="78"/>
                    </a:lnTo>
                    <a:lnTo>
                      <a:pt x="53" y="74"/>
                    </a:lnTo>
                    <a:lnTo>
                      <a:pt x="53" y="74"/>
                    </a:lnTo>
                    <a:lnTo>
                      <a:pt x="55" y="71"/>
                    </a:lnTo>
                    <a:lnTo>
                      <a:pt x="55" y="71"/>
                    </a:lnTo>
                    <a:lnTo>
                      <a:pt x="59" y="67"/>
                    </a:lnTo>
                    <a:lnTo>
                      <a:pt x="59" y="64"/>
                    </a:lnTo>
                    <a:lnTo>
                      <a:pt x="60" y="59"/>
                    </a:lnTo>
                    <a:lnTo>
                      <a:pt x="64" y="55"/>
                    </a:lnTo>
                    <a:lnTo>
                      <a:pt x="67" y="54"/>
                    </a:lnTo>
                    <a:lnTo>
                      <a:pt x="67" y="50"/>
                    </a:lnTo>
                    <a:lnTo>
                      <a:pt x="69" y="45"/>
                    </a:lnTo>
                    <a:lnTo>
                      <a:pt x="72" y="43"/>
                    </a:lnTo>
                    <a:lnTo>
                      <a:pt x="74" y="42"/>
                    </a:lnTo>
                    <a:lnTo>
                      <a:pt x="74" y="38"/>
                    </a:lnTo>
                    <a:lnTo>
                      <a:pt x="74" y="35"/>
                    </a:lnTo>
                    <a:lnTo>
                      <a:pt x="77" y="31"/>
                    </a:lnTo>
                    <a:lnTo>
                      <a:pt x="77" y="28"/>
                    </a:lnTo>
                    <a:lnTo>
                      <a:pt x="79" y="24"/>
                    </a:lnTo>
                    <a:lnTo>
                      <a:pt x="81" y="21"/>
                    </a:lnTo>
                    <a:lnTo>
                      <a:pt x="83" y="19"/>
                    </a:lnTo>
                    <a:lnTo>
                      <a:pt x="86" y="18"/>
                    </a:lnTo>
                    <a:lnTo>
                      <a:pt x="89" y="16"/>
                    </a:lnTo>
                    <a:lnTo>
                      <a:pt x="93" y="12"/>
                    </a:lnTo>
                    <a:lnTo>
                      <a:pt x="93" y="12"/>
                    </a:lnTo>
                    <a:lnTo>
                      <a:pt x="95" y="7"/>
                    </a:lnTo>
                    <a:lnTo>
                      <a:pt x="95" y="6"/>
                    </a:lnTo>
                    <a:lnTo>
                      <a:pt x="95" y="4"/>
                    </a:lnTo>
                    <a:lnTo>
                      <a:pt x="103" y="0"/>
                    </a:lnTo>
                    <a:lnTo>
                      <a:pt x="103" y="14"/>
                    </a:lnTo>
                    <a:lnTo>
                      <a:pt x="105" y="26"/>
                    </a:lnTo>
                    <a:lnTo>
                      <a:pt x="108" y="33"/>
                    </a:lnTo>
                    <a:lnTo>
                      <a:pt x="112" y="35"/>
                    </a:lnTo>
                    <a:lnTo>
                      <a:pt x="113" y="38"/>
                    </a:lnTo>
                    <a:lnTo>
                      <a:pt x="91" y="38"/>
                    </a:lnTo>
                    <a:lnTo>
                      <a:pt x="89" y="37"/>
                    </a:lnTo>
                    <a:lnTo>
                      <a:pt x="88" y="42"/>
                    </a:lnTo>
                    <a:lnTo>
                      <a:pt x="89" y="45"/>
                    </a:lnTo>
                    <a:lnTo>
                      <a:pt x="93" y="49"/>
                    </a:lnTo>
                    <a:lnTo>
                      <a:pt x="100" y="52"/>
                    </a:lnTo>
                    <a:lnTo>
                      <a:pt x="103" y="57"/>
                    </a:lnTo>
                    <a:lnTo>
                      <a:pt x="108" y="62"/>
                    </a:lnTo>
                    <a:lnTo>
                      <a:pt x="110" y="69"/>
                    </a:lnTo>
                    <a:lnTo>
                      <a:pt x="112" y="74"/>
                    </a:lnTo>
                    <a:lnTo>
                      <a:pt x="107" y="79"/>
                    </a:lnTo>
                    <a:lnTo>
                      <a:pt x="105" y="81"/>
                    </a:lnTo>
                    <a:lnTo>
                      <a:pt x="105" y="85"/>
                    </a:lnTo>
                    <a:lnTo>
                      <a:pt x="101" y="86"/>
                    </a:lnTo>
                    <a:lnTo>
                      <a:pt x="101" y="88"/>
                    </a:lnTo>
                    <a:lnTo>
                      <a:pt x="100" y="91"/>
                    </a:lnTo>
                    <a:lnTo>
                      <a:pt x="96" y="97"/>
                    </a:lnTo>
                    <a:lnTo>
                      <a:pt x="95" y="97"/>
                    </a:lnTo>
                    <a:lnTo>
                      <a:pt x="95" y="97"/>
                    </a:lnTo>
                    <a:lnTo>
                      <a:pt x="96" y="100"/>
                    </a:lnTo>
                    <a:lnTo>
                      <a:pt x="96" y="105"/>
                    </a:lnTo>
                    <a:lnTo>
                      <a:pt x="96" y="105"/>
                    </a:lnTo>
                    <a:lnTo>
                      <a:pt x="96" y="109"/>
                    </a:lnTo>
                    <a:lnTo>
                      <a:pt x="96" y="109"/>
                    </a:lnTo>
                    <a:lnTo>
                      <a:pt x="98" y="114"/>
                    </a:lnTo>
                    <a:lnTo>
                      <a:pt x="98" y="116"/>
                    </a:lnTo>
                    <a:lnTo>
                      <a:pt x="101" y="119"/>
                    </a:lnTo>
                    <a:lnTo>
                      <a:pt x="101" y="119"/>
                    </a:lnTo>
                    <a:lnTo>
                      <a:pt x="103" y="122"/>
                    </a:lnTo>
                    <a:lnTo>
                      <a:pt x="103" y="122"/>
                    </a:lnTo>
                    <a:lnTo>
                      <a:pt x="103" y="122"/>
                    </a:lnTo>
                    <a:lnTo>
                      <a:pt x="105" y="128"/>
                    </a:lnTo>
                    <a:lnTo>
                      <a:pt x="107" y="131"/>
                    </a:lnTo>
                    <a:lnTo>
                      <a:pt x="107" y="131"/>
                    </a:lnTo>
                    <a:lnTo>
                      <a:pt x="108" y="133"/>
                    </a:lnTo>
                    <a:lnTo>
                      <a:pt x="110" y="136"/>
                    </a:lnTo>
                    <a:lnTo>
                      <a:pt x="110" y="136"/>
                    </a:lnTo>
                    <a:lnTo>
                      <a:pt x="112" y="138"/>
                    </a:lnTo>
                    <a:lnTo>
                      <a:pt x="115" y="141"/>
                    </a:lnTo>
                    <a:lnTo>
                      <a:pt x="118" y="143"/>
                    </a:lnTo>
                    <a:lnTo>
                      <a:pt x="118" y="146"/>
                    </a:lnTo>
                    <a:lnTo>
                      <a:pt x="120" y="150"/>
                    </a:lnTo>
                    <a:lnTo>
                      <a:pt x="120" y="155"/>
                    </a:lnTo>
                    <a:lnTo>
                      <a:pt x="118" y="160"/>
                    </a:lnTo>
                    <a:lnTo>
                      <a:pt x="118" y="162"/>
                    </a:lnTo>
                    <a:lnTo>
                      <a:pt x="118" y="165"/>
                    </a:lnTo>
                    <a:lnTo>
                      <a:pt x="117" y="16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25" name="Freeform 408"/>
              <p:cNvSpPr>
                <a:spLocks/>
              </p:cNvSpPr>
              <p:nvPr/>
            </p:nvSpPr>
            <p:spPr bwMode="auto">
              <a:xfrm>
                <a:off x="2923" y="2392"/>
                <a:ext cx="197" cy="132"/>
              </a:xfrm>
              <a:custGeom>
                <a:avLst/>
                <a:gdLst>
                  <a:gd name="T0" fmla="*/ 24 w 197"/>
                  <a:gd name="T1" fmla="*/ 122 h 132"/>
                  <a:gd name="T2" fmla="*/ 17 w 197"/>
                  <a:gd name="T3" fmla="*/ 117 h 132"/>
                  <a:gd name="T4" fmla="*/ 14 w 197"/>
                  <a:gd name="T5" fmla="*/ 112 h 132"/>
                  <a:gd name="T6" fmla="*/ 10 w 197"/>
                  <a:gd name="T7" fmla="*/ 101 h 132"/>
                  <a:gd name="T8" fmla="*/ 9 w 197"/>
                  <a:gd name="T9" fmla="*/ 100 h 132"/>
                  <a:gd name="T10" fmla="*/ 4 w 197"/>
                  <a:gd name="T11" fmla="*/ 93 h 132"/>
                  <a:gd name="T12" fmla="*/ 4 w 197"/>
                  <a:gd name="T13" fmla="*/ 84 h 132"/>
                  <a:gd name="T14" fmla="*/ 2 w 197"/>
                  <a:gd name="T15" fmla="*/ 76 h 132"/>
                  <a:gd name="T16" fmla="*/ 5 w 197"/>
                  <a:gd name="T17" fmla="*/ 69 h 132"/>
                  <a:gd name="T18" fmla="*/ 10 w 197"/>
                  <a:gd name="T19" fmla="*/ 62 h 132"/>
                  <a:gd name="T20" fmla="*/ 17 w 197"/>
                  <a:gd name="T21" fmla="*/ 52 h 132"/>
                  <a:gd name="T22" fmla="*/ 33 w 197"/>
                  <a:gd name="T23" fmla="*/ 46 h 132"/>
                  <a:gd name="T24" fmla="*/ 48 w 197"/>
                  <a:gd name="T25" fmla="*/ 45 h 132"/>
                  <a:gd name="T26" fmla="*/ 70 w 197"/>
                  <a:gd name="T27" fmla="*/ 36 h 132"/>
                  <a:gd name="T28" fmla="*/ 86 w 197"/>
                  <a:gd name="T29" fmla="*/ 28 h 132"/>
                  <a:gd name="T30" fmla="*/ 110 w 197"/>
                  <a:gd name="T31" fmla="*/ 9 h 132"/>
                  <a:gd name="T32" fmla="*/ 122 w 197"/>
                  <a:gd name="T33" fmla="*/ 0 h 132"/>
                  <a:gd name="T34" fmla="*/ 140 w 197"/>
                  <a:gd name="T35" fmla="*/ 16 h 132"/>
                  <a:gd name="T36" fmla="*/ 140 w 197"/>
                  <a:gd name="T37" fmla="*/ 22 h 132"/>
                  <a:gd name="T38" fmla="*/ 140 w 197"/>
                  <a:gd name="T39" fmla="*/ 28 h 132"/>
                  <a:gd name="T40" fmla="*/ 140 w 197"/>
                  <a:gd name="T41" fmla="*/ 33 h 132"/>
                  <a:gd name="T42" fmla="*/ 149 w 197"/>
                  <a:gd name="T43" fmla="*/ 34 h 132"/>
                  <a:gd name="T44" fmla="*/ 151 w 197"/>
                  <a:gd name="T45" fmla="*/ 40 h 132"/>
                  <a:gd name="T46" fmla="*/ 152 w 197"/>
                  <a:gd name="T47" fmla="*/ 40 h 132"/>
                  <a:gd name="T48" fmla="*/ 158 w 197"/>
                  <a:gd name="T49" fmla="*/ 41 h 132"/>
                  <a:gd name="T50" fmla="*/ 164 w 197"/>
                  <a:gd name="T51" fmla="*/ 50 h 132"/>
                  <a:gd name="T52" fmla="*/ 171 w 197"/>
                  <a:gd name="T53" fmla="*/ 57 h 132"/>
                  <a:gd name="T54" fmla="*/ 181 w 197"/>
                  <a:gd name="T55" fmla="*/ 67 h 132"/>
                  <a:gd name="T56" fmla="*/ 185 w 197"/>
                  <a:gd name="T57" fmla="*/ 74 h 132"/>
                  <a:gd name="T58" fmla="*/ 192 w 197"/>
                  <a:gd name="T59" fmla="*/ 77 h 132"/>
                  <a:gd name="T60" fmla="*/ 190 w 197"/>
                  <a:gd name="T61" fmla="*/ 89 h 132"/>
                  <a:gd name="T62" fmla="*/ 178 w 197"/>
                  <a:gd name="T63" fmla="*/ 89 h 132"/>
                  <a:gd name="T64" fmla="*/ 166 w 197"/>
                  <a:gd name="T65" fmla="*/ 89 h 132"/>
                  <a:gd name="T66" fmla="*/ 152 w 197"/>
                  <a:gd name="T67" fmla="*/ 91 h 132"/>
                  <a:gd name="T68" fmla="*/ 140 w 197"/>
                  <a:gd name="T69" fmla="*/ 96 h 132"/>
                  <a:gd name="T70" fmla="*/ 127 w 197"/>
                  <a:gd name="T71" fmla="*/ 98 h 132"/>
                  <a:gd name="T72" fmla="*/ 113 w 197"/>
                  <a:gd name="T73" fmla="*/ 105 h 132"/>
                  <a:gd name="T74" fmla="*/ 94 w 197"/>
                  <a:gd name="T75" fmla="*/ 101 h 132"/>
                  <a:gd name="T76" fmla="*/ 77 w 197"/>
                  <a:gd name="T77" fmla="*/ 91 h 132"/>
                  <a:gd name="T78" fmla="*/ 65 w 197"/>
                  <a:gd name="T79" fmla="*/ 112 h 132"/>
                  <a:gd name="T80" fmla="*/ 48 w 197"/>
                  <a:gd name="T81" fmla="*/ 112 h 132"/>
                  <a:gd name="T82" fmla="*/ 34 w 197"/>
                  <a:gd name="T83" fmla="*/ 117 h 132"/>
                  <a:gd name="T84" fmla="*/ 27 w 197"/>
                  <a:gd name="T8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7" h="132">
                    <a:moveTo>
                      <a:pt x="26" y="125"/>
                    </a:moveTo>
                    <a:lnTo>
                      <a:pt x="24" y="124"/>
                    </a:lnTo>
                    <a:lnTo>
                      <a:pt x="24" y="122"/>
                    </a:lnTo>
                    <a:lnTo>
                      <a:pt x="19" y="119"/>
                    </a:lnTo>
                    <a:lnTo>
                      <a:pt x="19" y="119"/>
                    </a:lnTo>
                    <a:lnTo>
                      <a:pt x="17" y="117"/>
                    </a:lnTo>
                    <a:lnTo>
                      <a:pt x="16" y="115"/>
                    </a:lnTo>
                    <a:lnTo>
                      <a:pt x="16" y="115"/>
                    </a:lnTo>
                    <a:lnTo>
                      <a:pt x="14" y="112"/>
                    </a:lnTo>
                    <a:lnTo>
                      <a:pt x="12" y="108"/>
                    </a:lnTo>
                    <a:lnTo>
                      <a:pt x="12" y="108"/>
                    </a:lnTo>
                    <a:lnTo>
                      <a:pt x="10" y="101"/>
                    </a:lnTo>
                    <a:lnTo>
                      <a:pt x="10" y="101"/>
                    </a:lnTo>
                    <a:lnTo>
                      <a:pt x="10" y="101"/>
                    </a:lnTo>
                    <a:lnTo>
                      <a:pt x="9" y="100"/>
                    </a:lnTo>
                    <a:lnTo>
                      <a:pt x="5" y="96"/>
                    </a:lnTo>
                    <a:lnTo>
                      <a:pt x="4" y="93"/>
                    </a:lnTo>
                    <a:lnTo>
                      <a:pt x="4" y="93"/>
                    </a:lnTo>
                    <a:lnTo>
                      <a:pt x="4" y="88"/>
                    </a:lnTo>
                    <a:lnTo>
                      <a:pt x="4" y="88"/>
                    </a:lnTo>
                    <a:lnTo>
                      <a:pt x="4" y="84"/>
                    </a:lnTo>
                    <a:lnTo>
                      <a:pt x="4" y="79"/>
                    </a:lnTo>
                    <a:lnTo>
                      <a:pt x="4" y="79"/>
                    </a:lnTo>
                    <a:lnTo>
                      <a:pt x="2" y="76"/>
                    </a:lnTo>
                    <a:lnTo>
                      <a:pt x="0" y="76"/>
                    </a:lnTo>
                    <a:lnTo>
                      <a:pt x="2" y="72"/>
                    </a:lnTo>
                    <a:lnTo>
                      <a:pt x="5" y="69"/>
                    </a:lnTo>
                    <a:lnTo>
                      <a:pt x="7" y="65"/>
                    </a:lnTo>
                    <a:lnTo>
                      <a:pt x="9" y="64"/>
                    </a:lnTo>
                    <a:lnTo>
                      <a:pt x="10" y="62"/>
                    </a:lnTo>
                    <a:lnTo>
                      <a:pt x="12" y="60"/>
                    </a:lnTo>
                    <a:lnTo>
                      <a:pt x="14" y="57"/>
                    </a:lnTo>
                    <a:lnTo>
                      <a:pt x="17" y="52"/>
                    </a:lnTo>
                    <a:lnTo>
                      <a:pt x="22" y="52"/>
                    </a:lnTo>
                    <a:lnTo>
                      <a:pt x="27" y="52"/>
                    </a:lnTo>
                    <a:lnTo>
                      <a:pt x="33" y="46"/>
                    </a:lnTo>
                    <a:lnTo>
                      <a:pt x="36" y="50"/>
                    </a:lnTo>
                    <a:lnTo>
                      <a:pt x="43" y="48"/>
                    </a:lnTo>
                    <a:lnTo>
                      <a:pt x="48" y="45"/>
                    </a:lnTo>
                    <a:lnTo>
                      <a:pt x="57" y="45"/>
                    </a:lnTo>
                    <a:lnTo>
                      <a:pt x="62" y="45"/>
                    </a:lnTo>
                    <a:lnTo>
                      <a:pt x="70" y="36"/>
                    </a:lnTo>
                    <a:lnTo>
                      <a:pt x="67" y="31"/>
                    </a:lnTo>
                    <a:lnTo>
                      <a:pt x="74" y="28"/>
                    </a:lnTo>
                    <a:lnTo>
                      <a:pt x="86" y="28"/>
                    </a:lnTo>
                    <a:lnTo>
                      <a:pt x="93" y="24"/>
                    </a:lnTo>
                    <a:lnTo>
                      <a:pt x="101" y="19"/>
                    </a:lnTo>
                    <a:lnTo>
                      <a:pt x="110" y="9"/>
                    </a:lnTo>
                    <a:lnTo>
                      <a:pt x="111" y="5"/>
                    </a:lnTo>
                    <a:lnTo>
                      <a:pt x="116" y="2"/>
                    </a:lnTo>
                    <a:lnTo>
                      <a:pt x="122" y="0"/>
                    </a:lnTo>
                    <a:lnTo>
                      <a:pt x="130" y="2"/>
                    </a:lnTo>
                    <a:lnTo>
                      <a:pt x="139" y="12"/>
                    </a:lnTo>
                    <a:lnTo>
                      <a:pt x="140" y="16"/>
                    </a:lnTo>
                    <a:lnTo>
                      <a:pt x="140" y="19"/>
                    </a:lnTo>
                    <a:lnTo>
                      <a:pt x="140" y="19"/>
                    </a:lnTo>
                    <a:lnTo>
                      <a:pt x="140" y="22"/>
                    </a:lnTo>
                    <a:lnTo>
                      <a:pt x="140" y="22"/>
                    </a:lnTo>
                    <a:lnTo>
                      <a:pt x="140" y="26"/>
                    </a:lnTo>
                    <a:lnTo>
                      <a:pt x="140" y="28"/>
                    </a:lnTo>
                    <a:lnTo>
                      <a:pt x="139" y="31"/>
                    </a:lnTo>
                    <a:lnTo>
                      <a:pt x="139" y="33"/>
                    </a:lnTo>
                    <a:lnTo>
                      <a:pt x="140" y="33"/>
                    </a:lnTo>
                    <a:lnTo>
                      <a:pt x="142" y="33"/>
                    </a:lnTo>
                    <a:lnTo>
                      <a:pt x="144" y="34"/>
                    </a:lnTo>
                    <a:lnTo>
                      <a:pt x="149" y="34"/>
                    </a:lnTo>
                    <a:lnTo>
                      <a:pt x="149" y="40"/>
                    </a:lnTo>
                    <a:lnTo>
                      <a:pt x="149" y="40"/>
                    </a:lnTo>
                    <a:lnTo>
                      <a:pt x="151" y="40"/>
                    </a:lnTo>
                    <a:lnTo>
                      <a:pt x="151" y="40"/>
                    </a:lnTo>
                    <a:lnTo>
                      <a:pt x="152" y="40"/>
                    </a:lnTo>
                    <a:lnTo>
                      <a:pt x="152" y="40"/>
                    </a:lnTo>
                    <a:lnTo>
                      <a:pt x="154" y="40"/>
                    </a:lnTo>
                    <a:lnTo>
                      <a:pt x="154" y="40"/>
                    </a:lnTo>
                    <a:lnTo>
                      <a:pt x="158" y="41"/>
                    </a:lnTo>
                    <a:lnTo>
                      <a:pt x="161" y="45"/>
                    </a:lnTo>
                    <a:lnTo>
                      <a:pt x="164" y="46"/>
                    </a:lnTo>
                    <a:lnTo>
                      <a:pt x="164" y="50"/>
                    </a:lnTo>
                    <a:lnTo>
                      <a:pt x="164" y="53"/>
                    </a:lnTo>
                    <a:lnTo>
                      <a:pt x="168" y="55"/>
                    </a:lnTo>
                    <a:lnTo>
                      <a:pt x="171" y="57"/>
                    </a:lnTo>
                    <a:lnTo>
                      <a:pt x="175" y="60"/>
                    </a:lnTo>
                    <a:lnTo>
                      <a:pt x="178" y="62"/>
                    </a:lnTo>
                    <a:lnTo>
                      <a:pt x="181" y="67"/>
                    </a:lnTo>
                    <a:lnTo>
                      <a:pt x="181" y="70"/>
                    </a:lnTo>
                    <a:lnTo>
                      <a:pt x="181" y="72"/>
                    </a:lnTo>
                    <a:lnTo>
                      <a:pt x="185" y="74"/>
                    </a:lnTo>
                    <a:lnTo>
                      <a:pt x="187" y="74"/>
                    </a:lnTo>
                    <a:lnTo>
                      <a:pt x="190" y="77"/>
                    </a:lnTo>
                    <a:lnTo>
                      <a:pt x="192" y="77"/>
                    </a:lnTo>
                    <a:lnTo>
                      <a:pt x="195" y="82"/>
                    </a:lnTo>
                    <a:lnTo>
                      <a:pt x="197" y="89"/>
                    </a:lnTo>
                    <a:lnTo>
                      <a:pt x="190" y="89"/>
                    </a:lnTo>
                    <a:lnTo>
                      <a:pt x="188" y="93"/>
                    </a:lnTo>
                    <a:lnTo>
                      <a:pt x="180" y="91"/>
                    </a:lnTo>
                    <a:lnTo>
                      <a:pt x="178" y="89"/>
                    </a:lnTo>
                    <a:lnTo>
                      <a:pt x="173" y="89"/>
                    </a:lnTo>
                    <a:lnTo>
                      <a:pt x="168" y="88"/>
                    </a:lnTo>
                    <a:lnTo>
                      <a:pt x="166" y="89"/>
                    </a:lnTo>
                    <a:lnTo>
                      <a:pt x="163" y="93"/>
                    </a:lnTo>
                    <a:lnTo>
                      <a:pt x="156" y="93"/>
                    </a:lnTo>
                    <a:lnTo>
                      <a:pt x="152" y="91"/>
                    </a:lnTo>
                    <a:lnTo>
                      <a:pt x="151" y="91"/>
                    </a:lnTo>
                    <a:lnTo>
                      <a:pt x="146" y="93"/>
                    </a:lnTo>
                    <a:lnTo>
                      <a:pt x="140" y="96"/>
                    </a:lnTo>
                    <a:lnTo>
                      <a:pt x="134" y="98"/>
                    </a:lnTo>
                    <a:lnTo>
                      <a:pt x="132" y="96"/>
                    </a:lnTo>
                    <a:lnTo>
                      <a:pt x="127" y="98"/>
                    </a:lnTo>
                    <a:lnTo>
                      <a:pt x="125" y="101"/>
                    </a:lnTo>
                    <a:lnTo>
                      <a:pt x="122" y="105"/>
                    </a:lnTo>
                    <a:lnTo>
                      <a:pt x="113" y="105"/>
                    </a:lnTo>
                    <a:lnTo>
                      <a:pt x="106" y="103"/>
                    </a:lnTo>
                    <a:lnTo>
                      <a:pt x="103" y="101"/>
                    </a:lnTo>
                    <a:lnTo>
                      <a:pt x="94" y="101"/>
                    </a:lnTo>
                    <a:lnTo>
                      <a:pt x="91" y="98"/>
                    </a:lnTo>
                    <a:lnTo>
                      <a:pt x="82" y="91"/>
                    </a:lnTo>
                    <a:lnTo>
                      <a:pt x="77" y="91"/>
                    </a:lnTo>
                    <a:lnTo>
                      <a:pt x="72" y="96"/>
                    </a:lnTo>
                    <a:lnTo>
                      <a:pt x="65" y="101"/>
                    </a:lnTo>
                    <a:lnTo>
                      <a:pt x="65" y="112"/>
                    </a:lnTo>
                    <a:lnTo>
                      <a:pt x="60" y="115"/>
                    </a:lnTo>
                    <a:lnTo>
                      <a:pt x="53" y="115"/>
                    </a:lnTo>
                    <a:lnTo>
                      <a:pt x="48" y="112"/>
                    </a:lnTo>
                    <a:lnTo>
                      <a:pt x="43" y="115"/>
                    </a:lnTo>
                    <a:lnTo>
                      <a:pt x="38" y="115"/>
                    </a:lnTo>
                    <a:lnTo>
                      <a:pt x="34" y="117"/>
                    </a:lnTo>
                    <a:lnTo>
                      <a:pt x="34" y="120"/>
                    </a:lnTo>
                    <a:lnTo>
                      <a:pt x="33" y="127"/>
                    </a:lnTo>
                    <a:lnTo>
                      <a:pt x="27" y="132"/>
                    </a:lnTo>
                    <a:lnTo>
                      <a:pt x="26" y="12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26" name="Freeform 409"/>
              <p:cNvSpPr>
                <a:spLocks/>
              </p:cNvSpPr>
              <p:nvPr/>
            </p:nvSpPr>
            <p:spPr bwMode="auto">
              <a:xfrm>
                <a:off x="2918" y="2359"/>
                <a:ext cx="17" cy="18"/>
              </a:xfrm>
              <a:custGeom>
                <a:avLst/>
                <a:gdLst>
                  <a:gd name="T0" fmla="*/ 5 w 17"/>
                  <a:gd name="T1" fmla="*/ 14 h 18"/>
                  <a:gd name="T2" fmla="*/ 2 w 17"/>
                  <a:gd name="T3" fmla="*/ 14 h 18"/>
                  <a:gd name="T4" fmla="*/ 0 w 17"/>
                  <a:gd name="T5" fmla="*/ 0 h 18"/>
                  <a:gd name="T6" fmla="*/ 7 w 17"/>
                  <a:gd name="T7" fmla="*/ 0 h 18"/>
                  <a:gd name="T8" fmla="*/ 14 w 17"/>
                  <a:gd name="T9" fmla="*/ 9 h 18"/>
                  <a:gd name="T10" fmla="*/ 17 w 17"/>
                  <a:gd name="T11" fmla="*/ 14 h 18"/>
                  <a:gd name="T12" fmla="*/ 9 w 17"/>
                  <a:gd name="T13" fmla="*/ 18 h 18"/>
                  <a:gd name="T14" fmla="*/ 5 w 17"/>
                  <a:gd name="T15" fmla="*/ 1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5" y="14"/>
                    </a:moveTo>
                    <a:lnTo>
                      <a:pt x="2" y="14"/>
                    </a:lnTo>
                    <a:lnTo>
                      <a:pt x="0" y="0"/>
                    </a:lnTo>
                    <a:lnTo>
                      <a:pt x="7" y="0"/>
                    </a:lnTo>
                    <a:lnTo>
                      <a:pt x="14" y="9"/>
                    </a:lnTo>
                    <a:lnTo>
                      <a:pt x="17" y="14"/>
                    </a:lnTo>
                    <a:lnTo>
                      <a:pt x="9" y="18"/>
                    </a:lnTo>
                    <a:lnTo>
                      <a:pt x="5"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27" name="Freeform 410"/>
              <p:cNvSpPr>
                <a:spLocks/>
              </p:cNvSpPr>
              <p:nvPr/>
            </p:nvSpPr>
            <p:spPr bwMode="auto">
              <a:xfrm>
                <a:off x="2747" y="2346"/>
                <a:ext cx="181" cy="149"/>
              </a:xfrm>
              <a:custGeom>
                <a:avLst/>
                <a:gdLst>
                  <a:gd name="T0" fmla="*/ 44 w 181"/>
                  <a:gd name="T1" fmla="*/ 141 h 149"/>
                  <a:gd name="T2" fmla="*/ 39 w 181"/>
                  <a:gd name="T3" fmla="*/ 134 h 149"/>
                  <a:gd name="T4" fmla="*/ 39 w 181"/>
                  <a:gd name="T5" fmla="*/ 128 h 149"/>
                  <a:gd name="T6" fmla="*/ 36 w 181"/>
                  <a:gd name="T7" fmla="*/ 127 h 149"/>
                  <a:gd name="T8" fmla="*/ 27 w 181"/>
                  <a:gd name="T9" fmla="*/ 118 h 149"/>
                  <a:gd name="T10" fmla="*/ 19 w 181"/>
                  <a:gd name="T11" fmla="*/ 116 h 149"/>
                  <a:gd name="T12" fmla="*/ 14 w 181"/>
                  <a:gd name="T13" fmla="*/ 116 h 149"/>
                  <a:gd name="T14" fmla="*/ 0 w 181"/>
                  <a:gd name="T15" fmla="*/ 116 h 149"/>
                  <a:gd name="T16" fmla="*/ 2 w 181"/>
                  <a:gd name="T17" fmla="*/ 75 h 149"/>
                  <a:gd name="T18" fmla="*/ 7 w 181"/>
                  <a:gd name="T19" fmla="*/ 72 h 149"/>
                  <a:gd name="T20" fmla="*/ 12 w 181"/>
                  <a:gd name="T21" fmla="*/ 62 h 149"/>
                  <a:gd name="T22" fmla="*/ 15 w 181"/>
                  <a:gd name="T23" fmla="*/ 51 h 149"/>
                  <a:gd name="T24" fmla="*/ 12 w 181"/>
                  <a:gd name="T25" fmla="*/ 41 h 149"/>
                  <a:gd name="T26" fmla="*/ 14 w 181"/>
                  <a:gd name="T27" fmla="*/ 31 h 149"/>
                  <a:gd name="T28" fmla="*/ 19 w 181"/>
                  <a:gd name="T29" fmla="*/ 19 h 149"/>
                  <a:gd name="T30" fmla="*/ 20 w 181"/>
                  <a:gd name="T31" fmla="*/ 10 h 149"/>
                  <a:gd name="T32" fmla="*/ 31 w 181"/>
                  <a:gd name="T33" fmla="*/ 3 h 149"/>
                  <a:gd name="T34" fmla="*/ 39 w 181"/>
                  <a:gd name="T35" fmla="*/ 3 h 149"/>
                  <a:gd name="T36" fmla="*/ 48 w 181"/>
                  <a:gd name="T37" fmla="*/ 1 h 149"/>
                  <a:gd name="T38" fmla="*/ 56 w 181"/>
                  <a:gd name="T39" fmla="*/ 5 h 149"/>
                  <a:gd name="T40" fmla="*/ 67 w 181"/>
                  <a:gd name="T41" fmla="*/ 13 h 149"/>
                  <a:gd name="T42" fmla="*/ 75 w 181"/>
                  <a:gd name="T43" fmla="*/ 10 h 149"/>
                  <a:gd name="T44" fmla="*/ 82 w 181"/>
                  <a:gd name="T45" fmla="*/ 8 h 149"/>
                  <a:gd name="T46" fmla="*/ 87 w 181"/>
                  <a:gd name="T47" fmla="*/ 13 h 149"/>
                  <a:gd name="T48" fmla="*/ 87 w 181"/>
                  <a:gd name="T49" fmla="*/ 13 h 149"/>
                  <a:gd name="T50" fmla="*/ 99 w 181"/>
                  <a:gd name="T51" fmla="*/ 19 h 149"/>
                  <a:gd name="T52" fmla="*/ 106 w 181"/>
                  <a:gd name="T53" fmla="*/ 15 h 149"/>
                  <a:gd name="T54" fmla="*/ 113 w 181"/>
                  <a:gd name="T55" fmla="*/ 10 h 149"/>
                  <a:gd name="T56" fmla="*/ 125 w 181"/>
                  <a:gd name="T57" fmla="*/ 8 h 149"/>
                  <a:gd name="T58" fmla="*/ 135 w 181"/>
                  <a:gd name="T59" fmla="*/ 8 h 149"/>
                  <a:gd name="T60" fmla="*/ 145 w 181"/>
                  <a:gd name="T61" fmla="*/ 13 h 149"/>
                  <a:gd name="T62" fmla="*/ 156 w 181"/>
                  <a:gd name="T63" fmla="*/ 7 h 149"/>
                  <a:gd name="T64" fmla="*/ 166 w 181"/>
                  <a:gd name="T65" fmla="*/ 3 h 149"/>
                  <a:gd name="T66" fmla="*/ 173 w 181"/>
                  <a:gd name="T67" fmla="*/ 13 h 149"/>
                  <a:gd name="T68" fmla="*/ 181 w 181"/>
                  <a:gd name="T69" fmla="*/ 29 h 149"/>
                  <a:gd name="T70" fmla="*/ 180 w 181"/>
                  <a:gd name="T71" fmla="*/ 41 h 149"/>
                  <a:gd name="T72" fmla="*/ 171 w 181"/>
                  <a:gd name="T73" fmla="*/ 44 h 149"/>
                  <a:gd name="T74" fmla="*/ 168 w 181"/>
                  <a:gd name="T75" fmla="*/ 51 h 149"/>
                  <a:gd name="T76" fmla="*/ 162 w 181"/>
                  <a:gd name="T77" fmla="*/ 62 h 149"/>
                  <a:gd name="T78" fmla="*/ 159 w 181"/>
                  <a:gd name="T79" fmla="*/ 70 h 149"/>
                  <a:gd name="T80" fmla="*/ 154 w 181"/>
                  <a:gd name="T81" fmla="*/ 80 h 149"/>
                  <a:gd name="T82" fmla="*/ 145 w 181"/>
                  <a:gd name="T83" fmla="*/ 89 h 149"/>
                  <a:gd name="T84" fmla="*/ 145 w 181"/>
                  <a:gd name="T85" fmla="*/ 92 h 149"/>
                  <a:gd name="T86" fmla="*/ 140 w 181"/>
                  <a:gd name="T87" fmla="*/ 101 h 149"/>
                  <a:gd name="T88" fmla="*/ 138 w 181"/>
                  <a:gd name="T89" fmla="*/ 106 h 149"/>
                  <a:gd name="T90" fmla="*/ 137 w 181"/>
                  <a:gd name="T91" fmla="*/ 110 h 149"/>
                  <a:gd name="T92" fmla="*/ 137 w 181"/>
                  <a:gd name="T93" fmla="*/ 110 h 149"/>
                  <a:gd name="T94" fmla="*/ 130 w 181"/>
                  <a:gd name="T95" fmla="*/ 116 h 149"/>
                  <a:gd name="T96" fmla="*/ 125 w 181"/>
                  <a:gd name="T97" fmla="*/ 111 h 149"/>
                  <a:gd name="T98" fmla="*/ 121 w 181"/>
                  <a:gd name="T99" fmla="*/ 108 h 149"/>
                  <a:gd name="T100" fmla="*/ 115 w 181"/>
                  <a:gd name="T101" fmla="*/ 110 h 149"/>
                  <a:gd name="T102" fmla="*/ 106 w 181"/>
                  <a:gd name="T103" fmla="*/ 115 h 149"/>
                  <a:gd name="T104" fmla="*/ 96 w 181"/>
                  <a:gd name="T105" fmla="*/ 125 h 149"/>
                  <a:gd name="T106" fmla="*/ 96 w 181"/>
                  <a:gd name="T107" fmla="*/ 132 h 149"/>
                  <a:gd name="T108" fmla="*/ 87 w 181"/>
                  <a:gd name="T109" fmla="*/ 144 h 149"/>
                  <a:gd name="T110" fmla="*/ 75 w 181"/>
                  <a:gd name="T111" fmla="*/ 144 h 149"/>
                  <a:gd name="T112" fmla="*/ 67 w 181"/>
                  <a:gd name="T113" fmla="*/ 144 h 149"/>
                  <a:gd name="T114" fmla="*/ 58 w 181"/>
                  <a:gd name="T115" fmla="*/ 146 h 149"/>
                  <a:gd name="T116" fmla="*/ 50 w 181"/>
                  <a:gd name="T117" fmla="*/ 14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149">
                    <a:moveTo>
                      <a:pt x="50" y="146"/>
                    </a:moveTo>
                    <a:lnTo>
                      <a:pt x="46" y="144"/>
                    </a:lnTo>
                    <a:lnTo>
                      <a:pt x="44" y="141"/>
                    </a:lnTo>
                    <a:lnTo>
                      <a:pt x="43" y="139"/>
                    </a:lnTo>
                    <a:lnTo>
                      <a:pt x="41" y="135"/>
                    </a:lnTo>
                    <a:lnTo>
                      <a:pt x="39" y="134"/>
                    </a:lnTo>
                    <a:lnTo>
                      <a:pt x="41" y="130"/>
                    </a:lnTo>
                    <a:lnTo>
                      <a:pt x="41" y="128"/>
                    </a:lnTo>
                    <a:lnTo>
                      <a:pt x="39" y="128"/>
                    </a:lnTo>
                    <a:lnTo>
                      <a:pt x="38" y="127"/>
                    </a:lnTo>
                    <a:lnTo>
                      <a:pt x="38" y="127"/>
                    </a:lnTo>
                    <a:lnTo>
                      <a:pt x="36" y="127"/>
                    </a:lnTo>
                    <a:lnTo>
                      <a:pt x="34" y="123"/>
                    </a:lnTo>
                    <a:lnTo>
                      <a:pt x="31" y="122"/>
                    </a:lnTo>
                    <a:lnTo>
                      <a:pt x="27" y="118"/>
                    </a:lnTo>
                    <a:lnTo>
                      <a:pt x="24" y="118"/>
                    </a:lnTo>
                    <a:lnTo>
                      <a:pt x="20" y="118"/>
                    </a:lnTo>
                    <a:lnTo>
                      <a:pt x="19" y="116"/>
                    </a:lnTo>
                    <a:lnTo>
                      <a:pt x="17" y="116"/>
                    </a:lnTo>
                    <a:lnTo>
                      <a:pt x="15" y="115"/>
                    </a:lnTo>
                    <a:lnTo>
                      <a:pt x="14" y="116"/>
                    </a:lnTo>
                    <a:lnTo>
                      <a:pt x="12" y="118"/>
                    </a:lnTo>
                    <a:lnTo>
                      <a:pt x="7" y="116"/>
                    </a:lnTo>
                    <a:lnTo>
                      <a:pt x="0" y="116"/>
                    </a:lnTo>
                    <a:lnTo>
                      <a:pt x="0" y="106"/>
                    </a:lnTo>
                    <a:lnTo>
                      <a:pt x="2" y="99"/>
                    </a:lnTo>
                    <a:lnTo>
                      <a:pt x="2" y="75"/>
                    </a:lnTo>
                    <a:lnTo>
                      <a:pt x="3" y="74"/>
                    </a:lnTo>
                    <a:lnTo>
                      <a:pt x="5" y="74"/>
                    </a:lnTo>
                    <a:lnTo>
                      <a:pt x="7" y="72"/>
                    </a:lnTo>
                    <a:lnTo>
                      <a:pt x="8" y="70"/>
                    </a:lnTo>
                    <a:lnTo>
                      <a:pt x="8" y="67"/>
                    </a:lnTo>
                    <a:lnTo>
                      <a:pt x="12" y="62"/>
                    </a:lnTo>
                    <a:lnTo>
                      <a:pt x="12" y="60"/>
                    </a:lnTo>
                    <a:lnTo>
                      <a:pt x="14" y="55"/>
                    </a:lnTo>
                    <a:lnTo>
                      <a:pt x="15" y="51"/>
                    </a:lnTo>
                    <a:lnTo>
                      <a:pt x="15" y="46"/>
                    </a:lnTo>
                    <a:lnTo>
                      <a:pt x="14" y="44"/>
                    </a:lnTo>
                    <a:lnTo>
                      <a:pt x="12" y="41"/>
                    </a:lnTo>
                    <a:lnTo>
                      <a:pt x="12" y="37"/>
                    </a:lnTo>
                    <a:lnTo>
                      <a:pt x="14" y="32"/>
                    </a:lnTo>
                    <a:lnTo>
                      <a:pt x="14" y="31"/>
                    </a:lnTo>
                    <a:lnTo>
                      <a:pt x="14" y="27"/>
                    </a:lnTo>
                    <a:lnTo>
                      <a:pt x="15" y="22"/>
                    </a:lnTo>
                    <a:lnTo>
                      <a:pt x="19" y="19"/>
                    </a:lnTo>
                    <a:lnTo>
                      <a:pt x="20" y="15"/>
                    </a:lnTo>
                    <a:lnTo>
                      <a:pt x="22" y="13"/>
                    </a:lnTo>
                    <a:lnTo>
                      <a:pt x="20" y="10"/>
                    </a:lnTo>
                    <a:lnTo>
                      <a:pt x="24" y="7"/>
                    </a:lnTo>
                    <a:lnTo>
                      <a:pt x="27" y="5"/>
                    </a:lnTo>
                    <a:lnTo>
                      <a:pt x="31" y="3"/>
                    </a:lnTo>
                    <a:lnTo>
                      <a:pt x="34" y="3"/>
                    </a:lnTo>
                    <a:lnTo>
                      <a:pt x="39" y="5"/>
                    </a:lnTo>
                    <a:lnTo>
                      <a:pt x="39" y="3"/>
                    </a:lnTo>
                    <a:lnTo>
                      <a:pt x="43" y="0"/>
                    </a:lnTo>
                    <a:lnTo>
                      <a:pt x="46" y="1"/>
                    </a:lnTo>
                    <a:lnTo>
                      <a:pt x="48" y="1"/>
                    </a:lnTo>
                    <a:lnTo>
                      <a:pt x="53" y="5"/>
                    </a:lnTo>
                    <a:lnTo>
                      <a:pt x="56" y="5"/>
                    </a:lnTo>
                    <a:lnTo>
                      <a:pt x="56" y="5"/>
                    </a:lnTo>
                    <a:lnTo>
                      <a:pt x="61" y="8"/>
                    </a:lnTo>
                    <a:lnTo>
                      <a:pt x="67" y="13"/>
                    </a:lnTo>
                    <a:lnTo>
                      <a:pt x="67" y="13"/>
                    </a:lnTo>
                    <a:lnTo>
                      <a:pt x="68" y="12"/>
                    </a:lnTo>
                    <a:lnTo>
                      <a:pt x="72" y="12"/>
                    </a:lnTo>
                    <a:lnTo>
                      <a:pt x="75" y="10"/>
                    </a:lnTo>
                    <a:lnTo>
                      <a:pt x="77" y="10"/>
                    </a:lnTo>
                    <a:lnTo>
                      <a:pt x="77" y="8"/>
                    </a:lnTo>
                    <a:lnTo>
                      <a:pt x="82" y="8"/>
                    </a:lnTo>
                    <a:lnTo>
                      <a:pt x="85" y="12"/>
                    </a:lnTo>
                    <a:lnTo>
                      <a:pt x="85" y="12"/>
                    </a:lnTo>
                    <a:lnTo>
                      <a:pt x="87" y="13"/>
                    </a:lnTo>
                    <a:lnTo>
                      <a:pt x="87" y="13"/>
                    </a:lnTo>
                    <a:lnTo>
                      <a:pt x="87" y="13"/>
                    </a:lnTo>
                    <a:lnTo>
                      <a:pt x="87" y="13"/>
                    </a:lnTo>
                    <a:lnTo>
                      <a:pt x="91" y="15"/>
                    </a:lnTo>
                    <a:lnTo>
                      <a:pt x="94" y="17"/>
                    </a:lnTo>
                    <a:lnTo>
                      <a:pt x="99" y="19"/>
                    </a:lnTo>
                    <a:lnTo>
                      <a:pt x="101" y="19"/>
                    </a:lnTo>
                    <a:lnTo>
                      <a:pt x="104" y="17"/>
                    </a:lnTo>
                    <a:lnTo>
                      <a:pt x="106" y="15"/>
                    </a:lnTo>
                    <a:lnTo>
                      <a:pt x="109" y="13"/>
                    </a:lnTo>
                    <a:lnTo>
                      <a:pt x="111" y="12"/>
                    </a:lnTo>
                    <a:lnTo>
                      <a:pt x="113" y="10"/>
                    </a:lnTo>
                    <a:lnTo>
                      <a:pt x="118" y="8"/>
                    </a:lnTo>
                    <a:lnTo>
                      <a:pt x="125" y="8"/>
                    </a:lnTo>
                    <a:lnTo>
                      <a:pt x="125" y="8"/>
                    </a:lnTo>
                    <a:lnTo>
                      <a:pt x="132" y="8"/>
                    </a:lnTo>
                    <a:lnTo>
                      <a:pt x="132" y="8"/>
                    </a:lnTo>
                    <a:lnTo>
                      <a:pt x="135" y="8"/>
                    </a:lnTo>
                    <a:lnTo>
                      <a:pt x="140" y="12"/>
                    </a:lnTo>
                    <a:lnTo>
                      <a:pt x="144" y="12"/>
                    </a:lnTo>
                    <a:lnTo>
                      <a:pt x="145" y="13"/>
                    </a:lnTo>
                    <a:lnTo>
                      <a:pt x="147" y="12"/>
                    </a:lnTo>
                    <a:lnTo>
                      <a:pt x="152" y="8"/>
                    </a:lnTo>
                    <a:lnTo>
                      <a:pt x="156" y="7"/>
                    </a:lnTo>
                    <a:lnTo>
                      <a:pt x="159" y="5"/>
                    </a:lnTo>
                    <a:lnTo>
                      <a:pt x="161" y="3"/>
                    </a:lnTo>
                    <a:lnTo>
                      <a:pt x="166" y="3"/>
                    </a:lnTo>
                    <a:lnTo>
                      <a:pt x="173" y="13"/>
                    </a:lnTo>
                    <a:lnTo>
                      <a:pt x="173" y="13"/>
                    </a:lnTo>
                    <a:lnTo>
                      <a:pt x="173" y="13"/>
                    </a:lnTo>
                    <a:lnTo>
                      <a:pt x="174" y="24"/>
                    </a:lnTo>
                    <a:lnTo>
                      <a:pt x="178" y="24"/>
                    </a:lnTo>
                    <a:lnTo>
                      <a:pt x="181" y="29"/>
                    </a:lnTo>
                    <a:lnTo>
                      <a:pt x="181" y="31"/>
                    </a:lnTo>
                    <a:lnTo>
                      <a:pt x="181" y="32"/>
                    </a:lnTo>
                    <a:lnTo>
                      <a:pt x="180" y="41"/>
                    </a:lnTo>
                    <a:lnTo>
                      <a:pt x="178" y="41"/>
                    </a:lnTo>
                    <a:lnTo>
                      <a:pt x="176" y="43"/>
                    </a:lnTo>
                    <a:lnTo>
                      <a:pt x="171" y="44"/>
                    </a:lnTo>
                    <a:lnTo>
                      <a:pt x="169" y="46"/>
                    </a:lnTo>
                    <a:lnTo>
                      <a:pt x="168" y="48"/>
                    </a:lnTo>
                    <a:lnTo>
                      <a:pt x="168" y="51"/>
                    </a:lnTo>
                    <a:lnTo>
                      <a:pt x="166" y="55"/>
                    </a:lnTo>
                    <a:lnTo>
                      <a:pt x="164" y="58"/>
                    </a:lnTo>
                    <a:lnTo>
                      <a:pt x="162" y="62"/>
                    </a:lnTo>
                    <a:lnTo>
                      <a:pt x="162" y="63"/>
                    </a:lnTo>
                    <a:lnTo>
                      <a:pt x="161" y="68"/>
                    </a:lnTo>
                    <a:lnTo>
                      <a:pt x="159" y="70"/>
                    </a:lnTo>
                    <a:lnTo>
                      <a:pt x="156" y="72"/>
                    </a:lnTo>
                    <a:lnTo>
                      <a:pt x="156" y="75"/>
                    </a:lnTo>
                    <a:lnTo>
                      <a:pt x="154" y="80"/>
                    </a:lnTo>
                    <a:lnTo>
                      <a:pt x="150" y="82"/>
                    </a:lnTo>
                    <a:lnTo>
                      <a:pt x="147" y="86"/>
                    </a:lnTo>
                    <a:lnTo>
                      <a:pt x="145" y="89"/>
                    </a:lnTo>
                    <a:lnTo>
                      <a:pt x="145" y="91"/>
                    </a:lnTo>
                    <a:lnTo>
                      <a:pt x="145" y="92"/>
                    </a:lnTo>
                    <a:lnTo>
                      <a:pt x="145" y="92"/>
                    </a:lnTo>
                    <a:lnTo>
                      <a:pt x="144" y="98"/>
                    </a:lnTo>
                    <a:lnTo>
                      <a:pt x="144" y="98"/>
                    </a:lnTo>
                    <a:lnTo>
                      <a:pt x="140" y="101"/>
                    </a:lnTo>
                    <a:lnTo>
                      <a:pt x="140" y="101"/>
                    </a:lnTo>
                    <a:lnTo>
                      <a:pt x="140" y="103"/>
                    </a:lnTo>
                    <a:lnTo>
                      <a:pt x="138" y="106"/>
                    </a:lnTo>
                    <a:lnTo>
                      <a:pt x="138" y="106"/>
                    </a:lnTo>
                    <a:lnTo>
                      <a:pt x="137" y="110"/>
                    </a:lnTo>
                    <a:lnTo>
                      <a:pt x="137" y="110"/>
                    </a:lnTo>
                    <a:lnTo>
                      <a:pt x="137" y="110"/>
                    </a:lnTo>
                    <a:lnTo>
                      <a:pt x="137" y="110"/>
                    </a:lnTo>
                    <a:lnTo>
                      <a:pt x="137" y="110"/>
                    </a:lnTo>
                    <a:lnTo>
                      <a:pt x="137" y="111"/>
                    </a:lnTo>
                    <a:lnTo>
                      <a:pt x="133" y="113"/>
                    </a:lnTo>
                    <a:lnTo>
                      <a:pt x="130" y="116"/>
                    </a:lnTo>
                    <a:lnTo>
                      <a:pt x="128" y="116"/>
                    </a:lnTo>
                    <a:lnTo>
                      <a:pt x="127" y="115"/>
                    </a:lnTo>
                    <a:lnTo>
                      <a:pt x="125" y="111"/>
                    </a:lnTo>
                    <a:lnTo>
                      <a:pt x="125" y="111"/>
                    </a:lnTo>
                    <a:lnTo>
                      <a:pt x="123" y="110"/>
                    </a:lnTo>
                    <a:lnTo>
                      <a:pt x="121" y="108"/>
                    </a:lnTo>
                    <a:lnTo>
                      <a:pt x="120" y="108"/>
                    </a:lnTo>
                    <a:lnTo>
                      <a:pt x="116" y="111"/>
                    </a:lnTo>
                    <a:lnTo>
                      <a:pt x="115" y="110"/>
                    </a:lnTo>
                    <a:lnTo>
                      <a:pt x="111" y="110"/>
                    </a:lnTo>
                    <a:lnTo>
                      <a:pt x="109" y="110"/>
                    </a:lnTo>
                    <a:lnTo>
                      <a:pt x="106" y="115"/>
                    </a:lnTo>
                    <a:lnTo>
                      <a:pt x="103" y="118"/>
                    </a:lnTo>
                    <a:lnTo>
                      <a:pt x="96" y="123"/>
                    </a:lnTo>
                    <a:lnTo>
                      <a:pt x="96" y="125"/>
                    </a:lnTo>
                    <a:lnTo>
                      <a:pt x="96" y="125"/>
                    </a:lnTo>
                    <a:lnTo>
                      <a:pt x="96" y="132"/>
                    </a:lnTo>
                    <a:lnTo>
                      <a:pt x="96" y="132"/>
                    </a:lnTo>
                    <a:lnTo>
                      <a:pt x="92" y="137"/>
                    </a:lnTo>
                    <a:lnTo>
                      <a:pt x="89" y="142"/>
                    </a:lnTo>
                    <a:lnTo>
                      <a:pt x="87" y="144"/>
                    </a:lnTo>
                    <a:lnTo>
                      <a:pt x="85" y="144"/>
                    </a:lnTo>
                    <a:lnTo>
                      <a:pt x="80" y="146"/>
                    </a:lnTo>
                    <a:lnTo>
                      <a:pt x="75" y="144"/>
                    </a:lnTo>
                    <a:lnTo>
                      <a:pt x="70" y="144"/>
                    </a:lnTo>
                    <a:lnTo>
                      <a:pt x="68" y="144"/>
                    </a:lnTo>
                    <a:lnTo>
                      <a:pt x="67" y="144"/>
                    </a:lnTo>
                    <a:lnTo>
                      <a:pt x="65" y="146"/>
                    </a:lnTo>
                    <a:lnTo>
                      <a:pt x="61" y="146"/>
                    </a:lnTo>
                    <a:lnTo>
                      <a:pt x="58" y="146"/>
                    </a:lnTo>
                    <a:lnTo>
                      <a:pt x="56" y="147"/>
                    </a:lnTo>
                    <a:lnTo>
                      <a:pt x="53" y="149"/>
                    </a:lnTo>
                    <a:lnTo>
                      <a:pt x="50" y="14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28" name="Freeform 411"/>
              <p:cNvSpPr>
                <a:spLocks/>
              </p:cNvSpPr>
              <p:nvPr/>
            </p:nvSpPr>
            <p:spPr bwMode="auto">
              <a:xfrm>
                <a:off x="2709" y="2196"/>
                <a:ext cx="238" cy="184"/>
              </a:xfrm>
              <a:custGeom>
                <a:avLst/>
                <a:gdLst>
                  <a:gd name="T0" fmla="*/ 45 w 238"/>
                  <a:gd name="T1" fmla="*/ 179 h 184"/>
                  <a:gd name="T2" fmla="*/ 36 w 238"/>
                  <a:gd name="T3" fmla="*/ 179 h 184"/>
                  <a:gd name="T4" fmla="*/ 31 w 238"/>
                  <a:gd name="T5" fmla="*/ 174 h 184"/>
                  <a:gd name="T6" fmla="*/ 22 w 238"/>
                  <a:gd name="T7" fmla="*/ 172 h 184"/>
                  <a:gd name="T8" fmla="*/ 12 w 238"/>
                  <a:gd name="T9" fmla="*/ 160 h 184"/>
                  <a:gd name="T10" fmla="*/ 12 w 238"/>
                  <a:gd name="T11" fmla="*/ 158 h 184"/>
                  <a:gd name="T12" fmla="*/ 5 w 238"/>
                  <a:gd name="T13" fmla="*/ 153 h 184"/>
                  <a:gd name="T14" fmla="*/ 2 w 238"/>
                  <a:gd name="T15" fmla="*/ 146 h 184"/>
                  <a:gd name="T16" fmla="*/ 14 w 238"/>
                  <a:gd name="T17" fmla="*/ 134 h 184"/>
                  <a:gd name="T18" fmla="*/ 19 w 238"/>
                  <a:gd name="T19" fmla="*/ 129 h 184"/>
                  <a:gd name="T20" fmla="*/ 52 w 238"/>
                  <a:gd name="T21" fmla="*/ 127 h 184"/>
                  <a:gd name="T22" fmla="*/ 57 w 238"/>
                  <a:gd name="T23" fmla="*/ 120 h 184"/>
                  <a:gd name="T24" fmla="*/ 60 w 238"/>
                  <a:gd name="T25" fmla="*/ 112 h 184"/>
                  <a:gd name="T26" fmla="*/ 111 w 238"/>
                  <a:gd name="T27" fmla="*/ 41 h 184"/>
                  <a:gd name="T28" fmla="*/ 180 w 238"/>
                  <a:gd name="T29" fmla="*/ 0 h 184"/>
                  <a:gd name="T30" fmla="*/ 224 w 238"/>
                  <a:gd name="T31" fmla="*/ 9 h 184"/>
                  <a:gd name="T32" fmla="*/ 230 w 238"/>
                  <a:gd name="T33" fmla="*/ 35 h 184"/>
                  <a:gd name="T34" fmla="*/ 235 w 238"/>
                  <a:gd name="T35" fmla="*/ 47 h 184"/>
                  <a:gd name="T36" fmla="*/ 236 w 238"/>
                  <a:gd name="T37" fmla="*/ 60 h 184"/>
                  <a:gd name="T38" fmla="*/ 214 w 238"/>
                  <a:gd name="T39" fmla="*/ 124 h 184"/>
                  <a:gd name="T40" fmla="*/ 202 w 238"/>
                  <a:gd name="T41" fmla="*/ 143 h 184"/>
                  <a:gd name="T42" fmla="*/ 206 w 238"/>
                  <a:gd name="T43" fmla="*/ 155 h 184"/>
                  <a:gd name="T44" fmla="*/ 192 w 238"/>
                  <a:gd name="T45" fmla="*/ 160 h 184"/>
                  <a:gd name="T46" fmla="*/ 180 w 238"/>
                  <a:gd name="T47" fmla="*/ 165 h 184"/>
                  <a:gd name="T48" fmla="*/ 173 w 238"/>
                  <a:gd name="T49" fmla="*/ 162 h 184"/>
                  <a:gd name="T50" fmla="*/ 170 w 238"/>
                  <a:gd name="T51" fmla="*/ 162 h 184"/>
                  <a:gd name="T52" fmla="*/ 156 w 238"/>
                  <a:gd name="T53" fmla="*/ 162 h 184"/>
                  <a:gd name="T54" fmla="*/ 149 w 238"/>
                  <a:gd name="T55" fmla="*/ 167 h 184"/>
                  <a:gd name="T56" fmla="*/ 144 w 238"/>
                  <a:gd name="T57" fmla="*/ 170 h 184"/>
                  <a:gd name="T58" fmla="*/ 132 w 238"/>
                  <a:gd name="T59" fmla="*/ 169 h 184"/>
                  <a:gd name="T60" fmla="*/ 125 w 238"/>
                  <a:gd name="T61" fmla="*/ 165 h 184"/>
                  <a:gd name="T62" fmla="*/ 125 w 238"/>
                  <a:gd name="T63" fmla="*/ 165 h 184"/>
                  <a:gd name="T64" fmla="*/ 117 w 238"/>
                  <a:gd name="T65" fmla="*/ 162 h 184"/>
                  <a:gd name="T66" fmla="*/ 111 w 238"/>
                  <a:gd name="T67" fmla="*/ 163 h 184"/>
                  <a:gd name="T68" fmla="*/ 103 w 238"/>
                  <a:gd name="T69" fmla="*/ 167 h 184"/>
                  <a:gd name="T70" fmla="*/ 93 w 238"/>
                  <a:gd name="T71" fmla="*/ 157 h 184"/>
                  <a:gd name="T72" fmla="*/ 84 w 238"/>
                  <a:gd name="T73" fmla="*/ 153 h 184"/>
                  <a:gd name="T74" fmla="*/ 77 w 238"/>
                  <a:gd name="T75" fmla="*/ 157 h 184"/>
                  <a:gd name="T76" fmla="*/ 67 w 238"/>
                  <a:gd name="T77" fmla="*/ 157 h 184"/>
                  <a:gd name="T78" fmla="*/ 64 w 238"/>
                  <a:gd name="T79" fmla="*/ 165 h 184"/>
                  <a:gd name="T80" fmla="*/ 55 w 238"/>
                  <a:gd name="T81" fmla="*/ 174 h 184"/>
                  <a:gd name="T82" fmla="*/ 53 w 238"/>
                  <a:gd name="T83" fmla="*/ 18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8" h="184">
                    <a:moveTo>
                      <a:pt x="50" y="184"/>
                    </a:moveTo>
                    <a:lnTo>
                      <a:pt x="46" y="182"/>
                    </a:lnTo>
                    <a:lnTo>
                      <a:pt x="45" y="179"/>
                    </a:lnTo>
                    <a:lnTo>
                      <a:pt x="41" y="177"/>
                    </a:lnTo>
                    <a:lnTo>
                      <a:pt x="40" y="177"/>
                    </a:lnTo>
                    <a:lnTo>
                      <a:pt x="36" y="179"/>
                    </a:lnTo>
                    <a:lnTo>
                      <a:pt x="33" y="182"/>
                    </a:lnTo>
                    <a:lnTo>
                      <a:pt x="29" y="177"/>
                    </a:lnTo>
                    <a:lnTo>
                      <a:pt x="31" y="174"/>
                    </a:lnTo>
                    <a:lnTo>
                      <a:pt x="29" y="170"/>
                    </a:lnTo>
                    <a:lnTo>
                      <a:pt x="28" y="172"/>
                    </a:lnTo>
                    <a:lnTo>
                      <a:pt x="22" y="172"/>
                    </a:lnTo>
                    <a:lnTo>
                      <a:pt x="17" y="167"/>
                    </a:lnTo>
                    <a:lnTo>
                      <a:pt x="12" y="167"/>
                    </a:lnTo>
                    <a:lnTo>
                      <a:pt x="12" y="160"/>
                    </a:lnTo>
                    <a:lnTo>
                      <a:pt x="14" y="160"/>
                    </a:lnTo>
                    <a:lnTo>
                      <a:pt x="14" y="160"/>
                    </a:lnTo>
                    <a:lnTo>
                      <a:pt x="12" y="158"/>
                    </a:lnTo>
                    <a:lnTo>
                      <a:pt x="11" y="157"/>
                    </a:lnTo>
                    <a:lnTo>
                      <a:pt x="7" y="155"/>
                    </a:lnTo>
                    <a:lnTo>
                      <a:pt x="5" y="153"/>
                    </a:lnTo>
                    <a:lnTo>
                      <a:pt x="4" y="151"/>
                    </a:lnTo>
                    <a:lnTo>
                      <a:pt x="4" y="146"/>
                    </a:lnTo>
                    <a:lnTo>
                      <a:pt x="2" y="146"/>
                    </a:lnTo>
                    <a:lnTo>
                      <a:pt x="0" y="143"/>
                    </a:lnTo>
                    <a:lnTo>
                      <a:pt x="0" y="134"/>
                    </a:lnTo>
                    <a:lnTo>
                      <a:pt x="14" y="134"/>
                    </a:lnTo>
                    <a:lnTo>
                      <a:pt x="16" y="133"/>
                    </a:lnTo>
                    <a:lnTo>
                      <a:pt x="17" y="131"/>
                    </a:lnTo>
                    <a:lnTo>
                      <a:pt x="19" y="129"/>
                    </a:lnTo>
                    <a:lnTo>
                      <a:pt x="41" y="129"/>
                    </a:lnTo>
                    <a:lnTo>
                      <a:pt x="43" y="127"/>
                    </a:lnTo>
                    <a:lnTo>
                      <a:pt x="52" y="127"/>
                    </a:lnTo>
                    <a:lnTo>
                      <a:pt x="52" y="126"/>
                    </a:lnTo>
                    <a:lnTo>
                      <a:pt x="55" y="124"/>
                    </a:lnTo>
                    <a:lnTo>
                      <a:pt x="57" y="120"/>
                    </a:lnTo>
                    <a:lnTo>
                      <a:pt x="57" y="119"/>
                    </a:lnTo>
                    <a:lnTo>
                      <a:pt x="57" y="115"/>
                    </a:lnTo>
                    <a:lnTo>
                      <a:pt x="60" y="112"/>
                    </a:lnTo>
                    <a:lnTo>
                      <a:pt x="60" y="69"/>
                    </a:lnTo>
                    <a:lnTo>
                      <a:pt x="86" y="66"/>
                    </a:lnTo>
                    <a:lnTo>
                      <a:pt x="111" y="41"/>
                    </a:lnTo>
                    <a:lnTo>
                      <a:pt x="130" y="29"/>
                    </a:lnTo>
                    <a:lnTo>
                      <a:pt x="156" y="14"/>
                    </a:lnTo>
                    <a:lnTo>
                      <a:pt x="180" y="0"/>
                    </a:lnTo>
                    <a:lnTo>
                      <a:pt x="204" y="5"/>
                    </a:lnTo>
                    <a:lnTo>
                      <a:pt x="214" y="14"/>
                    </a:lnTo>
                    <a:lnTo>
                      <a:pt x="224" y="9"/>
                    </a:lnTo>
                    <a:lnTo>
                      <a:pt x="228" y="19"/>
                    </a:lnTo>
                    <a:lnTo>
                      <a:pt x="228" y="28"/>
                    </a:lnTo>
                    <a:lnTo>
                      <a:pt x="230" y="35"/>
                    </a:lnTo>
                    <a:lnTo>
                      <a:pt x="233" y="40"/>
                    </a:lnTo>
                    <a:lnTo>
                      <a:pt x="235" y="41"/>
                    </a:lnTo>
                    <a:lnTo>
                      <a:pt x="235" y="47"/>
                    </a:lnTo>
                    <a:lnTo>
                      <a:pt x="238" y="50"/>
                    </a:lnTo>
                    <a:lnTo>
                      <a:pt x="238" y="55"/>
                    </a:lnTo>
                    <a:lnTo>
                      <a:pt x="236" y="60"/>
                    </a:lnTo>
                    <a:lnTo>
                      <a:pt x="233" y="107"/>
                    </a:lnTo>
                    <a:lnTo>
                      <a:pt x="221" y="117"/>
                    </a:lnTo>
                    <a:lnTo>
                      <a:pt x="214" y="124"/>
                    </a:lnTo>
                    <a:lnTo>
                      <a:pt x="211" y="133"/>
                    </a:lnTo>
                    <a:lnTo>
                      <a:pt x="206" y="139"/>
                    </a:lnTo>
                    <a:lnTo>
                      <a:pt x="202" y="143"/>
                    </a:lnTo>
                    <a:lnTo>
                      <a:pt x="202" y="150"/>
                    </a:lnTo>
                    <a:lnTo>
                      <a:pt x="204" y="153"/>
                    </a:lnTo>
                    <a:lnTo>
                      <a:pt x="206" y="155"/>
                    </a:lnTo>
                    <a:lnTo>
                      <a:pt x="200" y="155"/>
                    </a:lnTo>
                    <a:lnTo>
                      <a:pt x="199" y="157"/>
                    </a:lnTo>
                    <a:lnTo>
                      <a:pt x="192" y="160"/>
                    </a:lnTo>
                    <a:lnTo>
                      <a:pt x="187" y="163"/>
                    </a:lnTo>
                    <a:lnTo>
                      <a:pt x="185" y="165"/>
                    </a:lnTo>
                    <a:lnTo>
                      <a:pt x="180" y="165"/>
                    </a:lnTo>
                    <a:lnTo>
                      <a:pt x="176" y="163"/>
                    </a:lnTo>
                    <a:lnTo>
                      <a:pt x="173" y="162"/>
                    </a:lnTo>
                    <a:lnTo>
                      <a:pt x="173" y="162"/>
                    </a:lnTo>
                    <a:lnTo>
                      <a:pt x="173" y="162"/>
                    </a:lnTo>
                    <a:lnTo>
                      <a:pt x="173" y="162"/>
                    </a:lnTo>
                    <a:lnTo>
                      <a:pt x="170" y="162"/>
                    </a:lnTo>
                    <a:lnTo>
                      <a:pt x="170" y="162"/>
                    </a:lnTo>
                    <a:lnTo>
                      <a:pt x="163" y="160"/>
                    </a:lnTo>
                    <a:lnTo>
                      <a:pt x="156" y="162"/>
                    </a:lnTo>
                    <a:lnTo>
                      <a:pt x="153" y="163"/>
                    </a:lnTo>
                    <a:lnTo>
                      <a:pt x="151" y="163"/>
                    </a:lnTo>
                    <a:lnTo>
                      <a:pt x="149" y="167"/>
                    </a:lnTo>
                    <a:lnTo>
                      <a:pt x="146" y="169"/>
                    </a:lnTo>
                    <a:lnTo>
                      <a:pt x="144" y="169"/>
                    </a:lnTo>
                    <a:lnTo>
                      <a:pt x="144" y="170"/>
                    </a:lnTo>
                    <a:lnTo>
                      <a:pt x="139" y="170"/>
                    </a:lnTo>
                    <a:lnTo>
                      <a:pt x="135" y="170"/>
                    </a:lnTo>
                    <a:lnTo>
                      <a:pt x="132" y="169"/>
                    </a:lnTo>
                    <a:lnTo>
                      <a:pt x="129" y="167"/>
                    </a:lnTo>
                    <a:lnTo>
                      <a:pt x="129" y="167"/>
                    </a:lnTo>
                    <a:lnTo>
                      <a:pt x="125" y="165"/>
                    </a:lnTo>
                    <a:lnTo>
                      <a:pt x="125" y="165"/>
                    </a:lnTo>
                    <a:lnTo>
                      <a:pt x="125" y="165"/>
                    </a:lnTo>
                    <a:lnTo>
                      <a:pt x="125" y="165"/>
                    </a:lnTo>
                    <a:lnTo>
                      <a:pt x="122" y="163"/>
                    </a:lnTo>
                    <a:lnTo>
                      <a:pt x="118" y="162"/>
                    </a:lnTo>
                    <a:lnTo>
                      <a:pt x="117" y="162"/>
                    </a:lnTo>
                    <a:lnTo>
                      <a:pt x="115" y="163"/>
                    </a:lnTo>
                    <a:lnTo>
                      <a:pt x="113" y="163"/>
                    </a:lnTo>
                    <a:lnTo>
                      <a:pt x="111" y="163"/>
                    </a:lnTo>
                    <a:lnTo>
                      <a:pt x="108" y="165"/>
                    </a:lnTo>
                    <a:lnTo>
                      <a:pt x="106" y="167"/>
                    </a:lnTo>
                    <a:lnTo>
                      <a:pt x="103" y="167"/>
                    </a:lnTo>
                    <a:lnTo>
                      <a:pt x="98" y="160"/>
                    </a:lnTo>
                    <a:lnTo>
                      <a:pt x="93" y="158"/>
                    </a:lnTo>
                    <a:lnTo>
                      <a:pt x="93" y="157"/>
                    </a:lnTo>
                    <a:lnTo>
                      <a:pt x="89" y="157"/>
                    </a:lnTo>
                    <a:lnTo>
                      <a:pt x="86" y="155"/>
                    </a:lnTo>
                    <a:lnTo>
                      <a:pt x="84" y="153"/>
                    </a:lnTo>
                    <a:lnTo>
                      <a:pt x="82" y="153"/>
                    </a:lnTo>
                    <a:lnTo>
                      <a:pt x="79" y="155"/>
                    </a:lnTo>
                    <a:lnTo>
                      <a:pt x="77" y="157"/>
                    </a:lnTo>
                    <a:lnTo>
                      <a:pt x="72" y="155"/>
                    </a:lnTo>
                    <a:lnTo>
                      <a:pt x="70" y="155"/>
                    </a:lnTo>
                    <a:lnTo>
                      <a:pt x="67" y="157"/>
                    </a:lnTo>
                    <a:lnTo>
                      <a:pt x="64" y="160"/>
                    </a:lnTo>
                    <a:lnTo>
                      <a:pt x="62" y="160"/>
                    </a:lnTo>
                    <a:lnTo>
                      <a:pt x="64" y="165"/>
                    </a:lnTo>
                    <a:lnTo>
                      <a:pt x="60" y="167"/>
                    </a:lnTo>
                    <a:lnTo>
                      <a:pt x="58" y="170"/>
                    </a:lnTo>
                    <a:lnTo>
                      <a:pt x="55" y="174"/>
                    </a:lnTo>
                    <a:lnTo>
                      <a:pt x="55" y="177"/>
                    </a:lnTo>
                    <a:lnTo>
                      <a:pt x="55" y="181"/>
                    </a:lnTo>
                    <a:lnTo>
                      <a:pt x="53" y="182"/>
                    </a:lnTo>
                    <a:lnTo>
                      <a:pt x="53" y="184"/>
                    </a:lnTo>
                    <a:lnTo>
                      <a:pt x="50" y="18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29" name="Freeform 412"/>
              <p:cNvSpPr>
                <a:spLocks/>
              </p:cNvSpPr>
              <p:nvPr/>
            </p:nvSpPr>
            <p:spPr bwMode="auto">
              <a:xfrm>
                <a:off x="2718" y="2370"/>
                <a:ext cx="48" cy="96"/>
              </a:xfrm>
              <a:custGeom>
                <a:avLst/>
                <a:gdLst>
                  <a:gd name="T0" fmla="*/ 15 w 48"/>
                  <a:gd name="T1" fmla="*/ 96 h 96"/>
                  <a:gd name="T2" fmla="*/ 15 w 48"/>
                  <a:gd name="T3" fmla="*/ 92 h 96"/>
                  <a:gd name="T4" fmla="*/ 12 w 48"/>
                  <a:gd name="T5" fmla="*/ 89 h 96"/>
                  <a:gd name="T6" fmla="*/ 12 w 48"/>
                  <a:gd name="T7" fmla="*/ 82 h 96"/>
                  <a:gd name="T8" fmla="*/ 13 w 48"/>
                  <a:gd name="T9" fmla="*/ 80 h 96"/>
                  <a:gd name="T10" fmla="*/ 13 w 48"/>
                  <a:gd name="T11" fmla="*/ 53 h 96"/>
                  <a:gd name="T12" fmla="*/ 8 w 48"/>
                  <a:gd name="T13" fmla="*/ 46 h 96"/>
                  <a:gd name="T14" fmla="*/ 8 w 48"/>
                  <a:gd name="T15" fmla="*/ 39 h 96"/>
                  <a:gd name="T16" fmla="*/ 0 w 48"/>
                  <a:gd name="T17" fmla="*/ 32 h 96"/>
                  <a:gd name="T18" fmla="*/ 2 w 48"/>
                  <a:gd name="T19" fmla="*/ 25 h 96"/>
                  <a:gd name="T20" fmla="*/ 2 w 48"/>
                  <a:gd name="T21" fmla="*/ 22 h 96"/>
                  <a:gd name="T22" fmla="*/ 10 w 48"/>
                  <a:gd name="T23" fmla="*/ 13 h 96"/>
                  <a:gd name="T24" fmla="*/ 19 w 48"/>
                  <a:gd name="T25" fmla="*/ 13 h 96"/>
                  <a:gd name="T26" fmla="*/ 22 w 48"/>
                  <a:gd name="T27" fmla="*/ 13 h 96"/>
                  <a:gd name="T28" fmla="*/ 24 w 48"/>
                  <a:gd name="T29" fmla="*/ 10 h 96"/>
                  <a:gd name="T30" fmla="*/ 24 w 48"/>
                  <a:gd name="T31" fmla="*/ 8 h 96"/>
                  <a:gd name="T32" fmla="*/ 22 w 48"/>
                  <a:gd name="T33" fmla="*/ 5 h 96"/>
                  <a:gd name="T34" fmla="*/ 25 w 48"/>
                  <a:gd name="T35" fmla="*/ 1 h 96"/>
                  <a:gd name="T36" fmla="*/ 31 w 48"/>
                  <a:gd name="T37" fmla="*/ 0 h 96"/>
                  <a:gd name="T38" fmla="*/ 34 w 48"/>
                  <a:gd name="T39" fmla="*/ 0 h 96"/>
                  <a:gd name="T40" fmla="*/ 39 w 48"/>
                  <a:gd name="T41" fmla="*/ 7 h 96"/>
                  <a:gd name="T42" fmla="*/ 43 w 48"/>
                  <a:gd name="T43" fmla="*/ 7 h 96"/>
                  <a:gd name="T44" fmla="*/ 46 w 48"/>
                  <a:gd name="T45" fmla="*/ 7 h 96"/>
                  <a:gd name="T46" fmla="*/ 44 w 48"/>
                  <a:gd name="T47" fmla="*/ 13 h 96"/>
                  <a:gd name="T48" fmla="*/ 44 w 48"/>
                  <a:gd name="T49" fmla="*/ 17 h 96"/>
                  <a:gd name="T50" fmla="*/ 46 w 48"/>
                  <a:gd name="T51" fmla="*/ 19 h 96"/>
                  <a:gd name="T52" fmla="*/ 48 w 48"/>
                  <a:gd name="T53" fmla="*/ 22 h 96"/>
                  <a:gd name="T54" fmla="*/ 48 w 48"/>
                  <a:gd name="T55" fmla="*/ 25 h 96"/>
                  <a:gd name="T56" fmla="*/ 46 w 48"/>
                  <a:gd name="T57" fmla="*/ 27 h 96"/>
                  <a:gd name="T58" fmla="*/ 46 w 48"/>
                  <a:gd name="T59" fmla="*/ 31 h 96"/>
                  <a:gd name="T60" fmla="*/ 44 w 48"/>
                  <a:gd name="T61" fmla="*/ 38 h 96"/>
                  <a:gd name="T62" fmla="*/ 43 w 48"/>
                  <a:gd name="T63" fmla="*/ 39 h 96"/>
                  <a:gd name="T64" fmla="*/ 41 w 48"/>
                  <a:gd name="T65" fmla="*/ 43 h 96"/>
                  <a:gd name="T66" fmla="*/ 39 w 48"/>
                  <a:gd name="T67" fmla="*/ 46 h 96"/>
                  <a:gd name="T68" fmla="*/ 37 w 48"/>
                  <a:gd name="T69" fmla="*/ 50 h 96"/>
                  <a:gd name="T70" fmla="*/ 36 w 48"/>
                  <a:gd name="T71" fmla="*/ 51 h 96"/>
                  <a:gd name="T72" fmla="*/ 34 w 48"/>
                  <a:gd name="T73" fmla="*/ 53 h 96"/>
                  <a:gd name="T74" fmla="*/ 32 w 48"/>
                  <a:gd name="T75" fmla="*/ 53 h 96"/>
                  <a:gd name="T76" fmla="*/ 32 w 48"/>
                  <a:gd name="T77" fmla="*/ 75 h 96"/>
                  <a:gd name="T78" fmla="*/ 32 w 48"/>
                  <a:gd name="T79" fmla="*/ 82 h 96"/>
                  <a:gd name="T80" fmla="*/ 32 w 48"/>
                  <a:gd name="T81" fmla="*/ 92 h 96"/>
                  <a:gd name="T82" fmla="*/ 24 w 48"/>
                  <a:gd name="T83" fmla="*/ 96 h 96"/>
                  <a:gd name="T84" fmla="*/ 15 w 48"/>
                  <a:gd name="T8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 h="96">
                    <a:moveTo>
                      <a:pt x="15" y="96"/>
                    </a:moveTo>
                    <a:lnTo>
                      <a:pt x="15" y="92"/>
                    </a:lnTo>
                    <a:lnTo>
                      <a:pt x="12" y="89"/>
                    </a:lnTo>
                    <a:lnTo>
                      <a:pt x="12" y="82"/>
                    </a:lnTo>
                    <a:lnTo>
                      <a:pt x="13" y="80"/>
                    </a:lnTo>
                    <a:lnTo>
                      <a:pt x="13" y="53"/>
                    </a:lnTo>
                    <a:lnTo>
                      <a:pt x="8" y="46"/>
                    </a:lnTo>
                    <a:lnTo>
                      <a:pt x="8" y="39"/>
                    </a:lnTo>
                    <a:lnTo>
                      <a:pt x="0" y="32"/>
                    </a:lnTo>
                    <a:lnTo>
                      <a:pt x="2" y="25"/>
                    </a:lnTo>
                    <a:lnTo>
                      <a:pt x="2" y="22"/>
                    </a:lnTo>
                    <a:lnTo>
                      <a:pt x="10" y="13"/>
                    </a:lnTo>
                    <a:lnTo>
                      <a:pt x="19" y="13"/>
                    </a:lnTo>
                    <a:lnTo>
                      <a:pt x="22" y="13"/>
                    </a:lnTo>
                    <a:lnTo>
                      <a:pt x="24" y="10"/>
                    </a:lnTo>
                    <a:lnTo>
                      <a:pt x="24" y="8"/>
                    </a:lnTo>
                    <a:lnTo>
                      <a:pt x="22" y="5"/>
                    </a:lnTo>
                    <a:lnTo>
                      <a:pt x="25" y="1"/>
                    </a:lnTo>
                    <a:lnTo>
                      <a:pt x="31" y="0"/>
                    </a:lnTo>
                    <a:lnTo>
                      <a:pt x="34" y="0"/>
                    </a:lnTo>
                    <a:lnTo>
                      <a:pt x="39" y="7"/>
                    </a:lnTo>
                    <a:lnTo>
                      <a:pt x="43" y="7"/>
                    </a:lnTo>
                    <a:lnTo>
                      <a:pt x="46" y="7"/>
                    </a:lnTo>
                    <a:lnTo>
                      <a:pt x="44" y="13"/>
                    </a:lnTo>
                    <a:lnTo>
                      <a:pt x="44" y="17"/>
                    </a:lnTo>
                    <a:lnTo>
                      <a:pt x="46" y="19"/>
                    </a:lnTo>
                    <a:lnTo>
                      <a:pt x="48" y="22"/>
                    </a:lnTo>
                    <a:lnTo>
                      <a:pt x="48" y="25"/>
                    </a:lnTo>
                    <a:lnTo>
                      <a:pt x="46" y="27"/>
                    </a:lnTo>
                    <a:lnTo>
                      <a:pt x="46" y="31"/>
                    </a:lnTo>
                    <a:lnTo>
                      <a:pt x="44" y="38"/>
                    </a:lnTo>
                    <a:lnTo>
                      <a:pt x="43" y="39"/>
                    </a:lnTo>
                    <a:lnTo>
                      <a:pt x="41" y="43"/>
                    </a:lnTo>
                    <a:lnTo>
                      <a:pt x="39" y="46"/>
                    </a:lnTo>
                    <a:lnTo>
                      <a:pt x="37" y="50"/>
                    </a:lnTo>
                    <a:lnTo>
                      <a:pt x="36" y="51"/>
                    </a:lnTo>
                    <a:lnTo>
                      <a:pt x="34" y="53"/>
                    </a:lnTo>
                    <a:lnTo>
                      <a:pt x="32" y="53"/>
                    </a:lnTo>
                    <a:lnTo>
                      <a:pt x="32" y="75"/>
                    </a:lnTo>
                    <a:lnTo>
                      <a:pt x="32" y="82"/>
                    </a:lnTo>
                    <a:lnTo>
                      <a:pt x="32" y="92"/>
                    </a:lnTo>
                    <a:lnTo>
                      <a:pt x="24" y="96"/>
                    </a:lnTo>
                    <a:lnTo>
                      <a:pt x="15" y="9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30" name="Freeform 413"/>
              <p:cNvSpPr>
                <a:spLocks/>
              </p:cNvSpPr>
              <p:nvPr/>
            </p:nvSpPr>
            <p:spPr bwMode="auto">
              <a:xfrm>
                <a:off x="2706" y="2389"/>
                <a:ext cx="31" cy="80"/>
              </a:xfrm>
              <a:custGeom>
                <a:avLst/>
                <a:gdLst>
                  <a:gd name="T0" fmla="*/ 8 w 31"/>
                  <a:gd name="T1" fmla="*/ 68 h 80"/>
                  <a:gd name="T2" fmla="*/ 8 w 31"/>
                  <a:gd name="T3" fmla="*/ 49 h 80"/>
                  <a:gd name="T4" fmla="*/ 3 w 31"/>
                  <a:gd name="T5" fmla="*/ 27 h 80"/>
                  <a:gd name="T6" fmla="*/ 5 w 31"/>
                  <a:gd name="T7" fmla="*/ 13 h 80"/>
                  <a:gd name="T8" fmla="*/ 0 w 31"/>
                  <a:gd name="T9" fmla="*/ 8 h 80"/>
                  <a:gd name="T10" fmla="*/ 0 w 31"/>
                  <a:gd name="T11" fmla="*/ 0 h 80"/>
                  <a:gd name="T12" fmla="*/ 17 w 31"/>
                  <a:gd name="T13" fmla="*/ 1 h 80"/>
                  <a:gd name="T14" fmla="*/ 17 w 31"/>
                  <a:gd name="T15" fmla="*/ 6 h 80"/>
                  <a:gd name="T16" fmla="*/ 15 w 31"/>
                  <a:gd name="T17" fmla="*/ 12 h 80"/>
                  <a:gd name="T18" fmla="*/ 24 w 31"/>
                  <a:gd name="T19" fmla="*/ 19 h 80"/>
                  <a:gd name="T20" fmla="*/ 24 w 31"/>
                  <a:gd name="T21" fmla="*/ 27 h 80"/>
                  <a:gd name="T22" fmla="*/ 27 w 31"/>
                  <a:gd name="T23" fmla="*/ 34 h 80"/>
                  <a:gd name="T24" fmla="*/ 29 w 31"/>
                  <a:gd name="T25" fmla="*/ 63 h 80"/>
                  <a:gd name="T26" fmla="*/ 25 w 31"/>
                  <a:gd name="T27" fmla="*/ 65 h 80"/>
                  <a:gd name="T28" fmla="*/ 25 w 31"/>
                  <a:gd name="T29" fmla="*/ 68 h 80"/>
                  <a:gd name="T30" fmla="*/ 31 w 31"/>
                  <a:gd name="T31" fmla="*/ 72 h 80"/>
                  <a:gd name="T32" fmla="*/ 31 w 31"/>
                  <a:gd name="T33" fmla="*/ 75 h 80"/>
                  <a:gd name="T34" fmla="*/ 27 w 31"/>
                  <a:gd name="T35" fmla="*/ 79 h 80"/>
                  <a:gd name="T36" fmla="*/ 22 w 31"/>
                  <a:gd name="T37" fmla="*/ 79 h 80"/>
                  <a:gd name="T38" fmla="*/ 17 w 31"/>
                  <a:gd name="T39" fmla="*/ 80 h 80"/>
                  <a:gd name="T40" fmla="*/ 8 w 31"/>
                  <a:gd name="T41"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80">
                    <a:moveTo>
                      <a:pt x="8" y="68"/>
                    </a:moveTo>
                    <a:lnTo>
                      <a:pt x="8" y="49"/>
                    </a:lnTo>
                    <a:lnTo>
                      <a:pt x="3" y="27"/>
                    </a:lnTo>
                    <a:lnTo>
                      <a:pt x="5" y="13"/>
                    </a:lnTo>
                    <a:lnTo>
                      <a:pt x="0" y="8"/>
                    </a:lnTo>
                    <a:lnTo>
                      <a:pt x="0" y="0"/>
                    </a:lnTo>
                    <a:lnTo>
                      <a:pt x="17" y="1"/>
                    </a:lnTo>
                    <a:lnTo>
                      <a:pt x="17" y="6"/>
                    </a:lnTo>
                    <a:lnTo>
                      <a:pt x="15" y="12"/>
                    </a:lnTo>
                    <a:lnTo>
                      <a:pt x="24" y="19"/>
                    </a:lnTo>
                    <a:lnTo>
                      <a:pt x="24" y="27"/>
                    </a:lnTo>
                    <a:lnTo>
                      <a:pt x="27" y="34"/>
                    </a:lnTo>
                    <a:lnTo>
                      <a:pt x="29" y="63"/>
                    </a:lnTo>
                    <a:lnTo>
                      <a:pt x="25" y="65"/>
                    </a:lnTo>
                    <a:lnTo>
                      <a:pt x="25" y="68"/>
                    </a:lnTo>
                    <a:lnTo>
                      <a:pt x="31" y="72"/>
                    </a:lnTo>
                    <a:lnTo>
                      <a:pt x="31" y="75"/>
                    </a:lnTo>
                    <a:lnTo>
                      <a:pt x="27" y="79"/>
                    </a:lnTo>
                    <a:lnTo>
                      <a:pt x="22" y="79"/>
                    </a:lnTo>
                    <a:lnTo>
                      <a:pt x="17" y="80"/>
                    </a:lnTo>
                    <a:lnTo>
                      <a:pt x="8" y="6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31" name="Freeform 414"/>
              <p:cNvSpPr>
                <a:spLocks/>
              </p:cNvSpPr>
              <p:nvPr/>
            </p:nvSpPr>
            <p:spPr bwMode="auto">
              <a:xfrm>
                <a:off x="2658" y="2390"/>
                <a:ext cx="68" cy="97"/>
              </a:xfrm>
              <a:custGeom>
                <a:avLst/>
                <a:gdLst>
                  <a:gd name="T0" fmla="*/ 15 w 68"/>
                  <a:gd name="T1" fmla="*/ 95 h 97"/>
                  <a:gd name="T2" fmla="*/ 12 w 68"/>
                  <a:gd name="T3" fmla="*/ 95 h 97"/>
                  <a:gd name="T4" fmla="*/ 8 w 68"/>
                  <a:gd name="T5" fmla="*/ 93 h 97"/>
                  <a:gd name="T6" fmla="*/ 7 w 68"/>
                  <a:gd name="T7" fmla="*/ 93 h 97"/>
                  <a:gd name="T8" fmla="*/ 5 w 68"/>
                  <a:gd name="T9" fmla="*/ 93 h 97"/>
                  <a:gd name="T10" fmla="*/ 5 w 68"/>
                  <a:gd name="T11" fmla="*/ 90 h 97"/>
                  <a:gd name="T12" fmla="*/ 7 w 68"/>
                  <a:gd name="T13" fmla="*/ 86 h 97"/>
                  <a:gd name="T14" fmla="*/ 7 w 68"/>
                  <a:gd name="T15" fmla="*/ 84 h 97"/>
                  <a:gd name="T16" fmla="*/ 3 w 68"/>
                  <a:gd name="T17" fmla="*/ 78 h 97"/>
                  <a:gd name="T18" fmla="*/ 0 w 68"/>
                  <a:gd name="T19" fmla="*/ 71 h 97"/>
                  <a:gd name="T20" fmla="*/ 0 w 68"/>
                  <a:gd name="T21" fmla="*/ 62 h 97"/>
                  <a:gd name="T22" fmla="*/ 3 w 68"/>
                  <a:gd name="T23" fmla="*/ 59 h 97"/>
                  <a:gd name="T24" fmla="*/ 5 w 68"/>
                  <a:gd name="T25" fmla="*/ 54 h 97"/>
                  <a:gd name="T26" fmla="*/ 7 w 68"/>
                  <a:gd name="T27" fmla="*/ 48 h 97"/>
                  <a:gd name="T28" fmla="*/ 12 w 68"/>
                  <a:gd name="T29" fmla="*/ 45 h 97"/>
                  <a:gd name="T30" fmla="*/ 12 w 68"/>
                  <a:gd name="T31" fmla="*/ 40 h 97"/>
                  <a:gd name="T32" fmla="*/ 10 w 68"/>
                  <a:gd name="T33" fmla="*/ 35 h 97"/>
                  <a:gd name="T34" fmla="*/ 7 w 68"/>
                  <a:gd name="T35" fmla="*/ 23 h 97"/>
                  <a:gd name="T36" fmla="*/ 7 w 68"/>
                  <a:gd name="T37" fmla="*/ 18 h 97"/>
                  <a:gd name="T38" fmla="*/ 5 w 68"/>
                  <a:gd name="T39" fmla="*/ 12 h 97"/>
                  <a:gd name="T40" fmla="*/ 3 w 68"/>
                  <a:gd name="T41" fmla="*/ 5 h 97"/>
                  <a:gd name="T42" fmla="*/ 7 w 68"/>
                  <a:gd name="T43" fmla="*/ 0 h 97"/>
                  <a:gd name="T44" fmla="*/ 8 w 68"/>
                  <a:gd name="T45" fmla="*/ 0 h 97"/>
                  <a:gd name="T46" fmla="*/ 8 w 68"/>
                  <a:gd name="T47" fmla="*/ 0 h 97"/>
                  <a:gd name="T48" fmla="*/ 41 w 68"/>
                  <a:gd name="T49" fmla="*/ 2 h 97"/>
                  <a:gd name="T50" fmla="*/ 41 w 68"/>
                  <a:gd name="T51" fmla="*/ 2 h 97"/>
                  <a:gd name="T52" fmla="*/ 46 w 68"/>
                  <a:gd name="T53" fmla="*/ 0 h 97"/>
                  <a:gd name="T54" fmla="*/ 50 w 68"/>
                  <a:gd name="T55" fmla="*/ 0 h 97"/>
                  <a:gd name="T56" fmla="*/ 51 w 68"/>
                  <a:gd name="T57" fmla="*/ 0 h 97"/>
                  <a:gd name="T58" fmla="*/ 51 w 68"/>
                  <a:gd name="T59" fmla="*/ 7 h 97"/>
                  <a:gd name="T60" fmla="*/ 56 w 68"/>
                  <a:gd name="T61" fmla="*/ 11 h 97"/>
                  <a:gd name="T62" fmla="*/ 55 w 68"/>
                  <a:gd name="T63" fmla="*/ 26 h 97"/>
                  <a:gd name="T64" fmla="*/ 60 w 68"/>
                  <a:gd name="T65" fmla="*/ 48 h 97"/>
                  <a:gd name="T66" fmla="*/ 60 w 68"/>
                  <a:gd name="T67" fmla="*/ 67 h 97"/>
                  <a:gd name="T68" fmla="*/ 68 w 68"/>
                  <a:gd name="T69" fmla="*/ 78 h 97"/>
                  <a:gd name="T70" fmla="*/ 65 w 68"/>
                  <a:gd name="T71" fmla="*/ 79 h 97"/>
                  <a:gd name="T72" fmla="*/ 63 w 68"/>
                  <a:gd name="T73" fmla="*/ 83 h 97"/>
                  <a:gd name="T74" fmla="*/ 60 w 68"/>
                  <a:gd name="T75" fmla="*/ 83 h 97"/>
                  <a:gd name="T76" fmla="*/ 56 w 68"/>
                  <a:gd name="T77" fmla="*/ 84 h 97"/>
                  <a:gd name="T78" fmla="*/ 56 w 68"/>
                  <a:gd name="T79" fmla="*/ 84 h 97"/>
                  <a:gd name="T80" fmla="*/ 50 w 68"/>
                  <a:gd name="T81" fmla="*/ 84 h 97"/>
                  <a:gd name="T82" fmla="*/ 50 w 68"/>
                  <a:gd name="T83" fmla="*/ 84 h 97"/>
                  <a:gd name="T84" fmla="*/ 44 w 68"/>
                  <a:gd name="T85" fmla="*/ 86 h 97"/>
                  <a:gd name="T86" fmla="*/ 43 w 68"/>
                  <a:gd name="T87" fmla="*/ 88 h 97"/>
                  <a:gd name="T88" fmla="*/ 38 w 68"/>
                  <a:gd name="T89" fmla="*/ 90 h 97"/>
                  <a:gd name="T90" fmla="*/ 32 w 68"/>
                  <a:gd name="T91" fmla="*/ 91 h 97"/>
                  <a:gd name="T92" fmla="*/ 31 w 68"/>
                  <a:gd name="T93" fmla="*/ 95 h 97"/>
                  <a:gd name="T94" fmla="*/ 24 w 68"/>
                  <a:gd name="T95" fmla="*/ 95 h 97"/>
                  <a:gd name="T96" fmla="*/ 20 w 68"/>
                  <a:gd name="T97" fmla="*/ 97 h 97"/>
                  <a:gd name="T98" fmla="*/ 15 w 68"/>
                  <a:gd name="T99"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97">
                    <a:moveTo>
                      <a:pt x="15" y="95"/>
                    </a:moveTo>
                    <a:lnTo>
                      <a:pt x="12" y="95"/>
                    </a:lnTo>
                    <a:lnTo>
                      <a:pt x="8" y="93"/>
                    </a:lnTo>
                    <a:lnTo>
                      <a:pt x="7" y="93"/>
                    </a:lnTo>
                    <a:lnTo>
                      <a:pt x="5" y="93"/>
                    </a:lnTo>
                    <a:lnTo>
                      <a:pt x="5" y="90"/>
                    </a:lnTo>
                    <a:lnTo>
                      <a:pt x="7" y="86"/>
                    </a:lnTo>
                    <a:lnTo>
                      <a:pt x="7" y="84"/>
                    </a:lnTo>
                    <a:lnTo>
                      <a:pt x="3" y="78"/>
                    </a:lnTo>
                    <a:lnTo>
                      <a:pt x="0" y="71"/>
                    </a:lnTo>
                    <a:lnTo>
                      <a:pt x="0" y="62"/>
                    </a:lnTo>
                    <a:lnTo>
                      <a:pt x="3" y="59"/>
                    </a:lnTo>
                    <a:lnTo>
                      <a:pt x="5" y="54"/>
                    </a:lnTo>
                    <a:lnTo>
                      <a:pt x="7" y="48"/>
                    </a:lnTo>
                    <a:lnTo>
                      <a:pt x="12" y="45"/>
                    </a:lnTo>
                    <a:lnTo>
                      <a:pt x="12" y="40"/>
                    </a:lnTo>
                    <a:lnTo>
                      <a:pt x="10" y="35"/>
                    </a:lnTo>
                    <a:lnTo>
                      <a:pt x="7" y="23"/>
                    </a:lnTo>
                    <a:lnTo>
                      <a:pt x="7" y="18"/>
                    </a:lnTo>
                    <a:lnTo>
                      <a:pt x="5" y="12"/>
                    </a:lnTo>
                    <a:lnTo>
                      <a:pt x="3" y="5"/>
                    </a:lnTo>
                    <a:lnTo>
                      <a:pt x="7" y="0"/>
                    </a:lnTo>
                    <a:lnTo>
                      <a:pt x="8" y="0"/>
                    </a:lnTo>
                    <a:lnTo>
                      <a:pt x="8" y="0"/>
                    </a:lnTo>
                    <a:lnTo>
                      <a:pt x="41" y="2"/>
                    </a:lnTo>
                    <a:lnTo>
                      <a:pt x="41" y="2"/>
                    </a:lnTo>
                    <a:lnTo>
                      <a:pt x="46" y="0"/>
                    </a:lnTo>
                    <a:lnTo>
                      <a:pt x="50" y="0"/>
                    </a:lnTo>
                    <a:lnTo>
                      <a:pt x="51" y="0"/>
                    </a:lnTo>
                    <a:lnTo>
                      <a:pt x="51" y="7"/>
                    </a:lnTo>
                    <a:lnTo>
                      <a:pt x="56" y="11"/>
                    </a:lnTo>
                    <a:lnTo>
                      <a:pt x="55" y="26"/>
                    </a:lnTo>
                    <a:lnTo>
                      <a:pt x="60" y="48"/>
                    </a:lnTo>
                    <a:lnTo>
                      <a:pt x="60" y="67"/>
                    </a:lnTo>
                    <a:lnTo>
                      <a:pt x="68" y="78"/>
                    </a:lnTo>
                    <a:lnTo>
                      <a:pt x="65" y="79"/>
                    </a:lnTo>
                    <a:lnTo>
                      <a:pt x="63" y="83"/>
                    </a:lnTo>
                    <a:lnTo>
                      <a:pt x="60" y="83"/>
                    </a:lnTo>
                    <a:lnTo>
                      <a:pt x="56" y="84"/>
                    </a:lnTo>
                    <a:lnTo>
                      <a:pt x="56" y="84"/>
                    </a:lnTo>
                    <a:lnTo>
                      <a:pt x="50" y="84"/>
                    </a:lnTo>
                    <a:lnTo>
                      <a:pt x="50" y="84"/>
                    </a:lnTo>
                    <a:lnTo>
                      <a:pt x="44" y="86"/>
                    </a:lnTo>
                    <a:lnTo>
                      <a:pt x="43" y="88"/>
                    </a:lnTo>
                    <a:lnTo>
                      <a:pt x="38" y="90"/>
                    </a:lnTo>
                    <a:lnTo>
                      <a:pt x="32" y="91"/>
                    </a:lnTo>
                    <a:lnTo>
                      <a:pt x="31" y="95"/>
                    </a:lnTo>
                    <a:lnTo>
                      <a:pt x="24" y="95"/>
                    </a:lnTo>
                    <a:lnTo>
                      <a:pt x="20" y="97"/>
                    </a:lnTo>
                    <a:lnTo>
                      <a:pt x="15" y="9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32" name="Freeform 415"/>
              <p:cNvSpPr>
                <a:spLocks/>
              </p:cNvSpPr>
              <p:nvPr/>
            </p:nvSpPr>
            <p:spPr bwMode="auto">
              <a:xfrm>
                <a:off x="2581" y="2395"/>
                <a:ext cx="91" cy="98"/>
              </a:xfrm>
              <a:custGeom>
                <a:avLst/>
                <a:gdLst>
                  <a:gd name="T0" fmla="*/ 12 w 91"/>
                  <a:gd name="T1" fmla="*/ 86 h 98"/>
                  <a:gd name="T2" fmla="*/ 15 w 91"/>
                  <a:gd name="T3" fmla="*/ 78 h 98"/>
                  <a:gd name="T4" fmla="*/ 8 w 91"/>
                  <a:gd name="T5" fmla="*/ 73 h 98"/>
                  <a:gd name="T6" fmla="*/ 0 w 91"/>
                  <a:gd name="T7" fmla="*/ 67 h 98"/>
                  <a:gd name="T8" fmla="*/ 0 w 91"/>
                  <a:gd name="T9" fmla="*/ 49 h 98"/>
                  <a:gd name="T10" fmla="*/ 3 w 91"/>
                  <a:gd name="T11" fmla="*/ 47 h 98"/>
                  <a:gd name="T12" fmla="*/ 3 w 91"/>
                  <a:gd name="T13" fmla="*/ 42 h 98"/>
                  <a:gd name="T14" fmla="*/ 5 w 91"/>
                  <a:gd name="T15" fmla="*/ 35 h 98"/>
                  <a:gd name="T16" fmla="*/ 10 w 91"/>
                  <a:gd name="T17" fmla="*/ 33 h 98"/>
                  <a:gd name="T18" fmla="*/ 7 w 91"/>
                  <a:gd name="T19" fmla="*/ 23 h 98"/>
                  <a:gd name="T20" fmla="*/ 3 w 91"/>
                  <a:gd name="T21" fmla="*/ 19 h 98"/>
                  <a:gd name="T22" fmla="*/ 5 w 91"/>
                  <a:gd name="T23" fmla="*/ 9 h 98"/>
                  <a:gd name="T24" fmla="*/ 15 w 91"/>
                  <a:gd name="T25" fmla="*/ 2 h 98"/>
                  <a:gd name="T26" fmla="*/ 20 w 91"/>
                  <a:gd name="T27" fmla="*/ 9 h 98"/>
                  <a:gd name="T28" fmla="*/ 26 w 91"/>
                  <a:gd name="T29" fmla="*/ 6 h 98"/>
                  <a:gd name="T30" fmla="*/ 34 w 91"/>
                  <a:gd name="T31" fmla="*/ 0 h 98"/>
                  <a:gd name="T32" fmla="*/ 38 w 91"/>
                  <a:gd name="T33" fmla="*/ 4 h 98"/>
                  <a:gd name="T34" fmla="*/ 50 w 91"/>
                  <a:gd name="T35" fmla="*/ 6 h 98"/>
                  <a:gd name="T36" fmla="*/ 58 w 91"/>
                  <a:gd name="T37" fmla="*/ 14 h 98"/>
                  <a:gd name="T38" fmla="*/ 65 w 91"/>
                  <a:gd name="T39" fmla="*/ 13 h 98"/>
                  <a:gd name="T40" fmla="*/ 77 w 91"/>
                  <a:gd name="T41" fmla="*/ 11 h 98"/>
                  <a:gd name="T42" fmla="*/ 89 w 91"/>
                  <a:gd name="T43" fmla="*/ 28 h 98"/>
                  <a:gd name="T44" fmla="*/ 91 w 91"/>
                  <a:gd name="T45" fmla="*/ 40 h 98"/>
                  <a:gd name="T46" fmla="*/ 84 w 91"/>
                  <a:gd name="T47" fmla="*/ 50 h 98"/>
                  <a:gd name="T48" fmla="*/ 80 w 91"/>
                  <a:gd name="T49" fmla="*/ 59 h 98"/>
                  <a:gd name="T50" fmla="*/ 82 w 91"/>
                  <a:gd name="T51" fmla="*/ 73 h 98"/>
                  <a:gd name="T52" fmla="*/ 85 w 91"/>
                  <a:gd name="T53" fmla="*/ 85 h 98"/>
                  <a:gd name="T54" fmla="*/ 79 w 91"/>
                  <a:gd name="T55" fmla="*/ 88 h 98"/>
                  <a:gd name="T56" fmla="*/ 70 w 91"/>
                  <a:gd name="T57" fmla="*/ 85 h 98"/>
                  <a:gd name="T58" fmla="*/ 56 w 91"/>
                  <a:gd name="T59" fmla="*/ 85 h 98"/>
                  <a:gd name="T60" fmla="*/ 39 w 91"/>
                  <a:gd name="T61" fmla="*/ 88 h 98"/>
                  <a:gd name="T62" fmla="*/ 32 w 91"/>
                  <a:gd name="T63" fmla="*/ 92 h 98"/>
                  <a:gd name="T64" fmla="*/ 22 w 91"/>
                  <a:gd name="T65" fmla="*/ 95 h 98"/>
                  <a:gd name="T66" fmla="*/ 12 w 91"/>
                  <a:gd name="T6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8">
                    <a:moveTo>
                      <a:pt x="12" y="98"/>
                    </a:moveTo>
                    <a:lnTo>
                      <a:pt x="12" y="86"/>
                    </a:lnTo>
                    <a:lnTo>
                      <a:pt x="14" y="83"/>
                    </a:lnTo>
                    <a:lnTo>
                      <a:pt x="15" y="78"/>
                    </a:lnTo>
                    <a:lnTo>
                      <a:pt x="12" y="74"/>
                    </a:lnTo>
                    <a:lnTo>
                      <a:pt x="8" y="73"/>
                    </a:lnTo>
                    <a:lnTo>
                      <a:pt x="5" y="69"/>
                    </a:lnTo>
                    <a:lnTo>
                      <a:pt x="0" y="67"/>
                    </a:lnTo>
                    <a:lnTo>
                      <a:pt x="0" y="49"/>
                    </a:lnTo>
                    <a:lnTo>
                      <a:pt x="0" y="49"/>
                    </a:lnTo>
                    <a:lnTo>
                      <a:pt x="0" y="49"/>
                    </a:lnTo>
                    <a:lnTo>
                      <a:pt x="3" y="47"/>
                    </a:lnTo>
                    <a:lnTo>
                      <a:pt x="3" y="47"/>
                    </a:lnTo>
                    <a:lnTo>
                      <a:pt x="3" y="42"/>
                    </a:lnTo>
                    <a:lnTo>
                      <a:pt x="2" y="38"/>
                    </a:lnTo>
                    <a:lnTo>
                      <a:pt x="5" y="35"/>
                    </a:lnTo>
                    <a:lnTo>
                      <a:pt x="8" y="35"/>
                    </a:lnTo>
                    <a:lnTo>
                      <a:pt x="10" y="33"/>
                    </a:lnTo>
                    <a:lnTo>
                      <a:pt x="7" y="30"/>
                    </a:lnTo>
                    <a:lnTo>
                      <a:pt x="7" y="23"/>
                    </a:lnTo>
                    <a:lnTo>
                      <a:pt x="5" y="23"/>
                    </a:lnTo>
                    <a:lnTo>
                      <a:pt x="3" y="19"/>
                    </a:lnTo>
                    <a:lnTo>
                      <a:pt x="3" y="14"/>
                    </a:lnTo>
                    <a:lnTo>
                      <a:pt x="5" y="9"/>
                    </a:lnTo>
                    <a:lnTo>
                      <a:pt x="8" y="6"/>
                    </a:lnTo>
                    <a:lnTo>
                      <a:pt x="15" y="2"/>
                    </a:lnTo>
                    <a:lnTo>
                      <a:pt x="17" y="7"/>
                    </a:lnTo>
                    <a:lnTo>
                      <a:pt x="20" y="9"/>
                    </a:lnTo>
                    <a:lnTo>
                      <a:pt x="22" y="6"/>
                    </a:lnTo>
                    <a:lnTo>
                      <a:pt x="26" y="6"/>
                    </a:lnTo>
                    <a:lnTo>
                      <a:pt x="27" y="0"/>
                    </a:lnTo>
                    <a:lnTo>
                      <a:pt x="34" y="0"/>
                    </a:lnTo>
                    <a:lnTo>
                      <a:pt x="36" y="7"/>
                    </a:lnTo>
                    <a:lnTo>
                      <a:pt x="38" y="4"/>
                    </a:lnTo>
                    <a:lnTo>
                      <a:pt x="44" y="4"/>
                    </a:lnTo>
                    <a:lnTo>
                      <a:pt x="50" y="6"/>
                    </a:lnTo>
                    <a:lnTo>
                      <a:pt x="53" y="9"/>
                    </a:lnTo>
                    <a:lnTo>
                      <a:pt x="58" y="14"/>
                    </a:lnTo>
                    <a:lnTo>
                      <a:pt x="62" y="16"/>
                    </a:lnTo>
                    <a:lnTo>
                      <a:pt x="65" y="13"/>
                    </a:lnTo>
                    <a:lnTo>
                      <a:pt x="72" y="11"/>
                    </a:lnTo>
                    <a:lnTo>
                      <a:pt x="77" y="11"/>
                    </a:lnTo>
                    <a:lnTo>
                      <a:pt x="87" y="18"/>
                    </a:lnTo>
                    <a:lnTo>
                      <a:pt x="89" y="28"/>
                    </a:lnTo>
                    <a:lnTo>
                      <a:pt x="91" y="35"/>
                    </a:lnTo>
                    <a:lnTo>
                      <a:pt x="91" y="40"/>
                    </a:lnTo>
                    <a:lnTo>
                      <a:pt x="87" y="45"/>
                    </a:lnTo>
                    <a:lnTo>
                      <a:pt x="84" y="50"/>
                    </a:lnTo>
                    <a:lnTo>
                      <a:pt x="82" y="55"/>
                    </a:lnTo>
                    <a:lnTo>
                      <a:pt x="80" y="59"/>
                    </a:lnTo>
                    <a:lnTo>
                      <a:pt x="80" y="66"/>
                    </a:lnTo>
                    <a:lnTo>
                      <a:pt x="82" y="73"/>
                    </a:lnTo>
                    <a:lnTo>
                      <a:pt x="87" y="81"/>
                    </a:lnTo>
                    <a:lnTo>
                      <a:pt x="85" y="85"/>
                    </a:lnTo>
                    <a:lnTo>
                      <a:pt x="85" y="88"/>
                    </a:lnTo>
                    <a:lnTo>
                      <a:pt x="79" y="88"/>
                    </a:lnTo>
                    <a:lnTo>
                      <a:pt x="75" y="86"/>
                    </a:lnTo>
                    <a:lnTo>
                      <a:pt x="70" y="85"/>
                    </a:lnTo>
                    <a:lnTo>
                      <a:pt x="62" y="85"/>
                    </a:lnTo>
                    <a:lnTo>
                      <a:pt x="56" y="85"/>
                    </a:lnTo>
                    <a:lnTo>
                      <a:pt x="55" y="88"/>
                    </a:lnTo>
                    <a:lnTo>
                      <a:pt x="39" y="88"/>
                    </a:lnTo>
                    <a:lnTo>
                      <a:pt x="36" y="90"/>
                    </a:lnTo>
                    <a:lnTo>
                      <a:pt x="32" y="92"/>
                    </a:lnTo>
                    <a:lnTo>
                      <a:pt x="26" y="92"/>
                    </a:lnTo>
                    <a:lnTo>
                      <a:pt x="22" y="95"/>
                    </a:lnTo>
                    <a:lnTo>
                      <a:pt x="15" y="98"/>
                    </a:lnTo>
                    <a:lnTo>
                      <a:pt x="12" y="9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33" name="Freeform 416"/>
              <p:cNvSpPr>
                <a:spLocks/>
              </p:cNvSpPr>
              <p:nvPr/>
            </p:nvSpPr>
            <p:spPr bwMode="auto">
              <a:xfrm>
                <a:off x="2624" y="2327"/>
                <a:ext cx="123" cy="89"/>
              </a:xfrm>
              <a:custGeom>
                <a:avLst/>
                <a:gdLst>
                  <a:gd name="T0" fmla="*/ 29 w 123"/>
                  <a:gd name="T1" fmla="*/ 82 h 89"/>
                  <a:gd name="T2" fmla="*/ 19 w 123"/>
                  <a:gd name="T3" fmla="*/ 87 h 89"/>
                  <a:gd name="T4" fmla="*/ 8 w 123"/>
                  <a:gd name="T5" fmla="*/ 79 h 89"/>
                  <a:gd name="T6" fmla="*/ 0 w 123"/>
                  <a:gd name="T7" fmla="*/ 75 h 89"/>
                  <a:gd name="T8" fmla="*/ 1 w 123"/>
                  <a:gd name="T9" fmla="*/ 68 h 89"/>
                  <a:gd name="T10" fmla="*/ 1 w 123"/>
                  <a:gd name="T11" fmla="*/ 65 h 89"/>
                  <a:gd name="T12" fmla="*/ 3 w 123"/>
                  <a:gd name="T13" fmla="*/ 63 h 89"/>
                  <a:gd name="T14" fmla="*/ 0 w 123"/>
                  <a:gd name="T15" fmla="*/ 55 h 89"/>
                  <a:gd name="T16" fmla="*/ 1 w 123"/>
                  <a:gd name="T17" fmla="*/ 53 h 89"/>
                  <a:gd name="T18" fmla="*/ 5 w 123"/>
                  <a:gd name="T19" fmla="*/ 50 h 89"/>
                  <a:gd name="T20" fmla="*/ 12 w 123"/>
                  <a:gd name="T21" fmla="*/ 48 h 89"/>
                  <a:gd name="T22" fmla="*/ 13 w 123"/>
                  <a:gd name="T23" fmla="*/ 48 h 89"/>
                  <a:gd name="T24" fmla="*/ 15 w 123"/>
                  <a:gd name="T25" fmla="*/ 44 h 89"/>
                  <a:gd name="T26" fmla="*/ 15 w 123"/>
                  <a:gd name="T27" fmla="*/ 41 h 89"/>
                  <a:gd name="T28" fmla="*/ 19 w 123"/>
                  <a:gd name="T29" fmla="*/ 32 h 89"/>
                  <a:gd name="T30" fmla="*/ 29 w 123"/>
                  <a:gd name="T31" fmla="*/ 27 h 89"/>
                  <a:gd name="T32" fmla="*/ 34 w 123"/>
                  <a:gd name="T33" fmla="*/ 31 h 89"/>
                  <a:gd name="T34" fmla="*/ 37 w 123"/>
                  <a:gd name="T35" fmla="*/ 22 h 89"/>
                  <a:gd name="T36" fmla="*/ 46 w 123"/>
                  <a:gd name="T37" fmla="*/ 14 h 89"/>
                  <a:gd name="T38" fmla="*/ 51 w 123"/>
                  <a:gd name="T39" fmla="*/ 14 h 89"/>
                  <a:gd name="T40" fmla="*/ 58 w 123"/>
                  <a:gd name="T41" fmla="*/ 8 h 89"/>
                  <a:gd name="T42" fmla="*/ 65 w 123"/>
                  <a:gd name="T43" fmla="*/ 7 h 89"/>
                  <a:gd name="T44" fmla="*/ 78 w 123"/>
                  <a:gd name="T45" fmla="*/ 2 h 89"/>
                  <a:gd name="T46" fmla="*/ 89 w 123"/>
                  <a:gd name="T47" fmla="*/ 3 h 89"/>
                  <a:gd name="T48" fmla="*/ 90 w 123"/>
                  <a:gd name="T49" fmla="*/ 14 h 89"/>
                  <a:gd name="T50" fmla="*/ 92 w 123"/>
                  <a:gd name="T51" fmla="*/ 19 h 89"/>
                  <a:gd name="T52" fmla="*/ 101 w 123"/>
                  <a:gd name="T53" fmla="*/ 26 h 89"/>
                  <a:gd name="T54" fmla="*/ 106 w 123"/>
                  <a:gd name="T55" fmla="*/ 31 h 89"/>
                  <a:gd name="T56" fmla="*/ 101 w 123"/>
                  <a:gd name="T57" fmla="*/ 32 h 89"/>
                  <a:gd name="T58" fmla="*/ 109 w 123"/>
                  <a:gd name="T59" fmla="*/ 39 h 89"/>
                  <a:gd name="T60" fmla="*/ 114 w 123"/>
                  <a:gd name="T61" fmla="*/ 36 h 89"/>
                  <a:gd name="T62" fmla="*/ 118 w 123"/>
                  <a:gd name="T63" fmla="*/ 46 h 89"/>
                  <a:gd name="T64" fmla="*/ 119 w 123"/>
                  <a:gd name="T65" fmla="*/ 55 h 89"/>
                  <a:gd name="T66" fmla="*/ 113 w 123"/>
                  <a:gd name="T67" fmla="*/ 58 h 89"/>
                  <a:gd name="T68" fmla="*/ 97 w 123"/>
                  <a:gd name="T69" fmla="*/ 67 h 89"/>
                  <a:gd name="T70" fmla="*/ 80 w 123"/>
                  <a:gd name="T71" fmla="*/ 65 h 89"/>
                  <a:gd name="T72" fmla="*/ 42 w 123"/>
                  <a:gd name="T73" fmla="*/ 65 h 89"/>
                  <a:gd name="T74" fmla="*/ 42 w 123"/>
                  <a:gd name="T75" fmla="*/ 74 h 89"/>
                  <a:gd name="T76" fmla="*/ 44 w 123"/>
                  <a:gd name="T7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 h="89">
                    <a:moveTo>
                      <a:pt x="34" y="82"/>
                    </a:moveTo>
                    <a:lnTo>
                      <a:pt x="29" y="82"/>
                    </a:lnTo>
                    <a:lnTo>
                      <a:pt x="24" y="84"/>
                    </a:lnTo>
                    <a:lnTo>
                      <a:pt x="19" y="87"/>
                    </a:lnTo>
                    <a:lnTo>
                      <a:pt x="13" y="84"/>
                    </a:lnTo>
                    <a:lnTo>
                      <a:pt x="8" y="79"/>
                    </a:lnTo>
                    <a:lnTo>
                      <a:pt x="5" y="77"/>
                    </a:lnTo>
                    <a:lnTo>
                      <a:pt x="0" y="75"/>
                    </a:lnTo>
                    <a:lnTo>
                      <a:pt x="0" y="75"/>
                    </a:lnTo>
                    <a:lnTo>
                      <a:pt x="1" y="68"/>
                    </a:lnTo>
                    <a:lnTo>
                      <a:pt x="1" y="65"/>
                    </a:lnTo>
                    <a:lnTo>
                      <a:pt x="1" y="65"/>
                    </a:lnTo>
                    <a:lnTo>
                      <a:pt x="1" y="65"/>
                    </a:lnTo>
                    <a:lnTo>
                      <a:pt x="3" y="63"/>
                    </a:lnTo>
                    <a:lnTo>
                      <a:pt x="3" y="58"/>
                    </a:lnTo>
                    <a:lnTo>
                      <a:pt x="0" y="55"/>
                    </a:lnTo>
                    <a:lnTo>
                      <a:pt x="1" y="53"/>
                    </a:lnTo>
                    <a:lnTo>
                      <a:pt x="1" y="53"/>
                    </a:lnTo>
                    <a:lnTo>
                      <a:pt x="5" y="50"/>
                    </a:lnTo>
                    <a:lnTo>
                      <a:pt x="5" y="50"/>
                    </a:lnTo>
                    <a:lnTo>
                      <a:pt x="12" y="48"/>
                    </a:lnTo>
                    <a:lnTo>
                      <a:pt x="12" y="48"/>
                    </a:lnTo>
                    <a:lnTo>
                      <a:pt x="13" y="48"/>
                    </a:lnTo>
                    <a:lnTo>
                      <a:pt x="13" y="48"/>
                    </a:lnTo>
                    <a:lnTo>
                      <a:pt x="15" y="44"/>
                    </a:lnTo>
                    <a:lnTo>
                      <a:pt x="15" y="44"/>
                    </a:lnTo>
                    <a:lnTo>
                      <a:pt x="15" y="41"/>
                    </a:lnTo>
                    <a:lnTo>
                      <a:pt x="15" y="41"/>
                    </a:lnTo>
                    <a:lnTo>
                      <a:pt x="19" y="38"/>
                    </a:lnTo>
                    <a:lnTo>
                      <a:pt x="19" y="32"/>
                    </a:lnTo>
                    <a:lnTo>
                      <a:pt x="24" y="27"/>
                    </a:lnTo>
                    <a:lnTo>
                      <a:pt x="29" y="27"/>
                    </a:lnTo>
                    <a:lnTo>
                      <a:pt x="31" y="31"/>
                    </a:lnTo>
                    <a:lnTo>
                      <a:pt x="34" y="31"/>
                    </a:lnTo>
                    <a:lnTo>
                      <a:pt x="36" y="24"/>
                    </a:lnTo>
                    <a:lnTo>
                      <a:pt x="37" y="22"/>
                    </a:lnTo>
                    <a:lnTo>
                      <a:pt x="44" y="19"/>
                    </a:lnTo>
                    <a:lnTo>
                      <a:pt x="46" y="14"/>
                    </a:lnTo>
                    <a:lnTo>
                      <a:pt x="51" y="14"/>
                    </a:lnTo>
                    <a:lnTo>
                      <a:pt x="51" y="14"/>
                    </a:lnTo>
                    <a:lnTo>
                      <a:pt x="54" y="10"/>
                    </a:lnTo>
                    <a:lnTo>
                      <a:pt x="58" y="8"/>
                    </a:lnTo>
                    <a:lnTo>
                      <a:pt x="58" y="8"/>
                    </a:lnTo>
                    <a:lnTo>
                      <a:pt x="65" y="7"/>
                    </a:lnTo>
                    <a:lnTo>
                      <a:pt x="72" y="0"/>
                    </a:lnTo>
                    <a:lnTo>
                      <a:pt x="78" y="2"/>
                    </a:lnTo>
                    <a:lnTo>
                      <a:pt x="82" y="2"/>
                    </a:lnTo>
                    <a:lnTo>
                      <a:pt x="89" y="3"/>
                    </a:lnTo>
                    <a:lnTo>
                      <a:pt x="89" y="12"/>
                    </a:lnTo>
                    <a:lnTo>
                      <a:pt x="90" y="14"/>
                    </a:lnTo>
                    <a:lnTo>
                      <a:pt x="90" y="15"/>
                    </a:lnTo>
                    <a:lnTo>
                      <a:pt x="92" y="19"/>
                    </a:lnTo>
                    <a:lnTo>
                      <a:pt x="99" y="26"/>
                    </a:lnTo>
                    <a:lnTo>
                      <a:pt x="101" y="26"/>
                    </a:lnTo>
                    <a:lnTo>
                      <a:pt x="102" y="29"/>
                    </a:lnTo>
                    <a:lnTo>
                      <a:pt x="106" y="31"/>
                    </a:lnTo>
                    <a:lnTo>
                      <a:pt x="101" y="31"/>
                    </a:lnTo>
                    <a:lnTo>
                      <a:pt x="101" y="32"/>
                    </a:lnTo>
                    <a:lnTo>
                      <a:pt x="102" y="32"/>
                    </a:lnTo>
                    <a:lnTo>
                      <a:pt x="109" y="39"/>
                    </a:lnTo>
                    <a:lnTo>
                      <a:pt x="111" y="39"/>
                    </a:lnTo>
                    <a:lnTo>
                      <a:pt x="114" y="36"/>
                    </a:lnTo>
                    <a:lnTo>
                      <a:pt x="119" y="43"/>
                    </a:lnTo>
                    <a:lnTo>
                      <a:pt x="118" y="46"/>
                    </a:lnTo>
                    <a:lnTo>
                      <a:pt x="123" y="51"/>
                    </a:lnTo>
                    <a:lnTo>
                      <a:pt x="119" y="55"/>
                    </a:lnTo>
                    <a:lnTo>
                      <a:pt x="116" y="58"/>
                    </a:lnTo>
                    <a:lnTo>
                      <a:pt x="113" y="58"/>
                    </a:lnTo>
                    <a:lnTo>
                      <a:pt x="106" y="60"/>
                    </a:lnTo>
                    <a:lnTo>
                      <a:pt x="97" y="67"/>
                    </a:lnTo>
                    <a:lnTo>
                      <a:pt x="84" y="65"/>
                    </a:lnTo>
                    <a:lnTo>
                      <a:pt x="80" y="65"/>
                    </a:lnTo>
                    <a:lnTo>
                      <a:pt x="75" y="67"/>
                    </a:lnTo>
                    <a:lnTo>
                      <a:pt x="42" y="65"/>
                    </a:lnTo>
                    <a:lnTo>
                      <a:pt x="41" y="68"/>
                    </a:lnTo>
                    <a:lnTo>
                      <a:pt x="42" y="74"/>
                    </a:lnTo>
                    <a:lnTo>
                      <a:pt x="44" y="81"/>
                    </a:lnTo>
                    <a:lnTo>
                      <a:pt x="44" y="89"/>
                    </a:lnTo>
                    <a:lnTo>
                      <a:pt x="34" y="8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34" name="Freeform 417"/>
              <p:cNvSpPr>
                <a:spLocks/>
              </p:cNvSpPr>
              <p:nvPr/>
            </p:nvSpPr>
            <p:spPr bwMode="auto">
              <a:xfrm>
                <a:off x="2535" y="2430"/>
                <a:ext cx="65" cy="63"/>
              </a:xfrm>
              <a:custGeom>
                <a:avLst/>
                <a:gdLst>
                  <a:gd name="T0" fmla="*/ 54 w 65"/>
                  <a:gd name="T1" fmla="*/ 63 h 63"/>
                  <a:gd name="T2" fmla="*/ 51 w 65"/>
                  <a:gd name="T3" fmla="*/ 58 h 63"/>
                  <a:gd name="T4" fmla="*/ 46 w 65"/>
                  <a:gd name="T5" fmla="*/ 58 h 63"/>
                  <a:gd name="T6" fmla="*/ 41 w 65"/>
                  <a:gd name="T7" fmla="*/ 55 h 63"/>
                  <a:gd name="T8" fmla="*/ 37 w 65"/>
                  <a:gd name="T9" fmla="*/ 55 h 63"/>
                  <a:gd name="T10" fmla="*/ 32 w 65"/>
                  <a:gd name="T11" fmla="*/ 51 h 63"/>
                  <a:gd name="T12" fmla="*/ 27 w 65"/>
                  <a:gd name="T13" fmla="*/ 48 h 63"/>
                  <a:gd name="T14" fmla="*/ 25 w 65"/>
                  <a:gd name="T15" fmla="*/ 44 h 63"/>
                  <a:gd name="T16" fmla="*/ 24 w 65"/>
                  <a:gd name="T17" fmla="*/ 43 h 63"/>
                  <a:gd name="T18" fmla="*/ 19 w 65"/>
                  <a:gd name="T19" fmla="*/ 38 h 63"/>
                  <a:gd name="T20" fmla="*/ 13 w 65"/>
                  <a:gd name="T21" fmla="*/ 36 h 63"/>
                  <a:gd name="T22" fmla="*/ 7 w 65"/>
                  <a:gd name="T23" fmla="*/ 31 h 63"/>
                  <a:gd name="T24" fmla="*/ 0 w 65"/>
                  <a:gd name="T25" fmla="*/ 24 h 63"/>
                  <a:gd name="T26" fmla="*/ 5 w 65"/>
                  <a:gd name="T27" fmla="*/ 15 h 63"/>
                  <a:gd name="T28" fmla="*/ 12 w 65"/>
                  <a:gd name="T29" fmla="*/ 8 h 63"/>
                  <a:gd name="T30" fmla="*/ 17 w 65"/>
                  <a:gd name="T31" fmla="*/ 3 h 63"/>
                  <a:gd name="T32" fmla="*/ 17 w 65"/>
                  <a:gd name="T33" fmla="*/ 0 h 63"/>
                  <a:gd name="T34" fmla="*/ 29 w 65"/>
                  <a:gd name="T35" fmla="*/ 0 h 63"/>
                  <a:gd name="T36" fmla="*/ 34 w 65"/>
                  <a:gd name="T37" fmla="*/ 10 h 63"/>
                  <a:gd name="T38" fmla="*/ 34 w 65"/>
                  <a:gd name="T39" fmla="*/ 15 h 63"/>
                  <a:gd name="T40" fmla="*/ 36 w 65"/>
                  <a:gd name="T41" fmla="*/ 17 h 63"/>
                  <a:gd name="T42" fmla="*/ 37 w 65"/>
                  <a:gd name="T43" fmla="*/ 19 h 63"/>
                  <a:gd name="T44" fmla="*/ 41 w 65"/>
                  <a:gd name="T45" fmla="*/ 15 h 63"/>
                  <a:gd name="T46" fmla="*/ 44 w 65"/>
                  <a:gd name="T47" fmla="*/ 10 h 63"/>
                  <a:gd name="T48" fmla="*/ 48 w 65"/>
                  <a:gd name="T49" fmla="*/ 14 h 63"/>
                  <a:gd name="T50" fmla="*/ 48 w 65"/>
                  <a:gd name="T51" fmla="*/ 31 h 63"/>
                  <a:gd name="T52" fmla="*/ 51 w 65"/>
                  <a:gd name="T53" fmla="*/ 31 h 63"/>
                  <a:gd name="T54" fmla="*/ 56 w 65"/>
                  <a:gd name="T55" fmla="*/ 36 h 63"/>
                  <a:gd name="T56" fmla="*/ 60 w 65"/>
                  <a:gd name="T57" fmla="*/ 38 h 63"/>
                  <a:gd name="T58" fmla="*/ 65 w 65"/>
                  <a:gd name="T59" fmla="*/ 43 h 63"/>
                  <a:gd name="T60" fmla="*/ 63 w 65"/>
                  <a:gd name="T61" fmla="*/ 50 h 63"/>
                  <a:gd name="T62" fmla="*/ 61 w 65"/>
                  <a:gd name="T63" fmla="*/ 51 h 63"/>
                  <a:gd name="T64" fmla="*/ 60 w 65"/>
                  <a:gd name="T65" fmla="*/ 63 h 63"/>
                  <a:gd name="T66" fmla="*/ 54 w 65"/>
                  <a:gd name="T6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63">
                    <a:moveTo>
                      <a:pt x="54" y="63"/>
                    </a:moveTo>
                    <a:lnTo>
                      <a:pt x="51" y="58"/>
                    </a:lnTo>
                    <a:lnTo>
                      <a:pt x="46" y="58"/>
                    </a:lnTo>
                    <a:lnTo>
                      <a:pt x="41" y="55"/>
                    </a:lnTo>
                    <a:lnTo>
                      <a:pt x="37" y="55"/>
                    </a:lnTo>
                    <a:lnTo>
                      <a:pt x="32" y="51"/>
                    </a:lnTo>
                    <a:lnTo>
                      <a:pt x="27" y="48"/>
                    </a:lnTo>
                    <a:lnTo>
                      <a:pt x="25" y="44"/>
                    </a:lnTo>
                    <a:lnTo>
                      <a:pt x="24" y="43"/>
                    </a:lnTo>
                    <a:lnTo>
                      <a:pt x="19" y="38"/>
                    </a:lnTo>
                    <a:lnTo>
                      <a:pt x="13" y="36"/>
                    </a:lnTo>
                    <a:lnTo>
                      <a:pt x="7" y="31"/>
                    </a:lnTo>
                    <a:lnTo>
                      <a:pt x="0" y="24"/>
                    </a:lnTo>
                    <a:lnTo>
                      <a:pt x="5" y="15"/>
                    </a:lnTo>
                    <a:lnTo>
                      <a:pt x="12" y="8"/>
                    </a:lnTo>
                    <a:lnTo>
                      <a:pt x="17" y="3"/>
                    </a:lnTo>
                    <a:lnTo>
                      <a:pt x="17" y="0"/>
                    </a:lnTo>
                    <a:lnTo>
                      <a:pt x="29" y="0"/>
                    </a:lnTo>
                    <a:lnTo>
                      <a:pt x="34" y="10"/>
                    </a:lnTo>
                    <a:lnTo>
                      <a:pt x="34" y="15"/>
                    </a:lnTo>
                    <a:lnTo>
                      <a:pt x="36" y="17"/>
                    </a:lnTo>
                    <a:lnTo>
                      <a:pt x="37" y="19"/>
                    </a:lnTo>
                    <a:lnTo>
                      <a:pt x="41" y="15"/>
                    </a:lnTo>
                    <a:lnTo>
                      <a:pt x="44" y="10"/>
                    </a:lnTo>
                    <a:lnTo>
                      <a:pt x="48" y="14"/>
                    </a:lnTo>
                    <a:lnTo>
                      <a:pt x="48" y="31"/>
                    </a:lnTo>
                    <a:lnTo>
                      <a:pt x="51" y="31"/>
                    </a:lnTo>
                    <a:lnTo>
                      <a:pt x="56" y="36"/>
                    </a:lnTo>
                    <a:lnTo>
                      <a:pt x="60" y="38"/>
                    </a:lnTo>
                    <a:lnTo>
                      <a:pt x="65" y="43"/>
                    </a:lnTo>
                    <a:lnTo>
                      <a:pt x="63" y="50"/>
                    </a:lnTo>
                    <a:lnTo>
                      <a:pt x="61" y="51"/>
                    </a:lnTo>
                    <a:lnTo>
                      <a:pt x="60" y="63"/>
                    </a:lnTo>
                    <a:lnTo>
                      <a:pt x="54" y="6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35" name="Freeform 418"/>
              <p:cNvSpPr>
                <a:spLocks/>
              </p:cNvSpPr>
              <p:nvPr/>
            </p:nvSpPr>
            <p:spPr bwMode="auto">
              <a:xfrm>
                <a:off x="2507" y="2406"/>
                <a:ext cx="48" cy="50"/>
              </a:xfrm>
              <a:custGeom>
                <a:avLst/>
                <a:gdLst>
                  <a:gd name="T0" fmla="*/ 24 w 48"/>
                  <a:gd name="T1" fmla="*/ 48 h 50"/>
                  <a:gd name="T2" fmla="*/ 21 w 48"/>
                  <a:gd name="T3" fmla="*/ 44 h 50"/>
                  <a:gd name="T4" fmla="*/ 17 w 48"/>
                  <a:gd name="T5" fmla="*/ 44 h 50"/>
                  <a:gd name="T6" fmla="*/ 11 w 48"/>
                  <a:gd name="T7" fmla="*/ 38 h 50"/>
                  <a:gd name="T8" fmla="*/ 11 w 48"/>
                  <a:gd name="T9" fmla="*/ 36 h 50"/>
                  <a:gd name="T10" fmla="*/ 9 w 48"/>
                  <a:gd name="T11" fmla="*/ 34 h 50"/>
                  <a:gd name="T12" fmla="*/ 6 w 48"/>
                  <a:gd name="T13" fmla="*/ 32 h 50"/>
                  <a:gd name="T14" fmla="*/ 6 w 48"/>
                  <a:gd name="T15" fmla="*/ 32 h 50"/>
                  <a:gd name="T16" fmla="*/ 6 w 48"/>
                  <a:gd name="T17" fmla="*/ 31 h 50"/>
                  <a:gd name="T18" fmla="*/ 6 w 48"/>
                  <a:gd name="T19" fmla="*/ 29 h 50"/>
                  <a:gd name="T20" fmla="*/ 6 w 48"/>
                  <a:gd name="T21" fmla="*/ 27 h 50"/>
                  <a:gd name="T22" fmla="*/ 4 w 48"/>
                  <a:gd name="T23" fmla="*/ 26 h 50"/>
                  <a:gd name="T24" fmla="*/ 2 w 48"/>
                  <a:gd name="T25" fmla="*/ 26 h 50"/>
                  <a:gd name="T26" fmla="*/ 2 w 48"/>
                  <a:gd name="T27" fmla="*/ 19 h 50"/>
                  <a:gd name="T28" fmla="*/ 0 w 48"/>
                  <a:gd name="T29" fmla="*/ 15 h 50"/>
                  <a:gd name="T30" fmla="*/ 7 w 48"/>
                  <a:gd name="T31" fmla="*/ 8 h 50"/>
                  <a:gd name="T32" fmla="*/ 16 w 48"/>
                  <a:gd name="T33" fmla="*/ 2 h 50"/>
                  <a:gd name="T34" fmla="*/ 21 w 48"/>
                  <a:gd name="T35" fmla="*/ 2 h 50"/>
                  <a:gd name="T36" fmla="*/ 26 w 48"/>
                  <a:gd name="T37" fmla="*/ 0 h 50"/>
                  <a:gd name="T38" fmla="*/ 35 w 48"/>
                  <a:gd name="T39" fmla="*/ 2 h 50"/>
                  <a:gd name="T40" fmla="*/ 41 w 48"/>
                  <a:gd name="T41" fmla="*/ 10 h 50"/>
                  <a:gd name="T42" fmla="*/ 45 w 48"/>
                  <a:gd name="T43" fmla="*/ 17 h 50"/>
                  <a:gd name="T44" fmla="*/ 47 w 48"/>
                  <a:gd name="T45" fmla="*/ 26 h 50"/>
                  <a:gd name="T46" fmla="*/ 48 w 48"/>
                  <a:gd name="T47" fmla="*/ 29 h 50"/>
                  <a:gd name="T48" fmla="*/ 41 w 48"/>
                  <a:gd name="T49" fmla="*/ 36 h 50"/>
                  <a:gd name="T50" fmla="*/ 35 w 48"/>
                  <a:gd name="T51" fmla="*/ 41 h 50"/>
                  <a:gd name="T52" fmla="*/ 29 w 48"/>
                  <a:gd name="T53" fmla="*/ 50 h 50"/>
                  <a:gd name="T54" fmla="*/ 24 w 48"/>
                  <a:gd name="T55"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50">
                    <a:moveTo>
                      <a:pt x="24" y="48"/>
                    </a:moveTo>
                    <a:lnTo>
                      <a:pt x="21" y="44"/>
                    </a:lnTo>
                    <a:lnTo>
                      <a:pt x="17" y="44"/>
                    </a:lnTo>
                    <a:lnTo>
                      <a:pt x="11" y="38"/>
                    </a:lnTo>
                    <a:lnTo>
                      <a:pt x="11" y="36"/>
                    </a:lnTo>
                    <a:lnTo>
                      <a:pt x="9" y="34"/>
                    </a:lnTo>
                    <a:lnTo>
                      <a:pt x="6" y="32"/>
                    </a:lnTo>
                    <a:lnTo>
                      <a:pt x="6" y="32"/>
                    </a:lnTo>
                    <a:lnTo>
                      <a:pt x="6" y="31"/>
                    </a:lnTo>
                    <a:lnTo>
                      <a:pt x="6" y="29"/>
                    </a:lnTo>
                    <a:lnTo>
                      <a:pt x="6" y="27"/>
                    </a:lnTo>
                    <a:lnTo>
                      <a:pt x="4" y="26"/>
                    </a:lnTo>
                    <a:lnTo>
                      <a:pt x="2" y="26"/>
                    </a:lnTo>
                    <a:lnTo>
                      <a:pt x="2" y="19"/>
                    </a:lnTo>
                    <a:lnTo>
                      <a:pt x="0" y="15"/>
                    </a:lnTo>
                    <a:lnTo>
                      <a:pt x="7" y="8"/>
                    </a:lnTo>
                    <a:lnTo>
                      <a:pt x="16" y="2"/>
                    </a:lnTo>
                    <a:lnTo>
                      <a:pt x="21" y="2"/>
                    </a:lnTo>
                    <a:lnTo>
                      <a:pt x="26" y="0"/>
                    </a:lnTo>
                    <a:lnTo>
                      <a:pt x="35" y="2"/>
                    </a:lnTo>
                    <a:lnTo>
                      <a:pt x="41" y="10"/>
                    </a:lnTo>
                    <a:lnTo>
                      <a:pt x="45" y="17"/>
                    </a:lnTo>
                    <a:lnTo>
                      <a:pt x="47" y="26"/>
                    </a:lnTo>
                    <a:lnTo>
                      <a:pt x="48" y="29"/>
                    </a:lnTo>
                    <a:lnTo>
                      <a:pt x="41" y="36"/>
                    </a:lnTo>
                    <a:lnTo>
                      <a:pt x="35" y="41"/>
                    </a:lnTo>
                    <a:lnTo>
                      <a:pt x="29" y="50"/>
                    </a:lnTo>
                    <a:lnTo>
                      <a:pt x="24" y="4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36" name="Freeform 419"/>
              <p:cNvSpPr>
                <a:spLocks/>
              </p:cNvSpPr>
              <p:nvPr/>
            </p:nvSpPr>
            <p:spPr bwMode="auto">
              <a:xfrm>
                <a:off x="2482" y="2366"/>
                <a:ext cx="113" cy="86"/>
              </a:xfrm>
              <a:custGeom>
                <a:avLst/>
                <a:gdLst>
                  <a:gd name="T0" fmla="*/ 84 w 113"/>
                  <a:gd name="T1" fmla="*/ 81 h 86"/>
                  <a:gd name="T2" fmla="*/ 80 w 113"/>
                  <a:gd name="T3" fmla="*/ 67 h 86"/>
                  <a:gd name="T4" fmla="*/ 66 w 113"/>
                  <a:gd name="T5" fmla="*/ 57 h 86"/>
                  <a:gd name="T6" fmla="*/ 58 w 113"/>
                  <a:gd name="T7" fmla="*/ 43 h 86"/>
                  <a:gd name="T8" fmla="*/ 46 w 113"/>
                  <a:gd name="T9" fmla="*/ 43 h 86"/>
                  <a:gd name="T10" fmla="*/ 34 w 113"/>
                  <a:gd name="T11" fmla="*/ 50 h 86"/>
                  <a:gd name="T12" fmla="*/ 24 w 113"/>
                  <a:gd name="T13" fmla="*/ 52 h 86"/>
                  <a:gd name="T14" fmla="*/ 22 w 113"/>
                  <a:gd name="T15" fmla="*/ 50 h 86"/>
                  <a:gd name="T16" fmla="*/ 22 w 113"/>
                  <a:gd name="T17" fmla="*/ 48 h 86"/>
                  <a:gd name="T18" fmla="*/ 20 w 113"/>
                  <a:gd name="T19" fmla="*/ 45 h 86"/>
                  <a:gd name="T20" fmla="*/ 15 w 113"/>
                  <a:gd name="T21" fmla="*/ 42 h 86"/>
                  <a:gd name="T22" fmla="*/ 13 w 113"/>
                  <a:gd name="T23" fmla="*/ 40 h 86"/>
                  <a:gd name="T24" fmla="*/ 12 w 113"/>
                  <a:gd name="T25" fmla="*/ 40 h 86"/>
                  <a:gd name="T26" fmla="*/ 8 w 113"/>
                  <a:gd name="T27" fmla="*/ 38 h 86"/>
                  <a:gd name="T28" fmla="*/ 7 w 113"/>
                  <a:gd name="T29" fmla="*/ 35 h 86"/>
                  <a:gd name="T30" fmla="*/ 5 w 113"/>
                  <a:gd name="T31" fmla="*/ 31 h 86"/>
                  <a:gd name="T32" fmla="*/ 1 w 113"/>
                  <a:gd name="T33" fmla="*/ 26 h 86"/>
                  <a:gd name="T34" fmla="*/ 0 w 113"/>
                  <a:gd name="T35" fmla="*/ 24 h 86"/>
                  <a:gd name="T36" fmla="*/ 10 w 113"/>
                  <a:gd name="T37" fmla="*/ 16 h 86"/>
                  <a:gd name="T38" fmla="*/ 17 w 113"/>
                  <a:gd name="T39" fmla="*/ 16 h 86"/>
                  <a:gd name="T40" fmla="*/ 19 w 113"/>
                  <a:gd name="T41" fmla="*/ 12 h 86"/>
                  <a:gd name="T42" fmla="*/ 19 w 113"/>
                  <a:gd name="T43" fmla="*/ 5 h 86"/>
                  <a:gd name="T44" fmla="*/ 24 w 113"/>
                  <a:gd name="T45" fmla="*/ 0 h 86"/>
                  <a:gd name="T46" fmla="*/ 32 w 113"/>
                  <a:gd name="T47" fmla="*/ 2 h 86"/>
                  <a:gd name="T48" fmla="*/ 37 w 113"/>
                  <a:gd name="T49" fmla="*/ 4 h 86"/>
                  <a:gd name="T50" fmla="*/ 44 w 113"/>
                  <a:gd name="T51" fmla="*/ 4 h 86"/>
                  <a:gd name="T52" fmla="*/ 53 w 113"/>
                  <a:gd name="T53" fmla="*/ 2 h 86"/>
                  <a:gd name="T54" fmla="*/ 56 w 113"/>
                  <a:gd name="T55" fmla="*/ 9 h 86"/>
                  <a:gd name="T56" fmla="*/ 58 w 113"/>
                  <a:gd name="T57" fmla="*/ 9 h 86"/>
                  <a:gd name="T58" fmla="*/ 60 w 113"/>
                  <a:gd name="T59" fmla="*/ 7 h 86"/>
                  <a:gd name="T60" fmla="*/ 63 w 113"/>
                  <a:gd name="T61" fmla="*/ 7 h 86"/>
                  <a:gd name="T62" fmla="*/ 68 w 113"/>
                  <a:gd name="T63" fmla="*/ 9 h 86"/>
                  <a:gd name="T64" fmla="*/ 73 w 113"/>
                  <a:gd name="T65" fmla="*/ 7 h 86"/>
                  <a:gd name="T66" fmla="*/ 78 w 113"/>
                  <a:gd name="T67" fmla="*/ 9 h 86"/>
                  <a:gd name="T68" fmla="*/ 85 w 113"/>
                  <a:gd name="T69" fmla="*/ 4 h 86"/>
                  <a:gd name="T70" fmla="*/ 90 w 113"/>
                  <a:gd name="T71" fmla="*/ 5 h 86"/>
                  <a:gd name="T72" fmla="*/ 96 w 113"/>
                  <a:gd name="T73" fmla="*/ 14 h 86"/>
                  <a:gd name="T74" fmla="*/ 96 w 113"/>
                  <a:gd name="T75" fmla="*/ 16 h 86"/>
                  <a:gd name="T76" fmla="*/ 101 w 113"/>
                  <a:gd name="T77" fmla="*/ 19 h 86"/>
                  <a:gd name="T78" fmla="*/ 101 w 113"/>
                  <a:gd name="T79" fmla="*/ 24 h 86"/>
                  <a:gd name="T80" fmla="*/ 102 w 113"/>
                  <a:gd name="T81" fmla="*/ 28 h 86"/>
                  <a:gd name="T82" fmla="*/ 107 w 113"/>
                  <a:gd name="T83" fmla="*/ 40 h 86"/>
                  <a:gd name="T84" fmla="*/ 106 w 113"/>
                  <a:gd name="T85" fmla="*/ 48 h 86"/>
                  <a:gd name="T86" fmla="*/ 109 w 113"/>
                  <a:gd name="T87" fmla="*/ 48 h 86"/>
                  <a:gd name="T88" fmla="*/ 113 w 113"/>
                  <a:gd name="T89" fmla="*/ 60 h 86"/>
                  <a:gd name="T90" fmla="*/ 104 w 113"/>
                  <a:gd name="T91" fmla="*/ 67 h 86"/>
                  <a:gd name="T92" fmla="*/ 106 w 113"/>
                  <a:gd name="T93" fmla="*/ 69 h 86"/>
                  <a:gd name="T94" fmla="*/ 106 w 113"/>
                  <a:gd name="T95" fmla="*/ 74 h 86"/>
                  <a:gd name="T96" fmla="*/ 106 w 113"/>
                  <a:gd name="T97" fmla="*/ 78 h 86"/>
                  <a:gd name="T98" fmla="*/ 99 w 113"/>
                  <a:gd name="T99" fmla="*/ 79 h 86"/>
                  <a:gd name="T100" fmla="*/ 96 w 113"/>
                  <a:gd name="T101" fmla="*/ 81 h 86"/>
                  <a:gd name="T102" fmla="*/ 87 w 113"/>
                  <a:gd name="T103"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 h="86">
                    <a:moveTo>
                      <a:pt x="87" y="83"/>
                    </a:moveTo>
                    <a:lnTo>
                      <a:pt x="84" y="81"/>
                    </a:lnTo>
                    <a:lnTo>
                      <a:pt x="84" y="74"/>
                    </a:lnTo>
                    <a:lnTo>
                      <a:pt x="80" y="67"/>
                    </a:lnTo>
                    <a:lnTo>
                      <a:pt x="70" y="67"/>
                    </a:lnTo>
                    <a:lnTo>
                      <a:pt x="66" y="57"/>
                    </a:lnTo>
                    <a:lnTo>
                      <a:pt x="63" y="50"/>
                    </a:lnTo>
                    <a:lnTo>
                      <a:pt x="58" y="43"/>
                    </a:lnTo>
                    <a:lnTo>
                      <a:pt x="51" y="42"/>
                    </a:lnTo>
                    <a:lnTo>
                      <a:pt x="46" y="43"/>
                    </a:lnTo>
                    <a:lnTo>
                      <a:pt x="42" y="43"/>
                    </a:lnTo>
                    <a:lnTo>
                      <a:pt x="34" y="50"/>
                    </a:lnTo>
                    <a:lnTo>
                      <a:pt x="27" y="59"/>
                    </a:lnTo>
                    <a:lnTo>
                      <a:pt x="24" y="52"/>
                    </a:lnTo>
                    <a:lnTo>
                      <a:pt x="24" y="52"/>
                    </a:lnTo>
                    <a:lnTo>
                      <a:pt x="22" y="50"/>
                    </a:lnTo>
                    <a:lnTo>
                      <a:pt x="22" y="48"/>
                    </a:lnTo>
                    <a:lnTo>
                      <a:pt x="22" y="48"/>
                    </a:lnTo>
                    <a:lnTo>
                      <a:pt x="20" y="47"/>
                    </a:lnTo>
                    <a:lnTo>
                      <a:pt x="20" y="45"/>
                    </a:lnTo>
                    <a:lnTo>
                      <a:pt x="15" y="43"/>
                    </a:lnTo>
                    <a:lnTo>
                      <a:pt x="15" y="42"/>
                    </a:lnTo>
                    <a:lnTo>
                      <a:pt x="13" y="40"/>
                    </a:lnTo>
                    <a:lnTo>
                      <a:pt x="13" y="40"/>
                    </a:lnTo>
                    <a:lnTo>
                      <a:pt x="12" y="40"/>
                    </a:lnTo>
                    <a:lnTo>
                      <a:pt x="12" y="40"/>
                    </a:lnTo>
                    <a:lnTo>
                      <a:pt x="10" y="40"/>
                    </a:lnTo>
                    <a:lnTo>
                      <a:pt x="8" y="38"/>
                    </a:lnTo>
                    <a:lnTo>
                      <a:pt x="8" y="38"/>
                    </a:lnTo>
                    <a:lnTo>
                      <a:pt x="7" y="35"/>
                    </a:lnTo>
                    <a:lnTo>
                      <a:pt x="7" y="35"/>
                    </a:lnTo>
                    <a:lnTo>
                      <a:pt x="5" y="31"/>
                    </a:lnTo>
                    <a:lnTo>
                      <a:pt x="3" y="29"/>
                    </a:lnTo>
                    <a:lnTo>
                      <a:pt x="1" y="26"/>
                    </a:lnTo>
                    <a:lnTo>
                      <a:pt x="1" y="26"/>
                    </a:lnTo>
                    <a:lnTo>
                      <a:pt x="0" y="24"/>
                    </a:lnTo>
                    <a:lnTo>
                      <a:pt x="7" y="17"/>
                    </a:lnTo>
                    <a:lnTo>
                      <a:pt x="10" y="16"/>
                    </a:lnTo>
                    <a:lnTo>
                      <a:pt x="12" y="14"/>
                    </a:lnTo>
                    <a:lnTo>
                      <a:pt x="17" y="16"/>
                    </a:lnTo>
                    <a:lnTo>
                      <a:pt x="17" y="14"/>
                    </a:lnTo>
                    <a:lnTo>
                      <a:pt x="19" y="12"/>
                    </a:lnTo>
                    <a:lnTo>
                      <a:pt x="15" y="7"/>
                    </a:lnTo>
                    <a:lnTo>
                      <a:pt x="19" y="5"/>
                    </a:lnTo>
                    <a:lnTo>
                      <a:pt x="19" y="0"/>
                    </a:lnTo>
                    <a:lnTo>
                      <a:pt x="24" y="0"/>
                    </a:lnTo>
                    <a:lnTo>
                      <a:pt x="29" y="0"/>
                    </a:lnTo>
                    <a:lnTo>
                      <a:pt x="32" y="2"/>
                    </a:lnTo>
                    <a:lnTo>
                      <a:pt x="36" y="2"/>
                    </a:lnTo>
                    <a:lnTo>
                      <a:pt x="37" y="4"/>
                    </a:lnTo>
                    <a:lnTo>
                      <a:pt x="41" y="4"/>
                    </a:lnTo>
                    <a:lnTo>
                      <a:pt x="44" y="4"/>
                    </a:lnTo>
                    <a:lnTo>
                      <a:pt x="48" y="2"/>
                    </a:lnTo>
                    <a:lnTo>
                      <a:pt x="53" y="2"/>
                    </a:lnTo>
                    <a:lnTo>
                      <a:pt x="56" y="4"/>
                    </a:lnTo>
                    <a:lnTo>
                      <a:pt x="56" y="9"/>
                    </a:lnTo>
                    <a:lnTo>
                      <a:pt x="56" y="9"/>
                    </a:lnTo>
                    <a:lnTo>
                      <a:pt x="58" y="9"/>
                    </a:lnTo>
                    <a:lnTo>
                      <a:pt x="58" y="9"/>
                    </a:lnTo>
                    <a:lnTo>
                      <a:pt x="60" y="7"/>
                    </a:lnTo>
                    <a:lnTo>
                      <a:pt x="60" y="7"/>
                    </a:lnTo>
                    <a:lnTo>
                      <a:pt x="63" y="7"/>
                    </a:lnTo>
                    <a:lnTo>
                      <a:pt x="66" y="11"/>
                    </a:lnTo>
                    <a:lnTo>
                      <a:pt x="68" y="9"/>
                    </a:lnTo>
                    <a:lnTo>
                      <a:pt x="70" y="5"/>
                    </a:lnTo>
                    <a:lnTo>
                      <a:pt x="73" y="7"/>
                    </a:lnTo>
                    <a:lnTo>
                      <a:pt x="78" y="9"/>
                    </a:lnTo>
                    <a:lnTo>
                      <a:pt x="78" y="9"/>
                    </a:lnTo>
                    <a:lnTo>
                      <a:pt x="84" y="7"/>
                    </a:lnTo>
                    <a:lnTo>
                      <a:pt x="85" y="4"/>
                    </a:lnTo>
                    <a:lnTo>
                      <a:pt x="87" y="2"/>
                    </a:lnTo>
                    <a:lnTo>
                      <a:pt x="90" y="5"/>
                    </a:lnTo>
                    <a:lnTo>
                      <a:pt x="94" y="9"/>
                    </a:lnTo>
                    <a:lnTo>
                      <a:pt x="96" y="14"/>
                    </a:lnTo>
                    <a:lnTo>
                      <a:pt x="96" y="14"/>
                    </a:lnTo>
                    <a:lnTo>
                      <a:pt x="96" y="16"/>
                    </a:lnTo>
                    <a:lnTo>
                      <a:pt x="96" y="16"/>
                    </a:lnTo>
                    <a:lnTo>
                      <a:pt x="101" y="19"/>
                    </a:lnTo>
                    <a:lnTo>
                      <a:pt x="101" y="19"/>
                    </a:lnTo>
                    <a:lnTo>
                      <a:pt x="101" y="24"/>
                    </a:lnTo>
                    <a:lnTo>
                      <a:pt x="102" y="26"/>
                    </a:lnTo>
                    <a:lnTo>
                      <a:pt x="102" y="28"/>
                    </a:lnTo>
                    <a:lnTo>
                      <a:pt x="104" y="35"/>
                    </a:lnTo>
                    <a:lnTo>
                      <a:pt x="107" y="40"/>
                    </a:lnTo>
                    <a:lnTo>
                      <a:pt x="106" y="43"/>
                    </a:lnTo>
                    <a:lnTo>
                      <a:pt x="106" y="48"/>
                    </a:lnTo>
                    <a:lnTo>
                      <a:pt x="106" y="48"/>
                    </a:lnTo>
                    <a:lnTo>
                      <a:pt x="109" y="48"/>
                    </a:lnTo>
                    <a:lnTo>
                      <a:pt x="109" y="57"/>
                    </a:lnTo>
                    <a:lnTo>
                      <a:pt x="113" y="60"/>
                    </a:lnTo>
                    <a:lnTo>
                      <a:pt x="109" y="67"/>
                    </a:lnTo>
                    <a:lnTo>
                      <a:pt x="104" y="67"/>
                    </a:lnTo>
                    <a:lnTo>
                      <a:pt x="104" y="67"/>
                    </a:lnTo>
                    <a:lnTo>
                      <a:pt x="106" y="69"/>
                    </a:lnTo>
                    <a:lnTo>
                      <a:pt x="106" y="69"/>
                    </a:lnTo>
                    <a:lnTo>
                      <a:pt x="106" y="74"/>
                    </a:lnTo>
                    <a:lnTo>
                      <a:pt x="106" y="78"/>
                    </a:lnTo>
                    <a:lnTo>
                      <a:pt x="106" y="78"/>
                    </a:lnTo>
                    <a:lnTo>
                      <a:pt x="101" y="79"/>
                    </a:lnTo>
                    <a:lnTo>
                      <a:pt x="99" y="79"/>
                    </a:lnTo>
                    <a:lnTo>
                      <a:pt x="97" y="78"/>
                    </a:lnTo>
                    <a:lnTo>
                      <a:pt x="96" y="81"/>
                    </a:lnTo>
                    <a:lnTo>
                      <a:pt x="92" y="86"/>
                    </a:lnTo>
                    <a:lnTo>
                      <a:pt x="87" y="8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37" name="Freeform 420"/>
              <p:cNvSpPr>
                <a:spLocks/>
              </p:cNvSpPr>
              <p:nvPr/>
            </p:nvSpPr>
            <p:spPr bwMode="auto">
              <a:xfrm>
                <a:off x="2458" y="2365"/>
                <a:ext cx="44" cy="27"/>
              </a:xfrm>
              <a:custGeom>
                <a:avLst/>
                <a:gdLst>
                  <a:gd name="T0" fmla="*/ 22 w 44"/>
                  <a:gd name="T1" fmla="*/ 27 h 27"/>
                  <a:gd name="T2" fmla="*/ 22 w 44"/>
                  <a:gd name="T3" fmla="*/ 27 h 27"/>
                  <a:gd name="T4" fmla="*/ 20 w 44"/>
                  <a:gd name="T5" fmla="*/ 27 h 27"/>
                  <a:gd name="T6" fmla="*/ 19 w 44"/>
                  <a:gd name="T7" fmla="*/ 24 h 27"/>
                  <a:gd name="T8" fmla="*/ 19 w 44"/>
                  <a:gd name="T9" fmla="*/ 24 h 27"/>
                  <a:gd name="T10" fmla="*/ 19 w 44"/>
                  <a:gd name="T11" fmla="*/ 24 h 27"/>
                  <a:gd name="T12" fmla="*/ 15 w 44"/>
                  <a:gd name="T13" fmla="*/ 20 h 27"/>
                  <a:gd name="T14" fmla="*/ 19 w 44"/>
                  <a:gd name="T15" fmla="*/ 20 h 27"/>
                  <a:gd name="T16" fmla="*/ 19 w 44"/>
                  <a:gd name="T17" fmla="*/ 20 h 27"/>
                  <a:gd name="T18" fmla="*/ 19 w 44"/>
                  <a:gd name="T19" fmla="*/ 20 h 27"/>
                  <a:gd name="T20" fmla="*/ 19 w 44"/>
                  <a:gd name="T21" fmla="*/ 20 h 27"/>
                  <a:gd name="T22" fmla="*/ 17 w 44"/>
                  <a:gd name="T23" fmla="*/ 17 h 27"/>
                  <a:gd name="T24" fmla="*/ 17 w 44"/>
                  <a:gd name="T25" fmla="*/ 17 h 27"/>
                  <a:gd name="T26" fmla="*/ 17 w 44"/>
                  <a:gd name="T27" fmla="*/ 17 h 27"/>
                  <a:gd name="T28" fmla="*/ 13 w 44"/>
                  <a:gd name="T29" fmla="*/ 17 h 27"/>
                  <a:gd name="T30" fmla="*/ 13 w 44"/>
                  <a:gd name="T31" fmla="*/ 17 h 27"/>
                  <a:gd name="T32" fmla="*/ 12 w 44"/>
                  <a:gd name="T33" fmla="*/ 17 h 27"/>
                  <a:gd name="T34" fmla="*/ 12 w 44"/>
                  <a:gd name="T35" fmla="*/ 17 h 27"/>
                  <a:gd name="T36" fmla="*/ 12 w 44"/>
                  <a:gd name="T37" fmla="*/ 15 h 27"/>
                  <a:gd name="T38" fmla="*/ 12 w 44"/>
                  <a:gd name="T39" fmla="*/ 15 h 27"/>
                  <a:gd name="T40" fmla="*/ 5 w 44"/>
                  <a:gd name="T41" fmla="*/ 15 h 27"/>
                  <a:gd name="T42" fmla="*/ 7 w 44"/>
                  <a:gd name="T43" fmla="*/ 13 h 27"/>
                  <a:gd name="T44" fmla="*/ 7 w 44"/>
                  <a:gd name="T45" fmla="*/ 13 h 27"/>
                  <a:gd name="T46" fmla="*/ 7 w 44"/>
                  <a:gd name="T47" fmla="*/ 12 h 27"/>
                  <a:gd name="T48" fmla="*/ 7 w 44"/>
                  <a:gd name="T49" fmla="*/ 12 h 27"/>
                  <a:gd name="T50" fmla="*/ 7 w 44"/>
                  <a:gd name="T51" fmla="*/ 12 h 27"/>
                  <a:gd name="T52" fmla="*/ 7 w 44"/>
                  <a:gd name="T53" fmla="*/ 8 h 27"/>
                  <a:gd name="T54" fmla="*/ 3 w 44"/>
                  <a:gd name="T55" fmla="*/ 8 h 27"/>
                  <a:gd name="T56" fmla="*/ 0 w 44"/>
                  <a:gd name="T57" fmla="*/ 3 h 27"/>
                  <a:gd name="T58" fmla="*/ 10 w 44"/>
                  <a:gd name="T59" fmla="*/ 3 h 27"/>
                  <a:gd name="T60" fmla="*/ 17 w 44"/>
                  <a:gd name="T61" fmla="*/ 3 h 27"/>
                  <a:gd name="T62" fmla="*/ 22 w 44"/>
                  <a:gd name="T63" fmla="*/ 0 h 27"/>
                  <a:gd name="T64" fmla="*/ 44 w 44"/>
                  <a:gd name="T65" fmla="*/ 1 h 27"/>
                  <a:gd name="T66" fmla="*/ 44 w 44"/>
                  <a:gd name="T67" fmla="*/ 6 h 27"/>
                  <a:gd name="T68" fmla="*/ 43 w 44"/>
                  <a:gd name="T69" fmla="*/ 10 h 27"/>
                  <a:gd name="T70" fmla="*/ 44 w 44"/>
                  <a:gd name="T71" fmla="*/ 13 h 27"/>
                  <a:gd name="T72" fmla="*/ 44 w 44"/>
                  <a:gd name="T73" fmla="*/ 17 h 27"/>
                  <a:gd name="T74" fmla="*/ 41 w 44"/>
                  <a:gd name="T75" fmla="*/ 18 h 27"/>
                  <a:gd name="T76" fmla="*/ 36 w 44"/>
                  <a:gd name="T77" fmla="*/ 18 h 27"/>
                  <a:gd name="T78" fmla="*/ 36 w 44"/>
                  <a:gd name="T79" fmla="*/ 20 h 27"/>
                  <a:gd name="T80" fmla="*/ 32 w 44"/>
                  <a:gd name="T81" fmla="*/ 20 h 27"/>
                  <a:gd name="T82" fmla="*/ 27 w 44"/>
                  <a:gd name="T83" fmla="*/ 27 h 27"/>
                  <a:gd name="T84" fmla="*/ 22 w 44"/>
                  <a:gd name="T8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27">
                    <a:moveTo>
                      <a:pt x="22" y="27"/>
                    </a:moveTo>
                    <a:lnTo>
                      <a:pt x="22" y="27"/>
                    </a:lnTo>
                    <a:lnTo>
                      <a:pt x="20" y="27"/>
                    </a:lnTo>
                    <a:lnTo>
                      <a:pt x="19" y="24"/>
                    </a:lnTo>
                    <a:lnTo>
                      <a:pt x="19" y="24"/>
                    </a:lnTo>
                    <a:lnTo>
                      <a:pt x="19" y="24"/>
                    </a:lnTo>
                    <a:lnTo>
                      <a:pt x="15" y="20"/>
                    </a:lnTo>
                    <a:lnTo>
                      <a:pt x="19" y="20"/>
                    </a:lnTo>
                    <a:lnTo>
                      <a:pt x="19" y="20"/>
                    </a:lnTo>
                    <a:lnTo>
                      <a:pt x="19" y="20"/>
                    </a:lnTo>
                    <a:lnTo>
                      <a:pt x="19" y="20"/>
                    </a:lnTo>
                    <a:lnTo>
                      <a:pt x="17" y="17"/>
                    </a:lnTo>
                    <a:lnTo>
                      <a:pt x="17" y="17"/>
                    </a:lnTo>
                    <a:lnTo>
                      <a:pt x="17" y="17"/>
                    </a:lnTo>
                    <a:lnTo>
                      <a:pt x="13" y="17"/>
                    </a:lnTo>
                    <a:lnTo>
                      <a:pt x="13" y="17"/>
                    </a:lnTo>
                    <a:lnTo>
                      <a:pt x="12" y="17"/>
                    </a:lnTo>
                    <a:lnTo>
                      <a:pt x="12" y="17"/>
                    </a:lnTo>
                    <a:lnTo>
                      <a:pt x="12" y="15"/>
                    </a:lnTo>
                    <a:lnTo>
                      <a:pt x="12" y="15"/>
                    </a:lnTo>
                    <a:lnTo>
                      <a:pt x="5" y="15"/>
                    </a:lnTo>
                    <a:lnTo>
                      <a:pt x="7" y="13"/>
                    </a:lnTo>
                    <a:lnTo>
                      <a:pt x="7" y="13"/>
                    </a:lnTo>
                    <a:lnTo>
                      <a:pt x="7" y="12"/>
                    </a:lnTo>
                    <a:lnTo>
                      <a:pt x="7" y="12"/>
                    </a:lnTo>
                    <a:lnTo>
                      <a:pt x="7" y="12"/>
                    </a:lnTo>
                    <a:lnTo>
                      <a:pt x="7" y="8"/>
                    </a:lnTo>
                    <a:lnTo>
                      <a:pt x="3" y="8"/>
                    </a:lnTo>
                    <a:lnTo>
                      <a:pt x="0" y="3"/>
                    </a:lnTo>
                    <a:lnTo>
                      <a:pt x="10" y="3"/>
                    </a:lnTo>
                    <a:lnTo>
                      <a:pt x="17" y="3"/>
                    </a:lnTo>
                    <a:lnTo>
                      <a:pt x="22" y="0"/>
                    </a:lnTo>
                    <a:lnTo>
                      <a:pt x="44" y="1"/>
                    </a:lnTo>
                    <a:lnTo>
                      <a:pt x="44" y="6"/>
                    </a:lnTo>
                    <a:lnTo>
                      <a:pt x="43" y="10"/>
                    </a:lnTo>
                    <a:lnTo>
                      <a:pt x="44" y="13"/>
                    </a:lnTo>
                    <a:lnTo>
                      <a:pt x="44" y="17"/>
                    </a:lnTo>
                    <a:lnTo>
                      <a:pt x="41" y="18"/>
                    </a:lnTo>
                    <a:lnTo>
                      <a:pt x="36" y="18"/>
                    </a:lnTo>
                    <a:lnTo>
                      <a:pt x="36" y="20"/>
                    </a:lnTo>
                    <a:lnTo>
                      <a:pt x="32" y="20"/>
                    </a:lnTo>
                    <a:lnTo>
                      <a:pt x="27" y="27"/>
                    </a:lnTo>
                    <a:lnTo>
                      <a:pt x="22" y="2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38" name="Freeform 421"/>
              <p:cNvSpPr>
                <a:spLocks/>
              </p:cNvSpPr>
              <p:nvPr/>
            </p:nvSpPr>
            <p:spPr bwMode="auto">
              <a:xfrm>
                <a:off x="2447" y="2304"/>
                <a:ext cx="91" cy="69"/>
              </a:xfrm>
              <a:custGeom>
                <a:avLst/>
                <a:gdLst>
                  <a:gd name="T0" fmla="*/ 69 w 91"/>
                  <a:gd name="T1" fmla="*/ 67 h 69"/>
                  <a:gd name="T2" fmla="*/ 62 w 91"/>
                  <a:gd name="T3" fmla="*/ 64 h 69"/>
                  <a:gd name="T4" fmla="*/ 33 w 91"/>
                  <a:gd name="T5" fmla="*/ 62 h 69"/>
                  <a:gd name="T6" fmla="*/ 21 w 91"/>
                  <a:gd name="T7" fmla="*/ 67 h 69"/>
                  <a:gd name="T8" fmla="*/ 11 w 91"/>
                  <a:gd name="T9" fmla="*/ 66 h 69"/>
                  <a:gd name="T10" fmla="*/ 11 w 91"/>
                  <a:gd name="T11" fmla="*/ 61 h 69"/>
                  <a:gd name="T12" fmla="*/ 9 w 91"/>
                  <a:gd name="T13" fmla="*/ 55 h 69"/>
                  <a:gd name="T14" fmla="*/ 26 w 91"/>
                  <a:gd name="T15" fmla="*/ 52 h 69"/>
                  <a:gd name="T16" fmla="*/ 35 w 91"/>
                  <a:gd name="T17" fmla="*/ 49 h 69"/>
                  <a:gd name="T18" fmla="*/ 42 w 91"/>
                  <a:gd name="T19" fmla="*/ 50 h 69"/>
                  <a:gd name="T20" fmla="*/ 42 w 91"/>
                  <a:gd name="T21" fmla="*/ 52 h 69"/>
                  <a:gd name="T22" fmla="*/ 42 w 91"/>
                  <a:gd name="T23" fmla="*/ 52 h 69"/>
                  <a:gd name="T24" fmla="*/ 47 w 91"/>
                  <a:gd name="T25" fmla="*/ 52 h 69"/>
                  <a:gd name="T26" fmla="*/ 50 w 91"/>
                  <a:gd name="T27" fmla="*/ 49 h 69"/>
                  <a:gd name="T28" fmla="*/ 50 w 91"/>
                  <a:gd name="T29" fmla="*/ 49 h 69"/>
                  <a:gd name="T30" fmla="*/ 48 w 91"/>
                  <a:gd name="T31" fmla="*/ 49 h 69"/>
                  <a:gd name="T32" fmla="*/ 42 w 91"/>
                  <a:gd name="T33" fmla="*/ 49 h 69"/>
                  <a:gd name="T34" fmla="*/ 36 w 91"/>
                  <a:gd name="T35" fmla="*/ 45 h 69"/>
                  <a:gd name="T36" fmla="*/ 28 w 91"/>
                  <a:gd name="T37" fmla="*/ 49 h 69"/>
                  <a:gd name="T38" fmla="*/ 11 w 91"/>
                  <a:gd name="T39" fmla="*/ 49 h 69"/>
                  <a:gd name="T40" fmla="*/ 9 w 91"/>
                  <a:gd name="T41" fmla="*/ 42 h 69"/>
                  <a:gd name="T42" fmla="*/ 4 w 91"/>
                  <a:gd name="T43" fmla="*/ 35 h 69"/>
                  <a:gd name="T44" fmla="*/ 0 w 91"/>
                  <a:gd name="T45" fmla="*/ 30 h 69"/>
                  <a:gd name="T46" fmla="*/ 4 w 91"/>
                  <a:gd name="T47" fmla="*/ 26 h 69"/>
                  <a:gd name="T48" fmla="*/ 4 w 91"/>
                  <a:gd name="T49" fmla="*/ 26 h 69"/>
                  <a:gd name="T50" fmla="*/ 7 w 91"/>
                  <a:gd name="T51" fmla="*/ 23 h 69"/>
                  <a:gd name="T52" fmla="*/ 7 w 91"/>
                  <a:gd name="T53" fmla="*/ 21 h 69"/>
                  <a:gd name="T54" fmla="*/ 9 w 91"/>
                  <a:gd name="T55" fmla="*/ 21 h 69"/>
                  <a:gd name="T56" fmla="*/ 11 w 91"/>
                  <a:gd name="T57" fmla="*/ 12 h 69"/>
                  <a:gd name="T58" fmla="*/ 16 w 91"/>
                  <a:gd name="T59" fmla="*/ 6 h 69"/>
                  <a:gd name="T60" fmla="*/ 26 w 91"/>
                  <a:gd name="T61" fmla="*/ 2 h 69"/>
                  <a:gd name="T62" fmla="*/ 30 w 91"/>
                  <a:gd name="T63" fmla="*/ 2 h 69"/>
                  <a:gd name="T64" fmla="*/ 33 w 91"/>
                  <a:gd name="T65" fmla="*/ 0 h 69"/>
                  <a:gd name="T66" fmla="*/ 45 w 91"/>
                  <a:gd name="T67" fmla="*/ 0 h 69"/>
                  <a:gd name="T68" fmla="*/ 50 w 91"/>
                  <a:gd name="T69" fmla="*/ 6 h 69"/>
                  <a:gd name="T70" fmla="*/ 57 w 91"/>
                  <a:gd name="T71" fmla="*/ 7 h 69"/>
                  <a:gd name="T72" fmla="*/ 62 w 91"/>
                  <a:gd name="T73" fmla="*/ 12 h 69"/>
                  <a:gd name="T74" fmla="*/ 71 w 91"/>
                  <a:gd name="T75" fmla="*/ 21 h 69"/>
                  <a:gd name="T76" fmla="*/ 76 w 91"/>
                  <a:gd name="T77" fmla="*/ 28 h 69"/>
                  <a:gd name="T78" fmla="*/ 79 w 91"/>
                  <a:gd name="T79" fmla="*/ 35 h 69"/>
                  <a:gd name="T80" fmla="*/ 83 w 91"/>
                  <a:gd name="T81" fmla="*/ 43 h 69"/>
                  <a:gd name="T82" fmla="*/ 83 w 91"/>
                  <a:gd name="T83" fmla="*/ 49 h 69"/>
                  <a:gd name="T84" fmla="*/ 89 w 91"/>
                  <a:gd name="T85" fmla="*/ 55 h 69"/>
                  <a:gd name="T86" fmla="*/ 91 w 91"/>
                  <a:gd name="T87" fmla="*/ 67 h 69"/>
                  <a:gd name="T88" fmla="*/ 83 w 91"/>
                  <a:gd name="T89" fmla="*/ 67 h 69"/>
                  <a:gd name="T90" fmla="*/ 76 w 91"/>
                  <a:gd name="T9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69">
                    <a:moveTo>
                      <a:pt x="72" y="67"/>
                    </a:moveTo>
                    <a:lnTo>
                      <a:pt x="69" y="67"/>
                    </a:lnTo>
                    <a:lnTo>
                      <a:pt x="66" y="66"/>
                    </a:lnTo>
                    <a:lnTo>
                      <a:pt x="62" y="64"/>
                    </a:lnTo>
                    <a:lnTo>
                      <a:pt x="55" y="66"/>
                    </a:lnTo>
                    <a:lnTo>
                      <a:pt x="33" y="62"/>
                    </a:lnTo>
                    <a:lnTo>
                      <a:pt x="28" y="66"/>
                    </a:lnTo>
                    <a:lnTo>
                      <a:pt x="21" y="67"/>
                    </a:lnTo>
                    <a:lnTo>
                      <a:pt x="12" y="67"/>
                    </a:lnTo>
                    <a:lnTo>
                      <a:pt x="11" y="66"/>
                    </a:lnTo>
                    <a:lnTo>
                      <a:pt x="11" y="62"/>
                    </a:lnTo>
                    <a:lnTo>
                      <a:pt x="11" y="61"/>
                    </a:lnTo>
                    <a:lnTo>
                      <a:pt x="9" y="59"/>
                    </a:lnTo>
                    <a:lnTo>
                      <a:pt x="9" y="55"/>
                    </a:lnTo>
                    <a:lnTo>
                      <a:pt x="21" y="54"/>
                    </a:lnTo>
                    <a:lnTo>
                      <a:pt x="26" y="52"/>
                    </a:lnTo>
                    <a:lnTo>
                      <a:pt x="30" y="50"/>
                    </a:lnTo>
                    <a:lnTo>
                      <a:pt x="35" y="49"/>
                    </a:lnTo>
                    <a:lnTo>
                      <a:pt x="42" y="49"/>
                    </a:lnTo>
                    <a:lnTo>
                      <a:pt x="42" y="50"/>
                    </a:lnTo>
                    <a:lnTo>
                      <a:pt x="42" y="50"/>
                    </a:lnTo>
                    <a:lnTo>
                      <a:pt x="42" y="52"/>
                    </a:lnTo>
                    <a:lnTo>
                      <a:pt x="42" y="52"/>
                    </a:lnTo>
                    <a:lnTo>
                      <a:pt x="42" y="52"/>
                    </a:lnTo>
                    <a:lnTo>
                      <a:pt x="42" y="52"/>
                    </a:lnTo>
                    <a:lnTo>
                      <a:pt x="47" y="52"/>
                    </a:lnTo>
                    <a:lnTo>
                      <a:pt x="48" y="50"/>
                    </a:lnTo>
                    <a:lnTo>
                      <a:pt x="50" y="49"/>
                    </a:lnTo>
                    <a:lnTo>
                      <a:pt x="50" y="49"/>
                    </a:lnTo>
                    <a:lnTo>
                      <a:pt x="50" y="49"/>
                    </a:lnTo>
                    <a:lnTo>
                      <a:pt x="50" y="49"/>
                    </a:lnTo>
                    <a:lnTo>
                      <a:pt x="48" y="49"/>
                    </a:lnTo>
                    <a:lnTo>
                      <a:pt x="48" y="49"/>
                    </a:lnTo>
                    <a:lnTo>
                      <a:pt x="42" y="49"/>
                    </a:lnTo>
                    <a:lnTo>
                      <a:pt x="38" y="47"/>
                    </a:lnTo>
                    <a:lnTo>
                      <a:pt x="36" y="45"/>
                    </a:lnTo>
                    <a:lnTo>
                      <a:pt x="33" y="47"/>
                    </a:lnTo>
                    <a:lnTo>
                      <a:pt x="28" y="49"/>
                    </a:lnTo>
                    <a:lnTo>
                      <a:pt x="23" y="49"/>
                    </a:lnTo>
                    <a:lnTo>
                      <a:pt x="11" y="49"/>
                    </a:lnTo>
                    <a:lnTo>
                      <a:pt x="11" y="45"/>
                    </a:lnTo>
                    <a:lnTo>
                      <a:pt x="9" y="42"/>
                    </a:lnTo>
                    <a:lnTo>
                      <a:pt x="6" y="38"/>
                    </a:lnTo>
                    <a:lnTo>
                      <a:pt x="4" y="35"/>
                    </a:lnTo>
                    <a:lnTo>
                      <a:pt x="2" y="33"/>
                    </a:lnTo>
                    <a:lnTo>
                      <a:pt x="0" y="30"/>
                    </a:lnTo>
                    <a:lnTo>
                      <a:pt x="4" y="26"/>
                    </a:lnTo>
                    <a:lnTo>
                      <a:pt x="4" y="26"/>
                    </a:lnTo>
                    <a:lnTo>
                      <a:pt x="4" y="26"/>
                    </a:lnTo>
                    <a:lnTo>
                      <a:pt x="4" y="26"/>
                    </a:lnTo>
                    <a:lnTo>
                      <a:pt x="7" y="23"/>
                    </a:lnTo>
                    <a:lnTo>
                      <a:pt x="7" y="23"/>
                    </a:lnTo>
                    <a:lnTo>
                      <a:pt x="7" y="21"/>
                    </a:lnTo>
                    <a:lnTo>
                      <a:pt x="7" y="21"/>
                    </a:lnTo>
                    <a:lnTo>
                      <a:pt x="9" y="21"/>
                    </a:lnTo>
                    <a:lnTo>
                      <a:pt x="9" y="21"/>
                    </a:lnTo>
                    <a:lnTo>
                      <a:pt x="9" y="16"/>
                    </a:lnTo>
                    <a:lnTo>
                      <a:pt x="11" y="12"/>
                    </a:lnTo>
                    <a:lnTo>
                      <a:pt x="12" y="9"/>
                    </a:lnTo>
                    <a:lnTo>
                      <a:pt x="16" y="6"/>
                    </a:lnTo>
                    <a:lnTo>
                      <a:pt x="16" y="4"/>
                    </a:lnTo>
                    <a:lnTo>
                      <a:pt x="26" y="2"/>
                    </a:lnTo>
                    <a:lnTo>
                      <a:pt x="26" y="2"/>
                    </a:lnTo>
                    <a:lnTo>
                      <a:pt x="30" y="2"/>
                    </a:lnTo>
                    <a:lnTo>
                      <a:pt x="30" y="2"/>
                    </a:lnTo>
                    <a:lnTo>
                      <a:pt x="33" y="0"/>
                    </a:lnTo>
                    <a:lnTo>
                      <a:pt x="40" y="0"/>
                    </a:lnTo>
                    <a:lnTo>
                      <a:pt x="45" y="0"/>
                    </a:lnTo>
                    <a:lnTo>
                      <a:pt x="50" y="4"/>
                    </a:lnTo>
                    <a:lnTo>
                      <a:pt x="50" y="6"/>
                    </a:lnTo>
                    <a:lnTo>
                      <a:pt x="52" y="7"/>
                    </a:lnTo>
                    <a:lnTo>
                      <a:pt x="57" y="7"/>
                    </a:lnTo>
                    <a:lnTo>
                      <a:pt x="59" y="9"/>
                    </a:lnTo>
                    <a:lnTo>
                      <a:pt x="62" y="12"/>
                    </a:lnTo>
                    <a:lnTo>
                      <a:pt x="64" y="18"/>
                    </a:lnTo>
                    <a:lnTo>
                      <a:pt x="71" y="21"/>
                    </a:lnTo>
                    <a:lnTo>
                      <a:pt x="72" y="25"/>
                    </a:lnTo>
                    <a:lnTo>
                      <a:pt x="76" y="28"/>
                    </a:lnTo>
                    <a:lnTo>
                      <a:pt x="79" y="31"/>
                    </a:lnTo>
                    <a:lnTo>
                      <a:pt x="79" y="35"/>
                    </a:lnTo>
                    <a:lnTo>
                      <a:pt x="81" y="38"/>
                    </a:lnTo>
                    <a:lnTo>
                      <a:pt x="83" y="43"/>
                    </a:lnTo>
                    <a:lnTo>
                      <a:pt x="81" y="47"/>
                    </a:lnTo>
                    <a:lnTo>
                      <a:pt x="83" y="49"/>
                    </a:lnTo>
                    <a:lnTo>
                      <a:pt x="89" y="54"/>
                    </a:lnTo>
                    <a:lnTo>
                      <a:pt x="89" y="55"/>
                    </a:lnTo>
                    <a:lnTo>
                      <a:pt x="91" y="59"/>
                    </a:lnTo>
                    <a:lnTo>
                      <a:pt x="91" y="67"/>
                    </a:lnTo>
                    <a:lnTo>
                      <a:pt x="88" y="67"/>
                    </a:lnTo>
                    <a:lnTo>
                      <a:pt x="83" y="67"/>
                    </a:lnTo>
                    <a:lnTo>
                      <a:pt x="79" y="67"/>
                    </a:lnTo>
                    <a:lnTo>
                      <a:pt x="76" y="69"/>
                    </a:lnTo>
                    <a:lnTo>
                      <a:pt x="72" y="6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39" name="Freeform 422"/>
              <p:cNvSpPr>
                <a:spLocks/>
              </p:cNvSpPr>
              <p:nvPr/>
            </p:nvSpPr>
            <p:spPr bwMode="auto">
              <a:xfrm>
                <a:off x="2456" y="2346"/>
                <a:ext cx="46" cy="17"/>
              </a:xfrm>
              <a:custGeom>
                <a:avLst/>
                <a:gdLst>
                  <a:gd name="T0" fmla="*/ 2 w 46"/>
                  <a:gd name="T1" fmla="*/ 5 h 17"/>
                  <a:gd name="T2" fmla="*/ 14 w 46"/>
                  <a:gd name="T3" fmla="*/ 5 h 17"/>
                  <a:gd name="T4" fmla="*/ 17 w 46"/>
                  <a:gd name="T5" fmla="*/ 3 h 17"/>
                  <a:gd name="T6" fmla="*/ 22 w 46"/>
                  <a:gd name="T7" fmla="*/ 1 h 17"/>
                  <a:gd name="T8" fmla="*/ 29 w 46"/>
                  <a:gd name="T9" fmla="*/ 0 h 17"/>
                  <a:gd name="T10" fmla="*/ 29 w 46"/>
                  <a:gd name="T11" fmla="*/ 0 h 17"/>
                  <a:gd name="T12" fmla="*/ 31 w 46"/>
                  <a:gd name="T13" fmla="*/ 3 h 17"/>
                  <a:gd name="T14" fmla="*/ 31 w 46"/>
                  <a:gd name="T15" fmla="*/ 3 h 17"/>
                  <a:gd name="T16" fmla="*/ 33 w 46"/>
                  <a:gd name="T17" fmla="*/ 3 h 17"/>
                  <a:gd name="T18" fmla="*/ 39 w 46"/>
                  <a:gd name="T19" fmla="*/ 5 h 17"/>
                  <a:gd name="T20" fmla="*/ 39 w 46"/>
                  <a:gd name="T21" fmla="*/ 5 h 17"/>
                  <a:gd name="T22" fmla="*/ 41 w 46"/>
                  <a:gd name="T23" fmla="*/ 5 h 17"/>
                  <a:gd name="T24" fmla="*/ 41 w 46"/>
                  <a:gd name="T25" fmla="*/ 5 h 17"/>
                  <a:gd name="T26" fmla="*/ 43 w 46"/>
                  <a:gd name="T27" fmla="*/ 5 h 17"/>
                  <a:gd name="T28" fmla="*/ 43 w 46"/>
                  <a:gd name="T29" fmla="*/ 5 h 17"/>
                  <a:gd name="T30" fmla="*/ 45 w 46"/>
                  <a:gd name="T31" fmla="*/ 5 h 17"/>
                  <a:gd name="T32" fmla="*/ 46 w 46"/>
                  <a:gd name="T33" fmla="*/ 5 h 17"/>
                  <a:gd name="T34" fmla="*/ 46 w 46"/>
                  <a:gd name="T35" fmla="*/ 5 h 17"/>
                  <a:gd name="T36" fmla="*/ 46 w 46"/>
                  <a:gd name="T37" fmla="*/ 7 h 17"/>
                  <a:gd name="T38" fmla="*/ 45 w 46"/>
                  <a:gd name="T39" fmla="*/ 8 h 17"/>
                  <a:gd name="T40" fmla="*/ 41 w 46"/>
                  <a:gd name="T41" fmla="*/ 12 h 17"/>
                  <a:gd name="T42" fmla="*/ 38 w 46"/>
                  <a:gd name="T43" fmla="*/ 13 h 17"/>
                  <a:gd name="T44" fmla="*/ 38 w 46"/>
                  <a:gd name="T45" fmla="*/ 13 h 17"/>
                  <a:gd name="T46" fmla="*/ 38 w 46"/>
                  <a:gd name="T47" fmla="*/ 13 h 17"/>
                  <a:gd name="T48" fmla="*/ 33 w 46"/>
                  <a:gd name="T49" fmla="*/ 12 h 17"/>
                  <a:gd name="T50" fmla="*/ 33 w 46"/>
                  <a:gd name="T51" fmla="*/ 12 h 17"/>
                  <a:gd name="T52" fmla="*/ 31 w 46"/>
                  <a:gd name="T53" fmla="*/ 12 h 17"/>
                  <a:gd name="T54" fmla="*/ 31 w 46"/>
                  <a:gd name="T55" fmla="*/ 10 h 17"/>
                  <a:gd name="T56" fmla="*/ 26 w 46"/>
                  <a:gd name="T57" fmla="*/ 10 h 17"/>
                  <a:gd name="T58" fmla="*/ 22 w 46"/>
                  <a:gd name="T59" fmla="*/ 12 h 17"/>
                  <a:gd name="T60" fmla="*/ 17 w 46"/>
                  <a:gd name="T61" fmla="*/ 12 h 17"/>
                  <a:gd name="T62" fmla="*/ 14 w 46"/>
                  <a:gd name="T63" fmla="*/ 13 h 17"/>
                  <a:gd name="T64" fmla="*/ 0 w 46"/>
                  <a:gd name="T65" fmla="*/ 17 h 17"/>
                  <a:gd name="T66" fmla="*/ 2 w 46"/>
                  <a:gd name="T6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 h="17">
                    <a:moveTo>
                      <a:pt x="2" y="5"/>
                    </a:moveTo>
                    <a:lnTo>
                      <a:pt x="14" y="5"/>
                    </a:lnTo>
                    <a:lnTo>
                      <a:pt x="17" y="3"/>
                    </a:lnTo>
                    <a:lnTo>
                      <a:pt x="22" y="1"/>
                    </a:lnTo>
                    <a:lnTo>
                      <a:pt x="29" y="0"/>
                    </a:lnTo>
                    <a:lnTo>
                      <a:pt x="29" y="0"/>
                    </a:lnTo>
                    <a:lnTo>
                      <a:pt x="31" y="3"/>
                    </a:lnTo>
                    <a:lnTo>
                      <a:pt x="31" y="3"/>
                    </a:lnTo>
                    <a:lnTo>
                      <a:pt x="33" y="3"/>
                    </a:lnTo>
                    <a:lnTo>
                      <a:pt x="39" y="5"/>
                    </a:lnTo>
                    <a:lnTo>
                      <a:pt x="39" y="5"/>
                    </a:lnTo>
                    <a:lnTo>
                      <a:pt x="41" y="5"/>
                    </a:lnTo>
                    <a:lnTo>
                      <a:pt x="41" y="5"/>
                    </a:lnTo>
                    <a:lnTo>
                      <a:pt x="43" y="5"/>
                    </a:lnTo>
                    <a:lnTo>
                      <a:pt x="43" y="5"/>
                    </a:lnTo>
                    <a:lnTo>
                      <a:pt x="45" y="5"/>
                    </a:lnTo>
                    <a:lnTo>
                      <a:pt x="46" y="5"/>
                    </a:lnTo>
                    <a:lnTo>
                      <a:pt x="46" y="5"/>
                    </a:lnTo>
                    <a:lnTo>
                      <a:pt x="46" y="7"/>
                    </a:lnTo>
                    <a:lnTo>
                      <a:pt x="45" y="8"/>
                    </a:lnTo>
                    <a:lnTo>
                      <a:pt x="41" y="12"/>
                    </a:lnTo>
                    <a:lnTo>
                      <a:pt x="38" y="13"/>
                    </a:lnTo>
                    <a:lnTo>
                      <a:pt x="38" y="13"/>
                    </a:lnTo>
                    <a:lnTo>
                      <a:pt x="38" y="13"/>
                    </a:lnTo>
                    <a:lnTo>
                      <a:pt x="33" y="12"/>
                    </a:lnTo>
                    <a:lnTo>
                      <a:pt x="33" y="12"/>
                    </a:lnTo>
                    <a:lnTo>
                      <a:pt x="31" y="12"/>
                    </a:lnTo>
                    <a:lnTo>
                      <a:pt x="31" y="10"/>
                    </a:lnTo>
                    <a:lnTo>
                      <a:pt x="26" y="10"/>
                    </a:lnTo>
                    <a:lnTo>
                      <a:pt x="22" y="12"/>
                    </a:lnTo>
                    <a:lnTo>
                      <a:pt x="17" y="12"/>
                    </a:lnTo>
                    <a:lnTo>
                      <a:pt x="14" y="13"/>
                    </a:lnTo>
                    <a:lnTo>
                      <a:pt x="0" y="17"/>
                    </a:lnTo>
                    <a:lnTo>
                      <a:pt x="2" y="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40" name="Freeform 423"/>
              <p:cNvSpPr>
                <a:spLocks/>
              </p:cNvSpPr>
              <p:nvPr/>
            </p:nvSpPr>
            <p:spPr bwMode="auto">
              <a:xfrm>
                <a:off x="2453" y="2134"/>
                <a:ext cx="186" cy="203"/>
              </a:xfrm>
              <a:custGeom>
                <a:avLst/>
                <a:gdLst>
                  <a:gd name="T0" fmla="*/ 65 w 186"/>
                  <a:gd name="T1" fmla="*/ 196 h 203"/>
                  <a:gd name="T2" fmla="*/ 56 w 186"/>
                  <a:gd name="T3" fmla="*/ 189 h 203"/>
                  <a:gd name="T4" fmla="*/ 49 w 186"/>
                  <a:gd name="T5" fmla="*/ 179 h 203"/>
                  <a:gd name="T6" fmla="*/ 42 w 186"/>
                  <a:gd name="T7" fmla="*/ 177 h 203"/>
                  <a:gd name="T8" fmla="*/ 39 w 186"/>
                  <a:gd name="T9" fmla="*/ 174 h 203"/>
                  <a:gd name="T10" fmla="*/ 27 w 186"/>
                  <a:gd name="T11" fmla="*/ 174 h 203"/>
                  <a:gd name="T12" fmla="*/ 24 w 186"/>
                  <a:gd name="T13" fmla="*/ 174 h 203"/>
                  <a:gd name="T14" fmla="*/ 20 w 186"/>
                  <a:gd name="T15" fmla="*/ 174 h 203"/>
                  <a:gd name="T16" fmla="*/ 8 w 186"/>
                  <a:gd name="T17" fmla="*/ 170 h 203"/>
                  <a:gd name="T18" fmla="*/ 10 w 186"/>
                  <a:gd name="T19" fmla="*/ 165 h 203"/>
                  <a:gd name="T20" fmla="*/ 12 w 186"/>
                  <a:gd name="T21" fmla="*/ 160 h 203"/>
                  <a:gd name="T22" fmla="*/ 13 w 186"/>
                  <a:gd name="T23" fmla="*/ 157 h 203"/>
                  <a:gd name="T24" fmla="*/ 13 w 186"/>
                  <a:gd name="T25" fmla="*/ 146 h 203"/>
                  <a:gd name="T26" fmla="*/ 12 w 186"/>
                  <a:gd name="T27" fmla="*/ 143 h 203"/>
                  <a:gd name="T28" fmla="*/ 12 w 186"/>
                  <a:gd name="T29" fmla="*/ 138 h 203"/>
                  <a:gd name="T30" fmla="*/ 10 w 186"/>
                  <a:gd name="T31" fmla="*/ 136 h 203"/>
                  <a:gd name="T32" fmla="*/ 8 w 186"/>
                  <a:gd name="T33" fmla="*/ 133 h 203"/>
                  <a:gd name="T34" fmla="*/ 6 w 186"/>
                  <a:gd name="T35" fmla="*/ 129 h 203"/>
                  <a:gd name="T36" fmla="*/ 10 w 186"/>
                  <a:gd name="T37" fmla="*/ 124 h 203"/>
                  <a:gd name="T38" fmla="*/ 10 w 186"/>
                  <a:gd name="T39" fmla="*/ 122 h 203"/>
                  <a:gd name="T40" fmla="*/ 10 w 186"/>
                  <a:gd name="T41" fmla="*/ 116 h 203"/>
                  <a:gd name="T42" fmla="*/ 8 w 186"/>
                  <a:gd name="T43" fmla="*/ 112 h 203"/>
                  <a:gd name="T44" fmla="*/ 6 w 186"/>
                  <a:gd name="T45" fmla="*/ 110 h 203"/>
                  <a:gd name="T46" fmla="*/ 3 w 186"/>
                  <a:gd name="T47" fmla="*/ 107 h 203"/>
                  <a:gd name="T48" fmla="*/ 1 w 186"/>
                  <a:gd name="T49" fmla="*/ 103 h 203"/>
                  <a:gd name="T50" fmla="*/ 0 w 186"/>
                  <a:gd name="T51" fmla="*/ 97 h 203"/>
                  <a:gd name="T52" fmla="*/ 58 w 186"/>
                  <a:gd name="T53" fmla="*/ 76 h 203"/>
                  <a:gd name="T54" fmla="*/ 60 w 186"/>
                  <a:gd name="T55" fmla="*/ 71 h 203"/>
                  <a:gd name="T56" fmla="*/ 60 w 186"/>
                  <a:gd name="T57" fmla="*/ 71 h 203"/>
                  <a:gd name="T58" fmla="*/ 61 w 186"/>
                  <a:gd name="T59" fmla="*/ 69 h 203"/>
                  <a:gd name="T60" fmla="*/ 66 w 186"/>
                  <a:gd name="T61" fmla="*/ 67 h 203"/>
                  <a:gd name="T62" fmla="*/ 73 w 186"/>
                  <a:gd name="T63" fmla="*/ 64 h 203"/>
                  <a:gd name="T64" fmla="*/ 123 w 186"/>
                  <a:gd name="T65" fmla="*/ 23 h 203"/>
                  <a:gd name="T66" fmla="*/ 186 w 186"/>
                  <a:gd name="T67" fmla="*/ 42 h 203"/>
                  <a:gd name="T68" fmla="*/ 160 w 186"/>
                  <a:gd name="T69" fmla="*/ 64 h 203"/>
                  <a:gd name="T70" fmla="*/ 176 w 186"/>
                  <a:gd name="T71" fmla="*/ 176 h 203"/>
                  <a:gd name="T72" fmla="*/ 118 w 186"/>
                  <a:gd name="T73" fmla="*/ 191 h 203"/>
                  <a:gd name="T74" fmla="*/ 116 w 186"/>
                  <a:gd name="T75" fmla="*/ 191 h 203"/>
                  <a:gd name="T76" fmla="*/ 95 w 186"/>
                  <a:gd name="T77" fmla="*/ 193 h 203"/>
                  <a:gd name="T78" fmla="*/ 83 w 186"/>
                  <a:gd name="T79" fmla="*/ 188 h 203"/>
                  <a:gd name="T80" fmla="*/ 78 w 186"/>
                  <a:gd name="T81" fmla="*/ 198 h 203"/>
                  <a:gd name="T82" fmla="*/ 71 w 186"/>
                  <a:gd name="T83"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 h="203">
                    <a:moveTo>
                      <a:pt x="66" y="200"/>
                    </a:moveTo>
                    <a:lnTo>
                      <a:pt x="65" y="196"/>
                    </a:lnTo>
                    <a:lnTo>
                      <a:pt x="63" y="195"/>
                    </a:lnTo>
                    <a:lnTo>
                      <a:pt x="56" y="189"/>
                    </a:lnTo>
                    <a:lnTo>
                      <a:pt x="54" y="184"/>
                    </a:lnTo>
                    <a:lnTo>
                      <a:pt x="49" y="179"/>
                    </a:lnTo>
                    <a:lnTo>
                      <a:pt x="44" y="181"/>
                    </a:lnTo>
                    <a:lnTo>
                      <a:pt x="42" y="177"/>
                    </a:lnTo>
                    <a:lnTo>
                      <a:pt x="42" y="176"/>
                    </a:lnTo>
                    <a:lnTo>
                      <a:pt x="39" y="174"/>
                    </a:lnTo>
                    <a:lnTo>
                      <a:pt x="34" y="174"/>
                    </a:lnTo>
                    <a:lnTo>
                      <a:pt x="27" y="174"/>
                    </a:lnTo>
                    <a:lnTo>
                      <a:pt x="27" y="174"/>
                    </a:lnTo>
                    <a:lnTo>
                      <a:pt x="24" y="174"/>
                    </a:lnTo>
                    <a:lnTo>
                      <a:pt x="24" y="174"/>
                    </a:lnTo>
                    <a:lnTo>
                      <a:pt x="20" y="174"/>
                    </a:lnTo>
                    <a:lnTo>
                      <a:pt x="12" y="176"/>
                    </a:lnTo>
                    <a:lnTo>
                      <a:pt x="8" y="170"/>
                    </a:lnTo>
                    <a:lnTo>
                      <a:pt x="8" y="167"/>
                    </a:lnTo>
                    <a:lnTo>
                      <a:pt x="10" y="165"/>
                    </a:lnTo>
                    <a:lnTo>
                      <a:pt x="12" y="160"/>
                    </a:lnTo>
                    <a:lnTo>
                      <a:pt x="12" y="160"/>
                    </a:lnTo>
                    <a:lnTo>
                      <a:pt x="13" y="157"/>
                    </a:lnTo>
                    <a:lnTo>
                      <a:pt x="13" y="157"/>
                    </a:lnTo>
                    <a:lnTo>
                      <a:pt x="13" y="157"/>
                    </a:lnTo>
                    <a:lnTo>
                      <a:pt x="13" y="146"/>
                    </a:lnTo>
                    <a:lnTo>
                      <a:pt x="13" y="146"/>
                    </a:lnTo>
                    <a:lnTo>
                      <a:pt x="12" y="143"/>
                    </a:lnTo>
                    <a:lnTo>
                      <a:pt x="12" y="143"/>
                    </a:lnTo>
                    <a:lnTo>
                      <a:pt x="12" y="138"/>
                    </a:lnTo>
                    <a:lnTo>
                      <a:pt x="10" y="136"/>
                    </a:lnTo>
                    <a:lnTo>
                      <a:pt x="10" y="136"/>
                    </a:lnTo>
                    <a:lnTo>
                      <a:pt x="10" y="133"/>
                    </a:lnTo>
                    <a:lnTo>
                      <a:pt x="8" y="133"/>
                    </a:lnTo>
                    <a:lnTo>
                      <a:pt x="8" y="133"/>
                    </a:lnTo>
                    <a:lnTo>
                      <a:pt x="6" y="129"/>
                    </a:lnTo>
                    <a:lnTo>
                      <a:pt x="6" y="128"/>
                    </a:lnTo>
                    <a:lnTo>
                      <a:pt x="10" y="124"/>
                    </a:lnTo>
                    <a:lnTo>
                      <a:pt x="10" y="122"/>
                    </a:lnTo>
                    <a:lnTo>
                      <a:pt x="10" y="122"/>
                    </a:lnTo>
                    <a:lnTo>
                      <a:pt x="10" y="117"/>
                    </a:lnTo>
                    <a:lnTo>
                      <a:pt x="10" y="116"/>
                    </a:lnTo>
                    <a:lnTo>
                      <a:pt x="8" y="112"/>
                    </a:lnTo>
                    <a:lnTo>
                      <a:pt x="8" y="112"/>
                    </a:lnTo>
                    <a:lnTo>
                      <a:pt x="6" y="110"/>
                    </a:lnTo>
                    <a:lnTo>
                      <a:pt x="6" y="110"/>
                    </a:lnTo>
                    <a:lnTo>
                      <a:pt x="5" y="109"/>
                    </a:lnTo>
                    <a:lnTo>
                      <a:pt x="3" y="107"/>
                    </a:lnTo>
                    <a:lnTo>
                      <a:pt x="3" y="107"/>
                    </a:lnTo>
                    <a:lnTo>
                      <a:pt x="1" y="103"/>
                    </a:lnTo>
                    <a:lnTo>
                      <a:pt x="0" y="103"/>
                    </a:lnTo>
                    <a:lnTo>
                      <a:pt x="0" y="97"/>
                    </a:lnTo>
                    <a:lnTo>
                      <a:pt x="58" y="98"/>
                    </a:lnTo>
                    <a:lnTo>
                      <a:pt x="58" y="76"/>
                    </a:lnTo>
                    <a:lnTo>
                      <a:pt x="58" y="73"/>
                    </a:lnTo>
                    <a:lnTo>
                      <a:pt x="60" y="71"/>
                    </a:lnTo>
                    <a:lnTo>
                      <a:pt x="60" y="71"/>
                    </a:lnTo>
                    <a:lnTo>
                      <a:pt x="60" y="71"/>
                    </a:lnTo>
                    <a:lnTo>
                      <a:pt x="61" y="69"/>
                    </a:lnTo>
                    <a:lnTo>
                      <a:pt x="61" y="69"/>
                    </a:lnTo>
                    <a:lnTo>
                      <a:pt x="65" y="67"/>
                    </a:lnTo>
                    <a:lnTo>
                      <a:pt x="66" y="67"/>
                    </a:lnTo>
                    <a:lnTo>
                      <a:pt x="70" y="66"/>
                    </a:lnTo>
                    <a:lnTo>
                      <a:pt x="73" y="64"/>
                    </a:lnTo>
                    <a:lnTo>
                      <a:pt x="73" y="23"/>
                    </a:lnTo>
                    <a:lnTo>
                      <a:pt x="123" y="23"/>
                    </a:lnTo>
                    <a:lnTo>
                      <a:pt x="125" y="0"/>
                    </a:lnTo>
                    <a:lnTo>
                      <a:pt x="186" y="42"/>
                    </a:lnTo>
                    <a:lnTo>
                      <a:pt x="159" y="42"/>
                    </a:lnTo>
                    <a:lnTo>
                      <a:pt x="160" y="64"/>
                    </a:lnTo>
                    <a:lnTo>
                      <a:pt x="172" y="172"/>
                    </a:lnTo>
                    <a:lnTo>
                      <a:pt x="176" y="176"/>
                    </a:lnTo>
                    <a:lnTo>
                      <a:pt x="174" y="191"/>
                    </a:lnTo>
                    <a:lnTo>
                      <a:pt x="118" y="191"/>
                    </a:lnTo>
                    <a:lnTo>
                      <a:pt x="116" y="189"/>
                    </a:lnTo>
                    <a:lnTo>
                      <a:pt x="116" y="191"/>
                    </a:lnTo>
                    <a:lnTo>
                      <a:pt x="111" y="193"/>
                    </a:lnTo>
                    <a:lnTo>
                      <a:pt x="95" y="193"/>
                    </a:lnTo>
                    <a:lnTo>
                      <a:pt x="92" y="196"/>
                    </a:lnTo>
                    <a:lnTo>
                      <a:pt x="83" y="188"/>
                    </a:lnTo>
                    <a:lnTo>
                      <a:pt x="80" y="189"/>
                    </a:lnTo>
                    <a:lnTo>
                      <a:pt x="78" y="198"/>
                    </a:lnTo>
                    <a:lnTo>
                      <a:pt x="77" y="200"/>
                    </a:lnTo>
                    <a:lnTo>
                      <a:pt x="71" y="203"/>
                    </a:lnTo>
                    <a:lnTo>
                      <a:pt x="66" y="20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41" name="Freeform 424"/>
              <p:cNvSpPr>
                <a:spLocks/>
              </p:cNvSpPr>
              <p:nvPr/>
            </p:nvSpPr>
            <p:spPr bwMode="auto">
              <a:xfrm>
                <a:off x="2453" y="1992"/>
                <a:ext cx="239" cy="242"/>
              </a:xfrm>
              <a:custGeom>
                <a:avLst/>
                <a:gdLst>
                  <a:gd name="T0" fmla="*/ 234 w 239"/>
                  <a:gd name="T1" fmla="*/ 53 h 242"/>
                  <a:gd name="T2" fmla="*/ 232 w 239"/>
                  <a:gd name="T3" fmla="*/ 43 h 242"/>
                  <a:gd name="T4" fmla="*/ 231 w 239"/>
                  <a:gd name="T5" fmla="*/ 33 h 242"/>
                  <a:gd name="T6" fmla="*/ 227 w 239"/>
                  <a:gd name="T7" fmla="*/ 21 h 242"/>
                  <a:gd name="T8" fmla="*/ 215 w 239"/>
                  <a:gd name="T9" fmla="*/ 14 h 242"/>
                  <a:gd name="T10" fmla="*/ 213 w 239"/>
                  <a:gd name="T11" fmla="*/ 14 h 242"/>
                  <a:gd name="T12" fmla="*/ 203 w 239"/>
                  <a:gd name="T13" fmla="*/ 12 h 242"/>
                  <a:gd name="T14" fmla="*/ 184 w 239"/>
                  <a:gd name="T15" fmla="*/ 12 h 242"/>
                  <a:gd name="T16" fmla="*/ 176 w 239"/>
                  <a:gd name="T17" fmla="*/ 3 h 242"/>
                  <a:gd name="T18" fmla="*/ 166 w 239"/>
                  <a:gd name="T19" fmla="*/ 3 h 242"/>
                  <a:gd name="T20" fmla="*/ 162 w 239"/>
                  <a:gd name="T21" fmla="*/ 12 h 242"/>
                  <a:gd name="T22" fmla="*/ 159 w 239"/>
                  <a:gd name="T23" fmla="*/ 19 h 242"/>
                  <a:gd name="T24" fmla="*/ 154 w 239"/>
                  <a:gd name="T25" fmla="*/ 29 h 242"/>
                  <a:gd name="T26" fmla="*/ 148 w 239"/>
                  <a:gd name="T27" fmla="*/ 36 h 242"/>
                  <a:gd name="T28" fmla="*/ 142 w 239"/>
                  <a:gd name="T29" fmla="*/ 39 h 242"/>
                  <a:gd name="T30" fmla="*/ 131 w 239"/>
                  <a:gd name="T31" fmla="*/ 43 h 242"/>
                  <a:gd name="T32" fmla="*/ 125 w 239"/>
                  <a:gd name="T33" fmla="*/ 48 h 242"/>
                  <a:gd name="T34" fmla="*/ 116 w 239"/>
                  <a:gd name="T35" fmla="*/ 57 h 242"/>
                  <a:gd name="T36" fmla="*/ 113 w 239"/>
                  <a:gd name="T37" fmla="*/ 67 h 242"/>
                  <a:gd name="T38" fmla="*/ 109 w 239"/>
                  <a:gd name="T39" fmla="*/ 72 h 242"/>
                  <a:gd name="T40" fmla="*/ 107 w 239"/>
                  <a:gd name="T41" fmla="*/ 77 h 242"/>
                  <a:gd name="T42" fmla="*/ 107 w 239"/>
                  <a:gd name="T43" fmla="*/ 93 h 242"/>
                  <a:gd name="T44" fmla="*/ 107 w 239"/>
                  <a:gd name="T45" fmla="*/ 98 h 242"/>
                  <a:gd name="T46" fmla="*/ 104 w 239"/>
                  <a:gd name="T47" fmla="*/ 105 h 242"/>
                  <a:gd name="T48" fmla="*/ 90 w 239"/>
                  <a:gd name="T49" fmla="*/ 120 h 242"/>
                  <a:gd name="T50" fmla="*/ 85 w 239"/>
                  <a:gd name="T51" fmla="*/ 124 h 242"/>
                  <a:gd name="T52" fmla="*/ 80 w 239"/>
                  <a:gd name="T53" fmla="*/ 127 h 242"/>
                  <a:gd name="T54" fmla="*/ 66 w 239"/>
                  <a:gd name="T55" fmla="*/ 132 h 242"/>
                  <a:gd name="T56" fmla="*/ 54 w 239"/>
                  <a:gd name="T57" fmla="*/ 141 h 242"/>
                  <a:gd name="T58" fmla="*/ 53 w 239"/>
                  <a:gd name="T59" fmla="*/ 146 h 242"/>
                  <a:gd name="T60" fmla="*/ 37 w 239"/>
                  <a:gd name="T61" fmla="*/ 161 h 242"/>
                  <a:gd name="T62" fmla="*/ 34 w 239"/>
                  <a:gd name="T63" fmla="*/ 170 h 242"/>
                  <a:gd name="T64" fmla="*/ 30 w 239"/>
                  <a:gd name="T65" fmla="*/ 180 h 242"/>
                  <a:gd name="T66" fmla="*/ 29 w 239"/>
                  <a:gd name="T67" fmla="*/ 187 h 242"/>
                  <a:gd name="T68" fmla="*/ 17 w 239"/>
                  <a:gd name="T69" fmla="*/ 203 h 242"/>
                  <a:gd name="T70" fmla="*/ 12 w 239"/>
                  <a:gd name="T71" fmla="*/ 211 h 242"/>
                  <a:gd name="T72" fmla="*/ 8 w 239"/>
                  <a:gd name="T73" fmla="*/ 216 h 242"/>
                  <a:gd name="T74" fmla="*/ 6 w 239"/>
                  <a:gd name="T75" fmla="*/ 220 h 242"/>
                  <a:gd name="T76" fmla="*/ 3 w 239"/>
                  <a:gd name="T77" fmla="*/ 227 h 242"/>
                  <a:gd name="T78" fmla="*/ 0 w 239"/>
                  <a:gd name="T79" fmla="*/ 237 h 242"/>
                  <a:gd name="T80" fmla="*/ 61 w 239"/>
                  <a:gd name="T81" fmla="*/ 215 h 242"/>
                  <a:gd name="T82" fmla="*/ 68 w 239"/>
                  <a:gd name="T83" fmla="*/ 211 h 242"/>
                  <a:gd name="T84" fmla="*/ 126 w 239"/>
                  <a:gd name="T85" fmla="*/ 146 h 242"/>
                  <a:gd name="T86" fmla="*/ 126 w 239"/>
                  <a:gd name="T87" fmla="*/ 137 h 242"/>
                  <a:gd name="T88" fmla="*/ 135 w 239"/>
                  <a:gd name="T89" fmla="*/ 117 h 242"/>
                  <a:gd name="T90" fmla="*/ 140 w 239"/>
                  <a:gd name="T91" fmla="*/ 112 h 242"/>
                  <a:gd name="T92" fmla="*/ 148 w 239"/>
                  <a:gd name="T93" fmla="*/ 108 h 242"/>
                  <a:gd name="T94" fmla="*/ 159 w 239"/>
                  <a:gd name="T95" fmla="*/ 105 h 242"/>
                  <a:gd name="T96" fmla="*/ 166 w 239"/>
                  <a:gd name="T97" fmla="*/ 105 h 242"/>
                  <a:gd name="T98" fmla="*/ 183 w 239"/>
                  <a:gd name="T99" fmla="*/ 93 h 242"/>
                  <a:gd name="T100" fmla="*/ 191 w 239"/>
                  <a:gd name="T101" fmla="*/ 91 h 242"/>
                  <a:gd name="T102" fmla="*/ 195 w 239"/>
                  <a:gd name="T103" fmla="*/ 87 h 242"/>
                  <a:gd name="T104" fmla="*/ 200 w 239"/>
                  <a:gd name="T105" fmla="*/ 86 h 242"/>
                  <a:gd name="T106" fmla="*/ 200 w 239"/>
                  <a:gd name="T107" fmla="*/ 79 h 242"/>
                  <a:gd name="T108" fmla="*/ 198 w 239"/>
                  <a:gd name="T109" fmla="*/ 74 h 242"/>
                  <a:gd name="T110" fmla="*/ 202 w 239"/>
                  <a:gd name="T111" fmla="*/ 74 h 242"/>
                  <a:gd name="T112" fmla="*/ 212 w 239"/>
                  <a:gd name="T113" fmla="*/ 67 h 242"/>
                  <a:gd name="T114" fmla="*/ 234 w 239"/>
                  <a:gd name="T115" fmla="*/ 65 h 242"/>
                  <a:gd name="T116" fmla="*/ 236 w 239"/>
                  <a:gd name="T117" fmla="*/ 5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9" h="242">
                    <a:moveTo>
                      <a:pt x="236" y="55"/>
                    </a:moveTo>
                    <a:lnTo>
                      <a:pt x="234" y="55"/>
                    </a:lnTo>
                    <a:lnTo>
                      <a:pt x="234" y="55"/>
                    </a:lnTo>
                    <a:lnTo>
                      <a:pt x="234" y="53"/>
                    </a:lnTo>
                    <a:lnTo>
                      <a:pt x="234" y="53"/>
                    </a:lnTo>
                    <a:lnTo>
                      <a:pt x="232" y="50"/>
                    </a:lnTo>
                    <a:lnTo>
                      <a:pt x="232" y="48"/>
                    </a:lnTo>
                    <a:lnTo>
                      <a:pt x="232" y="48"/>
                    </a:lnTo>
                    <a:lnTo>
                      <a:pt x="232" y="45"/>
                    </a:lnTo>
                    <a:lnTo>
                      <a:pt x="232" y="43"/>
                    </a:lnTo>
                    <a:lnTo>
                      <a:pt x="232" y="43"/>
                    </a:lnTo>
                    <a:lnTo>
                      <a:pt x="231" y="41"/>
                    </a:lnTo>
                    <a:lnTo>
                      <a:pt x="231" y="39"/>
                    </a:lnTo>
                    <a:lnTo>
                      <a:pt x="231" y="38"/>
                    </a:lnTo>
                    <a:lnTo>
                      <a:pt x="231" y="33"/>
                    </a:lnTo>
                    <a:lnTo>
                      <a:pt x="231" y="31"/>
                    </a:lnTo>
                    <a:lnTo>
                      <a:pt x="231" y="27"/>
                    </a:lnTo>
                    <a:lnTo>
                      <a:pt x="229" y="26"/>
                    </a:lnTo>
                    <a:lnTo>
                      <a:pt x="229" y="24"/>
                    </a:lnTo>
                    <a:lnTo>
                      <a:pt x="227" y="21"/>
                    </a:lnTo>
                    <a:lnTo>
                      <a:pt x="227" y="19"/>
                    </a:lnTo>
                    <a:lnTo>
                      <a:pt x="225" y="19"/>
                    </a:lnTo>
                    <a:lnTo>
                      <a:pt x="224" y="15"/>
                    </a:lnTo>
                    <a:lnTo>
                      <a:pt x="222" y="14"/>
                    </a:lnTo>
                    <a:lnTo>
                      <a:pt x="215" y="14"/>
                    </a:lnTo>
                    <a:lnTo>
                      <a:pt x="215" y="14"/>
                    </a:lnTo>
                    <a:lnTo>
                      <a:pt x="213" y="14"/>
                    </a:lnTo>
                    <a:lnTo>
                      <a:pt x="213" y="14"/>
                    </a:lnTo>
                    <a:lnTo>
                      <a:pt x="213" y="14"/>
                    </a:lnTo>
                    <a:lnTo>
                      <a:pt x="213" y="14"/>
                    </a:lnTo>
                    <a:lnTo>
                      <a:pt x="213" y="14"/>
                    </a:lnTo>
                    <a:lnTo>
                      <a:pt x="212" y="10"/>
                    </a:lnTo>
                    <a:lnTo>
                      <a:pt x="207" y="12"/>
                    </a:lnTo>
                    <a:lnTo>
                      <a:pt x="203" y="12"/>
                    </a:lnTo>
                    <a:lnTo>
                      <a:pt x="203" y="12"/>
                    </a:lnTo>
                    <a:lnTo>
                      <a:pt x="200" y="12"/>
                    </a:lnTo>
                    <a:lnTo>
                      <a:pt x="200" y="12"/>
                    </a:lnTo>
                    <a:lnTo>
                      <a:pt x="193" y="12"/>
                    </a:lnTo>
                    <a:lnTo>
                      <a:pt x="188" y="12"/>
                    </a:lnTo>
                    <a:lnTo>
                      <a:pt x="184" y="12"/>
                    </a:lnTo>
                    <a:lnTo>
                      <a:pt x="184" y="12"/>
                    </a:lnTo>
                    <a:lnTo>
                      <a:pt x="183" y="10"/>
                    </a:lnTo>
                    <a:lnTo>
                      <a:pt x="183" y="10"/>
                    </a:lnTo>
                    <a:lnTo>
                      <a:pt x="178" y="5"/>
                    </a:lnTo>
                    <a:lnTo>
                      <a:pt x="176" y="3"/>
                    </a:lnTo>
                    <a:lnTo>
                      <a:pt x="176" y="2"/>
                    </a:lnTo>
                    <a:lnTo>
                      <a:pt x="172" y="0"/>
                    </a:lnTo>
                    <a:lnTo>
                      <a:pt x="171" y="2"/>
                    </a:lnTo>
                    <a:lnTo>
                      <a:pt x="167" y="2"/>
                    </a:lnTo>
                    <a:lnTo>
                      <a:pt x="166" y="3"/>
                    </a:lnTo>
                    <a:lnTo>
                      <a:pt x="164" y="7"/>
                    </a:lnTo>
                    <a:lnTo>
                      <a:pt x="162" y="10"/>
                    </a:lnTo>
                    <a:lnTo>
                      <a:pt x="162" y="10"/>
                    </a:lnTo>
                    <a:lnTo>
                      <a:pt x="162" y="12"/>
                    </a:lnTo>
                    <a:lnTo>
                      <a:pt x="162" y="12"/>
                    </a:lnTo>
                    <a:lnTo>
                      <a:pt x="160" y="15"/>
                    </a:lnTo>
                    <a:lnTo>
                      <a:pt x="160" y="15"/>
                    </a:lnTo>
                    <a:lnTo>
                      <a:pt x="160" y="17"/>
                    </a:lnTo>
                    <a:lnTo>
                      <a:pt x="160" y="17"/>
                    </a:lnTo>
                    <a:lnTo>
                      <a:pt x="159" y="19"/>
                    </a:lnTo>
                    <a:lnTo>
                      <a:pt x="159" y="19"/>
                    </a:lnTo>
                    <a:lnTo>
                      <a:pt x="157" y="24"/>
                    </a:lnTo>
                    <a:lnTo>
                      <a:pt x="157" y="24"/>
                    </a:lnTo>
                    <a:lnTo>
                      <a:pt x="154" y="27"/>
                    </a:lnTo>
                    <a:lnTo>
                      <a:pt x="154" y="29"/>
                    </a:lnTo>
                    <a:lnTo>
                      <a:pt x="150" y="33"/>
                    </a:lnTo>
                    <a:lnTo>
                      <a:pt x="150" y="33"/>
                    </a:lnTo>
                    <a:lnTo>
                      <a:pt x="148" y="34"/>
                    </a:lnTo>
                    <a:lnTo>
                      <a:pt x="148" y="34"/>
                    </a:lnTo>
                    <a:lnTo>
                      <a:pt x="148" y="36"/>
                    </a:lnTo>
                    <a:lnTo>
                      <a:pt x="148" y="36"/>
                    </a:lnTo>
                    <a:lnTo>
                      <a:pt x="147" y="36"/>
                    </a:lnTo>
                    <a:lnTo>
                      <a:pt x="147" y="36"/>
                    </a:lnTo>
                    <a:lnTo>
                      <a:pt x="145" y="38"/>
                    </a:lnTo>
                    <a:lnTo>
                      <a:pt x="142" y="39"/>
                    </a:lnTo>
                    <a:lnTo>
                      <a:pt x="136" y="41"/>
                    </a:lnTo>
                    <a:lnTo>
                      <a:pt x="136" y="41"/>
                    </a:lnTo>
                    <a:lnTo>
                      <a:pt x="135" y="43"/>
                    </a:lnTo>
                    <a:lnTo>
                      <a:pt x="135" y="43"/>
                    </a:lnTo>
                    <a:lnTo>
                      <a:pt x="131" y="43"/>
                    </a:lnTo>
                    <a:lnTo>
                      <a:pt x="131" y="43"/>
                    </a:lnTo>
                    <a:lnTo>
                      <a:pt x="130" y="45"/>
                    </a:lnTo>
                    <a:lnTo>
                      <a:pt x="130" y="45"/>
                    </a:lnTo>
                    <a:lnTo>
                      <a:pt x="125" y="48"/>
                    </a:lnTo>
                    <a:lnTo>
                      <a:pt x="125" y="48"/>
                    </a:lnTo>
                    <a:lnTo>
                      <a:pt x="123" y="50"/>
                    </a:lnTo>
                    <a:lnTo>
                      <a:pt x="123" y="50"/>
                    </a:lnTo>
                    <a:lnTo>
                      <a:pt x="119" y="53"/>
                    </a:lnTo>
                    <a:lnTo>
                      <a:pt x="119" y="53"/>
                    </a:lnTo>
                    <a:lnTo>
                      <a:pt x="116" y="57"/>
                    </a:lnTo>
                    <a:lnTo>
                      <a:pt x="116" y="57"/>
                    </a:lnTo>
                    <a:lnTo>
                      <a:pt x="114" y="60"/>
                    </a:lnTo>
                    <a:lnTo>
                      <a:pt x="114" y="60"/>
                    </a:lnTo>
                    <a:lnTo>
                      <a:pt x="114" y="63"/>
                    </a:lnTo>
                    <a:lnTo>
                      <a:pt x="113" y="67"/>
                    </a:lnTo>
                    <a:lnTo>
                      <a:pt x="113" y="67"/>
                    </a:lnTo>
                    <a:lnTo>
                      <a:pt x="111" y="70"/>
                    </a:lnTo>
                    <a:lnTo>
                      <a:pt x="111" y="70"/>
                    </a:lnTo>
                    <a:lnTo>
                      <a:pt x="109" y="72"/>
                    </a:lnTo>
                    <a:lnTo>
                      <a:pt x="109" y="72"/>
                    </a:lnTo>
                    <a:lnTo>
                      <a:pt x="109" y="72"/>
                    </a:lnTo>
                    <a:lnTo>
                      <a:pt x="109" y="72"/>
                    </a:lnTo>
                    <a:lnTo>
                      <a:pt x="107" y="75"/>
                    </a:lnTo>
                    <a:lnTo>
                      <a:pt x="107" y="77"/>
                    </a:lnTo>
                    <a:lnTo>
                      <a:pt x="107" y="77"/>
                    </a:lnTo>
                    <a:lnTo>
                      <a:pt x="107" y="82"/>
                    </a:lnTo>
                    <a:lnTo>
                      <a:pt x="107" y="82"/>
                    </a:lnTo>
                    <a:lnTo>
                      <a:pt x="106" y="87"/>
                    </a:lnTo>
                    <a:lnTo>
                      <a:pt x="106" y="87"/>
                    </a:lnTo>
                    <a:lnTo>
                      <a:pt x="107" y="93"/>
                    </a:lnTo>
                    <a:lnTo>
                      <a:pt x="107" y="93"/>
                    </a:lnTo>
                    <a:lnTo>
                      <a:pt x="107" y="93"/>
                    </a:lnTo>
                    <a:lnTo>
                      <a:pt x="107" y="94"/>
                    </a:lnTo>
                    <a:lnTo>
                      <a:pt x="109" y="98"/>
                    </a:lnTo>
                    <a:lnTo>
                      <a:pt x="107" y="98"/>
                    </a:lnTo>
                    <a:lnTo>
                      <a:pt x="107" y="98"/>
                    </a:lnTo>
                    <a:lnTo>
                      <a:pt x="107" y="100"/>
                    </a:lnTo>
                    <a:lnTo>
                      <a:pt x="106" y="103"/>
                    </a:lnTo>
                    <a:lnTo>
                      <a:pt x="106" y="103"/>
                    </a:lnTo>
                    <a:lnTo>
                      <a:pt x="104" y="105"/>
                    </a:lnTo>
                    <a:lnTo>
                      <a:pt x="101" y="110"/>
                    </a:lnTo>
                    <a:lnTo>
                      <a:pt x="97" y="115"/>
                    </a:lnTo>
                    <a:lnTo>
                      <a:pt x="94" y="117"/>
                    </a:lnTo>
                    <a:lnTo>
                      <a:pt x="94" y="117"/>
                    </a:lnTo>
                    <a:lnTo>
                      <a:pt x="90" y="120"/>
                    </a:lnTo>
                    <a:lnTo>
                      <a:pt x="90" y="120"/>
                    </a:lnTo>
                    <a:lnTo>
                      <a:pt x="89" y="120"/>
                    </a:lnTo>
                    <a:lnTo>
                      <a:pt x="89" y="120"/>
                    </a:lnTo>
                    <a:lnTo>
                      <a:pt x="85" y="124"/>
                    </a:lnTo>
                    <a:lnTo>
                      <a:pt x="85" y="124"/>
                    </a:lnTo>
                    <a:lnTo>
                      <a:pt x="82" y="125"/>
                    </a:lnTo>
                    <a:lnTo>
                      <a:pt x="82" y="125"/>
                    </a:lnTo>
                    <a:lnTo>
                      <a:pt x="80" y="127"/>
                    </a:lnTo>
                    <a:lnTo>
                      <a:pt x="80" y="127"/>
                    </a:lnTo>
                    <a:lnTo>
                      <a:pt x="80" y="127"/>
                    </a:lnTo>
                    <a:lnTo>
                      <a:pt x="80" y="127"/>
                    </a:lnTo>
                    <a:lnTo>
                      <a:pt x="77" y="130"/>
                    </a:lnTo>
                    <a:lnTo>
                      <a:pt x="77" y="130"/>
                    </a:lnTo>
                    <a:lnTo>
                      <a:pt x="71" y="130"/>
                    </a:lnTo>
                    <a:lnTo>
                      <a:pt x="66" y="132"/>
                    </a:lnTo>
                    <a:lnTo>
                      <a:pt x="60" y="136"/>
                    </a:lnTo>
                    <a:lnTo>
                      <a:pt x="58" y="137"/>
                    </a:lnTo>
                    <a:lnTo>
                      <a:pt x="56" y="137"/>
                    </a:lnTo>
                    <a:lnTo>
                      <a:pt x="56" y="139"/>
                    </a:lnTo>
                    <a:lnTo>
                      <a:pt x="54" y="141"/>
                    </a:lnTo>
                    <a:lnTo>
                      <a:pt x="54" y="141"/>
                    </a:lnTo>
                    <a:lnTo>
                      <a:pt x="54" y="141"/>
                    </a:lnTo>
                    <a:lnTo>
                      <a:pt x="54" y="142"/>
                    </a:lnTo>
                    <a:lnTo>
                      <a:pt x="54" y="142"/>
                    </a:lnTo>
                    <a:lnTo>
                      <a:pt x="53" y="146"/>
                    </a:lnTo>
                    <a:lnTo>
                      <a:pt x="51" y="151"/>
                    </a:lnTo>
                    <a:lnTo>
                      <a:pt x="51" y="153"/>
                    </a:lnTo>
                    <a:lnTo>
                      <a:pt x="48" y="154"/>
                    </a:lnTo>
                    <a:lnTo>
                      <a:pt x="42" y="158"/>
                    </a:lnTo>
                    <a:lnTo>
                      <a:pt x="37" y="161"/>
                    </a:lnTo>
                    <a:lnTo>
                      <a:pt x="36" y="165"/>
                    </a:lnTo>
                    <a:lnTo>
                      <a:pt x="36" y="165"/>
                    </a:lnTo>
                    <a:lnTo>
                      <a:pt x="36" y="166"/>
                    </a:lnTo>
                    <a:lnTo>
                      <a:pt x="36" y="166"/>
                    </a:lnTo>
                    <a:lnTo>
                      <a:pt x="34" y="170"/>
                    </a:lnTo>
                    <a:lnTo>
                      <a:pt x="34" y="170"/>
                    </a:lnTo>
                    <a:lnTo>
                      <a:pt x="32" y="172"/>
                    </a:lnTo>
                    <a:lnTo>
                      <a:pt x="32" y="172"/>
                    </a:lnTo>
                    <a:lnTo>
                      <a:pt x="32" y="175"/>
                    </a:lnTo>
                    <a:lnTo>
                      <a:pt x="30" y="180"/>
                    </a:lnTo>
                    <a:lnTo>
                      <a:pt x="30" y="180"/>
                    </a:lnTo>
                    <a:lnTo>
                      <a:pt x="30" y="184"/>
                    </a:lnTo>
                    <a:lnTo>
                      <a:pt x="30" y="184"/>
                    </a:lnTo>
                    <a:lnTo>
                      <a:pt x="30" y="185"/>
                    </a:lnTo>
                    <a:lnTo>
                      <a:pt x="29" y="187"/>
                    </a:lnTo>
                    <a:lnTo>
                      <a:pt x="27" y="191"/>
                    </a:lnTo>
                    <a:lnTo>
                      <a:pt x="22" y="192"/>
                    </a:lnTo>
                    <a:lnTo>
                      <a:pt x="18" y="197"/>
                    </a:lnTo>
                    <a:lnTo>
                      <a:pt x="17" y="201"/>
                    </a:lnTo>
                    <a:lnTo>
                      <a:pt x="17" y="203"/>
                    </a:lnTo>
                    <a:lnTo>
                      <a:pt x="17" y="203"/>
                    </a:lnTo>
                    <a:lnTo>
                      <a:pt x="15" y="206"/>
                    </a:lnTo>
                    <a:lnTo>
                      <a:pt x="15" y="206"/>
                    </a:lnTo>
                    <a:lnTo>
                      <a:pt x="13" y="208"/>
                    </a:lnTo>
                    <a:lnTo>
                      <a:pt x="12" y="211"/>
                    </a:lnTo>
                    <a:lnTo>
                      <a:pt x="12" y="211"/>
                    </a:lnTo>
                    <a:lnTo>
                      <a:pt x="12" y="211"/>
                    </a:lnTo>
                    <a:lnTo>
                      <a:pt x="12" y="213"/>
                    </a:lnTo>
                    <a:lnTo>
                      <a:pt x="12" y="213"/>
                    </a:lnTo>
                    <a:lnTo>
                      <a:pt x="8" y="216"/>
                    </a:lnTo>
                    <a:lnTo>
                      <a:pt x="8" y="216"/>
                    </a:lnTo>
                    <a:lnTo>
                      <a:pt x="8" y="218"/>
                    </a:lnTo>
                    <a:lnTo>
                      <a:pt x="8" y="218"/>
                    </a:lnTo>
                    <a:lnTo>
                      <a:pt x="6" y="220"/>
                    </a:lnTo>
                    <a:lnTo>
                      <a:pt x="6" y="220"/>
                    </a:lnTo>
                    <a:lnTo>
                      <a:pt x="6" y="221"/>
                    </a:lnTo>
                    <a:lnTo>
                      <a:pt x="5" y="223"/>
                    </a:lnTo>
                    <a:lnTo>
                      <a:pt x="3" y="227"/>
                    </a:lnTo>
                    <a:lnTo>
                      <a:pt x="3" y="227"/>
                    </a:lnTo>
                    <a:lnTo>
                      <a:pt x="3" y="227"/>
                    </a:lnTo>
                    <a:lnTo>
                      <a:pt x="1" y="228"/>
                    </a:lnTo>
                    <a:lnTo>
                      <a:pt x="1" y="228"/>
                    </a:lnTo>
                    <a:lnTo>
                      <a:pt x="0" y="232"/>
                    </a:lnTo>
                    <a:lnTo>
                      <a:pt x="0" y="235"/>
                    </a:lnTo>
                    <a:lnTo>
                      <a:pt x="0" y="237"/>
                    </a:lnTo>
                    <a:lnTo>
                      <a:pt x="0" y="242"/>
                    </a:lnTo>
                    <a:lnTo>
                      <a:pt x="60" y="242"/>
                    </a:lnTo>
                    <a:lnTo>
                      <a:pt x="60" y="218"/>
                    </a:lnTo>
                    <a:lnTo>
                      <a:pt x="60" y="216"/>
                    </a:lnTo>
                    <a:lnTo>
                      <a:pt x="61" y="215"/>
                    </a:lnTo>
                    <a:lnTo>
                      <a:pt x="61" y="215"/>
                    </a:lnTo>
                    <a:lnTo>
                      <a:pt x="63" y="213"/>
                    </a:lnTo>
                    <a:lnTo>
                      <a:pt x="63" y="213"/>
                    </a:lnTo>
                    <a:lnTo>
                      <a:pt x="65" y="213"/>
                    </a:lnTo>
                    <a:lnTo>
                      <a:pt x="68" y="211"/>
                    </a:lnTo>
                    <a:lnTo>
                      <a:pt x="71" y="209"/>
                    </a:lnTo>
                    <a:lnTo>
                      <a:pt x="77" y="208"/>
                    </a:lnTo>
                    <a:lnTo>
                      <a:pt x="77" y="168"/>
                    </a:lnTo>
                    <a:lnTo>
                      <a:pt x="126" y="168"/>
                    </a:lnTo>
                    <a:lnTo>
                      <a:pt x="126" y="146"/>
                    </a:lnTo>
                    <a:lnTo>
                      <a:pt x="126" y="141"/>
                    </a:lnTo>
                    <a:lnTo>
                      <a:pt x="126" y="141"/>
                    </a:lnTo>
                    <a:lnTo>
                      <a:pt x="126" y="139"/>
                    </a:lnTo>
                    <a:lnTo>
                      <a:pt x="126" y="137"/>
                    </a:lnTo>
                    <a:lnTo>
                      <a:pt x="126" y="137"/>
                    </a:lnTo>
                    <a:lnTo>
                      <a:pt x="126" y="122"/>
                    </a:lnTo>
                    <a:lnTo>
                      <a:pt x="126" y="122"/>
                    </a:lnTo>
                    <a:lnTo>
                      <a:pt x="128" y="120"/>
                    </a:lnTo>
                    <a:lnTo>
                      <a:pt x="131" y="117"/>
                    </a:lnTo>
                    <a:lnTo>
                      <a:pt x="135" y="117"/>
                    </a:lnTo>
                    <a:lnTo>
                      <a:pt x="135" y="117"/>
                    </a:lnTo>
                    <a:lnTo>
                      <a:pt x="138" y="113"/>
                    </a:lnTo>
                    <a:lnTo>
                      <a:pt x="138" y="113"/>
                    </a:lnTo>
                    <a:lnTo>
                      <a:pt x="140" y="112"/>
                    </a:lnTo>
                    <a:lnTo>
                      <a:pt x="140" y="112"/>
                    </a:lnTo>
                    <a:lnTo>
                      <a:pt x="142" y="112"/>
                    </a:lnTo>
                    <a:lnTo>
                      <a:pt x="142" y="112"/>
                    </a:lnTo>
                    <a:lnTo>
                      <a:pt x="145" y="110"/>
                    </a:lnTo>
                    <a:lnTo>
                      <a:pt x="147" y="108"/>
                    </a:lnTo>
                    <a:lnTo>
                      <a:pt x="148" y="108"/>
                    </a:lnTo>
                    <a:lnTo>
                      <a:pt x="150" y="108"/>
                    </a:lnTo>
                    <a:lnTo>
                      <a:pt x="154" y="108"/>
                    </a:lnTo>
                    <a:lnTo>
                      <a:pt x="154" y="108"/>
                    </a:lnTo>
                    <a:lnTo>
                      <a:pt x="157" y="108"/>
                    </a:lnTo>
                    <a:lnTo>
                      <a:pt x="159" y="105"/>
                    </a:lnTo>
                    <a:lnTo>
                      <a:pt x="159" y="105"/>
                    </a:lnTo>
                    <a:lnTo>
                      <a:pt x="160" y="106"/>
                    </a:lnTo>
                    <a:lnTo>
                      <a:pt x="160" y="106"/>
                    </a:lnTo>
                    <a:lnTo>
                      <a:pt x="164" y="105"/>
                    </a:lnTo>
                    <a:lnTo>
                      <a:pt x="166" y="105"/>
                    </a:lnTo>
                    <a:lnTo>
                      <a:pt x="169" y="103"/>
                    </a:lnTo>
                    <a:lnTo>
                      <a:pt x="172" y="103"/>
                    </a:lnTo>
                    <a:lnTo>
                      <a:pt x="178" y="100"/>
                    </a:lnTo>
                    <a:lnTo>
                      <a:pt x="179" y="98"/>
                    </a:lnTo>
                    <a:lnTo>
                      <a:pt x="183" y="93"/>
                    </a:lnTo>
                    <a:lnTo>
                      <a:pt x="183" y="93"/>
                    </a:lnTo>
                    <a:lnTo>
                      <a:pt x="184" y="93"/>
                    </a:lnTo>
                    <a:lnTo>
                      <a:pt x="186" y="93"/>
                    </a:lnTo>
                    <a:lnTo>
                      <a:pt x="190" y="91"/>
                    </a:lnTo>
                    <a:lnTo>
                      <a:pt x="191" y="91"/>
                    </a:lnTo>
                    <a:lnTo>
                      <a:pt x="191" y="91"/>
                    </a:lnTo>
                    <a:lnTo>
                      <a:pt x="191" y="91"/>
                    </a:lnTo>
                    <a:lnTo>
                      <a:pt x="193" y="89"/>
                    </a:lnTo>
                    <a:lnTo>
                      <a:pt x="195" y="87"/>
                    </a:lnTo>
                    <a:lnTo>
                      <a:pt x="195" y="87"/>
                    </a:lnTo>
                    <a:lnTo>
                      <a:pt x="196" y="87"/>
                    </a:lnTo>
                    <a:lnTo>
                      <a:pt x="196" y="87"/>
                    </a:lnTo>
                    <a:lnTo>
                      <a:pt x="196" y="87"/>
                    </a:lnTo>
                    <a:lnTo>
                      <a:pt x="196" y="87"/>
                    </a:lnTo>
                    <a:lnTo>
                      <a:pt x="200" y="86"/>
                    </a:lnTo>
                    <a:lnTo>
                      <a:pt x="200" y="86"/>
                    </a:lnTo>
                    <a:lnTo>
                      <a:pt x="202" y="84"/>
                    </a:lnTo>
                    <a:lnTo>
                      <a:pt x="202" y="81"/>
                    </a:lnTo>
                    <a:lnTo>
                      <a:pt x="200" y="81"/>
                    </a:lnTo>
                    <a:lnTo>
                      <a:pt x="200" y="79"/>
                    </a:lnTo>
                    <a:lnTo>
                      <a:pt x="200" y="77"/>
                    </a:lnTo>
                    <a:lnTo>
                      <a:pt x="198" y="75"/>
                    </a:lnTo>
                    <a:lnTo>
                      <a:pt x="198" y="75"/>
                    </a:lnTo>
                    <a:lnTo>
                      <a:pt x="198" y="74"/>
                    </a:lnTo>
                    <a:lnTo>
                      <a:pt x="198" y="74"/>
                    </a:lnTo>
                    <a:lnTo>
                      <a:pt x="198" y="74"/>
                    </a:lnTo>
                    <a:lnTo>
                      <a:pt x="198" y="74"/>
                    </a:lnTo>
                    <a:lnTo>
                      <a:pt x="200" y="74"/>
                    </a:lnTo>
                    <a:lnTo>
                      <a:pt x="202" y="74"/>
                    </a:lnTo>
                    <a:lnTo>
                      <a:pt x="202" y="74"/>
                    </a:lnTo>
                    <a:lnTo>
                      <a:pt x="205" y="72"/>
                    </a:lnTo>
                    <a:lnTo>
                      <a:pt x="207" y="72"/>
                    </a:lnTo>
                    <a:lnTo>
                      <a:pt x="210" y="72"/>
                    </a:lnTo>
                    <a:lnTo>
                      <a:pt x="212" y="69"/>
                    </a:lnTo>
                    <a:lnTo>
                      <a:pt x="212" y="67"/>
                    </a:lnTo>
                    <a:lnTo>
                      <a:pt x="217" y="67"/>
                    </a:lnTo>
                    <a:lnTo>
                      <a:pt x="219" y="67"/>
                    </a:lnTo>
                    <a:lnTo>
                      <a:pt x="224" y="67"/>
                    </a:lnTo>
                    <a:lnTo>
                      <a:pt x="234" y="67"/>
                    </a:lnTo>
                    <a:lnTo>
                      <a:pt x="234" y="65"/>
                    </a:lnTo>
                    <a:lnTo>
                      <a:pt x="234" y="67"/>
                    </a:lnTo>
                    <a:lnTo>
                      <a:pt x="237" y="65"/>
                    </a:lnTo>
                    <a:lnTo>
                      <a:pt x="237" y="62"/>
                    </a:lnTo>
                    <a:lnTo>
                      <a:pt x="239" y="58"/>
                    </a:lnTo>
                    <a:lnTo>
                      <a:pt x="236" y="5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42" name="Freeform 425"/>
              <p:cNvSpPr>
                <a:spLocks/>
              </p:cNvSpPr>
              <p:nvPr/>
            </p:nvSpPr>
            <p:spPr bwMode="auto">
              <a:xfrm>
                <a:off x="2523" y="2172"/>
                <a:ext cx="250" cy="237"/>
              </a:xfrm>
              <a:custGeom>
                <a:avLst/>
                <a:gdLst>
                  <a:gd name="T0" fmla="*/ 68 w 250"/>
                  <a:gd name="T1" fmla="*/ 232 h 237"/>
                  <a:gd name="T2" fmla="*/ 61 w 250"/>
                  <a:gd name="T3" fmla="*/ 229 h 237"/>
                  <a:gd name="T4" fmla="*/ 56 w 250"/>
                  <a:gd name="T5" fmla="*/ 218 h 237"/>
                  <a:gd name="T6" fmla="*/ 55 w 250"/>
                  <a:gd name="T7" fmla="*/ 213 h 237"/>
                  <a:gd name="T8" fmla="*/ 53 w 250"/>
                  <a:gd name="T9" fmla="*/ 211 h 237"/>
                  <a:gd name="T10" fmla="*/ 48 w 250"/>
                  <a:gd name="T11" fmla="*/ 201 h 237"/>
                  <a:gd name="T12" fmla="*/ 44 w 250"/>
                  <a:gd name="T13" fmla="*/ 203 h 237"/>
                  <a:gd name="T14" fmla="*/ 31 w 250"/>
                  <a:gd name="T15" fmla="*/ 203 h 237"/>
                  <a:gd name="T16" fmla="*/ 22 w 250"/>
                  <a:gd name="T17" fmla="*/ 205 h 237"/>
                  <a:gd name="T18" fmla="*/ 15 w 250"/>
                  <a:gd name="T19" fmla="*/ 206 h 237"/>
                  <a:gd name="T20" fmla="*/ 13 w 250"/>
                  <a:gd name="T21" fmla="*/ 203 h 237"/>
                  <a:gd name="T22" fmla="*/ 12 w 250"/>
                  <a:gd name="T23" fmla="*/ 191 h 237"/>
                  <a:gd name="T24" fmla="*/ 5 w 250"/>
                  <a:gd name="T25" fmla="*/ 182 h 237"/>
                  <a:gd name="T26" fmla="*/ 3 w 250"/>
                  <a:gd name="T27" fmla="*/ 172 h 237"/>
                  <a:gd name="T28" fmla="*/ 3 w 250"/>
                  <a:gd name="T29" fmla="*/ 160 h 237"/>
                  <a:gd name="T30" fmla="*/ 13 w 250"/>
                  <a:gd name="T31" fmla="*/ 148 h 237"/>
                  <a:gd name="T32" fmla="*/ 41 w 250"/>
                  <a:gd name="T33" fmla="*/ 151 h 237"/>
                  <a:gd name="T34" fmla="*/ 48 w 250"/>
                  <a:gd name="T35" fmla="*/ 150 h 237"/>
                  <a:gd name="T36" fmla="*/ 99 w 250"/>
                  <a:gd name="T37" fmla="*/ 136 h 237"/>
                  <a:gd name="T38" fmla="*/ 113 w 250"/>
                  <a:gd name="T39" fmla="*/ 0 h 237"/>
                  <a:gd name="T40" fmla="*/ 207 w 250"/>
                  <a:gd name="T41" fmla="*/ 69 h 237"/>
                  <a:gd name="T42" fmla="*/ 214 w 250"/>
                  <a:gd name="T43" fmla="*/ 74 h 237"/>
                  <a:gd name="T44" fmla="*/ 220 w 250"/>
                  <a:gd name="T45" fmla="*/ 76 h 237"/>
                  <a:gd name="T46" fmla="*/ 229 w 250"/>
                  <a:gd name="T47" fmla="*/ 81 h 237"/>
                  <a:gd name="T48" fmla="*/ 234 w 250"/>
                  <a:gd name="T49" fmla="*/ 90 h 237"/>
                  <a:gd name="T50" fmla="*/ 236 w 250"/>
                  <a:gd name="T51" fmla="*/ 96 h 237"/>
                  <a:gd name="T52" fmla="*/ 250 w 250"/>
                  <a:gd name="T53" fmla="*/ 93 h 237"/>
                  <a:gd name="T54" fmla="*/ 246 w 250"/>
                  <a:gd name="T55" fmla="*/ 144 h 237"/>
                  <a:gd name="T56" fmla="*/ 239 w 250"/>
                  <a:gd name="T57" fmla="*/ 151 h 237"/>
                  <a:gd name="T58" fmla="*/ 229 w 250"/>
                  <a:gd name="T59" fmla="*/ 155 h 237"/>
                  <a:gd name="T60" fmla="*/ 203 w 250"/>
                  <a:gd name="T61" fmla="*/ 158 h 237"/>
                  <a:gd name="T62" fmla="*/ 183 w 250"/>
                  <a:gd name="T63" fmla="*/ 160 h 237"/>
                  <a:gd name="T64" fmla="*/ 166 w 250"/>
                  <a:gd name="T65" fmla="*/ 165 h 237"/>
                  <a:gd name="T66" fmla="*/ 159 w 250"/>
                  <a:gd name="T67" fmla="*/ 167 h 237"/>
                  <a:gd name="T68" fmla="*/ 154 w 250"/>
                  <a:gd name="T69" fmla="*/ 172 h 237"/>
                  <a:gd name="T70" fmla="*/ 140 w 250"/>
                  <a:gd name="T71" fmla="*/ 179 h 237"/>
                  <a:gd name="T72" fmla="*/ 132 w 250"/>
                  <a:gd name="T73" fmla="*/ 187 h 237"/>
                  <a:gd name="T74" fmla="*/ 121 w 250"/>
                  <a:gd name="T75" fmla="*/ 189 h 237"/>
                  <a:gd name="T76" fmla="*/ 121 w 250"/>
                  <a:gd name="T77" fmla="*/ 193 h 237"/>
                  <a:gd name="T78" fmla="*/ 120 w 250"/>
                  <a:gd name="T79" fmla="*/ 199 h 237"/>
                  <a:gd name="T80" fmla="*/ 118 w 250"/>
                  <a:gd name="T81" fmla="*/ 201 h 237"/>
                  <a:gd name="T82" fmla="*/ 116 w 250"/>
                  <a:gd name="T83" fmla="*/ 206 h 237"/>
                  <a:gd name="T84" fmla="*/ 113 w 250"/>
                  <a:gd name="T85" fmla="*/ 206 h 237"/>
                  <a:gd name="T86" fmla="*/ 109 w 250"/>
                  <a:gd name="T87" fmla="*/ 208 h 237"/>
                  <a:gd name="T88" fmla="*/ 108 w 250"/>
                  <a:gd name="T89" fmla="*/ 218 h 237"/>
                  <a:gd name="T90" fmla="*/ 104 w 250"/>
                  <a:gd name="T91" fmla="*/ 222 h 237"/>
                  <a:gd name="T92" fmla="*/ 97 w 250"/>
                  <a:gd name="T93" fmla="*/ 230 h 237"/>
                  <a:gd name="T94" fmla="*/ 90 w 250"/>
                  <a:gd name="T95" fmla="*/ 227 h 237"/>
                  <a:gd name="T96" fmla="*/ 82 w 250"/>
                  <a:gd name="T97"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237">
                    <a:moveTo>
                      <a:pt x="73" y="232"/>
                    </a:moveTo>
                    <a:lnTo>
                      <a:pt x="72" y="229"/>
                    </a:lnTo>
                    <a:lnTo>
                      <a:pt x="68" y="232"/>
                    </a:lnTo>
                    <a:lnTo>
                      <a:pt x="65" y="234"/>
                    </a:lnTo>
                    <a:lnTo>
                      <a:pt x="65" y="236"/>
                    </a:lnTo>
                    <a:lnTo>
                      <a:pt x="61" y="229"/>
                    </a:lnTo>
                    <a:lnTo>
                      <a:pt x="58" y="223"/>
                    </a:lnTo>
                    <a:lnTo>
                      <a:pt x="58" y="222"/>
                    </a:lnTo>
                    <a:lnTo>
                      <a:pt x="56" y="218"/>
                    </a:lnTo>
                    <a:lnTo>
                      <a:pt x="56" y="215"/>
                    </a:lnTo>
                    <a:lnTo>
                      <a:pt x="56" y="215"/>
                    </a:lnTo>
                    <a:lnTo>
                      <a:pt x="55" y="213"/>
                    </a:lnTo>
                    <a:lnTo>
                      <a:pt x="55" y="213"/>
                    </a:lnTo>
                    <a:lnTo>
                      <a:pt x="55" y="213"/>
                    </a:lnTo>
                    <a:lnTo>
                      <a:pt x="53" y="211"/>
                    </a:lnTo>
                    <a:lnTo>
                      <a:pt x="53" y="208"/>
                    </a:lnTo>
                    <a:lnTo>
                      <a:pt x="49" y="205"/>
                    </a:lnTo>
                    <a:lnTo>
                      <a:pt x="48" y="201"/>
                    </a:lnTo>
                    <a:lnTo>
                      <a:pt x="46" y="199"/>
                    </a:lnTo>
                    <a:lnTo>
                      <a:pt x="46" y="199"/>
                    </a:lnTo>
                    <a:lnTo>
                      <a:pt x="44" y="203"/>
                    </a:lnTo>
                    <a:lnTo>
                      <a:pt x="39" y="205"/>
                    </a:lnTo>
                    <a:lnTo>
                      <a:pt x="37" y="205"/>
                    </a:lnTo>
                    <a:lnTo>
                      <a:pt x="31" y="203"/>
                    </a:lnTo>
                    <a:lnTo>
                      <a:pt x="29" y="206"/>
                    </a:lnTo>
                    <a:lnTo>
                      <a:pt x="24" y="208"/>
                    </a:lnTo>
                    <a:lnTo>
                      <a:pt x="22" y="205"/>
                    </a:lnTo>
                    <a:lnTo>
                      <a:pt x="20" y="205"/>
                    </a:lnTo>
                    <a:lnTo>
                      <a:pt x="20" y="205"/>
                    </a:lnTo>
                    <a:lnTo>
                      <a:pt x="15" y="206"/>
                    </a:lnTo>
                    <a:lnTo>
                      <a:pt x="15" y="206"/>
                    </a:lnTo>
                    <a:lnTo>
                      <a:pt x="13" y="205"/>
                    </a:lnTo>
                    <a:lnTo>
                      <a:pt x="13" y="203"/>
                    </a:lnTo>
                    <a:lnTo>
                      <a:pt x="12" y="203"/>
                    </a:lnTo>
                    <a:lnTo>
                      <a:pt x="12" y="198"/>
                    </a:lnTo>
                    <a:lnTo>
                      <a:pt x="12" y="191"/>
                    </a:lnTo>
                    <a:lnTo>
                      <a:pt x="12" y="189"/>
                    </a:lnTo>
                    <a:lnTo>
                      <a:pt x="10" y="187"/>
                    </a:lnTo>
                    <a:lnTo>
                      <a:pt x="5" y="182"/>
                    </a:lnTo>
                    <a:lnTo>
                      <a:pt x="1" y="179"/>
                    </a:lnTo>
                    <a:lnTo>
                      <a:pt x="3" y="175"/>
                    </a:lnTo>
                    <a:lnTo>
                      <a:pt x="3" y="172"/>
                    </a:lnTo>
                    <a:lnTo>
                      <a:pt x="0" y="169"/>
                    </a:lnTo>
                    <a:lnTo>
                      <a:pt x="0" y="163"/>
                    </a:lnTo>
                    <a:lnTo>
                      <a:pt x="3" y="160"/>
                    </a:lnTo>
                    <a:lnTo>
                      <a:pt x="7" y="158"/>
                    </a:lnTo>
                    <a:lnTo>
                      <a:pt x="8" y="150"/>
                    </a:lnTo>
                    <a:lnTo>
                      <a:pt x="13" y="148"/>
                    </a:lnTo>
                    <a:lnTo>
                      <a:pt x="22" y="155"/>
                    </a:lnTo>
                    <a:lnTo>
                      <a:pt x="25" y="151"/>
                    </a:lnTo>
                    <a:lnTo>
                      <a:pt x="41" y="151"/>
                    </a:lnTo>
                    <a:lnTo>
                      <a:pt x="43" y="151"/>
                    </a:lnTo>
                    <a:lnTo>
                      <a:pt x="43" y="146"/>
                    </a:lnTo>
                    <a:lnTo>
                      <a:pt x="48" y="150"/>
                    </a:lnTo>
                    <a:lnTo>
                      <a:pt x="101" y="150"/>
                    </a:lnTo>
                    <a:lnTo>
                      <a:pt x="102" y="139"/>
                    </a:lnTo>
                    <a:lnTo>
                      <a:pt x="99" y="136"/>
                    </a:lnTo>
                    <a:lnTo>
                      <a:pt x="87" y="26"/>
                    </a:lnTo>
                    <a:lnTo>
                      <a:pt x="85" y="0"/>
                    </a:lnTo>
                    <a:lnTo>
                      <a:pt x="113" y="0"/>
                    </a:lnTo>
                    <a:lnTo>
                      <a:pt x="203" y="62"/>
                    </a:lnTo>
                    <a:lnTo>
                      <a:pt x="205" y="67"/>
                    </a:lnTo>
                    <a:lnTo>
                      <a:pt x="207" y="69"/>
                    </a:lnTo>
                    <a:lnTo>
                      <a:pt x="208" y="71"/>
                    </a:lnTo>
                    <a:lnTo>
                      <a:pt x="212" y="72"/>
                    </a:lnTo>
                    <a:lnTo>
                      <a:pt x="214" y="74"/>
                    </a:lnTo>
                    <a:lnTo>
                      <a:pt x="215" y="76"/>
                    </a:lnTo>
                    <a:lnTo>
                      <a:pt x="217" y="76"/>
                    </a:lnTo>
                    <a:lnTo>
                      <a:pt x="220" y="76"/>
                    </a:lnTo>
                    <a:lnTo>
                      <a:pt x="224" y="79"/>
                    </a:lnTo>
                    <a:lnTo>
                      <a:pt x="226" y="79"/>
                    </a:lnTo>
                    <a:lnTo>
                      <a:pt x="229" y="81"/>
                    </a:lnTo>
                    <a:lnTo>
                      <a:pt x="232" y="81"/>
                    </a:lnTo>
                    <a:lnTo>
                      <a:pt x="234" y="84"/>
                    </a:lnTo>
                    <a:lnTo>
                      <a:pt x="234" y="90"/>
                    </a:lnTo>
                    <a:lnTo>
                      <a:pt x="232" y="95"/>
                    </a:lnTo>
                    <a:lnTo>
                      <a:pt x="232" y="95"/>
                    </a:lnTo>
                    <a:lnTo>
                      <a:pt x="236" y="96"/>
                    </a:lnTo>
                    <a:lnTo>
                      <a:pt x="239" y="95"/>
                    </a:lnTo>
                    <a:lnTo>
                      <a:pt x="243" y="95"/>
                    </a:lnTo>
                    <a:lnTo>
                      <a:pt x="250" y="93"/>
                    </a:lnTo>
                    <a:lnTo>
                      <a:pt x="250" y="138"/>
                    </a:lnTo>
                    <a:lnTo>
                      <a:pt x="246" y="141"/>
                    </a:lnTo>
                    <a:lnTo>
                      <a:pt x="246" y="144"/>
                    </a:lnTo>
                    <a:lnTo>
                      <a:pt x="244" y="146"/>
                    </a:lnTo>
                    <a:lnTo>
                      <a:pt x="243" y="150"/>
                    </a:lnTo>
                    <a:lnTo>
                      <a:pt x="239" y="151"/>
                    </a:lnTo>
                    <a:lnTo>
                      <a:pt x="238" y="153"/>
                    </a:lnTo>
                    <a:lnTo>
                      <a:pt x="231" y="153"/>
                    </a:lnTo>
                    <a:lnTo>
                      <a:pt x="229" y="155"/>
                    </a:lnTo>
                    <a:lnTo>
                      <a:pt x="205" y="155"/>
                    </a:lnTo>
                    <a:lnTo>
                      <a:pt x="205" y="157"/>
                    </a:lnTo>
                    <a:lnTo>
                      <a:pt x="203" y="158"/>
                    </a:lnTo>
                    <a:lnTo>
                      <a:pt x="200" y="160"/>
                    </a:lnTo>
                    <a:lnTo>
                      <a:pt x="188" y="160"/>
                    </a:lnTo>
                    <a:lnTo>
                      <a:pt x="183" y="160"/>
                    </a:lnTo>
                    <a:lnTo>
                      <a:pt x="178" y="158"/>
                    </a:lnTo>
                    <a:lnTo>
                      <a:pt x="174" y="158"/>
                    </a:lnTo>
                    <a:lnTo>
                      <a:pt x="166" y="165"/>
                    </a:lnTo>
                    <a:lnTo>
                      <a:pt x="166" y="165"/>
                    </a:lnTo>
                    <a:lnTo>
                      <a:pt x="166" y="165"/>
                    </a:lnTo>
                    <a:lnTo>
                      <a:pt x="159" y="167"/>
                    </a:lnTo>
                    <a:lnTo>
                      <a:pt x="159" y="167"/>
                    </a:lnTo>
                    <a:lnTo>
                      <a:pt x="154" y="170"/>
                    </a:lnTo>
                    <a:lnTo>
                      <a:pt x="154" y="172"/>
                    </a:lnTo>
                    <a:lnTo>
                      <a:pt x="149" y="172"/>
                    </a:lnTo>
                    <a:lnTo>
                      <a:pt x="147" y="175"/>
                    </a:lnTo>
                    <a:lnTo>
                      <a:pt x="140" y="179"/>
                    </a:lnTo>
                    <a:lnTo>
                      <a:pt x="138" y="181"/>
                    </a:lnTo>
                    <a:lnTo>
                      <a:pt x="137" y="187"/>
                    </a:lnTo>
                    <a:lnTo>
                      <a:pt x="132" y="187"/>
                    </a:lnTo>
                    <a:lnTo>
                      <a:pt x="128" y="186"/>
                    </a:lnTo>
                    <a:lnTo>
                      <a:pt x="125" y="186"/>
                    </a:lnTo>
                    <a:lnTo>
                      <a:pt x="121" y="189"/>
                    </a:lnTo>
                    <a:lnTo>
                      <a:pt x="121" y="193"/>
                    </a:lnTo>
                    <a:lnTo>
                      <a:pt x="121" y="193"/>
                    </a:lnTo>
                    <a:lnTo>
                      <a:pt x="121" y="193"/>
                    </a:lnTo>
                    <a:lnTo>
                      <a:pt x="120" y="196"/>
                    </a:lnTo>
                    <a:lnTo>
                      <a:pt x="120" y="196"/>
                    </a:lnTo>
                    <a:lnTo>
                      <a:pt x="120" y="199"/>
                    </a:lnTo>
                    <a:lnTo>
                      <a:pt x="118" y="201"/>
                    </a:lnTo>
                    <a:lnTo>
                      <a:pt x="118" y="201"/>
                    </a:lnTo>
                    <a:lnTo>
                      <a:pt x="118" y="201"/>
                    </a:lnTo>
                    <a:lnTo>
                      <a:pt x="116" y="205"/>
                    </a:lnTo>
                    <a:lnTo>
                      <a:pt x="116" y="205"/>
                    </a:lnTo>
                    <a:lnTo>
                      <a:pt x="116" y="206"/>
                    </a:lnTo>
                    <a:lnTo>
                      <a:pt x="114" y="206"/>
                    </a:lnTo>
                    <a:lnTo>
                      <a:pt x="114" y="206"/>
                    </a:lnTo>
                    <a:lnTo>
                      <a:pt x="113" y="206"/>
                    </a:lnTo>
                    <a:lnTo>
                      <a:pt x="113" y="206"/>
                    </a:lnTo>
                    <a:lnTo>
                      <a:pt x="109" y="208"/>
                    </a:lnTo>
                    <a:lnTo>
                      <a:pt x="109" y="208"/>
                    </a:lnTo>
                    <a:lnTo>
                      <a:pt x="106" y="210"/>
                    </a:lnTo>
                    <a:lnTo>
                      <a:pt x="108" y="211"/>
                    </a:lnTo>
                    <a:lnTo>
                      <a:pt x="108" y="218"/>
                    </a:lnTo>
                    <a:lnTo>
                      <a:pt x="108" y="218"/>
                    </a:lnTo>
                    <a:lnTo>
                      <a:pt x="106" y="220"/>
                    </a:lnTo>
                    <a:lnTo>
                      <a:pt x="104" y="222"/>
                    </a:lnTo>
                    <a:lnTo>
                      <a:pt x="104" y="223"/>
                    </a:lnTo>
                    <a:lnTo>
                      <a:pt x="102" y="230"/>
                    </a:lnTo>
                    <a:lnTo>
                      <a:pt x="97" y="230"/>
                    </a:lnTo>
                    <a:lnTo>
                      <a:pt x="94" y="234"/>
                    </a:lnTo>
                    <a:lnTo>
                      <a:pt x="90" y="232"/>
                    </a:lnTo>
                    <a:lnTo>
                      <a:pt x="90" y="227"/>
                    </a:lnTo>
                    <a:lnTo>
                      <a:pt x="87" y="227"/>
                    </a:lnTo>
                    <a:lnTo>
                      <a:pt x="85" y="230"/>
                    </a:lnTo>
                    <a:lnTo>
                      <a:pt x="82" y="230"/>
                    </a:lnTo>
                    <a:lnTo>
                      <a:pt x="80" y="237"/>
                    </a:lnTo>
                    <a:lnTo>
                      <a:pt x="73" y="23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43" name="Freeform 426"/>
              <p:cNvSpPr>
                <a:spLocks/>
              </p:cNvSpPr>
              <p:nvPr/>
            </p:nvSpPr>
            <p:spPr bwMode="auto">
              <a:xfrm>
                <a:off x="2576" y="1973"/>
                <a:ext cx="315" cy="297"/>
              </a:xfrm>
              <a:custGeom>
                <a:avLst/>
                <a:gdLst>
                  <a:gd name="T0" fmla="*/ 178 w 315"/>
                  <a:gd name="T1" fmla="*/ 283 h 297"/>
                  <a:gd name="T2" fmla="*/ 164 w 315"/>
                  <a:gd name="T3" fmla="*/ 278 h 297"/>
                  <a:gd name="T4" fmla="*/ 150 w 315"/>
                  <a:gd name="T5" fmla="*/ 270 h 297"/>
                  <a:gd name="T6" fmla="*/ 2 w 315"/>
                  <a:gd name="T7" fmla="*/ 158 h 297"/>
                  <a:gd name="T8" fmla="*/ 10 w 315"/>
                  <a:gd name="T9" fmla="*/ 132 h 297"/>
                  <a:gd name="T10" fmla="*/ 15 w 315"/>
                  <a:gd name="T11" fmla="*/ 129 h 297"/>
                  <a:gd name="T12" fmla="*/ 20 w 315"/>
                  <a:gd name="T13" fmla="*/ 127 h 297"/>
                  <a:gd name="T14" fmla="*/ 31 w 315"/>
                  <a:gd name="T15" fmla="*/ 125 h 297"/>
                  <a:gd name="T16" fmla="*/ 37 w 315"/>
                  <a:gd name="T17" fmla="*/ 122 h 297"/>
                  <a:gd name="T18" fmla="*/ 49 w 315"/>
                  <a:gd name="T19" fmla="*/ 120 h 297"/>
                  <a:gd name="T20" fmla="*/ 61 w 315"/>
                  <a:gd name="T21" fmla="*/ 108 h 297"/>
                  <a:gd name="T22" fmla="*/ 67 w 315"/>
                  <a:gd name="T23" fmla="*/ 106 h 297"/>
                  <a:gd name="T24" fmla="*/ 73 w 315"/>
                  <a:gd name="T25" fmla="*/ 103 h 297"/>
                  <a:gd name="T26" fmla="*/ 75 w 315"/>
                  <a:gd name="T27" fmla="*/ 101 h 297"/>
                  <a:gd name="T28" fmla="*/ 73 w 315"/>
                  <a:gd name="T29" fmla="*/ 94 h 297"/>
                  <a:gd name="T30" fmla="*/ 73 w 315"/>
                  <a:gd name="T31" fmla="*/ 91 h 297"/>
                  <a:gd name="T32" fmla="*/ 79 w 315"/>
                  <a:gd name="T33" fmla="*/ 89 h 297"/>
                  <a:gd name="T34" fmla="*/ 89 w 315"/>
                  <a:gd name="T35" fmla="*/ 84 h 297"/>
                  <a:gd name="T36" fmla="*/ 111 w 315"/>
                  <a:gd name="T37" fmla="*/ 82 h 297"/>
                  <a:gd name="T38" fmla="*/ 109 w 315"/>
                  <a:gd name="T39" fmla="*/ 74 h 297"/>
                  <a:gd name="T40" fmla="*/ 108 w 315"/>
                  <a:gd name="T41" fmla="*/ 72 h 297"/>
                  <a:gd name="T42" fmla="*/ 106 w 315"/>
                  <a:gd name="T43" fmla="*/ 64 h 297"/>
                  <a:gd name="T44" fmla="*/ 106 w 315"/>
                  <a:gd name="T45" fmla="*/ 60 h 297"/>
                  <a:gd name="T46" fmla="*/ 104 w 315"/>
                  <a:gd name="T47" fmla="*/ 45 h 297"/>
                  <a:gd name="T48" fmla="*/ 97 w 315"/>
                  <a:gd name="T49" fmla="*/ 34 h 297"/>
                  <a:gd name="T50" fmla="*/ 106 w 315"/>
                  <a:gd name="T51" fmla="*/ 33 h 297"/>
                  <a:gd name="T52" fmla="*/ 111 w 315"/>
                  <a:gd name="T53" fmla="*/ 29 h 297"/>
                  <a:gd name="T54" fmla="*/ 114 w 315"/>
                  <a:gd name="T55" fmla="*/ 26 h 297"/>
                  <a:gd name="T56" fmla="*/ 123 w 315"/>
                  <a:gd name="T57" fmla="*/ 22 h 297"/>
                  <a:gd name="T58" fmla="*/ 128 w 315"/>
                  <a:gd name="T59" fmla="*/ 21 h 297"/>
                  <a:gd name="T60" fmla="*/ 137 w 315"/>
                  <a:gd name="T61" fmla="*/ 14 h 297"/>
                  <a:gd name="T62" fmla="*/ 152 w 315"/>
                  <a:gd name="T63" fmla="*/ 9 h 297"/>
                  <a:gd name="T64" fmla="*/ 174 w 315"/>
                  <a:gd name="T65" fmla="*/ 5 h 297"/>
                  <a:gd name="T66" fmla="*/ 210 w 315"/>
                  <a:gd name="T67" fmla="*/ 5 h 297"/>
                  <a:gd name="T68" fmla="*/ 221 w 315"/>
                  <a:gd name="T69" fmla="*/ 3 h 297"/>
                  <a:gd name="T70" fmla="*/ 234 w 315"/>
                  <a:gd name="T71" fmla="*/ 2 h 297"/>
                  <a:gd name="T72" fmla="*/ 251 w 315"/>
                  <a:gd name="T73" fmla="*/ 3 h 297"/>
                  <a:gd name="T74" fmla="*/ 260 w 315"/>
                  <a:gd name="T75" fmla="*/ 9 h 297"/>
                  <a:gd name="T76" fmla="*/ 260 w 315"/>
                  <a:gd name="T77" fmla="*/ 27 h 297"/>
                  <a:gd name="T78" fmla="*/ 246 w 315"/>
                  <a:gd name="T79" fmla="*/ 53 h 297"/>
                  <a:gd name="T80" fmla="*/ 255 w 315"/>
                  <a:gd name="T81" fmla="*/ 72 h 297"/>
                  <a:gd name="T82" fmla="*/ 267 w 315"/>
                  <a:gd name="T83" fmla="*/ 84 h 297"/>
                  <a:gd name="T84" fmla="*/ 274 w 315"/>
                  <a:gd name="T85" fmla="*/ 105 h 297"/>
                  <a:gd name="T86" fmla="*/ 277 w 315"/>
                  <a:gd name="T87" fmla="*/ 127 h 297"/>
                  <a:gd name="T88" fmla="*/ 282 w 315"/>
                  <a:gd name="T89" fmla="*/ 151 h 297"/>
                  <a:gd name="T90" fmla="*/ 280 w 315"/>
                  <a:gd name="T91" fmla="*/ 161 h 297"/>
                  <a:gd name="T92" fmla="*/ 280 w 315"/>
                  <a:gd name="T93" fmla="*/ 175 h 297"/>
                  <a:gd name="T94" fmla="*/ 275 w 315"/>
                  <a:gd name="T95" fmla="*/ 182 h 297"/>
                  <a:gd name="T96" fmla="*/ 284 w 315"/>
                  <a:gd name="T97" fmla="*/ 194 h 297"/>
                  <a:gd name="T98" fmla="*/ 304 w 315"/>
                  <a:gd name="T99" fmla="*/ 211 h 297"/>
                  <a:gd name="T100" fmla="*/ 246 w 315"/>
                  <a:gd name="T101" fmla="*/ 268 h 297"/>
                  <a:gd name="T102" fmla="*/ 183 w 315"/>
                  <a:gd name="T103"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297">
                    <a:moveTo>
                      <a:pt x="178" y="295"/>
                    </a:moveTo>
                    <a:lnTo>
                      <a:pt x="178" y="294"/>
                    </a:lnTo>
                    <a:lnTo>
                      <a:pt x="178" y="289"/>
                    </a:lnTo>
                    <a:lnTo>
                      <a:pt x="178" y="285"/>
                    </a:lnTo>
                    <a:lnTo>
                      <a:pt x="178" y="283"/>
                    </a:lnTo>
                    <a:lnTo>
                      <a:pt x="176" y="282"/>
                    </a:lnTo>
                    <a:lnTo>
                      <a:pt x="173" y="282"/>
                    </a:lnTo>
                    <a:lnTo>
                      <a:pt x="169" y="280"/>
                    </a:lnTo>
                    <a:lnTo>
                      <a:pt x="166" y="278"/>
                    </a:lnTo>
                    <a:lnTo>
                      <a:pt x="164" y="278"/>
                    </a:lnTo>
                    <a:lnTo>
                      <a:pt x="161" y="278"/>
                    </a:lnTo>
                    <a:lnTo>
                      <a:pt x="159" y="277"/>
                    </a:lnTo>
                    <a:lnTo>
                      <a:pt x="155" y="275"/>
                    </a:lnTo>
                    <a:lnTo>
                      <a:pt x="154" y="271"/>
                    </a:lnTo>
                    <a:lnTo>
                      <a:pt x="150" y="270"/>
                    </a:lnTo>
                    <a:lnTo>
                      <a:pt x="149" y="266"/>
                    </a:lnTo>
                    <a:lnTo>
                      <a:pt x="149" y="263"/>
                    </a:lnTo>
                    <a:lnTo>
                      <a:pt x="58" y="201"/>
                    </a:lnTo>
                    <a:lnTo>
                      <a:pt x="2" y="165"/>
                    </a:lnTo>
                    <a:lnTo>
                      <a:pt x="2" y="158"/>
                    </a:lnTo>
                    <a:lnTo>
                      <a:pt x="0" y="141"/>
                    </a:lnTo>
                    <a:lnTo>
                      <a:pt x="2" y="139"/>
                    </a:lnTo>
                    <a:lnTo>
                      <a:pt x="3" y="137"/>
                    </a:lnTo>
                    <a:lnTo>
                      <a:pt x="8" y="134"/>
                    </a:lnTo>
                    <a:lnTo>
                      <a:pt x="10" y="132"/>
                    </a:lnTo>
                    <a:lnTo>
                      <a:pt x="10" y="132"/>
                    </a:lnTo>
                    <a:lnTo>
                      <a:pt x="13" y="131"/>
                    </a:lnTo>
                    <a:lnTo>
                      <a:pt x="13" y="131"/>
                    </a:lnTo>
                    <a:lnTo>
                      <a:pt x="15" y="129"/>
                    </a:lnTo>
                    <a:lnTo>
                      <a:pt x="15" y="129"/>
                    </a:lnTo>
                    <a:lnTo>
                      <a:pt x="17" y="129"/>
                    </a:lnTo>
                    <a:lnTo>
                      <a:pt x="17" y="129"/>
                    </a:lnTo>
                    <a:lnTo>
                      <a:pt x="19" y="127"/>
                    </a:lnTo>
                    <a:lnTo>
                      <a:pt x="19" y="127"/>
                    </a:lnTo>
                    <a:lnTo>
                      <a:pt x="20" y="127"/>
                    </a:lnTo>
                    <a:lnTo>
                      <a:pt x="22" y="125"/>
                    </a:lnTo>
                    <a:lnTo>
                      <a:pt x="25" y="125"/>
                    </a:lnTo>
                    <a:lnTo>
                      <a:pt x="27" y="125"/>
                    </a:lnTo>
                    <a:lnTo>
                      <a:pt x="31" y="125"/>
                    </a:lnTo>
                    <a:lnTo>
                      <a:pt x="31" y="125"/>
                    </a:lnTo>
                    <a:lnTo>
                      <a:pt x="32" y="124"/>
                    </a:lnTo>
                    <a:lnTo>
                      <a:pt x="36" y="122"/>
                    </a:lnTo>
                    <a:lnTo>
                      <a:pt x="36" y="122"/>
                    </a:lnTo>
                    <a:lnTo>
                      <a:pt x="36" y="122"/>
                    </a:lnTo>
                    <a:lnTo>
                      <a:pt x="37" y="122"/>
                    </a:lnTo>
                    <a:lnTo>
                      <a:pt x="37" y="122"/>
                    </a:lnTo>
                    <a:lnTo>
                      <a:pt x="41" y="122"/>
                    </a:lnTo>
                    <a:lnTo>
                      <a:pt x="43" y="122"/>
                    </a:lnTo>
                    <a:lnTo>
                      <a:pt x="46" y="120"/>
                    </a:lnTo>
                    <a:lnTo>
                      <a:pt x="49" y="120"/>
                    </a:lnTo>
                    <a:lnTo>
                      <a:pt x="53" y="115"/>
                    </a:lnTo>
                    <a:lnTo>
                      <a:pt x="55" y="115"/>
                    </a:lnTo>
                    <a:lnTo>
                      <a:pt x="58" y="110"/>
                    </a:lnTo>
                    <a:lnTo>
                      <a:pt x="58" y="110"/>
                    </a:lnTo>
                    <a:lnTo>
                      <a:pt x="61" y="108"/>
                    </a:lnTo>
                    <a:lnTo>
                      <a:pt x="61" y="108"/>
                    </a:lnTo>
                    <a:lnTo>
                      <a:pt x="63" y="108"/>
                    </a:lnTo>
                    <a:lnTo>
                      <a:pt x="65" y="108"/>
                    </a:lnTo>
                    <a:lnTo>
                      <a:pt x="67" y="106"/>
                    </a:lnTo>
                    <a:lnTo>
                      <a:pt x="67" y="106"/>
                    </a:lnTo>
                    <a:lnTo>
                      <a:pt x="68" y="106"/>
                    </a:lnTo>
                    <a:lnTo>
                      <a:pt x="70" y="105"/>
                    </a:lnTo>
                    <a:lnTo>
                      <a:pt x="70" y="103"/>
                    </a:lnTo>
                    <a:lnTo>
                      <a:pt x="73" y="103"/>
                    </a:lnTo>
                    <a:lnTo>
                      <a:pt x="73" y="103"/>
                    </a:lnTo>
                    <a:lnTo>
                      <a:pt x="73" y="103"/>
                    </a:lnTo>
                    <a:lnTo>
                      <a:pt x="75" y="103"/>
                    </a:lnTo>
                    <a:lnTo>
                      <a:pt x="75" y="103"/>
                    </a:lnTo>
                    <a:lnTo>
                      <a:pt x="75" y="103"/>
                    </a:lnTo>
                    <a:lnTo>
                      <a:pt x="75" y="101"/>
                    </a:lnTo>
                    <a:lnTo>
                      <a:pt x="75" y="100"/>
                    </a:lnTo>
                    <a:lnTo>
                      <a:pt x="73" y="98"/>
                    </a:lnTo>
                    <a:lnTo>
                      <a:pt x="73" y="96"/>
                    </a:lnTo>
                    <a:lnTo>
                      <a:pt x="73" y="96"/>
                    </a:lnTo>
                    <a:lnTo>
                      <a:pt x="73" y="94"/>
                    </a:lnTo>
                    <a:lnTo>
                      <a:pt x="73" y="94"/>
                    </a:lnTo>
                    <a:lnTo>
                      <a:pt x="73" y="93"/>
                    </a:lnTo>
                    <a:lnTo>
                      <a:pt x="73" y="93"/>
                    </a:lnTo>
                    <a:lnTo>
                      <a:pt x="73" y="93"/>
                    </a:lnTo>
                    <a:lnTo>
                      <a:pt x="73" y="91"/>
                    </a:lnTo>
                    <a:lnTo>
                      <a:pt x="73" y="91"/>
                    </a:lnTo>
                    <a:lnTo>
                      <a:pt x="77" y="89"/>
                    </a:lnTo>
                    <a:lnTo>
                      <a:pt x="77" y="89"/>
                    </a:lnTo>
                    <a:lnTo>
                      <a:pt x="79" y="89"/>
                    </a:lnTo>
                    <a:lnTo>
                      <a:pt x="79" y="89"/>
                    </a:lnTo>
                    <a:lnTo>
                      <a:pt x="82" y="89"/>
                    </a:lnTo>
                    <a:lnTo>
                      <a:pt x="84" y="89"/>
                    </a:lnTo>
                    <a:lnTo>
                      <a:pt x="85" y="88"/>
                    </a:lnTo>
                    <a:lnTo>
                      <a:pt x="85" y="86"/>
                    </a:lnTo>
                    <a:lnTo>
                      <a:pt x="89" y="84"/>
                    </a:lnTo>
                    <a:lnTo>
                      <a:pt x="94" y="82"/>
                    </a:lnTo>
                    <a:lnTo>
                      <a:pt x="96" y="82"/>
                    </a:lnTo>
                    <a:lnTo>
                      <a:pt x="101" y="84"/>
                    </a:lnTo>
                    <a:lnTo>
                      <a:pt x="111" y="84"/>
                    </a:lnTo>
                    <a:lnTo>
                      <a:pt x="111" y="82"/>
                    </a:lnTo>
                    <a:lnTo>
                      <a:pt x="113" y="81"/>
                    </a:lnTo>
                    <a:lnTo>
                      <a:pt x="113" y="77"/>
                    </a:lnTo>
                    <a:lnTo>
                      <a:pt x="111" y="76"/>
                    </a:lnTo>
                    <a:lnTo>
                      <a:pt x="109" y="74"/>
                    </a:lnTo>
                    <a:lnTo>
                      <a:pt x="109" y="74"/>
                    </a:lnTo>
                    <a:lnTo>
                      <a:pt x="109" y="74"/>
                    </a:lnTo>
                    <a:lnTo>
                      <a:pt x="109" y="74"/>
                    </a:lnTo>
                    <a:lnTo>
                      <a:pt x="109" y="74"/>
                    </a:lnTo>
                    <a:lnTo>
                      <a:pt x="109" y="74"/>
                    </a:lnTo>
                    <a:lnTo>
                      <a:pt x="108" y="72"/>
                    </a:lnTo>
                    <a:lnTo>
                      <a:pt x="108" y="70"/>
                    </a:lnTo>
                    <a:lnTo>
                      <a:pt x="108" y="70"/>
                    </a:lnTo>
                    <a:lnTo>
                      <a:pt x="106" y="69"/>
                    </a:lnTo>
                    <a:lnTo>
                      <a:pt x="106" y="65"/>
                    </a:lnTo>
                    <a:lnTo>
                      <a:pt x="106" y="64"/>
                    </a:lnTo>
                    <a:lnTo>
                      <a:pt x="106" y="62"/>
                    </a:lnTo>
                    <a:lnTo>
                      <a:pt x="106" y="62"/>
                    </a:lnTo>
                    <a:lnTo>
                      <a:pt x="106" y="62"/>
                    </a:lnTo>
                    <a:lnTo>
                      <a:pt x="106" y="62"/>
                    </a:lnTo>
                    <a:lnTo>
                      <a:pt x="106" y="60"/>
                    </a:lnTo>
                    <a:lnTo>
                      <a:pt x="104" y="58"/>
                    </a:lnTo>
                    <a:lnTo>
                      <a:pt x="104" y="55"/>
                    </a:lnTo>
                    <a:lnTo>
                      <a:pt x="104" y="52"/>
                    </a:lnTo>
                    <a:lnTo>
                      <a:pt x="106" y="50"/>
                    </a:lnTo>
                    <a:lnTo>
                      <a:pt x="104" y="45"/>
                    </a:lnTo>
                    <a:lnTo>
                      <a:pt x="104" y="43"/>
                    </a:lnTo>
                    <a:lnTo>
                      <a:pt x="102" y="41"/>
                    </a:lnTo>
                    <a:lnTo>
                      <a:pt x="102" y="40"/>
                    </a:lnTo>
                    <a:lnTo>
                      <a:pt x="101" y="40"/>
                    </a:lnTo>
                    <a:lnTo>
                      <a:pt x="97" y="34"/>
                    </a:lnTo>
                    <a:lnTo>
                      <a:pt x="102" y="33"/>
                    </a:lnTo>
                    <a:lnTo>
                      <a:pt x="104" y="33"/>
                    </a:lnTo>
                    <a:lnTo>
                      <a:pt x="106" y="33"/>
                    </a:lnTo>
                    <a:lnTo>
                      <a:pt x="106" y="33"/>
                    </a:lnTo>
                    <a:lnTo>
                      <a:pt x="106" y="33"/>
                    </a:lnTo>
                    <a:lnTo>
                      <a:pt x="108" y="31"/>
                    </a:lnTo>
                    <a:lnTo>
                      <a:pt x="108" y="31"/>
                    </a:lnTo>
                    <a:lnTo>
                      <a:pt x="109" y="31"/>
                    </a:lnTo>
                    <a:lnTo>
                      <a:pt x="111" y="29"/>
                    </a:lnTo>
                    <a:lnTo>
                      <a:pt x="111" y="29"/>
                    </a:lnTo>
                    <a:lnTo>
                      <a:pt x="111" y="29"/>
                    </a:lnTo>
                    <a:lnTo>
                      <a:pt x="111" y="29"/>
                    </a:lnTo>
                    <a:lnTo>
                      <a:pt x="114" y="26"/>
                    </a:lnTo>
                    <a:lnTo>
                      <a:pt x="114" y="26"/>
                    </a:lnTo>
                    <a:lnTo>
                      <a:pt x="114" y="26"/>
                    </a:lnTo>
                    <a:lnTo>
                      <a:pt x="114" y="26"/>
                    </a:lnTo>
                    <a:lnTo>
                      <a:pt x="116" y="24"/>
                    </a:lnTo>
                    <a:lnTo>
                      <a:pt x="118" y="22"/>
                    </a:lnTo>
                    <a:lnTo>
                      <a:pt x="121" y="22"/>
                    </a:lnTo>
                    <a:lnTo>
                      <a:pt x="123" y="22"/>
                    </a:lnTo>
                    <a:lnTo>
                      <a:pt x="123" y="22"/>
                    </a:lnTo>
                    <a:lnTo>
                      <a:pt x="123" y="22"/>
                    </a:lnTo>
                    <a:lnTo>
                      <a:pt x="123" y="22"/>
                    </a:lnTo>
                    <a:lnTo>
                      <a:pt x="125" y="21"/>
                    </a:lnTo>
                    <a:lnTo>
                      <a:pt x="128" y="21"/>
                    </a:lnTo>
                    <a:lnTo>
                      <a:pt x="130" y="21"/>
                    </a:lnTo>
                    <a:lnTo>
                      <a:pt x="133" y="17"/>
                    </a:lnTo>
                    <a:lnTo>
                      <a:pt x="133" y="17"/>
                    </a:lnTo>
                    <a:lnTo>
                      <a:pt x="133" y="15"/>
                    </a:lnTo>
                    <a:lnTo>
                      <a:pt x="137" y="14"/>
                    </a:lnTo>
                    <a:lnTo>
                      <a:pt x="137" y="14"/>
                    </a:lnTo>
                    <a:lnTo>
                      <a:pt x="142" y="12"/>
                    </a:lnTo>
                    <a:lnTo>
                      <a:pt x="142" y="12"/>
                    </a:lnTo>
                    <a:lnTo>
                      <a:pt x="147" y="10"/>
                    </a:lnTo>
                    <a:lnTo>
                      <a:pt x="152" y="9"/>
                    </a:lnTo>
                    <a:lnTo>
                      <a:pt x="157" y="9"/>
                    </a:lnTo>
                    <a:lnTo>
                      <a:pt x="157" y="9"/>
                    </a:lnTo>
                    <a:lnTo>
                      <a:pt x="169" y="7"/>
                    </a:lnTo>
                    <a:lnTo>
                      <a:pt x="171" y="5"/>
                    </a:lnTo>
                    <a:lnTo>
                      <a:pt x="174" y="5"/>
                    </a:lnTo>
                    <a:lnTo>
                      <a:pt x="181" y="2"/>
                    </a:lnTo>
                    <a:lnTo>
                      <a:pt x="183" y="2"/>
                    </a:lnTo>
                    <a:lnTo>
                      <a:pt x="188" y="2"/>
                    </a:lnTo>
                    <a:lnTo>
                      <a:pt x="207" y="2"/>
                    </a:lnTo>
                    <a:lnTo>
                      <a:pt x="210" y="5"/>
                    </a:lnTo>
                    <a:lnTo>
                      <a:pt x="212" y="5"/>
                    </a:lnTo>
                    <a:lnTo>
                      <a:pt x="215" y="5"/>
                    </a:lnTo>
                    <a:lnTo>
                      <a:pt x="215" y="3"/>
                    </a:lnTo>
                    <a:lnTo>
                      <a:pt x="221" y="3"/>
                    </a:lnTo>
                    <a:lnTo>
                      <a:pt x="221" y="3"/>
                    </a:lnTo>
                    <a:lnTo>
                      <a:pt x="224" y="2"/>
                    </a:lnTo>
                    <a:lnTo>
                      <a:pt x="226" y="0"/>
                    </a:lnTo>
                    <a:lnTo>
                      <a:pt x="231" y="0"/>
                    </a:lnTo>
                    <a:lnTo>
                      <a:pt x="232" y="2"/>
                    </a:lnTo>
                    <a:lnTo>
                      <a:pt x="234" y="2"/>
                    </a:lnTo>
                    <a:lnTo>
                      <a:pt x="238" y="2"/>
                    </a:lnTo>
                    <a:lnTo>
                      <a:pt x="243" y="0"/>
                    </a:lnTo>
                    <a:lnTo>
                      <a:pt x="244" y="0"/>
                    </a:lnTo>
                    <a:lnTo>
                      <a:pt x="246" y="2"/>
                    </a:lnTo>
                    <a:lnTo>
                      <a:pt x="251" y="3"/>
                    </a:lnTo>
                    <a:lnTo>
                      <a:pt x="253" y="3"/>
                    </a:lnTo>
                    <a:lnTo>
                      <a:pt x="258" y="2"/>
                    </a:lnTo>
                    <a:lnTo>
                      <a:pt x="263" y="2"/>
                    </a:lnTo>
                    <a:lnTo>
                      <a:pt x="260" y="7"/>
                    </a:lnTo>
                    <a:lnTo>
                      <a:pt x="260" y="9"/>
                    </a:lnTo>
                    <a:lnTo>
                      <a:pt x="258" y="14"/>
                    </a:lnTo>
                    <a:lnTo>
                      <a:pt x="258" y="17"/>
                    </a:lnTo>
                    <a:lnTo>
                      <a:pt x="258" y="21"/>
                    </a:lnTo>
                    <a:lnTo>
                      <a:pt x="258" y="24"/>
                    </a:lnTo>
                    <a:lnTo>
                      <a:pt x="260" y="27"/>
                    </a:lnTo>
                    <a:lnTo>
                      <a:pt x="260" y="34"/>
                    </a:lnTo>
                    <a:lnTo>
                      <a:pt x="256" y="40"/>
                    </a:lnTo>
                    <a:lnTo>
                      <a:pt x="253" y="45"/>
                    </a:lnTo>
                    <a:lnTo>
                      <a:pt x="250" y="50"/>
                    </a:lnTo>
                    <a:lnTo>
                      <a:pt x="246" y="53"/>
                    </a:lnTo>
                    <a:lnTo>
                      <a:pt x="248" y="57"/>
                    </a:lnTo>
                    <a:lnTo>
                      <a:pt x="248" y="62"/>
                    </a:lnTo>
                    <a:lnTo>
                      <a:pt x="251" y="65"/>
                    </a:lnTo>
                    <a:lnTo>
                      <a:pt x="255" y="69"/>
                    </a:lnTo>
                    <a:lnTo>
                      <a:pt x="255" y="72"/>
                    </a:lnTo>
                    <a:lnTo>
                      <a:pt x="256" y="76"/>
                    </a:lnTo>
                    <a:lnTo>
                      <a:pt x="260" y="77"/>
                    </a:lnTo>
                    <a:lnTo>
                      <a:pt x="262" y="79"/>
                    </a:lnTo>
                    <a:lnTo>
                      <a:pt x="263" y="82"/>
                    </a:lnTo>
                    <a:lnTo>
                      <a:pt x="267" y="84"/>
                    </a:lnTo>
                    <a:lnTo>
                      <a:pt x="270" y="88"/>
                    </a:lnTo>
                    <a:lnTo>
                      <a:pt x="268" y="91"/>
                    </a:lnTo>
                    <a:lnTo>
                      <a:pt x="272" y="94"/>
                    </a:lnTo>
                    <a:lnTo>
                      <a:pt x="272" y="100"/>
                    </a:lnTo>
                    <a:lnTo>
                      <a:pt x="274" y="105"/>
                    </a:lnTo>
                    <a:lnTo>
                      <a:pt x="274" y="110"/>
                    </a:lnTo>
                    <a:lnTo>
                      <a:pt x="279" y="115"/>
                    </a:lnTo>
                    <a:lnTo>
                      <a:pt x="274" y="120"/>
                    </a:lnTo>
                    <a:lnTo>
                      <a:pt x="274" y="120"/>
                    </a:lnTo>
                    <a:lnTo>
                      <a:pt x="277" y="127"/>
                    </a:lnTo>
                    <a:lnTo>
                      <a:pt x="277" y="127"/>
                    </a:lnTo>
                    <a:lnTo>
                      <a:pt x="280" y="136"/>
                    </a:lnTo>
                    <a:lnTo>
                      <a:pt x="280" y="149"/>
                    </a:lnTo>
                    <a:lnTo>
                      <a:pt x="280" y="149"/>
                    </a:lnTo>
                    <a:lnTo>
                      <a:pt x="282" y="151"/>
                    </a:lnTo>
                    <a:lnTo>
                      <a:pt x="282" y="151"/>
                    </a:lnTo>
                    <a:lnTo>
                      <a:pt x="282" y="156"/>
                    </a:lnTo>
                    <a:lnTo>
                      <a:pt x="282" y="156"/>
                    </a:lnTo>
                    <a:lnTo>
                      <a:pt x="280" y="161"/>
                    </a:lnTo>
                    <a:lnTo>
                      <a:pt x="280" y="161"/>
                    </a:lnTo>
                    <a:lnTo>
                      <a:pt x="279" y="165"/>
                    </a:lnTo>
                    <a:lnTo>
                      <a:pt x="279" y="165"/>
                    </a:lnTo>
                    <a:lnTo>
                      <a:pt x="280" y="170"/>
                    </a:lnTo>
                    <a:lnTo>
                      <a:pt x="280" y="170"/>
                    </a:lnTo>
                    <a:lnTo>
                      <a:pt x="280" y="175"/>
                    </a:lnTo>
                    <a:lnTo>
                      <a:pt x="280" y="175"/>
                    </a:lnTo>
                    <a:lnTo>
                      <a:pt x="279" y="179"/>
                    </a:lnTo>
                    <a:lnTo>
                      <a:pt x="279" y="179"/>
                    </a:lnTo>
                    <a:lnTo>
                      <a:pt x="275" y="182"/>
                    </a:lnTo>
                    <a:lnTo>
                      <a:pt x="275" y="182"/>
                    </a:lnTo>
                    <a:lnTo>
                      <a:pt x="284" y="194"/>
                    </a:lnTo>
                    <a:lnTo>
                      <a:pt x="284" y="194"/>
                    </a:lnTo>
                    <a:lnTo>
                      <a:pt x="284" y="194"/>
                    </a:lnTo>
                    <a:lnTo>
                      <a:pt x="284" y="194"/>
                    </a:lnTo>
                    <a:lnTo>
                      <a:pt x="284" y="194"/>
                    </a:lnTo>
                    <a:lnTo>
                      <a:pt x="286" y="203"/>
                    </a:lnTo>
                    <a:lnTo>
                      <a:pt x="289" y="208"/>
                    </a:lnTo>
                    <a:lnTo>
                      <a:pt x="296" y="208"/>
                    </a:lnTo>
                    <a:lnTo>
                      <a:pt x="296" y="208"/>
                    </a:lnTo>
                    <a:lnTo>
                      <a:pt x="304" y="211"/>
                    </a:lnTo>
                    <a:lnTo>
                      <a:pt x="304" y="211"/>
                    </a:lnTo>
                    <a:lnTo>
                      <a:pt x="315" y="225"/>
                    </a:lnTo>
                    <a:lnTo>
                      <a:pt x="289" y="239"/>
                    </a:lnTo>
                    <a:lnTo>
                      <a:pt x="265" y="254"/>
                    </a:lnTo>
                    <a:lnTo>
                      <a:pt x="246" y="268"/>
                    </a:lnTo>
                    <a:lnTo>
                      <a:pt x="219" y="290"/>
                    </a:lnTo>
                    <a:lnTo>
                      <a:pt x="195" y="295"/>
                    </a:lnTo>
                    <a:lnTo>
                      <a:pt x="191" y="295"/>
                    </a:lnTo>
                    <a:lnTo>
                      <a:pt x="186" y="297"/>
                    </a:lnTo>
                    <a:lnTo>
                      <a:pt x="183" y="297"/>
                    </a:lnTo>
                    <a:lnTo>
                      <a:pt x="178" y="29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44" name="Freeform 427"/>
              <p:cNvSpPr>
                <a:spLocks/>
              </p:cNvSpPr>
              <p:nvPr/>
            </p:nvSpPr>
            <p:spPr bwMode="auto">
              <a:xfrm>
                <a:off x="2820" y="1968"/>
                <a:ext cx="62" cy="122"/>
              </a:xfrm>
              <a:custGeom>
                <a:avLst/>
                <a:gdLst>
                  <a:gd name="T0" fmla="*/ 35 w 62"/>
                  <a:gd name="T1" fmla="*/ 122 h 122"/>
                  <a:gd name="T2" fmla="*/ 28 w 62"/>
                  <a:gd name="T3" fmla="*/ 117 h 122"/>
                  <a:gd name="T4" fmla="*/ 24 w 62"/>
                  <a:gd name="T5" fmla="*/ 105 h 122"/>
                  <a:gd name="T6" fmla="*/ 23 w 62"/>
                  <a:gd name="T7" fmla="*/ 98 h 122"/>
                  <a:gd name="T8" fmla="*/ 21 w 62"/>
                  <a:gd name="T9" fmla="*/ 91 h 122"/>
                  <a:gd name="T10" fmla="*/ 16 w 62"/>
                  <a:gd name="T11" fmla="*/ 86 h 122"/>
                  <a:gd name="T12" fmla="*/ 11 w 62"/>
                  <a:gd name="T13" fmla="*/ 82 h 122"/>
                  <a:gd name="T14" fmla="*/ 9 w 62"/>
                  <a:gd name="T15" fmla="*/ 75 h 122"/>
                  <a:gd name="T16" fmla="*/ 0 w 62"/>
                  <a:gd name="T17" fmla="*/ 69 h 122"/>
                  <a:gd name="T18" fmla="*/ 0 w 62"/>
                  <a:gd name="T19" fmla="*/ 57 h 122"/>
                  <a:gd name="T20" fmla="*/ 6 w 62"/>
                  <a:gd name="T21" fmla="*/ 48 h 122"/>
                  <a:gd name="T22" fmla="*/ 12 w 62"/>
                  <a:gd name="T23" fmla="*/ 39 h 122"/>
                  <a:gd name="T24" fmla="*/ 12 w 62"/>
                  <a:gd name="T25" fmla="*/ 29 h 122"/>
                  <a:gd name="T26" fmla="*/ 12 w 62"/>
                  <a:gd name="T27" fmla="*/ 22 h 122"/>
                  <a:gd name="T28" fmla="*/ 12 w 62"/>
                  <a:gd name="T29" fmla="*/ 14 h 122"/>
                  <a:gd name="T30" fmla="*/ 16 w 62"/>
                  <a:gd name="T31" fmla="*/ 7 h 122"/>
                  <a:gd name="T32" fmla="*/ 21 w 62"/>
                  <a:gd name="T33" fmla="*/ 5 h 122"/>
                  <a:gd name="T34" fmla="*/ 21 w 62"/>
                  <a:gd name="T35" fmla="*/ 5 h 122"/>
                  <a:gd name="T36" fmla="*/ 24 w 62"/>
                  <a:gd name="T37" fmla="*/ 3 h 122"/>
                  <a:gd name="T38" fmla="*/ 30 w 62"/>
                  <a:gd name="T39" fmla="*/ 0 h 122"/>
                  <a:gd name="T40" fmla="*/ 38 w 62"/>
                  <a:gd name="T41" fmla="*/ 2 h 122"/>
                  <a:gd name="T42" fmla="*/ 42 w 62"/>
                  <a:gd name="T43" fmla="*/ 5 h 122"/>
                  <a:gd name="T44" fmla="*/ 43 w 62"/>
                  <a:gd name="T45" fmla="*/ 10 h 122"/>
                  <a:gd name="T46" fmla="*/ 43 w 62"/>
                  <a:gd name="T47" fmla="*/ 10 h 122"/>
                  <a:gd name="T48" fmla="*/ 47 w 62"/>
                  <a:gd name="T49" fmla="*/ 8 h 122"/>
                  <a:gd name="T50" fmla="*/ 50 w 62"/>
                  <a:gd name="T51" fmla="*/ 5 h 122"/>
                  <a:gd name="T52" fmla="*/ 55 w 62"/>
                  <a:gd name="T53" fmla="*/ 10 h 122"/>
                  <a:gd name="T54" fmla="*/ 52 w 62"/>
                  <a:gd name="T55" fmla="*/ 15 h 122"/>
                  <a:gd name="T56" fmla="*/ 48 w 62"/>
                  <a:gd name="T57" fmla="*/ 19 h 122"/>
                  <a:gd name="T58" fmla="*/ 48 w 62"/>
                  <a:gd name="T59" fmla="*/ 22 h 122"/>
                  <a:gd name="T60" fmla="*/ 50 w 62"/>
                  <a:gd name="T61" fmla="*/ 26 h 122"/>
                  <a:gd name="T62" fmla="*/ 52 w 62"/>
                  <a:gd name="T63" fmla="*/ 27 h 122"/>
                  <a:gd name="T64" fmla="*/ 55 w 62"/>
                  <a:gd name="T65" fmla="*/ 39 h 122"/>
                  <a:gd name="T66" fmla="*/ 52 w 62"/>
                  <a:gd name="T67" fmla="*/ 45 h 122"/>
                  <a:gd name="T68" fmla="*/ 48 w 62"/>
                  <a:gd name="T69" fmla="*/ 48 h 122"/>
                  <a:gd name="T70" fmla="*/ 48 w 62"/>
                  <a:gd name="T71" fmla="*/ 50 h 122"/>
                  <a:gd name="T72" fmla="*/ 45 w 62"/>
                  <a:gd name="T73" fmla="*/ 51 h 122"/>
                  <a:gd name="T74" fmla="*/ 42 w 62"/>
                  <a:gd name="T75" fmla="*/ 55 h 122"/>
                  <a:gd name="T76" fmla="*/ 40 w 62"/>
                  <a:gd name="T77" fmla="*/ 57 h 122"/>
                  <a:gd name="T78" fmla="*/ 42 w 62"/>
                  <a:gd name="T79" fmla="*/ 60 h 122"/>
                  <a:gd name="T80" fmla="*/ 43 w 62"/>
                  <a:gd name="T81" fmla="*/ 62 h 122"/>
                  <a:gd name="T82" fmla="*/ 47 w 62"/>
                  <a:gd name="T83" fmla="*/ 62 h 122"/>
                  <a:gd name="T84" fmla="*/ 48 w 62"/>
                  <a:gd name="T85" fmla="*/ 60 h 122"/>
                  <a:gd name="T86" fmla="*/ 54 w 62"/>
                  <a:gd name="T87" fmla="*/ 63 h 122"/>
                  <a:gd name="T88" fmla="*/ 55 w 62"/>
                  <a:gd name="T89" fmla="*/ 67 h 122"/>
                  <a:gd name="T90" fmla="*/ 57 w 62"/>
                  <a:gd name="T91" fmla="*/ 69 h 122"/>
                  <a:gd name="T92" fmla="*/ 59 w 62"/>
                  <a:gd name="T93" fmla="*/ 69 h 122"/>
                  <a:gd name="T94" fmla="*/ 62 w 62"/>
                  <a:gd name="T95" fmla="*/ 72 h 122"/>
                  <a:gd name="T96" fmla="*/ 62 w 62"/>
                  <a:gd name="T97" fmla="*/ 86 h 122"/>
                  <a:gd name="T98" fmla="*/ 60 w 62"/>
                  <a:gd name="T99" fmla="*/ 86 h 122"/>
                  <a:gd name="T100" fmla="*/ 55 w 62"/>
                  <a:gd name="T101" fmla="*/ 89 h 122"/>
                  <a:gd name="T102" fmla="*/ 47 w 62"/>
                  <a:gd name="T103" fmla="*/ 96 h 122"/>
                  <a:gd name="T104" fmla="*/ 45 w 62"/>
                  <a:gd name="T105" fmla="*/ 96 h 122"/>
                  <a:gd name="T106" fmla="*/ 42 w 62"/>
                  <a:gd name="T107" fmla="*/ 99 h 122"/>
                  <a:gd name="T108" fmla="*/ 43 w 62"/>
                  <a:gd name="T109" fmla="*/ 108 h 122"/>
                  <a:gd name="T110" fmla="*/ 43 w 62"/>
                  <a:gd name="T111" fmla="*/ 111 h 122"/>
                  <a:gd name="T112" fmla="*/ 38 w 62"/>
                  <a:gd name="T113" fmla="*/ 122 h 122"/>
                  <a:gd name="T114" fmla="*/ 35 w 62"/>
                  <a:gd name="T11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 h="122">
                    <a:moveTo>
                      <a:pt x="35" y="122"/>
                    </a:moveTo>
                    <a:lnTo>
                      <a:pt x="35" y="122"/>
                    </a:lnTo>
                    <a:lnTo>
                      <a:pt x="31" y="122"/>
                    </a:lnTo>
                    <a:lnTo>
                      <a:pt x="28" y="117"/>
                    </a:lnTo>
                    <a:lnTo>
                      <a:pt x="26" y="110"/>
                    </a:lnTo>
                    <a:lnTo>
                      <a:pt x="24" y="105"/>
                    </a:lnTo>
                    <a:lnTo>
                      <a:pt x="24" y="101"/>
                    </a:lnTo>
                    <a:lnTo>
                      <a:pt x="23" y="98"/>
                    </a:lnTo>
                    <a:lnTo>
                      <a:pt x="23" y="93"/>
                    </a:lnTo>
                    <a:lnTo>
                      <a:pt x="21" y="91"/>
                    </a:lnTo>
                    <a:lnTo>
                      <a:pt x="18" y="89"/>
                    </a:lnTo>
                    <a:lnTo>
                      <a:pt x="16" y="86"/>
                    </a:lnTo>
                    <a:lnTo>
                      <a:pt x="14" y="84"/>
                    </a:lnTo>
                    <a:lnTo>
                      <a:pt x="11" y="82"/>
                    </a:lnTo>
                    <a:lnTo>
                      <a:pt x="9" y="77"/>
                    </a:lnTo>
                    <a:lnTo>
                      <a:pt x="9" y="75"/>
                    </a:lnTo>
                    <a:lnTo>
                      <a:pt x="4" y="72"/>
                    </a:lnTo>
                    <a:lnTo>
                      <a:pt x="0" y="69"/>
                    </a:lnTo>
                    <a:lnTo>
                      <a:pt x="0" y="63"/>
                    </a:lnTo>
                    <a:lnTo>
                      <a:pt x="0" y="57"/>
                    </a:lnTo>
                    <a:lnTo>
                      <a:pt x="4" y="53"/>
                    </a:lnTo>
                    <a:lnTo>
                      <a:pt x="6" y="48"/>
                    </a:lnTo>
                    <a:lnTo>
                      <a:pt x="11" y="43"/>
                    </a:lnTo>
                    <a:lnTo>
                      <a:pt x="12" y="39"/>
                    </a:lnTo>
                    <a:lnTo>
                      <a:pt x="12" y="32"/>
                    </a:lnTo>
                    <a:lnTo>
                      <a:pt x="12" y="29"/>
                    </a:lnTo>
                    <a:lnTo>
                      <a:pt x="12" y="26"/>
                    </a:lnTo>
                    <a:lnTo>
                      <a:pt x="12" y="22"/>
                    </a:lnTo>
                    <a:lnTo>
                      <a:pt x="12" y="19"/>
                    </a:lnTo>
                    <a:lnTo>
                      <a:pt x="12" y="14"/>
                    </a:lnTo>
                    <a:lnTo>
                      <a:pt x="12" y="10"/>
                    </a:lnTo>
                    <a:lnTo>
                      <a:pt x="16" y="7"/>
                    </a:lnTo>
                    <a:lnTo>
                      <a:pt x="18" y="7"/>
                    </a:lnTo>
                    <a:lnTo>
                      <a:pt x="21" y="5"/>
                    </a:lnTo>
                    <a:lnTo>
                      <a:pt x="21" y="5"/>
                    </a:lnTo>
                    <a:lnTo>
                      <a:pt x="21" y="5"/>
                    </a:lnTo>
                    <a:lnTo>
                      <a:pt x="24" y="3"/>
                    </a:lnTo>
                    <a:lnTo>
                      <a:pt x="24" y="3"/>
                    </a:lnTo>
                    <a:lnTo>
                      <a:pt x="26" y="2"/>
                    </a:lnTo>
                    <a:lnTo>
                      <a:pt x="30" y="0"/>
                    </a:lnTo>
                    <a:lnTo>
                      <a:pt x="33" y="2"/>
                    </a:lnTo>
                    <a:lnTo>
                      <a:pt x="38" y="2"/>
                    </a:lnTo>
                    <a:lnTo>
                      <a:pt x="42" y="3"/>
                    </a:lnTo>
                    <a:lnTo>
                      <a:pt x="42" y="5"/>
                    </a:lnTo>
                    <a:lnTo>
                      <a:pt x="43" y="7"/>
                    </a:lnTo>
                    <a:lnTo>
                      <a:pt x="43" y="10"/>
                    </a:lnTo>
                    <a:lnTo>
                      <a:pt x="43" y="10"/>
                    </a:lnTo>
                    <a:lnTo>
                      <a:pt x="43" y="10"/>
                    </a:lnTo>
                    <a:lnTo>
                      <a:pt x="43" y="10"/>
                    </a:lnTo>
                    <a:lnTo>
                      <a:pt x="47" y="8"/>
                    </a:lnTo>
                    <a:lnTo>
                      <a:pt x="48" y="7"/>
                    </a:lnTo>
                    <a:lnTo>
                      <a:pt x="50" y="5"/>
                    </a:lnTo>
                    <a:lnTo>
                      <a:pt x="55" y="5"/>
                    </a:lnTo>
                    <a:lnTo>
                      <a:pt x="55" y="10"/>
                    </a:lnTo>
                    <a:lnTo>
                      <a:pt x="54" y="12"/>
                    </a:lnTo>
                    <a:lnTo>
                      <a:pt x="52" y="15"/>
                    </a:lnTo>
                    <a:lnTo>
                      <a:pt x="52" y="15"/>
                    </a:lnTo>
                    <a:lnTo>
                      <a:pt x="48" y="19"/>
                    </a:lnTo>
                    <a:lnTo>
                      <a:pt x="47" y="19"/>
                    </a:lnTo>
                    <a:lnTo>
                      <a:pt x="48" y="22"/>
                    </a:lnTo>
                    <a:lnTo>
                      <a:pt x="48" y="26"/>
                    </a:lnTo>
                    <a:lnTo>
                      <a:pt x="50" y="26"/>
                    </a:lnTo>
                    <a:lnTo>
                      <a:pt x="52" y="27"/>
                    </a:lnTo>
                    <a:lnTo>
                      <a:pt x="52" y="27"/>
                    </a:lnTo>
                    <a:lnTo>
                      <a:pt x="55" y="31"/>
                    </a:lnTo>
                    <a:lnTo>
                      <a:pt x="55" y="39"/>
                    </a:lnTo>
                    <a:lnTo>
                      <a:pt x="54" y="43"/>
                    </a:lnTo>
                    <a:lnTo>
                      <a:pt x="52" y="45"/>
                    </a:lnTo>
                    <a:lnTo>
                      <a:pt x="52" y="46"/>
                    </a:lnTo>
                    <a:lnTo>
                      <a:pt x="48" y="48"/>
                    </a:lnTo>
                    <a:lnTo>
                      <a:pt x="48" y="48"/>
                    </a:lnTo>
                    <a:lnTo>
                      <a:pt x="48" y="50"/>
                    </a:lnTo>
                    <a:lnTo>
                      <a:pt x="48" y="50"/>
                    </a:lnTo>
                    <a:lnTo>
                      <a:pt x="45" y="51"/>
                    </a:lnTo>
                    <a:lnTo>
                      <a:pt x="45" y="51"/>
                    </a:lnTo>
                    <a:lnTo>
                      <a:pt x="42" y="55"/>
                    </a:lnTo>
                    <a:lnTo>
                      <a:pt x="42" y="55"/>
                    </a:lnTo>
                    <a:lnTo>
                      <a:pt x="40" y="57"/>
                    </a:lnTo>
                    <a:lnTo>
                      <a:pt x="40" y="58"/>
                    </a:lnTo>
                    <a:lnTo>
                      <a:pt x="42" y="60"/>
                    </a:lnTo>
                    <a:lnTo>
                      <a:pt x="43" y="62"/>
                    </a:lnTo>
                    <a:lnTo>
                      <a:pt x="43" y="62"/>
                    </a:lnTo>
                    <a:lnTo>
                      <a:pt x="47" y="62"/>
                    </a:lnTo>
                    <a:lnTo>
                      <a:pt x="47" y="62"/>
                    </a:lnTo>
                    <a:lnTo>
                      <a:pt x="48" y="63"/>
                    </a:lnTo>
                    <a:lnTo>
                      <a:pt x="48" y="60"/>
                    </a:lnTo>
                    <a:lnTo>
                      <a:pt x="52" y="60"/>
                    </a:lnTo>
                    <a:lnTo>
                      <a:pt x="54" y="63"/>
                    </a:lnTo>
                    <a:lnTo>
                      <a:pt x="55" y="67"/>
                    </a:lnTo>
                    <a:lnTo>
                      <a:pt x="55" y="67"/>
                    </a:lnTo>
                    <a:lnTo>
                      <a:pt x="55" y="67"/>
                    </a:lnTo>
                    <a:lnTo>
                      <a:pt x="57" y="69"/>
                    </a:lnTo>
                    <a:lnTo>
                      <a:pt x="57" y="69"/>
                    </a:lnTo>
                    <a:lnTo>
                      <a:pt x="59" y="69"/>
                    </a:lnTo>
                    <a:lnTo>
                      <a:pt x="62" y="72"/>
                    </a:lnTo>
                    <a:lnTo>
                      <a:pt x="62" y="72"/>
                    </a:lnTo>
                    <a:lnTo>
                      <a:pt x="62" y="72"/>
                    </a:lnTo>
                    <a:lnTo>
                      <a:pt x="62" y="86"/>
                    </a:lnTo>
                    <a:lnTo>
                      <a:pt x="62" y="86"/>
                    </a:lnTo>
                    <a:lnTo>
                      <a:pt x="60" y="86"/>
                    </a:lnTo>
                    <a:lnTo>
                      <a:pt x="55" y="89"/>
                    </a:lnTo>
                    <a:lnTo>
                      <a:pt x="55" y="89"/>
                    </a:lnTo>
                    <a:lnTo>
                      <a:pt x="47" y="96"/>
                    </a:lnTo>
                    <a:lnTo>
                      <a:pt x="47" y="96"/>
                    </a:lnTo>
                    <a:lnTo>
                      <a:pt x="45" y="96"/>
                    </a:lnTo>
                    <a:lnTo>
                      <a:pt x="45" y="96"/>
                    </a:lnTo>
                    <a:lnTo>
                      <a:pt x="42" y="99"/>
                    </a:lnTo>
                    <a:lnTo>
                      <a:pt x="42" y="99"/>
                    </a:lnTo>
                    <a:lnTo>
                      <a:pt x="42" y="106"/>
                    </a:lnTo>
                    <a:lnTo>
                      <a:pt x="43" y="108"/>
                    </a:lnTo>
                    <a:lnTo>
                      <a:pt x="43" y="108"/>
                    </a:lnTo>
                    <a:lnTo>
                      <a:pt x="43" y="111"/>
                    </a:lnTo>
                    <a:lnTo>
                      <a:pt x="42" y="117"/>
                    </a:lnTo>
                    <a:lnTo>
                      <a:pt x="38" y="122"/>
                    </a:lnTo>
                    <a:lnTo>
                      <a:pt x="38" y="122"/>
                    </a:lnTo>
                    <a:lnTo>
                      <a:pt x="35" y="122"/>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45" name="Freeform 428"/>
              <p:cNvSpPr>
                <a:spLocks/>
              </p:cNvSpPr>
              <p:nvPr/>
            </p:nvSpPr>
            <p:spPr bwMode="auto">
              <a:xfrm>
                <a:off x="2820" y="1968"/>
                <a:ext cx="62" cy="122"/>
              </a:xfrm>
              <a:custGeom>
                <a:avLst/>
                <a:gdLst>
                  <a:gd name="T0" fmla="*/ 35 w 62"/>
                  <a:gd name="T1" fmla="*/ 122 h 122"/>
                  <a:gd name="T2" fmla="*/ 28 w 62"/>
                  <a:gd name="T3" fmla="*/ 117 h 122"/>
                  <a:gd name="T4" fmla="*/ 24 w 62"/>
                  <a:gd name="T5" fmla="*/ 105 h 122"/>
                  <a:gd name="T6" fmla="*/ 23 w 62"/>
                  <a:gd name="T7" fmla="*/ 98 h 122"/>
                  <a:gd name="T8" fmla="*/ 21 w 62"/>
                  <a:gd name="T9" fmla="*/ 91 h 122"/>
                  <a:gd name="T10" fmla="*/ 16 w 62"/>
                  <a:gd name="T11" fmla="*/ 86 h 122"/>
                  <a:gd name="T12" fmla="*/ 11 w 62"/>
                  <a:gd name="T13" fmla="*/ 82 h 122"/>
                  <a:gd name="T14" fmla="*/ 9 w 62"/>
                  <a:gd name="T15" fmla="*/ 75 h 122"/>
                  <a:gd name="T16" fmla="*/ 0 w 62"/>
                  <a:gd name="T17" fmla="*/ 69 h 122"/>
                  <a:gd name="T18" fmla="*/ 0 w 62"/>
                  <a:gd name="T19" fmla="*/ 57 h 122"/>
                  <a:gd name="T20" fmla="*/ 6 w 62"/>
                  <a:gd name="T21" fmla="*/ 48 h 122"/>
                  <a:gd name="T22" fmla="*/ 12 w 62"/>
                  <a:gd name="T23" fmla="*/ 39 h 122"/>
                  <a:gd name="T24" fmla="*/ 12 w 62"/>
                  <a:gd name="T25" fmla="*/ 29 h 122"/>
                  <a:gd name="T26" fmla="*/ 12 w 62"/>
                  <a:gd name="T27" fmla="*/ 22 h 122"/>
                  <a:gd name="T28" fmla="*/ 12 w 62"/>
                  <a:gd name="T29" fmla="*/ 14 h 122"/>
                  <a:gd name="T30" fmla="*/ 16 w 62"/>
                  <a:gd name="T31" fmla="*/ 7 h 122"/>
                  <a:gd name="T32" fmla="*/ 21 w 62"/>
                  <a:gd name="T33" fmla="*/ 5 h 122"/>
                  <a:gd name="T34" fmla="*/ 21 w 62"/>
                  <a:gd name="T35" fmla="*/ 5 h 122"/>
                  <a:gd name="T36" fmla="*/ 24 w 62"/>
                  <a:gd name="T37" fmla="*/ 3 h 122"/>
                  <a:gd name="T38" fmla="*/ 30 w 62"/>
                  <a:gd name="T39" fmla="*/ 0 h 122"/>
                  <a:gd name="T40" fmla="*/ 38 w 62"/>
                  <a:gd name="T41" fmla="*/ 2 h 122"/>
                  <a:gd name="T42" fmla="*/ 42 w 62"/>
                  <a:gd name="T43" fmla="*/ 5 h 122"/>
                  <a:gd name="T44" fmla="*/ 43 w 62"/>
                  <a:gd name="T45" fmla="*/ 10 h 122"/>
                  <a:gd name="T46" fmla="*/ 43 w 62"/>
                  <a:gd name="T47" fmla="*/ 10 h 122"/>
                  <a:gd name="T48" fmla="*/ 47 w 62"/>
                  <a:gd name="T49" fmla="*/ 8 h 122"/>
                  <a:gd name="T50" fmla="*/ 50 w 62"/>
                  <a:gd name="T51" fmla="*/ 5 h 122"/>
                  <a:gd name="T52" fmla="*/ 55 w 62"/>
                  <a:gd name="T53" fmla="*/ 10 h 122"/>
                  <a:gd name="T54" fmla="*/ 52 w 62"/>
                  <a:gd name="T55" fmla="*/ 15 h 122"/>
                  <a:gd name="T56" fmla="*/ 48 w 62"/>
                  <a:gd name="T57" fmla="*/ 19 h 122"/>
                  <a:gd name="T58" fmla="*/ 48 w 62"/>
                  <a:gd name="T59" fmla="*/ 22 h 122"/>
                  <a:gd name="T60" fmla="*/ 50 w 62"/>
                  <a:gd name="T61" fmla="*/ 26 h 122"/>
                  <a:gd name="T62" fmla="*/ 52 w 62"/>
                  <a:gd name="T63" fmla="*/ 27 h 122"/>
                  <a:gd name="T64" fmla="*/ 55 w 62"/>
                  <a:gd name="T65" fmla="*/ 39 h 122"/>
                  <a:gd name="T66" fmla="*/ 52 w 62"/>
                  <a:gd name="T67" fmla="*/ 45 h 122"/>
                  <a:gd name="T68" fmla="*/ 48 w 62"/>
                  <a:gd name="T69" fmla="*/ 48 h 122"/>
                  <a:gd name="T70" fmla="*/ 48 w 62"/>
                  <a:gd name="T71" fmla="*/ 50 h 122"/>
                  <a:gd name="T72" fmla="*/ 45 w 62"/>
                  <a:gd name="T73" fmla="*/ 51 h 122"/>
                  <a:gd name="T74" fmla="*/ 42 w 62"/>
                  <a:gd name="T75" fmla="*/ 55 h 122"/>
                  <a:gd name="T76" fmla="*/ 40 w 62"/>
                  <a:gd name="T77" fmla="*/ 57 h 122"/>
                  <a:gd name="T78" fmla="*/ 42 w 62"/>
                  <a:gd name="T79" fmla="*/ 60 h 122"/>
                  <a:gd name="T80" fmla="*/ 43 w 62"/>
                  <a:gd name="T81" fmla="*/ 62 h 122"/>
                  <a:gd name="T82" fmla="*/ 47 w 62"/>
                  <a:gd name="T83" fmla="*/ 62 h 122"/>
                  <a:gd name="T84" fmla="*/ 48 w 62"/>
                  <a:gd name="T85" fmla="*/ 60 h 122"/>
                  <a:gd name="T86" fmla="*/ 54 w 62"/>
                  <a:gd name="T87" fmla="*/ 63 h 122"/>
                  <a:gd name="T88" fmla="*/ 55 w 62"/>
                  <a:gd name="T89" fmla="*/ 67 h 122"/>
                  <a:gd name="T90" fmla="*/ 57 w 62"/>
                  <a:gd name="T91" fmla="*/ 69 h 122"/>
                  <a:gd name="T92" fmla="*/ 59 w 62"/>
                  <a:gd name="T93" fmla="*/ 69 h 122"/>
                  <a:gd name="T94" fmla="*/ 62 w 62"/>
                  <a:gd name="T95" fmla="*/ 72 h 122"/>
                  <a:gd name="T96" fmla="*/ 62 w 62"/>
                  <a:gd name="T97" fmla="*/ 86 h 122"/>
                  <a:gd name="T98" fmla="*/ 60 w 62"/>
                  <a:gd name="T99" fmla="*/ 86 h 122"/>
                  <a:gd name="T100" fmla="*/ 55 w 62"/>
                  <a:gd name="T101" fmla="*/ 89 h 122"/>
                  <a:gd name="T102" fmla="*/ 47 w 62"/>
                  <a:gd name="T103" fmla="*/ 96 h 122"/>
                  <a:gd name="T104" fmla="*/ 45 w 62"/>
                  <a:gd name="T105" fmla="*/ 96 h 122"/>
                  <a:gd name="T106" fmla="*/ 42 w 62"/>
                  <a:gd name="T107" fmla="*/ 99 h 122"/>
                  <a:gd name="T108" fmla="*/ 43 w 62"/>
                  <a:gd name="T109" fmla="*/ 108 h 122"/>
                  <a:gd name="T110" fmla="*/ 43 w 62"/>
                  <a:gd name="T111" fmla="*/ 111 h 122"/>
                  <a:gd name="T112" fmla="*/ 38 w 62"/>
                  <a:gd name="T113" fmla="*/ 122 h 122"/>
                  <a:gd name="T114" fmla="*/ 35 w 62"/>
                  <a:gd name="T11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 h="122">
                    <a:moveTo>
                      <a:pt x="35" y="122"/>
                    </a:moveTo>
                    <a:lnTo>
                      <a:pt x="35" y="122"/>
                    </a:lnTo>
                    <a:lnTo>
                      <a:pt x="31" y="122"/>
                    </a:lnTo>
                    <a:lnTo>
                      <a:pt x="28" y="117"/>
                    </a:lnTo>
                    <a:lnTo>
                      <a:pt x="26" y="110"/>
                    </a:lnTo>
                    <a:lnTo>
                      <a:pt x="24" y="105"/>
                    </a:lnTo>
                    <a:lnTo>
                      <a:pt x="24" y="101"/>
                    </a:lnTo>
                    <a:lnTo>
                      <a:pt x="23" y="98"/>
                    </a:lnTo>
                    <a:lnTo>
                      <a:pt x="23" y="93"/>
                    </a:lnTo>
                    <a:lnTo>
                      <a:pt x="21" y="91"/>
                    </a:lnTo>
                    <a:lnTo>
                      <a:pt x="18" y="89"/>
                    </a:lnTo>
                    <a:lnTo>
                      <a:pt x="16" y="86"/>
                    </a:lnTo>
                    <a:lnTo>
                      <a:pt x="14" y="84"/>
                    </a:lnTo>
                    <a:lnTo>
                      <a:pt x="11" y="82"/>
                    </a:lnTo>
                    <a:lnTo>
                      <a:pt x="9" y="77"/>
                    </a:lnTo>
                    <a:lnTo>
                      <a:pt x="9" y="75"/>
                    </a:lnTo>
                    <a:lnTo>
                      <a:pt x="4" y="72"/>
                    </a:lnTo>
                    <a:lnTo>
                      <a:pt x="0" y="69"/>
                    </a:lnTo>
                    <a:lnTo>
                      <a:pt x="0" y="63"/>
                    </a:lnTo>
                    <a:lnTo>
                      <a:pt x="0" y="57"/>
                    </a:lnTo>
                    <a:lnTo>
                      <a:pt x="4" y="53"/>
                    </a:lnTo>
                    <a:lnTo>
                      <a:pt x="6" y="48"/>
                    </a:lnTo>
                    <a:lnTo>
                      <a:pt x="11" y="43"/>
                    </a:lnTo>
                    <a:lnTo>
                      <a:pt x="12" y="39"/>
                    </a:lnTo>
                    <a:lnTo>
                      <a:pt x="12" y="32"/>
                    </a:lnTo>
                    <a:lnTo>
                      <a:pt x="12" y="29"/>
                    </a:lnTo>
                    <a:lnTo>
                      <a:pt x="12" y="26"/>
                    </a:lnTo>
                    <a:lnTo>
                      <a:pt x="12" y="22"/>
                    </a:lnTo>
                    <a:lnTo>
                      <a:pt x="12" y="19"/>
                    </a:lnTo>
                    <a:lnTo>
                      <a:pt x="12" y="14"/>
                    </a:lnTo>
                    <a:lnTo>
                      <a:pt x="12" y="10"/>
                    </a:lnTo>
                    <a:lnTo>
                      <a:pt x="16" y="7"/>
                    </a:lnTo>
                    <a:lnTo>
                      <a:pt x="18" y="7"/>
                    </a:lnTo>
                    <a:lnTo>
                      <a:pt x="21" y="5"/>
                    </a:lnTo>
                    <a:lnTo>
                      <a:pt x="21" y="5"/>
                    </a:lnTo>
                    <a:lnTo>
                      <a:pt x="21" y="5"/>
                    </a:lnTo>
                    <a:lnTo>
                      <a:pt x="24" y="3"/>
                    </a:lnTo>
                    <a:lnTo>
                      <a:pt x="24" y="3"/>
                    </a:lnTo>
                    <a:lnTo>
                      <a:pt x="26" y="2"/>
                    </a:lnTo>
                    <a:lnTo>
                      <a:pt x="30" y="0"/>
                    </a:lnTo>
                    <a:lnTo>
                      <a:pt x="33" y="2"/>
                    </a:lnTo>
                    <a:lnTo>
                      <a:pt x="38" y="2"/>
                    </a:lnTo>
                    <a:lnTo>
                      <a:pt x="42" y="3"/>
                    </a:lnTo>
                    <a:lnTo>
                      <a:pt x="42" y="5"/>
                    </a:lnTo>
                    <a:lnTo>
                      <a:pt x="43" y="7"/>
                    </a:lnTo>
                    <a:lnTo>
                      <a:pt x="43" y="10"/>
                    </a:lnTo>
                    <a:lnTo>
                      <a:pt x="43" y="10"/>
                    </a:lnTo>
                    <a:lnTo>
                      <a:pt x="43" y="10"/>
                    </a:lnTo>
                    <a:lnTo>
                      <a:pt x="43" y="10"/>
                    </a:lnTo>
                    <a:lnTo>
                      <a:pt x="47" y="8"/>
                    </a:lnTo>
                    <a:lnTo>
                      <a:pt x="48" y="7"/>
                    </a:lnTo>
                    <a:lnTo>
                      <a:pt x="50" y="5"/>
                    </a:lnTo>
                    <a:lnTo>
                      <a:pt x="55" y="5"/>
                    </a:lnTo>
                    <a:lnTo>
                      <a:pt x="55" y="10"/>
                    </a:lnTo>
                    <a:lnTo>
                      <a:pt x="54" y="12"/>
                    </a:lnTo>
                    <a:lnTo>
                      <a:pt x="52" y="15"/>
                    </a:lnTo>
                    <a:lnTo>
                      <a:pt x="52" y="15"/>
                    </a:lnTo>
                    <a:lnTo>
                      <a:pt x="48" y="19"/>
                    </a:lnTo>
                    <a:lnTo>
                      <a:pt x="47" y="19"/>
                    </a:lnTo>
                    <a:lnTo>
                      <a:pt x="48" y="22"/>
                    </a:lnTo>
                    <a:lnTo>
                      <a:pt x="48" y="26"/>
                    </a:lnTo>
                    <a:lnTo>
                      <a:pt x="50" y="26"/>
                    </a:lnTo>
                    <a:lnTo>
                      <a:pt x="52" y="27"/>
                    </a:lnTo>
                    <a:lnTo>
                      <a:pt x="52" y="27"/>
                    </a:lnTo>
                    <a:lnTo>
                      <a:pt x="55" y="31"/>
                    </a:lnTo>
                    <a:lnTo>
                      <a:pt x="55" y="39"/>
                    </a:lnTo>
                    <a:lnTo>
                      <a:pt x="54" y="43"/>
                    </a:lnTo>
                    <a:lnTo>
                      <a:pt x="52" y="45"/>
                    </a:lnTo>
                    <a:lnTo>
                      <a:pt x="52" y="46"/>
                    </a:lnTo>
                    <a:lnTo>
                      <a:pt x="48" y="48"/>
                    </a:lnTo>
                    <a:lnTo>
                      <a:pt x="48" y="48"/>
                    </a:lnTo>
                    <a:lnTo>
                      <a:pt x="48" y="50"/>
                    </a:lnTo>
                    <a:lnTo>
                      <a:pt x="48" y="50"/>
                    </a:lnTo>
                    <a:lnTo>
                      <a:pt x="45" y="51"/>
                    </a:lnTo>
                    <a:lnTo>
                      <a:pt x="45" y="51"/>
                    </a:lnTo>
                    <a:lnTo>
                      <a:pt x="42" y="55"/>
                    </a:lnTo>
                    <a:lnTo>
                      <a:pt x="42" y="55"/>
                    </a:lnTo>
                    <a:lnTo>
                      <a:pt x="40" y="57"/>
                    </a:lnTo>
                    <a:lnTo>
                      <a:pt x="40" y="58"/>
                    </a:lnTo>
                    <a:lnTo>
                      <a:pt x="42" y="60"/>
                    </a:lnTo>
                    <a:lnTo>
                      <a:pt x="43" y="62"/>
                    </a:lnTo>
                    <a:lnTo>
                      <a:pt x="43" y="62"/>
                    </a:lnTo>
                    <a:lnTo>
                      <a:pt x="47" y="62"/>
                    </a:lnTo>
                    <a:lnTo>
                      <a:pt x="47" y="62"/>
                    </a:lnTo>
                    <a:lnTo>
                      <a:pt x="48" y="63"/>
                    </a:lnTo>
                    <a:lnTo>
                      <a:pt x="48" y="60"/>
                    </a:lnTo>
                    <a:lnTo>
                      <a:pt x="52" y="60"/>
                    </a:lnTo>
                    <a:lnTo>
                      <a:pt x="54" y="63"/>
                    </a:lnTo>
                    <a:lnTo>
                      <a:pt x="55" y="67"/>
                    </a:lnTo>
                    <a:lnTo>
                      <a:pt x="55" y="67"/>
                    </a:lnTo>
                    <a:lnTo>
                      <a:pt x="55" y="67"/>
                    </a:lnTo>
                    <a:lnTo>
                      <a:pt x="57" y="69"/>
                    </a:lnTo>
                    <a:lnTo>
                      <a:pt x="57" y="69"/>
                    </a:lnTo>
                    <a:lnTo>
                      <a:pt x="59" y="69"/>
                    </a:lnTo>
                    <a:lnTo>
                      <a:pt x="62" y="72"/>
                    </a:lnTo>
                    <a:lnTo>
                      <a:pt x="62" y="72"/>
                    </a:lnTo>
                    <a:lnTo>
                      <a:pt x="62" y="72"/>
                    </a:lnTo>
                    <a:lnTo>
                      <a:pt x="62" y="86"/>
                    </a:lnTo>
                    <a:lnTo>
                      <a:pt x="62" y="86"/>
                    </a:lnTo>
                    <a:lnTo>
                      <a:pt x="60" y="86"/>
                    </a:lnTo>
                    <a:lnTo>
                      <a:pt x="55" y="89"/>
                    </a:lnTo>
                    <a:lnTo>
                      <a:pt x="55" y="89"/>
                    </a:lnTo>
                    <a:lnTo>
                      <a:pt x="47" y="96"/>
                    </a:lnTo>
                    <a:lnTo>
                      <a:pt x="47" y="96"/>
                    </a:lnTo>
                    <a:lnTo>
                      <a:pt x="45" y="96"/>
                    </a:lnTo>
                    <a:lnTo>
                      <a:pt x="45" y="96"/>
                    </a:lnTo>
                    <a:lnTo>
                      <a:pt x="42" y="99"/>
                    </a:lnTo>
                    <a:lnTo>
                      <a:pt x="42" y="99"/>
                    </a:lnTo>
                    <a:lnTo>
                      <a:pt x="42" y="106"/>
                    </a:lnTo>
                    <a:lnTo>
                      <a:pt x="43" y="108"/>
                    </a:lnTo>
                    <a:lnTo>
                      <a:pt x="43" y="108"/>
                    </a:lnTo>
                    <a:lnTo>
                      <a:pt x="43" y="111"/>
                    </a:lnTo>
                    <a:lnTo>
                      <a:pt x="42" y="117"/>
                    </a:lnTo>
                    <a:lnTo>
                      <a:pt x="38" y="122"/>
                    </a:lnTo>
                    <a:lnTo>
                      <a:pt x="38" y="122"/>
                    </a:lnTo>
                    <a:lnTo>
                      <a:pt x="35" y="12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46" name="Freeform 429"/>
              <p:cNvSpPr>
                <a:spLocks/>
              </p:cNvSpPr>
              <p:nvPr/>
            </p:nvSpPr>
            <p:spPr bwMode="auto">
              <a:xfrm>
                <a:off x="3077" y="2062"/>
                <a:ext cx="169" cy="165"/>
              </a:xfrm>
              <a:custGeom>
                <a:avLst/>
                <a:gdLst>
                  <a:gd name="T0" fmla="*/ 130 w 169"/>
                  <a:gd name="T1" fmla="*/ 163 h 165"/>
                  <a:gd name="T2" fmla="*/ 103 w 169"/>
                  <a:gd name="T3" fmla="*/ 158 h 165"/>
                  <a:gd name="T4" fmla="*/ 5 w 169"/>
                  <a:gd name="T5" fmla="*/ 162 h 165"/>
                  <a:gd name="T6" fmla="*/ 0 w 169"/>
                  <a:gd name="T7" fmla="*/ 35 h 165"/>
                  <a:gd name="T8" fmla="*/ 4 w 169"/>
                  <a:gd name="T9" fmla="*/ 24 h 165"/>
                  <a:gd name="T10" fmla="*/ 5 w 169"/>
                  <a:gd name="T11" fmla="*/ 14 h 165"/>
                  <a:gd name="T12" fmla="*/ 4 w 169"/>
                  <a:gd name="T13" fmla="*/ 7 h 165"/>
                  <a:gd name="T14" fmla="*/ 5 w 169"/>
                  <a:gd name="T15" fmla="*/ 0 h 165"/>
                  <a:gd name="T16" fmla="*/ 12 w 169"/>
                  <a:gd name="T17" fmla="*/ 2 h 165"/>
                  <a:gd name="T18" fmla="*/ 21 w 169"/>
                  <a:gd name="T19" fmla="*/ 4 h 165"/>
                  <a:gd name="T20" fmla="*/ 24 w 169"/>
                  <a:gd name="T21" fmla="*/ 4 h 165"/>
                  <a:gd name="T22" fmla="*/ 38 w 169"/>
                  <a:gd name="T23" fmla="*/ 7 h 165"/>
                  <a:gd name="T24" fmla="*/ 45 w 169"/>
                  <a:gd name="T25" fmla="*/ 11 h 165"/>
                  <a:gd name="T26" fmla="*/ 50 w 169"/>
                  <a:gd name="T27" fmla="*/ 11 h 165"/>
                  <a:gd name="T28" fmla="*/ 50 w 169"/>
                  <a:gd name="T29" fmla="*/ 11 h 165"/>
                  <a:gd name="T30" fmla="*/ 55 w 169"/>
                  <a:gd name="T31" fmla="*/ 12 h 165"/>
                  <a:gd name="T32" fmla="*/ 58 w 169"/>
                  <a:gd name="T33" fmla="*/ 12 h 165"/>
                  <a:gd name="T34" fmla="*/ 63 w 169"/>
                  <a:gd name="T35" fmla="*/ 14 h 165"/>
                  <a:gd name="T36" fmla="*/ 65 w 169"/>
                  <a:gd name="T37" fmla="*/ 16 h 165"/>
                  <a:gd name="T38" fmla="*/ 72 w 169"/>
                  <a:gd name="T39" fmla="*/ 14 h 165"/>
                  <a:gd name="T40" fmla="*/ 75 w 169"/>
                  <a:gd name="T41" fmla="*/ 12 h 165"/>
                  <a:gd name="T42" fmla="*/ 84 w 169"/>
                  <a:gd name="T43" fmla="*/ 9 h 165"/>
                  <a:gd name="T44" fmla="*/ 86 w 169"/>
                  <a:gd name="T45" fmla="*/ 7 h 165"/>
                  <a:gd name="T46" fmla="*/ 91 w 169"/>
                  <a:gd name="T47" fmla="*/ 5 h 165"/>
                  <a:gd name="T48" fmla="*/ 94 w 169"/>
                  <a:gd name="T49" fmla="*/ 5 h 165"/>
                  <a:gd name="T50" fmla="*/ 96 w 169"/>
                  <a:gd name="T51" fmla="*/ 5 h 165"/>
                  <a:gd name="T52" fmla="*/ 103 w 169"/>
                  <a:gd name="T53" fmla="*/ 5 h 165"/>
                  <a:gd name="T54" fmla="*/ 104 w 169"/>
                  <a:gd name="T55" fmla="*/ 5 h 165"/>
                  <a:gd name="T56" fmla="*/ 108 w 169"/>
                  <a:gd name="T57" fmla="*/ 7 h 165"/>
                  <a:gd name="T58" fmla="*/ 110 w 169"/>
                  <a:gd name="T59" fmla="*/ 9 h 165"/>
                  <a:gd name="T60" fmla="*/ 113 w 169"/>
                  <a:gd name="T61" fmla="*/ 11 h 165"/>
                  <a:gd name="T62" fmla="*/ 115 w 169"/>
                  <a:gd name="T63" fmla="*/ 9 h 165"/>
                  <a:gd name="T64" fmla="*/ 127 w 169"/>
                  <a:gd name="T65" fmla="*/ 11 h 165"/>
                  <a:gd name="T66" fmla="*/ 134 w 169"/>
                  <a:gd name="T67" fmla="*/ 11 h 165"/>
                  <a:gd name="T68" fmla="*/ 142 w 169"/>
                  <a:gd name="T69" fmla="*/ 9 h 165"/>
                  <a:gd name="T70" fmla="*/ 152 w 169"/>
                  <a:gd name="T71" fmla="*/ 42 h 165"/>
                  <a:gd name="T72" fmla="*/ 151 w 169"/>
                  <a:gd name="T73" fmla="*/ 55 h 165"/>
                  <a:gd name="T74" fmla="*/ 149 w 169"/>
                  <a:gd name="T75" fmla="*/ 60 h 165"/>
                  <a:gd name="T76" fmla="*/ 144 w 169"/>
                  <a:gd name="T77" fmla="*/ 67 h 165"/>
                  <a:gd name="T78" fmla="*/ 130 w 169"/>
                  <a:gd name="T79" fmla="*/ 59 h 165"/>
                  <a:gd name="T80" fmla="*/ 127 w 169"/>
                  <a:gd name="T81" fmla="*/ 48 h 165"/>
                  <a:gd name="T82" fmla="*/ 123 w 169"/>
                  <a:gd name="T83" fmla="*/ 43 h 165"/>
                  <a:gd name="T84" fmla="*/ 118 w 169"/>
                  <a:gd name="T85" fmla="*/ 35 h 165"/>
                  <a:gd name="T86" fmla="*/ 118 w 169"/>
                  <a:gd name="T87" fmla="*/ 38 h 165"/>
                  <a:gd name="T88" fmla="*/ 122 w 169"/>
                  <a:gd name="T89" fmla="*/ 43 h 165"/>
                  <a:gd name="T90" fmla="*/ 137 w 169"/>
                  <a:gd name="T91" fmla="*/ 72 h 165"/>
                  <a:gd name="T92" fmla="*/ 142 w 169"/>
                  <a:gd name="T93" fmla="*/ 84 h 165"/>
                  <a:gd name="T94" fmla="*/ 146 w 169"/>
                  <a:gd name="T95" fmla="*/ 90 h 165"/>
                  <a:gd name="T96" fmla="*/ 151 w 169"/>
                  <a:gd name="T97" fmla="*/ 103 h 165"/>
                  <a:gd name="T98" fmla="*/ 161 w 169"/>
                  <a:gd name="T99" fmla="*/ 122 h 165"/>
                  <a:gd name="T100" fmla="*/ 169 w 169"/>
                  <a:gd name="T101" fmla="*/ 129 h 165"/>
                  <a:gd name="T102" fmla="*/ 166 w 169"/>
                  <a:gd name="T103" fmla="*/ 131 h 165"/>
                  <a:gd name="T104" fmla="*/ 168 w 169"/>
                  <a:gd name="T105" fmla="*/ 141 h 165"/>
                  <a:gd name="T106" fmla="*/ 164 w 169"/>
                  <a:gd name="T107" fmla="*/ 145 h 165"/>
                  <a:gd name="T108" fmla="*/ 156 w 169"/>
                  <a:gd name="T109" fmla="*/ 148 h 165"/>
                  <a:gd name="T110" fmla="*/ 152 w 169"/>
                  <a:gd name="T111" fmla="*/ 157 h 165"/>
                  <a:gd name="T112" fmla="*/ 144 w 169"/>
                  <a:gd name="T113" fmla="*/ 158 h 165"/>
                  <a:gd name="T114" fmla="*/ 137 w 169"/>
                  <a:gd name="T115"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9" h="165">
                    <a:moveTo>
                      <a:pt x="134" y="163"/>
                    </a:moveTo>
                    <a:lnTo>
                      <a:pt x="132" y="163"/>
                    </a:lnTo>
                    <a:lnTo>
                      <a:pt x="130" y="163"/>
                    </a:lnTo>
                    <a:lnTo>
                      <a:pt x="127" y="162"/>
                    </a:lnTo>
                    <a:lnTo>
                      <a:pt x="103" y="160"/>
                    </a:lnTo>
                    <a:lnTo>
                      <a:pt x="103" y="158"/>
                    </a:lnTo>
                    <a:lnTo>
                      <a:pt x="99" y="160"/>
                    </a:lnTo>
                    <a:lnTo>
                      <a:pt x="98" y="162"/>
                    </a:lnTo>
                    <a:lnTo>
                      <a:pt x="5" y="162"/>
                    </a:lnTo>
                    <a:lnTo>
                      <a:pt x="5" y="43"/>
                    </a:lnTo>
                    <a:lnTo>
                      <a:pt x="2" y="36"/>
                    </a:lnTo>
                    <a:lnTo>
                      <a:pt x="0" y="35"/>
                    </a:lnTo>
                    <a:lnTo>
                      <a:pt x="0" y="35"/>
                    </a:lnTo>
                    <a:lnTo>
                      <a:pt x="0" y="26"/>
                    </a:lnTo>
                    <a:lnTo>
                      <a:pt x="4" y="24"/>
                    </a:lnTo>
                    <a:lnTo>
                      <a:pt x="5" y="17"/>
                    </a:lnTo>
                    <a:lnTo>
                      <a:pt x="5" y="14"/>
                    </a:lnTo>
                    <a:lnTo>
                      <a:pt x="5" y="14"/>
                    </a:lnTo>
                    <a:lnTo>
                      <a:pt x="4" y="11"/>
                    </a:lnTo>
                    <a:lnTo>
                      <a:pt x="2" y="7"/>
                    </a:lnTo>
                    <a:lnTo>
                      <a:pt x="4" y="7"/>
                    </a:lnTo>
                    <a:lnTo>
                      <a:pt x="4" y="7"/>
                    </a:lnTo>
                    <a:lnTo>
                      <a:pt x="7" y="2"/>
                    </a:lnTo>
                    <a:lnTo>
                      <a:pt x="5" y="0"/>
                    </a:lnTo>
                    <a:lnTo>
                      <a:pt x="9" y="2"/>
                    </a:lnTo>
                    <a:lnTo>
                      <a:pt x="9" y="2"/>
                    </a:lnTo>
                    <a:lnTo>
                      <a:pt x="12" y="2"/>
                    </a:lnTo>
                    <a:lnTo>
                      <a:pt x="15" y="4"/>
                    </a:lnTo>
                    <a:lnTo>
                      <a:pt x="15" y="4"/>
                    </a:lnTo>
                    <a:lnTo>
                      <a:pt x="21" y="4"/>
                    </a:lnTo>
                    <a:lnTo>
                      <a:pt x="21" y="4"/>
                    </a:lnTo>
                    <a:lnTo>
                      <a:pt x="24" y="4"/>
                    </a:lnTo>
                    <a:lnTo>
                      <a:pt x="24" y="4"/>
                    </a:lnTo>
                    <a:lnTo>
                      <a:pt x="29" y="4"/>
                    </a:lnTo>
                    <a:lnTo>
                      <a:pt x="29" y="4"/>
                    </a:lnTo>
                    <a:lnTo>
                      <a:pt x="38" y="7"/>
                    </a:lnTo>
                    <a:lnTo>
                      <a:pt x="38" y="7"/>
                    </a:lnTo>
                    <a:lnTo>
                      <a:pt x="45" y="11"/>
                    </a:lnTo>
                    <a:lnTo>
                      <a:pt x="45" y="11"/>
                    </a:lnTo>
                    <a:lnTo>
                      <a:pt x="46" y="11"/>
                    </a:lnTo>
                    <a:lnTo>
                      <a:pt x="46" y="11"/>
                    </a:lnTo>
                    <a:lnTo>
                      <a:pt x="50" y="11"/>
                    </a:lnTo>
                    <a:lnTo>
                      <a:pt x="50" y="11"/>
                    </a:lnTo>
                    <a:lnTo>
                      <a:pt x="50" y="11"/>
                    </a:lnTo>
                    <a:lnTo>
                      <a:pt x="50" y="11"/>
                    </a:lnTo>
                    <a:lnTo>
                      <a:pt x="53" y="11"/>
                    </a:lnTo>
                    <a:lnTo>
                      <a:pt x="53" y="11"/>
                    </a:lnTo>
                    <a:lnTo>
                      <a:pt x="55" y="12"/>
                    </a:lnTo>
                    <a:lnTo>
                      <a:pt x="55" y="12"/>
                    </a:lnTo>
                    <a:lnTo>
                      <a:pt x="58" y="12"/>
                    </a:lnTo>
                    <a:lnTo>
                      <a:pt x="58" y="12"/>
                    </a:lnTo>
                    <a:lnTo>
                      <a:pt x="62" y="12"/>
                    </a:lnTo>
                    <a:lnTo>
                      <a:pt x="62" y="12"/>
                    </a:lnTo>
                    <a:lnTo>
                      <a:pt x="63" y="14"/>
                    </a:lnTo>
                    <a:lnTo>
                      <a:pt x="63" y="14"/>
                    </a:lnTo>
                    <a:lnTo>
                      <a:pt x="65" y="16"/>
                    </a:lnTo>
                    <a:lnTo>
                      <a:pt x="65" y="16"/>
                    </a:lnTo>
                    <a:lnTo>
                      <a:pt x="67" y="16"/>
                    </a:lnTo>
                    <a:lnTo>
                      <a:pt x="67" y="16"/>
                    </a:lnTo>
                    <a:lnTo>
                      <a:pt x="72" y="14"/>
                    </a:lnTo>
                    <a:lnTo>
                      <a:pt x="75" y="12"/>
                    </a:lnTo>
                    <a:lnTo>
                      <a:pt x="75" y="12"/>
                    </a:lnTo>
                    <a:lnTo>
                      <a:pt x="75" y="12"/>
                    </a:lnTo>
                    <a:lnTo>
                      <a:pt x="82" y="9"/>
                    </a:lnTo>
                    <a:lnTo>
                      <a:pt x="82" y="9"/>
                    </a:lnTo>
                    <a:lnTo>
                      <a:pt x="84" y="9"/>
                    </a:lnTo>
                    <a:lnTo>
                      <a:pt x="84" y="9"/>
                    </a:lnTo>
                    <a:lnTo>
                      <a:pt x="86" y="7"/>
                    </a:lnTo>
                    <a:lnTo>
                      <a:pt x="86" y="7"/>
                    </a:lnTo>
                    <a:lnTo>
                      <a:pt x="89" y="5"/>
                    </a:lnTo>
                    <a:lnTo>
                      <a:pt x="89" y="5"/>
                    </a:lnTo>
                    <a:lnTo>
                      <a:pt x="91" y="5"/>
                    </a:lnTo>
                    <a:lnTo>
                      <a:pt x="92" y="5"/>
                    </a:lnTo>
                    <a:lnTo>
                      <a:pt x="92" y="5"/>
                    </a:lnTo>
                    <a:lnTo>
                      <a:pt x="94" y="5"/>
                    </a:lnTo>
                    <a:lnTo>
                      <a:pt x="94" y="5"/>
                    </a:lnTo>
                    <a:lnTo>
                      <a:pt x="96" y="5"/>
                    </a:lnTo>
                    <a:lnTo>
                      <a:pt x="96" y="5"/>
                    </a:lnTo>
                    <a:lnTo>
                      <a:pt x="98" y="4"/>
                    </a:lnTo>
                    <a:lnTo>
                      <a:pt x="98" y="4"/>
                    </a:lnTo>
                    <a:lnTo>
                      <a:pt x="103" y="5"/>
                    </a:lnTo>
                    <a:lnTo>
                      <a:pt x="103" y="5"/>
                    </a:lnTo>
                    <a:lnTo>
                      <a:pt x="104" y="5"/>
                    </a:lnTo>
                    <a:lnTo>
                      <a:pt x="104" y="5"/>
                    </a:lnTo>
                    <a:lnTo>
                      <a:pt x="106" y="5"/>
                    </a:lnTo>
                    <a:lnTo>
                      <a:pt x="106" y="5"/>
                    </a:lnTo>
                    <a:lnTo>
                      <a:pt x="108" y="7"/>
                    </a:lnTo>
                    <a:lnTo>
                      <a:pt x="108" y="7"/>
                    </a:lnTo>
                    <a:lnTo>
                      <a:pt x="110" y="9"/>
                    </a:lnTo>
                    <a:lnTo>
                      <a:pt x="110" y="9"/>
                    </a:lnTo>
                    <a:lnTo>
                      <a:pt x="111" y="9"/>
                    </a:lnTo>
                    <a:lnTo>
                      <a:pt x="111" y="9"/>
                    </a:lnTo>
                    <a:lnTo>
                      <a:pt x="113" y="11"/>
                    </a:lnTo>
                    <a:lnTo>
                      <a:pt x="113" y="11"/>
                    </a:lnTo>
                    <a:lnTo>
                      <a:pt x="115" y="9"/>
                    </a:lnTo>
                    <a:lnTo>
                      <a:pt x="115" y="9"/>
                    </a:lnTo>
                    <a:lnTo>
                      <a:pt x="118" y="11"/>
                    </a:lnTo>
                    <a:lnTo>
                      <a:pt x="118" y="11"/>
                    </a:lnTo>
                    <a:lnTo>
                      <a:pt x="127" y="11"/>
                    </a:lnTo>
                    <a:lnTo>
                      <a:pt x="127" y="11"/>
                    </a:lnTo>
                    <a:lnTo>
                      <a:pt x="132" y="11"/>
                    </a:lnTo>
                    <a:lnTo>
                      <a:pt x="134" y="11"/>
                    </a:lnTo>
                    <a:lnTo>
                      <a:pt x="134" y="11"/>
                    </a:lnTo>
                    <a:lnTo>
                      <a:pt x="139" y="11"/>
                    </a:lnTo>
                    <a:lnTo>
                      <a:pt x="142" y="9"/>
                    </a:lnTo>
                    <a:lnTo>
                      <a:pt x="144" y="9"/>
                    </a:lnTo>
                    <a:lnTo>
                      <a:pt x="156" y="38"/>
                    </a:lnTo>
                    <a:lnTo>
                      <a:pt x="152" y="42"/>
                    </a:lnTo>
                    <a:lnTo>
                      <a:pt x="152" y="45"/>
                    </a:lnTo>
                    <a:lnTo>
                      <a:pt x="152" y="50"/>
                    </a:lnTo>
                    <a:lnTo>
                      <a:pt x="151" y="55"/>
                    </a:lnTo>
                    <a:lnTo>
                      <a:pt x="151" y="55"/>
                    </a:lnTo>
                    <a:lnTo>
                      <a:pt x="149" y="60"/>
                    </a:lnTo>
                    <a:lnTo>
                      <a:pt x="149" y="60"/>
                    </a:lnTo>
                    <a:lnTo>
                      <a:pt x="147" y="66"/>
                    </a:lnTo>
                    <a:lnTo>
                      <a:pt x="146" y="67"/>
                    </a:lnTo>
                    <a:lnTo>
                      <a:pt x="144" y="67"/>
                    </a:lnTo>
                    <a:lnTo>
                      <a:pt x="140" y="67"/>
                    </a:lnTo>
                    <a:lnTo>
                      <a:pt x="130" y="59"/>
                    </a:lnTo>
                    <a:lnTo>
                      <a:pt x="130" y="59"/>
                    </a:lnTo>
                    <a:lnTo>
                      <a:pt x="128" y="55"/>
                    </a:lnTo>
                    <a:lnTo>
                      <a:pt x="127" y="52"/>
                    </a:lnTo>
                    <a:lnTo>
                      <a:pt x="127" y="48"/>
                    </a:lnTo>
                    <a:lnTo>
                      <a:pt x="127" y="48"/>
                    </a:lnTo>
                    <a:lnTo>
                      <a:pt x="123" y="43"/>
                    </a:lnTo>
                    <a:lnTo>
                      <a:pt x="123" y="43"/>
                    </a:lnTo>
                    <a:lnTo>
                      <a:pt x="122" y="40"/>
                    </a:lnTo>
                    <a:lnTo>
                      <a:pt x="122" y="36"/>
                    </a:lnTo>
                    <a:lnTo>
                      <a:pt x="118" y="35"/>
                    </a:lnTo>
                    <a:lnTo>
                      <a:pt x="118" y="35"/>
                    </a:lnTo>
                    <a:lnTo>
                      <a:pt x="118" y="38"/>
                    </a:lnTo>
                    <a:lnTo>
                      <a:pt x="118" y="38"/>
                    </a:lnTo>
                    <a:lnTo>
                      <a:pt x="120" y="42"/>
                    </a:lnTo>
                    <a:lnTo>
                      <a:pt x="122" y="43"/>
                    </a:lnTo>
                    <a:lnTo>
                      <a:pt x="122" y="43"/>
                    </a:lnTo>
                    <a:lnTo>
                      <a:pt x="123" y="48"/>
                    </a:lnTo>
                    <a:lnTo>
                      <a:pt x="135" y="66"/>
                    </a:lnTo>
                    <a:lnTo>
                      <a:pt x="137" y="72"/>
                    </a:lnTo>
                    <a:lnTo>
                      <a:pt x="140" y="78"/>
                    </a:lnTo>
                    <a:lnTo>
                      <a:pt x="140" y="78"/>
                    </a:lnTo>
                    <a:lnTo>
                      <a:pt x="142" y="84"/>
                    </a:lnTo>
                    <a:lnTo>
                      <a:pt x="142" y="84"/>
                    </a:lnTo>
                    <a:lnTo>
                      <a:pt x="146" y="90"/>
                    </a:lnTo>
                    <a:lnTo>
                      <a:pt x="146" y="90"/>
                    </a:lnTo>
                    <a:lnTo>
                      <a:pt x="149" y="98"/>
                    </a:lnTo>
                    <a:lnTo>
                      <a:pt x="151" y="103"/>
                    </a:lnTo>
                    <a:lnTo>
                      <a:pt x="151" y="103"/>
                    </a:lnTo>
                    <a:lnTo>
                      <a:pt x="157" y="115"/>
                    </a:lnTo>
                    <a:lnTo>
                      <a:pt x="157" y="115"/>
                    </a:lnTo>
                    <a:lnTo>
                      <a:pt x="161" y="122"/>
                    </a:lnTo>
                    <a:lnTo>
                      <a:pt x="161" y="122"/>
                    </a:lnTo>
                    <a:lnTo>
                      <a:pt x="168" y="127"/>
                    </a:lnTo>
                    <a:lnTo>
                      <a:pt x="169" y="129"/>
                    </a:lnTo>
                    <a:lnTo>
                      <a:pt x="166" y="131"/>
                    </a:lnTo>
                    <a:lnTo>
                      <a:pt x="166" y="131"/>
                    </a:lnTo>
                    <a:lnTo>
                      <a:pt x="166" y="131"/>
                    </a:lnTo>
                    <a:lnTo>
                      <a:pt x="164" y="133"/>
                    </a:lnTo>
                    <a:lnTo>
                      <a:pt x="164" y="133"/>
                    </a:lnTo>
                    <a:lnTo>
                      <a:pt x="168" y="141"/>
                    </a:lnTo>
                    <a:lnTo>
                      <a:pt x="168" y="143"/>
                    </a:lnTo>
                    <a:lnTo>
                      <a:pt x="166" y="143"/>
                    </a:lnTo>
                    <a:lnTo>
                      <a:pt x="164" y="145"/>
                    </a:lnTo>
                    <a:lnTo>
                      <a:pt x="161" y="148"/>
                    </a:lnTo>
                    <a:lnTo>
                      <a:pt x="157" y="148"/>
                    </a:lnTo>
                    <a:lnTo>
                      <a:pt x="156" y="148"/>
                    </a:lnTo>
                    <a:lnTo>
                      <a:pt x="156" y="148"/>
                    </a:lnTo>
                    <a:lnTo>
                      <a:pt x="154" y="151"/>
                    </a:lnTo>
                    <a:lnTo>
                      <a:pt x="152" y="157"/>
                    </a:lnTo>
                    <a:lnTo>
                      <a:pt x="149" y="157"/>
                    </a:lnTo>
                    <a:lnTo>
                      <a:pt x="144" y="158"/>
                    </a:lnTo>
                    <a:lnTo>
                      <a:pt x="144" y="158"/>
                    </a:lnTo>
                    <a:lnTo>
                      <a:pt x="144" y="160"/>
                    </a:lnTo>
                    <a:lnTo>
                      <a:pt x="142" y="163"/>
                    </a:lnTo>
                    <a:lnTo>
                      <a:pt x="137" y="165"/>
                    </a:lnTo>
                    <a:lnTo>
                      <a:pt x="134" y="16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47" name="Freeform 430"/>
              <p:cNvSpPr>
                <a:spLocks/>
              </p:cNvSpPr>
              <p:nvPr/>
            </p:nvSpPr>
            <p:spPr bwMode="auto">
              <a:xfrm>
                <a:off x="3217" y="2490"/>
                <a:ext cx="118" cy="141"/>
              </a:xfrm>
              <a:custGeom>
                <a:avLst/>
                <a:gdLst>
                  <a:gd name="T0" fmla="*/ 77 w 118"/>
                  <a:gd name="T1" fmla="*/ 141 h 141"/>
                  <a:gd name="T2" fmla="*/ 77 w 118"/>
                  <a:gd name="T3" fmla="*/ 141 h 141"/>
                  <a:gd name="T4" fmla="*/ 57 w 118"/>
                  <a:gd name="T5" fmla="*/ 124 h 141"/>
                  <a:gd name="T6" fmla="*/ 53 w 118"/>
                  <a:gd name="T7" fmla="*/ 120 h 141"/>
                  <a:gd name="T8" fmla="*/ 55 w 118"/>
                  <a:gd name="T9" fmla="*/ 115 h 141"/>
                  <a:gd name="T10" fmla="*/ 53 w 118"/>
                  <a:gd name="T11" fmla="*/ 113 h 141"/>
                  <a:gd name="T12" fmla="*/ 0 w 118"/>
                  <a:gd name="T13" fmla="*/ 84 h 141"/>
                  <a:gd name="T14" fmla="*/ 0 w 118"/>
                  <a:gd name="T15" fmla="*/ 67 h 141"/>
                  <a:gd name="T16" fmla="*/ 7 w 118"/>
                  <a:gd name="T17" fmla="*/ 53 h 141"/>
                  <a:gd name="T18" fmla="*/ 14 w 118"/>
                  <a:gd name="T19" fmla="*/ 46 h 141"/>
                  <a:gd name="T20" fmla="*/ 14 w 118"/>
                  <a:gd name="T21" fmla="*/ 27 h 141"/>
                  <a:gd name="T22" fmla="*/ 7 w 118"/>
                  <a:gd name="T23" fmla="*/ 21 h 141"/>
                  <a:gd name="T24" fmla="*/ 7 w 118"/>
                  <a:gd name="T25" fmla="*/ 14 h 141"/>
                  <a:gd name="T26" fmla="*/ 0 w 118"/>
                  <a:gd name="T27" fmla="*/ 5 h 141"/>
                  <a:gd name="T28" fmla="*/ 6 w 118"/>
                  <a:gd name="T29" fmla="*/ 0 h 141"/>
                  <a:gd name="T30" fmla="*/ 43 w 118"/>
                  <a:gd name="T31" fmla="*/ 0 h 141"/>
                  <a:gd name="T32" fmla="*/ 64 w 118"/>
                  <a:gd name="T33" fmla="*/ 12 h 141"/>
                  <a:gd name="T34" fmla="*/ 84 w 118"/>
                  <a:gd name="T35" fmla="*/ 17 h 141"/>
                  <a:gd name="T36" fmla="*/ 100 w 118"/>
                  <a:gd name="T37" fmla="*/ 2 h 141"/>
                  <a:gd name="T38" fmla="*/ 108 w 118"/>
                  <a:gd name="T39" fmla="*/ 9 h 141"/>
                  <a:gd name="T40" fmla="*/ 118 w 118"/>
                  <a:gd name="T41" fmla="*/ 9 h 141"/>
                  <a:gd name="T42" fmla="*/ 110 w 118"/>
                  <a:gd name="T43" fmla="*/ 26 h 141"/>
                  <a:gd name="T44" fmla="*/ 110 w 118"/>
                  <a:gd name="T45" fmla="*/ 81 h 141"/>
                  <a:gd name="T46" fmla="*/ 118 w 118"/>
                  <a:gd name="T47" fmla="*/ 94 h 141"/>
                  <a:gd name="T48" fmla="*/ 112 w 118"/>
                  <a:gd name="T49" fmla="*/ 101 h 141"/>
                  <a:gd name="T50" fmla="*/ 105 w 118"/>
                  <a:gd name="T51" fmla="*/ 101 h 141"/>
                  <a:gd name="T52" fmla="*/ 105 w 118"/>
                  <a:gd name="T53" fmla="*/ 101 h 141"/>
                  <a:gd name="T54" fmla="*/ 105 w 118"/>
                  <a:gd name="T55" fmla="*/ 106 h 141"/>
                  <a:gd name="T56" fmla="*/ 105 w 118"/>
                  <a:gd name="T57" fmla="*/ 110 h 141"/>
                  <a:gd name="T58" fmla="*/ 103 w 118"/>
                  <a:gd name="T59" fmla="*/ 108 h 141"/>
                  <a:gd name="T60" fmla="*/ 103 w 118"/>
                  <a:gd name="T61" fmla="*/ 108 h 141"/>
                  <a:gd name="T62" fmla="*/ 100 w 118"/>
                  <a:gd name="T63" fmla="*/ 106 h 141"/>
                  <a:gd name="T64" fmla="*/ 100 w 118"/>
                  <a:gd name="T65" fmla="*/ 106 h 141"/>
                  <a:gd name="T66" fmla="*/ 98 w 118"/>
                  <a:gd name="T67" fmla="*/ 108 h 141"/>
                  <a:gd name="T68" fmla="*/ 94 w 118"/>
                  <a:gd name="T69" fmla="*/ 112 h 141"/>
                  <a:gd name="T70" fmla="*/ 89 w 118"/>
                  <a:gd name="T71" fmla="*/ 122 h 141"/>
                  <a:gd name="T72" fmla="*/ 89 w 118"/>
                  <a:gd name="T73" fmla="*/ 122 h 141"/>
                  <a:gd name="T74" fmla="*/ 89 w 118"/>
                  <a:gd name="T75" fmla="*/ 125 h 141"/>
                  <a:gd name="T76" fmla="*/ 89 w 118"/>
                  <a:gd name="T77" fmla="*/ 125 h 141"/>
                  <a:gd name="T78" fmla="*/ 86 w 118"/>
                  <a:gd name="T79" fmla="*/ 132 h 141"/>
                  <a:gd name="T80" fmla="*/ 86 w 118"/>
                  <a:gd name="T81" fmla="*/ 132 h 141"/>
                  <a:gd name="T82" fmla="*/ 84 w 118"/>
                  <a:gd name="T83" fmla="*/ 136 h 141"/>
                  <a:gd name="T84" fmla="*/ 84 w 118"/>
                  <a:gd name="T85" fmla="*/ 136 h 141"/>
                  <a:gd name="T86" fmla="*/ 81 w 118"/>
                  <a:gd name="T87" fmla="*/ 141 h 141"/>
                  <a:gd name="T88" fmla="*/ 77 w 118"/>
                  <a:gd name="T89"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8" h="141">
                    <a:moveTo>
                      <a:pt x="77" y="141"/>
                    </a:moveTo>
                    <a:lnTo>
                      <a:pt x="77" y="141"/>
                    </a:lnTo>
                    <a:lnTo>
                      <a:pt x="57" y="124"/>
                    </a:lnTo>
                    <a:lnTo>
                      <a:pt x="53" y="120"/>
                    </a:lnTo>
                    <a:lnTo>
                      <a:pt x="55" y="115"/>
                    </a:lnTo>
                    <a:lnTo>
                      <a:pt x="53" y="113"/>
                    </a:lnTo>
                    <a:lnTo>
                      <a:pt x="0" y="84"/>
                    </a:lnTo>
                    <a:lnTo>
                      <a:pt x="0" y="67"/>
                    </a:lnTo>
                    <a:lnTo>
                      <a:pt x="7" y="53"/>
                    </a:lnTo>
                    <a:lnTo>
                      <a:pt x="14" y="46"/>
                    </a:lnTo>
                    <a:lnTo>
                      <a:pt x="14" y="27"/>
                    </a:lnTo>
                    <a:lnTo>
                      <a:pt x="7" y="21"/>
                    </a:lnTo>
                    <a:lnTo>
                      <a:pt x="7" y="14"/>
                    </a:lnTo>
                    <a:lnTo>
                      <a:pt x="0" y="5"/>
                    </a:lnTo>
                    <a:lnTo>
                      <a:pt x="6" y="0"/>
                    </a:lnTo>
                    <a:lnTo>
                      <a:pt x="43" y="0"/>
                    </a:lnTo>
                    <a:lnTo>
                      <a:pt x="64" y="12"/>
                    </a:lnTo>
                    <a:lnTo>
                      <a:pt x="84" y="17"/>
                    </a:lnTo>
                    <a:lnTo>
                      <a:pt x="100" y="2"/>
                    </a:lnTo>
                    <a:lnTo>
                      <a:pt x="108" y="9"/>
                    </a:lnTo>
                    <a:lnTo>
                      <a:pt x="118" y="9"/>
                    </a:lnTo>
                    <a:lnTo>
                      <a:pt x="110" y="26"/>
                    </a:lnTo>
                    <a:lnTo>
                      <a:pt x="110" y="81"/>
                    </a:lnTo>
                    <a:lnTo>
                      <a:pt x="118" y="94"/>
                    </a:lnTo>
                    <a:lnTo>
                      <a:pt x="112" y="101"/>
                    </a:lnTo>
                    <a:lnTo>
                      <a:pt x="105" y="101"/>
                    </a:lnTo>
                    <a:lnTo>
                      <a:pt x="105" y="101"/>
                    </a:lnTo>
                    <a:lnTo>
                      <a:pt x="105" y="106"/>
                    </a:lnTo>
                    <a:lnTo>
                      <a:pt x="105" y="110"/>
                    </a:lnTo>
                    <a:lnTo>
                      <a:pt x="103" y="108"/>
                    </a:lnTo>
                    <a:lnTo>
                      <a:pt x="103" y="108"/>
                    </a:lnTo>
                    <a:lnTo>
                      <a:pt x="100" y="106"/>
                    </a:lnTo>
                    <a:lnTo>
                      <a:pt x="100" y="106"/>
                    </a:lnTo>
                    <a:lnTo>
                      <a:pt x="98" y="108"/>
                    </a:lnTo>
                    <a:lnTo>
                      <a:pt x="94" y="112"/>
                    </a:lnTo>
                    <a:lnTo>
                      <a:pt x="89" y="122"/>
                    </a:lnTo>
                    <a:lnTo>
                      <a:pt x="89" y="122"/>
                    </a:lnTo>
                    <a:lnTo>
                      <a:pt x="89" y="125"/>
                    </a:lnTo>
                    <a:lnTo>
                      <a:pt x="89" y="125"/>
                    </a:lnTo>
                    <a:lnTo>
                      <a:pt x="86" y="132"/>
                    </a:lnTo>
                    <a:lnTo>
                      <a:pt x="86" y="132"/>
                    </a:lnTo>
                    <a:lnTo>
                      <a:pt x="84" y="136"/>
                    </a:lnTo>
                    <a:lnTo>
                      <a:pt x="84" y="136"/>
                    </a:lnTo>
                    <a:lnTo>
                      <a:pt x="81" y="141"/>
                    </a:lnTo>
                    <a:lnTo>
                      <a:pt x="77" y="14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48" name="Freeform 431"/>
              <p:cNvSpPr>
                <a:spLocks/>
              </p:cNvSpPr>
              <p:nvPr/>
            </p:nvSpPr>
            <p:spPr bwMode="auto">
              <a:xfrm>
                <a:off x="3323" y="2375"/>
                <a:ext cx="154" cy="211"/>
              </a:xfrm>
              <a:custGeom>
                <a:avLst/>
                <a:gdLst>
                  <a:gd name="T0" fmla="*/ 0 w 154"/>
                  <a:gd name="T1" fmla="*/ 139 h 211"/>
                  <a:gd name="T2" fmla="*/ 18 w 154"/>
                  <a:gd name="T3" fmla="*/ 120 h 211"/>
                  <a:gd name="T4" fmla="*/ 33 w 154"/>
                  <a:gd name="T5" fmla="*/ 115 h 211"/>
                  <a:gd name="T6" fmla="*/ 52 w 154"/>
                  <a:gd name="T7" fmla="*/ 112 h 211"/>
                  <a:gd name="T8" fmla="*/ 86 w 154"/>
                  <a:gd name="T9" fmla="*/ 62 h 211"/>
                  <a:gd name="T10" fmla="*/ 62 w 154"/>
                  <a:gd name="T11" fmla="*/ 55 h 211"/>
                  <a:gd name="T12" fmla="*/ 43 w 154"/>
                  <a:gd name="T13" fmla="*/ 46 h 211"/>
                  <a:gd name="T14" fmla="*/ 30 w 154"/>
                  <a:gd name="T15" fmla="*/ 34 h 211"/>
                  <a:gd name="T16" fmla="*/ 23 w 154"/>
                  <a:gd name="T17" fmla="*/ 20 h 211"/>
                  <a:gd name="T18" fmla="*/ 36 w 154"/>
                  <a:gd name="T19" fmla="*/ 8 h 211"/>
                  <a:gd name="T20" fmla="*/ 38 w 154"/>
                  <a:gd name="T21" fmla="*/ 8 h 211"/>
                  <a:gd name="T22" fmla="*/ 43 w 154"/>
                  <a:gd name="T23" fmla="*/ 17 h 211"/>
                  <a:gd name="T24" fmla="*/ 45 w 154"/>
                  <a:gd name="T25" fmla="*/ 20 h 211"/>
                  <a:gd name="T26" fmla="*/ 53 w 154"/>
                  <a:gd name="T27" fmla="*/ 24 h 211"/>
                  <a:gd name="T28" fmla="*/ 57 w 154"/>
                  <a:gd name="T29" fmla="*/ 24 h 211"/>
                  <a:gd name="T30" fmla="*/ 62 w 154"/>
                  <a:gd name="T31" fmla="*/ 22 h 211"/>
                  <a:gd name="T32" fmla="*/ 67 w 154"/>
                  <a:gd name="T33" fmla="*/ 20 h 211"/>
                  <a:gd name="T34" fmla="*/ 74 w 154"/>
                  <a:gd name="T35" fmla="*/ 19 h 211"/>
                  <a:gd name="T36" fmla="*/ 79 w 154"/>
                  <a:gd name="T37" fmla="*/ 19 h 211"/>
                  <a:gd name="T38" fmla="*/ 84 w 154"/>
                  <a:gd name="T39" fmla="*/ 19 h 211"/>
                  <a:gd name="T40" fmla="*/ 91 w 154"/>
                  <a:gd name="T41" fmla="*/ 15 h 211"/>
                  <a:gd name="T42" fmla="*/ 95 w 154"/>
                  <a:gd name="T43" fmla="*/ 14 h 211"/>
                  <a:gd name="T44" fmla="*/ 100 w 154"/>
                  <a:gd name="T45" fmla="*/ 14 h 211"/>
                  <a:gd name="T46" fmla="*/ 103 w 154"/>
                  <a:gd name="T47" fmla="*/ 14 h 211"/>
                  <a:gd name="T48" fmla="*/ 107 w 154"/>
                  <a:gd name="T49" fmla="*/ 12 h 211"/>
                  <a:gd name="T50" fmla="*/ 112 w 154"/>
                  <a:gd name="T51" fmla="*/ 12 h 211"/>
                  <a:gd name="T52" fmla="*/ 113 w 154"/>
                  <a:gd name="T53" fmla="*/ 12 h 211"/>
                  <a:gd name="T54" fmla="*/ 120 w 154"/>
                  <a:gd name="T55" fmla="*/ 12 h 211"/>
                  <a:gd name="T56" fmla="*/ 127 w 154"/>
                  <a:gd name="T57" fmla="*/ 10 h 211"/>
                  <a:gd name="T58" fmla="*/ 134 w 154"/>
                  <a:gd name="T59" fmla="*/ 7 h 211"/>
                  <a:gd name="T60" fmla="*/ 144 w 154"/>
                  <a:gd name="T61" fmla="*/ 2 h 211"/>
                  <a:gd name="T62" fmla="*/ 148 w 154"/>
                  <a:gd name="T63" fmla="*/ 0 h 211"/>
                  <a:gd name="T64" fmla="*/ 149 w 154"/>
                  <a:gd name="T65" fmla="*/ 2 h 211"/>
                  <a:gd name="T66" fmla="*/ 151 w 154"/>
                  <a:gd name="T67" fmla="*/ 3 h 211"/>
                  <a:gd name="T68" fmla="*/ 154 w 154"/>
                  <a:gd name="T69" fmla="*/ 7 h 211"/>
                  <a:gd name="T70" fmla="*/ 149 w 154"/>
                  <a:gd name="T71" fmla="*/ 36 h 211"/>
                  <a:gd name="T72" fmla="*/ 134 w 154"/>
                  <a:gd name="T73" fmla="*/ 63 h 211"/>
                  <a:gd name="T74" fmla="*/ 125 w 154"/>
                  <a:gd name="T75" fmla="*/ 79 h 211"/>
                  <a:gd name="T76" fmla="*/ 117 w 154"/>
                  <a:gd name="T77" fmla="*/ 101 h 211"/>
                  <a:gd name="T78" fmla="*/ 89 w 154"/>
                  <a:gd name="T79" fmla="*/ 132 h 211"/>
                  <a:gd name="T80" fmla="*/ 69 w 154"/>
                  <a:gd name="T81" fmla="*/ 154 h 211"/>
                  <a:gd name="T82" fmla="*/ 43 w 154"/>
                  <a:gd name="T83" fmla="*/ 168 h 211"/>
                  <a:gd name="T84" fmla="*/ 26 w 154"/>
                  <a:gd name="T85" fmla="*/ 189 h 211"/>
                  <a:gd name="T86" fmla="*/ 12 w 154"/>
                  <a:gd name="T87" fmla="*/ 209 h 211"/>
                  <a:gd name="T88" fmla="*/ 0 w 154"/>
                  <a:gd name="T89" fmla="*/ 19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4" h="211">
                    <a:moveTo>
                      <a:pt x="0" y="196"/>
                    </a:moveTo>
                    <a:lnTo>
                      <a:pt x="0" y="139"/>
                    </a:lnTo>
                    <a:lnTo>
                      <a:pt x="9" y="124"/>
                    </a:lnTo>
                    <a:lnTo>
                      <a:pt x="18" y="120"/>
                    </a:lnTo>
                    <a:lnTo>
                      <a:pt x="26" y="115"/>
                    </a:lnTo>
                    <a:lnTo>
                      <a:pt x="33" y="115"/>
                    </a:lnTo>
                    <a:lnTo>
                      <a:pt x="35" y="112"/>
                    </a:lnTo>
                    <a:lnTo>
                      <a:pt x="52" y="112"/>
                    </a:lnTo>
                    <a:lnTo>
                      <a:pt x="101" y="62"/>
                    </a:lnTo>
                    <a:lnTo>
                      <a:pt x="86" y="62"/>
                    </a:lnTo>
                    <a:lnTo>
                      <a:pt x="76" y="58"/>
                    </a:lnTo>
                    <a:lnTo>
                      <a:pt x="62" y="55"/>
                    </a:lnTo>
                    <a:lnTo>
                      <a:pt x="52" y="55"/>
                    </a:lnTo>
                    <a:lnTo>
                      <a:pt x="43" y="46"/>
                    </a:lnTo>
                    <a:lnTo>
                      <a:pt x="36" y="41"/>
                    </a:lnTo>
                    <a:lnTo>
                      <a:pt x="30" y="34"/>
                    </a:lnTo>
                    <a:lnTo>
                      <a:pt x="30" y="27"/>
                    </a:lnTo>
                    <a:lnTo>
                      <a:pt x="23" y="20"/>
                    </a:lnTo>
                    <a:lnTo>
                      <a:pt x="36" y="8"/>
                    </a:lnTo>
                    <a:lnTo>
                      <a:pt x="36" y="8"/>
                    </a:lnTo>
                    <a:lnTo>
                      <a:pt x="36" y="8"/>
                    </a:lnTo>
                    <a:lnTo>
                      <a:pt x="38" y="8"/>
                    </a:lnTo>
                    <a:lnTo>
                      <a:pt x="43" y="17"/>
                    </a:lnTo>
                    <a:lnTo>
                      <a:pt x="43" y="17"/>
                    </a:lnTo>
                    <a:lnTo>
                      <a:pt x="45" y="20"/>
                    </a:lnTo>
                    <a:lnTo>
                      <a:pt x="45" y="20"/>
                    </a:lnTo>
                    <a:lnTo>
                      <a:pt x="48" y="22"/>
                    </a:lnTo>
                    <a:lnTo>
                      <a:pt x="53" y="24"/>
                    </a:lnTo>
                    <a:lnTo>
                      <a:pt x="53" y="24"/>
                    </a:lnTo>
                    <a:lnTo>
                      <a:pt x="57" y="24"/>
                    </a:lnTo>
                    <a:lnTo>
                      <a:pt x="62" y="22"/>
                    </a:lnTo>
                    <a:lnTo>
                      <a:pt x="62" y="22"/>
                    </a:lnTo>
                    <a:lnTo>
                      <a:pt x="67" y="20"/>
                    </a:lnTo>
                    <a:lnTo>
                      <a:pt x="67" y="20"/>
                    </a:lnTo>
                    <a:lnTo>
                      <a:pt x="74" y="19"/>
                    </a:lnTo>
                    <a:lnTo>
                      <a:pt x="74" y="19"/>
                    </a:lnTo>
                    <a:lnTo>
                      <a:pt x="77" y="19"/>
                    </a:lnTo>
                    <a:lnTo>
                      <a:pt x="79" y="19"/>
                    </a:lnTo>
                    <a:lnTo>
                      <a:pt x="79" y="19"/>
                    </a:lnTo>
                    <a:lnTo>
                      <a:pt x="84" y="19"/>
                    </a:lnTo>
                    <a:lnTo>
                      <a:pt x="89" y="15"/>
                    </a:lnTo>
                    <a:lnTo>
                      <a:pt x="91" y="15"/>
                    </a:lnTo>
                    <a:lnTo>
                      <a:pt x="91" y="15"/>
                    </a:lnTo>
                    <a:lnTo>
                      <a:pt x="95" y="14"/>
                    </a:lnTo>
                    <a:lnTo>
                      <a:pt x="98" y="14"/>
                    </a:lnTo>
                    <a:lnTo>
                      <a:pt x="100" y="14"/>
                    </a:lnTo>
                    <a:lnTo>
                      <a:pt x="100" y="14"/>
                    </a:lnTo>
                    <a:lnTo>
                      <a:pt x="103" y="14"/>
                    </a:lnTo>
                    <a:lnTo>
                      <a:pt x="103" y="14"/>
                    </a:lnTo>
                    <a:lnTo>
                      <a:pt x="107" y="12"/>
                    </a:lnTo>
                    <a:lnTo>
                      <a:pt x="107" y="12"/>
                    </a:lnTo>
                    <a:lnTo>
                      <a:pt x="112" y="12"/>
                    </a:lnTo>
                    <a:lnTo>
                      <a:pt x="112" y="12"/>
                    </a:lnTo>
                    <a:lnTo>
                      <a:pt x="113" y="12"/>
                    </a:lnTo>
                    <a:lnTo>
                      <a:pt x="120" y="12"/>
                    </a:lnTo>
                    <a:lnTo>
                      <a:pt x="120" y="12"/>
                    </a:lnTo>
                    <a:lnTo>
                      <a:pt x="127" y="10"/>
                    </a:lnTo>
                    <a:lnTo>
                      <a:pt x="127" y="10"/>
                    </a:lnTo>
                    <a:lnTo>
                      <a:pt x="134" y="7"/>
                    </a:lnTo>
                    <a:lnTo>
                      <a:pt x="134" y="7"/>
                    </a:lnTo>
                    <a:lnTo>
                      <a:pt x="139" y="5"/>
                    </a:lnTo>
                    <a:lnTo>
                      <a:pt x="144" y="2"/>
                    </a:lnTo>
                    <a:lnTo>
                      <a:pt x="144" y="2"/>
                    </a:lnTo>
                    <a:lnTo>
                      <a:pt x="148" y="0"/>
                    </a:lnTo>
                    <a:lnTo>
                      <a:pt x="148" y="0"/>
                    </a:lnTo>
                    <a:lnTo>
                      <a:pt x="149" y="2"/>
                    </a:lnTo>
                    <a:lnTo>
                      <a:pt x="151" y="3"/>
                    </a:lnTo>
                    <a:lnTo>
                      <a:pt x="151" y="3"/>
                    </a:lnTo>
                    <a:lnTo>
                      <a:pt x="151" y="3"/>
                    </a:lnTo>
                    <a:lnTo>
                      <a:pt x="154" y="7"/>
                    </a:lnTo>
                    <a:lnTo>
                      <a:pt x="154" y="24"/>
                    </a:lnTo>
                    <a:lnTo>
                      <a:pt x="149" y="36"/>
                    </a:lnTo>
                    <a:lnTo>
                      <a:pt x="149" y="48"/>
                    </a:lnTo>
                    <a:lnTo>
                      <a:pt x="134" y="63"/>
                    </a:lnTo>
                    <a:lnTo>
                      <a:pt x="134" y="70"/>
                    </a:lnTo>
                    <a:lnTo>
                      <a:pt x="125" y="79"/>
                    </a:lnTo>
                    <a:lnTo>
                      <a:pt x="122" y="91"/>
                    </a:lnTo>
                    <a:lnTo>
                      <a:pt x="117" y="101"/>
                    </a:lnTo>
                    <a:lnTo>
                      <a:pt x="107" y="115"/>
                    </a:lnTo>
                    <a:lnTo>
                      <a:pt x="89" y="132"/>
                    </a:lnTo>
                    <a:lnTo>
                      <a:pt x="76" y="146"/>
                    </a:lnTo>
                    <a:lnTo>
                      <a:pt x="69" y="154"/>
                    </a:lnTo>
                    <a:lnTo>
                      <a:pt x="55" y="160"/>
                    </a:lnTo>
                    <a:lnTo>
                      <a:pt x="43" y="168"/>
                    </a:lnTo>
                    <a:lnTo>
                      <a:pt x="33" y="177"/>
                    </a:lnTo>
                    <a:lnTo>
                      <a:pt x="26" y="189"/>
                    </a:lnTo>
                    <a:lnTo>
                      <a:pt x="16" y="199"/>
                    </a:lnTo>
                    <a:lnTo>
                      <a:pt x="12" y="209"/>
                    </a:lnTo>
                    <a:lnTo>
                      <a:pt x="11" y="211"/>
                    </a:lnTo>
                    <a:lnTo>
                      <a:pt x="0" y="19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49" name="Freeform 432"/>
              <p:cNvSpPr>
                <a:spLocks/>
              </p:cNvSpPr>
              <p:nvPr/>
            </p:nvSpPr>
            <p:spPr bwMode="auto">
              <a:xfrm>
                <a:off x="3253" y="2284"/>
                <a:ext cx="103" cy="89"/>
              </a:xfrm>
              <a:custGeom>
                <a:avLst/>
                <a:gdLst>
                  <a:gd name="T0" fmla="*/ 89 w 103"/>
                  <a:gd name="T1" fmla="*/ 87 h 89"/>
                  <a:gd name="T2" fmla="*/ 88 w 103"/>
                  <a:gd name="T3" fmla="*/ 82 h 89"/>
                  <a:gd name="T4" fmla="*/ 82 w 103"/>
                  <a:gd name="T5" fmla="*/ 77 h 89"/>
                  <a:gd name="T6" fmla="*/ 74 w 103"/>
                  <a:gd name="T7" fmla="*/ 70 h 89"/>
                  <a:gd name="T8" fmla="*/ 67 w 103"/>
                  <a:gd name="T9" fmla="*/ 63 h 89"/>
                  <a:gd name="T10" fmla="*/ 60 w 103"/>
                  <a:gd name="T11" fmla="*/ 58 h 89"/>
                  <a:gd name="T12" fmla="*/ 50 w 103"/>
                  <a:gd name="T13" fmla="*/ 57 h 89"/>
                  <a:gd name="T14" fmla="*/ 31 w 103"/>
                  <a:gd name="T15" fmla="*/ 57 h 89"/>
                  <a:gd name="T16" fmla="*/ 23 w 103"/>
                  <a:gd name="T17" fmla="*/ 51 h 89"/>
                  <a:gd name="T18" fmla="*/ 19 w 103"/>
                  <a:gd name="T19" fmla="*/ 62 h 89"/>
                  <a:gd name="T20" fmla="*/ 14 w 103"/>
                  <a:gd name="T21" fmla="*/ 58 h 89"/>
                  <a:gd name="T22" fmla="*/ 9 w 103"/>
                  <a:gd name="T23" fmla="*/ 58 h 89"/>
                  <a:gd name="T24" fmla="*/ 0 w 103"/>
                  <a:gd name="T25" fmla="*/ 58 h 89"/>
                  <a:gd name="T26" fmla="*/ 0 w 103"/>
                  <a:gd name="T27" fmla="*/ 46 h 89"/>
                  <a:gd name="T28" fmla="*/ 2 w 103"/>
                  <a:gd name="T29" fmla="*/ 39 h 89"/>
                  <a:gd name="T30" fmla="*/ 2 w 103"/>
                  <a:gd name="T31" fmla="*/ 36 h 89"/>
                  <a:gd name="T32" fmla="*/ 7 w 103"/>
                  <a:gd name="T33" fmla="*/ 29 h 89"/>
                  <a:gd name="T34" fmla="*/ 5 w 103"/>
                  <a:gd name="T35" fmla="*/ 20 h 89"/>
                  <a:gd name="T36" fmla="*/ 11 w 103"/>
                  <a:gd name="T37" fmla="*/ 15 h 89"/>
                  <a:gd name="T38" fmla="*/ 14 w 103"/>
                  <a:gd name="T39" fmla="*/ 15 h 89"/>
                  <a:gd name="T40" fmla="*/ 14 w 103"/>
                  <a:gd name="T41" fmla="*/ 12 h 89"/>
                  <a:gd name="T42" fmla="*/ 21 w 103"/>
                  <a:gd name="T43" fmla="*/ 8 h 89"/>
                  <a:gd name="T44" fmla="*/ 28 w 103"/>
                  <a:gd name="T45" fmla="*/ 5 h 89"/>
                  <a:gd name="T46" fmla="*/ 31 w 103"/>
                  <a:gd name="T47" fmla="*/ 0 h 89"/>
                  <a:gd name="T48" fmla="*/ 36 w 103"/>
                  <a:gd name="T49" fmla="*/ 0 h 89"/>
                  <a:gd name="T50" fmla="*/ 36 w 103"/>
                  <a:gd name="T51" fmla="*/ 8 h 89"/>
                  <a:gd name="T52" fmla="*/ 41 w 103"/>
                  <a:gd name="T53" fmla="*/ 14 h 89"/>
                  <a:gd name="T54" fmla="*/ 41 w 103"/>
                  <a:gd name="T55" fmla="*/ 14 h 89"/>
                  <a:gd name="T56" fmla="*/ 41 w 103"/>
                  <a:gd name="T57" fmla="*/ 14 h 89"/>
                  <a:gd name="T58" fmla="*/ 43 w 103"/>
                  <a:gd name="T59" fmla="*/ 22 h 89"/>
                  <a:gd name="T60" fmla="*/ 43 w 103"/>
                  <a:gd name="T61" fmla="*/ 22 h 89"/>
                  <a:gd name="T62" fmla="*/ 47 w 103"/>
                  <a:gd name="T63" fmla="*/ 31 h 89"/>
                  <a:gd name="T64" fmla="*/ 48 w 103"/>
                  <a:gd name="T65" fmla="*/ 32 h 89"/>
                  <a:gd name="T66" fmla="*/ 48 w 103"/>
                  <a:gd name="T67" fmla="*/ 36 h 89"/>
                  <a:gd name="T68" fmla="*/ 50 w 103"/>
                  <a:gd name="T69" fmla="*/ 41 h 89"/>
                  <a:gd name="T70" fmla="*/ 53 w 103"/>
                  <a:gd name="T71" fmla="*/ 41 h 89"/>
                  <a:gd name="T72" fmla="*/ 58 w 103"/>
                  <a:gd name="T73" fmla="*/ 45 h 89"/>
                  <a:gd name="T74" fmla="*/ 58 w 103"/>
                  <a:gd name="T75" fmla="*/ 45 h 89"/>
                  <a:gd name="T76" fmla="*/ 62 w 103"/>
                  <a:gd name="T77" fmla="*/ 46 h 89"/>
                  <a:gd name="T78" fmla="*/ 62 w 103"/>
                  <a:gd name="T79" fmla="*/ 46 h 89"/>
                  <a:gd name="T80" fmla="*/ 62 w 103"/>
                  <a:gd name="T81" fmla="*/ 46 h 89"/>
                  <a:gd name="T82" fmla="*/ 62 w 103"/>
                  <a:gd name="T83" fmla="*/ 46 h 89"/>
                  <a:gd name="T84" fmla="*/ 64 w 103"/>
                  <a:gd name="T85" fmla="*/ 46 h 89"/>
                  <a:gd name="T86" fmla="*/ 65 w 103"/>
                  <a:gd name="T87" fmla="*/ 45 h 89"/>
                  <a:gd name="T88" fmla="*/ 69 w 103"/>
                  <a:gd name="T89" fmla="*/ 50 h 89"/>
                  <a:gd name="T90" fmla="*/ 74 w 103"/>
                  <a:gd name="T91" fmla="*/ 51 h 89"/>
                  <a:gd name="T92" fmla="*/ 81 w 103"/>
                  <a:gd name="T93" fmla="*/ 58 h 89"/>
                  <a:gd name="T94" fmla="*/ 86 w 103"/>
                  <a:gd name="T95" fmla="*/ 63 h 89"/>
                  <a:gd name="T96" fmla="*/ 91 w 103"/>
                  <a:gd name="T97" fmla="*/ 69 h 89"/>
                  <a:gd name="T98" fmla="*/ 103 w 103"/>
                  <a:gd name="T99" fmla="*/ 82 h 89"/>
                  <a:gd name="T100" fmla="*/ 96 w 103"/>
                  <a:gd name="T101" fmla="*/ 89 h 89"/>
                  <a:gd name="T102" fmla="*/ 89 w 103"/>
                  <a:gd name="T103" fmla="*/ 8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89">
                    <a:moveTo>
                      <a:pt x="89" y="87"/>
                    </a:moveTo>
                    <a:lnTo>
                      <a:pt x="88" y="82"/>
                    </a:lnTo>
                    <a:lnTo>
                      <a:pt x="82" y="77"/>
                    </a:lnTo>
                    <a:lnTo>
                      <a:pt x="74" y="70"/>
                    </a:lnTo>
                    <a:lnTo>
                      <a:pt x="67" y="63"/>
                    </a:lnTo>
                    <a:lnTo>
                      <a:pt x="60" y="58"/>
                    </a:lnTo>
                    <a:lnTo>
                      <a:pt x="50" y="57"/>
                    </a:lnTo>
                    <a:lnTo>
                      <a:pt x="31" y="57"/>
                    </a:lnTo>
                    <a:lnTo>
                      <a:pt x="23" y="51"/>
                    </a:lnTo>
                    <a:lnTo>
                      <a:pt x="19" y="62"/>
                    </a:lnTo>
                    <a:lnTo>
                      <a:pt x="14" y="58"/>
                    </a:lnTo>
                    <a:lnTo>
                      <a:pt x="9" y="58"/>
                    </a:lnTo>
                    <a:lnTo>
                      <a:pt x="0" y="58"/>
                    </a:lnTo>
                    <a:lnTo>
                      <a:pt x="0" y="46"/>
                    </a:lnTo>
                    <a:lnTo>
                      <a:pt x="2" y="39"/>
                    </a:lnTo>
                    <a:lnTo>
                      <a:pt x="2" y="36"/>
                    </a:lnTo>
                    <a:lnTo>
                      <a:pt x="7" y="29"/>
                    </a:lnTo>
                    <a:lnTo>
                      <a:pt x="5" y="20"/>
                    </a:lnTo>
                    <a:lnTo>
                      <a:pt x="11" y="15"/>
                    </a:lnTo>
                    <a:lnTo>
                      <a:pt x="14" y="15"/>
                    </a:lnTo>
                    <a:lnTo>
                      <a:pt x="14" y="12"/>
                    </a:lnTo>
                    <a:lnTo>
                      <a:pt x="21" y="8"/>
                    </a:lnTo>
                    <a:lnTo>
                      <a:pt x="28" y="5"/>
                    </a:lnTo>
                    <a:lnTo>
                      <a:pt x="31" y="0"/>
                    </a:lnTo>
                    <a:lnTo>
                      <a:pt x="36" y="0"/>
                    </a:lnTo>
                    <a:lnTo>
                      <a:pt x="36" y="8"/>
                    </a:lnTo>
                    <a:lnTo>
                      <a:pt x="41" y="14"/>
                    </a:lnTo>
                    <a:lnTo>
                      <a:pt x="41" y="14"/>
                    </a:lnTo>
                    <a:lnTo>
                      <a:pt x="41" y="14"/>
                    </a:lnTo>
                    <a:lnTo>
                      <a:pt x="43" y="22"/>
                    </a:lnTo>
                    <a:lnTo>
                      <a:pt x="43" y="22"/>
                    </a:lnTo>
                    <a:lnTo>
                      <a:pt x="47" y="31"/>
                    </a:lnTo>
                    <a:lnTo>
                      <a:pt x="48" y="32"/>
                    </a:lnTo>
                    <a:lnTo>
                      <a:pt x="48" y="36"/>
                    </a:lnTo>
                    <a:lnTo>
                      <a:pt x="50" y="41"/>
                    </a:lnTo>
                    <a:lnTo>
                      <a:pt x="53" y="41"/>
                    </a:lnTo>
                    <a:lnTo>
                      <a:pt x="58" y="45"/>
                    </a:lnTo>
                    <a:lnTo>
                      <a:pt x="58" y="45"/>
                    </a:lnTo>
                    <a:lnTo>
                      <a:pt x="62" y="46"/>
                    </a:lnTo>
                    <a:lnTo>
                      <a:pt x="62" y="46"/>
                    </a:lnTo>
                    <a:lnTo>
                      <a:pt x="62" y="46"/>
                    </a:lnTo>
                    <a:lnTo>
                      <a:pt x="62" y="46"/>
                    </a:lnTo>
                    <a:lnTo>
                      <a:pt x="64" y="46"/>
                    </a:lnTo>
                    <a:lnTo>
                      <a:pt x="65" y="45"/>
                    </a:lnTo>
                    <a:lnTo>
                      <a:pt x="69" y="50"/>
                    </a:lnTo>
                    <a:lnTo>
                      <a:pt x="74" y="51"/>
                    </a:lnTo>
                    <a:lnTo>
                      <a:pt x="81" y="58"/>
                    </a:lnTo>
                    <a:lnTo>
                      <a:pt x="86" y="63"/>
                    </a:lnTo>
                    <a:lnTo>
                      <a:pt x="91" y="69"/>
                    </a:lnTo>
                    <a:lnTo>
                      <a:pt x="103" y="82"/>
                    </a:lnTo>
                    <a:lnTo>
                      <a:pt x="96" y="89"/>
                    </a:lnTo>
                    <a:lnTo>
                      <a:pt x="89" y="8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50" name="Freeform 433"/>
              <p:cNvSpPr>
                <a:spLocks/>
              </p:cNvSpPr>
              <p:nvPr/>
            </p:nvSpPr>
            <p:spPr bwMode="auto">
              <a:xfrm>
                <a:off x="1780" y="2394"/>
                <a:ext cx="14" cy="14"/>
              </a:xfrm>
              <a:custGeom>
                <a:avLst/>
                <a:gdLst>
                  <a:gd name="T0" fmla="*/ 0 w 14"/>
                  <a:gd name="T1" fmla="*/ 14 h 14"/>
                  <a:gd name="T2" fmla="*/ 0 w 14"/>
                  <a:gd name="T3" fmla="*/ 10 h 14"/>
                  <a:gd name="T4" fmla="*/ 0 w 14"/>
                  <a:gd name="T5" fmla="*/ 10 h 14"/>
                  <a:gd name="T6" fmla="*/ 2 w 14"/>
                  <a:gd name="T7" fmla="*/ 8 h 14"/>
                  <a:gd name="T8" fmla="*/ 4 w 14"/>
                  <a:gd name="T9" fmla="*/ 8 h 14"/>
                  <a:gd name="T10" fmla="*/ 4 w 14"/>
                  <a:gd name="T11" fmla="*/ 8 h 14"/>
                  <a:gd name="T12" fmla="*/ 4 w 14"/>
                  <a:gd name="T13" fmla="*/ 8 h 14"/>
                  <a:gd name="T14" fmla="*/ 4 w 14"/>
                  <a:gd name="T15" fmla="*/ 7 h 14"/>
                  <a:gd name="T16" fmla="*/ 5 w 14"/>
                  <a:gd name="T17" fmla="*/ 5 h 14"/>
                  <a:gd name="T18" fmla="*/ 5 w 14"/>
                  <a:gd name="T19" fmla="*/ 5 h 14"/>
                  <a:gd name="T20" fmla="*/ 4 w 14"/>
                  <a:gd name="T21" fmla="*/ 3 h 14"/>
                  <a:gd name="T22" fmla="*/ 4 w 14"/>
                  <a:gd name="T23" fmla="*/ 3 h 14"/>
                  <a:gd name="T24" fmla="*/ 5 w 14"/>
                  <a:gd name="T25" fmla="*/ 1 h 14"/>
                  <a:gd name="T26" fmla="*/ 7 w 14"/>
                  <a:gd name="T27" fmla="*/ 0 h 14"/>
                  <a:gd name="T28" fmla="*/ 7 w 14"/>
                  <a:gd name="T29" fmla="*/ 0 h 14"/>
                  <a:gd name="T30" fmla="*/ 7 w 14"/>
                  <a:gd name="T31" fmla="*/ 0 h 14"/>
                  <a:gd name="T32" fmla="*/ 7 w 14"/>
                  <a:gd name="T33" fmla="*/ 0 h 14"/>
                  <a:gd name="T34" fmla="*/ 11 w 14"/>
                  <a:gd name="T35" fmla="*/ 0 h 14"/>
                  <a:gd name="T36" fmla="*/ 11 w 14"/>
                  <a:gd name="T37" fmla="*/ 0 h 14"/>
                  <a:gd name="T38" fmla="*/ 12 w 14"/>
                  <a:gd name="T39" fmla="*/ 1 h 14"/>
                  <a:gd name="T40" fmla="*/ 12 w 14"/>
                  <a:gd name="T41" fmla="*/ 1 h 14"/>
                  <a:gd name="T42" fmla="*/ 14 w 14"/>
                  <a:gd name="T43" fmla="*/ 3 h 14"/>
                  <a:gd name="T44" fmla="*/ 14 w 14"/>
                  <a:gd name="T45" fmla="*/ 10 h 14"/>
                  <a:gd name="T46" fmla="*/ 14 w 14"/>
                  <a:gd name="T47" fmla="*/ 12 h 14"/>
                  <a:gd name="T48" fmla="*/ 9 w 14"/>
                  <a:gd name="T49" fmla="*/ 14 h 14"/>
                  <a:gd name="T50" fmla="*/ 0 w 14"/>
                  <a:gd name="T5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14">
                    <a:moveTo>
                      <a:pt x="0" y="14"/>
                    </a:moveTo>
                    <a:lnTo>
                      <a:pt x="0" y="10"/>
                    </a:lnTo>
                    <a:lnTo>
                      <a:pt x="0" y="10"/>
                    </a:lnTo>
                    <a:lnTo>
                      <a:pt x="2" y="8"/>
                    </a:lnTo>
                    <a:lnTo>
                      <a:pt x="4" y="8"/>
                    </a:lnTo>
                    <a:lnTo>
                      <a:pt x="4" y="8"/>
                    </a:lnTo>
                    <a:lnTo>
                      <a:pt x="4" y="8"/>
                    </a:lnTo>
                    <a:lnTo>
                      <a:pt x="4" y="7"/>
                    </a:lnTo>
                    <a:lnTo>
                      <a:pt x="5" y="5"/>
                    </a:lnTo>
                    <a:lnTo>
                      <a:pt x="5" y="5"/>
                    </a:lnTo>
                    <a:lnTo>
                      <a:pt x="4" y="3"/>
                    </a:lnTo>
                    <a:lnTo>
                      <a:pt x="4" y="3"/>
                    </a:lnTo>
                    <a:lnTo>
                      <a:pt x="5" y="1"/>
                    </a:lnTo>
                    <a:lnTo>
                      <a:pt x="7" y="0"/>
                    </a:lnTo>
                    <a:lnTo>
                      <a:pt x="7" y="0"/>
                    </a:lnTo>
                    <a:lnTo>
                      <a:pt x="7" y="0"/>
                    </a:lnTo>
                    <a:lnTo>
                      <a:pt x="7" y="0"/>
                    </a:lnTo>
                    <a:lnTo>
                      <a:pt x="11" y="0"/>
                    </a:lnTo>
                    <a:lnTo>
                      <a:pt x="11" y="0"/>
                    </a:lnTo>
                    <a:lnTo>
                      <a:pt x="12" y="1"/>
                    </a:lnTo>
                    <a:lnTo>
                      <a:pt x="12" y="1"/>
                    </a:lnTo>
                    <a:lnTo>
                      <a:pt x="14" y="3"/>
                    </a:lnTo>
                    <a:lnTo>
                      <a:pt x="14" y="10"/>
                    </a:lnTo>
                    <a:lnTo>
                      <a:pt x="14" y="12"/>
                    </a:lnTo>
                    <a:lnTo>
                      <a:pt x="9" y="14"/>
                    </a:lnTo>
                    <a:lnTo>
                      <a:pt x="0"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51" name="Freeform 435"/>
              <p:cNvSpPr>
                <a:spLocks/>
              </p:cNvSpPr>
              <p:nvPr/>
            </p:nvSpPr>
            <p:spPr bwMode="auto">
              <a:xfrm>
                <a:off x="1785" y="2430"/>
                <a:ext cx="77" cy="111"/>
              </a:xfrm>
              <a:custGeom>
                <a:avLst/>
                <a:gdLst>
                  <a:gd name="T0" fmla="*/ 36 w 77"/>
                  <a:gd name="T1" fmla="*/ 110 h 111"/>
                  <a:gd name="T2" fmla="*/ 26 w 77"/>
                  <a:gd name="T3" fmla="*/ 99 h 111"/>
                  <a:gd name="T4" fmla="*/ 23 w 77"/>
                  <a:gd name="T5" fmla="*/ 89 h 111"/>
                  <a:gd name="T6" fmla="*/ 23 w 77"/>
                  <a:gd name="T7" fmla="*/ 81 h 111"/>
                  <a:gd name="T8" fmla="*/ 24 w 77"/>
                  <a:gd name="T9" fmla="*/ 75 h 111"/>
                  <a:gd name="T10" fmla="*/ 24 w 77"/>
                  <a:gd name="T11" fmla="*/ 75 h 111"/>
                  <a:gd name="T12" fmla="*/ 28 w 77"/>
                  <a:gd name="T13" fmla="*/ 69 h 111"/>
                  <a:gd name="T14" fmla="*/ 28 w 77"/>
                  <a:gd name="T15" fmla="*/ 69 h 111"/>
                  <a:gd name="T16" fmla="*/ 26 w 77"/>
                  <a:gd name="T17" fmla="*/ 69 h 111"/>
                  <a:gd name="T18" fmla="*/ 26 w 77"/>
                  <a:gd name="T19" fmla="*/ 63 h 111"/>
                  <a:gd name="T20" fmla="*/ 24 w 77"/>
                  <a:gd name="T21" fmla="*/ 63 h 111"/>
                  <a:gd name="T22" fmla="*/ 21 w 77"/>
                  <a:gd name="T23" fmla="*/ 62 h 111"/>
                  <a:gd name="T24" fmla="*/ 21 w 77"/>
                  <a:gd name="T25" fmla="*/ 58 h 111"/>
                  <a:gd name="T26" fmla="*/ 21 w 77"/>
                  <a:gd name="T27" fmla="*/ 51 h 111"/>
                  <a:gd name="T28" fmla="*/ 12 w 77"/>
                  <a:gd name="T29" fmla="*/ 51 h 111"/>
                  <a:gd name="T30" fmla="*/ 0 w 77"/>
                  <a:gd name="T31" fmla="*/ 38 h 111"/>
                  <a:gd name="T32" fmla="*/ 4 w 77"/>
                  <a:gd name="T33" fmla="*/ 32 h 111"/>
                  <a:gd name="T34" fmla="*/ 4 w 77"/>
                  <a:gd name="T35" fmla="*/ 32 h 111"/>
                  <a:gd name="T36" fmla="*/ 6 w 77"/>
                  <a:gd name="T37" fmla="*/ 24 h 111"/>
                  <a:gd name="T38" fmla="*/ 11 w 77"/>
                  <a:gd name="T39" fmla="*/ 24 h 111"/>
                  <a:gd name="T40" fmla="*/ 12 w 77"/>
                  <a:gd name="T41" fmla="*/ 24 h 111"/>
                  <a:gd name="T42" fmla="*/ 16 w 77"/>
                  <a:gd name="T43" fmla="*/ 20 h 111"/>
                  <a:gd name="T44" fmla="*/ 11 w 77"/>
                  <a:gd name="T45" fmla="*/ 14 h 111"/>
                  <a:gd name="T46" fmla="*/ 21 w 77"/>
                  <a:gd name="T47" fmla="*/ 5 h 111"/>
                  <a:gd name="T48" fmla="*/ 28 w 77"/>
                  <a:gd name="T49" fmla="*/ 0 h 111"/>
                  <a:gd name="T50" fmla="*/ 29 w 77"/>
                  <a:gd name="T51" fmla="*/ 2 h 111"/>
                  <a:gd name="T52" fmla="*/ 33 w 77"/>
                  <a:gd name="T53" fmla="*/ 3 h 111"/>
                  <a:gd name="T54" fmla="*/ 38 w 77"/>
                  <a:gd name="T55" fmla="*/ 7 h 111"/>
                  <a:gd name="T56" fmla="*/ 41 w 77"/>
                  <a:gd name="T57" fmla="*/ 10 h 111"/>
                  <a:gd name="T58" fmla="*/ 47 w 77"/>
                  <a:gd name="T59" fmla="*/ 14 h 111"/>
                  <a:gd name="T60" fmla="*/ 47 w 77"/>
                  <a:gd name="T61" fmla="*/ 20 h 111"/>
                  <a:gd name="T62" fmla="*/ 50 w 77"/>
                  <a:gd name="T63" fmla="*/ 24 h 111"/>
                  <a:gd name="T64" fmla="*/ 52 w 77"/>
                  <a:gd name="T65" fmla="*/ 26 h 111"/>
                  <a:gd name="T66" fmla="*/ 55 w 77"/>
                  <a:gd name="T67" fmla="*/ 26 h 111"/>
                  <a:gd name="T68" fmla="*/ 60 w 77"/>
                  <a:gd name="T69" fmla="*/ 34 h 111"/>
                  <a:gd name="T70" fmla="*/ 67 w 77"/>
                  <a:gd name="T71" fmla="*/ 38 h 111"/>
                  <a:gd name="T72" fmla="*/ 67 w 77"/>
                  <a:gd name="T73" fmla="*/ 44 h 111"/>
                  <a:gd name="T74" fmla="*/ 65 w 77"/>
                  <a:gd name="T75" fmla="*/ 53 h 111"/>
                  <a:gd name="T76" fmla="*/ 60 w 77"/>
                  <a:gd name="T77" fmla="*/ 55 h 111"/>
                  <a:gd name="T78" fmla="*/ 55 w 77"/>
                  <a:gd name="T79" fmla="*/ 62 h 111"/>
                  <a:gd name="T80" fmla="*/ 55 w 77"/>
                  <a:gd name="T81" fmla="*/ 65 h 111"/>
                  <a:gd name="T82" fmla="*/ 59 w 77"/>
                  <a:gd name="T83" fmla="*/ 75 h 111"/>
                  <a:gd name="T84" fmla="*/ 62 w 77"/>
                  <a:gd name="T85" fmla="*/ 77 h 111"/>
                  <a:gd name="T86" fmla="*/ 67 w 77"/>
                  <a:gd name="T87" fmla="*/ 84 h 111"/>
                  <a:gd name="T88" fmla="*/ 67 w 77"/>
                  <a:gd name="T89" fmla="*/ 87 h 111"/>
                  <a:gd name="T90" fmla="*/ 64 w 77"/>
                  <a:gd name="T91" fmla="*/ 99 h 111"/>
                  <a:gd name="T92" fmla="*/ 62 w 77"/>
                  <a:gd name="T93" fmla="*/ 103 h 111"/>
                  <a:gd name="T94" fmla="*/ 59 w 77"/>
                  <a:gd name="T95" fmla="*/ 105 h 111"/>
                  <a:gd name="T96" fmla="*/ 57 w 77"/>
                  <a:gd name="T97" fmla="*/ 105 h 111"/>
                  <a:gd name="T98" fmla="*/ 52 w 77"/>
                  <a:gd name="T99" fmla="*/ 106 h 111"/>
                  <a:gd name="T100" fmla="*/ 48 w 77"/>
                  <a:gd name="T101" fmla="*/ 106 h 111"/>
                  <a:gd name="T102" fmla="*/ 45 w 77"/>
                  <a:gd name="T103"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111">
                    <a:moveTo>
                      <a:pt x="41" y="111"/>
                    </a:moveTo>
                    <a:lnTo>
                      <a:pt x="41" y="111"/>
                    </a:lnTo>
                    <a:lnTo>
                      <a:pt x="36" y="110"/>
                    </a:lnTo>
                    <a:lnTo>
                      <a:pt x="31" y="106"/>
                    </a:lnTo>
                    <a:lnTo>
                      <a:pt x="31" y="106"/>
                    </a:lnTo>
                    <a:lnTo>
                      <a:pt x="26" y="99"/>
                    </a:lnTo>
                    <a:lnTo>
                      <a:pt x="24" y="94"/>
                    </a:lnTo>
                    <a:lnTo>
                      <a:pt x="24" y="94"/>
                    </a:lnTo>
                    <a:lnTo>
                      <a:pt x="23" y="89"/>
                    </a:lnTo>
                    <a:lnTo>
                      <a:pt x="21" y="84"/>
                    </a:lnTo>
                    <a:lnTo>
                      <a:pt x="21" y="84"/>
                    </a:lnTo>
                    <a:lnTo>
                      <a:pt x="23" y="81"/>
                    </a:lnTo>
                    <a:lnTo>
                      <a:pt x="24" y="81"/>
                    </a:lnTo>
                    <a:lnTo>
                      <a:pt x="24" y="81"/>
                    </a:lnTo>
                    <a:lnTo>
                      <a:pt x="24" y="75"/>
                    </a:lnTo>
                    <a:lnTo>
                      <a:pt x="24" y="75"/>
                    </a:lnTo>
                    <a:lnTo>
                      <a:pt x="24" y="75"/>
                    </a:lnTo>
                    <a:lnTo>
                      <a:pt x="24" y="75"/>
                    </a:lnTo>
                    <a:lnTo>
                      <a:pt x="26" y="70"/>
                    </a:lnTo>
                    <a:lnTo>
                      <a:pt x="26" y="70"/>
                    </a:lnTo>
                    <a:lnTo>
                      <a:pt x="28" y="69"/>
                    </a:lnTo>
                    <a:lnTo>
                      <a:pt x="28" y="69"/>
                    </a:lnTo>
                    <a:lnTo>
                      <a:pt x="28" y="69"/>
                    </a:lnTo>
                    <a:lnTo>
                      <a:pt x="28" y="69"/>
                    </a:lnTo>
                    <a:lnTo>
                      <a:pt x="28" y="69"/>
                    </a:lnTo>
                    <a:lnTo>
                      <a:pt x="28" y="69"/>
                    </a:lnTo>
                    <a:lnTo>
                      <a:pt x="26" y="69"/>
                    </a:lnTo>
                    <a:lnTo>
                      <a:pt x="26" y="69"/>
                    </a:lnTo>
                    <a:lnTo>
                      <a:pt x="26" y="63"/>
                    </a:lnTo>
                    <a:lnTo>
                      <a:pt x="26" y="63"/>
                    </a:lnTo>
                    <a:lnTo>
                      <a:pt x="26" y="63"/>
                    </a:lnTo>
                    <a:lnTo>
                      <a:pt x="26" y="63"/>
                    </a:lnTo>
                    <a:lnTo>
                      <a:pt x="24" y="63"/>
                    </a:lnTo>
                    <a:lnTo>
                      <a:pt x="24" y="63"/>
                    </a:lnTo>
                    <a:lnTo>
                      <a:pt x="21" y="62"/>
                    </a:lnTo>
                    <a:lnTo>
                      <a:pt x="21" y="62"/>
                    </a:lnTo>
                    <a:lnTo>
                      <a:pt x="19" y="60"/>
                    </a:lnTo>
                    <a:lnTo>
                      <a:pt x="21" y="58"/>
                    </a:lnTo>
                    <a:lnTo>
                      <a:pt x="21" y="58"/>
                    </a:lnTo>
                    <a:lnTo>
                      <a:pt x="23" y="57"/>
                    </a:lnTo>
                    <a:lnTo>
                      <a:pt x="23" y="57"/>
                    </a:lnTo>
                    <a:lnTo>
                      <a:pt x="21" y="51"/>
                    </a:lnTo>
                    <a:lnTo>
                      <a:pt x="12" y="53"/>
                    </a:lnTo>
                    <a:lnTo>
                      <a:pt x="12" y="51"/>
                    </a:lnTo>
                    <a:lnTo>
                      <a:pt x="12" y="51"/>
                    </a:lnTo>
                    <a:lnTo>
                      <a:pt x="6" y="44"/>
                    </a:lnTo>
                    <a:lnTo>
                      <a:pt x="2" y="41"/>
                    </a:lnTo>
                    <a:lnTo>
                      <a:pt x="0" y="38"/>
                    </a:lnTo>
                    <a:lnTo>
                      <a:pt x="0" y="38"/>
                    </a:lnTo>
                    <a:lnTo>
                      <a:pt x="2" y="34"/>
                    </a:lnTo>
                    <a:lnTo>
                      <a:pt x="4" y="32"/>
                    </a:lnTo>
                    <a:lnTo>
                      <a:pt x="4" y="32"/>
                    </a:lnTo>
                    <a:lnTo>
                      <a:pt x="4" y="32"/>
                    </a:lnTo>
                    <a:lnTo>
                      <a:pt x="4" y="32"/>
                    </a:lnTo>
                    <a:lnTo>
                      <a:pt x="4" y="29"/>
                    </a:lnTo>
                    <a:lnTo>
                      <a:pt x="6" y="24"/>
                    </a:lnTo>
                    <a:lnTo>
                      <a:pt x="6" y="24"/>
                    </a:lnTo>
                    <a:lnTo>
                      <a:pt x="7" y="24"/>
                    </a:lnTo>
                    <a:lnTo>
                      <a:pt x="7" y="24"/>
                    </a:lnTo>
                    <a:lnTo>
                      <a:pt x="11" y="24"/>
                    </a:lnTo>
                    <a:lnTo>
                      <a:pt x="11" y="24"/>
                    </a:lnTo>
                    <a:lnTo>
                      <a:pt x="12" y="24"/>
                    </a:lnTo>
                    <a:lnTo>
                      <a:pt x="12" y="24"/>
                    </a:lnTo>
                    <a:lnTo>
                      <a:pt x="16" y="20"/>
                    </a:lnTo>
                    <a:lnTo>
                      <a:pt x="16" y="20"/>
                    </a:lnTo>
                    <a:lnTo>
                      <a:pt x="16" y="20"/>
                    </a:lnTo>
                    <a:lnTo>
                      <a:pt x="14" y="20"/>
                    </a:lnTo>
                    <a:lnTo>
                      <a:pt x="11" y="17"/>
                    </a:lnTo>
                    <a:lnTo>
                      <a:pt x="11" y="14"/>
                    </a:lnTo>
                    <a:lnTo>
                      <a:pt x="14" y="10"/>
                    </a:lnTo>
                    <a:lnTo>
                      <a:pt x="16" y="10"/>
                    </a:lnTo>
                    <a:lnTo>
                      <a:pt x="21" y="5"/>
                    </a:lnTo>
                    <a:lnTo>
                      <a:pt x="21" y="0"/>
                    </a:lnTo>
                    <a:lnTo>
                      <a:pt x="26" y="0"/>
                    </a:lnTo>
                    <a:lnTo>
                      <a:pt x="28" y="0"/>
                    </a:lnTo>
                    <a:lnTo>
                      <a:pt x="28" y="0"/>
                    </a:lnTo>
                    <a:lnTo>
                      <a:pt x="28" y="0"/>
                    </a:lnTo>
                    <a:lnTo>
                      <a:pt x="29" y="2"/>
                    </a:lnTo>
                    <a:lnTo>
                      <a:pt x="29" y="2"/>
                    </a:lnTo>
                    <a:lnTo>
                      <a:pt x="29" y="3"/>
                    </a:lnTo>
                    <a:lnTo>
                      <a:pt x="33" y="3"/>
                    </a:lnTo>
                    <a:lnTo>
                      <a:pt x="33" y="5"/>
                    </a:lnTo>
                    <a:lnTo>
                      <a:pt x="36" y="5"/>
                    </a:lnTo>
                    <a:lnTo>
                      <a:pt x="38" y="7"/>
                    </a:lnTo>
                    <a:lnTo>
                      <a:pt x="40" y="8"/>
                    </a:lnTo>
                    <a:lnTo>
                      <a:pt x="40" y="8"/>
                    </a:lnTo>
                    <a:lnTo>
                      <a:pt x="41" y="10"/>
                    </a:lnTo>
                    <a:lnTo>
                      <a:pt x="41" y="10"/>
                    </a:lnTo>
                    <a:lnTo>
                      <a:pt x="45" y="12"/>
                    </a:lnTo>
                    <a:lnTo>
                      <a:pt x="47" y="14"/>
                    </a:lnTo>
                    <a:lnTo>
                      <a:pt x="47" y="15"/>
                    </a:lnTo>
                    <a:lnTo>
                      <a:pt x="47" y="17"/>
                    </a:lnTo>
                    <a:lnTo>
                      <a:pt x="47" y="20"/>
                    </a:lnTo>
                    <a:lnTo>
                      <a:pt x="47" y="22"/>
                    </a:lnTo>
                    <a:lnTo>
                      <a:pt x="50" y="22"/>
                    </a:lnTo>
                    <a:lnTo>
                      <a:pt x="50" y="24"/>
                    </a:lnTo>
                    <a:lnTo>
                      <a:pt x="50" y="24"/>
                    </a:lnTo>
                    <a:lnTo>
                      <a:pt x="52" y="26"/>
                    </a:lnTo>
                    <a:lnTo>
                      <a:pt x="52" y="26"/>
                    </a:lnTo>
                    <a:lnTo>
                      <a:pt x="52" y="26"/>
                    </a:lnTo>
                    <a:lnTo>
                      <a:pt x="55" y="26"/>
                    </a:lnTo>
                    <a:lnTo>
                      <a:pt x="55" y="26"/>
                    </a:lnTo>
                    <a:lnTo>
                      <a:pt x="57" y="29"/>
                    </a:lnTo>
                    <a:lnTo>
                      <a:pt x="60" y="31"/>
                    </a:lnTo>
                    <a:lnTo>
                      <a:pt x="60" y="34"/>
                    </a:lnTo>
                    <a:lnTo>
                      <a:pt x="62" y="36"/>
                    </a:lnTo>
                    <a:lnTo>
                      <a:pt x="64" y="38"/>
                    </a:lnTo>
                    <a:lnTo>
                      <a:pt x="67" y="38"/>
                    </a:lnTo>
                    <a:lnTo>
                      <a:pt x="67" y="38"/>
                    </a:lnTo>
                    <a:lnTo>
                      <a:pt x="67" y="43"/>
                    </a:lnTo>
                    <a:lnTo>
                      <a:pt x="67" y="44"/>
                    </a:lnTo>
                    <a:lnTo>
                      <a:pt x="65" y="50"/>
                    </a:lnTo>
                    <a:lnTo>
                      <a:pt x="65" y="53"/>
                    </a:lnTo>
                    <a:lnTo>
                      <a:pt x="65" y="53"/>
                    </a:lnTo>
                    <a:lnTo>
                      <a:pt x="62" y="55"/>
                    </a:lnTo>
                    <a:lnTo>
                      <a:pt x="60" y="55"/>
                    </a:lnTo>
                    <a:lnTo>
                      <a:pt x="60" y="55"/>
                    </a:lnTo>
                    <a:lnTo>
                      <a:pt x="57" y="55"/>
                    </a:lnTo>
                    <a:lnTo>
                      <a:pt x="57" y="55"/>
                    </a:lnTo>
                    <a:lnTo>
                      <a:pt x="55" y="62"/>
                    </a:lnTo>
                    <a:lnTo>
                      <a:pt x="55" y="62"/>
                    </a:lnTo>
                    <a:lnTo>
                      <a:pt x="55" y="65"/>
                    </a:lnTo>
                    <a:lnTo>
                      <a:pt x="55" y="65"/>
                    </a:lnTo>
                    <a:lnTo>
                      <a:pt x="53" y="69"/>
                    </a:lnTo>
                    <a:lnTo>
                      <a:pt x="53" y="69"/>
                    </a:lnTo>
                    <a:lnTo>
                      <a:pt x="59" y="75"/>
                    </a:lnTo>
                    <a:lnTo>
                      <a:pt x="59" y="75"/>
                    </a:lnTo>
                    <a:lnTo>
                      <a:pt x="62" y="77"/>
                    </a:lnTo>
                    <a:lnTo>
                      <a:pt x="62" y="77"/>
                    </a:lnTo>
                    <a:lnTo>
                      <a:pt x="64" y="77"/>
                    </a:lnTo>
                    <a:lnTo>
                      <a:pt x="64" y="77"/>
                    </a:lnTo>
                    <a:lnTo>
                      <a:pt x="67" y="84"/>
                    </a:lnTo>
                    <a:lnTo>
                      <a:pt x="67" y="84"/>
                    </a:lnTo>
                    <a:lnTo>
                      <a:pt x="67" y="87"/>
                    </a:lnTo>
                    <a:lnTo>
                      <a:pt x="67" y="87"/>
                    </a:lnTo>
                    <a:lnTo>
                      <a:pt x="76" y="98"/>
                    </a:lnTo>
                    <a:lnTo>
                      <a:pt x="77" y="99"/>
                    </a:lnTo>
                    <a:lnTo>
                      <a:pt x="64" y="99"/>
                    </a:lnTo>
                    <a:lnTo>
                      <a:pt x="64" y="99"/>
                    </a:lnTo>
                    <a:lnTo>
                      <a:pt x="62" y="103"/>
                    </a:lnTo>
                    <a:lnTo>
                      <a:pt x="62" y="103"/>
                    </a:lnTo>
                    <a:lnTo>
                      <a:pt x="60" y="103"/>
                    </a:lnTo>
                    <a:lnTo>
                      <a:pt x="60" y="103"/>
                    </a:lnTo>
                    <a:lnTo>
                      <a:pt x="59" y="105"/>
                    </a:lnTo>
                    <a:lnTo>
                      <a:pt x="59" y="105"/>
                    </a:lnTo>
                    <a:lnTo>
                      <a:pt x="57" y="105"/>
                    </a:lnTo>
                    <a:lnTo>
                      <a:pt x="57" y="105"/>
                    </a:lnTo>
                    <a:lnTo>
                      <a:pt x="53" y="106"/>
                    </a:lnTo>
                    <a:lnTo>
                      <a:pt x="53" y="106"/>
                    </a:lnTo>
                    <a:lnTo>
                      <a:pt x="52" y="106"/>
                    </a:lnTo>
                    <a:lnTo>
                      <a:pt x="52" y="106"/>
                    </a:lnTo>
                    <a:lnTo>
                      <a:pt x="48" y="106"/>
                    </a:lnTo>
                    <a:lnTo>
                      <a:pt x="48" y="106"/>
                    </a:lnTo>
                    <a:lnTo>
                      <a:pt x="47" y="106"/>
                    </a:lnTo>
                    <a:lnTo>
                      <a:pt x="47" y="106"/>
                    </a:lnTo>
                    <a:lnTo>
                      <a:pt x="45" y="110"/>
                    </a:lnTo>
                    <a:lnTo>
                      <a:pt x="45" y="110"/>
                    </a:lnTo>
                    <a:lnTo>
                      <a:pt x="41" y="111"/>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52" name="Freeform 436"/>
              <p:cNvSpPr>
                <a:spLocks/>
              </p:cNvSpPr>
              <p:nvPr/>
            </p:nvSpPr>
            <p:spPr bwMode="auto">
              <a:xfrm>
                <a:off x="1743" y="2389"/>
                <a:ext cx="8" cy="6"/>
              </a:xfrm>
              <a:custGeom>
                <a:avLst/>
                <a:gdLst>
                  <a:gd name="T0" fmla="*/ 3 w 8"/>
                  <a:gd name="T1" fmla="*/ 6 h 6"/>
                  <a:gd name="T2" fmla="*/ 3 w 8"/>
                  <a:gd name="T3" fmla="*/ 6 h 6"/>
                  <a:gd name="T4" fmla="*/ 1 w 8"/>
                  <a:gd name="T5" fmla="*/ 6 h 6"/>
                  <a:gd name="T6" fmla="*/ 0 w 8"/>
                  <a:gd name="T7" fmla="*/ 5 h 6"/>
                  <a:gd name="T8" fmla="*/ 0 w 8"/>
                  <a:gd name="T9" fmla="*/ 5 h 6"/>
                  <a:gd name="T10" fmla="*/ 0 w 8"/>
                  <a:gd name="T11" fmla="*/ 3 h 6"/>
                  <a:gd name="T12" fmla="*/ 3 w 8"/>
                  <a:gd name="T13" fmla="*/ 1 h 6"/>
                  <a:gd name="T14" fmla="*/ 3 w 8"/>
                  <a:gd name="T15" fmla="*/ 1 h 6"/>
                  <a:gd name="T16" fmla="*/ 5 w 8"/>
                  <a:gd name="T17" fmla="*/ 1 h 6"/>
                  <a:gd name="T18" fmla="*/ 5 w 8"/>
                  <a:gd name="T19" fmla="*/ 1 h 6"/>
                  <a:gd name="T20" fmla="*/ 6 w 8"/>
                  <a:gd name="T21" fmla="*/ 0 h 6"/>
                  <a:gd name="T22" fmla="*/ 6 w 8"/>
                  <a:gd name="T23" fmla="*/ 0 h 6"/>
                  <a:gd name="T24" fmla="*/ 8 w 8"/>
                  <a:gd name="T25" fmla="*/ 1 h 6"/>
                  <a:gd name="T26" fmla="*/ 8 w 8"/>
                  <a:gd name="T27" fmla="*/ 1 h 6"/>
                  <a:gd name="T28" fmla="*/ 8 w 8"/>
                  <a:gd name="T29" fmla="*/ 3 h 6"/>
                  <a:gd name="T30" fmla="*/ 8 w 8"/>
                  <a:gd name="T31" fmla="*/ 3 h 6"/>
                  <a:gd name="T32" fmla="*/ 8 w 8"/>
                  <a:gd name="T33" fmla="*/ 3 h 6"/>
                  <a:gd name="T34" fmla="*/ 6 w 8"/>
                  <a:gd name="T35" fmla="*/ 5 h 6"/>
                  <a:gd name="T36" fmla="*/ 6 w 8"/>
                  <a:gd name="T37" fmla="*/ 5 h 6"/>
                  <a:gd name="T38" fmla="*/ 3 w 8"/>
                  <a:gd name="T39" fmla="*/ 6 h 6"/>
                  <a:gd name="T40" fmla="*/ 3 w 8"/>
                  <a:gd name="T4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6">
                    <a:moveTo>
                      <a:pt x="3" y="6"/>
                    </a:moveTo>
                    <a:lnTo>
                      <a:pt x="3" y="6"/>
                    </a:lnTo>
                    <a:lnTo>
                      <a:pt x="1" y="6"/>
                    </a:lnTo>
                    <a:lnTo>
                      <a:pt x="0" y="5"/>
                    </a:lnTo>
                    <a:lnTo>
                      <a:pt x="0" y="5"/>
                    </a:lnTo>
                    <a:lnTo>
                      <a:pt x="0" y="3"/>
                    </a:lnTo>
                    <a:lnTo>
                      <a:pt x="3" y="1"/>
                    </a:lnTo>
                    <a:lnTo>
                      <a:pt x="3" y="1"/>
                    </a:lnTo>
                    <a:lnTo>
                      <a:pt x="5" y="1"/>
                    </a:lnTo>
                    <a:lnTo>
                      <a:pt x="5" y="1"/>
                    </a:lnTo>
                    <a:lnTo>
                      <a:pt x="6" y="0"/>
                    </a:lnTo>
                    <a:lnTo>
                      <a:pt x="6" y="0"/>
                    </a:lnTo>
                    <a:lnTo>
                      <a:pt x="8" y="1"/>
                    </a:lnTo>
                    <a:lnTo>
                      <a:pt x="8" y="1"/>
                    </a:lnTo>
                    <a:lnTo>
                      <a:pt x="8" y="3"/>
                    </a:lnTo>
                    <a:lnTo>
                      <a:pt x="8" y="3"/>
                    </a:lnTo>
                    <a:lnTo>
                      <a:pt x="8" y="3"/>
                    </a:lnTo>
                    <a:lnTo>
                      <a:pt x="6" y="5"/>
                    </a:lnTo>
                    <a:lnTo>
                      <a:pt x="6" y="5"/>
                    </a:lnTo>
                    <a:lnTo>
                      <a:pt x="3" y="6"/>
                    </a:lnTo>
                    <a:lnTo>
                      <a:pt x="3" y="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53" name="Freeform 437"/>
              <p:cNvSpPr>
                <a:spLocks/>
              </p:cNvSpPr>
              <p:nvPr/>
            </p:nvSpPr>
            <p:spPr bwMode="auto">
              <a:xfrm>
                <a:off x="1946" y="2559"/>
                <a:ext cx="36" cy="27"/>
              </a:xfrm>
              <a:custGeom>
                <a:avLst/>
                <a:gdLst>
                  <a:gd name="T0" fmla="*/ 7 w 36"/>
                  <a:gd name="T1" fmla="*/ 27 h 27"/>
                  <a:gd name="T2" fmla="*/ 5 w 36"/>
                  <a:gd name="T3" fmla="*/ 27 h 27"/>
                  <a:gd name="T4" fmla="*/ 2 w 36"/>
                  <a:gd name="T5" fmla="*/ 25 h 27"/>
                  <a:gd name="T6" fmla="*/ 2 w 36"/>
                  <a:gd name="T7" fmla="*/ 25 h 27"/>
                  <a:gd name="T8" fmla="*/ 0 w 36"/>
                  <a:gd name="T9" fmla="*/ 24 h 27"/>
                  <a:gd name="T10" fmla="*/ 0 w 36"/>
                  <a:gd name="T11" fmla="*/ 22 h 27"/>
                  <a:gd name="T12" fmla="*/ 0 w 36"/>
                  <a:gd name="T13" fmla="*/ 20 h 27"/>
                  <a:gd name="T14" fmla="*/ 0 w 36"/>
                  <a:gd name="T15" fmla="*/ 19 h 27"/>
                  <a:gd name="T16" fmla="*/ 0 w 36"/>
                  <a:gd name="T17" fmla="*/ 17 h 27"/>
                  <a:gd name="T18" fmla="*/ 2 w 36"/>
                  <a:gd name="T19" fmla="*/ 17 h 27"/>
                  <a:gd name="T20" fmla="*/ 0 w 36"/>
                  <a:gd name="T21" fmla="*/ 17 h 27"/>
                  <a:gd name="T22" fmla="*/ 0 w 36"/>
                  <a:gd name="T23" fmla="*/ 15 h 27"/>
                  <a:gd name="T24" fmla="*/ 0 w 36"/>
                  <a:gd name="T25" fmla="*/ 12 h 27"/>
                  <a:gd name="T26" fmla="*/ 0 w 36"/>
                  <a:gd name="T27" fmla="*/ 10 h 27"/>
                  <a:gd name="T28" fmla="*/ 0 w 36"/>
                  <a:gd name="T29" fmla="*/ 10 h 27"/>
                  <a:gd name="T30" fmla="*/ 0 w 36"/>
                  <a:gd name="T31" fmla="*/ 8 h 27"/>
                  <a:gd name="T32" fmla="*/ 0 w 36"/>
                  <a:gd name="T33" fmla="*/ 7 h 27"/>
                  <a:gd name="T34" fmla="*/ 0 w 36"/>
                  <a:gd name="T35" fmla="*/ 3 h 27"/>
                  <a:gd name="T36" fmla="*/ 2 w 36"/>
                  <a:gd name="T37" fmla="*/ 1 h 27"/>
                  <a:gd name="T38" fmla="*/ 5 w 36"/>
                  <a:gd name="T39" fmla="*/ 0 h 27"/>
                  <a:gd name="T40" fmla="*/ 10 w 36"/>
                  <a:gd name="T41" fmla="*/ 1 h 27"/>
                  <a:gd name="T42" fmla="*/ 14 w 36"/>
                  <a:gd name="T43" fmla="*/ 1 h 27"/>
                  <a:gd name="T44" fmla="*/ 16 w 36"/>
                  <a:gd name="T45" fmla="*/ 1 h 27"/>
                  <a:gd name="T46" fmla="*/ 19 w 36"/>
                  <a:gd name="T47" fmla="*/ 1 h 27"/>
                  <a:gd name="T48" fmla="*/ 19 w 36"/>
                  <a:gd name="T49" fmla="*/ 0 h 27"/>
                  <a:gd name="T50" fmla="*/ 24 w 36"/>
                  <a:gd name="T51" fmla="*/ 0 h 27"/>
                  <a:gd name="T52" fmla="*/ 31 w 36"/>
                  <a:gd name="T53" fmla="*/ 1 h 27"/>
                  <a:gd name="T54" fmla="*/ 36 w 36"/>
                  <a:gd name="T55" fmla="*/ 7 h 27"/>
                  <a:gd name="T56" fmla="*/ 34 w 36"/>
                  <a:gd name="T57" fmla="*/ 10 h 27"/>
                  <a:gd name="T58" fmla="*/ 34 w 36"/>
                  <a:gd name="T59" fmla="*/ 12 h 27"/>
                  <a:gd name="T60" fmla="*/ 31 w 36"/>
                  <a:gd name="T61" fmla="*/ 19 h 27"/>
                  <a:gd name="T62" fmla="*/ 28 w 36"/>
                  <a:gd name="T63" fmla="*/ 24 h 27"/>
                  <a:gd name="T64" fmla="*/ 22 w 36"/>
                  <a:gd name="T65" fmla="*/ 25 h 27"/>
                  <a:gd name="T66" fmla="*/ 10 w 36"/>
                  <a:gd name="T67" fmla="*/ 27 h 27"/>
                  <a:gd name="T68" fmla="*/ 7 w 36"/>
                  <a:gd name="T6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27">
                    <a:moveTo>
                      <a:pt x="7" y="27"/>
                    </a:moveTo>
                    <a:lnTo>
                      <a:pt x="7" y="27"/>
                    </a:lnTo>
                    <a:lnTo>
                      <a:pt x="5" y="27"/>
                    </a:lnTo>
                    <a:lnTo>
                      <a:pt x="5" y="27"/>
                    </a:lnTo>
                    <a:lnTo>
                      <a:pt x="4" y="25"/>
                    </a:lnTo>
                    <a:lnTo>
                      <a:pt x="2" y="25"/>
                    </a:lnTo>
                    <a:lnTo>
                      <a:pt x="2" y="25"/>
                    </a:lnTo>
                    <a:lnTo>
                      <a:pt x="2" y="25"/>
                    </a:lnTo>
                    <a:lnTo>
                      <a:pt x="2" y="25"/>
                    </a:lnTo>
                    <a:lnTo>
                      <a:pt x="0" y="24"/>
                    </a:lnTo>
                    <a:lnTo>
                      <a:pt x="0" y="24"/>
                    </a:lnTo>
                    <a:lnTo>
                      <a:pt x="0" y="22"/>
                    </a:lnTo>
                    <a:lnTo>
                      <a:pt x="0" y="20"/>
                    </a:lnTo>
                    <a:lnTo>
                      <a:pt x="0" y="20"/>
                    </a:lnTo>
                    <a:lnTo>
                      <a:pt x="0" y="20"/>
                    </a:lnTo>
                    <a:lnTo>
                      <a:pt x="0" y="19"/>
                    </a:lnTo>
                    <a:lnTo>
                      <a:pt x="0" y="17"/>
                    </a:lnTo>
                    <a:lnTo>
                      <a:pt x="0" y="17"/>
                    </a:lnTo>
                    <a:lnTo>
                      <a:pt x="2" y="17"/>
                    </a:lnTo>
                    <a:lnTo>
                      <a:pt x="2" y="17"/>
                    </a:lnTo>
                    <a:lnTo>
                      <a:pt x="0" y="17"/>
                    </a:lnTo>
                    <a:lnTo>
                      <a:pt x="0" y="17"/>
                    </a:lnTo>
                    <a:lnTo>
                      <a:pt x="0" y="15"/>
                    </a:lnTo>
                    <a:lnTo>
                      <a:pt x="0" y="15"/>
                    </a:lnTo>
                    <a:lnTo>
                      <a:pt x="0" y="13"/>
                    </a:lnTo>
                    <a:lnTo>
                      <a:pt x="0" y="12"/>
                    </a:lnTo>
                    <a:lnTo>
                      <a:pt x="0" y="12"/>
                    </a:lnTo>
                    <a:lnTo>
                      <a:pt x="0" y="10"/>
                    </a:lnTo>
                    <a:lnTo>
                      <a:pt x="0" y="10"/>
                    </a:lnTo>
                    <a:lnTo>
                      <a:pt x="0" y="10"/>
                    </a:lnTo>
                    <a:lnTo>
                      <a:pt x="2" y="8"/>
                    </a:lnTo>
                    <a:lnTo>
                      <a:pt x="0" y="8"/>
                    </a:lnTo>
                    <a:lnTo>
                      <a:pt x="0" y="8"/>
                    </a:lnTo>
                    <a:lnTo>
                      <a:pt x="0" y="7"/>
                    </a:lnTo>
                    <a:lnTo>
                      <a:pt x="0" y="7"/>
                    </a:lnTo>
                    <a:lnTo>
                      <a:pt x="0" y="3"/>
                    </a:lnTo>
                    <a:lnTo>
                      <a:pt x="0" y="3"/>
                    </a:lnTo>
                    <a:lnTo>
                      <a:pt x="2" y="1"/>
                    </a:lnTo>
                    <a:lnTo>
                      <a:pt x="5" y="0"/>
                    </a:lnTo>
                    <a:lnTo>
                      <a:pt x="5" y="0"/>
                    </a:lnTo>
                    <a:lnTo>
                      <a:pt x="9" y="1"/>
                    </a:lnTo>
                    <a:lnTo>
                      <a:pt x="10" y="1"/>
                    </a:lnTo>
                    <a:lnTo>
                      <a:pt x="10" y="1"/>
                    </a:lnTo>
                    <a:lnTo>
                      <a:pt x="14" y="1"/>
                    </a:lnTo>
                    <a:lnTo>
                      <a:pt x="14" y="1"/>
                    </a:lnTo>
                    <a:lnTo>
                      <a:pt x="16" y="1"/>
                    </a:lnTo>
                    <a:lnTo>
                      <a:pt x="16" y="1"/>
                    </a:lnTo>
                    <a:lnTo>
                      <a:pt x="19" y="1"/>
                    </a:lnTo>
                    <a:lnTo>
                      <a:pt x="19" y="0"/>
                    </a:lnTo>
                    <a:lnTo>
                      <a:pt x="19" y="0"/>
                    </a:lnTo>
                    <a:lnTo>
                      <a:pt x="22" y="0"/>
                    </a:lnTo>
                    <a:lnTo>
                      <a:pt x="24" y="0"/>
                    </a:lnTo>
                    <a:lnTo>
                      <a:pt x="24" y="0"/>
                    </a:lnTo>
                    <a:lnTo>
                      <a:pt x="31" y="1"/>
                    </a:lnTo>
                    <a:lnTo>
                      <a:pt x="34" y="3"/>
                    </a:lnTo>
                    <a:lnTo>
                      <a:pt x="36" y="7"/>
                    </a:lnTo>
                    <a:lnTo>
                      <a:pt x="36" y="7"/>
                    </a:lnTo>
                    <a:lnTo>
                      <a:pt x="34" y="10"/>
                    </a:lnTo>
                    <a:lnTo>
                      <a:pt x="34" y="12"/>
                    </a:lnTo>
                    <a:lnTo>
                      <a:pt x="34" y="12"/>
                    </a:lnTo>
                    <a:lnTo>
                      <a:pt x="31" y="19"/>
                    </a:lnTo>
                    <a:lnTo>
                      <a:pt x="31" y="19"/>
                    </a:lnTo>
                    <a:lnTo>
                      <a:pt x="28" y="24"/>
                    </a:lnTo>
                    <a:lnTo>
                      <a:pt x="28" y="24"/>
                    </a:lnTo>
                    <a:lnTo>
                      <a:pt x="22" y="25"/>
                    </a:lnTo>
                    <a:lnTo>
                      <a:pt x="22" y="25"/>
                    </a:lnTo>
                    <a:lnTo>
                      <a:pt x="10" y="27"/>
                    </a:lnTo>
                    <a:lnTo>
                      <a:pt x="10" y="27"/>
                    </a:lnTo>
                    <a:lnTo>
                      <a:pt x="7" y="27"/>
                    </a:lnTo>
                    <a:lnTo>
                      <a:pt x="7" y="2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54" name="Freeform 438"/>
              <p:cNvSpPr>
                <a:spLocks/>
              </p:cNvSpPr>
              <p:nvPr/>
            </p:nvSpPr>
            <p:spPr bwMode="auto">
              <a:xfrm>
                <a:off x="1837" y="2468"/>
                <a:ext cx="65" cy="65"/>
              </a:xfrm>
              <a:custGeom>
                <a:avLst/>
                <a:gdLst>
                  <a:gd name="T0" fmla="*/ 31 w 65"/>
                  <a:gd name="T1" fmla="*/ 65 h 65"/>
                  <a:gd name="T2" fmla="*/ 22 w 65"/>
                  <a:gd name="T3" fmla="*/ 61 h 65"/>
                  <a:gd name="T4" fmla="*/ 22 w 65"/>
                  <a:gd name="T5" fmla="*/ 61 h 65"/>
                  <a:gd name="T6" fmla="*/ 13 w 65"/>
                  <a:gd name="T7" fmla="*/ 49 h 65"/>
                  <a:gd name="T8" fmla="*/ 12 w 65"/>
                  <a:gd name="T9" fmla="*/ 46 h 65"/>
                  <a:gd name="T10" fmla="*/ 10 w 65"/>
                  <a:gd name="T11" fmla="*/ 43 h 65"/>
                  <a:gd name="T12" fmla="*/ 8 w 65"/>
                  <a:gd name="T13" fmla="*/ 41 h 65"/>
                  <a:gd name="T14" fmla="*/ 5 w 65"/>
                  <a:gd name="T15" fmla="*/ 39 h 65"/>
                  <a:gd name="T16" fmla="*/ 0 w 65"/>
                  <a:gd name="T17" fmla="*/ 32 h 65"/>
                  <a:gd name="T18" fmla="*/ 0 w 65"/>
                  <a:gd name="T19" fmla="*/ 31 h 65"/>
                  <a:gd name="T20" fmla="*/ 0 w 65"/>
                  <a:gd name="T21" fmla="*/ 25 h 65"/>
                  <a:gd name="T22" fmla="*/ 1 w 65"/>
                  <a:gd name="T23" fmla="*/ 24 h 65"/>
                  <a:gd name="T24" fmla="*/ 3 w 65"/>
                  <a:gd name="T25" fmla="*/ 15 h 65"/>
                  <a:gd name="T26" fmla="*/ 8 w 65"/>
                  <a:gd name="T27" fmla="*/ 13 h 65"/>
                  <a:gd name="T28" fmla="*/ 10 w 65"/>
                  <a:gd name="T29" fmla="*/ 13 h 65"/>
                  <a:gd name="T30" fmla="*/ 12 w 65"/>
                  <a:gd name="T31" fmla="*/ 6 h 65"/>
                  <a:gd name="T32" fmla="*/ 15 w 65"/>
                  <a:gd name="T33" fmla="*/ 1 h 65"/>
                  <a:gd name="T34" fmla="*/ 25 w 65"/>
                  <a:gd name="T35" fmla="*/ 0 h 65"/>
                  <a:gd name="T36" fmla="*/ 29 w 65"/>
                  <a:gd name="T37" fmla="*/ 0 h 65"/>
                  <a:gd name="T38" fmla="*/ 31 w 65"/>
                  <a:gd name="T39" fmla="*/ 1 h 65"/>
                  <a:gd name="T40" fmla="*/ 32 w 65"/>
                  <a:gd name="T41" fmla="*/ 0 h 65"/>
                  <a:gd name="T42" fmla="*/ 34 w 65"/>
                  <a:gd name="T43" fmla="*/ 0 h 65"/>
                  <a:gd name="T44" fmla="*/ 41 w 65"/>
                  <a:gd name="T45" fmla="*/ 0 h 65"/>
                  <a:gd name="T46" fmla="*/ 46 w 65"/>
                  <a:gd name="T47" fmla="*/ 0 h 65"/>
                  <a:gd name="T48" fmla="*/ 46 w 65"/>
                  <a:gd name="T49" fmla="*/ 0 h 65"/>
                  <a:gd name="T50" fmla="*/ 51 w 65"/>
                  <a:gd name="T51" fmla="*/ 0 h 65"/>
                  <a:gd name="T52" fmla="*/ 56 w 65"/>
                  <a:gd name="T53" fmla="*/ 0 h 65"/>
                  <a:gd name="T54" fmla="*/ 58 w 65"/>
                  <a:gd name="T55" fmla="*/ 0 h 65"/>
                  <a:gd name="T56" fmla="*/ 65 w 65"/>
                  <a:gd name="T57" fmla="*/ 3 h 65"/>
                  <a:gd name="T58" fmla="*/ 63 w 65"/>
                  <a:gd name="T59" fmla="*/ 6 h 65"/>
                  <a:gd name="T60" fmla="*/ 60 w 65"/>
                  <a:gd name="T61" fmla="*/ 10 h 65"/>
                  <a:gd name="T62" fmla="*/ 56 w 65"/>
                  <a:gd name="T63" fmla="*/ 15 h 65"/>
                  <a:gd name="T64" fmla="*/ 56 w 65"/>
                  <a:gd name="T65" fmla="*/ 19 h 65"/>
                  <a:gd name="T66" fmla="*/ 56 w 65"/>
                  <a:gd name="T67" fmla="*/ 24 h 65"/>
                  <a:gd name="T68" fmla="*/ 56 w 65"/>
                  <a:gd name="T69" fmla="*/ 27 h 65"/>
                  <a:gd name="T70" fmla="*/ 58 w 65"/>
                  <a:gd name="T71" fmla="*/ 31 h 65"/>
                  <a:gd name="T72" fmla="*/ 60 w 65"/>
                  <a:gd name="T73" fmla="*/ 41 h 65"/>
                  <a:gd name="T74" fmla="*/ 60 w 65"/>
                  <a:gd name="T75" fmla="*/ 48 h 65"/>
                  <a:gd name="T76" fmla="*/ 58 w 65"/>
                  <a:gd name="T77" fmla="*/ 51 h 65"/>
                  <a:gd name="T78" fmla="*/ 54 w 65"/>
                  <a:gd name="T79" fmla="*/ 55 h 65"/>
                  <a:gd name="T80" fmla="*/ 53 w 65"/>
                  <a:gd name="T81" fmla="*/ 56 h 65"/>
                  <a:gd name="T82" fmla="*/ 48 w 65"/>
                  <a:gd name="T83" fmla="*/ 56 h 65"/>
                  <a:gd name="T84" fmla="*/ 44 w 65"/>
                  <a:gd name="T85" fmla="*/ 53 h 65"/>
                  <a:gd name="T86" fmla="*/ 42 w 65"/>
                  <a:gd name="T87" fmla="*/ 55 h 65"/>
                  <a:gd name="T88" fmla="*/ 41 w 65"/>
                  <a:gd name="T89" fmla="*/ 55 h 65"/>
                  <a:gd name="T90" fmla="*/ 36 w 65"/>
                  <a:gd name="T91" fmla="*/ 55 h 65"/>
                  <a:gd name="T92" fmla="*/ 34 w 65"/>
                  <a:gd name="T93" fmla="*/ 55 h 65"/>
                  <a:gd name="T94" fmla="*/ 32 w 65"/>
                  <a:gd name="T95" fmla="*/ 55 h 65"/>
                  <a:gd name="T96" fmla="*/ 31 w 65"/>
                  <a:gd name="T97" fmla="*/ 56 h 65"/>
                  <a:gd name="T98" fmla="*/ 32 w 65"/>
                  <a:gd name="T99" fmla="*/ 56 h 65"/>
                  <a:gd name="T100" fmla="*/ 32 w 65"/>
                  <a:gd name="T101" fmla="*/ 58 h 65"/>
                  <a:gd name="T102" fmla="*/ 34 w 65"/>
                  <a:gd name="T103" fmla="*/ 60 h 65"/>
                  <a:gd name="T104" fmla="*/ 31 w 65"/>
                  <a:gd name="T105"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 h="65">
                    <a:moveTo>
                      <a:pt x="31" y="65"/>
                    </a:moveTo>
                    <a:lnTo>
                      <a:pt x="31" y="65"/>
                    </a:lnTo>
                    <a:lnTo>
                      <a:pt x="25" y="63"/>
                    </a:lnTo>
                    <a:lnTo>
                      <a:pt x="22" y="61"/>
                    </a:lnTo>
                    <a:lnTo>
                      <a:pt x="22" y="61"/>
                    </a:lnTo>
                    <a:lnTo>
                      <a:pt x="22" y="61"/>
                    </a:lnTo>
                    <a:lnTo>
                      <a:pt x="13" y="49"/>
                    </a:lnTo>
                    <a:lnTo>
                      <a:pt x="13" y="49"/>
                    </a:lnTo>
                    <a:lnTo>
                      <a:pt x="12" y="46"/>
                    </a:lnTo>
                    <a:lnTo>
                      <a:pt x="12" y="46"/>
                    </a:lnTo>
                    <a:lnTo>
                      <a:pt x="10" y="43"/>
                    </a:lnTo>
                    <a:lnTo>
                      <a:pt x="10" y="43"/>
                    </a:lnTo>
                    <a:lnTo>
                      <a:pt x="8" y="41"/>
                    </a:lnTo>
                    <a:lnTo>
                      <a:pt x="8" y="41"/>
                    </a:lnTo>
                    <a:lnTo>
                      <a:pt x="5" y="39"/>
                    </a:lnTo>
                    <a:lnTo>
                      <a:pt x="5" y="39"/>
                    </a:lnTo>
                    <a:lnTo>
                      <a:pt x="3" y="36"/>
                    </a:lnTo>
                    <a:lnTo>
                      <a:pt x="0" y="32"/>
                    </a:lnTo>
                    <a:lnTo>
                      <a:pt x="0" y="31"/>
                    </a:lnTo>
                    <a:lnTo>
                      <a:pt x="0" y="31"/>
                    </a:lnTo>
                    <a:lnTo>
                      <a:pt x="0" y="25"/>
                    </a:lnTo>
                    <a:lnTo>
                      <a:pt x="0" y="25"/>
                    </a:lnTo>
                    <a:lnTo>
                      <a:pt x="1" y="24"/>
                    </a:lnTo>
                    <a:lnTo>
                      <a:pt x="1" y="24"/>
                    </a:lnTo>
                    <a:lnTo>
                      <a:pt x="1" y="19"/>
                    </a:lnTo>
                    <a:lnTo>
                      <a:pt x="3" y="15"/>
                    </a:lnTo>
                    <a:lnTo>
                      <a:pt x="3" y="15"/>
                    </a:lnTo>
                    <a:lnTo>
                      <a:pt x="8" y="13"/>
                    </a:lnTo>
                    <a:lnTo>
                      <a:pt x="8" y="13"/>
                    </a:lnTo>
                    <a:lnTo>
                      <a:pt x="10" y="13"/>
                    </a:lnTo>
                    <a:lnTo>
                      <a:pt x="12" y="12"/>
                    </a:lnTo>
                    <a:lnTo>
                      <a:pt x="12" y="6"/>
                    </a:lnTo>
                    <a:lnTo>
                      <a:pt x="13" y="3"/>
                    </a:lnTo>
                    <a:lnTo>
                      <a:pt x="15" y="1"/>
                    </a:lnTo>
                    <a:lnTo>
                      <a:pt x="19" y="0"/>
                    </a:lnTo>
                    <a:lnTo>
                      <a:pt x="25" y="0"/>
                    </a:lnTo>
                    <a:lnTo>
                      <a:pt x="25" y="0"/>
                    </a:lnTo>
                    <a:lnTo>
                      <a:pt x="29" y="0"/>
                    </a:lnTo>
                    <a:lnTo>
                      <a:pt x="29" y="0"/>
                    </a:lnTo>
                    <a:lnTo>
                      <a:pt x="31" y="1"/>
                    </a:lnTo>
                    <a:lnTo>
                      <a:pt x="31" y="1"/>
                    </a:lnTo>
                    <a:lnTo>
                      <a:pt x="32" y="0"/>
                    </a:lnTo>
                    <a:lnTo>
                      <a:pt x="32" y="0"/>
                    </a:lnTo>
                    <a:lnTo>
                      <a:pt x="34" y="0"/>
                    </a:lnTo>
                    <a:lnTo>
                      <a:pt x="39" y="0"/>
                    </a:lnTo>
                    <a:lnTo>
                      <a:pt x="41" y="0"/>
                    </a:lnTo>
                    <a:lnTo>
                      <a:pt x="44" y="1"/>
                    </a:lnTo>
                    <a:lnTo>
                      <a:pt x="46" y="0"/>
                    </a:lnTo>
                    <a:lnTo>
                      <a:pt x="46" y="0"/>
                    </a:lnTo>
                    <a:lnTo>
                      <a:pt x="46" y="0"/>
                    </a:lnTo>
                    <a:lnTo>
                      <a:pt x="51" y="0"/>
                    </a:lnTo>
                    <a:lnTo>
                      <a:pt x="51" y="0"/>
                    </a:lnTo>
                    <a:lnTo>
                      <a:pt x="56" y="0"/>
                    </a:lnTo>
                    <a:lnTo>
                      <a:pt x="56" y="0"/>
                    </a:lnTo>
                    <a:lnTo>
                      <a:pt x="58" y="0"/>
                    </a:lnTo>
                    <a:lnTo>
                      <a:pt x="58" y="0"/>
                    </a:lnTo>
                    <a:lnTo>
                      <a:pt x="58" y="0"/>
                    </a:lnTo>
                    <a:lnTo>
                      <a:pt x="65" y="3"/>
                    </a:lnTo>
                    <a:lnTo>
                      <a:pt x="65" y="3"/>
                    </a:lnTo>
                    <a:lnTo>
                      <a:pt x="63" y="6"/>
                    </a:lnTo>
                    <a:lnTo>
                      <a:pt x="63" y="8"/>
                    </a:lnTo>
                    <a:lnTo>
                      <a:pt x="60" y="10"/>
                    </a:lnTo>
                    <a:lnTo>
                      <a:pt x="60" y="12"/>
                    </a:lnTo>
                    <a:lnTo>
                      <a:pt x="56" y="15"/>
                    </a:lnTo>
                    <a:lnTo>
                      <a:pt x="56" y="17"/>
                    </a:lnTo>
                    <a:lnTo>
                      <a:pt x="56" y="19"/>
                    </a:lnTo>
                    <a:lnTo>
                      <a:pt x="56" y="22"/>
                    </a:lnTo>
                    <a:lnTo>
                      <a:pt x="56" y="24"/>
                    </a:lnTo>
                    <a:lnTo>
                      <a:pt x="56" y="27"/>
                    </a:lnTo>
                    <a:lnTo>
                      <a:pt x="56" y="27"/>
                    </a:lnTo>
                    <a:lnTo>
                      <a:pt x="58" y="31"/>
                    </a:lnTo>
                    <a:lnTo>
                      <a:pt x="58" y="31"/>
                    </a:lnTo>
                    <a:lnTo>
                      <a:pt x="58" y="36"/>
                    </a:lnTo>
                    <a:lnTo>
                      <a:pt x="60" y="41"/>
                    </a:lnTo>
                    <a:lnTo>
                      <a:pt x="60" y="44"/>
                    </a:lnTo>
                    <a:lnTo>
                      <a:pt x="60" y="48"/>
                    </a:lnTo>
                    <a:lnTo>
                      <a:pt x="58" y="51"/>
                    </a:lnTo>
                    <a:lnTo>
                      <a:pt x="58" y="51"/>
                    </a:lnTo>
                    <a:lnTo>
                      <a:pt x="54" y="55"/>
                    </a:lnTo>
                    <a:lnTo>
                      <a:pt x="54" y="55"/>
                    </a:lnTo>
                    <a:lnTo>
                      <a:pt x="53" y="56"/>
                    </a:lnTo>
                    <a:lnTo>
                      <a:pt x="53" y="56"/>
                    </a:lnTo>
                    <a:lnTo>
                      <a:pt x="49" y="56"/>
                    </a:lnTo>
                    <a:lnTo>
                      <a:pt x="48" y="56"/>
                    </a:lnTo>
                    <a:lnTo>
                      <a:pt x="48" y="53"/>
                    </a:lnTo>
                    <a:lnTo>
                      <a:pt x="44" y="53"/>
                    </a:lnTo>
                    <a:lnTo>
                      <a:pt x="44" y="53"/>
                    </a:lnTo>
                    <a:lnTo>
                      <a:pt x="42" y="55"/>
                    </a:lnTo>
                    <a:lnTo>
                      <a:pt x="41" y="55"/>
                    </a:lnTo>
                    <a:lnTo>
                      <a:pt x="41" y="55"/>
                    </a:lnTo>
                    <a:lnTo>
                      <a:pt x="39" y="55"/>
                    </a:lnTo>
                    <a:lnTo>
                      <a:pt x="36" y="55"/>
                    </a:lnTo>
                    <a:lnTo>
                      <a:pt x="34" y="55"/>
                    </a:lnTo>
                    <a:lnTo>
                      <a:pt x="34" y="55"/>
                    </a:lnTo>
                    <a:lnTo>
                      <a:pt x="32" y="55"/>
                    </a:lnTo>
                    <a:lnTo>
                      <a:pt x="32" y="55"/>
                    </a:lnTo>
                    <a:lnTo>
                      <a:pt x="31" y="56"/>
                    </a:lnTo>
                    <a:lnTo>
                      <a:pt x="31" y="56"/>
                    </a:lnTo>
                    <a:lnTo>
                      <a:pt x="31" y="56"/>
                    </a:lnTo>
                    <a:lnTo>
                      <a:pt x="32" y="56"/>
                    </a:lnTo>
                    <a:lnTo>
                      <a:pt x="32" y="56"/>
                    </a:lnTo>
                    <a:lnTo>
                      <a:pt x="32" y="58"/>
                    </a:lnTo>
                    <a:lnTo>
                      <a:pt x="34" y="60"/>
                    </a:lnTo>
                    <a:lnTo>
                      <a:pt x="34" y="60"/>
                    </a:lnTo>
                    <a:lnTo>
                      <a:pt x="32" y="63"/>
                    </a:lnTo>
                    <a:lnTo>
                      <a:pt x="31" y="65"/>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55" name="Freeform 439"/>
              <p:cNvSpPr>
                <a:spLocks/>
              </p:cNvSpPr>
              <p:nvPr/>
            </p:nvSpPr>
            <p:spPr bwMode="auto">
              <a:xfrm>
                <a:off x="1837" y="2468"/>
                <a:ext cx="65" cy="65"/>
              </a:xfrm>
              <a:custGeom>
                <a:avLst/>
                <a:gdLst>
                  <a:gd name="T0" fmla="*/ 31 w 65"/>
                  <a:gd name="T1" fmla="*/ 65 h 65"/>
                  <a:gd name="T2" fmla="*/ 22 w 65"/>
                  <a:gd name="T3" fmla="*/ 61 h 65"/>
                  <a:gd name="T4" fmla="*/ 22 w 65"/>
                  <a:gd name="T5" fmla="*/ 61 h 65"/>
                  <a:gd name="T6" fmla="*/ 13 w 65"/>
                  <a:gd name="T7" fmla="*/ 49 h 65"/>
                  <a:gd name="T8" fmla="*/ 12 w 65"/>
                  <a:gd name="T9" fmla="*/ 46 h 65"/>
                  <a:gd name="T10" fmla="*/ 10 w 65"/>
                  <a:gd name="T11" fmla="*/ 43 h 65"/>
                  <a:gd name="T12" fmla="*/ 8 w 65"/>
                  <a:gd name="T13" fmla="*/ 41 h 65"/>
                  <a:gd name="T14" fmla="*/ 5 w 65"/>
                  <a:gd name="T15" fmla="*/ 39 h 65"/>
                  <a:gd name="T16" fmla="*/ 0 w 65"/>
                  <a:gd name="T17" fmla="*/ 32 h 65"/>
                  <a:gd name="T18" fmla="*/ 0 w 65"/>
                  <a:gd name="T19" fmla="*/ 31 h 65"/>
                  <a:gd name="T20" fmla="*/ 0 w 65"/>
                  <a:gd name="T21" fmla="*/ 25 h 65"/>
                  <a:gd name="T22" fmla="*/ 1 w 65"/>
                  <a:gd name="T23" fmla="*/ 24 h 65"/>
                  <a:gd name="T24" fmla="*/ 3 w 65"/>
                  <a:gd name="T25" fmla="*/ 15 h 65"/>
                  <a:gd name="T26" fmla="*/ 8 w 65"/>
                  <a:gd name="T27" fmla="*/ 13 h 65"/>
                  <a:gd name="T28" fmla="*/ 10 w 65"/>
                  <a:gd name="T29" fmla="*/ 13 h 65"/>
                  <a:gd name="T30" fmla="*/ 12 w 65"/>
                  <a:gd name="T31" fmla="*/ 6 h 65"/>
                  <a:gd name="T32" fmla="*/ 15 w 65"/>
                  <a:gd name="T33" fmla="*/ 1 h 65"/>
                  <a:gd name="T34" fmla="*/ 25 w 65"/>
                  <a:gd name="T35" fmla="*/ 0 h 65"/>
                  <a:gd name="T36" fmla="*/ 29 w 65"/>
                  <a:gd name="T37" fmla="*/ 0 h 65"/>
                  <a:gd name="T38" fmla="*/ 31 w 65"/>
                  <a:gd name="T39" fmla="*/ 1 h 65"/>
                  <a:gd name="T40" fmla="*/ 32 w 65"/>
                  <a:gd name="T41" fmla="*/ 0 h 65"/>
                  <a:gd name="T42" fmla="*/ 34 w 65"/>
                  <a:gd name="T43" fmla="*/ 0 h 65"/>
                  <a:gd name="T44" fmla="*/ 41 w 65"/>
                  <a:gd name="T45" fmla="*/ 0 h 65"/>
                  <a:gd name="T46" fmla="*/ 46 w 65"/>
                  <a:gd name="T47" fmla="*/ 0 h 65"/>
                  <a:gd name="T48" fmla="*/ 46 w 65"/>
                  <a:gd name="T49" fmla="*/ 0 h 65"/>
                  <a:gd name="T50" fmla="*/ 51 w 65"/>
                  <a:gd name="T51" fmla="*/ 0 h 65"/>
                  <a:gd name="T52" fmla="*/ 56 w 65"/>
                  <a:gd name="T53" fmla="*/ 0 h 65"/>
                  <a:gd name="T54" fmla="*/ 58 w 65"/>
                  <a:gd name="T55" fmla="*/ 0 h 65"/>
                  <a:gd name="T56" fmla="*/ 65 w 65"/>
                  <a:gd name="T57" fmla="*/ 3 h 65"/>
                  <a:gd name="T58" fmla="*/ 63 w 65"/>
                  <a:gd name="T59" fmla="*/ 6 h 65"/>
                  <a:gd name="T60" fmla="*/ 60 w 65"/>
                  <a:gd name="T61" fmla="*/ 10 h 65"/>
                  <a:gd name="T62" fmla="*/ 56 w 65"/>
                  <a:gd name="T63" fmla="*/ 15 h 65"/>
                  <a:gd name="T64" fmla="*/ 56 w 65"/>
                  <a:gd name="T65" fmla="*/ 19 h 65"/>
                  <a:gd name="T66" fmla="*/ 56 w 65"/>
                  <a:gd name="T67" fmla="*/ 24 h 65"/>
                  <a:gd name="T68" fmla="*/ 56 w 65"/>
                  <a:gd name="T69" fmla="*/ 27 h 65"/>
                  <a:gd name="T70" fmla="*/ 58 w 65"/>
                  <a:gd name="T71" fmla="*/ 31 h 65"/>
                  <a:gd name="T72" fmla="*/ 60 w 65"/>
                  <a:gd name="T73" fmla="*/ 41 h 65"/>
                  <a:gd name="T74" fmla="*/ 60 w 65"/>
                  <a:gd name="T75" fmla="*/ 48 h 65"/>
                  <a:gd name="T76" fmla="*/ 58 w 65"/>
                  <a:gd name="T77" fmla="*/ 51 h 65"/>
                  <a:gd name="T78" fmla="*/ 54 w 65"/>
                  <a:gd name="T79" fmla="*/ 55 h 65"/>
                  <a:gd name="T80" fmla="*/ 53 w 65"/>
                  <a:gd name="T81" fmla="*/ 56 h 65"/>
                  <a:gd name="T82" fmla="*/ 48 w 65"/>
                  <a:gd name="T83" fmla="*/ 56 h 65"/>
                  <a:gd name="T84" fmla="*/ 44 w 65"/>
                  <a:gd name="T85" fmla="*/ 53 h 65"/>
                  <a:gd name="T86" fmla="*/ 42 w 65"/>
                  <a:gd name="T87" fmla="*/ 55 h 65"/>
                  <a:gd name="T88" fmla="*/ 41 w 65"/>
                  <a:gd name="T89" fmla="*/ 55 h 65"/>
                  <a:gd name="T90" fmla="*/ 36 w 65"/>
                  <a:gd name="T91" fmla="*/ 55 h 65"/>
                  <a:gd name="T92" fmla="*/ 34 w 65"/>
                  <a:gd name="T93" fmla="*/ 55 h 65"/>
                  <a:gd name="T94" fmla="*/ 32 w 65"/>
                  <a:gd name="T95" fmla="*/ 55 h 65"/>
                  <a:gd name="T96" fmla="*/ 31 w 65"/>
                  <a:gd name="T97" fmla="*/ 56 h 65"/>
                  <a:gd name="T98" fmla="*/ 32 w 65"/>
                  <a:gd name="T99" fmla="*/ 56 h 65"/>
                  <a:gd name="T100" fmla="*/ 32 w 65"/>
                  <a:gd name="T101" fmla="*/ 58 h 65"/>
                  <a:gd name="T102" fmla="*/ 34 w 65"/>
                  <a:gd name="T103" fmla="*/ 60 h 65"/>
                  <a:gd name="T104" fmla="*/ 31 w 65"/>
                  <a:gd name="T105"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 h="65">
                    <a:moveTo>
                      <a:pt x="31" y="65"/>
                    </a:moveTo>
                    <a:lnTo>
                      <a:pt x="31" y="65"/>
                    </a:lnTo>
                    <a:lnTo>
                      <a:pt x="25" y="63"/>
                    </a:lnTo>
                    <a:lnTo>
                      <a:pt x="22" y="61"/>
                    </a:lnTo>
                    <a:lnTo>
                      <a:pt x="22" y="61"/>
                    </a:lnTo>
                    <a:lnTo>
                      <a:pt x="22" y="61"/>
                    </a:lnTo>
                    <a:lnTo>
                      <a:pt x="13" y="49"/>
                    </a:lnTo>
                    <a:lnTo>
                      <a:pt x="13" y="49"/>
                    </a:lnTo>
                    <a:lnTo>
                      <a:pt x="12" y="46"/>
                    </a:lnTo>
                    <a:lnTo>
                      <a:pt x="12" y="46"/>
                    </a:lnTo>
                    <a:lnTo>
                      <a:pt x="10" y="43"/>
                    </a:lnTo>
                    <a:lnTo>
                      <a:pt x="10" y="43"/>
                    </a:lnTo>
                    <a:lnTo>
                      <a:pt x="8" y="41"/>
                    </a:lnTo>
                    <a:lnTo>
                      <a:pt x="8" y="41"/>
                    </a:lnTo>
                    <a:lnTo>
                      <a:pt x="5" y="39"/>
                    </a:lnTo>
                    <a:lnTo>
                      <a:pt x="5" y="39"/>
                    </a:lnTo>
                    <a:lnTo>
                      <a:pt x="3" y="36"/>
                    </a:lnTo>
                    <a:lnTo>
                      <a:pt x="0" y="32"/>
                    </a:lnTo>
                    <a:lnTo>
                      <a:pt x="0" y="31"/>
                    </a:lnTo>
                    <a:lnTo>
                      <a:pt x="0" y="31"/>
                    </a:lnTo>
                    <a:lnTo>
                      <a:pt x="0" y="25"/>
                    </a:lnTo>
                    <a:lnTo>
                      <a:pt x="0" y="25"/>
                    </a:lnTo>
                    <a:lnTo>
                      <a:pt x="1" y="24"/>
                    </a:lnTo>
                    <a:lnTo>
                      <a:pt x="1" y="24"/>
                    </a:lnTo>
                    <a:lnTo>
                      <a:pt x="1" y="19"/>
                    </a:lnTo>
                    <a:lnTo>
                      <a:pt x="3" y="15"/>
                    </a:lnTo>
                    <a:lnTo>
                      <a:pt x="3" y="15"/>
                    </a:lnTo>
                    <a:lnTo>
                      <a:pt x="8" y="13"/>
                    </a:lnTo>
                    <a:lnTo>
                      <a:pt x="8" y="13"/>
                    </a:lnTo>
                    <a:lnTo>
                      <a:pt x="10" y="13"/>
                    </a:lnTo>
                    <a:lnTo>
                      <a:pt x="12" y="12"/>
                    </a:lnTo>
                    <a:lnTo>
                      <a:pt x="12" y="6"/>
                    </a:lnTo>
                    <a:lnTo>
                      <a:pt x="13" y="3"/>
                    </a:lnTo>
                    <a:lnTo>
                      <a:pt x="15" y="1"/>
                    </a:lnTo>
                    <a:lnTo>
                      <a:pt x="19" y="0"/>
                    </a:lnTo>
                    <a:lnTo>
                      <a:pt x="25" y="0"/>
                    </a:lnTo>
                    <a:lnTo>
                      <a:pt x="25" y="0"/>
                    </a:lnTo>
                    <a:lnTo>
                      <a:pt x="29" y="0"/>
                    </a:lnTo>
                    <a:lnTo>
                      <a:pt x="29" y="0"/>
                    </a:lnTo>
                    <a:lnTo>
                      <a:pt x="31" y="1"/>
                    </a:lnTo>
                    <a:lnTo>
                      <a:pt x="31" y="1"/>
                    </a:lnTo>
                    <a:lnTo>
                      <a:pt x="32" y="0"/>
                    </a:lnTo>
                    <a:lnTo>
                      <a:pt x="32" y="0"/>
                    </a:lnTo>
                    <a:lnTo>
                      <a:pt x="34" y="0"/>
                    </a:lnTo>
                    <a:lnTo>
                      <a:pt x="39" y="0"/>
                    </a:lnTo>
                    <a:lnTo>
                      <a:pt x="41" y="0"/>
                    </a:lnTo>
                    <a:lnTo>
                      <a:pt x="44" y="1"/>
                    </a:lnTo>
                    <a:lnTo>
                      <a:pt x="46" y="0"/>
                    </a:lnTo>
                    <a:lnTo>
                      <a:pt x="46" y="0"/>
                    </a:lnTo>
                    <a:lnTo>
                      <a:pt x="46" y="0"/>
                    </a:lnTo>
                    <a:lnTo>
                      <a:pt x="51" y="0"/>
                    </a:lnTo>
                    <a:lnTo>
                      <a:pt x="51" y="0"/>
                    </a:lnTo>
                    <a:lnTo>
                      <a:pt x="56" y="0"/>
                    </a:lnTo>
                    <a:lnTo>
                      <a:pt x="56" y="0"/>
                    </a:lnTo>
                    <a:lnTo>
                      <a:pt x="58" y="0"/>
                    </a:lnTo>
                    <a:lnTo>
                      <a:pt x="58" y="0"/>
                    </a:lnTo>
                    <a:lnTo>
                      <a:pt x="58" y="0"/>
                    </a:lnTo>
                    <a:lnTo>
                      <a:pt x="65" y="3"/>
                    </a:lnTo>
                    <a:lnTo>
                      <a:pt x="65" y="3"/>
                    </a:lnTo>
                    <a:lnTo>
                      <a:pt x="63" y="6"/>
                    </a:lnTo>
                    <a:lnTo>
                      <a:pt x="63" y="8"/>
                    </a:lnTo>
                    <a:lnTo>
                      <a:pt x="60" y="10"/>
                    </a:lnTo>
                    <a:lnTo>
                      <a:pt x="60" y="12"/>
                    </a:lnTo>
                    <a:lnTo>
                      <a:pt x="56" y="15"/>
                    </a:lnTo>
                    <a:lnTo>
                      <a:pt x="56" y="17"/>
                    </a:lnTo>
                    <a:lnTo>
                      <a:pt x="56" y="19"/>
                    </a:lnTo>
                    <a:lnTo>
                      <a:pt x="56" y="22"/>
                    </a:lnTo>
                    <a:lnTo>
                      <a:pt x="56" y="24"/>
                    </a:lnTo>
                    <a:lnTo>
                      <a:pt x="56" y="27"/>
                    </a:lnTo>
                    <a:lnTo>
                      <a:pt x="56" y="27"/>
                    </a:lnTo>
                    <a:lnTo>
                      <a:pt x="58" y="31"/>
                    </a:lnTo>
                    <a:lnTo>
                      <a:pt x="58" y="31"/>
                    </a:lnTo>
                    <a:lnTo>
                      <a:pt x="58" y="36"/>
                    </a:lnTo>
                    <a:lnTo>
                      <a:pt x="60" y="41"/>
                    </a:lnTo>
                    <a:lnTo>
                      <a:pt x="60" y="44"/>
                    </a:lnTo>
                    <a:lnTo>
                      <a:pt x="60" y="48"/>
                    </a:lnTo>
                    <a:lnTo>
                      <a:pt x="58" y="51"/>
                    </a:lnTo>
                    <a:lnTo>
                      <a:pt x="58" y="51"/>
                    </a:lnTo>
                    <a:lnTo>
                      <a:pt x="54" y="55"/>
                    </a:lnTo>
                    <a:lnTo>
                      <a:pt x="54" y="55"/>
                    </a:lnTo>
                    <a:lnTo>
                      <a:pt x="53" y="56"/>
                    </a:lnTo>
                    <a:lnTo>
                      <a:pt x="53" y="56"/>
                    </a:lnTo>
                    <a:lnTo>
                      <a:pt x="49" y="56"/>
                    </a:lnTo>
                    <a:lnTo>
                      <a:pt x="48" y="56"/>
                    </a:lnTo>
                    <a:lnTo>
                      <a:pt x="48" y="53"/>
                    </a:lnTo>
                    <a:lnTo>
                      <a:pt x="44" y="53"/>
                    </a:lnTo>
                    <a:lnTo>
                      <a:pt x="44" y="53"/>
                    </a:lnTo>
                    <a:lnTo>
                      <a:pt x="42" y="55"/>
                    </a:lnTo>
                    <a:lnTo>
                      <a:pt x="41" y="55"/>
                    </a:lnTo>
                    <a:lnTo>
                      <a:pt x="41" y="55"/>
                    </a:lnTo>
                    <a:lnTo>
                      <a:pt x="39" y="55"/>
                    </a:lnTo>
                    <a:lnTo>
                      <a:pt x="36" y="55"/>
                    </a:lnTo>
                    <a:lnTo>
                      <a:pt x="34" y="55"/>
                    </a:lnTo>
                    <a:lnTo>
                      <a:pt x="34" y="55"/>
                    </a:lnTo>
                    <a:lnTo>
                      <a:pt x="32" y="55"/>
                    </a:lnTo>
                    <a:lnTo>
                      <a:pt x="32" y="55"/>
                    </a:lnTo>
                    <a:lnTo>
                      <a:pt x="31" y="56"/>
                    </a:lnTo>
                    <a:lnTo>
                      <a:pt x="31" y="56"/>
                    </a:lnTo>
                    <a:lnTo>
                      <a:pt x="31" y="56"/>
                    </a:lnTo>
                    <a:lnTo>
                      <a:pt x="32" y="56"/>
                    </a:lnTo>
                    <a:lnTo>
                      <a:pt x="32" y="56"/>
                    </a:lnTo>
                    <a:lnTo>
                      <a:pt x="32" y="58"/>
                    </a:lnTo>
                    <a:lnTo>
                      <a:pt x="34" y="60"/>
                    </a:lnTo>
                    <a:lnTo>
                      <a:pt x="34" y="60"/>
                    </a:lnTo>
                    <a:lnTo>
                      <a:pt x="32" y="63"/>
                    </a:lnTo>
                    <a:lnTo>
                      <a:pt x="31" y="65"/>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56" name="Freeform 440"/>
              <p:cNvSpPr>
                <a:spLocks/>
              </p:cNvSpPr>
              <p:nvPr/>
            </p:nvSpPr>
            <p:spPr bwMode="auto">
              <a:xfrm>
                <a:off x="1486" y="2559"/>
                <a:ext cx="193" cy="280"/>
              </a:xfrm>
              <a:custGeom>
                <a:avLst/>
                <a:gdLst>
                  <a:gd name="T0" fmla="*/ 159 w 193"/>
                  <a:gd name="T1" fmla="*/ 274 h 280"/>
                  <a:gd name="T2" fmla="*/ 151 w 193"/>
                  <a:gd name="T3" fmla="*/ 268 h 280"/>
                  <a:gd name="T4" fmla="*/ 135 w 193"/>
                  <a:gd name="T5" fmla="*/ 256 h 280"/>
                  <a:gd name="T6" fmla="*/ 109 w 193"/>
                  <a:gd name="T7" fmla="*/ 242 h 280"/>
                  <a:gd name="T8" fmla="*/ 94 w 193"/>
                  <a:gd name="T9" fmla="*/ 235 h 280"/>
                  <a:gd name="T10" fmla="*/ 86 w 193"/>
                  <a:gd name="T11" fmla="*/ 225 h 280"/>
                  <a:gd name="T12" fmla="*/ 74 w 193"/>
                  <a:gd name="T13" fmla="*/ 209 h 280"/>
                  <a:gd name="T14" fmla="*/ 79 w 193"/>
                  <a:gd name="T15" fmla="*/ 207 h 280"/>
                  <a:gd name="T16" fmla="*/ 74 w 193"/>
                  <a:gd name="T17" fmla="*/ 199 h 280"/>
                  <a:gd name="T18" fmla="*/ 58 w 193"/>
                  <a:gd name="T19" fmla="*/ 171 h 280"/>
                  <a:gd name="T20" fmla="*/ 56 w 193"/>
                  <a:gd name="T21" fmla="*/ 170 h 280"/>
                  <a:gd name="T22" fmla="*/ 44 w 193"/>
                  <a:gd name="T23" fmla="*/ 144 h 280"/>
                  <a:gd name="T24" fmla="*/ 36 w 193"/>
                  <a:gd name="T25" fmla="*/ 125 h 280"/>
                  <a:gd name="T26" fmla="*/ 27 w 193"/>
                  <a:gd name="T27" fmla="*/ 111 h 280"/>
                  <a:gd name="T28" fmla="*/ 5 w 193"/>
                  <a:gd name="T29" fmla="*/ 94 h 280"/>
                  <a:gd name="T30" fmla="*/ 3 w 193"/>
                  <a:gd name="T31" fmla="*/ 89 h 280"/>
                  <a:gd name="T32" fmla="*/ 7 w 193"/>
                  <a:gd name="T33" fmla="*/ 84 h 280"/>
                  <a:gd name="T34" fmla="*/ 3 w 193"/>
                  <a:gd name="T35" fmla="*/ 79 h 280"/>
                  <a:gd name="T36" fmla="*/ 2 w 193"/>
                  <a:gd name="T37" fmla="*/ 61 h 280"/>
                  <a:gd name="T38" fmla="*/ 19 w 193"/>
                  <a:gd name="T39" fmla="*/ 48 h 280"/>
                  <a:gd name="T40" fmla="*/ 17 w 193"/>
                  <a:gd name="T41" fmla="*/ 60 h 280"/>
                  <a:gd name="T42" fmla="*/ 29 w 193"/>
                  <a:gd name="T43" fmla="*/ 65 h 280"/>
                  <a:gd name="T44" fmla="*/ 41 w 193"/>
                  <a:gd name="T45" fmla="*/ 67 h 280"/>
                  <a:gd name="T46" fmla="*/ 70 w 193"/>
                  <a:gd name="T47" fmla="*/ 37 h 280"/>
                  <a:gd name="T48" fmla="*/ 91 w 193"/>
                  <a:gd name="T49" fmla="*/ 12 h 280"/>
                  <a:gd name="T50" fmla="*/ 92 w 193"/>
                  <a:gd name="T51" fmla="*/ 0 h 280"/>
                  <a:gd name="T52" fmla="*/ 108 w 193"/>
                  <a:gd name="T53" fmla="*/ 8 h 280"/>
                  <a:gd name="T54" fmla="*/ 113 w 193"/>
                  <a:gd name="T55" fmla="*/ 13 h 280"/>
                  <a:gd name="T56" fmla="*/ 127 w 193"/>
                  <a:gd name="T57" fmla="*/ 29 h 280"/>
                  <a:gd name="T58" fmla="*/ 142 w 193"/>
                  <a:gd name="T59" fmla="*/ 34 h 280"/>
                  <a:gd name="T60" fmla="*/ 147 w 193"/>
                  <a:gd name="T61" fmla="*/ 31 h 280"/>
                  <a:gd name="T62" fmla="*/ 152 w 193"/>
                  <a:gd name="T63" fmla="*/ 34 h 280"/>
                  <a:gd name="T64" fmla="*/ 159 w 193"/>
                  <a:gd name="T65" fmla="*/ 32 h 280"/>
                  <a:gd name="T66" fmla="*/ 171 w 193"/>
                  <a:gd name="T67" fmla="*/ 39 h 280"/>
                  <a:gd name="T68" fmla="*/ 171 w 193"/>
                  <a:gd name="T69" fmla="*/ 58 h 280"/>
                  <a:gd name="T70" fmla="*/ 145 w 193"/>
                  <a:gd name="T71" fmla="*/ 68 h 280"/>
                  <a:gd name="T72" fmla="*/ 130 w 193"/>
                  <a:gd name="T73" fmla="*/ 82 h 280"/>
                  <a:gd name="T74" fmla="*/ 130 w 193"/>
                  <a:gd name="T75" fmla="*/ 87 h 280"/>
                  <a:gd name="T76" fmla="*/ 127 w 193"/>
                  <a:gd name="T77" fmla="*/ 91 h 280"/>
                  <a:gd name="T78" fmla="*/ 125 w 193"/>
                  <a:gd name="T79" fmla="*/ 99 h 280"/>
                  <a:gd name="T80" fmla="*/ 118 w 193"/>
                  <a:gd name="T81" fmla="*/ 104 h 280"/>
                  <a:gd name="T82" fmla="*/ 118 w 193"/>
                  <a:gd name="T83" fmla="*/ 110 h 280"/>
                  <a:gd name="T84" fmla="*/ 115 w 193"/>
                  <a:gd name="T85" fmla="*/ 111 h 280"/>
                  <a:gd name="T86" fmla="*/ 116 w 193"/>
                  <a:gd name="T87" fmla="*/ 118 h 280"/>
                  <a:gd name="T88" fmla="*/ 125 w 193"/>
                  <a:gd name="T89" fmla="*/ 130 h 280"/>
                  <a:gd name="T90" fmla="*/ 128 w 193"/>
                  <a:gd name="T91" fmla="*/ 134 h 280"/>
                  <a:gd name="T92" fmla="*/ 135 w 193"/>
                  <a:gd name="T93" fmla="*/ 139 h 280"/>
                  <a:gd name="T94" fmla="*/ 139 w 193"/>
                  <a:gd name="T95" fmla="*/ 144 h 280"/>
                  <a:gd name="T96" fmla="*/ 152 w 193"/>
                  <a:gd name="T97" fmla="*/ 147 h 280"/>
                  <a:gd name="T98" fmla="*/ 166 w 193"/>
                  <a:gd name="T99" fmla="*/ 163 h 280"/>
                  <a:gd name="T100" fmla="*/ 180 w 193"/>
                  <a:gd name="T101" fmla="*/ 163 h 280"/>
                  <a:gd name="T102" fmla="*/ 188 w 193"/>
                  <a:gd name="T103" fmla="*/ 194 h 280"/>
                  <a:gd name="T104" fmla="*/ 190 w 193"/>
                  <a:gd name="T105" fmla="*/ 209 h 280"/>
                  <a:gd name="T106" fmla="*/ 183 w 193"/>
                  <a:gd name="T107" fmla="*/ 225 h 280"/>
                  <a:gd name="T108" fmla="*/ 185 w 193"/>
                  <a:gd name="T109" fmla="*/ 238 h 280"/>
                  <a:gd name="T110" fmla="*/ 181 w 193"/>
                  <a:gd name="T111" fmla="*/ 261 h 280"/>
                  <a:gd name="T112" fmla="*/ 176 w 193"/>
                  <a:gd name="T113" fmla="*/ 269 h 280"/>
                  <a:gd name="T114" fmla="*/ 164 w 193"/>
                  <a:gd name="T115"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3" h="280">
                    <a:moveTo>
                      <a:pt x="164" y="280"/>
                    </a:moveTo>
                    <a:lnTo>
                      <a:pt x="163" y="278"/>
                    </a:lnTo>
                    <a:lnTo>
                      <a:pt x="159" y="274"/>
                    </a:lnTo>
                    <a:lnTo>
                      <a:pt x="159" y="274"/>
                    </a:lnTo>
                    <a:lnTo>
                      <a:pt x="152" y="271"/>
                    </a:lnTo>
                    <a:lnTo>
                      <a:pt x="152" y="271"/>
                    </a:lnTo>
                    <a:lnTo>
                      <a:pt x="151" y="269"/>
                    </a:lnTo>
                    <a:lnTo>
                      <a:pt x="151" y="268"/>
                    </a:lnTo>
                    <a:lnTo>
                      <a:pt x="151" y="266"/>
                    </a:lnTo>
                    <a:lnTo>
                      <a:pt x="147" y="262"/>
                    </a:lnTo>
                    <a:lnTo>
                      <a:pt x="139" y="259"/>
                    </a:lnTo>
                    <a:lnTo>
                      <a:pt x="135" y="256"/>
                    </a:lnTo>
                    <a:lnTo>
                      <a:pt x="132" y="254"/>
                    </a:lnTo>
                    <a:lnTo>
                      <a:pt x="125" y="250"/>
                    </a:lnTo>
                    <a:lnTo>
                      <a:pt x="116" y="247"/>
                    </a:lnTo>
                    <a:lnTo>
                      <a:pt x="109" y="242"/>
                    </a:lnTo>
                    <a:lnTo>
                      <a:pt x="99" y="237"/>
                    </a:lnTo>
                    <a:lnTo>
                      <a:pt x="94" y="235"/>
                    </a:lnTo>
                    <a:lnTo>
                      <a:pt x="94" y="235"/>
                    </a:lnTo>
                    <a:lnTo>
                      <a:pt x="94" y="235"/>
                    </a:lnTo>
                    <a:lnTo>
                      <a:pt x="89" y="226"/>
                    </a:lnTo>
                    <a:lnTo>
                      <a:pt x="89" y="226"/>
                    </a:lnTo>
                    <a:lnTo>
                      <a:pt x="86" y="225"/>
                    </a:lnTo>
                    <a:lnTo>
                      <a:pt x="86" y="225"/>
                    </a:lnTo>
                    <a:lnTo>
                      <a:pt x="82" y="223"/>
                    </a:lnTo>
                    <a:lnTo>
                      <a:pt x="82" y="223"/>
                    </a:lnTo>
                    <a:lnTo>
                      <a:pt x="75" y="211"/>
                    </a:lnTo>
                    <a:lnTo>
                      <a:pt x="74" y="209"/>
                    </a:lnTo>
                    <a:lnTo>
                      <a:pt x="75" y="209"/>
                    </a:lnTo>
                    <a:lnTo>
                      <a:pt x="75" y="209"/>
                    </a:lnTo>
                    <a:lnTo>
                      <a:pt x="77" y="209"/>
                    </a:lnTo>
                    <a:lnTo>
                      <a:pt x="79" y="207"/>
                    </a:lnTo>
                    <a:lnTo>
                      <a:pt x="79" y="207"/>
                    </a:lnTo>
                    <a:lnTo>
                      <a:pt x="77" y="204"/>
                    </a:lnTo>
                    <a:lnTo>
                      <a:pt x="77" y="202"/>
                    </a:lnTo>
                    <a:lnTo>
                      <a:pt x="74" y="199"/>
                    </a:lnTo>
                    <a:lnTo>
                      <a:pt x="70" y="190"/>
                    </a:lnTo>
                    <a:lnTo>
                      <a:pt x="63" y="182"/>
                    </a:lnTo>
                    <a:lnTo>
                      <a:pt x="63" y="182"/>
                    </a:lnTo>
                    <a:lnTo>
                      <a:pt x="58" y="171"/>
                    </a:lnTo>
                    <a:lnTo>
                      <a:pt x="58" y="171"/>
                    </a:lnTo>
                    <a:lnTo>
                      <a:pt x="58" y="171"/>
                    </a:lnTo>
                    <a:lnTo>
                      <a:pt x="58" y="171"/>
                    </a:lnTo>
                    <a:lnTo>
                      <a:pt x="56" y="170"/>
                    </a:lnTo>
                    <a:lnTo>
                      <a:pt x="55" y="166"/>
                    </a:lnTo>
                    <a:lnTo>
                      <a:pt x="55" y="166"/>
                    </a:lnTo>
                    <a:lnTo>
                      <a:pt x="44" y="144"/>
                    </a:lnTo>
                    <a:lnTo>
                      <a:pt x="44" y="144"/>
                    </a:lnTo>
                    <a:lnTo>
                      <a:pt x="41" y="137"/>
                    </a:lnTo>
                    <a:lnTo>
                      <a:pt x="39" y="130"/>
                    </a:lnTo>
                    <a:lnTo>
                      <a:pt x="39" y="130"/>
                    </a:lnTo>
                    <a:lnTo>
                      <a:pt x="36" y="125"/>
                    </a:lnTo>
                    <a:lnTo>
                      <a:pt x="32" y="120"/>
                    </a:lnTo>
                    <a:lnTo>
                      <a:pt x="32" y="120"/>
                    </a:lnTo>
                    <a:lnTo>
                      <a:pt x="27" y="111"/>
                    </a:lnTo>
                    <a:lnTo>
                      <a:pt x="27" y="111"/>
                    </a:lnTo>
                    <a:lnTo>
                      <a:pt x="24" y="106"/>
                    </a:lnTo>
                    <a:lnTo>
                      <a:pt x="24" y="106"/>
                    </a:lnTo>
                    <a:lnTo>
                      <a:pt x="15" y="99"/>
                    </a:lnTo>
                    <a:lnTo>
                      <a:pt x="5" y="94"/>
                    </a:lnTo>
                    <a:lnTo>
                      <a:pt x="5" y="94"/>
                    </a:lnTo>
                    <a:lnTo>
                      <a:pt x="3" y="91"/>
                    </a:lnTo>
                    <a:lnTo>
                      <a:pt x="3" y="91"/>
                    </a:lnTo>
                    <a:lnTo>
                      <a:pt x="3" y="89"/>
                    </a:lnTo>
                    <a:lnTo>
                      <a:pt x="5" y="87"/>
                    </a:lnTo>
                    <a:lnTo>
                      <a:pt x="7" y="85"/>
                    </a:lnTo>
                    <a:lnTo>
                      <a:pt x="7" y="84"/>
                    </a:lnTo>
                    <a:lnTo>
                      <a:pt x="7" y="84"/>
                    </a:lnTo>
                    <a:lnTo>
                      <a:pt x="5" y="80"/>
                    </a:lnTo>
                    <a:lnTo>
                      <a:pt x="5" y="80"/>
                    </a:lnTo>
                    <a:lnTo>
                      <a:pt x="3" y="79"/>
                    </a:lnTo>
                    <a:lnTo>
                      <a:pt x="3" y="79"/>
                    </a:lnTo>
                    <a:lnTo>
                      <a:pt x="2" y="75"/>
                    </a:lnTo>
                    <a:lnTo>
                      <a:pt x="2" y="72"/>
                    </a:lnTo>
                    <a:lnTo>
                      <a:pt x="0" y="67"/>
                    </a:lnTo>
                    <a:lnTo>
                      <a:pt x="2" y="61"/>
                    </a:lnTo>
                    <a:lnTo>
                      <a:pt x="7" y="58"/>
                    </a:lnTo>
                    <a:lnTo>
                      <a:pt x="10" y="55"/>
                    </a:lnTo>
                    <a:lnTo>
                      <a:pt x="14" y="51"/>
                    </a:lnTo>
                    <a:lnTo>
                      <a:pt x="19" y="48"/>
                    </a:lnTo>
                    <a:lnTo>
                      <a:pt x="21" y="53"/>
                    </a:lnTo>
                    <a:lnTo>
                      <a:pt x="21" y="56"/>
                    </a:lnTo>
                    <a:lnTo>
                      <a:pt x="21" y="60"/>
                    </a:lnTo>
                    <a:lnTo>
                      <a:pt x="17" y="60"/>
                    </a:lnTo>
                    <a:lnTo>
                      <a:pt x="17" y="61"/>
                    </a:lnTo>
                    <a:lnTo>
                      <a:pt x="19" y="63"/>
                    </a:lnTo>
                    <a:lnTo>
                      <a:pt x="22" y="63"/>
                    </a:lnTo>
                    <a:lnTo>
                      <a:pt x="29" y="65"/>
                    </a:lnTo>
                    <a:lnTo>
                      <a:pt x="32" y="72"/>
                    </a:lnTo>
                    <a:lnTo>
                      <a:pt x="36" y="73"/>
                    </a:lnTo>
                    <a:lnTo>
                      <a:pt x="36" y="70"/>
                    </a:lnTo>
                    <a:lnTo>
                      <a:pt x="41" y="67"/>
                    </a:lnTo>
                    <a:lnTo>
                      <a:pt x="43" y="58"/>
                    </a:lnTo>
                    <a:lnTo>
                      <a:pt x="48" y="49"/>
                    </a:lnTo>
                    <a:lnTo>
                      <a:pt x="56" y="41"/>
                    </a:lnTo>
                    <a:lnTo>
                      <a:pt x="70" y="37"/>
                    </a:lnTo>
                    <a:lnTo>
                      <a:pt x="80" y="29"/>
                    </a:lnTo>
                    <a:lnTo>
                      <a:pt x="89" y="20"/>
                    </a:lnTo>
                    <a:lnTo>
                      <a:pt x="89" y="13"/>
                    </a:lnTo>
                    <a:lnTo>
                      <a:pt x="91" y="12"/>
                    </a:lnTo>
                    <a:lnTo>
                      <a:pt x="91" y="8"/>
                    </a:lnTo>
                    <a:lnTo>
                      <a:pt x="87" y="5"/>
                    </a:lnTo>
                    <a:lnTo>
                      <a:pt x="87" y="0"/>
                    </a:lnTo>
                    <a:lnTo>
                      <a:pt x="92" y="0"/>
                    </a:lnTo>
                    <a:lnTo>
                      <a:pt x="97" y="0"/>
                    </a:lnTo>
                    <a:lnTo>
                      <a:pt x="103" y="3"/>
                    </a:lnTo>
                    <a:lnTo>
                      <a:pt x="104" y="7"/>
                    </a:lnTo>
                    <a:lnTo>
                      <a:pt x="108" y="8"/>
                    </a:lnTo>
                    <a:lnTo>
                      <a:pt x="109" y="12"/>
                    </a:lnTo>
                    <a:lnTo>
                      <a:pt x="109" y="12"/>
                    </a:lnTo>
                    <a:lnTo>
                      <a:pt x="113" y="13"/>
                    </a:lnTo>
                    <a:lnTo>
                      <a:pt x="113" y="13"/>
                    </a:lnTo>
                    <a:lnTo>
                      <a:pt x="116" y="17"/>
                    </a:lnTo>
                    <a:lnTo>
                      <a:pt x="116" y="17"/>
                    </a:lnTo>
                    <a:lnTo>
                      <a:pt x="123" y="24"/>
                    </a:lnTo>
                    <a:lnTo>
                      <a:pt x="127" y="29"/>
                    </a:lnTo>
                    <a:lnTo>
                      <a:pt x="127" y="29"/>
                    </a:lnTo>
                    <a:lnTo>
                      <a:pt x="128" y="32"/>
                    </a:lnTo>
                    <a:lnTo>
                      <a:pt x="128" y="32"/>
                    </a:lnTo>
                    <a:lnTo>
                      <a:pt x="142" y="34"/>
                    </a:lnTo>
                    <a:lnTo>
                      <a:pt x="142" y="34"/>
                    </a:lnTo>
                    <a:lnTo>
                      <a:pt x="145" y="31"/>
                    </a:lnTo>
                    <a:lnTo>
                      <a:pt x="145" y="31"/>
                    </a:lnTo>
                    <a:lnTo>
                      <a:pt x="147" y="31"/>
                    </a:lnTo>
                    <a:lnTo>
                      <a:pt x="147" y="31"/>
                    </a:lnTo>
                    <a:lnTo>
                      <a:pt x="149" y="32"/>
                    </a:lnTo>
                    <a:lnTo>
                      <a:pt x="149" y="32"/>
                    </a:lnTo>
                    <a:lnTo>
                      <a:pt x="152" y="34"/>
                    </a:lnTo>
                    <a:lnTo>
                      <a:pt x="152" y="34"/>
                    </a:lnTo>
                    <a:lnTo>
                      <a:pt x="156" y="32"/>
                    </a:lnTo>
                    <a:lnTo>
                      <a:pt x="156" y="32"/>
                    </a:lnTo>
                    <a:lnTo>
                      <a:pt x="159" y="32"/>
                    </a:lnTo>
                    <a:lnTo>
                      <a:pt x="159" y="32"/>
                    </a:lnTo>
                    <a:lnTo>
                      <a:pt x="166" y="36"/>
                    </a:lnTo>
                    <a:lnTo>
                      <a:pt x="171" y="39"/>
                    </a:lnTo>
                    <a:lnTo>
                      <a:pt x="171" y="39"/>
                    </a:lnTo>
                    <a:lnTo>
                      <a:pt x="171" y="41"/>
                    </a:lnTo>
                    <a:lnTo>
                      <a:pt x="171" y="43"/>
                    </a:lnTo>
                    <a:lnTo>
                      <a:pt x="164" y="55"/>
                    </a:lnTo>
                    <a:lnTo>
                      <a:pt x="171" y="58"/>
                    </a:lnTo>
                    <a:lnTo>
                      <a:pt x="171" y="63"/>
                    </a:lnTo>
                    <a:lnTo>
                      <a:pt x="161" y="61"/>
                    </a:lnTo>
                    <a:lnTo>
                      <a:pt x="157" y="67"/>
                    </a:lnTo>
                    <a:lnTo>
                      <a:pt x="145" y="68"/>
                    </a:lnTo>
                    <a:lnTo>
                      <a:pt x="145" y="68"/>
                    </a:lnTo>
                    <a:lnTo>
                      <a:pt x="130" y="79"/>
                    </a:lnTo>
                    <a:lnTo>
                      <a:pt x="130" y="79"/>
                    </a:lnTo>
                    <a:lnTo>
                      <a:pt x="130" y="82"/>
                    </a:lnTo>
                    <a:lnTo>
                      <a:pt x="130" y="82"/>
                    </a:lnTo>
                    <a:lnTo>
                      <a:pt x="130" y="85"/>
                    </a:lnTo>
                    <a:lnTo>
                      <a:pt x="130" y="85"/>
                    </a:lnTo>
                    <a:lnTo>
                      <a:pt x="130" y="87"/>
                    </a:lnTo>
                    <a:lnTo>
                      <a:pt x="127" y="89"/>
                    </a:lnTo>
                    <a:lnTo>
                      <a:pt x="127" y="89"/>
                    </a:lnTo>
                    <a:lnTo>
                      <a:pt x="127" y="91"/>
                    </a:lnTo>
                    <a:lnTo>
                      <a:pt x="127" y="91"/>
                    </a:lnTo>
                    <a:lnTo>
                      <a:pt x="127" y="92"/>
                    </a:lnTo>
                    <a:lnTo>
                      <a:pt x="127" y="92"/>
                    </a:lnTo>
                    <a:lnTo>
                      <a:pt x="127" y="96"/>
                    </a:lnTo>
                    <a:lnTo>
                      <a:pt x="125" y="99"/>
                    </a:lnTo>
                    <a:lnTo>
                      <a:pt x="125" y="99"/>
                    </a:lnTo>
                    <a:lnTo>
                      <a:pt x="120" y="103"/>
                    </a:lnTo>
                    <a:lnTo>
                      <a:pt x="120" y="103"/>
                    </a:lnTo>
                    <a:lnTo>
                      <a:pt x="118" y="104"/>
                    </a:lnTo>
                    <a:lnTo>
                      <a:pt x="118" y="104"/>
                    </a:lnTo>
                    <a:lnTo>
                      <a:pt x="118" y="108"/>
                    </a:lnTo>
                    <a:lnTo>
                      <a:pt x="118" y="108"/>
                    </a:lnTo>
                    <a:lnTo>
                      <a:pt x="118" y="110"/>
                    </a:lnTo>
                    <a:lnTo>
                      <a:pt x="118" y="110"/>
                    </a:lnTo>
                    <a:lnTo>
                      <a:pt x="116" y="111"/>
                    </a:lnTo>
                    <a:lnTo>
                      <a:pt x="115" y="111"/>
                    </a:lnTo>
                    <a:lnTo>
                      <a:pt x="115" y="111"/>
                    </a:lnTo>
                    <a:lnTo>
                      <a:pt x="115" y="111"/>
                    </a:lnTo>
                    <a:lnTo>
                      <a:pt x="115" y="111"/>
                    </a:lnTo>
                    <a:lnTo>
                      <a:pt x="115" y="116"/>
                    </a:lnTo>
                    <a:lnTo>
                      <a:pt x="116" y="118"/>
                    </a:lnTo>
                    <a:lnTo>
                      <a:pt x="120" y="125"/>
                    </a:lnTo>
                    <a:lnTo>
                      <a:pt x="123" y="128"/>
                    </a:lnTo>
                    <a:lnTo>
                      <a:pt x="123" y="128"/>
                    </a:lnTo>
                    <a:lnTo>
                      <a:pt x="125" y="130"/>
                    </a:lnTo>
                    <a:lnTo>
                      <a:pt x="127" y="132"/>
                    </a:lnTo>
                    <a:lnTo>
                      <a:pt x="127" y="132"/>
                    </a:lnTo>
                    <a:lnTo>
                      <a:pt x="128" y="134"/>
                    </a:lnTo>
                    <a:lnTo>
                      <a:pt x="128" y="134"/>
                    </a:lnTo>
                    <a:lnTo>
                      <a:pt x="128" y="137"/>
                    </a:lnTo>
                    <a:lnTo>
                      <a:pt x="130" y="139"/>
                    </a:lnTo>
                    <a:lnTo>
                      <a:pt x="130" y="139"/>
                    </a:lnTo>
                    <a:lnTo>
                      <a:pt x="135" y="139"/>
                    </a:lnTo>
                    <a:lnTo>
                      <a:pt x="135" y="139"/>
                    </a:lnTo>
                    <a:lnTo>
                      <a:pt x="139" y="140"/>
                    </a:lnTo>
                    <a:lnTo>
                      <a:pt x="139" y="140"/>
                    </a:lnTo>
                    <a:lnTo>
                      <a:pt x="139" y="144"/>
                    </a:lnTo>
                    <a:lnTo>
                      <a:pt x="140" y="147"/>
                    </a:lnTo>
                    <a:lnTo>
                      <a:pt x="142" y="149"/>
                    </a:lnTo>
                    <a:lnTo>
                      <a:pt x="152" y="149"/>
                    </a:lnTo>
                    <a:lnTo>
                      <a:pt x="152" y="147"/>
                    </a:lnTo>
                    <a:lnTo>
                      <a:pt x="164" y="140"/>
                    </a:lnTo>
                    <a:lnTo>
                      <a:pt x="164" y="159"/>
                    </a:lnTo>
                    <a:lnTo>
                      <a:pt x="164" y="163"/>
                    </a:lnTo>
                    <a:lnTo>
                      <a:pt x="166" y="163"/>
                    </a:lnTo>
                    <a:lnTo>
                      <a:pt x="169" y="164"/>
                    </a:lnTo>
                    <a:lnTo>
                      <a:pt x="169" y="164"/>
                    </a:lnTo>
                    <a:lnTo>
                      <a:pt x="174" y="163"/>
                    </a:lnTo>
                    <a:lnTo>
                      <a:pt x="180" y="163"/>
                    </a:lnTo>
                    <a:lnTo>
                      <a:pt x="188" y="178"/>
                    </a:lnTo>
                    <a:lnTo>
                      <a:pt x="193" y="187"/>
                    </a:lnTo>
                    <a:lnTo>
                      <a:pt x="193" y="190"/>
                    </a:lnTo>
                    <a:lnTo>
                      <a:pt x="188" y="194"/>
                    </a:lnTo>
                    <a:lnTo>
                      <a:pt x="188" y="197"/>
                    </a:lnTo>
                    <a:lnTo>
                      <a:pt x="188" y="202"/>
                    </a:lnTo>
                    <a:lnTo>
                      <a:pt x="188" y="206"/>
                    </a:lnTo>
                    <a:lnTo>
                      <a:pt x="190" y="209"/>
                    </a:lnTo>
                    <a:lnTo>
                      <a:pt x="190" y="213"/>
                    </a:lnTo>
                    <a:lnTo>
                      <a:pt x="190" y="216"/>
                    </a:lnTo>
                    <a:lnTo>
                      <a:pt x="185" y="223"/>
                    </a:lnTo>
                    <a:lnTo>
                      <a:pt x="183" y="225"/>
                    </a:lnTo>
                    <a:lnTo>
                      <a:pt x="185" y="226"/>
                    </a:lnTo>
                    <a:lnTo>
                      <a:pt x="185" y="231"/>
                    </a:lnTo>
                    <a:lnTo>
                      <a:pt x="185" y="237"/>
                    </a:lnTo>
                    <a:lnTo>
                      <a:pt x="185" y="238"/>
                    </a:lnTo>
                    <a:lnTo>
                      <a:pt x="185" y="242"/>
                    </a:lnTo>
                    <a:lnTo>
                      <a:pt x="188" y="245"/>
                    </a:lnTo>
                    <a:lnTo>
                      <a:pt x="188" y="252"/>
                    </a:lnTo>
                    <a:lnTo>
                      <a:pt x="181" y="261"/>
                    </a:lnTo>
                    <a:lnTo>
                      <a:pt x="180" y="262"/>
                    </a:lnTo>
                    <a:lnTo>
                      <a:pt x="180" y="262"/>
                    </a:lnTo>
                    <a:lnTo>
                      <a:pt x="180" y="269"/>
                    </a:lnTo>
                    <a:lnTo>
                      <a:pt x="176" y="269"/>
                    </a:lnTo>
                    <a:lnTo>
                      <a:pt x="176" y="273"/>
                    </a:lnTo>
                    <a:lnTo>
                      <a:pt x="176" y="276"/>
                    </a:lnTo>
                    <a:lnTo>
                      <a:pt x="171" y="280"/>
                    </a:lnTo>
                    <a:lnTo>
                      <a:pt x="164" y="28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57" name="Freeform 441"/>
              <p:cNvSpPr>
                <a:spLocks/>
              </p:cNvSpPr>
              <p:nvPr/>
            </p:nvSpPr>
            <p:spPr bwMode="auto">
              <a:xfrm>
                <a:off x="1493" y="2536"/>
                <a:ext cx="87" cy="100"/>
              </a:xfrm>
              <a:custGeom>
                <a:avLst/>
                <a:gdLst>
                  <a:gd name="T0" fmla="*/ 20 w 87"/>
                  <a:gd name="T1" fmla="*/ 91 h 100"/>
                  <a:gd name="T2" fmla="*/ 12 w 87"/>
                  <a:gd name="T3" fmla="*/ 88 h 100"/>
                  <a:gd name="T4" fmla="*/ 5 w 87"/>
                  <a:gd name="T5" fmla="*/ 84 h 100"/>
                  <a:gd name="T6" fmla="*/ 10 w 87"/>
                  <a:gd name="T7" fmla="*/ 81 h 100"/>
                  <a:gd name="T8" fmla="*/ 10 w 87"/>
                  <a:gd name="T9" fmla="*/ 74 h 100"/>
                  <a:gd name="T10" fmla="*/ 12 w 87"/>
                  <a:gd name="T11" fmla="*/ 72 h 100"/>
                  <a:gd name="T12" fmla="*/ 15 w 87"/>
                  <a:gd name="T13" fmla="*/ 67 h 100"/>
                  <a:gd name="T14" fmla="*/ 17 w 87"/>
                  <a:gd name="T15" fmla="*/ 64 h 100"/>
                  <a:gd name="T16" fmla="*/ 17 w 87"/>
                  <a:gd name="T17" fmla="*/ 60 h 100"/>
                  <a:gd name="T18" fmla="*/ 15 w 87"/>
                  <a:gd name="T19" fmla="*/ 62 h 100"/>
                  <a:gd name="T20" fmla="*/ 10 w 87"/>
                  <a:gd name="T21" fmla="*/ 64 h 100"/>
                  <a:gd name="T22" fmla="*/ 3 w 87"/>
                  <a:gd name="T23" fmla="*/ 60 h 100"/>
                  <a:gd name="T24" fmla="*/ 0 w 87"/>
                  <a:gd name="T25" fmla="*/ 55 h 100"/>
                  <a:gd name="T26" fmla="*/ 3 w 87"/>
                  <a:gd name="T27" fmla="*/ 52 h 100"/>
                  <a:gd name="T28" fmla="*/ 0 w 87"/>
                  <a:gd name="T29" fmla="*/ 48 h 100"/>
                  <a:gd name="T30" fmla="*/ 2 w 87"/>
                  <a:gd name="T31" fmla="*/ 43 h 100"/>
                  <a:gd name="T32" fmla="*/ 0 w 87"/>
                  <a:gd name="T33" fmla="*/ 40 h 100"/>
                  <a:gd name="T34" fmla="*/ 5 w 87"/>
                  <a:gd name="T35" fmla="*/ 35 h 100"/>
                  <a:gd name="T36" fmla="*/ 8 w 87"/>
                  <a:gd name="T37" fmla="*/ 33 h 100"/>
                  <a:gd name="T38" fmla="*/ 7 w 87"/>
                  <a:gd name="T39" fmla="*/ 28 h 100"/>
                  <a:gd name="T40" fmla="*/ 10 w 87"/>
                  <a:gd name="T41" fmla="*/ 23 h 100"/>
                  <a:gd name="T42" fmla="*/ 14 w 87"/>
                  <a:gd name="T43" fmla="*/ 21 h 100"/>
                  <a:gd name="T44" fmla="*/ 14 w 87"/>
                  <a:gd name="T45" fmla="*/ 19 h 100"/>
                  <a:gd name="T46" fmla="*/ 14 w 87"/>
                  <a:gd name="T47" fmla="*/ 14 h 100"/>
                  <a:gd name="T48" fmla="*/ 17 w 87"/>
                  <a:gd name="T49" fmla="*/ 7 h 100"/>
                  <a:gd name="T50" fmla="*/ 22 w 87"/>
                  <a:gd name="T51" fmla="*/ 5 h 100"/>
                  <a:gd name="T52" fmla="*/ 27 w 87"/>
                  <a:gd name="T53" fmla="*/ 5 h 100"/>
                  <a:gd name="T54" fmla="*/ 29 w 87"/>
                  <a:gd name="T55" fmla="*/ 4 h 100"/>
                  <a:gd name="T56" fmla="*/ 31 w 87"/>
                  <a:gd name="T57" fmla="*/ 2 h 100"/>
                  <a:gd name="T58" fmla="*/ 32 w 87"/>
                  <a:gd name="T59" fmla="*/ 0 h 100"/>
                  <a:gd name="T60" fmla="*/ 43 w 87"/>
                  <a:gd name="T61" fmla="*/ 5 h 100"/>
                  <a:gd name="T62" fmla="*/ 49 w 87"/>
                  <a:gd name="T63" fmla="*/ 9 h 100"/>
                  <a:gd name="T64" fmla="*/ 55 w 87"/>
                  <a:gd name="T65" fmla="*/ 14 h 100"/>
                  <a:gd name="T66" fmla="*/ 60 w 87"/>
                  <a:gd name="T67" fmla="*/ 16 h 100"/>
                  <a:gd name="T68" fmla="*/ 65 w 87"/>
                  <a:gd name="T69" fmla="*/ 17 h 100"/>
                  <a:gd name="T70" fmla="*/ 70 w 87"/>
                  <a:gd name="T71" fmla="*/ 14 h 100"/>
                  <a:gd name="T72" fmla="*/ 77 w 87"/>
                  <a:gd name="T73" fmla="*/ 17 h 100"/>
                  <a:gd name="T74" fmla="*/ 82 w 87"/>
                  <a:gd name="T75" fmla="*/ 23 h 100"/>
                  <a:gd name="T76" fmla="*/ 84 w 87"/>
                  <a:gd name="T77" fmla="*/ 23 h 100"/>
                  <a:gd name="T78" fmla="*/ 87 w 87"/>
                  <a:gd name="T79" fmla="*/ 31 h 100"/>
                  <a:gd name="T80" fmla="*/ 85 w 87"/>
                  <a:gd name="T81" fmla="*/ 38 h 100"/>
                  <a:gd name="T82" fmla="*/ 75 w 87"/>
                  <a:gd name="T83" fmla="*/ 54 h 100"/>
                  <a:gd name="T84" fmla="*/ 51 w 87"/>
                  <a:gd name="T85" fmla="*/ 67 h 100"/>
                  <a:gd name="T86" fmla="*/ 37 w 87"/>
                  <a:gd name="T87" fmla="*/ 83 h 100"/>
                  <a:gd name="T88" fmla="*/ 32 w 87"/>
                  <a:gd name="T89" fmla="*/ 95 h 100"/>
                  <a:gd name="T90" fmla="*/ 24 w 87"/>
                  <a:gd name="T91"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7" h="100">
                    <a:moveTo>
                      <a:pt x="24" y="96"/>
                    </a:moveTo>
                    <a:lnTo>
                      <a:pt x="20" y="91"/>
                    </a:lnTo>
                    <a:lnTo>
                      <a:pt x="15" y="88"/>
                    </a:lnTo>
                    <a:lnTo>
                      <a:pt x="12" y="88"/>
                    </a:lnTo>
                    <a:lnTo>
                      <a:pt x="10" y="88"/>
                    </a:lnTo>
                    <a:lnTo>
                      <a:pt x="5" y="84"/>
                    </a:lnTo>
                    <a:lnTo>
                      <a:pt x="10" y="81"/>
                    </a:lnTo>
                    <a:lnTo>
                      <a:pt x="10" y="81"/>
                    </a:lnTo>
                    <a:lnTo>
                      <a:pt x="10" y="78"/>
                    </a:lnTo>
                    <a:lnTo>
                      <a:pt x="10" y="74"/>
                    </a:lnTo>
                    <a:lnTo>
                      <a:pt x="8" y="72"/>
                    </a:lnTo>
                    <a:lnTo>
                      <a:pt x="12" y="72"/>
                    </a:lnTo>
                    <a:lnTo>
                      <a:pt x="15" y="69"/>
                    </a:lnTo>
                    <a:lnTo>
                      <a:pt x="15" y="67"/>
                    </a:lnTo>
                    <a:lnTo>
                      <a:pt x="15" y="66"/>
                    </a:lnTo>
                    <a:lnTo>
                      <a:pt x="17" y="64"/>
                    </a:lnTo>
                    <a:lnTo>
                      <a:pt x="17" y="62"/>
                    </a:lnTo>
                    <a:lnTo>
                      <a:pt x="17" y="60"/>
                    </a:lnTo>
                    <a:lnTo>
                      <a:pt x="17" y="60"/>
                    </a:lnTo>
                    <a:lnTo>
                      <a:pt x="15" y="62"/>
                    </a:lnTo>
                    <a:lnTo>
                      <a:pt x="14" y="60"/>
                    </a:lnTo>
                    <a:lnTo>
                      <a:pt x="10" y="64"/>
                    </a:lnTo>
                    <a:lnTo>
                      <a:pt x="7" y="64"/>
                    </a:lnTo>
                    <a:lnTo>
                      <a:pt x="3" y="60"/>
                    </a:lnTo>
                    <a:lnTo>
                      <a:pt x="2" y="59"/>
                    </a:lnTo>
                    <a:lnTo>
                      <a:pt x="0" y="55"/>
                    </a:lnTo>
                    <a:lnTo>
                      <a:pt x="2" y="54"/>
                    </a:lnTo>
                    <a:lnTo>
                      <a:pt x="3" y="52"/>
                    </a:lnTo>
                    <a:lnTo>
                      <a:pt x="3" y="50"/>
                    </a:lnTo>
                    <a:lnTo>
                      <a:pt x="0" y="48"/>
                    </a:lnTo>
                    <a:lnTo>
                      <a:pt x="2" y="45"/>
                    </a:lnTo>
                    <a:lnTo>
                      <a:pt x="2" y="43"/>
                    </a:lnTo>
                    <a:lnTo>
                      <a:pt x="2" y="42"/>
                    </a:lnTo>
                    <a:lnTo>
                      <a:pt x="0" y="40"/>
                    </a:lnTo>
                    <a:lnTo>
                      <a:pt x="3" y="36"/>
                    </a:lnTo>
                    <a:lnTo>
                      <a:pt x="5" y="35"/>
                    </a:lnTo>
                    <a:lnTo>
                      <a:pt x="7" y="33"/>
                    </a:lnTo>
                    <a:lnTo>
                      <a:pt x="8" y="33"/>
                    </a:lnTo>
                    <a:lnTo>
                      <a:pt x="7" y="31"/>
                    </a:lnTo>
                    <a:lnTo>
                      <a:pt x="7" y="28"/>
                    </a:lnTo>
                    <a:lnTo>
                      <a:pt x="8" y="24"/>
                    </a:lnTo>
                    <a:lnTo>
                      <a:pt x="10" y="23"/>
                    </a:lnTo>
                    <a:lnTo>
                      <a:pt x="14" y="21"/>
                    </a:lnTo>
                    <a:lnTo>
                      <a:pt x="14" y="21"/>
                    </a:lnTo>
                    <a:lnTo>
                      <a:pt x="14" y="19"/>
                    </a:lnTo>
                    <a:lnTo>
                      <a:pt x="14" y="19"/>
                    </a:lnTo>
                    <a:lnTo>
                      <a:pt x="14" y="16"/>
                    </a:lnTo>
                    <a:lnTo>
                      <a:pt x="14" y="14"/>
                    </a:lnTo>
                    <a:lnTo>
                      <a:pt x="14" y="11"/>
                    </a:lnTo>
                    <a:lnTo>
                      <a:pt x="17" y="7"/>
                    </a:lnTo>
                    <a:lnTo>
                      <a:pt x="20" y="7"/>
                    </a:lnTo>
                    <a:lnTo>
                      <a:pt x="22" y="5"/>
                    </a:lnTo>
                    <a:lnTo>
                      <a:pt x="25" y="5"/>
                    </a:lnTo>
                    <a:lnTo>
                      <a:pt x="27" y="5"/>
                    </a:lnTo>
                    <a:lnTo>
                      <a:pt x="27" y="5"/>
                    </a:lnTo>
                    <a:lnTo>
                      <a:pt x="29" y="4"/>
                    </a:lnTo>
                    <a:lnTo>
                      <a:pt x="31" y="4"/>
                    </a:lnTo>
                    <a:lnTo>
                      <a:pt x="31" y="2"/>
                    </a:lnTo>
                    <a:lnTo>
                      <a:pt x="31" y="2"/>
                    </a:lnTo>
                    <a:lnTo>
                      <a:pt x="32" y="0"/>
                    </a:lnTo>
                    <a:lnTo>
                      <a:pt x="37" y="2"/>
                    </a:lnTo>
                    <a:lnTo>
                      <a:pt x="43" y="5"/>
                    </a:lnTo>
                    <a:lnTo>
                      <a:pt x="43" y="7"/>
                    </a:lnTo>
                    <a:lnTo>
                      <a:pt x="49" y="9"/>
                    </a:lnTo>
                    <a:lnTo>
                      <a:pt x="53" y="12"/>
                    </a:lnTo>
                    <a:lnTo>
                      <a:pt x="55" y="14"/>
                    </a:lnTo>
                    <a:lnTo>
                      <a:pt x="58" y="16"/>
                    </a:lnTo>
                    <a:lnTo>
                      <a:pt x="60" y="16"/>
                    </a:lnTo>
                    <a:lnTo>
                      <a:pt x="63" y="17"/>
                    </a:lnTo>
                    <a:lnTo>
                      <a:pt x="65" y="17"/>
                    </a:lnTo>
                    <a:lnTo>
                      <a:pt x="68" y="16"/>
                    </a:lnTo>
                    <a:lnTo>
                      <a:pt x="70" y="14"/>
                    </a:lnTo>
                    <a:lnTo>
                      <a:pt x="73" y="16"/>
                    </a:lnTo>
                    <a:lnTo>
                      <a:pt x="77" y="17"/>
                    </a:lnTo>
                    <a:lnTo>
                      <a:pt x="80" y="21"/>
                    </a:lnTo>
                    <a:lnTo>
                      <a:pt x="82" y="23"/>
                    </a:lnTo>
                    <a:lnTo>
                      <a:pt x="84" y="23"/>
                    </a:lnTo>
                    <a:lnTo>
                      <a:pt x="84" y="23"/>
                    </a:lnTo>
                    <a:lnTo>
                      <a:pt x="84" y="28"/>
                    </a:lnTo>
                    <a:lnTo>
                      <a:pt x="87" y="31"/>
                    </a:lnTo>
                    <a:lnTo>
                      <a:pt x="87" y="36"/>
                    </a:lnTo>
                    <a:lnTo>
                      <a:pt x="85" y="38"/>
                    </a:lnTo>
                    <a:lnTo>
                      <a:pt x="85" y="45"/>
                    </a:lnTo>
                    <a:lnTo>
                      <a:pt x="75" y="54"/>
                    </a:lnTo>
                    <a:lnTo>
                      <a:pt x="65" y="62"/>
                    </a:lnTo>
                    <a:lnTo>
                      <a:pt x="51" y="67"/>
                    </a:lnTo>
                    <a:lnTo>
                      <a:pt x="44" y="74"/>
                    </a:lnTo>
                    <a:lnTo>
                      <a:pt x="37" y="83"/>
                    </a:lnTo>
                    <a:lnTo>
                      <a:pt x="36" y="90"/>
                    </a:lnTo>
                    <a:lnTo>
                      <a:pt x="32" y="95"/>
                    </a:lnTo>
                    <a:lnTo>
                      <a:pt x="32" y="100"/>
                    </a:lnTo>
                    <a:lnTo>
                      <a:pt x="24" y="9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58" name="Freeform 442"/>
              <p:cNvSpPr>
                <a:spLocks noEditPoints="1"/>
              </p:cNvSpPr>
              <p:nvPr/>
            </p:nvSpPr>
            <p:spPr bwMode="auto">
              <a:xfrm>
                <a:off x="1607" y="2377"/>
                <a:ext cx="202" cy="173"/>
              </a:xfrm>
              <a:custGeom>
                <a:avLst/>
                <a:gdLst>
                  <a:gd name="T0" fmla="*/ 96 w 202"/>
                  <a:gd name="T1" fmla="*/ 163 h 173"/>
                  <a:gd name="T2" fmla="*/ 86 w 202"/>
                  <a:gd name="T3" fmla="*/ 142 h 173"/>
                  <a:gd name="T4" fmla="*/ 89 w 202"/>
                  <a:gd name="T5" fmla="*/ 128 h 173"/>
                  <a:gd name="T6" fmla="*/ 83 w 202"/>
                  <a:gd name="T7" fmla="*/ 103 h 173"/>
                  <a:gd name="T8" fmla="*/ 84 w 202"/>
                  <a:gd name="T9" fmla="*/ 94 h 173"/>
                  <a:gd name="T10" fmla="*/ 86 w 202"/>
                  <a:gd name="T11" fmla="*/ 89 h 173"/>
                  <a:gd name="T12" fmla="*/ 81 w 202"/>
                  <a:gd name="T13" fmla="*/ 89 h 173"/>
                  <a:gd name="T14" fmla="*/ 42 w 202"/>
                  <a:gd name="T15" fmla="*/ 77 h 173"/>
                  <a:gd name="T16" fmla="*/ 18 w 202"/>
                  <a:gd name="T17" fmla="*/ 72 h 173"/>
                  <a:gd name="T18" fmla="*/ 9 w 202"/>
                  <a:gd name="T19" fmla="*/ 46 h 173"/>
                  <a:gd name="T20" fmla="*/ 6 w 202"/>
                  <a:gd name="T21" fmla="*/ 24 h 173"/>
                  <a:gd name="T22" fmla="*/ 24 w 202"/>
                  <a:gd name="T23" fmla="*/ 0 h 173"/>
                  <a:gd name="T24" fmla="*/ 24 w 202"/>
                  <a:gd name="T25" fmla="*/ 6 h 173"/>
                  <a:gd name="T26" fmla="*/ 28 w 202"/>
                  <a:gd name="T27" fmla="*/ 18 h 173"/>
                  <a:gd name="T28" fmla="*/ 33 w 202"/>
                  <a:gd name="T29" fmla="*/ 13 h 173"/>
                  <a:gd name="T30" fmla="*/ 48 w 202"/>
                  <a:gd name="T31" fmla="*/ 8 h 173"/>
                  <a:gd name="T32" fmla="*/ 53 w 202"/>
                  <a:gd name="T33" fmla="*/ 6 h 173"/>
                  <a:gd name="T34" fmla="*/ 72 w 202"/>
                  <a:gd name="T35" fmla="*/ 10 h 173"/>
                  <a:gd name="T36" fmla="*/ 86 w 202"/>
                  <a:gd name="T37" fmla="*/ 22 h 173"/>
                  <a:gd name="T38" fmla="*/ 112 w 202"/>
                  <a:gd name="T39" fmla="*/ 24 h 173"/>
                  <a:gd name="T40" fmla="*/ 127 w 202"/>
                  <a:gd name="T41" fmla="*/ 27 h 173"/>
                  <a:gd name="T42" fmla="*/ 141 w 202"/>
                  <a:gd name="T43" fmla="*/ 22 h 173"/>
                  <a:gd name="T44" fmla="*/ 148 w 202"/>
                  <a:gd name="T45" fmla="*/ 18 h 173"/>
                  <a:gd name="T46" fmla="*/ 156 w 202"/>
                  <a:gd name="T47" fmla="*/ 18 h 173"/>
                  <a:gd name="T48" fmla="*/ 170 w 202"/>
                  <a:gd name="T49" fmla="*/ 18 h 173"/>
                  <a:gd name="T50" fmla="*/ 166 w 202"/>
                  <a:gd name="T51" fmla="*/ 24 h 173"/>
                  <a:gd name="T52" fmla="*/ 161 w 202"/>
                  <a:gd name="T53" fmla="*/ 24 h 173"/>
                  <a:gd name="T54" fmla="*/ 165 w 202"/>
                  <a:gd name="T55" fmla="*/ 27 h 173"/>
                  <a:gd name="T56" fmla="*/ 170 w 202"/>
                  <a:gd name="T57" fmla="*/ 29 h 173"/>
                  <a:gd name="T58" fmla="*/ 180 w 202"/>
                  <a:gd name="T59" fmla="*/ 34 h 173"/>
                  <a:gd name="T60" fmla="*/ 187 w 202"/>
                  <a:gd name="T61" fmla="*/ 44 h 173"/>
                  <a:gd name="T62" fmla="*/ 185 w 202"/>
                  <a:gd name="T63" fmla="*/ 51 h 173"/>
                  <a:gd name="T64" fmla="*/ 202 w 202"/>
                  <a:gd name="T65" fmla="*/ 53 h 173"/>
                  <a:gd name="T66" fmla="*/ 194 w 202"/>
                  <a:gd name="T67" fmla="*/ 70 h 173"/>
                  <a:gd name="T68" fmla="*/ 192 w 202"/>
                  <a:gd name="T69" fmla="*/ 80 h 173"/>
                  <a:gd name="T70" fmla="*/ 189 w 202"/>
                  <a:gd name="T71" fmla="*/ 80 h 173"/>
                  <a:gd name="T72" fmla="*/ 185 w 202"/>
                  <a:gd name="T73" fmla="*/ 85 h 173"/>
                  <a:gd name="T74" fmla="*/ 182 w 202"/>
                  <a:gd name="T75" fmla="*/ 91 h 173"/>
                  <a:gd name="T76" fmla="*/ 192 w 202"/>
                  <a:gd name="T77" fmla="*/ 104 h 173"/>
                  <a:gd name="T78" fmla="*/ 177 w 202"/>
                  <a:gd name="T79" fmla="*/ 120 h 173"/>
                  <a:gd name="T80" fmla="*/ 161 w 202"/>
                  <a:gd name="T81" fmla="*/ 122 h 173"/>
                  <a:gd name="T82" fmla="*/ 156 w 202"/>
                  <a:gd name="T83" fmla="*/ 127 h 173"/>
                  <a:gd name="T84" fmla="*/ 141 w 202"/>
                  <a:gd name="T85" fmla="*/ 123 h 173"/>
                  <a:gd name="T86" fmla="*/ 136 w 202"/>
                  <a:gd name="T87" fmla="*/ 120 h 173"/>
                  <a:gd name="T88" fmla="*/ 139 w 202"/>
                  <a:gd name="T89" fmla="*/ 127 h 173"/>
                  <a:gd name="T90" fmla="*/ 139 w 202"/>
                  <a:gd name="T91" fmla="*/ 134 h 173"/>
                  <a:gd name="T92" fmla="*/ 142 w 202"/>
                  <a:gd name="T93" fmla="*/ 142 h 173"/>
                  <a:gd name="T94" fmla="*/ 146 w 202"/>
                  <a:gd name="T95" fmla="*/ 142 h 173"/>
                  <a:gd name="T96" fmla="*/ 151 w 202"/>
                  <a:gd name="T97" fmla="*/ 144 h 173"/>
                  <a:gd name="T98" fmla="*/ 142 w 202"/>
                  <a:gd name="T99" fmla="*/ 156 h 173"/>
                  <a:gd name="T100" fmla="*/ 119 w 202"/>
                  <a:gd name="T101" fmla="*/ 171 h 173"/>
                  <a:gd name="T102" fmla="*/ 108 w 202"/>
                  <a:gd name="T103" fmla="*/ 173 h 173"/>
                  <a:gd name="T104" fmla="*/ 26 w 202"/>
                  <a:gd name="T105" fmla="*/ 39 h 173"/>
                  <a:gd name="T106" fmla="*/ 30 w 202"/>
                  <a:gd name="T107" fmla="*/ 44 h 173"/>
                  <a:gd name="T108" fmla="*/ 35 w 202"/>
                  <a:gd name="T109" fmla="*/ 34 h 173"/>
                  <a:gd name="T110" fmla="*/ 26 w 202"/>
                  <a:gd name="T111" fmla="*/ 2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2" h="173">
                    <a:moveTo>
                      <a:pt x="108" y="173"/>
                    </a:moveTo>
                    <a:lnTo>
                      <a:pt x="108" y="173"/>
                    </a:lnTo>
                    <a:lnTo>
                      <a:pt x="105" y="171"/>
                    </a:lnTo>
                    <a:lnTo>
                      <a:pt x="101" y="168"/>
                    </a:lnTo>
                    <a:lnTo>
                      <a:pt x="96" y="163"/>
                    </a:lnTo>
                    <a:lnTo>
                      <a:pt x="96" y="163"/>
                    </a:lnTo>
                    <a:lnTo>
                      <a:pt x="96" y="163"/>
                    </a:lnTo>
                    <a:lnTo>
                      <a:pt x="95" y="152"/>
                    </a:lnTo>
                    <a:lnTo>
                      <a:pt x="95" y="152"/>
                    </a:lnTo>
                    <a:lnTo>
                      <a:pt x="89" y="146"/>
                    </a:lnTo>
                    <a:lnTo>
                      <a:pt x="89" y="146"/>
                    </a:lnTo>
                    <a:lnTo>
                      <a:pt x="86" y="142"/>
                    </a:lnTo>
                    <a:lnTo>
                      <a:pt x="84" y="137"/>
                    </a:lnTo>
                    <a:lnTo>
                      <a:pt x="84" y="137"/>
                    </a:lnTo>
                    <a:lnTo>
                      <a:pt x="84" y="135"/>
                    </a:lnTo>
                    <a:lnTo>
                      <a:pt x="88" y="132"/>
                    </a:lnTo>
                    <a:lnTo>
                      <a:pt x="88" y="132"/>
                    </a:lnTo>
                    <a:lnTo>
                      <a:pt x="89" y="128"/>
                    </a:lnTo>
                    <a:lnTo>
                      <a:pt x="89" y="128"/>
                    </a:lnTo>
                    <a:lnTo>
                      <a:pt x="86" y="123"/>
                    </a:lnTo>
                    <a:lnTo>
                      <a:pt x="86" y="123"/>
                    </a:lnTo>
                    <a:lnTo>
                      <a:pt x="83" y="118"/>
                    </a:lnTo>
                    <a:lnTo>
                      <a:pt x="83" y="103"/>
                    </a:lnTo>
                    <a:lnTo>
                      <a:pt x="83" y="103"/>
                    </a:lnTo>
                    <a:lnTo>
                      <a:pt x="83" y="99"/>
                    </a:lnTo>
                    <a:lnTo>
                      <a:pt x="84" y="99"/>
                    </a:lnTo>
                    <a:lnTo>
                      <a:pt x="84" y="99"/>
                    </a:lnTo>
                    <a:lnTo>
                      <a:pt x="86" y="97"/>
                    </a:lnTo>
                    <a:lnTo>
                      <a:pt x="86" y="97"/>
                    </a:lnTo>
                    <a:lnTo>
                      <a:pt x="84" y="94"/>
                    </a:lnTo>
                    <a:lnTo>
                      <a:pt x="84" y="94"/>
                    </a:lnTo>
                    <a:lnTo>
                      <a:pt x="86" y="94"/>
                    </a:lnTo>
                    <a:lnTo>
                      <a:pt x="86" y="94"/>
                    </a:lnTo>
                    <a:lnTo>
                      <a:pt x="86" y="92"/>
                    </a:lnTo>
                    <a:lnTo>
                      <a:pt x="86" y="89"/>
                    </a:lnTo>
                    <a:lnTo>
                      <a:pt x="86" y="89"/>
                    </a:lnTo>
                    <a:lnTo>
                      <a:pt x="86" y="87"/>
                    </a:lnTo>
                    <a:lnTo>
                      <a:pt x="86" y="87"/>
                    </a:lnTo>
                    <a:lnTo>
                      <a:pt x="86" y="87"/>
                    </a:lnTo>
                    <a:lnTo>
                      <a:pt x="86" y="87"/>
                    </a:lnTo>
                    <a:lnTo>
                      <a:pt x="83" y="89"/>
                    </a:lnTo>
                    <a:lnTo>
                      <a:pt x="81" y="89"/>
                    </a:lnTo>
                    <a:lnTo>
                      <a:pt x="69" y="89"/>
                    </a:lnTo>
                    <a:lnTo>
                      <a:pt x="65" y="91"/>
                    </a:lnTo>
                    <a:lnTo>
                      <a:pt x="60" y="91"/>
                    </a:lnTo>
                    <a:lnTo>
                      <a:pt x="48" y="79"/>
                    </a:lnTo>
                    <a:lnTo>
                      <a:pt x="45" y="77"/>
                    </a:lnTo>
                    <a:lnTo>
                      <a:pt x="42" y="77"/>
                    </a:lnTo>
                    <a:lnTo>
                      <a:pt x="40" y="75"/>
                    </a:lnTo>
                    <a:lnTo>
                      <a:pt x="35" y="79"/>
                    </a:lnTo>
                    <a:lnTo>
                      <a:pt x="30" y="79"/>
                    </a:lnTo>
                    <a:lnTo>
                      <a:pt x="19" y="79"/>
                    </a:lnTo>
                    <a:lnTo>
                      <a:pt x="19" y="75"/>
                    </a:lnTo>
                    <a:lnTo>
                      <a:pt x="18" y="72"/>
                    </a:lnTo>
                    <a:lnTo>
                      <a:pt x="12" y="70"/>
                    </a:lnTo>
                    <a:lnTo>
                      <a:pt x="12" y="60"/>
                    </a:lnTo>
                    <a:lnTo>
                      <a:pt x="14" y="58"/>
                    </a:lnTo>
                    <a:lnTo>
                      <a:pt x="12" y="51"/>
                    </a:lnTo>
                    <a:lnTo>
                      <a:pt x="11" y="51"/>
                    </a:lnTo>
                    <a:lnTo>
                      <a:pt x="9" y="46"/>
                    </a:lnTo>
                    <a:lnTo>
                      <a:pt x="7" y="44"/>
                    </a:lnTo>
                    <a:lnTo>
                      <a:pt x="0" y="44"/>
                    </a:lnTo>
                    <a:lnTo>
                      <a:pt x="0" y="41"/>
                    </a:lnTo>
                    <a:lnTo>
                      <a:pt x="0" y="37"/>
                    </a:lnTo>
                    <a:lnTo>
                      <a:pt x="6" y="32"/>
                    </a:lnTo>
                    <a:lnTo>
                      <a:pt x="6" y="24"/>
                    </a:lnTo>
                    <a:lnTo>
                      <a:pt x="9" y="20"/>
                    </a:lnTo>
                    <a:lnTo>
                      <a:pt x="11" y="15"/>
                    </a:lnTo>
                    <a:lnTo>
                      <a:pt x="16" y="12"/>
                    </a:lnTo>
                    <a:lnTo>
                      <a:pt x="18" y="8"/>
                    </a:lnTo>
                    <a:lnTo>
                      <a:pt x="19" y="6"/>
                    </a:lnTo>
                    <a:lnTo>
                      <a:pt x="24" y="0"/>
                    </a:lnTo>
                    <a:lnTo>
                      <a:pt x="33" y="0"/>
                    </a:lnTo>
                    <a:lnTo>
                      <a:pt x="30" y="5"/>
                    </a:lnTo>
                    <a:lnTo>
                      <a:pt x="30" y="5"/>
                    </a:lnTo>
                    <a:lnTo>
                      <a:pt x="28" y="6"/>
                    </a:lnTo>
                    <a:lnTo>
                      <a:pt x="26" y="6"/>
                    </a:lnTo>
                    <a:lnTo>
                      <a:pt x="24" y="6"/>
                    </a:lnTo>
                    <a:lnTo>
                      <a:pt x="24" y="8"/>
                    </a:lnTo>
                    <a:lnTo>
                      <a:pt x="24" y="10"/>
                    </a:lnTo>
                    <a:lnTo>
                      <a:pt x="26" y="15"/>
                    </a:lnTo>
                    <a:lnTo>
                      <a:pt x="26" y="15"/>
                    </a:lnTo>
                    <a:lnTo>
                      <a:pt x="26" y="15"/>
                    </a:lnTo>
                    <a:lnTo>
                      <a:pt x="28" y="18"/>
                    </a:lnTo>
                    <a:lnTo>
                      <a:pt x="28" y="18"/>
                    </a:lnTo>
                    <a:lnTo>
                      <a:pt x="28" y="18"/>
                    </a:lnTo>
                    <a:lnTo>
                      <a:pt x="28" y="15"/>
                    </a:lnTo>
                    <a:lnTo>
                      <a:pt x="28" y="15"/>
                    </a:lnTo>
                    <a:lnTo>
                      <a:pt x="28" y="15"/>
                    </a:lnTo>
                    <a:lnTo>
                      <a:pt x="33" y="13"/>
                    </a:lnTo>
                    <a:lnTo>
                      <a:pt x="33" y="13"/>
                    </a:lnTo>
                    <a:lnTo>
                      <a:pt x="36" y="12"/>
                    </a:lnTo>
                    <a:lnTo>
                      <a:pt x="42" y="10"/>
                    </a:lnTo>
                    <a:lnTo>
                      <a:pt x="45" y="8"/>
                    </a:lnTo>
                    <a:lnTo>
                      <a:pt x="45" y="8"/>
                    </a:lnTo>
                    <a:lnTo>
                      <a:pt x="48" y="8"/>
                    </a:lnTo>
                    <a:lnTo>
                      <a:pt x="48" y="6"/>
                    </a:lnTo>
                    <a:lnTo>
                      <a:pt x="50" y="6"/>
                    </a:lnTo>
                    <a:lnTo>
                      <a:pt x="50" y="6"/>
                    </a:lnTo>
                    <a:lnTo>
                      <a:pt x="52" y="6"/>
                    </a:lnTo>
                    <a:lnTo>
                      <a:pt x="52" y="6"/>
                    </a:lnTo>
                    <a:lnTo>
                      <a:pt x="53" y="6"/>
                    </a:lnTo>
                    <a:lnTo>
                      <a:pt x="53" y="6"/>
                    </a:lnTo>
                    <a:lnTo>
                      <a:pt x="57" y="5"/>
                    </a:lnTo>
                    <a:lnTo>
                      <a:pt x="62" y="6"/>
                    </a:lnTo>
                    <a:lnTo>
                      <a:pt x="67" y="6"/>
                    </a:lnTo>
                    <a:lnTo>
                      <a:pt x="69" y="6"/>
                    </a:lnTo>
                    <a:lnTo>
                      <a:pt x="72" y="10"/>
                    </a:lnTo>
                    <a:lnTo>
                      <a:pt x="77" y="13"/>
                    </a:lnTo>
                    <a:lnTo>
                      <a:pt x="79" y="17"/>
                    </a:lnTo>
                    <a:lnTo>
                      <a:pt x="79" y="18"/>
                    </a:lnTo>
                    <a:lnTo>
                      <a:pt x="79" y="20"/>
                    </a:lnTo>
                    <a:lnTo>
                      <a:pt x="83" y="22"/>
                    </a:lnTo>
                    <a:lnTo>
                      <a:pt x="86" y="22"/>
                    </a:lnTo>
                    <a:lnTo>
                      <a:pt x="91" y="20"/>
                    </a:lnTo>
                    <a:lnTo>
                      <a:pt x="95" y="20"/>
                    </a:lnTo>
                    <a:lnTo>
                      <a:pt x="100" y="20"/>
                    </a:lnTo>
                    <a:lnTo>
                      <a:pt x="105" y="20"/>
                    </a:lnTo>
                    <a:lnTo>
                      <a:pt x="108" y="20"/>
                    </a:lnTo>
                    <a:lnTo>
                      <a:pt x="112" y="24"/>
                    </a:lnTo>
                    <a:lnTo>
                      <a:pt x="115" y="25"/>
                    </a:lnTo>
                    <a:lnTo>
                      <a:pt x="115" y="25"/>
                    </a:lnTo>
                    <a:lnTo>
                      <a:pt x="119" y="27"/>
                    </a:lnTo>
                    <a:lnTo>
                      <a:pt x="122" y="27"/>
                    </a:lnTo>
                    <a:lnTo>
                      <a:pt x="124" y="27"/>
                    </a:lnTo>
                    <a:lnTo>
                      <a:pt x="127" y="27"/>
                    </a:lnTo>
                    <a:lnTo>
                      <a:pt x="130" y="27"/>
                    </a:lnTo>
                    <a:lnTo>
                      <a:pt x="132" y="25"/>
                    </a:lnTo>
                    <a:lnTo>
                      <a:pt x="136" y="24"/>
                    </a:lnTo>
                    <a:lnTo>
                      <a:pt x="137" y="22"/>
                    </a:lnTo>
                    <a:lnTo>
                      <a:pt x="141" y="22"/>
                    </a:lnTo>
                    <a:lnTo>
                      <a:pt x="141" y="22"/>
                    </a:lnTo>
                    <a:lnTo>
                      <a:pt x="141" y="22"/>
                    </a:lnTo>
                    <a:lnTo>
                      <a:pt x="141" y="20"/>
                    </a:lnTo>
                    <a:lnTo>
                      <a:pt x="141" y="20"/>
                    </a:lnTo>
                    <a:lnTo>
                      <a:pt x="142" y="18"/>
                    </a:lnTo>
                    <a:lnTo>
                      <a:pt x="148" y="18"/>
                    </a:lnTo>
                    <a:lnTo>
                      <a:pt x="148" y="18"/>
                    </a:lnTo>
                    <a:lnTo>
                      <a:pt x="151" y="18"/>
                    </a:lnTo>
                    <a:lnTo>
                      <a:pt x="151" y="18"/>
                    </a:lnTo>
                    <a:lnTo>
                      <a:pt x="154" y="18"/>
                    </a:lnTo>
                    <a:lnTo>
                      <a:pt x="154" y="18"/>
                    </a:lnTo>
                    <a:lnTo>
                      <a:pt x="156" y="18"/>
                    </a:lnTo>
                    <a:lnTo>
                      <a:pt x="156" y="18"/>
                    </a:lnTo>
                    <a:lnTo>
                      <a:pt x="158" y="18"/>
                    </a:lnTo>
                    <a:lnTo>
                      <a:pt x="161" y="18"/>
                    </a:lnTo>
                    <a:lnTo>
                      <a:pt x="161" y="18"/>
                    </a:lnTo>
                    <a:lnTo>
                      <a:pt x="163" y="18"/>
                    </a:lnTo>
                    <a:lnTo>
                      <a:pt x="168" y="18"/>
                    </a:lnTo>
                    <a:lnTo>
                      <a:pt x="170" y="18"/>
                    </a:lnTo>
                    <a:lnTo>
                      <a:pt x="172" y="18"/>
                    </a:lnTo>
                    <a:lnTo>
                      <a:pt x="170" y="22"/>
                    </a:lnTo>
                    <a:lnTo>
                      <a:pt x="168" y="22"/>
                    </a:lnTo>
                    <a:lnTo>
                      <a:pt x="168" y="22"/>
                    </a:lnTo>
                    <a:lnTo>
                      <a:pt x="166" y="24"/>
                    </a:lnTo>
                    <a:lnTo>
                      <a:pt x="166" y="24"/>
                    </a:lnTo>
                    <a:lnTo>
                      <a:pt x="163" y="24"/>
                    </a:lnTo>
                    <a:lnTo>
                      <a:pt x="160" y="24"/>
                    </a:lnTo>
                    <a:lnTo>
                      <a:pt x="160" y="24"/>
                    </a:lnTo>
                    <a:lnTo>
                      <a:pt x="160" y="24"/>
                    </a:lnTo>
                    <a:lnTo>
                      <a:pt x="160" y="24"/>
                    </a:lnTo>
                    <a:lnTo>
                      <a:pt x="161" y="24"/>
                    </a:lnTo>
                    <a:lnTo>
                      <a:pt x="161" y="29"/>
                    </a:lnTo>
                    <a:lnTo>
                      <a:pt x="161" y="27"/>
                    </a:lnTo>
                    <a:lnTo>
                      <a:pt x="163" y="27"/>
                    </a:lnTo>
                    <a:lnTo>
                      <a:pt x="165" y="27"/>
                    </a:lnTo>
                    <a:lnTo>
                      <a:pt x="165" y="27"/>
                    </a:lnTo>
                    <a:lnTo>
                      <a:pt x="165" y="27"/>
                    </a:lnTo>
                    <a:lnTo>
                      <a:pt x="166" y="31"/>
                    </a:lnTo>
                    <a:lnTo>
                      <a:pt x="166" y="32"/>
                    </a:lnTo>
                    <a:lnTo>
                      <a:pt x="166" y="32"/>
                    </a:lnTo>
                    <a:lnTo>
                      <a:pt x="166" y="32"/>
                    </a:lnTo>
                    <a:lnTo>
                      <a:pt x="168" y="32"/>
                    </a:lnTo>
                    <a:lnTo>
                      <a:pt x="170" y="29"/>
                    </a:lnTo>
                    <a:lnTo>
                      <a:pt x="175" y="32"/>
                    </a:lnTo>
                    <a:lnTo>
                      <a:pt x="175" y="32"/>
                    </a:lnTo>
                    <a:lnTo>
                      <a:pt x="175" y="32"/>
                    </a:lnTo>
                    <a:lnTo>
                      <a:pt x="178" y="32"/>
                    </a:lnTo>
                    <a:lnTo>
                      <a:pt x="180" y="34"/>
                    </a:lnTo>
                    <a:lnTo>
                      <a:pt x="180" y="34"/>
                    </a:lnTo>
                    <a:lnTo>
                      <a:pt x="184" y="34"/>
                    </a:lnTo>
                    <a:lnTo>
                      <a:pt x="189" y="36"/>
                    </a:lnTo>
                    <a:lnTo>
                      <a:pt x="190" y="37"/>
                    </a:lnTo>
                    <a:lnTo>
                      <a:pt x="189" y="41"/>
                    </a:lnTo>
                    <a:lnTo>
                      <a:pt x="189" y="43"/>
                    </a:lnTo>
                    <a:lnTo>
                      <a:pt x="187" y="44"/>
                    </a:lnTo>
                    <a:lnTo>
                      <a:pt x="187" y="46"/>
                    </a:lnTo>
                    <a:lnTo>
                      <a:pt x="187" y="46"/>
                    </a:lnTo>
                    <a:lnTo>
                      <a:pt x="185" y="48"/>
                    </a:lnTo>
                    <a:lnTo>
                      <a:pt x="185" y="48"/>
                    </a:lnTo>
                    <a:lnTo>
                      <a:pt x="185" y="48"/>
                    </a:lnTo>
                    <a:lnTo>
                      <a:pt x="185" y="51"/>
                    </a:lnTo>
                    <a:lnTo>
                      <a:pt x="185" y="53"/>
                    </a:lnTo>
                    <a:lnTo>
                      <a:pt x="187" y="51"/>
                    </a:lnTo>
                    <a:lnTo>
                      <a:pt x="189" y="51"/>
                    </a:lnTo>
                    <a:lnTo>
                      <a:pt x="194" y="49"/>
                    </a:lnTo>
                    <a:lnTo>
                      <a:pt x="199" y="49"/>
                    </a:lnTo>
                    <a:lnTo>
                      <a:pt x="202" y="53"/>
                    </a:lnTo>
                    <a:lnTo>
                      <a:pt x="202" y="58"/>
                    </a:lnTo>
                    <a:lnTo>
                      <a:pt x="195" y="65"/>
                    </a:lnTo>
                    <a:lnTo>
                      <a:pt x="194" y="65"/>
                    </a:lnTo>
                    <a:lnTo>
                      <a:pt x="192" y="68"/>
                    </a:lnTo>
                    <a:lnTo>
                      <a:pt x="192" y="68"/>
                    </a:lnTo>
                    <a:lnTo>
                      <a:pt x="194" y="70"/>
                    </a:lnTo>
                    <a:lnTo>
                      <a:pt x="194" y="70"/>
                    </a:lnTo>
                    <a:lnTo>
                      <a:pt x="195" y="72"/>
                    </a:lnTo>
                    <a:lnTo>
                      <a:pt x="197" y="73"/>
                    </a:lnTo>
                    <a:lnTo>
                      <a:pt x="197" y="73"/>
                    </a:lnTo>
                    <a:lnTo>
                      <a:pt x="194" y="77"/>
                    </a:lnTo>
                    <a:lnTo>
                      <a:pt x="192" y="80"/>
                    </a:lnTo>
                    <a:lnTo>
                      <a:pt x="190" y="80"/>
                    </a:lnTo>
                    <a:lnTo>
                      <a:pt x="190" y="80"/>
                    </a:lnTo>
                    <a:lnTo>
                      <a:pt x="190" y="80"/>
                    </a:lnTo>
                    <a:lnTo>
                      <a:pt x="190" y="80"/>
                    </a:lnTo>
                    <a:lnTo>
                      <a:pt x="190" y="80"/>
                    </a:lnTo>
                    <a:lnTo>
                      <a:pt x="189" y="80"/>
                    </a:lnTo>
                    <a:lnTo>
                      <a:pt x="189" y="80"/>
                    </a:lnTo>
                    <a:lnTo>
                      <a:pt x="185" y="80"/>
                    </a:lnTo>
                    <a:lnTo>
                      <a:pt x="185" y="80"/>
                    </a:lnTo>
                    <a:lnTo>
                      <a:pt x="185" y="82"/>
                    </a:lnTo>
                    <a:lnTo>
                      <a:pt x="185" y="85"/>
                    </a:lnTo>
                    <a:lnTo>
                      <a:pt x="185" y="85"/>
                    </a:lnTo>
                    <a:lnTo>
                      <a:pt x="185" y="87"/>
                    </a:lnTo>
                    <a:lnTo>
                      <a:pt x="184" y="89"/>
                    </a:lnTo>
                    <a:lnTo>
                      <a:pt x="184" y="89"/>
                    </a:lnTo>
                    <a:lnTo>
                      <a:pt x="184" y="89"/>
                    </a:lnTo>
                    <a:lnTo>
                      <a:pt x="182" y="89"/>
                    </a:lnTo>
                    <a:lnTo>
                      <a:pt x="182" y="91"/>
                    </a:lnTo>
                    <a:lnTo>
                      <a:pt x="182" y="91"/>
                    </a:lnTo>
                    <a:lnTo>
                      <a:pt x="185" y="96"/>
                    </a:lnTo>
                    <a:lnTo>
                      <a:pt x="192" y="103"/>
                    </a:lnTo>
                    <a:lnTo>
                      <a:pt x="192" y="103"/>
                    </a:lnTo>
                    <a:lnTo>
                      <a:pt x="192" y="104"/>
                    </a:lnTo>
                    <a:lnTo>
                      <a:pt x="192" y="104"/>
                    </a:lnTo>
                    <a:lnTo>
                      <a:pt x="194" y="106"/>
                    </a:lnTo>
                    <a:lnTo>
                      <a:pt x="192" y="110"/>
                    </a:lnTo>
                    <a:lnTo>
                      <a:pt x="192" y="110"/>
                    </a:lnTo>
                    <a:lnTo>
                      <a:pt x="184" y="115"/>
                    </a:lnTo>
                    <a:lnTo>
                      <a:pt x="184" y="115"/>
                    </a:lnTo>
                    <a:lnTo>
                      <a:pt x="177" y="120"/>
                    </a:lnTo>
                    <a:lnTo>
                      <a:pt x="177" y="120"/>
                    </a:lnTo>
                    <a:lnTo>
                      <a:pt x="168" y="122"/>
                    </a:lnTo>
                    <a:lnTo>
                      <a:pt x="165" y="122"/>
                    </a:lnTo>
                    <a:lnTo>
                      <a:pt x="163" y="122"/>
                    </a:lnTo>
                    <a:lnTo>
                      <a:pt x="161" y="122"/>
                    </a:lnTo>
                    <a:lnTo>
                      <a:pt x="161" y="122"/>
                    </a:lnTo>
                    <a:lnTo>
                      <a:pt x="161" y="125"/>
                    </a:lnTo>
                    <a:lnTo>
                      <a:pt x="161" y="127"/>
                    </a:lnTo>
                    <a:lnTo>
                      <a:pt x="161" y="127"/>
                    </a:lnTo>
                    <a:lnTo>
                      <a:pt x="160" y="128"/>
                    </a:lnTo>
                    <a:lnTo>
                      <a:pt x="160" y="128"/>
                    </a:lnTo>
                    <a:lnTo>
                      <a:pt x="156" y="127"/>
                    </a:lnTo>
                    <a:lnTo>
                      <a:pt x="154" y="125"/>
                    </a:lnTo>
                    <a:lnTo>
                      <a:pt x="154" y="125"/>
                    </a:lnTo>
                    <a:lnTo>
                      <a:pt x="153" y="123"/>
                    </a:lnTo>
                    <a:lnTo>
                      <a:pt x="144" y="123"/>
                    </a:lnTo>
                    <a:lnTo>
                      <a:pt x="144" y="123"/>
                    </a:lnTo>
                    <a:lnTo>
                      <a:pt x="141" y="123"/>
                    </a:lnTo>
                    <a:lnTo>
                      <a:pt x="139" y="122"/>
                    </a:lnTo>
                    <a:lnTo>
                      <a:pt x="139" y="122"/>
                    </a:lnTo>
                    <a:lnTo>
                      <a:pt x="137" y="120"/>
                    </a:lnTo>
                    <a:lnTo>
                      <a:pt x="137" y="120"/>
                    </a:lnTo>
                    <a:lnTo>
                      <a:pt x="136" y="120"/>
                    </a:lnTo>
                    <a:lnTo>
                      <a:pt x="136" y="120"/>
                    </a:lnTo>
                    <a:lnTo>
                      <a:pt x="134" y="120"/>
                    </a:lnTo>
                    <a:lnTo>
                      <a:pt x="134" y="120"/>
                    </a:lnTo>
                    <a:lnTo>
                      <a:pt x="137" y="122"/>
                    </a:lnTo>
                    <a:lnTo>
                      <a:pt x="137" y="122"/>
                    </a:lnTo>
                    <a:lnTo>
                      <a:pt x="139" y="123"/>
                    </a:lnTo>
                    <a:lnTo>
                      <a:pt x="139" y="127"/>
                    </a:lnTo>
                    <a:lnTo>
                      <a:pt x="139" y="127"/>
                    </a:lnTo>
                    <a:lnTo>
                      <a:pt x="139" y="128"/>
                    </a:lnTo>
                    <a:lnTo>
                      <a:pt x="139" y="128"/>
                    </a:lnTo>
                    <a:lnTo>
                      <a:pt x="139" y="132"/>
                    </a:lnTo>
                    <a:lnTo>
                      <a:pt x="139" y="134"/>
                    </a:lnTo>
                    <a:lnTo>
                      <a:pt x="139" y="134"/>
                    </a:lnTo>
                    <a:lnTo>
                      <a:pt x="141" y="135"/>
                    </a:lnTo>
                    <a:lnTo>
                      <a:pt x="141" y="135"/>
                    </a:lnTo>
                    <a:lnTo>
                      <a:pt x="142" y="135"/>
                    </a:lnTo>
                    <a:lnTo>
                      <a:pt x="142" y="139"/>
                    </a:lnTo>
                    <a:lnTo>
                      <a:pt x="142" y="139"/>
                    </a:lnTo>
                    <a:lnTo>
                      <a:pt x="142" y="142"/>
                    </a:lnTo>
                    <a:lnTo>
                      <a:pt x="142" y="142"/>
                    </a:lnTo>
                    <a:lnTo>
                      <a:pt x="141" y="142"/>
                    </a:lnTo>
                    <a:lnTo>
                      <a:pt x="141" y="142"/>
                    </a:lnTo>
                    <a:lnTo>
                      <a:pt x="141" y="142"/>
                    </a:lnTo>
                    <a:lnTo>
                      <a:pt x="141" y="142"/>
                    </a:lnTo>
                    <a:lnTo>
                      <a:pt x="146" y="142"/>
                    </a:lnTo>
                    <a:lnTo>
                      <a:pt x="146" y="142"/>
                    </a:lnTo>
                    <a:lnTo>
                      <a:pt x="148" y="142"/>
                    </a:lnTo>
                    <a:lnTo>
                      <a:pt x="148" y="142"/>
                    </a:lnTo>
                    <a:lnTo>
                      <a:pt x="149" y="142"/>
                    </a:lnTo>
                    <a:lnTo>
                      <a:pt x="151" y="144"/>
                    </a:lnTo>
                    <a:lnTo>
                      <a:pt x="151" y="144"/>
                    </a:lnTo>
                    <a:lnTo>
                      <a:pt x="149" y="151"/>
                    </a:lnTo>
                    <a:lnTo>
                      <a:pt x="146" y="152"/>
                    </a:lnTo>
                    <a:lnTo>
                      <a:pt x="144" y="154"/>
                    </a:lnTo>
                    <a:lnTo>
                      <a:pt x="142" y="154"/>
                    </a:lnTo>
                    <a:lnTo>
                      <a:pt x="142" y="154"/>
                    </a:lnTo>
                    <a:lnTo>
                      <a:pt x="142" y="156"/>
                    </a:lnTo>
                    <a:lnTo>
                      <a:pt x="142" y="158"/>
                    </a:lnTo>
                    <a:lnTo>
                      <a:pt x="142" y="158"/>
                    </a:lnTo>
                    <a:lnTo>
                      <a:pt x="141" y="159"/>
                    </a:lnTo>
                    <a:lnTo>
                      <a:pt x="141" y="159"/>
                    </a:lnTo>
                    <a:lnTo>
                      <a:pt x="134" y="161"/>
                    </a:lnTo>
                    <a:lnTo>
                      <a:pt x="119" y="171"/>
                    </a:lnTo>
                    <a:lnTo>
                      <a:pt x="117" y="170"/>
                    </a:lnTo>
                    <a:lnTo>
                      <a:pt x="113" y="170"/>
                    </a:lnTo>
                    <a:lnTo>
                      <a:pt x="112" y="171"/>
                    </a:lnTo>
                    <a:lnTo>
                      <a:pt x="110" y="173"/>
                    </a:lnTo>
                    <a:lnTo>
                      <a:pt x="110" y="173"/>
                    </a:lnTo>
                    <a:lnTo>
                      <a:pt x="108" y="173"/>
                    </a:lnTo>
                    <a:close/>
                    <a:moveTo>
                      <a:pt x="21" y="36"/>
                    </a:moveTo>
                    <a:lnTo>
                      <a:pt x="21" y="36"/>
                    </a:lnTo>
                    <a:lnTo>
                      <a:pt x="23" y="37"/>
                    </a:lnTo>
                    <a:lnTo>
                      <a:pt x="23" y="37"/>
                    </a:lnTo>
                    <a:lnTo>
                      <a:pt x="24" y="39"/>
                    </a:lnTo>
                    <a:lnTo>
                      <a:pt x="26" y="39"/>
                    </a:lnTo>
                    <a:lnTo>
                      <a:pt x="26" y="41"/>
                    </a:lnTo>
                    <a:lnTo>
                      <a:pt x="26" y="41"/>
                    </a:lnTo>
                    <a:lnTo>
                      <a:pt x="26" y="43"/>
                    </a:lnTo>
                    <a:lnTo>
                      <a:pt x="26" y="43"/>
                    </a:lnTo>
                    <a:lnTo>
                      <a:pt x="28" y="44"/>
                    </a:lnTo>
                    <a:lnTo>
                      <a:pt x="30" y="44"/>
                    </a:lnTo>
                    <a:lnTo>
                      <a:pt x="30" y="44"/>
                    </a:lnTo>
                    <a:lnTo>
                      <a:pt x="31" y="43"/>
                    </a:lnTo>
                    <a:lnTo>
                      <a:pt x="31" y="43"/>
                    </a:lnTo>
                    <a:lnTo>
                      <a:pt x="33" y="39"/>
                    </a:lnTo>
                    <a:lnTo>
                      <a:pt x="35" y="37"/>
                    </a:lnTo>
                    <a:lnTo>
                      <a:pt x="35" y="34"/>
                    </a:lnTo>
                    <a:lnTo>
                      <a:pt x="33" y="31"/>
                    </a:lnTo>
                    <a:lnTo>
                      <a:pt x="31" y="29"/>
                    </a:lnTo>
                    <a:lnTo>
                      <a:pt x="30" y="27"/>
                    </a:lnTo>
                    <a:lnTo>
                      <a:pt x="28" y="24"/>
                    </a:lnTo>
                    <a:lnTo>
                      <a:pt x="28" y="24"/>
                    </a:lnTo>
                    <a:lnTo>
                      <a:pt x="26" y="27"/>
                    </a:lnTo>
                    <a:lnTo>
                      <a:pt x="26" y="27"/>
                    </a:lnTo>
                    <a:lnTo>
                      <a:pt x="23" y="29"/>
                    </a:lnTo>
                    <a:lnTo>
                      <a:pt x="21" y="32"/>
                    </a:lnTo>
                    <a:lnTo>
                      <a:pt x="21" y="36"/>
                    </a:lnTo>
                    <a:lnTo>
                      <a:pt x="21" y="36"/>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59" name="Freeform 443"/>
              <p:cNvSpPr>
                <a:spLocks/>
              </p:cNvSpPr>
              <p:nvPr/>
            </p:nvSpPr>
            <p:spPr bwMode="auto">
              <a:xfrm>
                <a:off x="1607" y="2377"/>
                <a:ext cx="202" cy="173"/>
              </a:xfrm>
              <a:custGeom>
                <a:avLst/>
                <a:gdLst>
                  <a:gd name="T0" fmla="*/ 96 w 202"/>
                  <a:gd name="T1" fmla="*/ 163 h 173"/>
                  <a:gd name="T2" fmla="*/ 89 w 202"/>
                  <a:gd name="T3" fmla="*/ 146 h 173"/>
                  <a:gd name="T4" fmla="*/ 84 w 202"/>
                  <a:gd name="T5" fmla="*/ 135 h 173"/>
                  <a:gd name="T6" fmla="*/ 86 w 202"/>
                  <a:gd name="T7" fmla="*/ 123 h 173"/>
                  <a:gd name="T8" fmla="*/ 83 w 202"/>
                  <a:gd name="T9" fmla="*/ 99 h 173"/>
                  <a:gd name="T10" fmla="*/ 84 w 202"/>
                  <a:gd name="T11" fmla="*/ 94 h 173"/>
                  <a:gd name="T12" fmla="*/ 86 w 202"/>
                  <a:gd name="T13" fmla="*/ 89 h 173"/>
                  <a:gd name="T14" fmla="*/ 86 w 202"/>
                  <a:gd name="T15" fmla="*/ 87 h 173"/>
                  <a:gd name="T16" fmla="*/ 60 w 202"/>
                  <a:gd name="T17" fmla="*/ 91 h 173"/>
                  <a:gd name="T18" fmla="*/ 35 w 202"/>
                  <a:gd name="T19" fmla="*/ 79 h 173"/>
                  <a:gd name="T20" fmla="*/ 12 w 202"/>
                  <a:gd name="T21" fmla="*/ 70 h 173"/>
                  <a:gd name="T22" fmla="*/ 9 w 202"/>
                  <a:gd name="T23" fmla="*/ 46 h 173"/>
                  <a:gd name="T24" fmla="*/ 6 w 202"/>
                  <a:gd name="T25" fmla="*/ 32 h 173"/>
                  <a:gd name="T26" fmla="*/ 18 w 202"/>
                  <a:gd name="T27" fmla="*/ 8 h 173"/>
                  <a:gd name="T28" fmla="*/ 30 w 202"/>
                  <a:gd name="T29" fmla="*/ 5 h 173"/>
                  <a:gd name="T30" fmla="*/ 24 w 202"/>
                  <a:gd name="T31" fmla="*/ 10 h 173"/>
                  <a:gd name="T32" fmla="*/ 28 w 202"/>
                  <a:gd name="T33" fmla="*/ 18 h 173"/>
                  <a:gd name="T34" fmla="*/ 33 w 202"/>
                  <a:gd name="T35" fmla="*/ 13 h 173"/>
                  <a:gd name="T36" fmla="*/ 45 w 202"/>
                  <a:gd name="T37" fmla="*/ 8 h 173"/>
                  <a:gd name="T38" fmla="*/ 52 w 202"/>
                  <a:gd name="T39" fmla="*/ 6 h 173"/>
                  <a:gd name="T40" fmla="*/ 62 w 202"/>
                  <a:gd name="T41" fmla="*/ 6 h 173"/>
                  <a:gd name="T42" fmla="*/ 79 w 202"/>
                  <a:gd name="T43" fmla="*/ 17 h 173"/>
                  <a:gd name="T44" fmla="*/ 91 w 202"/>
                  <a:gd name="T45" fmla="*/ 20 h 173"/>
                  <a:gd name="T46" fmla="*/ 112 w 202"/>
                  <a:gd name="T47" fmla="*/ 24 h 173"/>
                  <a:gd name="T48" fmla="*/ 124 w 202"/>
                  <a:gd name="T49" fmla="*/ 27 h 173"/>
                  <a:gd name="T50" fmla="*/ 137 w 202"/>
                  <a:gd name="T51" fmla="*/ 22 h 173"/>
                  <a:gd name="T52" fmla="*/ 141 w 202"/>
                  <a:gd name="T53" fmla="*/ 20 h 173"/>
                  <a:gd name="T54" fmla="*/ 151 w 202"/>
                  <a:gd name="T55" fmla="*/ 18 h 173"/>
                  <a:gd name="T56" fmla="*/ 158 w 202"/>
                  <a:gd name="T57" fmla="*/ 18 h 173"/>
                  <a:gd name="T58" fmla="*/ 170 w 202"/>
                  <a:gd name="T59" fmla="*/ 18 h 173"/>
                  <a:gd name="T60" fmla="*/ 166 w 202"/>
                  <a:gd name="T61" fmla="*/ 24 h 173"/>
                  <a:gd name="T62" fmla="*/ 160 w 202"/>
                  <a:gd name="T63" fmla="*/ 24 h 173"/>
                  <a:gd name="T64" fmla="*/ 163 w 202"/>
                  <a:gd name="T65" fmla="*/ 27 h 173"/>
                  <a:gd name="T66" fmla="*/ 166 w 202"/>
                  <a:gd name="T67" fmla="*/ 32 h 173"/>
                  <a:gd name="T68" fmla="*/ 175 w 202"/>
                  <a:gd name="T69" fmla="*/ 32 h 173"/>
                  <a:gd name="T70" fmla="*/ 180 w 202"/>
                  <a:gd name="T71" fmla="*/ 34 h 173"/>
                  <a:gd name="T72" fmla="*/ 189 w 202"/>
                  <a:gd name="T73" fmla="*/ 43 h 173"/>
                  <a:gd name="T74" fmla="*/ 185 w 202"/>
                  <a:gd name="T75" fmla="*/ 48 h 173"/>
                  <a:gd name="T76" fmla="*/ 189 w 202"/>
                  <a:gd name="T77" fmla="*/ 51 h 173"/>
                  <a:gd name="T78" fmla="*/ 195 w 202"/>
                  <a:gd name="T79" fmla="*/ 65 h 173"/>
                  <a:gd name="T80" fmla="*/ 194 w 202"/>
                  <a:gd name="T81" fmla="*/ 70 h 173"/>
                  <a:gd name="T82" fmla="*/ 192 w 202"/>
                  <a:gd name="T83" fmla="*/ 80 h 173"/>
                  <a:gd name="T84" fmla="*/ 190 w 202"/>
                  <a:gd name="T85" fmla="*/ 80 h 173"/>
                  <a:gd name="T86" fmla="*/ 185 w 202"/>
                  <a:gd name="T87" fmla="*/ 82 h 173"/>
                  <a:gd name="T88" fmla="*/ 184 w 202"/>
                  <a:gd name="T89" fmla="*/ 89 h 173"/>
                  <a:gd name="T90" fmla="*/ 185 w 202"/>
                  <a:gd name="T91" fmla="*/ 96 h 173"/>
                  <a:gd name="T92" fmla="*/ 194 w 202"/>
                  <a:gd name="T93" fmla="*/ 106 h 173"/>
                  <a:gd name="T94" fmla="*/ 177 w 202"/>
                  <a:gd name="T95" fmla="*/ 120 h 173"/>
                  <a:gd name="T96" fmla="*/ 161 w 202"/>
                  <a:gd name="T97" fmla="*/ 122 h 173"/>
                  <a:gd name="T98" fmla="*/ 160 w 202"/>
                  <a:gd name="T99" fmla="*/ 128 h 173"/>
                  <a:gd name="T100" fmla="*/ 153 w 202"/>
                  <a:gd name="T101" fmla="*/ 123 h 173"/>
                  <a:gd name="T102" fmla="*/ 139 w 202"/>
                  <a:gd name="T103" fmla="*/ 122 h 173"/>
                  <a:gd name="T104" fmla="*/ 134 w 202"/>
                  <a:gd name="T105" fmla="*/ 120 h 173"/>
                  <a:gd name="T106" fmla="*/ 139 w 202"/>
                  <a:gd name="T107" fmla="*/ 127 h 173"/>
                  <a:gd name="T108" fmla="*/ 139 w 202"/>
                  <a:gd name="T109" fmla="*/ 134 h 173"/>
                  <a:gd name="T110" fmla="*/ 142 w 202"/>
                  <a:gd name="T111" fmla="*/ 139 h 173"/>
                  <a:gd name="T112" fmla="*/ 141 w 202"/>
                  <a:gd name="T113" fmla="*/ 142 h 173"/>
                  <a:gd name="T114" fmla="*/ 148 w 202"/>
                  <a:gd name="T115" fmla="*/ 142 h 173"/>
                  <a:gd name="T116" fmla="*/ 149 w 202"/>
                  <a:gd name="T117" fmla="*/ 151 h 173"/>
                  <a:gd name="T118" fmla="*/ 142 w 202"/>
                  <a:gd name="T119" fmla="*/ 156 h 173"/>
                  <a:gd name="T120" fmla="*/ 134 w 202"/>
                  <a:gd name="T121" fmla="*/ 161 h 173"/>
                  <a:gd name="T122" fmla="*/ 110 w 202"/>
                  <a:gd name="T123"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73">
                    <a:moveTo>
                      <a:pt x="108" y="173"/>
                    </a:moveTo>
                    <a:lnTo>
                      <a:pt x="108" y="173"/>
                    </a:lnTo>
                    <a:lnTo>
                      <a:pt x="105" y="171"/>
                    </a:lnTo>
                    <a:lnTo>
                      <a:pt x="101" y="168"/>
                    </a:lnTo>
                    <a:lnTo>
                      <a:pt x="96" y="163"/>
                    </a:lnTo>
                    <a:lnTo>
                      <a:pt x="96" y="163"/>
                    </a:lnTo>
                    <a:lnTo>
                      <a:pt x="96" y="163"/>
                    </a:lnTo>
                    <a:lnTo>
                      <a:pt x="95" y="152"/>
                    </a:lnTo>
                    <a:lnTo>
                      <a:pt x="95" y="152"/>
                    </a:lnTo>
                    <a:lnTo>
                      <a:pt x="89" y="146"/>
                    </a:lnTo>
                    <a:lnTo>
                      <a:pt x="89" y="146"/>
                    </a:lnTo>
                    <a:lnTo>
                      <a:pt x="86" y="142"/>
                    </a:lnTo>
                    <a:lnTo>
                      <a:pt x="84" y="137"/>
                    </a:lnTo>
                    <a:lnTo>
                      <a:pt x="84" y="137"/>
                    </a:lnTo>
                    <a:lnTo>
                      <a:pt x="84" y="135"/>
                    </a:lnTo>
                    <a:lnTo>
                      <a:pt x="88" y="132"/>
                    </a:lnTo>
                    <a:lnTo>
                      <a:pt x="88" y="132"/>
                    </a:lnTo>
                    <a:lnTo>
                      <a:pt x="89" y="128"/>
                    </a:lnTo>
                    <a:lnTo>
                      <a:pt x="89" y="128"/>
                    </a:lnTo>
                    <a:lnTo>
                      <a:pt x="86" y="123"/>
                    </a:lnTo>
                    <a:lnTo>
                      <a:pt x="86" y="123"/>
                    </a:lnTo>
                    <a:lnTo>
                      <a:pt x="83" y="118"/>
                    </a:lnTo>
                    <a:lnTo>
                      <a:pt x="83" y="103"/>
                    </a:lnTo>
                    <a:lnTo>
                      <a:pt x="83" y="103"/>
                    </a:lnTo>
                    <a:lnTo>
                      <a:pt x="83" y="99"/>
                    </a:lnTo>
                    <a:lnTo>
                      <a:pt x="84" y="99"/>
                    </a:lnTo>
                    <a:lnTo>
                      <a:pt x="84" y="99"/>
                    </a:lnTo>
                    <a:lnTo>
                      <a:pt x="86" y="97"/>
                    </a:lnTo>
                    <a:lnTo>
                      <a:pt x="86" y="97"/>
                    </a:lnTo>
                    <a:lnTo>
                      <a:pt x="84" y="94"/>
                    </a:lnTo>
                    <a:lnTo>
                      <a:pt x="84" y="94"/>
                    </a:lnTo>
                    <a:lnTo>
                      <a:pt x="86" y="94"/>
                    </a:lnTo>
                    <a:lnTo>
                      <a:pt x="86" y="94"/>
                    </a:lnTo>
                    <a:lnTo>
                      <a:pt x="86" y="92"/>
                    </a:lnTo>
                    <a:lnTo>
                      <a:pt x="86" y="89"/>
                    </a:lnTo>
                    <a:lnTo>
                      <a:pt x="86" y="89"/>
                    </a:lnTo>
                    <a:lnTo>
                      <a:pt x="86" y="87"/>
                    </a:lnTo>
                    <a:lnTo>
                      <a:pt x="86" y="87"/>
                    </a:lnTo>
                    <a:lnTo>
                      <a:pt x="86" y="87"/>
                    </a:lnTo>
                    <a:lnTo>
                      <a:pt x="86" y="87"/>
                    </a:lnTo>
                    <a:lnTo>
                      <a:pt x="83" y="89"/>
                    </a:lnTo>
                    <a:lnTo>
                      <a:pt x="81" y="89"/>
                    </a:lnTo>
                    <a:lnTo>
                      <a:pt x="69" y="89"/>
                    </a:lnTo>
                    <a:lnTo>
                      <a:pt x="65" y="91"/>
                    </a:lnTo>
                    <a:lnTo>
                      <a:pt x="60" y="91"/>
                    </a:lnTo>
                    <a:lnTo>
                      <a:pt x="48" y="79"/>
                    </a:lnTo>
                    <a:lnTo>
                      <a:pt x="45" y="77"/>
                    </a:lnTo>
                    <a:lnTo>
                      <a:pt x="42" y="77"/>
                    </a:lnTo>
                    <a:lnTo>
                      <a:pt x="40" y="75"/>
                    </a:lnTo>
                    <a:lnTo>
                      <a:pt x="35" y="79"/>
                    </a:lnTo>
                    <a:lnTo>
                      <a:pt x="30" y="79"/>
                    </a:lnTo>
                    <a:lnTo>
                      <a:pt x="19" y="79"/>
                    </a:lnTo>
                    <a:lnTo>
                      <a:pt x="19" y="75"/>
                    </a:lnTo>
                    <a:lnTo>
                      <a:pt x="18" y="72"/>
                    </a:lnTo>
                    <a:lnTo>
                      <a:pt x="12" y="70"/>
                    </a:lnTo>
                    <a:lnTo>
                      <a:pt x="12" y="60"/>
                    </a:lnTo>
                    <a:lnTo>
                      <a:pt x="14" y="58"/>
                    </a:lnTo>
                    <a:lnTo>
                      <a:pt x="12" y="51"/>
                    </a:lnTo>
                    <a:lnTo>
                      <a:pt x="11" y="51"/>
                    </a:lnTo>
                    <a:lnTo>
                      <a:pt x="9" y="46"/>
                    </a:lnTo>
                    <a:lnTo>
                      <a:pt x="7" y="44"/>
                    </a:lnTo>
                    <a:lnTo>
                      <a:pt x="0" y="44"/>
                    </a:lnTo>
                    <a:lnTo>
                      <a:pt x="0" y="41"/>
                    </a:lnTo>
                    <a:lnTo>
                      <a:pt x="0" y="37"/>
                    </a:lnTo>
                    <a:lnTo>
                      <a:pt x="6" y="32"/>
                    </a:lnTo>
                    <a:lnTo>
                      <a:pt x="6" y="24"/>
                    </a:lnTo>
                    <a:lnTo>
                      <a:pt x="9" y="20"/>
                    </a:lnTo>
                    <a:lnTo>
                      <a:pt x="11" y="15"/>
                    </a:lnTo>
                    <a:lnTo>
                      <a:pt x="16" y="12"/>
                    </a:lnTo>
                    <a:lnTo>
                      <a:pt x="18" y="8"/>
                    </a:lnTo>
                    <a:lnTo>
                      <a:pt x="19" y="6"/>
                    </a:lnTo>
                    <a:lnTo>
                      <a:pt x="24" y="0"/>
                    </a:lnTo>
                    <a:lnTo>
                      <a:pt x="33" y="0"/>
                    </a:lnTo>
                    <a:lnTo>
                      <a:pt x="30" y="5"/>
                    </a:lnTo>
                    <a:lnTo>
                      <a:pt x="30" y="5"/>
                    </a:lnTo>
                    <a:lnTo>
                      <a:pt x="28" y="6"/>
                    </a:lnTo>
                    <a:lnTo>
                      <a:pt x="26" y="6"/>
                    </a:lnTo>
                    <a:lnTo>
                      <a:pt x="24" y="6"/>
                    </a:lnTo>
                    <a:lnTo>
                      <a:pt x="24" y="8"/>
                    </a:lnTo>
                    <a:lnTo>
                      <a:pt x="24" y="10"/>
                    </a:lnTo>
                    <a:lnTo>
                      <a:pt x="26" y="15"/>
                    </a:lnTo>
                    <a:lnTo>
                      <a:pt x="26" y="15"/>
                    </a:lnTo>
                    <a:lnTo>
                      <a:pt x="26" y="15"/>
                    </a:lnTo>
                    <a:lnTo>
                      <a:pt x="28" y="18"/>
                    </a:lnTo>
                    <a:lnTo>
                      <a:pt x="28" y="18"/>
                    </a:lnTo>
                    <a:lnTo>
                      <a:pt x="28" y="18"/>
                    </a:lnTo>
                    <a:lnTo>
                      <a:pt x="28" y="15"/>
                    </a:lnTo>
                    <a:lnTo>
                      <a:pt x="28" y="15"/>
                    </a:lnTo>
                    <a:lnTo>
                      <a:pt x="28" y="15"/>
                    </a:lnTo>
                    <a:lnTo>
                      <a:pt x="33" y="13"/>
                    </a:lnTo>
                    <a:lnTo>
                      <a:pt x="33" y="13"/>
                    </a:lnTo>
                    <a:lnTo>
                      <a:pt x="36" y="12"/>
                    </a:lnTo>
                    <a:lnTo>
                      <a:pt x="42" y="10"/>
                    </a:lnTo>
                    <a:lnTo>
                      <a:pt x="45" y="8"/>
                    </a:lnTo>
                    <a:lnTo>
                      <a:pt x="45" y="8"/>
                    </a:lnTo>
                    <a:lnTo>
                      <a:pt x="48" y="8"/>
                    </a:lnTo>
                    <a:lnTo>
                      <a:pt x="48" y="6"/>
                    </a:lnTo>
                    <a:lnTo>
                      <a:pt x="50" y="6"/>
                    </a:lnTo>
                    <a:lnTo>
                      <a:pt x="50" y="6"/>
                    </a:lnTo>
                    <a:lnTo>
                      <a:pt x="52" y="6"/>
                    </a:lnTo>
                    <a:lnTo>
                      <a:pt x="52" y="6"/>
                    </a:lnTo>
                    <a:lnTo>
                      <a:pt x="53" y="6"/>
                    </a:lnTo>
                    <a:lnTo>
                      <a:pt x="53" y="6"/>
                    </a:lnTo>
                    <a:lnTo>
                      <a:pt x="57" y="5"/>
                    </a:lnTo>
                    <a:lnTo>
                      <a:pt x="62" y="6"/>
                    </a:lnTo>
                    <a:lnTo>
                      <a:pt x="67" y="6"/>
                    </a:lnTo>
                    <a:lnTo>
                      <a:pt x="69" y="6"/>
                    </a:lnTo>
                    <a:lnTo>
                      <a:pt x="72" y="10"/>
                    </a:lnTo>
                    <a:lnTo>
                      <a:pt x="77" y="13"/>
                    </a:lnTo>
                    <a:lnTo>
                      <a:pt x="79" y="17"/>
                    </a:lnTo>
                    <a:lnTo>
                      <a:pt x="79" y="18"/>
                    </a:lnTo>
                    <a:lnTo>
                      <a:pt x="79" y="20"/>
                    </a:lnTo>
                    <a:lnTo>
                      <a:pt x="83" y="22"/>
                    </a:lnTo>
                    <a:lnTo>
                      <a:pt x="86" y="22"/>
                    </a:lnTo>
                    <a:lnTo>
                      <a:pt x="91" y="20"/>
                    </a:lnTo>
                    <a:lnTo>
                      <a:pt x="95" y="20"/>
                    </a:lnTo>
                    <a:lnTo>
                      <a:pt x="100" y="20"/>
                    </a:lnTo>
                    <a:lnTo>
                      <a:pt x="105" y="20"/>
                    </a:lnTo>
                    <a:lnTo>
                      <a:pt x="108" y="20"/>
                    </a:lnTo>
                    <a:lnTo>
                      <a:pt x="112" y="24"/>
                    </a:lnTo>
                    <a:lnTo>
                      <a:pt x="115" y="25"/>
                    </a:lnTo>
                    <a:lnTo>
                      <a:pt x="115" y="25"/>
                    </a:lnTo>
                    <a:lnTo>
                      <a:pt x="119" y="27"/>
                    </a:lnTo>
                    <a:lnTo>
                      <a:pt x="122" y="27"/>
                    </a:lnTo>
                    <a:lnTo>
                      <a:pt x="124" y="27"/>
                    </a:lnTo>
                    <a:lnTo>
                      <a:pt x="127" y="27"/>
                    </a:lnTo>
                    <a:lnTo>
                      <a:pt x="130" y="27"/>
                    </a:lnTo>
                    <a:lnTo>
                      <a:pt x="132" y="25"/>
                    </a:lnTo>
                    <a:lnTo>
                      <a:pt x="136" y="24"/>
                    </a:lnTo>
                    <a:lnTo>
                      <a:pt x="137" y="22"/>
                    </a:lnTo>
                    <a:lnTo>
                      <a:pt x="141" y="22"/>
                    </a:lnTo>
                    <a:lnTo>
                      <a:pt x="141" y="22"/>
                    </a:lnTo>
                    <a:lnTo>
                      <a:pt x="141" y="22"/>
                    </a:lnTo>
                    <a:lnTo>
                      <a:pt x="141" y="20"/>
                    </a:lnTo>
                    <a:lnTo>
                      <a:pt x="141" y="20"/>
                    </a:lnTo>
                    <a:lnTo>
                      <a:pt x="142" y="18"/>
                    </a:lnTo>
                    <a:lnTo>
                      <a:pt x="148" y="18"/>
                    </a:lnTo>
                    <a:lnTo>
                      <a:pt x="148" y="18"/>
                    </a:lnTo>
                    <a:lnTo>
                      <a:pt x="151" y="18"/>
                    </a:lnTo>
                    <a:lnTo>
                      <a:pt x="151" y="18"/>
                    </a:lnTo>
                    <a:lnTo>
                      <a:pt x="154" y="18"/>
                    </a:lnTo>
                    <a:lnTo>
                      <a:pt x="154" y="18"/>
                    </a:lnTo>
                    <a:lnTo>
                      <a:pt x="156" y="18"/>
                    </a:lnTo>
                    <a:lnTo>
                      <a:pt x="156" y="18"/>
                    </a:lnTo>
                    <a:lnTo>
                      <a:pt x="158" y="18"/>
                    </a:lnTo>
                    <a:lnTo>
                      <a:pt x="161" y="18"/>
                    </a:lnTo>
                    <a:lnTo>
                      <a:pt x="161" y="18"/>
                    </a:lnTo>
                    <a:lnTo>
                      <a:pt x="163" y="18"/>
                    </a:lnTo>
                    <a:lnTo>
                      <a:pt x="168" y="18"/>
                    </a:lnTo>
                    <a:lnTo>
                      <a:pt x="170" y="18"/>
                    </a:lnTo>
                    <a:lnTo>
                      <a:pt x="172" y="18"/>
                    </a:lnTo>
                    <a:lnTo>
                      <a:pt x="170" y="22"/>
                    </a:lnTo>
                    <a:lnTo>
                      <a:pt x="168" y="22"/>
                    </a:lnTo>
                    <a:lnTo>
                      <a:pt x="168" y="22"/>
                    </a:lnTo>
                    <a:lnTo>
                      <a:pt x="166" y="24"/>
                    </a:lnTo>
                    <a:lnTo>
                      <a:pt x="166" y="24"/>
                    </a:lnTo>
                    <a:lnTo>
                      <a:pt x="163" y="24"/>
                    </a:lnTo>
                    <a:lnTo>
                      <a:pt x="160" y="24"/>
                    </a:lnTo>
                    <a:lnTo>
                      <a:pt x="160" y="24"/>
                    </a:lnTo>
                    <a:lnTo>
                      <a:pt x="160" y="24"/>
                    </a:lnTo>
                    <a:lnTo>
                      <a:pt x="160" y="24"/>
                    </a:lnTo>
                    <a:lnTo>
                      <a:pt x="161" y="24"/>
                    </a:lnTo>
                    <a:lnTo>
                      <a:pt x="161" y="29"/>
                    </a:lnTo>
                    <a:lnTo>
                      <a:pt x="161" y="27"/>
                    </a:lnTo>
                    <a:lnTo>
                      <a:pt x="163" y="27"/>
                    </a:lnTo>
                    <a:lnTo>
                      <a:pt x="165" y="27"/>
                    </a:lnTo>
                    <a:lnTo>
                      <a:pt x="165" y="27"/>
                    </a:lnTo>
                    <a:lnTo>
                      <a:pt x="165" y="27"/>
                    </a:lnTo>
                    <a:lnTo>
                      <a:pt x="166" y="31"/>
                    </a:lnTo>
                    <a:lnTo>
                      <a:pt x="166" y="32"/>
                    </a:lnTo>
                    <a:lnTo>
                      <a:pt x="166" y="32"/>
                    </a:lnTo>
                    <a:lnTo>
                      <a:pt x="166" y="32"/>
                    </a:lnTo>
                    <a:lnTo>
                      <a:pt x="168" y="32"/>
                    </a:lnTo>
                    <a:lnTo>
                      <a:pt x="170" y="29"/>
                    </a:lnTo>
                    <a:lnTo>
                      <a:pt x="175" y="32"/>
                    </a:lnTo>
                    <a:lnTo>
                      <a:pt x="175" y="32"/>
                    </a:lnTo>
                    <a:lnTo>
                      <a:pt x="175" y="32"/>
                    </a:lnTo>
                    <a:lnTo>
                      <a:pt x="178" y="32"/>
                    </a:lnTo>
                    <a:lnTo>
                      <a:pt x="180" y="34"/>
                    </a:lnTo>
                    <a:lnTo>
                      <a:pt x="180" y="34"/>
                    </a:lnTo>
                    <a:lnTo>
                      <a:pt x="184" y="34"/>
                    </a:lnTo>
                    <a:lnTo>
                      <a:pt x="189" y="36"/>
                    </a:lnTo>
                    <a:lnTo>
                      <a:pt x="190" y="37"/>
                    </a:lnTo>
                    <a:lnTo>
                      <a:pt x="189" y="41"/>
                    </a:lnTo>
                    <a:lnTo>
                      <a:pt x="189" y="43"/>
                    </a:lnTo>
                    <a:lnTo>
                      <a:pt x="187" y="44"/>
                    </a:lnTo>
                    <a:lnTo>
                      <a:pt x="187" y="46"/>
                    </a:lnTo>
                    <a:lnTo>
                      <a:pt x="187" y="46"/>
                    </a:lnTo>
                    <a:lnTo>
                      <a:pt x="185" y="48"/>
                    </a:lnTo>
                    <a:lnTo>
                      <a:pt x="185" y="48"/>
                    </a:lnTo>
                    <a:lnTo>
                      <a:pt x="185" y="48"/>
                    </a:lnTo>
                    <a:lnTo>
                      <a:pt x="185" y="51"/>
                    </a:lnTo>
                    <a:lnTo>
                      <a:pt x="185" y="53"/>
                    </a:lnTo>
                    <a:lnTo>
                      <a:pt x="187" y="51"/>
                    </a:lnTo>
                    <a:lnTo>
                      <a:pt x="189" y="51"/>
                    </a:lnTo>
                    <a:lnTo>
                      <a:pt x="194" y="49"/>
                    </a:lnTo>
                    <a:lnTo>
                      <a:pt x="199" y="49"/>
                    </a:lnTo>
                    <a:lnTo>
                      <a:pt x="202" y="53"/>
                    </a:lnTo>
                    <a:lnTo>
                      <a:pt x="202" y="58"/>
                    </a:lnTo>
                    <a:lnTo>
                      <a:pt x="195" y="65"/>
                    </a:lnTo>
                    <a:lnTo>
                      <a:pt x="194" y="65"/>
                    </a:lnTo>
                    <a:lnTo>
                      <a:pt x="192" y="68"/>
                    </a:lnTo>
                    <a:lnTo>
                      <a:pt x="192" y="68"/>
                    </a:lnTo>
                    <a:lnTo>
                      <a:pt x="194" y="70"/>
                    </a:lnTo>
                    <a:lnTo>
                      <a:pt x="194" y="70"/>
                    </a:lnTo>
                    <a:lnTo>
                      <a:pt x="195" y="72"/>
                    </a:lnTo>
                    <a:lnTo>
                      <a:pt x="197" y="73"/>
                    </a:lnTo>
                    <a:lnTo>
                      <a:pt x="197" y="73"/>
                    </a:lnTo>
                    <a:lnTo>
                      <a:pt x="194" y="77"/>
                    </a:lnTo>
                    <a:lnTo>
                      <a:pt x="192" y="80"/>
                    </a:lnTo>
                    <a:lnTo>
                      <a:pt x="190" y="80"/>
                    </a:lnTo>
                    <a:lnTo>
                      <a:pt x="190" y="80"/>
                    </a:lnTo>
                    <a:lnTo>
                      <a:pt x="190" y="80"/>
                    </a:lnTo>
                    <a:lnTo>
                      <a:pt x="190" y="80"/>
                    </a:lnTo>
                    <a:lnTo>
                      <a:pt x="190" y="80"/>
                    </a:lnTo>
                    <a:lnTo>
                      <a:pt x="189" y="80"/>
                    </a:lnTo>
                    <a:lnTo>
                      <a:pt x="189" y="80"/>
                    </a:lnTo>
                    <a:lnTo>
                      <a:pt x="185" y="80"/>
                    </a:lnTo>
                    <a:lnTo>
                      <a:pt x="185" y="80"/>
                    </a:lnTo>
                    <a:lnTo>
                      <a:pt x="185" y="82"/>
                    </a:lnTo>
                    <a:lnTo>
                      <a:pt x="185" y="85"/>
                    </a:lnTo>
                    <a:lnTo>
                      <a:pt x="185" y="85"/>
                    </a:lnTo>
                    <a:lnTo>
                      <a:pt x="185" y="87"/>
                    </a:lnTo>
                    <a:lnTo>
                      <a:pt x="184" y="89"/>
                    </a:lnTo>
                    <a:lnTo>
                      <a:pt x="184" y="89"/>
                    </a:lnTo>
                    <a:lnTo>
                      <a:pt x="184" y="89"/>
                    </a:lnTo>
                    <a:lnTo>
                      <a:pt x="182" y="89"/>
                    </a:lnTo>
                    <a:lnTo>
                      <a:pt x="182" y="91"/>
                    </a:lnTo>
                    <a:lnTo>
                      <a:pt x="182" y="91"/>
                    </a:lnTo>
                    <a:lnTo>
                      <a:pt x="185" y="96"/>
                    </a:lnTo>
                    <a:lnTo>
                      <a:pt x="192" y="103"/>
                    </a:lnTo>
                    <a:lnTo>
                      <a:pt x="192" y="103"/>
                    </a:lnTo>
                    <a:lnTo>
                      <a:pt x="192" y="104"/>
                    </a:lnTo>
                    <a:lnTo>
                      <a:pt x="192" y="104"/>
                    </a:lnTo>
                    <a:lnTo>
                      <a:pt x="194" y="106"/>
                    </a:lnTo>
                    <a:lnTo>
                      <a:pt x="192" y="110"/>
                    </a:lnTo>
                    <a:lnTo>
                      <a:pt x="192" y="110"/>
                    </a:lnTo>
                    <a:lnTo>
                      <a:pt x="184" y="115"/>
                    </a:lnTo>
                    <a:lnTo>
                      <a:pt x="184" y="115"/>
                    </a:lnTo>
                    <a:lnTo>
                      <a:pt x="177" y="120"/>
                    </a:lnTo>
                    <a:lnTo>
                      <a:pt x="177" y="120"/>
                    </a:lnTo>
                    <a:lnTo>
                      <a:pt x="168" y="122"/>
                    </a:lnTo>
                    <a:lnTo>
                      <a:pt x="165" y="122"/>
                    </a:lnTo>
                    <a:lnTo>
                      <a:pt x="163" y="122"/>
                    </a:lnTo>
                    <a:lnTo>
                      <a:pt x="161" y="122"/>
                    </a:lnTo>
                    <a:lnTo>
                      <a:pt x="161" y="122"/>
                    </a:lnTo>
                    <a:lnTo>
                      <a:pt x="161" y="125"/>
                    </a:lnTo>
                    <a:lnTo>
                      <a:pt x="161" y="127"/>
                    </a:lnTo>
                    <a:lnTo>
                      <a:pt x="161" y="127"/>
                    </a:lnTo>
                    <a:lnTo>
                      <a:pt x="160" y="128"/>
                    </a:lnTo>
                    <a:lnTo>
                      <a:pt x="160" y="128"/>
                    </a:lnTo>
                    <a:lnTo>
                      <a:pt x="156" y="127"/>
                    </a:lnTo>
                    <a:lnTo>
                      <a:pt x="154" y="125"/>
                    </a:lnTo>
                    <a:lnTo>
                      <a:pt x="154" y="125"/>
                    </a:lnTo>
                    <a:lnTo>
                      <a:pt x="153" y="123"/>
                    </a:lnTo>
                    <a:lnTo>
                      <a:pt x="144" y="123"/>
                    </a:lnTo>
                    <a:lnTo>
                      <a:pt x="144" y="123"/>
                    </a:lnTo>
                    <a:lnTo>
                      <a:pt x="141" y="123"/>
                    </a:lnTo>
                    <a:lnTo>
                      <a:pt x="139" y="122"/>
                    </a:lnTo>
                    <a:lnTo>
                      <a:pt x="139" y="122"/>
                    </a:lnTo>
                    <a:lnTo>
                      <a:pt x="137" y="120"/>
                    </a:lnTo>
                    <a:lnTo>
                      <a:pt x="137" y="120"/>
                    </a:lnTo>
                    <a:lnTo>
                      <a:pt x="136" y="120"/>
                    </a:lnTo>
                    <a:lnTo>
                      <a:pt x="136" y="120"/>
                    </a:lnTo>
                    <a:lnTo>
                      <a:pt x="134" y="120"/>
                    </a:lnTo>
                    <a:lnTo>
                      <a:pt x="134" y="120"/>
                    </a:lnTo>
                    <a:lnTo>
                      <a:pt x="137" y="122"/>
                    </a:lnTo>
                    <a:lnTo>
                      <a:pt x="137" y="122"/>
                    </a:lnTo>
                    <a:lnTo>
                      <a:pt x="139" y="123"/>
                    </a:lnTo>
                    <a:lnTo>
                      <a:pt x="139" y="127"/>
                    </a:lnTo>
                    <a:lnTo>
                      <a:pt x="139" y="127"/>
                    </a:lnTo>
                    <a:lnTo>
                      <a:pt x="139" y="128"/>
                    </a:lnTo>
                    <a:lnTo>
                      <a:pt x="139" y="128"/>
                    </a:lnTo>
                    <a:lnTo>
                      <a:pt x="139" y="132"/>
                    </a:lnTo>
                    <a:lnTo>
                      <a:pt x="139" y="134"/>
                    </a:lnTo>
                    <a:lnTo>
                      <a:pt x="139" y="134"/>
                    </a:lnTo>
                    <a:lnTo>
                      <a:pt x="141" y="135"/>
                    </a:lnTo>
                    <a:lnTo>
                      <a:pt x="141" y="135"/>
                    </a:lnTo>
                    <a:lnTo>
                      <a:pt x="142" y="135"/>
                    </a:lnTo>
                    <a:lnTo>
                      <a:pt x="142" y="139"/>
                    </a:lnTo>
                    <a:lnTo>
                      <a:pt x="142" y="139"/>
                    </a:lnTo>
                    <a:lnTo>
                      <a:pt x="142" y="142"/>
                    </a:lnTo>
                    <a:lnTo>
                      <a:pt x="142" y="142"/>
                    </a:lnTo>
                    <a:lnTo>
                      <a:pt x="141" y="142"/>
                    </a:lnTo>
                    <a:lnTo>
                      <a:pt x="141" y="142"/>
                    </a:lnTo>
                    <a:lnTo>
                      <a:pt x="141" y="142"/>
                    </a:lnTo>
                    <a:lnTo>
                      <a:pt x="141" y="142"/>
                    </a:lnTo>
                    <a:lnTo>
                      <a:pt x="146" y="142"/>
                    </a:lnTo>
                    <a:lnTo>
                      <a:pt x="146" y="142"/>
                    </a:lnTo>
                    <a:lnTo>
                      <a:pt x="148" y="142"/>
                    </a:lnTo>
                    <a:lnTo>
                      <a:pt x="148" y="142"/>
                    </a:lnTo>
                    <a:lnTo>
                      <a:pt x="149" y="142"/>
                    </a:lnTo>
                    <a:lnTo>
                      <a:pt x="151" y="144"/>
                    </a:lnTo>
                    <a:lnTo>
                      <a:pt x="151" y="144"/>
                    </a:lnTo>
                    <a:lnTo>
                      <a:pt x="149" y="151"/>
                    </a:lnTo>
                    <a:lnTo>
                      <a:pt x="146" y="152"/>
                    </a:lnTo>
                    <a:lnTo>
                      <a:pt x="144" y="154"/>
                    </a:lnTo>
                    <a:lnTo>
                      <a:pt x="142" y="154"/>
                    </a:lnTo>
                    <a:lnTo>
                      <a:pt x="142" y="154"/>
                    </a:lnTo>
                    <a:lnTo>
                      <a:pt x="142" y="156"/>
                    </a:lnTo>
                    <a:lnTo>
                      <a:pt x="142" y="158"/>
                    </a:lnTo>
                    <a:lnTo>
                      <a:pt x="142" y="158"/>
                    </a:lnTo>
                    <a:lnTo>
                      <a:pt x="141" y="159"/>
                    </a:lnTo>
                    <a:lnTo>
                      <a:pt x="141" y="159"/>
                    </a:lnTo>
                    <a:lnTo>
                      <a:pt x="134" y="161"/>
                    </a:lnTo>
                    <a:lnTo>
                      <a:pt x="119" y="171"/>
                    </a:lnTo>
                    <a:lnTo>
                      <a:pt x="117" y="170"/>
                    </a:lnTo>
                    <a:lnTo>
                      <a:pt x="113" y="170"/>
                    </a:lnTo>
                    <a:lnTo>
                      <a:pt x="112" y="171"/>
                    </a:lnTo>
                    <a:lnTo>
                      <a:pt x="110" y="173"/>
                    </a:lnTo>
                    <a:lnTo>
                      <a:pt x="110" y="173"/>
                    </a:lnTo>
                    <a:lnTo>
                      <a:pt x="108" y="173"/>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60" name="Freeform 444"/>
              <p:cNvSpPr>
                <a:spLocks/>
              </p:cNvSpPr>
              <p:nvPr/>
            </p:nvSpPr>
            <p:spPr bwMode="auto">
              <a:xfrm>
                <a:off x="1628" y="2401"/>
                <a:ext cx="14" cy="20"/>
              </a:xfrm>
              <a:custGeom>
                <a:avLst/>
                <a:gdLst>
                  <a:gd name="T0" fmla="*/ 0 w 14"/>
                  <a:gd name="T1" fmla="*/ 12 h 20"/>
                  <a:gd name="T2" fmla="*/ 0 w 14"/>
                  <a:gd name="T3" fmla="*/ 12 h 20"/>
                  <a:gd name="T4" fmla="*/ 2 w 14"/>
                  <a:gd name="T5" fmla="*/ 13 h 20"/>
                  <a:gd name="T6" fmla="*/ 2 w 14"/>
                  <a:gd name="T7" fmla="*/ 13 h 20"/>
                  <a:gd name="T8" fmla="*/ 3 w 14"/>
                  <a:gd name="T9" fmla="*/ 15 h 20"/>
                  <a:gd name="T10" fmla="*/ 5 w 14"/>
                  <a:gd name="T11" fmla="*/ 15 h 20"/>
                  <a:gd name="T12" fmla="*/ 5 w 14"/>
                  <a:gd name="T13" fmla="*/ 17 h 20"/>
                  <a:gd name="T14" fmla="*/ 5 w 14"/>
                  <a:gd name="T15" fmla="*/ 17 h 20"/>
                  <a:gd name="T16" fmla="*/ 5 w 14"/>
                  <a:gd name="T17" fmla="*/ 19 h 20"/>
                  <a:gd name="T18" fmla="*/ 5 w 14"/>
                  <a:gd name="T19" fmla="*/ 19 h 20"/>
                  <a:gd name="T20" fmla="*/ 7 w 14"/>
                  <a:gd name="T21" fmla="*/ 20 h 20"/>
                  <a:gd name="T22" fmla="*/ 9 w 14"/>
                  <a:gd name="T23" fmla="*/ 20 h 20"/>
                  <a:gd name="T24" fmla="*/ 9 w 14"/>
                  <a:gd name="T25" fmla="*/ 20 h 20"/>
                  <a:gd name="T26" fmla="*/ 10 w 14"/>
                  <a:gd name="T27" fmla="*/ 19 h 20"/>
                  <a:gd name="T28" fmla="*/ 10 w 14"/>
                  <a:gd name="T29" fmla="*/ 19 h 20"/>
                  <a:gd name="T30" fmla="*/ 12 w 14"/>
                  <a:gd name="T31" fmla="*/ 15 h 20"/>
                  <a:gd name="T32" fmla="*/ 14 w 14"/>
                  <a:gd name="T33" fmla="*/ 13 h 20"/>
                  <a:gd name="T34" fmla="*/ 14 w 14"/>
                  <a:gd name="T35" fmla="*/ 10 h 20"/>
                  <a:gd name="T36" fmla="*/ 12 w 14"/>
                  <a:gd name="T37" fmla="*/ 7 h 20"/>
                  <a:gd name="T38" fmla="*/ 10 w 14"/>
                  <a:gd name="T39" fmla="*/ 5 h 20"/>
                  <a:gd name="T40" fmla="*/ 9 w 14"/>
                  <a:gd name="T41" fmla="*/ 3 h 20"/>
                  <a:gd name="T42" fmla="*/ 7 w 14"/>
                  <a:gd name="T43" fmla="*/ 0 h 20"/>
                  <a:gd name="T44" fmla="*/ 7 w 14"/>
                  <a:gd name="T45" fmla="*/ 0 h 20"/>
                  <a:gd name="T46" fmla="*/ 5 w 14"/>
                  <a:gd name="T47" fmla="*/ 3 h 20"/>
                  <a:gd name="T48" fmla="*/ 5 w 14"/>
                  <a:gd name="T49" fmla="*/ 3 h 20"/>
                  <a:gd name="T50" fmla="*/ 2 w 14"/>
                  <a:gd name="T51" fmla="*/ 5 h 20"/>
                  <a:gd name="T52" fmla="*/ 0 w 14"/>
                  <a:gd name="T53" fmla="*/ 8 h 20"/>
                  <a:gd name="T54" fmla="*/ 0 w 14"/>
                  <a:gd name="T55" fmla="*/ 12 h 20"/>
                  <a:gd name="T56" fmla="*/ 0 w 14"/>
                  <a:gd name="T5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20">
                    <a:moveTo>
                      <a:pt x="0" y="12"/>
                    </a:moveTo>
                    <a:lnTo>
                      <a:pt x="0" y="12"/>
                    </a:lnTo>
                    <a:lnTo>
                      <a:pt x="2" y="13"/>
                    </a:lnTo>
                    <a:lnTo>
                      <a:pt x="2" y="13"/>
                    </a:lnTo>
                    <a:lnTo>
                      <a:pt x="3" y="15"/>
                    </a:lnTo>
                    <a:lnTo>
                      <a:pt x="5" y="15"/>
                    </a:lnTo>
                    <a:lnTo>
                      <a:pt x="5" y="17"/>
                    </a:lnTo>
                    <a:lnTo>
                      <a:pt x="5" y="17"/>
                    </a:lnTo>
                    <a:lnTo>
                      <a:pt x="5" y="19"/>
                    </a:lnTo>
                    <a:lnTo>
                      <a:pt x="5" y="19"/>
                    </a:lnTo>
                    <a:lnTo>
                      <a:pt x="7" y="20"/>
                    </a:lnTo>
                    <a:lnTo>
                      <a:pt x="9" y="20"/>
                    </a:lnTo>
                    <a:lnTo>
                      <a:pt x="9" y="20"/>
                    </a:lnTo>
                    <a:lnTo>
                      <a:pt x="10" y="19"/>
                    </a:lnTo>
                    <a:lnTo>
                      <a:pt x="10" y="19"/>
                    </a:lnTo>
                    <a:lnTo>
                      <a:pt x="12" y="15"/>
                    </a:lnTo>
                    <a:lnTo>
                      <a:pt x="14" y="13"/>
                    </a:lnTo>
                    <a:lnTo>
                      <a:pt x="14" y="10"/>
                    </a:lnTo>
                    <a:lnTo>
                      <a:pt x="12" y="7"/>
                    </a:lnTo>
                    <a:lnTo>
                      <a:pt x="10" y="5"/>
                    </a:lnTo>
                    <a:lnTo>
                      <a:pt x="9" y="3"/>
                    </a:lnTo>
                    <a:lnTo>
                      <a:pt x="7" y="0"/>
                    </a:lnTo>
                    <a:lnTo>
                      <a:pt x="7" y="0"/>
                    </a:lnTo>
                    <a:lnTo>
                      <a:pt x="5" y="3"/>
                    </a:lnTo>
                    <a:lnTo>
                      <a:pt x="5" y="3"/>
                    </a:lnTo>
                    <a:lnTo>
                      <a:pt x="2" y="5"/>
                    </a:lnTo>
                    <a:lnTo>
                      <a:pt x="0" y="8"/>
                    </a:lnTo>
                    <a:lnTo>
                      <a:pt x="0" y="12"/>
                    </a:lnTo>
                    <a:lnTo>
                      <a:pt x="0" y="1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61" name="Freeform 445"/>
              <p:cNvSpPr>
                <a:spLocks/>
              </p:cNvSpPr>
              <p:nvPr/>
            </p:nvSpPr>
            <p:spPr bwMode="auto">
              <a:xfrm>
                <a:off x="1888" y="2471"/>
                <a:ext cx="46" cy="57"/>
              </a:xfrm>
              <a:custGeom>
                <a:avLst/>
                <a:gdLst>
                  <a:gd name="T0" fmla="*/ 0 w 46"/>
                  <a:gd name="T1" fmla="*/ 53 h 57"/>
                  <a:gd name="T2" fmla="*/ 0 w 46"/>
                  <a:gd name="T3" fmla="*/ 53 h 57"/>
                  <a:gd name="T4" fmla="*/ 3 w 46"/>
                  <a:gd name="T5" fmla="*/ 46 h 57"/>
                  <a:gd name="T6" fmla="*/ 5 w 46"/>
                  <a:gd name="T7" fmla="*/ 41 h 57"/>
                  <a:gd name="T8" fmla="*/ 5 w 46"/>
                  <a:gd name="T9" fmla="*/ 33 h 57"/>
                  <a:gd name="T10" fmla="*/ 3 w 46"/>
                  <a:gd name="T11" fmla="*/ 28 h 57"/>
                  <a:gd name="T12" fmla="*/ 3 w 46"/>
                  <a:gd name="T13" fmla="*/ 26 h 57"/>
                  <a:gd name="T14" fmla="*/ 2 w 46"/>
                  <a:gd name="T15" fmla="*/ 19 h 57"/>
                  <a:gd name="T16" fmla="*/ 2 w 46"/>
                  <a:gd name="T17" fmla="*/ 12 h 57"/>
                  <a:gd name="T18" fmla="*/ 7 w 46"/>
                  <a:gd name="T19" fmla="*/ 7 h 57"/>
                  <a:gd name="T20" fmla="*/ 9 w 46"/>
                  <a:gd name="T21" fmla="*/ 3 h 57"/>
                  <a:gd name="T22" fmla="*/ 10 w 46"/>
                  <a:gd name="T23" fmla="*/ 2 h 57"/>
                  <a:gd name="T24" fmla="*/ 15 w 46"/>
                  <a:gd name="T25" fmla="*/ 0 h 57"/>
                  <a:gd name="T26" fmla="*/ 21 w 46"/>
                  <a:gd name="T27" fmla="*/ 2 h 57"/>
                  <a:gd name="T28" fmla="*/ 22 w 46"/>
                  <a:gd name="T29" fmla="*/ 3 h 57"/>
                  <a:gd name="T30" fmla="*/ 24 w 46"/>
                  <a:gd name="T31" fmla="*/ 3 h 57"/>
                  <a:gd name="T32" fmla="*/ 27 w 46"/>
                  <a:gd name="T33" fmla="*/ 3 h 57"/>
                  <a:gd name="T34" fmla="*/ 29 w 46"/>
                  <a:gd name="T35" fmla="*/ 5 h 57"/>
                  <a:gd name="T36" fmla="*/ 33 w 46"/>
                  <a:gd name="T37" fmla="*/ 9 h 57"/>
                  <a:gd name="T38" fmla="*/ 38 w 46"/>
                  <a:gd name="T39" fmla="*/ 14 h 57"/>
                  <a:gd name="T40" fmla="*/ 39 w 46"/>
                  <a:gd name="T41" fmla="*/ 16 h 57"/>
                  <a:gd name="T42" fmla="*/ 39 w 46"/>
                  <a:gd name="T43" fmla="*/ 19 h 57"/>
                  <a:gd name="T44" fmla="*/ 39 w 46"/>
                  <a:gd name="T45" fmla="*/ 21 h 57"/>
                  <a:gd name="T46" fmla="*/ 41 w 46"/>
                  <a:gd name="T47" fmla="*/ 19 h 57"/>
                  <a:gd name="T48" fmla="*/ 46 w 46"/>
                  <a:gd name="T49" fmla="*/ 21 h 57"/>
                  <a:gd name="T50" fmla="*/ 45 w 46"/>
                  <a:gd name="T51" fmla="*/ 26 h 57"/>
                  <a:gd name="T52" fmla="*/ 43 w 46"/>
                  <a:gd name="T53" fmla="*/ 31 h 57"/>
                  <a:gd name="T54" fmla="*/ 39 w 46"/>
                  <a:gd name="T55" fmla="*/ 34 h 57"/>
                  <a:gd name="T56" fmla="*/ 38 w 46"/>
                  <a:gd name="T57" fmla="*/ 40 h 57"/>
                  <a:gd name="T58" fmla="*/ 36 w 46"/>
                  <a:gd name="T59" fmla="*/ 43 h 57"/>
                  <a:gd name="T60" fmla="*/ 34 w 46"/>
                  <a:gd name="T61" fmla="*/ 48 h 57"/>
                  <a:gd name="T62" fmla="*/ 31 w 46"/>
                  <a:gd name="T63" fmla="*/ 53 h 57"/>
                  <a:gd name="T64" fmla="*/ 26 w 46"/>
                  <a:gd name="T65" fmla="*/ 57 h 57"/>
                  <a:gd name="T66" fmla="*/ 19 w 46"/>
                  <a:gd name="T67" fmla="*/ 55 h 57"/>
                  <a:gd name="T68" fmla="*/ 14 w 46"/>
                  <a:gd name="T69" fmla="*/ 55 h 57"/>
                  <a:gd name="T70" fmla="*/ 12 w 46"/>
                  <a:gd name="T71" fmla="*/ 55 h 57"/>
                  <a:gd name="T72" fmla="*/ 3 w 46"/>
                  <a:gd name="T7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57">
                    <a:moveTo>
                      <a:pt x="3" y="55"/>
                    </a:moveTo>
                    <a:lnTo>
                      <a:pt x="0" y="53"/>
                    </a:lnTo>
                    <a:lnTo>
                      <a:pt x="0" y="53"/>
                    </a:lnTo>
                    <a:lnTo>
                      <a:pt x="0" y="53"/>
                    </a:lnTo>
                    <a:lnTo>
                      <a:pt x="2" y="50"/>
                    </a:lnTo>
                    <a:lnTo>
                      <a:pt x="3" y="46"/>
                    </a:lnTo>
                    <a:lnTo>
                      <a:pt x="5" y="45"/>
                    </a:lnTo>
                    <a:lnTo>
                      <a:pt x="5" y="41"/>
                    </a:lnTo>
                    <a:lnTo>
                      <a:pt x="5" y="38"/>
                    </a:lnTo>
                    <a:lnTo>
                      <a:pt x="5" y="33"/>
                    </a:lnTo>
                    <a:lnTo>
                      <a:pt x="5" y="33"/>
                    </a:lnTo>
                    <a:lnTo>
                      <a:pt x="3" y="28"/>
                    </a:lnTo>
                    <a:lnTo>
                      <a:pt x="3" y="28"/>
                    </a:lnTo>
                    <a:lnTo>
                      <a:pt x="3" y="26"/>
                    </a:lnTo>
                    <a:lnTo>
                      <a:pt x="2" y="21"/>
                    </a:lnTo>
                    <a:lnTo>
                      <a:pt x="2" y="19"/>
                    </a:lnTo>
                    <a:lnTo>
                      <a:pt x="2" y="16"/>
                    </a:lnTo>
                    <a:lnTo>
                      <a:pt x="2" y="12"/>
                    </a:lnTo>
                    <a:lnTo>
                      <a:pt x="3" y="10"/>
                    </a:lnTo>
                    <a:lnTo>
                      <a:pt x="7" y="7"/>
                    </a:lnTo>
                    <a:lnTo>
                      <a:pt x="7" y="5"/>
                    </a:lnTo>
                    <a:lnTo>
                      <a:pt x="9" y="3"/>
                    </a:lnTo>
                    <a:lnTo>
                      <a:pt x="10" y="2"/>
                    </a:lnTo>
                    <a:lnTo>
                      <a:pt x="10" y="2"/>
                    </a:lnTo>
                    <a:lnTo>
                      <a:pt x="15" y="0"/>
                    </a:lnTo>
                    <a:lnTo>
                      <a:pt x="15" y="0"/>
                    </a:lnTo>
                    <a:lnTo>
                      <a:pt x="15" y="0"/>
                    </a:lnTo>
                    <a:lnTo>
                      <a:pt x="21" y="2"/>
                    </a:lnTo>
                    <a:lnTo>
                      <a:pt x="21" y="2"/>
                    </a:lnTo>
                    <a:lnTo>
                      <a:pt x="22" y="3"/>
                    </a:lnTo>
                    <a:lnTo>
                      <a:pt x="22" y="3"/>
                    </a:lnTo>
                    <a:lnTo>
                      <a:pt x="24" y="3"/>
                    </a:lnTo>
                    <a:lnTo>
                      <a:pt x="24" y="3"/>
                    </a:lnTo>
                    <a:lnTo>
                      <a:pt x="27" y="3"/>
                    </a:lnTo>
                    <a:lnTo>
                      <a:pt x="27" y="3"/>
                    </a:lnTo>
                    <a:lnTo>
                      <a:pt x="29" y="5"/>
                    </a:lnTo>
                    <a:lnTo>
                      <a:pt x="29" y="5"/>
                    </a:lnTo>
                    <a:lnTo>
                      <a:pt x="33" y="9"/>
                    </a:lnTo>
                    <a:lnTo>
                      <a:pt x="38" y="14"/>
                    </a:lnTo>
                    <a:lnTo>
                      <a:pt x="38" y="14"/>
                    </a:lnTo>
                    <a:lnTo>
                      <a:pt x="39" y="14"/>
                    </a:lnTo>
                    <a:lnTo>
                      <a:pt x="39" y="16"/>
                    </a:lnTo>
                    <a:lnTo>
                      <a:pt x="39" y="16"/>
                    </a:lnTo>
                    <a:lnTo>
                      <a:pt x="39" y="19"/>
                    </a:lnTo>
                    <a:lnTo>
                      <a:pt x="39" y="19"/>
                    </a:lnTo>
                    <a:lnTo>
                      <a:pt x="39" y="21"/>
                    </a:lnTo>
                    <a:lnTo>
                      <a:pt x="39" y="21"/>
                    </a:lnTo>
                    <a:lnTo>
                      <a:pt x="41" y="19"/>
                    </a:lnTo>
                    <a:lnTo>
                      <a:pt x="43" y="17"/>
                    </a:lnTo>
                    <a:lnTo>
                      <a:pt x="46" y="21"/>
                    </a:lnTo>
                    <a:lnTo>
                      <a:pt x="46" y="24"/>
                    </a:lnTo>
                    <a:lnTo>
                      <a:pt x="45" y="26"/>
                    </a:lnTo>
                    <a:lnTo>
                      <a:pt x="45" y="29"/>
                    </a:lnTo>
                    <a:lnTo>
                      <a:pt x="43" y="31"/>
                    </a:lnTo>
                    <a:lnTo>
                      <a:pt x="41" y="34"/>
                    </a:lnTo>
                    <a:lnTo>
                      <a:pt x="39" y="34"/>
                    </a:lnTo>
                    <a:lnTo>
                      <a:pt x="39" y="36"/>
                    </a:lnTo>
                    <a:lnTo>
                      <a:pt x="38" y="40"/>
                    </a:lnTo>
                    <a:lnTo>
                      <a:pt x="36" y="43"/>
                    </a:lnTo>
                    <a:lnTo>
                      <a:pt x="36" y="43"/>
                    </a:lnTo>
                    <a:lnTo>
                      <a:pt x="36" y="46"/>
                    </a:lnTo>
                    <a:lnTo>
                      <a:pt x="34" y="48"/>
                    </a:lnTo>
                    <a:lnTo>
                      <a:pt x="33" y="50"/>
                    </a:lnTo>
                    <a:lnTo>
                      <a:pt x="31" y="53"/>
                    </a:lnTo>
                    <a:lnTo>
                      <a:pt x="29" y="55"/>
                    </a:lnTo>
                    <a:lnTo>
                      <a:pt x="26" y="57"/>
                    </a:lnTo>
                    <a:lnTo>
                      <a:pt x="22" y="57"/>
                    </a:lnTo>
                    <a:lnTo>
                      <a:pt x="19" y="55"/>
                    </a:lnTo>
                    <a:lnTo>
                      <a:pt x="17" y="55"/>
                    </a:lnTo>
                    <a:lnTo>
                      <a:pt x="14" y="55"/>
                    </a:lnTo>
                    <a:lnTo>
                      <a:pt x="14" y="55"/>
                    </a:lnTo>
                    <a:lnTo>
                      <a:pt x="12" y="55"/>
                    </a:lnTo>
                    <a:lnTo>
                      <a:pt x="7" y="57"/>
                    </a:lnTo>
                    <a:lnTo>
                      <a:pt x="3" y="5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62" name="Freeform 446"/>
              <p:cNvSpPr>
                <a:spLocks/>
              </p:cNvSpPr>
              <p:nvPr/>
            </p:nvSpPr>
            <p:spPr bwMode="auto">
              <a:xfrm>
                <a:off x="1522" y="2370"/>
                <a:ext cx="185" cy="256"/>
              </a:xfrm>
              <a:custGeom>
                <a:avLst/>
                <a:gdLst>
                  <a:gd name="T0" fmla="*/ 125 w 185"/>
                  <a:gd name="T1" fmla="*/ 244 h 256"/>
                  <a:gd name="T2" fmla="*/ 123 w 185"/>
                  <a:gd name="T3" fmla="*/ 223 h 256"/>
                  <a:gd name="T4" fmla="*/ 116 w 185"/>
                  <a:gd name="T5" fmla="*/ 226 h 256"/>
                  <a:gd name="T6" fmla="*/ 111 w 185"/>
                  <a:gd name="T7" fmla="*/ 223 h 256"/>
                  <a:gd name="T8" fmla="*/ 106 w 185"/>
                  <a:gd name="T9" fmla="*/ 225 h 256"/>
                  <a:gd name="T10" fmla="*/ 89 w 185"/>
                  <a:gd name="T11" fmla="*/ 223 h 256"/>
                  <a:gd name="T12" fmla="*/ 84 w 185"/>
                  <a:gd name="T13" fmla="*/ 214 h 256"/>
                  <a:gd name="T14" fmla="*/ 72 w 185"/>
                  <a:gd name="T15" fmla="*/ 202 h 256"/>
                  <a:gd name="T16" fmla="*/ 61 w 185"/>
                  <a:gd name="T17" fmla="*/ 192 h 256"/>
                  <a:gd name="T18" fmla="*/ 50 w 185"/>
                  <a:gd name="T19" fmla="*/ 189 h 256"/>
                  <a:gd name="T20" fmla="*/ 39 w 185"/>
                  <a:gd name="T21" fmla="*/ 185 h 256"/>
                  <a:gd name="T22" fmla="*/ 27 w 185"/>
                  <a:gd name="T23" fmla="*/ 183 h 256"/>
                  <a:gd name="T24" fmla="*/ 14 w 185"/>
                  <a:gd name="T25" fmla="*/ 175 h 256"/>
                  <a:gd name="T26" fmla="*/ 2 w 185"/>
                  <a:gd name="T27" fmla="*/ 166 h 256"/>
                  <a:gd name="T28" fmla="*/ 5 w 185"/>
                  <a:gd name="T29" fmla="*/ 159 h 256"/>
                  <a:gd name="T30" fmla="*/ 17 w 185"/>
                  <a:gd name="T31" fmla="*/ 149 h 256"/>
                  <a:gd name="T32" fmla="*/ 24 w 185"/>
                  <a:gd name="T33" fmla="*/ 139 h 256"/>
                  <a:gd name="T34" fmla="*/ 27 w 185"/>
                  <a:gd name="T35" fmla="*/ 130 h 256"/>
                  <a:gd name="T36" fmla="*/ 24 w 185"/>
                  <a:gd name="T37" fmla="*/ 123 h 256"/>
                  <a:gd name="T38" fmla="*/ 24 w 185"/>
                  <a:gd name="T39" fmla="*/ 115 h 256"/>
                  <a:gd name="T40" fmla="*/ 24 w 185"/>
                  <a:gd name="T41" fmla="*/ 106 h 256"/>
                  <a:gd name="T42" fmla="*/ 22 w 185"/>
                  <a:gd name="T43" fmla="*/ 96 h 256"/>
                  <a:gd name="T44" fmla="*/ 19 w 185"/>
                  <a:gd name="T45" fmla="*/ 82 h 256"/>
                  <a:gd name="T46" fmla="*/ 24 w 185"/>
                  <a:gd name="T47" fmla="*/ 72 h 256"/>
                  <a:gd name="T48" fmla="*/ 26 w 185"/>
                  <a:gd name="T49" fmla="*/ 56 h 256"/>
                  <a:gd name="T50" fmla="*/ 32 w 185"/>
                  <a:gd name="T51" fmla="*/ 58 h 256"/>
                  <a:gd name="T52" fmla="*/ 44 w 185"/>
                  <a:gd name="T53" fmla="*/ 48 h 256"/>
                  <a:gd name="T54" fmla="*/ 50 w 185"/>
                  <a:gd name="T55" fmla="*/ 43 h 256"/>
                  <a:gd name="T56" fmla="*/ 53 w 185"/>
                  <a:gd name="T57" fmla="*/ 32 h 256"/>
                  <a:gd name="T58" fmla="*/ 63 w 185"/>
                  <a:gd name="T59" fmla="*/ 19 h 256"/>
                  <a:gd name="T60" fmla="*/ 70 w 185"/>
                  <a:gd name="T61" fmla="*/ 22 h 256"/>
                  <a:gd name="T62" fmla="*/ 85 w 185"/>
                  <a:gd name="T63" fmla="*/ 15 h 256"/>
                  <a:gd name="T64" fmla="*/ 99 w 185"/>
                  <a:gd name="T65" fmla="*/ 7 h 256"/>
                  <a:gd name="T66" fmla="*/ 113 w 185"/>
                  <a:gd name="T67" fmla="*/ 0 h 256"/>
                  <a:gd name="T68" fmla="*/ 111 w 185"/>
                  <a:gd name="T69" fmla="*/ 10 h 256"/>
                  <a:gd name="T70" fmla="*/ 96 w 185"/>
                  <a:gd name="T71" fmla="*/ 29 h 256"/>
                  <a:gd name="T72" fmla="*/ 89 w 185"/>
                  <a:gd name="T73" fmla="*/ 48 h 256"/>
                  <a:gd name="T74" fmla="*/ 97 w 185"/>
                  <a:gd name="T75" fmla="*/ 56 h 256"/>
                  <a:gd name="T76" fmla="*/ 101 w 185"/>
                  <a:gd name="T77" fmla="*/ 68 h 256"/>
                  <a:gd name="T78" fmla="*/ 108 w 185"/>
                  <a:gd name="T79" fmla="*/ 82 h 256"/>
                  <a:gd name="T80" fmla="*/ 132 w 185"/>
                  <a:gd name="T81" fmla="*/ 82 h 256"/>
                  <a:gd name="T82" fmla="*/ 154 w 185"/>
                  <a:gd name="T83" fmla="*/ 94 h 256"/>
                  <a:gd name="T84" fmla="*/ 171 w 185"/>
                  <a:gd name="T85" fmla="*/ 92 h 256"/>
                  <a:gd name="T86" fmla="*/ 174 w 185"/>
                  <a:gd name="T87" fmla="*/ 96 h 256"/>
                  <a:gd name="T88" fmla="*/ 173 w 185"/>
                  <a:gd name="T89" fmla="*/ 101 h 256"/>
                  <a:gd name="T90" fmla="*/ 171 w 185"/>
                  <a:gd name="T91" fmla="*/ 108 h 256"/>
                  <a:gd name="T92" fmla="*/ 169 w 185"/>
                  <a:gd name="T93" fmla="*/ 125 h 256"/>
                  <a:gd name="T94" fmla="*/ 178 w 185"/>
                  <a:gd name="T95" fmla="*/ 135 h 256"/>
                  <a:gd name="T96" fmla="*/ 174 w 185"/>
                  <a:gd name="T97" fmla="*/ 141 h 256"/>
                  <a:gd name="T98" fmla="*/ 176 w 185"/>
                  <a:gd name="T99" fmla="*/ 151 h 256"/>
                  <a:gd name="T100" fmla="*/ 185 w 185"/>
                  <a:gd name="T101" fmla="*/ 170 h 256"/>
                  <a:gd name="T102" fmla="*/ 178 w 185"/>
                  <a:gd name="T103" fmla="*/ 170 h 256"/>
                  <a:gd name="T104" fmla="*/ 174 w 185"/>
                  <a:gd name="T105" fmla="*/ 158 h 256"/>
                  <a:gd name="T106" fmla="*/ 171 w 185"/>
                  <a:gd name="T107" fmla="*/ 159 h 256"/>
                  <a:gd name="T108" fmla="*/ 168 w 185"/>
                  <a:gd name="T109" fmla="*/ 163 h 256"/>
                  <a:gd name="T110" fmla="*/ 164 w 185"/>
                  <a:gd name="T111" fmla="*/ 161 h 256"/>
                  <a:gd name="T112" fmla="*/ 138 w 185"/>
                  <a:gd name="T113" fmla="*/ 163 h 256"/>
                  <a:gd name="T114" fmla="*/ 149 w 185"/>
                  <a:gd name="T115" fmla="*/ 173 h 256"/>
                  <a:gd name="T116" fmla="*/ 149 w 185"/>
                  <a:gd name="T117" fmla="*/ 178 h 256"/>
                  <a:gd name="T118" fmla="*/ 140 w 185"/>
                  <a:gd name="T119" fmla="*/ 192 h 256"/>
                  <a:gd name="T120" fmla="*/ 147 w 185"/>
                  <a:gd name="T121" fmla="*/ 20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5" h="256">
                    <a:moveTo>
                      <a:pt x="132" y="252"/>
                    </a:moveTo>
                    <a:lnTo>
                      <a:pt x="132" y="249"/>
                    </a:lnTo>
                    <a:lnTo>
                      <a:pt x="125" y="245"/>
                    </a:lnTo>
                    <a:lnTo>
                      <a:pt x="125" y="244"/>
                    </a:lnTo>
                    <a:lnTo>
                      <a:pt x="125" y="244"/>
                    </a:lnTo>
                    <a:lnTo>
                      <a:pt x="133" y="230"/>
                    </a:lnTo>
                    <a:lnTo>
                      <a:pt x="133" y="230"/>
                    </a:lnTo>
                    <a:lnTo>
                      <a:pt x="123" y="223"/>
                    </a:lnTo>
                    <a:lnTo>
                      <a:pt x="123" y="223"/>
                    </a:lnTo>
                    <a:lnTo>
                      <a:pt x="121" y="225"/>
                    </a:lnTo>
                    <a:lnTo>
                      <a:pt x="121" y="225"/>
                    </a:lnTo>
                    <a:lnTo>
                      <a:pt x="116" y="226"/>
                    </a:lnTo>
                    <a:lnTo>
                      <a:pt x="116" y="226"/>
                    </a:lnTo>
                    <a:lnTo>
                      <a:pt x="113" y="225"/>
                    </a:lnTo>
                    <a:lnTo>
                      <a:pt x="111" y="223"/>
                    </a:lnTo>
                    <a:lnTo>
                      <a:pt x="111" y="223"/>
                    </a:lnTo>
                    <a:lnTo>
                      <a:pt x="111" y="223"/>
                    </a:lnTo>
                    <a:lnTo>
                      <a:pt x="111" y="223"/>
                    </a:lnTo>
                    <a:lnTo>
                      <a:pt x="109" y="225"/>
                    </a:lnTo>
                    <a:lnTo>
                      <a:pt x="106" y="225"/>
                    </a:lnTo>
                    <a:lnTo>
                      <a:pt x="106" y="225"/>
                    </a:lnTo>
                    <a:lnTo>
                      <a:pt x="91" y="225"/>
                    </a:lnTo>
                    <a:lnTo>
                      <a:pt x="91" y="225"/>
                    </a:lnTo>
                    <a:lnTo>
                      <a:pt x="89" y="223"/>
                    </a:lnTo>
                    <a:lnTo>
                      <a:pt x="89" y="223"/>
                    </a:lnTo>
                    <a:lnTo>
                      <a:pt x="89" y="220"/>
                    </a:lnTo>
                    <a:lnTo>
                      <a:pt x="84" y="214"/>
                    </a:lnTo>
                    <a:lnTo>
                      <a:pt x="84" y="214"/>
                    </a:lnTo>
                    <a:lnTo>
                      <a:pt x="79" y="208"/>
                    </a:lnTo>
                    <a:lnTo>
                      <a:pt x="79" y="208"/>
                    </a:lnTo>
                    <a:lnTo>
                      <a:pt x="75" y="206"/>
                    </a:lnTo>
                    <a:lnTo>
                      <a:pt x="72" y="202"/>
                    </a:lnTo>
                    <a:lnTo>
                      <a:pt x="70" y="199"/>
                    </a:lnTo>
                    <a:lnTo>
                      <a:pt x="67" y="197"/>
                    </a:lnTo>
                    <a:lnTo>
                      <a:pt x="65" y="194"/>
                    </a:lnTo>
                    <a:lnTo>
                      <a:pt x="61" y="192"/>
                    </a:lnTo>
                    <a:lnTo>
                      <a:pt x="56" y="192"/>
                    </a:lnTo>
                    <a:lnTo>
                      <a:pt x="53" y="192"/>
                    </a:lnTo>
                    <a:lnTo>
                      <a:pt x="51" y="190"/>
                    </a:lnTo>
                    <a:lnTo>
                      <a:pt x="50" y="189"/>
                    </a:lnTo>
                    <a:lnTo>
                      <a:pt x="46" y="187"/>
                    </a:lnTo>
                    <a:lnTo>
                      <a:pt x="43" y="185"/>
                    </a:lnTo>
                    <a:lnTo>
                      <a:pt x="41" y="183"/>
                    </a:lnTo>
                    <a:lnTo>
                      <a:pt x="39" y="185"/>
                    </a:lnTo>
                    <a:lnTo>
                      <a:pt x="36" y="187"/>
                    </a:lnTo>
                    <a:lnTo>
                      <a:pt x="34" y="185"/>
                    </a:lnTo>
                    <a:lnTo>
                      <a:pt x="31" y="185"/>
                    </a:lnTo>
                    <a:lnTo>
                      <a:pt x="27" y="183"/>
                    </a:lnTo>
                    <a:lnTo>
                      <a:pt x="24" y="182"/>
                    </a:lnTo>
                    <a:lnTo>
                      <a:pt x="22" y="180"/>
                    </a:lnTo>
                    <a:lnTo>
                      <a:pt x="20" y="177"/>
                    </a:lnTo>
                    <a:lnTo>
                      <a:pt x="14" y="175"/>
                    </a:lnTo>
                    <a:lnTo>
                      <a:pt x="12" y="173"/>
                    </a:lnTo>
                    <a:lnTo>
                      <a:pt x="8" y="171"/>
                    </a:lnTo>
                    <a:lnTo>
                      <a:pt x="0" y="168"/>
                    </a:lnTo>
                    <a:lnTo>
                      <a:pt x="2" y="166"/>
                    </a:lnTo>
                    <a:lnTo>
                      <a:pt x="0" y="165"/>
                    </a:lnTo>
                    <a:lnTo>
                      <a:pt x="0" y="161"/>
                    </a:lnTo>
                    <a:lnTo>
                      <a:pt x="3" y="161"/>
                    </a:lnTo>
                    <a:lnTo>
                      <a:pt x="5" y="159"/>
                    </a:lnTo>
                    <a:lnTo>
                      <a:pt x="5" y="153"/>
                    </a:lnTo>
                    <a:lnTo>
                      <a:pt x="8" y="149"/>
                    </a:lnTo>
                    <a:lnTo>
                      <a:pt x="14" y="149"/>
                    </a:lnTo>
                    <a:lnTo>
                      <a:pt x="17" y="149"/>
                    </a:lnTo>
                    <a:lnTo>
                      <a:pt x="19" y="149"/>
                    </a:lnTo>
                    <a:lnTo>
                      <a:pt x="19" y="144"/>
                    </a:lnTo>
                    <a:lnTo>
                      <a:pt x="22" y="141"/>
                    </a:lnTo>
                    <a:lnTo>
                      <a:pt x="24" y="139"/>
                    </a:lnTo>
                    <a:lnTo>
                      <a:pt x="24" y="137"/>
                    </a:lnTo>
                    <a:lnTo>
                      <a:pt x="24" y="134"/>
                    </a:lnTo>
                    <a:lnTo>
                      <a:pt x="27" y="132"/>
                    </a:lnTo>
                    <a:lnTo>
                      <a:pt x="27" y="130"/>
                    </a:lnTo>
                    <a:lnTo>
                      <a:pt x="26" y="129"/>
                    </a:lnTo>
                    <a:lnTo>
                      <a:pt x="22" y="127"/>
                    </a:lnTo>
                    <a:lnTo>
                      <a:pt x="26" y="123"/>
                    </a:lnTo>
                    <a:lnTo>
                      <a:pt x="24" y="123"/>
                    </a:lnTo>
                    <a:lnTo>
                      <a:pt x="24" y="120"/>
                    </a:lnTo>
                    <a:lnTo>
                      <a:pt x="24" y="120"/>
                    </a:lnTo>
                    <a:lnTo>
                      <a:pt x="24" y="117"/>
                    </a:lnTo>
                    <a:lnTo>
                      <a:pt x="24" y="115"/>
                    </a:lnTo>
                    <a:lnTo>
                      <a:pt x="24" y="115"/>
                    </a:lnTo>
                    <a:lnTo>
                      <a:pt x="26" y="111"/>
                    </a:lnTo>
                    <a:lnTo>
                      <a:pt x="22" y="110"/>
                    </a:lnTo>
                    <a:lnTo>
                      <a:pt x="24" y="106"/>
                    </a:lnTo>
                    <a:lnTo>
                      <a:pt x="24" y="103"/>
                    </a:lnTo>
                    <a:lnTo>
                      <a:pt x="24" y="101"/>
                    </a:lnTo>
                    <a:lnTo>
                      <a:pt x="24" y="98"/>
                    </a:lnTo>
                    <a:lnTo>
                      <a:pt x="22" y="96"/>
                    </a:lnTo>
                    <a:lnTo>
                      <a:pt x="22" y="92"/>
                    </a:lnTo>
                    <a:lnTo>
                      <a:pt x="24" y="89"/>
                    </a:lnTo>
                    <a:lnTo>
                      <a:pt x="19" y="86"/>
                    </a:lnTo>
                    <a:lnTo>
                      <a:pt x="19" y="82"/>
                    </a:lnTo>
                    <a:lnTo>
                      <a:pt x="17" y="80"/>
                    </a:lnTo>
                    <a:lnTo>
                      <a:pt x="19" y="75"/>
                    </a:lnTo>
                    <a:lnTo>
                      <a:pt x="19" y="72"/>
                    </a:lnTo>
                    <a:lnTo>
                      <a:pt x="24" y="72"/>
                    </a:lnTo>
                    <a:lnTo>
                      <a:pt x="26" y="70"/>
                    </a:lnTo>
                    <a:lnTo>
                      <a:pt x="26" y="63"/>
                    </a:lnTo>
                    <a:lnTo>
                      <a:pt x="24" y="58"/>
                    </a:lnTo>
                    <a:lnTo>
                      <a:pt x="26" y="56"/>
                    </a:lnTo>
                    <a:lnTo>
                      <a:pt x="31" y="62"/>
                    </a:lnTo>
                    <a:lnTo>
                      <a:pt x="32" y="63"/>
                    </a:lnTo>
                    <a:lnTo>
                      <a:pt x="32" y="62"/>
                    </a:lnTo>
                    <a:lnTo>
                      <a:pt x="32" y="58"/>
                    </a:lnTo>
                    <a:lnTo>
                      <a:pt x="36" y="55"/>
                    </a:lnTo>
                    <a:lnTo>
                      <a:pt x="38" y="53"/>
                    </a:lnTo>
                    <a:lnTo>
                      <a:pt x="41" y="50"/>
                    </a:lnTo>
                    <a:lnTo>
                      <a:pt x="44" y="48"/>
                    </a:lnTo>
                    <a:lnTo>
                      <a:pt x="46" y="44"/>
                    </a:lnTo>
                    <a:lnTo>
                      <a:pt x="48" y="44"/>
                    </a:lnTo>
                    <a:lnTo>
                      <a:pt x="50" y="43"/>
                    </a:lnTo>
                    <a:lnTo>
                      <a:pt x="50" y="43"/>
                    </a:lnTo>
                    <a:lnTo>
                      <a:pt x="50" y="39"/>
                    </a:lnTo>
                    <a:lnTo>
                      <a:pt x="50" y="39"/>
                    </a:lnTo>
                    <a:lnTo>
                      <a:pt x="51" y="36"/>
                    </a:lnTo>
                    <a:lnTo>
                      <a:pt x="53" y="32"/>
                    </a:lnTo>
                    <a:lnTo>
                      <a:pt x="53" y="27"/>
                    </a:lnTo>
                    <a:lnTo>
                      <a:pt x="58" y="24"/>
                    </a:lnTo>
                    <a:lnTo>
                      <a:pt x="60" y="22"/>
                    </a:lnTo>
                    <a:lnTo>
                      <a:pt x="63" y="19"/>
                    </a:lnTo>
                    <a:lnTo>
                      <a:pt x="67" y="22"/>
                    </a:lnTo>
                    <a:lnTo>
                      <a:pt x="70" y="22"/>
                    </a:lnTo>
                    <a:lnTo>
                      <a:pt x="70" y="24"/>
                    </a:lnTo>
                    <a:lnTo>
                      <a:pt x="70" y="22"/>
                    </a:lnTo>
                    <a:lnTo>
                      <a:pt x="70" y="19"/>
                    </a:lnTo>
                    <a:lnTo>
                      <a:pt x="75" y="15"/>
                    </a:lnTo>
                    <a:lnTo>
                      <a:pt x="79" y="15"/>
                    </a:lnTo>
                    <a:lnTo>
                      <a:pt x="85" y="15"/>
                    </a:lnTo>
                    <a:lnTo>
                      <a:pt x="89" y="13"/>
                    </a:lnTo>
                    <a:lnTo>
                      <a:pt x="94" y="12"/>
                    </a:lnTo>
                    <a:lnTo>
                      <a:pt x="97" y="10"/>
                    </a:lnTo>
                    <a:lnTo>
                      <a:pt x="99" y="7"/>
                    </a:lnTo>
                    <a:lnTo>
                      <a:pt x="103" y="5"/>
                    </a:lnTo>
                    <a:lnTo>
                      <a:pt x="106" y="3"/>
                    </a:lnTo>
                    <a:lnTo>
                      <a:pt x="109" y="0"/>
                    </a:lnTo>
                    <a:lnTo>
                      <a:pt x="113" y="0"/>
                    </a:lnTo>
                    <a:lnTo>
                      <a:pt x="120" y="1"/>
                    </a:lnTo>
                    <a:lnTo>
                      <a:pt x="120" y="7"/>
                    </a:lnTo>
                    <a:lnTo>
                      <a:pt x="116" y="10"/>
                    </a:lnTo>
                    <a:lnTo>
                      <a:pt x="111" y="10"/>
                    </a:lnTo>
                    <a:lnTo>
                      <a:pt x="104" y="17"/>
                    </a:lnTo>
                    <a:lnTo>
                      <a:pt x="103" y="22"/>
                    </a:lnTo>
                    <a:lnTo>
                      <a:pt x="97" y="24"/>
                    </a:lnTo>
                    <a:lnTo>
                      <a:pt x="96" y="29"/>
                    </a:lnTo>
                    <a:lnTo>
                      <a:pt x="92" y="32"/>
                    </a:lnTo>
                    <a:lnTo>
                      <a:pt x="92" y="39"/>
                    </a:lnTo>
                    <a:lnTo>
                      <a:pt x="87" y="44"/>
                    </a:lnTo>
                    <a:lnTo>
                      <a:pt x="89" y="48"/>
                    </a:lnTo>
                    <a:lnTo>
                      <a:pt x="89" y="50"/>
                    </a:lnTo>
                    <a:lnTo>
                      <a:pt x="94" y="50"/>
                    </a:lnTo>
                    <a:lnTo>
                      <a:pt x="96" y="53"/>
                    </a:lnTo>
                    <a:lnTo>
                      <a:pt x="97" y="56"/>
                    </a:lnTo>
                    <a:lnTo>
                      <a:pt x="99" y="58"/>
                    </a:lnTo>
                    <a:lnTo>
                      <a:pt x="101" y="62"/>
                    </a:lnTo>
                    <a:lnTo>
                      <a:pt x="103" y="65"/>
                    </a:lnTo>
                    <a:lnTo>
                      <a:pt x="101" y="68"/>
                    </a:lnTo>
                    <a:lnTo>
                      <a:pt x="101" y="75"/>
                    </a:lnTo>
                    <a:lnTo>
                      <a:pt x="104" y="77"/>
                    </a:lnTo>
                    <a:lnTo>
                      <a:pt x="108" y="80"/>
                    </a:lnTo>
                    <a:lnTo>
                      <a:pt x="108" y="82"/>
                    </a:lnTo>
                    <a:lnTo>
                      <a:pt x="120" y="82"/>
                    </a:lnTo>
                    <a:lnTo>
                      <a:pt x="127" y="80"/>
                    </a:lnTo>
                    <a:lnTo>
                      <a:pt x="128" y="82"/>
                    </a:lnTo>
                    <a:lnTo>
                      <a:pt x="132" y="82"/>
                    </a:lnTo>
                    <a:lnTo>
                      <a:pt x="135" y="82"/>
                    </a:lnTo>
                    <a:lnTo>
                      <a:pt x="147" y="94"/>
                    </a:lnTo>
                    <a:lnTo>
                      <a:pt x="149" y="94"/>
                    </a:lnTo>
                    <a:lnTo>
                      <a:pt x="154" y="94"/>
                    </a:lnTo>
                    <a:lnTo>
                      <a:pt x="166" y="94"/>
                    </a:lnTo>
                    <a:lnTo>
                      <a:pt x="166" y="94"/>
                    </a:lnTo>
                    <a:lnTo>
                      <a:pt x="168" y="92"/>
                    </a:lnTo>
                    <a:lnTo>
                      <a:pt x="171" y="92"/>
                    </a:lnTo>
                    <a:lnTo>
                      <a:pt x="171" y="92"/>
                    </a:lnTo>
                    <a:lnTo>
                      <a:pt x="173" y="92"/>
                    </a:lnTo>
                    <a:lnTo>
                      <a:pt x="174" y="92"/>
                    </a:lnTo>
                    <a:lnTo>
                      <a:pt x="174" y="96"/>
                    </a:lnTo>
                    <a:lnTo>
                      <a:pt x="174" y="96"/>
                    </a:lnTo>
                    <a:lnTo>
                      <a:pt x="174" y="99"/>
                    </a:lnTo>
                    <a:lnTo>
                      <a:pt x="173" y="101"/>
                    </a:lnTo>
                    <a:lnTo>
                      <a:pt x="173" y="101"/>
                    </a:lnTo>
                    <a:lnTo>
                      <a:pt x="173" y="104"/>
                    </a:lnTo>
                    <a:lnTo>
                      <a:pt x="173" y="108"/>
                    </a:lnTo>
                    <a:lnTo>
                      <a:pt x="173" y="108"/>
                    </a:lnTo>
                    <a:lnTo>
                      <a:pt x="171" y="108"/>
                    </a:lnTo>
                    <a:lnTo>
                      <a:pt x="171" y="108"/>
                    </a:lnTo>
                    <a:lnTo>
                      <a:pt x="169" y="110"/>
                    </a:lnTo>
                    <a:lnTo>
                      <a:pt x="169" y="125"/>
                    </a:lnTo>
                    <a:lnTo>
                      <a:pt x="169" y="125"/>
                    </a:lnTo>
                    <a:lnTo>
                      <a:pt x="173" y="129"/>
                    </a:lnTo>
                    <a:lnTo>
                      <a:pt x="173" y="129"/>
                    </a:lnTo>
                    <a:lnTo>
                      <a:pt x="176" y="132"/>
                    </a:lnTo>
                    <a:lnTo>
                      <a:pt x="178" y="135"/>
                    </a:lnTo>
                    <a:lnTo>
                      <a:pt x="178" y="135"/>
                    </a:lnTo>
                    <a:lnTo>
                      <a:pt x="176" y="139"/>
                    </a:lnTo>
                    <a:lnTo>
                      <a:pt x="174" y="141"/>
                    </a:lnTo>
                    <a:lnTo>
                      <a:pt x="174" y="141"/>
                    </a:lnTo>
                    <a:lnTo>
                      <a:pt x="171" y="144"/>
                    </a:lnTo>
                    <a:lnTo>
                      <a:pt x="171" y="144"/>
                    </a:lnTo>
                    <a:lnTo>
                      <a:pt x="173" y="147"/>
                    </a:lnTo>
                    <a:lnTo>
                      <a:pt x="176" y="151"/>
                    </a:lnTo>
                    <a:lnTo>
                      <a:pt x="176" y="151"/>
                    </a:lnTo>
                    <a:lnTo>
                      <a:pt x="181" y="159"/>
                    </a:lnTo>
                    <a:lnTo>
                      <a:pt x="181" y="159"/>
                    </a:lnTo>
                    <a:lnTo>
                      <a:pt x="185" y="170"/>
                    </a:lnTo>
                    <a:lnTo>
                      <a:pt x="185" y="170"/>
                    </a:lnTo>
                    <a:lnTo>
                      <a:pt x="178" y="171"/>
                    </a:lnTo>
                    <a:lnTo>
                      <a:pt x="178" y="170"/>
                    </a:lnTo>
                    <a:lnTo>
                      <a:pt x="178" y="170"/>
                    </a:lnTo>
                    <a:lnTo>
                      <a:pt x="176" y="163"/>
                    </a:lnTo>
                    <a:lnTo>
                      <a:pt x="174" y="158"/>
                    </a:lnTo>
                    <a:lnTo>
                      <a:pt x="174" y="158"/>
                    </a:lnTo>
                    <a:lnTo>
                      <a:pt x="174" y="158"/>
                    </a:lnTo>
                    <a:lnTo>
                      <a:pt x="174" y="158"/>
                    </a:lnTo>
                    <a:lnTo>
                      <a:pt x="173" y="159"/>
                    </a:lnTo>
                    <a:lnTo>
                      <a:pt x="173" y="159"/>
                    </a:lnTo>
                    <a:lnTo>
                      <a:pt x="171" y="159"/>
                    </a:lnTo>
                    <a:lnTo>
                      <a:pt x="171" y="159"/>
                    </a:lnTo>
                    <a:lnTo>
                      <a:pt x="169" y="163"/>
                    </a:lnTo>
                    <a:lnTo>
                      <a:pt x="168" y="163"/>
                    </a:lnTo>
                    <a:lnTo>
                      <a:pt x="168" y="163"/>
                    </a:lnTo>
                    <a:lnTo>
                      <a:pt x="166" y="163"/>
                    </a:lnTo>
                    <a:lnTo>
                      <a:pt x="164" y="161"/>
                    </a:lnTo>
                    <a:lnTo>
                      <a:pt x="164" y="161"/>
                    </a:lnTo>
                    <a:lnTo>
                      <a:pt x="164" y="161"/>
                    </a:lnTo>
                    <a:lnTo>
                      <a:pt x="164" y="161"/>
                    </a:lnTo>
                    <a:lnTo>
                      <a:pt x="162" y="163"/>
                    </a:lnTo>
                    <a:lnTo>
                      <a:pt x="162" y="163"/>
                    </a:lnTo>
                    <a:lnTo>
                      <a:pt x="138" y="163"/>
                    </a:lnTo>
                    <a:lnTo>
                      <a:pt x="138" y="171"/>
                    </a:lnTo>
                    <a:lnTo>
                      <a:pt x="138" y="171"/>
                    </a:lnTo>
                    <a:lnTo>
                      <a:pt x="149" y="173"/>
                    </a:lnTo>
                    <a:lnTo>
                      <a:pt x="149" y="173"/>
                    </a:lnTo>
                    <a:lnTo>
                      <a:pt x="149" y="175"/>
                    </a:lnTo>
                    <a:lnTo>
                      <a:pt x="149" y="177"/>
                    </a:lnTo>
                    <a:lnTo>
                      <a:pt x="149" y="178"/>
                    </a:lnTo>
                    <a:lnTo>
                      <a:pt x="149" y="178"/>
                    </a:lnTo>
                    <a:lnTo>
                      <a:pt x="144" y="180"/>
                    </a:lnTo>
                    <a:lnTo>
                      <a:pt x="137" y="182"/>
                    </a:lnTo>
                    <a:lnTo>
                      <a:pt x="138" y="190"/>
                    </a:lnTo>
                    <a:lnTo>
                      <a:pt x="140" y="192"/>
                    </a:lnTo>
                    <a:lnTo>
                      <a:pt x="144" y="196"/>
                    </a:lnTo>
                    <a:lnTo>
                      <a:pt x="144" y="199"/>
                    </a:lnTo>
                    <a:lnTo>
                      <a:pt x="145" y="202"/>
                    </a:lnTo>
                    <a:lnTo>
                      <a:pt x="147" y="208"/>
                    </a:lnTo>
                    <a:lnTo>
                      <a:pt x="140" y="250"/>
                    </a:lnTo>
                    <a:lnTo>
                      <a:pt x="135" y="256"/>
                    </a:lnTo>
                    <a:lnTo>
                      <a:pt x="132" y="25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63" name="Freeform 447"/>
              <p:cNvSpPr>
                <a:spLocks noEditPoints="1"/>
              </p:cNvSpPr>
              <p:nvPr/>
            </p:nvSpPr>
            <p:spPr bwMode="auto">
              <a:xfrm>
                <a:off x="1597" y="2480"/>
                <a:ext cx="590" cy="590"/>
              </a:xfrm>
              <a:custGeom>
                <a:avLst/>
                <a:gdLst>
                  <a:gd name="T0" fmla="*/ 276 w 590"/>
                  <a:gd name="T1" fmla="*/ 559 h 590"/>
                  <a:gd name="T2" fmla="*/ 245 w 590"/>
                  <a:gd name="T3" fmla="*/ 547 h 590"/>
                  <a:gd name="T4" fmla="*/ 298 w 590"/>
                  <a:gd name="T5" fmla="*/ 472 h 590"/>
                  <a:gd name="T6" fmla="*/ 272 w 590"/>
                  <a:gd name="T7" fmla="*/ 422 h 590"/>
                  <a:gd name="T8" fmla="*/ 240 w 590"/>
                  <a:gd name="T9" fmla="*/ 393 h 590"/>
                  <a:gd name="T10" fmla="*/ 235 w 590"/>
                  <a:gd name="T11" fmla="*/ 341 h 590"/>
                  <a:gd name="T12" fmla="*/ 205 w 590"/>
                  <a:gd name="T13" fmla="*/ 305 h 590"/>
                  <a:gd name="T14" fmla="*/ 183 w 590"/>
                  <a:gd name="T15" fmla="*/ 283 h 590"/>
                  <a:gd name="T16" fmla="*/ 146 w 590"/>
                  <a:gd name="T17" fmla="*/ 268 h 590"/>
                  <a:gd name="T18" fmla="*/ 113 w 590"/>
                  <a:gd name="T19" fmla="*/ 230 h 590"/>
                  <a:gd name="T20" fmla="*/ 43 w 590"/>
                  <a:gd name="T21" fmla="*/ 230 h 590"/>
                  <a:gd name="T22" fmla="*/ 16 w 590"/>
                  <a:gd name="T23" fmla="*/ 214 h 590"/>
                  <a:gd name="T24" fmla="*/ 4 w 590"/>
                  <a:gd name="T25" fmla="*/ 189 h 590"/>
                  <a:gd name="T26" fmla="*/ 14 w 590"/>
                  <a:gd name="T27" fmla="*/ 166 h 590"/>
                  <a:gd name="T28" fmla="*/ 69 w 590"/>
                  <a:gd name="T29" fmla="*/ 98 h 590"/>
                  <a:gd name="T30" fmla="*/ 62 w 590"/>
                  <a:gd name="T31" fmla="*/ 51 h 590"/>
                  <a:gd name="T32" fmla="*/ 99 w 590"/>
                  <a:gd name="T33" fmla="*/ 46 h 590"/>
                  <a:gd name="T34" fmla="*/ 142 w 590"/>
                  <a:gd name="T35" fmla="*/ 56 h 590"/>
                  <a:gd name="T36" fmla="*/ 151 w 590"/>
                  <a:gd name="T37" fmla="*/ 43 h 590"/>
                  <a:gd name="T38" fmla="*/ 147 w 590"/>
                  <a:gd name="T39" fmla="*/ 24 h 590"/>
                  <a:gd name="T40" fmla="*/ 151 w 590"/>
                  <a:gd name="T41" fmla="*/ 17 h 590"/>
                  <a:gd name="T42" fmla="*/ 187 w 590"/>
                  <a:gd name="T43" fmla="*/ 13 h 590"/>
                  <a:gd name="T44" fmla="*/ 211 w 590"/>
                  <a:gd name="T45" fmla="*/ 8 h 590"/>
                  <a:gd name="T46" fmla="*/ 216 w 590"/>
                  <a:gd name="T47" fmla="*/ 24 h 590"/>
                  <a:gd name="T48" fmla="*/ 216 w 590"/>
                  <a:gd name="T49" fmla="*/ 44 h 590"/>
                  <a:gd name="T50" fmla="*/ 240 w 590"/>
                  <a:gd name="T51" fmla="*/ 55 h 590"/>
                  <a:gd name="T52" fmla="*/ 265 w 590"/>
                  <a:gd name="T53" fmla="*/ 48 h 590"/>
                  <a:gd name="T54" fmla="*/ 281 w 590"/>
                  <a:gd name="T55" fmla="*/ 39 h 590"/>
                  <a:gd name="T56" fmla="*/ 312 w 590"/>
                  <a:gd name="T57" fmla="*/ 44 h 590"/>
                  <a:gd name="T58" fmla="*/ 332 w 590"/>
                  <a:gd name="T59" fmla="*/ 20 h 590"/>
                  <a:gd name="T60" fmla="*/ 351 w 590"/>
                  <a:gd name="T61" fmla="*/ 39 h 590"/>
                  <a:gd name="T62" fmla="*/ 365 w 590"/>
                  <a:gd name="T63" fmla="*/ 55 h 590"/>
                  <a:gd name="T64" fmla="*/ 341 w 590"/>
                  <a:gd name="T65" fmla="*/ 86 h 590"/>
                  <a:gd name="T66" fmla="*/ 349 w 590"/>
                  <a:gd name="T67" fmla="*/ 99 h 590"/>
                  <a:gd name="T68" fmla="*/ 370 w 590"/>
                  <a:gd name="T69" fmla="*/ 104 h 590"/>
                  <a:gd name="T70" fmla="*/ 385 w 590"/>
                  <a:gd name="T71" fmla="*/ 99 h 590"/>
                  <a:gd name="T72" fmla="*/ 402 w 590"/>
                  <a:gd name="T73" fmla="*/ 86 h 590"/>
                  <a:gd name="T74" fmla="*/ 426 w 590"/>
                  <a:gd name="T75" fmla="*/ 96 h 590"/>
                  <a:gd name="T76" fmla="*/ 454 w 590"/>
                  <a:gd name="T77" fmla="*/ 115 h 590"/>
                  <a:gd name="T78" fmla="*/ 478 w 590"/>
                  <a:gd name="T79" fmla="*/ 120 h 590"/>
                  <a:gd name="T80" fmla="*/ 534 w 590"/>
                  <a:gd name="T81" fmla="*/ 134 h 590"/>
                  <a:gd name="T82" fmla="*/ 551 w 590"/>
                  <a:gd name="T83" fmla="*/ 149 h 590"/>
                  <a:gd name="T84" fmla="*/ 577 w 590"/>
                  <a:gd name="T85" fmla="*/ 154 h 590"/>
                  <a:gd name="T86" fmla="*/ 587 w 590"/>
                  <a:gd name="T87" fmla="*/ 211 h 590"/>
                  <a:gd name="T88" fmla="*/ 551 w 590"/>
                  <a:gd name="T89" fmla="*/ 249 h 590"/>
                  <a:gd name="T90" fmla="*/ 529 w 590"/>
                  <a:gd name="T91" fmla="*/ 274 h 590"/>
                  <a:gd name="T92" fmla="*/ 527 w 590"/>
                  <a:gd name="T93" fmla="*/ 292 h 590"/>
                  <a:gd name="T94" fmla="*/ 525 w 590"/>
                  <a:gd name="T95" fmla="*/ 340 h 590"/>
                  <a:gd name="T96" fmla="*/ 517 w 590"/>
                  <a:gd name="T97" fmla="*/ 372 h 590"/>
                  <a:gd name="T98" fmla="*/ 498 w 590"/>
                  <a:gd name="T99" fmla="*/ 403 h 590"/>
                  <a:gd name="T100" fmla="*/ 488 w 590"/>
                  <a:gd name="T101" fmla="*/ 420 h 590"/>
                  <a:gd name="T102" fmla="*/ 464 w 590"/>
                  <a:gd name="T103" fmla="*/ 431 h 590"/>
                  <a:gd name="T104" fmla="*/ 438 w 590"/>
                  <a:gd name="T105" fmla="*/ 439 h 590"/>
                  <a:gd name="T106" fmla="*/ 419 w 590"/>
                  <a:gd name="T107" fmla="*/ 446 h 590"/>
                  <a:gd name="T108" fmla="*/ 383 w 590"/>
                  <a:gd name="T109" fmla="*/ 470 h 590"/>
                  <a:gd name="T110" fmla="*/ 383 w 590"/>
                  <a:gd name="T111" fmla="*/ 503 h 590"/>
                  <a:gd name="T112" fmla="*/ 373 w 590"/>
                  <a:gd name="T113" fmla="*/ 525 h 590"/>
                  <a:gd name="T114" fmla="*/ 359 w 590"/>
                  <a:gd name="T115" fmla="*/ 547 h 590"/>
                  <a:gd name="T116" fmla="*/ 330 w 590"/>
                  <a:gd name="T117" fmla="*/ 580 h 590"/>
                  <a:gd name="T118" fmla="*/ 334 w 590"/>
                  <a:gd name="T119" fmla="*/ 572 h 590"/>
                  <a:gd name="T120" fmla="*/ 347 w 590"/>
                  <a:gd name="T121" fmla="*/ 556 h 590"/>
                  <a:gd name="T122" fmla="*/ 339 w 590"/>
                  <a:gd name="T123" fmla="*/ 561 h 590"/>
                  <a:gd name="T124" fmla="*/ 443 w 590"/>
                  <a:gd name="T125" fmla="*/ 118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0" h="590">
                    <a:moveTo>
                      <a:pt x="318" y="587"/>
                    </a:moveTo>
                    <a:lnTo>
                      <a:pt x="315" y="584"/>
                    </a:lnTo>
                    <a:lnTo>
                      <a:pt x="308" y="580"/>
                    </a:lnTo>
                    <a:lnTo>
                      <a:pt x="301" y="578"/>
                    </a:lnTo>
                    <a:lnTo>
                      <a:pt x="296" y="575"/>
                    </a:lnTo>
                    <a:lnTo>
                      <a:pt x="291" y="570"/>
                    </a:lnTo>
                    <a:lnTo>
                      <a:pt x="291" y="570"/>
                    </a:lnTo>
                    <a:lnTo>
                      <a:pt x="291" y="570"/>
                    </a:lnTo>
                    <a:lnTo>
                      <a:pt x="289" y="568"/>
                    </a:lnTo>
                    <a:lnTo>
                      <a:pt x="289" y="568"/>
                    </a:lnTo>
                    <a:lnTo>
                      <a:pt x="286" y="566"/>
                    </a:lnTo>
                    <a:lnTo>
                      <a:pt x="284" y="565"/>
                    </a:lnTo>
                    <a:lnTo>
                      <a:pt x="281" y="559"/>
                    </a:lnTo>
                    <a:lnTo>
                      <a:pt x="279" y="559"/>
                    </a:lnTo>
                    <a:lnTo>
                      <a:pt x="276" y="559"/>
                    </a:lnTo>
                    <a:lnTo>
                      <a:pt x="276" y="559"/>
                    </a:lnTo>
                    <a:lnTo>
                      <a:pt x="274" y="561"/>
                    </a:lnTo>
                    <a:lnTo>
                      <a:pt x="272" y="563"/>
                    </a:lnTo>
                    <a:lnTo>
                      <a:pt x="272" y="563"/>
                    </a:lnTo>
                    <a:lnTo>
                      <a:pt x="271" y="561"/>
                    </a:lnTo>
                    <a:lnTo>
                      <a:pt x="271" y="561"/>
                    </a:lnTo>
                    <a:lnTo>
                      <a:pt x="269" y="556"/>
                    </a:lnTo>
                    <a:lnTo>
                      <a:pt x="267" y="554"/>
                    </a:lnTo>
                    <a:lnTo>
                      <a:pt x="264" y="551"/>
                    </a:lnTo>
                    <a:lnTo>
                      <a:pt x="260" y="547"/>
                    </a:lnTo>
                    <a:lnTo>
                      <a:pt x="259" y="547"/>
                    </a:lnTo>
                    <a:lnTo>
                      <a:pt x="259" y="547"/>
                    </a:lnTo>
                    <a:lnTo>
                      <a:pt x="259" y="547"/>
                    </a:lnTo>
                    <a:lnTo>
                      <a:pt x="252" y="547"/>
                    </a:lnTo>
                    <a:lnTo>
                      <a:pt x="245" y="547"/>
                    </a:lnTo>
                    <a:lnTo>
                      <a:pt x="257" y="535"/>
                    </a:lnTo>
                    <a:lnTo>
                      <a:pt x="264" y="527"/>
                    </a:lnTo>
                    <a:lnTo>
                      <a:pt x="264" y="527"/>
                    </a:lnTo>
                    <a:lnTo>
                      <a:pt x="269" y="518"/>
                    </a:lnTo>
                    <a:lnTo>
                      <a:pt x="269" y="518"/>
                    </a:lnTo>
                    <a:lnTo>
                      <a:pt x="276" y="513"/>
                    </a:lnTo>
                    <a:lnTo>
                      <a:pt x="284" y="506"/>
                    </a:lnTo>
                    <a:lnTo>
                      <a:pt x="289" y="503"/>
                    </a:lnTo>
                    <a:lnTo>
                      <a:pt x="298" y="498"/>
                    </a:lnTo>
                    <a:lnTo>
                      <a:pt x="303" y="496"/>
                    </a:lnTo>
                    <a:lnTo>
                      <a:pt x="305" y="487"/>
                    </a:lnTo>
                    <a:lnTo>
                      <a:pt x="305" y="482"/>
                    </a:lnTo>
                    <a:lnTo>
                      <a:pt x="303" y="477"/>
                    </a:lnTo>
                    <a:lnTo>
                      <a:pt x="301" y="475"/>
                    </a:lnTo>
                    <a:lnTo>
                      <a:pt x="298" y="472"/>
                    </a:lnTo>
                    <a:lnTo>
                      <a:pt x="293" y="472"/>
                    </a:lnTo>
                    <a:lnTo>
                      <a:pt x="291" y="472"/>
                    </a:lnTo>
                    <a:lnTo>
                      <a:pt x="291" y="467"/>
                    </a:lnTo>
                    <a:lnTo>
                      <a:pt x="293" y="460"/>
                    </a:lnTo>
                    <a:lnTo>
                      <a:pt x="296" y="451"/>
                    </a:lnTo>
                    <a:lnTo>
                      <a:pt x="293" y="446"/>
                    </a:lnTo>
                    <a:lnTo>
                      <a:pt x="291" y="446"/>
                    </a:lnTo>
                    <a:lnTo>
                      <a:pt x="291" y="446"/>
                    </a:lnTo>
                    <a:lnTo>
                      <a:pt x="288" y="446"/>
                    </a:lnTo>
                    <a:lnTo>
                      <a:pt x="288" y="446"/>
                    </a:lnTo>
                    <a:lnTo>
                      <a:pt x="281" y="446"/>
                    </a:lnTo>
                    <a:lnTo>
                      <a:pt x="281" y="446"/>
                    </a:lnTo>
                    <a:lnTo>
                      <a:pt x="277" y="441"/>
                    </a:lnTo>
                    <a:lnTo>
                      <a:pt x="276" y="431"/>
                    </a:lnTo>
                    <a:lnTo>
                      <a:pt x="272" y="422"/>
                    </a:lnTo>
                    <a:lnTo>
                      <a:pt x="269" y="420"/>
                    </a:lnTo>
                    <a:lnTo>
                      <a:pt x="265" y="419"/>
                    </a:lnTo>
                    <a:lnTo>
                      <a:pt x="262" y="419"/>
                    </a:lnTo>
                    <a:lnTo>
                      <a:pt x="262" y="419"/>
                    </a:lnTo>
                    <a:lnTo>
                      <a:pt x="259" y="420"/>
                    </a:lnTo>
                    <a:lnTo>
                      <a:pt x="259" y="420"/>
                    </a:lnTo>
                    <a:lnTo>
                      <a:pt x="253" y="419"/>
                    </a:lnTo>
                    <a:lnTo>
                      <a:pt x="253" y="419"/>
                    </a:lnTo>
                    <a:lnTo>
                      <a:pt x="247" y="417"/>
                    </a:lnTo>
                    <a:lnTo>
                      <a:pt x="243" y="417"/>
                    </a:lnTo>
                    <a:lnTo>
                      <a:pt x="241" y="417"/>
                    </a:lnTo>
                    <a:lnTo>
                      <a:pt x="241" y="398"/>
                    </a:lnTo>
                    <a:lnTo>
                      <a:pt x="241" y="398"/>
                    </a:lnTo>
                    <a:lnTo>
                      <a:pt x="240" y="393"/>
                    </a:lnTo>
                    <a:lnTo>
                      <a:pt x="240" y="393"/>
                    </a:lnTo>
                    <a:lnTo>
                      <a:pt x="238" y="386"/>
                    </a:lnTo>
                    <a:lnTo>
                      <a:pt x="238" y="381"/>
                    </a:lnTo>
                    <a:lnTo>
                      <a:pt x="241" y="369"/>
                    </a:lnTo>
                    <a:lnTo>
                      <a:pt x="245" y="364"/>
                    </a:lnTo>
                    <a:lnTo>
                      <a:pt x="247" y="359"/>
                    </a:lnTo>
                    <a:lnTo>
                      <a:pt x="247" y="359"/>
                    </a:lnTo>
                    <a:lnTo>
                      <a:pt x="247" y="355"/>
                    </a:lnTo>
                    <a:lnTo>
                      <a:pt x="247" y="355"/>
                    </a:lnTo>
                    <a:lnTo>
                      <a:pt x="245" y="350"/>
                    </a:lnTo>
                    <a:lnTo>
                      <a:pt x="243" y="347"/>
                    </a:lnTo>
                    <a:lnTo>
                      <a:pt x="240" y="345"/>
                    </a:lnTo>
                    <a:lnTo>
                      <a:pt x="240" y="345"/>
                    </a:lnTo>
                    <a:lnTo>
                      <a:pt x="236" y="343"/>
                    </a:lnTo>
                    <a:lnTo>
                      <a:pt x="235" y="343"/>
                    </a:lnTo>
                    <a:lnTo>
                      <a:pt x="235" y="341"/>
                    </a:lnTo>
                    <a:lnTo>
                      <a:pt x="235" y="341"/>
                    </a:lnTo>
                    <a:lnTo>
                      <a:pt x="233" y="338"/>
                    </a:lnTo>
                    <a:lnTo>
                      <a:pt x="233" y="338"/>
                    </a:lnTo>
                    <a:lnTo>
                      <a:pt x="233" y="331"/>
                    </a:lnTo>
                    <a:lnTo>
                      <a:pt x="233" y="328"/>
                    </a:lnTo>
                    <a:lnTo>
                      <a:pt x="209" y="326"/>
                    </a:lnTo>
                    <a:lnTo>
                      <a:pt x="205" y="314"/>
                    </a:lnTo>
                    <a:lnTo>
                      <a:pt x="205" y="314"/>
                    </a:lnTo>
                    <a:lnTo>
                      <a:pt x="204" y="312"/>
                    </a:lnTo>
                    <a:lnTo>
                      <a:pt x="202" y="309"/>
                    </a:lnTo>
                    <a:lnTo>
                      <a:pt x="202" y="309"/>
                    </a:lnTo>
                    <a:lnTo>
                      <a:pt x="204" y="307"/>
                    </a:lnTo>
                    <a:lnTo>
                      <a:pt x="204" y="307"/>
                    </a:lnTo>
                    <a:lnTo>
                      <a:pt x="204" y="307"/>
                    </a:lnTo>
                    <a:lnTo>
                      <a:pt x="205" y="305"/>
                    </a:lnTo>
                    <a:lnTo>
                      <a:pt x="205" y="305"/>
                    </a:lnTo>
                    <a:lnTo>
                      <a:pt x="204" y="300"/>
                    </a:lnTo>
                    <a:lnTo>
                      <a:pt x="204" y="300"/>
                    </a:lnTo>
                    <a:lnTo>
                      <a:pt x="202" y="295"/>
                    </a:lnTo>
                    <a:lnTo>
                      <a:pt x="202" y="295"/>
                    </a:lnTo>
                    <a:lnTo>
                      <a:pt x="204" y="293"/>
                    </a:lnTo>
                    <a:lnTo>
                      <a:pt x="204" y="293"/>
                    </a:lnTo>
                    <a:lnTo>
                      <a:pt x="204" y="292"/>
                    </a:lnTo>
                    <a:lnTo>
                      <a:pt x="202" y="290"/>
                    </a:lnTo>
                    <a:lnTo>
                      <a:pt x="202" y="290"/>
                    </a:lnTo>
                    <a:lnTo>
                      <a:pt x="199" y="286"/>
                    </a:lnTo>
                    <a:lnTo>
                      <a:pt x="195" y="285"/>
                    </a:lnTo>
                    <a:lnTo>
                      <a:pt x="195" y="285"/>
                    </a:lnTo>
                    <a:lnTo>
                      <a:pt x="183" y="283"/>
                    </a:lnTo>
                    <a:lnTo>
                      <a:pt x="183" y="283"/>
                    </a:lnTo>
                    <a:lnTo>
                      <a:pt x="178" y="278"/>
                    </a:lnTo>
                    <a:lnTo>
                      <a:pt x="178" y="278"/>
                    </a:lnTo>
                    <a:lnTo>
                      <a:pt x="173" y="278"/>
                    </a:lnTo>
                    <a:lnTo>
                      <a:pt x="170" y="276"/>
                    </a:lnTo>
                    <a:lnTo>
                      <a:pt x="170" y="276"/>
                    </a:lnTo>
                    <a:lnTo>
                      <a:pt x="168" y="274"/>
                    </a:lnTo>
                    <a:lnTo>
                      <a:pt x="168" y="274"/>
                    </a:lnTo>
                    <a:lnTo>
                      <a:pt x="164" y="271"/>
                    </a:lnTo>
                    <a:lnTo>
                      <a:pt x="164" y="271"/>
                    </a:lnTo>
                    <a:lnTo>
                      <a:pt x="164" y="271"/>
                    </a:lnTo>
                    <a:lnTo>
                      <a:pt x="156" y="269"/>
                    </a:lnTo>
                    <a:lnTo>
                      <a:pt x="156" y="269"/>
                    </a:lnTo>
                    <a:lnTo>
                      <a:pt x="151" y="269"/>
                    </a:lnTo>
                    <a:lnTo>
                      <a:pt x="151" y="269"/>
                    </a:lnTo>
                    <a:lnTo>
                      <a:pt x="146" y="268"/>
                    </a:lnTo>
                    <a:lnTo>
                      <a:pt x="130" y="252"/>
                    </a:lnTo>
                    <a:lnTo>
                      <a:pt x="130" y="252"/>
                    </a:lnTo>
                    <a:lnTo>
                      <a:pt x="130" y="252"/>
                    </a:lnTo>
                    <a:lnTo>
                      <a:pt x="130" y="243"/>
                    </a:lnTo>
                    <a:lnTo>
                      <a:pt x="130" y="243"/>
                    </a:lnTo>
                    <a:lnTo>
                      <a:pt x="130" y="242"/>
                    </a:lnTo>
                    <a:lnTo>
                      <a:pt x="130" y="242"/>
                    </a:lnTo>
                    <a:lnTo>
                      <a:pt x="129" y="238"/>
                    </a:lnTo>
                    <a:lnTo>
                      <a:pt x="129" y="238"/>
                    </a:lnTo>
                    <a:lnTo>
                      <a:pt x="130" y="233"/>
                    </a:lnTo>
                    <a:lnTo>
                      <a:pt x="132" y="228"/>
                    </a:lnTo>
                    <a:lnTo>
                      <a:pt x="129" y="226"/>
                    </a:lnTo>
                    <a:lnTo>
                      <a:pt x="123" y="226"/>
                    </a:lnTo>
                    <a:lnTo>
                      <a:pt x="120" y="228"/>
                    </a:lnTo>
                    <a:lnTo>
                      <a:pt x="113" y="230"/>
                    </a:lnTo>
                    <a:lnTo>
                      <a:pt x="105" y="235"/>
                    </a:lnTo>
                    <a:lnTo>
                      <a:pt x="101" y="235"/>
                    </a:lnTo>
                    <a:lnTo>
                      <a:pt x="96" y="242"/>
                    </a:lnTo>
                    <a:lnTo>
                      <a:pt x="93" y="242"/>
                    </a:lnTo>
                    <a:lnTo>
                      <a:pt x="84" y="249"/>
                    </a:lnTo>
                    <a:lnTo>
                      <a:pt x="70" y="245"/>
                    </a:lnTo>
                    <a:lnTo>
                      <a:pt x="67" y="245"/>
                    </a:lnTo>
                    <a:lnTo>
                      <a:pt x="63" y="245"/>
                    </a:lnTo>
                    <a:lnTo>
                      <a:pt x="60" y="245"/>
                    </a:lnTo>
                    <a:lnTo>
                      <a:pt x="58" y="247"/>
                    </a:lnTo>
                    <a:lnTo>
                      <a:pt x="53" y="245"/>
                    </a:lnTo>
                    <a:lnTo>
                      <a:pt x="50" y="243"/>
                    </a:lnTo>
                    <a:lnTo>
                      <a:pt x="50" y="238"/>
                    </a:lnTo>
                    <a:lnTo>
                      <a:pt x="50" y="225"/>
                    </a:lnTo>
                    <a:lnTo>
                      <a:pt x="43" y="230"/>
                    </a:lnTo>
                    <a:lnTo>
                      <a:pt x="41" y="230"/>
                    </a:lnTo>
                    <a:lnTo>
                      <a:pt x="29" y="230"/>
                    </a:lnTo>
                    <a:lnTo>
                      <a:pt x="28" y="228"/>
                    </a:lnTo>
                    <a:lnTo>
                      <a:pt x="26" y="223"/>
                    </a:lnTo>
                    <a:lnTo>
                      <a:pt x="26" y="223"/>
                    </a:lnTo>
                    <a:lnTo>
                      <a:pt x="26" y="223"/>
                    </a:lnTo>
                    <a:lnTo>
                      <a:pt x="24" y="221"/>
                    </a:lnTo>
                    <a:lnTo>
                      <a:pt x="24" y="221"/>
                    </a:lnTo>
                    <a:lnTo>
                      <a:pt x="24" y="221"/>
                    </a:lnTo>
                    <a:lnTo>
                      <a:pt x="24" y="221"/>
                    </a:lnTo>
                    <a:lnTo>
                      <a:pt x="19" y="221"/>
                    </a:lnTo>
                    <a:lnTo>
                      <a:pt x="17" y="221"/>
                    </a:lnTo>
                    <a:lnTo>
                      <a:pt x="16" y="218"/>
                    </a:lnTo>
                    <a:lnTo>
                      <a:pt x="16" y="214"/>
                    </a:lnTo>
                    <a:lnTo>
                      <a:pt x="16" y="214"/>
                    </a:lnTo>
                    <a:lnTo>
                      <a:pt x="14" y="214"/>
                    </a:lnTo>
                    <a:lnTo>
                      <a:pt x="12" y="211"/>
                    </a:lnTo>
                    <a:lnTo>
                      <a:pt x="12" y="211"/>
                    </a:lnTo>
                    <a:lnTo>
                      <a:pt x="10" y="209"/>
                    </a:lnTo>
                    <a:lnTo>
                      <a:pt x="7" y="206"/>
                    </a:lnTo>
                    <a:lnTo>
                      <a:pt x="4" y="199"/>
                    </a:lnTo>
                    <a:lnTo>
                      <a:pt x="2" y="195"/>
                    </a:lnTo>
                    <a:lnTo>
                      <a:pt x="2" y="195"/>
                    </a:lnTo>
                    <a:lnTo>
                      <a:pt x="0" y="190"/>
                    </a:lnTo>
                    <a:lnTo>
                      <a:pt x="0" y="190"/>
                    </a:lnTo>
                    <a:lnTo>
                      <a:pt x="2" y="189"/>
                    </a:lnTo>
                    <a:lnTo>
                      <a:pt x="4" y="189"/>
                    </a:lnTo>
                    <a:lnTo>
                      <a:pt x="4" y="189"/>
                    </a:lnTo>
                    <a:lnTo>
                      <a:pt x="4" y="189"/>
                    </a:lnTo>
                    <a:lnTo>
                      <a:pt x="4" y="189"/>
                    </a:lnTo>
                    <a:lnTo>
                      <a:pt x="4" y="187"/>
                    </a:lnTo>
                    <a:lnTo>
                      <a:pt x="4" y="187"/>
                    </a:lnTo>
                    <a:lnTo>
                      <a:pt x="4" y="183"/>
                    </a:lnTo>
                    <a:lnTo>
                      <a:pt x="4" y="182"/>
                    </a:lnTo>
                    <a:lnTo>
                      <a:pt x="4" y="182"/>
                    </a:lnTo>
                    <a:lnTo>
                      <a:pt x="7" y="178"/>
                    </a:lnTo>
                    <a:lnTo>
                      <a:pt x="7" y="178"/>
                    </a:lnTo>
                    <a:lnTo>
                      <a:pt x="12" y="175"/>
                    </a:lnTo>
                    <a:lnTo>
                      <a:pt x="12" y="175"/>
                    </a:lnTo>
                    <a:lnTo>
                      <a:pt x="12" y="171"/>
                    </a:lnTo>
                    <a:lnTo>
                      <a:pt x="12" y="171"/>
                    </a:lnTo>
                    <a:lnTo>
                      <a:pt x="12" y="170"/>
                    </a:lnTo>
                    <a:lnTo>
                      <a:pt x="12" y="170"/>
                    </a:lnTo>
                    <a:lnTo>
                      <a:pt x="12" y="168"/>
                    </a:lnTo>
                    <a:lnTo>
                      <a:pt x="14" y="166"/>
                    </a:lnTo>
                    <a:lnTo>
                      <a:pt x="14" y="166"/>
                    </a:lnTo>
                    <a:lnTo>
                      <a:pt x="17" y="164"/>
                    </a:lnTo>
                    <a:lnTo>
                      <a:pt x="17" y="164"/>
                    </a:lnTo>
                    <a:lnTo>
                      <a:pt x="17" y="161"/>
                    </a:lnTo>
                    <a:lnTo>
                      <a:pt x="17" y="161"/>
                    </a:lnTo>
                    <a:lnTo>
                      <a:pt x="16" y="158"/>
                    </a:lnTo>
                    <a:lnTo>
                      <a:pt x="17" y="156"/>
                    </a:lnTo>
                    <a:lnTo>
                      <a:pt x="17" y="156"/>
                    </a:lnTo>
                    <a:lnTo>
                      <a:pt x="34" y="146"/>
                    </a:lnTo>
                    <a:lnTo>
                      <a:pt x="45" y="144"/>
                    </a:lnTo>
                    <a:lnTo>
                      <a:pt x="50" y="139"/>
                    </a:lnTo>
                    <a:lnTo>
                      <a:pt x="58" y="140"/>
                    </a:lnTo>
                    <a:lnTo>
                      <a:pt x="60" y="140"/>
                    </a:lnTo>
                    <a:lnTo>
                      <a:pt x="62" y="139"/>
                    </a:lnTo>
                    <a:lnTo>
                      <a:pt x="69" y="98"/>
                    </a:lnTo>
                    <a:lnTo>
                      <a:pt x="67" y="94"/>
                    </a:lnTo>
                    <a:lnTo>
                      <a:pt x="65" y="91"/>
                    </a:lnTo>
                    <a:lnTo>
                      <a:pt x="65" y="87"/>
                    </a:lnTo>
                    <a:lnTo>
                      <a:pt x="63" y="84"/>
                    </a:lnTo>
                    <a:lnTo>
                      <a:pt x="60" y="82"/>
                    </a:lnTo>
                    <a:lnTo>
                      <a:pt x="58" y="68"/>
                    </a:lnTo>
                    <a:lnTo>
                      <a:pt x="60" y="68"/>
                    </a:lnTo>
                    <a:lnTo>
                      <a:pt x="60" y="68"/>
                    </a:lnTo>
                    <a:lnTo>
                      <a:pt x="72" y="67"/>
                    </a:lnTo>
                    <a:lnTo>
                      <a:pt x="72" y="67"/>
                    </a:lnTo>
                    <a:lnTo>
                      <a:pt x="70" y="65"/>
                    </a:lnTo>
                    <a:lnTo>
                      <a:pt x="70" y="65"/>
                    </a:lnTo>
                    <a:lnTo>
                      <a:pt x="62" y="63"/>
                    </a:lnTo>
                    <a:lnTo>
                      <a:pt x="62" y="63"/>
                    </a:lnTo>
                    <a:lnTo>
                      <a:pt x="62" y="51"/>
                    </a:lnTo>
                    <a:lnTo>
                      <a:pt x="86" y="49"/>
                    </a:lnTo>
                    <a:lnTo>
                      <a:pt x="86" y="49"/>
                    </a:lnTo>
                    <a:lnTo>
                      <a:pt x="86" y="49"/>
                    </a:lnTo>
                    <a:lnTo>
                      <a:pt x="89" y="48"/>
                    </a:lnTo>
                    <a:lnTo>
                      <a:pt x="89" y="48"/>
                    </a:lnTo>
                    <a:lnTo>
                      <a:pt x="91" y="49"/>
                    </a:lnTo>
                    <a:lnTo>
                      <a:pt x="91" y="49"/>
                    </a:lnTo>
                    <a:lnTo>
                      <a:pt x="93" y="51"/>
                    </a:lnTo>
                    <a:lnTo>
                      <a:pt x="93" y="51"/>
                    </a:lnTo>
                    <a:lnTo>
                      <a:pt x="94" y="49"/>
                    </a:lnTo>
                    <a:lnTo>
                      <a:pt x="94" y="49"/>
                    </a:lnTo>
                    <a:lnTo>
                      <a:pt x="96" y="48"/>
                    </a:lnTo>
                    <a:lnTo>
                      <a:pt x="96" y="48"/>
                    </a:lnTo>
                    <a:lnTo>
                      <a:pt x="99" y="46"/>
                    </a:lnTo>
                    <a:lnTo>
                      <a:pt x="99" y="46"/>
                    </a:lnTo>
                    <a:lnTo>
                      <a:pt x="99" y="46"/>
                    </a:lnTo>
                    <a:lnTo>
                      <a:pt x="99" y="46"/>
                    </a:lnTo>
                    <a:lnTo>
                      <a:pt x="103" y="48"/>
                    </a:lnTo>
                    <a:lnTo>
                      <a:pt x="105" y="51"/>
                    </a:lnTo>
                    <a:lnTo>
                      <a:pt x="106" y="58"/>
                    </a:lnTo>
                    <a:lnTo>
                      <a:pt x="108" y="58"/>
                    </a:lnTo>
                    <a:lnTo>
                      <a:pt x="113" y="63"/>
                    </a:lnTo>
                    <a:lnTo>
                      <a:pt x="117" y="67"/>
                    </a:lnTo>
                    <a:lnTo>
                      <a:pt x="117" y="67"/>
                    </a:lnTo>
                    <a:lnTo>
                      <a:pt x="118" y="67"/>
                    </a:lnTo>
                    <a:lnTo>
                      <a:pt x="120" y="67"/>
                    </a:lnTo>
                    <a:lnTo>
                      <a:pt x="123" y="63"/>
                    </a:lnTo>
                    <a:lnTo>
                      <a:pt x="127" y="63"/>
                    </a:lnTo>
                    <a:lnTo>
                      <a:pt x="130" y="65"/>
                    </a:lnTo>
                    <a:lnTo>
                      <a:pt x="142" y="56"/>
                    </a:lnTo>
                    <a:lnTo>
                      <a:pt x="142" y="56"/>
                    </a:lnTo>
                    <a:lnTo>
                      <a:pt x="149" y="53"/>
                    </a:lnTo>
                    <a:lnTo>
                      <a:pt x="149" y="53"/>
                    </a:lnTo>
                    <a:lnTo>
                      <a:pt x="149" y="49"/>
                    </a:lnTo>
                    <a:lnTo>
                      <a:pt x="149" y="48"/>
                    </a:lnTo>
                    <a:lnTo>
                      <a:pt x="154" y="48"/>
                    </a:lnTo>
                    <a:lnTo>
                      <a:pt x="154" y="48"/>
                    </a:lnTo>
                    <a:lnTo>
                      <a:pt x="156" y="46"/>
                    </a:lnTo>
                    <a:lnTo>
                      <a:pt x="158" y="41"/>
                    </a:lnTo>
                    <a:lnTo>
                      <a:pt x="158" y="41"/>
                    </a:lnTo>
                    <a:lnTo>
                      <a:pt x="156" y="43"/>
                    </a:lnTo>
                    <a:lnTo>
                      <a:pt x="156" y="43"/>
                    </a:lnTo>
                    <a:lnTo>
                      <a:pt x="151" y="43"/>
                    </a:lnTo>
                    <a:lnTo>
                      <a:pt x="151" y="43"/>
                    </a:lnTo>
                    <a:lnTo>
                      <a:pt x="151" y="43"/>
                    </a:lnTo>
                    <a:lnTo>
                      <a:pt x="149" y="41"/>
                    </a:lnTo>
                    <a:lnTo>
                      <a:pt x="149" y="41"/>
                    </a:lnTo>
                    <a:lnTo>
                      <a:pt x="149" y="39"/>
                    </a:lnTo>
                    <a:lnTo>
                      <a:pt x="149" y="37"/>
                    </a:lnTo>
                    <a:lnTo>
                      <a:pt x="149" y="37"/>
                    </a:lnTo>
                    <a:lnTo>
                      <a:pt x="151" y="36"/>
                    </a:lnTo>
                    <a:lnTo>
                      <a:pt x="151" y="36"/>
                    </a:lnTo>
                    <a:lnTo>
                      <a:pt x="149" y="34"/>
                    </a:lnTo>
                    <a:lnTo>
                      <a:pt x="149" y="34"/>
                    </a:lnTo>
                    <a:lnTo>
                      <a:pt x="147" y="32"/>
                    </a:lnTo>
                    <a:lnTo>
                      <a:pt x="147" y="32"/>
                    </a:lnTo>
                    <a:lnTo>
                      <a:pt x="146" y="29"/>
                    </a:lnTo>
                    <a:lnTo>
                      <a:pt x="146" y="25"/>
                    </a:lnTo>
                    <a:lnTo>
                      <a:pt x="146" y="25"/>
                    </a:lnTo>
                    <a:lnTo>
                      <a:pt x="147" y="24"/>
                    </a:lnTo>
                    <a:lnTo>
                      <a:pt x="147" y="24"/>
                    </a:lnTo>
                    <a:lnTo>
                      <a:pt x="144" y="20"/>
                    </a:lnTo>
                    <a:lnTo>
                      <a:pt x="144" y="20"/>
                    </a:lnTo>
                    <a:lnTo>
                      <a:pt x="142" y="19"/>
                    </a:lnTo>
                    <a:lnTo>
                      <a:pt x="140" y="15"/>
                    </a:lnTo>
                    <a:lnTo>
                      <a:pt x="140" y="15"/>
                    </a:lnTo>
                    <a:lnTo>
                      <a:pt x="142" y="13"/>
                    </a:lnTo>
                    <a:lnTo>
                      <a:pt x="144" y="13"/>
                    </a:lnTo>
                    <a:lnTo>
                      <a:pt x="144" y="13"/>
                    </a:lnTo>
                    <a:lnTo>
                      <a:pt x="146" y="13"/>
                    </a:lnTo>
                    <a:lnTo>
                      <a:pt x="146" y="13"/>
                    </a:lnTo>
                    <a:lnTo>
                      <a:pt x="147" y="15"/>
                    </a:lnTo>
                    <a:lnTo>
                      <a:pt x="147" y="15"/>
                    </a:lnTo>
                    <a:lnTo>
                      <a:pt x="151" y="17"/>
                    </a:lnTo>
                    <a:lnTo>
                      <a:pt x="151" y="17"/>
                    </a:lnTo>
                    <a:lnTo>
                      <a:pt x="154" y="17"/>
                    </a:lnTo>
                    <a:lnTo>
                      <a:pt x="163" y="17"/>
                    </a:lnTo>
                    <a:lnTo>
                      <a:pt x="163" y="17"/>
                    </a:lnTo>
                    <a:lnTo>
                      <a:pt x="164" y="19"/>
                    </a:lnTo>
                    <a:lnTo>
                      <a:pt x="166" y="20"/>
                    </a:lnTo>
                    <a:lnTo>
                      <a:pt x="166" y="20"/>
                    </a:lnTo>
                    <a:lnTo>
                      <a:pt x="170" y="22"/>
                    </a:lnTo>
                    <a:lnTo>
                      <a:pt x="170" y="22"/>
                    </a:lnTo>
                    <a:lnTo>
                      <a:pt x="168" y="19"/>
                    </a:lnTo>
                    <a:lnTo>
                      <a:pt x="168" y="17"/>
                    </a:lnTo>
                    <a:lnTo>
                      <a:pt x="171" y="17"/>
                    </a:lnTo>
                    <a:lnTo>
                      <a:pt x="175" y="15"/>
                    </a:lnTo>
                    <a:lnTo>
                      <a:pt x="178" y="15"/>
                    </a:lnTo>
                    <a:lnTo>
                      <a:pt x="178" y="15"/>
                    </a:lnTo>
                    <a:lnTo>
                      <a:pt x="187" y="13"/>
                    </a:lnTo>
                    <a:lnTo>
                      <a:pt x="187" y="13"/>
                    </a:lnTo>
                    <a:lnTo>
                      <a:pt x="192" y="10"/>
                    </a:lnTo>
                    <a:lnTo>
                      <a:pt x="192" y="10"/>
                    </a:lnTo>
                    <a:lnTo>
                      <a:pt x="200" y="5"/>
                    </a:lnTo>
                    <a:lnTo>
                      <a:pt x="200" y="5"/>
                    </a:lnTo>
                    <a:lnTo>
                      <a:pt x="200" y="1"/>
                    </a:lnTo>
                    <a:lnTo>
                      <a:pt x="200" y="0"/>
                    </a:lnTo>
                    <a:lnTo>
                      <a:pt x="211" y="0"/>
                    </a:lnTo>
                    <a:lnTo>
                      <a:pt x="211" y="0"/>
                    </a:lnTo>
                    <a:lnTo>
                      <a:pt x="211" y="0"/>
                    </a:lnTo>
                    <a:lnTo>
                      <a:pt x="212" y="3"/>
                    </a:lnTo>
                    <a:lnTo>
                      <a:pt x="212" y="7"/>
                    </a:lnTo>
                    <a:lnTo>
                      <a:pt x="212" y="7"/>
                    </a:lnTo>
                    <a:lnTo>
                      <a:pt x="211" y="8"/>
                    </a:lnTo>
                    <a:lnTo>
                      <a:pt x="211" y="8"/>
                    </a:lnTo>
                    <a:lnTo>
                      <a:pt x="211" y="10"/>
                    </a:lnTo>
                    <a:lnTo>
                      <a:pt x="211" y="10"/>
                    </a:lnTo>
                    <a:lnTo>
                      <a:pt x="212" y="10"/>
                    </a:lnTo>
                    <a:lnTo>
                      <a:pt x="212" y="10"/>
                    </a:lnTo>
                    <a:lnTo>
                      <a:pt x="216" y="12"/>
                    </a:lnTo>
                    <a:lnTo>
                      <a:pt x="216" y="13"/>
                    </a:lnTo>
                    <a:lnTo>
                      <a:pt x="216" y="13"/>
                    </a:lnTo>
                    <a:lnTo>
                      <a:pt x="216" y="13"/>
                    </a:lnTo>
                    <a:lnTo>
                      <a:pt x="216" y="13"/>
                    </a:lnTo>
                    <a:lnTo>
                      <a:pt x="216" y="17"/>
                    </a:lnTo>
                    <a:lnTo>
                      <a:pt x="216" y="17"/>
                    </a:lnTo>
                    <a:lnTo>
                      <a:pt x="217" y="17"/>
                    </a:lnTo>
                    <a:lnTo>
                      <a:pt x="219" y="19"/>
                    </a:lnTo>
                    <a:lnTo>
                      <a:pt x="219" y="19"/>
                    </a:lnTo>
                    <a:lnTo>
                      <a:pt x="216" y="24"/>
                    </a:lnTo>
                    <a:lnTo>
                      <a:pt x="216" y="24"/>
                    </a:lnTo>
                    <a:lnTo>
                      <a:pt x="214" y="25"/>
                    </a:lnTo>
                    <a:lnTo>
                      <a:pt x="214" y="25"/>
                    </a:lnTo>
                    <a:lnTo>
                      <a:pt x="214" y="25"/>
                    </a:lnTo>
                    <a:lnTo>
                      <a:pt x="214" y="25"/>
                    </a:lnTo>
                    <a:lnTo>
                      <a:pt x="214" y="25"/>
                    </a:lnTo>
                    <a:lnTo>
                      <a:pt x="214" y="25"/>
                    </a:lnTo>
                    <a:lnTo>
                      <a:pt x="216" y="29"/>
                    </a:lnTo>
                    <a:lnTo>
                      <a:pt x="214" y="32"/>
                    </a:lnTo>
                    <a:lnTo>
                      <a:pt x="214" y="32"/>
                    </a:lnTo>
                    <a:lnTo>
                      <a:pt x="212" y="32"/>
                    </a:lnTo>
                    <a:lnTo>
                      <a:pt x="212" y="32"/>
                    </a:lnTo>
                    <a:lnTo>
                      <a:pt x="212" y="34"/>
                    </a:lnTo>
                    <a:lnTo>
                      <a:pt x="212" y="34"/>
                    </a:lnTo>
                    <a:lnTo>
                      <a:pt x="216" y="44"/>
                    </a:lnTo>
                    <a:lnTo>
                      <a:pt x="217" y="48"/>
                    </a:lnTo>
                    <a:lnTo>
                      <a:pt x="217" y="48"/>
                    </a:lnTo>
                    <a:lnTo>
                      <a:pt x="221" y="53"/>
                    </a:lnTo>
                    <a:lnTo>
                      <a:pt x="221" y="53"/>
                    </a:lnTo>
                    <a:lnTo>
                      <a:pt x="229" y="60"/>
                    </a:lnTo>
                    <a:lnTo>
                      <a:pt x="229" y="60"/>
                    </a:lnTo>
                    <a:lnTo>
                      <a:pt x="229" y="58"/>
                    </a:lnTo>
                    <a:lnTo>
                      <a:pt x="229" y="58"/>
                    </a:lnTo>
                    <a:lnTo>
                      <a:pt x="233" y="55"/>
                    </a:lnTo>
                    <a:lnTo>
                      <a:pt x="235" y="53"/>
                    </a:lnTo>
                    <a:lnTo>
                      <a:pt x="235" y="53"/>
                    </a:lnTo>
                    <a:lnTo>
                      <a:pt x="238" y="55"/>
                    </a:lnTo>
                    <a:lnTo>
                      <a:pt x="238" y="55"/>
                    </a:lnTo>
                    <a:lnTo>
                      <a:pt x="240" y="55"/>
                    </a:lnTo>
                    <a:lnTo>
                      <a:pt x="240" y="55"/>
                    </a:lnTo>
                    <a:lnTo>
                      <a:pt x="240" y="55"/>
                    </a:lnTo>
                    <a:lnTo>
                      <a:pt x="240" y="55"/>
                    </a:lnTo>
                    <a:lnTo>
                      <a:pt x="243" y="51"/>
                    </a:lnTo>
                    <a:lnTo>
                      <a:pt x="243" y="51"/>
                    </a:lnTo>
                    <a:lnTo>
                      <a:pt x="245" y="51"/>
                    </a:lnTo>
                    <a:lnTo>
                      <a:pt x="245" y="51"/>
                    </a:lnTo>
                    <a:lnTo>
                      <a:pt x="247" y="51"/>
                    </a:lnTo>
                    <a:lnTo>
                      <a:pt x="247" y="51"/>
                    </a:lnTo>
                    <a:lnTo>
                      <a:pt x="247" y="51"/>
                    </a:lnTo>
                    <a:lnTo>
                      <a:pt x="247" y="51"/>
                    </a:lnTo>
                    <a:lnTo>
                      <a:pt x="250" y="48"/>
                    </a:lnTo>
                    <a:lnTo>
                      <a:pt x="252" y="48"/>
                    </a:lnTo>
                    <a:lnTo>
                      <a:pt x="262" y="48"/>
                    </a:lnTo>
                    <a:lnTo>
                      <a:pt x="265" y="48"/>
                    </a:lnTo>
                    <a:lnTo>
                      <a:pt x="265" y="48"/>
                    </a:lnTo>
                    <a:lnTo>
                      <a:pt x="271" y="49"/>
                    </a:lnTo>
                    <a:lnTo>
                      <a:pt x="271" y="49"/>
                    </a:lnTo>
                    <a:lnTo>
                      <a:pt x="271" y="48"/>
                    </a:lnTo>
                    <a:lnTo>
                      <a:pt x="271" y="48"/>
                    </a:lnTo>
                    <a:lnTo>
                      <a:pt x="269" y="46"/>
                    </a:lnTo>
                    <a:lnTo>
                      <a:pt x="269" y="46"/>
                    </a:lnTo>
                    <a:lnTo>
                      <a:pt x="269" y="44"/>
                    </a:lnTo>
                    <a:lnTo>
                      <a:pt x="269" y="44"/>
                    </a:lnTo>
                    <a:lnTo>
                      <a:pt x="271" y="41"/>
                    </a:lnTo>
                    <a:lnTo>
                      <a:pt x="271" y="41"/>
                    </a:lnTo>
                    <a:lnTo>
                      <a:pt x="274" y="39"/>
                    </a:lnTo>
                    <a:lnTo>
                      <a:pt x="276" y="39"/>
                    </a:lnTo>
                    <a:lnTo>
                      <a:pt x="279" y="39"/>
                    </a:lnTo>
                    <a:lnTo>
                      <a:pt x="279" y="39"/>
                    </a:lnTo>
                    <a:lnTo>
                      <a:pt x="281" y="39"/>
                    </a:lnTo>
                    <a:lnTo>
                      <a:pt x="281" y="39"/>
                    </a:lnTo>
                    <a:lnTo>
                      <a:pt x="284" y="39"/>
                    </a:lnTo>
                    <a:lnTo>
                      <a:pt x="286" y="39"/>
                    </a:lnTo>
                    <a:lnTo>
                      <a:pt x="288" y="39"/>
                    </a:lnTo>
                    <a:lnTo>
                      <a:pt x="291" y="43"/>
                    </a:lnTo>
                    <a:lnTo>
                      <a:pt x="291" y="43"/>
                    </a:lnTo>
                    <a:lnTo>
                      <a:pt x="293" y="43"/>
                    </a:lnTo>
                    <a:lnTo>
                      <a:pt x="294" y="43"/>
                    </a:lnTo>
                    <a:lnTo>
                      <a:pt x="296" y="44"/>
                    </a:lnTo>
                    <a:lnTo>
                      <a:pt x="298" y="44"/>
                    </a:lnTo>
                    <a:lnTo>
                      <a:pt x="301" y="44"/>
                    </a:lnTo>
                    <a:lnTo>
                      <a:pt x="303" y="43"/>
                    </a:lnTo>
                    <a:lnTo>
                      <a:pt x="305" y="43"/>
                    </a:lnTo>
                    <a:lnTo>
                      <a:pt x="308" y="43"/>
                    </a:lnTo>
                    <a:lnTo>
                      <a:pt x="312" y="44"/>
                    </a:lnTo>
                    <a:lnTo>
                      <a:pt x="313" y="44"/>
                    </a:lnTo>
                    <a:lnTo>
                      <a:pt x="317" y="44"/>
                    </a:lnTo>
                    <a:lnTo>
                      <a:pt x="318" y="43"/>
                    </a:lnTo>
                    <a:lnTo>
                      <a:pt x="320" y="41"/>
                    </a:lnTo>
                    <a:lnTo>
                      <a:pt x="322" y="41"/>
                    </a:lnTo>
                    <a:lnTo>
                      <a:pt x="322" y="39"/>
                    </a:lnTo>
                    <a:lnTo>
                      <a:pt x="324" y="36"/>
                    </a:lnTo>
                    <a:lnTo>
                      <a:pt x="324" y="34"/>
                    </a:lnTo>
                    <a:lnTo>
                      <a:pt x="324" y="32"/>
                    </a:lnTo>
                    <a:lnTo>
                      <a:pt x="325" y="29"/>
                    </a:lnTo>
                    <a:lnTo>
                      <a:pt x="327" y="29"/>
                    </a:lnTo>
                    <a:lnTo>
                      <a:pt x="329" y="25"/>
                    </a:lnTo>
                    <a:lnTo>
                      <a:pt x="329" y="24"/>
                    </a:lnTo>
                    <a:lnTo>
                      <a:pt x="330" y="24"/>
                    </a:lnTo>
                    <a:lnTo>
                      <a:pt x="332" y="20"/>
                    </a:lnTo>
                    <a:lnTo>
                      <a:pt x="332" y="19"/>
                    </a:lnTo>
                    <a:lnTo>
                      <a:pt x="334" y="17"/>
                    </a:lnTo>
                    <a:lnTo>
                      <a:pt x="336" y="13"/>
                    </a:lnTo>
                    <a:lnTo>
                      <a:pt x="337" y="13"/>
                    </a:lnTo>
                    <a:lnTo>
                      <a:pt x="341" y="12"/>
                    </a:lnTo>
                    <a:lnTo>
                      <a:pt x="342" y="15"/>
                    </a:lnTo>
                    <a:lnTo>
                      <a:pt x="346" y="20"/>
                    </a:lnTo>
                    <a:lnTo>
                      <a:pt x="346" y="24"/>
                    </a:lnTo>
                    <a:lnTo>
                      <a:pt x="346" y="27"/>
                    </a:lnTo>
                    <a:lnTo>
                      <a:pt x="346" y="29"/>
                    </a:lnTo>
                    <a:lnTo>
                      <a:pt x="347" y="32"/>
                    </a:lnTo>
                    <a:lnTo>
                      <a:pt x="347" y="32"/>
                    </a:lnTo>
                    <a:lnTo>
                      <a:pt x="349" y="36"/>
                    </a:lnTo>
                    <a:lnTo>
                      <a:pt x="349" y="36"/>
                    </a:lnTo>
                    <a:lnTo>
                      <a:pt x="351" y="39"/>
                    </a:lnTo>
                    <a:lnTo>
                      <a:pt x="351" y="43"/>
                    </a:lnTo>
                    <a:lnTo>
                      <a:pt x="351" y="46"/>
                    </a:lnTo>
                    <a:lnTo>
                      <a:pt x="353" y="46"/>
                    </a:lnTo>
                    <a:lnTo>
                      <a:pt x="353" y="46"/>
                    </a:lnTo>
                    <a:lnTo>
                      <a:pt x="354" y="46"/>
                    </a:lnTo>
                    <a:lnTo>
                      <a:pt x="354" y="46"/>
                    </a:lnTo>
                    <a:lnTo>
                      <a:pt x="356" y="48"/>
                    </a:lnTo>
                    <a:lnTo>
                      <a:pt x="356" y="48"/>
                    </a:lnTo>
                    <a:lnTo>
                      <a:pt x="356" y="48"/>
                    </a:lnTo>
                    <a:lnTo>
                      <a:pt x="356" y="48"/>
                    </a:lnTo>
                    <a:lnTo>
                      <a:pt x="358" y="49"/>
                    </a:lnTo>
                    <a:lnTo>
                      <a:pt x="358" y="49"/>
                    </a:lnTo>
                    <a:lnTo>
                      <a:pt x="361" y="51"/>
                    </a:lnTo>
                    <a:lnTo>
                      <a:pt x="363" y="51"/>
                    </a:lnTo>
                    <a:lnTo>
                      <a:pt x="365" y="55"/>
                    </a:lnTo>
                    <a:lnTo>
                      <a:pt x="363" y="58"/>
                    </a:lnTo>
                    <a:lnTo>
                      <a:pt x="363" y="60"/>
                    </a:lnTo>
                    <a:lnTo>
                      <a:pt x="359" y="63"/>
                    </a:lnTo>
                    <a:lnTo>
                      <a:pt x="359" y="65"/>
                    </a:lnTo>
                    <a:lnTo>
                      <a:pt x="356" y="70"/>
                    </a:lnTo>
                    <a:lnTo>
                      <a:pt x="354" y="72"/>
                    </a:lnTo>
                    <a:lnTo>
                      <a:pt x="351" y="77"/>
                    </a:lnTo>
                    <a:lnTo>
                      <a:pt x="347" y="79"/>
                    </a:lnTo>
                    <a:lnTo>
                      <a:pt x="346" y="80"/>
                    </a:lnTo>
                    <a:lnTo>
                      <a:pt x="346" y="80"/>
                    </a:lnTo>
                    <a:lnTo>
                      <a:pt x="344" y="82"/>
                    </a:lnTo>
                    <a:lnTo>
                      <a:pt x="344" y="82"/>
                    </a:lnTo>
                    <a:lnTo>
                      <a:pt x="344" y="82"/>
                    </a:lnTo>
                    <a:lnTo>
                      <a:pt x="344" y="82"/>
                    </a:lnTo>
                    <a:lnTo>
                      <a:pt x="341" y="86"/>
                    </a:lnTo>
                    <a:lnTo>
                      <a:pt x="341" y="86"/>
                    </a:lnTo>
                    <a:lnTo>
                      <a:pt x="341" y="86"/>
                    </a:lnTo>
                    <a:lnTo>
                      <a:pt x="344" y="86"/>
                    </a:lnTo>
                    <a:lnTo>
                      <a:pt x="346" y="91"/>
                    </a:lnTo>
                    <a:lnTo>
                      <a:pt x="344" y="92"/>
                    </a:lnTo>
                    <a:lnTo>
                      <a:pt x="342" y="94"/>
                    </a:lnTo>
                    <a:lnTo>
                      <a:pt x="342" y="94"/>
                    </a:lnTo>
                    <a:lnTo>
                      <a:pt x="341" y="96"/>
                    </a:lnTo>
                    <a:lnTo>
                      <a:pt x="341" y="96"/>
                    </a:lnTo>
                    <a:lnTo>
                      <a:pt x="341" y="96"/>
                    </a:lnTo>
                    <a:lnTo>
                      <a:pt x="344" y="94"/>
                    </a:lnTo>
                    <a:lnTo>
                      <a:pt x="347" y="91"/>
                    </a:lnTo>
                    <a:lnTo>
                      <a:pt x="349" y="94"/>
                    </a:lnTo>
                    <a:lnTo>
                      <a:pt x="349" y="96"/>
                    </a:lnTo>
                    <a:lnTo>
                      <a:pt x="349" y="99"/>
                    </a:lnTo>
                    <a:lnTo>
                      <a:pt x="349" y="103"/>
                    </a:lnTo>
                    <a:lnTo>
                      <a:pt x="349" y="103"/>
                    </a:lnTo>
                    <a:lnTo>
                      <a:pt x="349" y="103"/>
                    </a:lnTo>
                    <a:lnTo>
                      <a:pt x="349" y="103"/>
                    </a:lnTo>
                    <a:lnTo>
                      <a:pt x="351" y="104"/>
                    </a:lnTo>
                    <a:lnTo>
                      <a:pt x="351" y="104"/>
                    </a:lnTo>
                    <a:lnTo>
                      <a:pt x="353" y="104"/>
                    </a:lnTo>
                    <a:lnTo>
                      <a:pt x="356" y="104"/>
                    </a:lnTo>
                    <a:lnTo>
                      <a:pt x="358" y="104"/>
                    </a:lnTo>
                    <a:lnTo>
                      <a:pt x="361" y="104"/>
                    </a:lnTo>
                    <a:lnTo>
                      <a:pt x="365" y="106"/>
                    </a:lnTo>
                    <a:lnTo>
                      <a:pt x="365" y="106"/>
                    </a:lnTo>
                    <a:lnTo>
                      <a:pt x="365" y="104"/>
                    </a:lnTo>
                    <a:lnTo>
                      <a:pt x="365" y="104"/>
                    </a:lnTo>
                    <a:lnTo>
                      <a:pt x="370" y="104"/>
                    </a:lnTo>
                    <a:lnTo>
                      <a:pt x="370" y="104"/>
                    </a:lnTo>
                    <a:lnTo>
                      <a:pt x="373" y="104"/>
                    </a:lnTo>
                    <a:lnTo>
                      <a:pt x="373" y="106"/>
                    </a:lnTo>
                    <a:lnTo>
                      <a:pt x="373" y="106"/>
                    </a:lnTo>
                    <a:lnTo>
                      <a:pt x="373" y="108"/>
                    </a:lnTo>
                    <a:lnTo>
                      <a:pt x="373" y="106"/>
                    </a:lnTo>
                    <a:lnTo>
                      <a:pt x="375" y="104"/>
                    </a:lnTo>
                    <a:lnTo>
                      <a:pt x="377" y="101"/>
                    </a:lnTo>
                    <a:lnTo>
                      <a:pt x="380" y="101"/>
                    </a:lnTo>
                    <a:lnTo>
                      <a:pt x="383" y="99"/>
                    </a:lnTo>
                    <a:lnTo>
                      <a:pt x="383" y="99"/>
                    </a:lnTo>
                    <a:lnTo>
                      <a:pt x="383" y="99"/>
                    </a:lnTo>
                    <a:lnTo>
                      <a:pt x="385" y="101"/>
                    </a:lnTo>
                    <a:lnTo>
                      <a:pt x="385" y="101"/>
                    </a:lnTo>
                    <a:lnTo>
                      <a:pt x="385" y="99"/>
                    </a:lnTo>
                    <a:lnTo>
                      <a:pt x="385" y="99"/>
                    </a:lnTo>
                    <a:lnTo>
                      <a:pt x="383" y="98"/>
                    </a:lnTo>
                    <a:lnTo>
                      <a:pt x="385" y="96"/>
                    </a:lnTo>
                    <a:lnTo>
                      <a:pt x="385" y="96"/>
                    </a:lnTo>
                    <a:lnTo>
                      <a:pt x="385" y="96"/>
                    </a:lnTo>
                    <a:lnTo>
                      <a:pt x="387" y="94"/>
                    </a:lnTo>
                    <a:lnTo>
                      <a:pt x="387" y="92"/>
                    </a:lnTo>
                    <a:lnTo>
                      <a:pt x="387" y="92"/>
                    </a:lnTo>
                    <a:lnTo>
                      <a:pt x="389" y="89"/>
                    </a:lnTo>
                    <a:lnTo>
                      <a:pt x="389" y="89"/>
                    </a:lnTo>
                    <a:lnTo>
                      <a:pt x="392" y="87"/>
                    </a:lnTo>
                    <a:lnTo>
                      <a:pt x="395" y="87"/>
                    </a:lnTo>
                    <a:lnTo>
                      <a:pt x="399" y="87"/>
                    </a:lnTo>
                    <a:lnTo>
                      <a:pt x="401" y="89"/>
                    </a:lnTo>
                    <a:lnTo>
                      <a:pt x="402" y="86"/>
                    </a:lnTo>
                    <a:lnTo>
                      <a:pt x="406" y="89"/>
                    </a:lnTo>
                    <a:lnTo>
                      <a:pt x="409" y="89"/>
                    </a:lnTo>
                    <a:lnTo>
                      <a:pt x="411" y="91"/>
                    </a:lnTo>
                    <a:lnTo>
                      <a:pt x="413" y="92"/>
                    </a:lnTo>
                    <a:lnTo>
                      <a:pt x="414" y="92"/>
                    </a:lnTo>
                    <a:lnTo>
                      <a:pt x="418" y="92"/>
                    </a:lnTo>
                    <a:lnTo>
                      <a:pt x="421" y="94"/>
                    </a:lnTo>
                    <a:lnTo>
                      <a:pt x="421" y="94"/>
                    </a:lnTo>
                    <a:lnTo>
                      <a:pt x="421" y="94"/>
                    </a:lnTo>
                    <a:lnTo>
                      <a:pt x="421" y="94"/>
                    </a:lnTo>
                    <a:lnTo>
                      <a:pt x="424" y="96"/>
                    </a:lnTo>
                    <a:lnTo>
                      <a:pt x="424" y="96"/>
                    </a:lnTo>
                    <a:lnTo>
                      <a:pt x="424" y="96"/>
                    </a:lnTo>
                    <a:lnTo>
                      <a:pt x="424" y="96"/>
                    </a:lnTo>
                    <a:lnTo>
                      <a:pt x="426" y="96"/>
                    </a:lnTo>
                    <a:lnTo>
                      <a:pt x="431" y="96"/>
                    </a:lnTo>
                    <a:lnTo>
                      <a:pt x="433" y="101"/>
                    </a:lnTo>
                    <a:lnTo>
                      <a:pt x="436" y="101"/>
                    </a:lnTo>
                    <a:lnTo>
                      <a:pt x="440" y="103"/>
                    </a:lnTo>
                    <a:lnTo>
                      <a:pt x="447" y="111"/>
                    </a:lnTo>
                    <a:lnTo>
                      <a:pt x="447" y="111"/>
                    </a:lnTo>
                    <a:lnTo>
                      <a:pt x="447" y="111"/>
                    </a:lnTo>
                    <a:lnTo>
                      <a:pt x="447" y="113"/>
                    </a:lnTo>
                    <a:lnTo>
                      <a:pt x="447" y="115"/>
                    </a:lnTo>
                    <a:lnTo>
                      <a:pt x="448" y="115"/>
                    </a:lnTo>
                    <a:lnTo>
                      <a:pt x="450" y="113"/>
                    </a:lnTo>
                    <a:lnTo>
                      <a:pt x="450" y="118"/>
                    </a:lnTo>
                    <a:lnTo>
                      <a:pt x="450" y="118"/>
                    </a:lnTo>
                    <a:lnTo>
                      <a:pt x="452" y="116"/>
                    </a:lnTo>
                    <a:lnTo>
                      <a:pt x="454" y="115"/>
                    </a:lnTo>
                    <a:lnTo>
                      <a:pt x="457" y="115"/>
                    </a:lnTo>
                    <a:lnTo>
                      <a:pt x="459" y="113"/>
                    </a:lnTo>
                    <a:lnTo>
                      <a:pt x="459" y="113"/>
                    </a:lnTo>
                    <a:lnTo>
                      <a:pt x="462" y="113"/>
                    </a:lnTo>
                    <a:lnTo>
                      <a:pt x="462" y="113"/>
                    </a:lnTo>
                    <a:lnTo>
                      <a:pt x="464" y="113"/>
                    </a:lnTo>
                    <a:lnTo>
                      <a:pt x="464" y="113"/>
                    </a:lnTo>
                    <a:lnTo>
                      <a:pt x="467" y="116"/>
                    </a:lnTo>
                    <a:lnTo>
                      <a:pt x="471" y="116"/>
                    </a:lnTo>
                    <a:lnTo>
                      <a:pt x="471" y="116"/>
                    </a:lnTo>
                    <a:lnTo>
                      <a:pt x="471" y="116"/>
                    </a:lnTo>
                    <a:lnTo>
                      <a:pt x="471" y="116"/>
                    </a:lnTo>
                    <a:lnTo>
                      <a:pt x="474" y="118"/>
                    </a:lnTo>
                    <a:lnTo>
                      <a:pt x="474" y="118"/>
                    </a:lnTo>
                    <a:lnTo>
                      <a:pt x="478" y="120"/>
                    </a:lnTo>
                    <a:lnTo>
                      <a:pt x="481" y="120"/>
                    </a:lnTo>
                    <a:lnTo>
                      <a:pt x="484" y="120"/>
                    </a:lnTo>
                    <a:lnTo>
                      <a:pt x="488" y="122"/>
                    </a:lnTo>
                    <a:lnTo>
                      <a:pt x="491" y="123"/>
                    </a:lnTo>
                    <a:lnTo>
                      <a:pt x="495" y="120"/>
                    </a:lnTo>
                    <a:lnTo>
                      <a:pt x="503" y="120"/>
                    </a:lnTo>
                    <a:lnTo>
                      <a:pt x="510" y="120"/>
                    </a:lnTo>
                    <a:lnTo>
                      <a:pt x="517" y="123"/>
                    </a:lnTo>
                    <a:lnTo>
                      <a:pt x="525" y="127"/>
                    </a:lnTo>
                    <a:lnTo>
                      <a:pt x="531" y="132"/>
                    </a:lnTo>
                    <a:lnTo>
                      <a:pt x="531" y="132"/>
                    </a:lnTo>
                    <a:lnTo>
                      <a:pt x="534" y="134"/>
                    </a:lnTo>
                    <a:lnTo>
                      <a:pt x="534" y="134"/>
                    </a:lnTo>
                    <a:lnTo>
                      <a:pt x="534" y="134"/>
                    </a:lnTo>
                    <a:lnTo>
                      <a:pt x="534" y="134"/>
                    </a:lnTo>
                    <a:lnTo>
                      <a:pt x="537" y="134"/>
                    </a:lnTo>
                    <a:lnTo>
                      <a:pt x="537" y="135"/>
                    </a:lnTo>
                    <a:lnTo>
                      <a:pt x="537" y="135"/>
                    </a:lnTo>
                    <a:lnTo>
                      <a:pt x="539" y="137"/>
                    </a:lnTo>
                    <a:lnTo>
                      <a:pt x="539" y="137"/>
                    </a:lnTo>
                    <a:lnTo>
                      <a:pt x="539" y="139"/>
                    </a:lnTo>
                    <a:lnTo>
                      <a:pt x="541" y="140"/>
                    </a:lnTo>
                    <a:lnTo>
                      <a:pt x="541" y="140"/>
                    </a:lnTo>
                    <a:lnTo>
                      <a:pt x="544" y="142"/>
                    </a:lnTo>
                    <a:lnTo>
                      <a:pt x="544" y="142"/>
                    </a:lnTo>
                    <a:lnTo>
                      <a:pt x="546" y="144"/>
                    </a:lnTo>
                    <a:lnTo>
                      <a:pt x="546" y="144"/>
                    </a:lnTo>
                    <a:lnTo>
                      <a:pt x="549" y="147"/>
                    </a:lnTo>
                    <a:lnTo>
                      <a:pt x="549" y="147"/>
                    </a:lnTo>
                    <a:lnTo>
                      <a:pt x="551" y="149"/>
                    </a:lnTo>
                    <a:lnTo>
                      <a:pt x="553" y="149"/>
                    </a:lnTo>
                    <a:lnTo>
                      <a:pt x="553" y="149"/>
                    </a:lnTo>
                    <a:lnTo>
                      <a:pt x="553" y="149"/>
                    </a:lnTo>
                    <a:lnTo>
                      <a:pt x="553" y="149"/>
                    </a:lnTo>
                    <a:lnTo>
                      <a:pt x="553" y="149"/>
                    </a:lnTo>
                    <a:lnTo>
                      <a:pt x="560" y="152"/>
                    </a:lnTo>
                    <a:lnTo>
                      <a:pt x="561" y="152"/>
                    </a:lnTo>
                    <a:lnTo>
                      <a:pt x="561" y="152"/>
                    </a:lnTo>
                    <a:lnTo>
                      <a:pt x="561" y="154"/>
                    </a:lnTo>
                    <a:lnTo>
                      <a:pt x="561" y="154"/>
                    </a:lnTo>
                    <a:lnTo>
                      <a:pt x="563" y="154"/>
                    </a:lnTo>
                    <a:lnTo>
                      <a:pt x="563" y="154"/>
                    </a:lnTo>
                    <a:lnTo>
                      <a:pt x="572" y="154"/>
                    </a:lnTo>
                    <a:lnTo>
                      <a:pt x="577" y="154"/>
                    </a:lnTo>
                    <a:lnTo>
                      <a:pt x="577" y="154"/>
                    </a:lnTo>
                    <a:lnTo>
                      <a:pt x="578" y="154"/>
                    </a:lnTo>
                    <a:lnTo>
                      <a:pt x="582" y="156"/>
                    </a:lnTo>
                    <a:lnTo>
                      <a:pt x="582" y="156"/>
                    </a:lnTo>
                    <a:lnTo>
                      <a:pt x="584" y="161"/>
                    </a:lnTo>
                    <a:lnTo>
                      <a:pt x="585" y="164"/>
                    </a:lnTo>
                    <a:lnTo>
                      <a:pt x="587" y="171"/>
                    </a:lnTo>
                    <a:lnTo>
                      <a:pt x="589" y="177"/>
                    </a:lnTo>
                    <a:lnTo>
                      <a:pt x="589" y="177"/>
                    </a:lnTo>
                    <a:lnTo>
                      <a:pt x="589" y="182"/>
                    </a:lnTo>
                    <a:lnTo>
                      <a:pt x="589" y="182"/>
                    </a:lnTo>
                    <a:lnTo>
                      <a:pt x="590" y="185"/>
                    </a:lnTo>
                    <a:lnTo>
                      <a:pt x="590" y="197"/>
                    </a:lnTo>
                    <a:lnTo>
                      <a:pt x="589" y="202"/>
                    </a:lnTo>
                    <a:lnTo>
                      <a:pt x="587" y="206"/>
                    </a:lnTo>
                    <a:lnTo>
                      <a:pt x="587" y="211"/>
                    </a:lnTo>
                    <a:lnTo>
                      <a:pt x="587" y="211"/>
                    </a:lnTo>
                    <a:lnTo>
                      <a:pt x="584" y="216"/>
                    </a:lnTo>
                    <a:lnTo>
                      <a:pt x="584" y="216"/>
                    </a:lnTo>
                    <a:lnTo>
                      <a:pt x="580" y="221"/>
                    </a:lnTo>
                    <a:lnTo>
                      <a:pt x="577" y="223"/>
                    </a:lnTo>
                    <a:lnTo>
                      <a:pt x="575" y="226"/>
                    </a:lnTo>
                    <a:lnTo>
                      <a:pt x="573" y="230"/>
                    </a:lnTo>
                    <a:lnTo>
                      <a:pt x="568" y="235"/>
                    </a:lnTo>
                    <a:lnTo>
                      <a:pt x="561" y="240"/>
                    </a:lnTo>
                    <a:lnTo>
                      <a:pt x="556" y="243"/>
                    </a:lnTo>
                    <a:lnTo>
                      <a:pt x="555" y="245"/>
                    </a:lnTo>
                    <a:lnTo>
                      <a:pt x="555" y="247"/>
                    </a:lnTo>
                    <a:lnTo>
                      <a:pt x="553" y="250"/>
                    </a:lnTo>
                    <a:lnTo>
                      <a:pt x="551" y="249"/>
                    </a:lnTo>
                    <a:lnTo>
                      <a:pt x="551" y="249"/>
                    </a:lnTo>
                    <a:lnTo>
                      <a:pt x="551" y="250"/>
                    </a:lnTo>
                    <a:lnTo>
                      <a:pt x="551" y="250"/>
                    </a:lnTo>
                    <a:lnTo>
                      <a:pt x="551" y="254"/>
                    </a:lnTo>
                    <a:lnTo>
                      <a:pt x="551" y="254"/>
                    </a:lnTo>
                    <a:lnTo>
                      <a:pt x="549" y="257"/>
                    </a:lnTo>
                    <a:lnTo>
                      <a:pt x="549" y="257"/>
                    </a:lnTo>
                    <a:lnTo>
                      <a:pt x="548" y="261"/>
                    </a:lnTo>
                    <a:lnTo>
                      <a:pt x="544" y="266"/>
                    </a:lnTo>
                    <a:lnTo>
                      <a:pt x="543" y="269"/>
                    </a:lnTo>
                    <a:lnTo>
                      <a:pt x="539" y="273"/>
                    </a:lnTo>
                    <a:lnTo>
                      <a:pt x="536" y="274"/>
                    </a:lnTo>
                    <a:lnTo>
                      <a:pt x="532" y="273"/>
                    </a:lnTo>
                    <a:lnTo>
                      <a:pt x="531" y="273"/>
                    </a:lnTo>
                    <a:lnTo>
                      <a:pt x="529" y="273"/>
                    </a:lnTo>
                    <a:lnTo>
                      <a:pt x="529" y="274"/>
                    </a:lnTo>
                    <a:lnTo>
                      <a:pt x="529" y="274"/>
                    </a:lnTo>
                    <a:lnTo>
                      <a:pt x="534" y="274"/>
                    </a:lnTo>
                    <a:lnTo>
                      <a:pt x="531" y="278"/>
                    </a:lnTo>
                    <a:lnTo>
                      <a:pt x="531" y="278"/>
                    </a:lnTo>
                    <a:lnTo>
                      <a:pt x="527" y="281"/>
                    </a:lnTo>
                    <a:lnTo>
                      <a:pt x="527" y="281"/>
                    </a:lnTo>
                    <a:lnTo>
                      <a:pt x="525" y="283"/>
                    </a:lnTo>
                    <a:lnTo>
                      <a:pt x="525" y="283"/>
                    </a:lnTo>
                    <a:lnTo>
                      <a:pt x="527" y="286"/>
                    </a:lnTo>
                    <a:lnTo>
                      <a:pt x="527" y="288"/>
                    </a:lnTo>
                    <a:lnTo>
                      <a:pt x="527" y="288"/>
                    </a:lnTo>
                    <a:lnTo>
                      <a:pt x="527" y="290"/>
                    </a:lnTo>
                    <a:lnTo>
                      <a:pt x="527" y="290"/>
                    </a:lnTo>
                    <a:lnTo>
                      <a:pt x="527" y="292"/>
                    </a:lnTo>
                    <a:lnTo>
                      <a:pt x="527" y="292"/>
                    </a:lnTo>
                    <a:lnTo>
                      <a:pt x="527" y="298"/>
                    </a:lnTo>
                    <a:lnTo>
                      <a:pt x="525" y="302"/>
                    </a:lnTo>
                    <a:lnTo>
                      <a:pt x="527" y="307"/>
                    </a:lnTo>
                    <a:lnTo>
                      <a:pt x="527" y="310"/>
                    </a:lnTo>
                    <a:lnTo>
                      <a:pt x="527" y="314"/>
                    </a:lnTo>
                    <a:lnTo>
                      <a:pt x="529" y="317"/>
                    </a:lnTo>
                    <a:lnTo>
                      <a:pt x="529" y="321"/>
                    </a:lnTo>
                    <a:lnTo>
                      <a:pt x="529" y="321"/>
                    </a:lnTo>
                    <a:lnTo>
                      <a:pt x="527" y="326"/>
                    </a:lnTo>
                    <a:lnTo>
                      <a:pt x="527" y="326"/>
                    </a:lnTo>
                    <a:lnTo>
                      <a:pt x="525" y="331"/>
                    </a:lnTo>
                    <a:lnTo>
                      <a:pt x="525" y="336"/>
                    </a:lnTo>
                    <a:lnTo>
                      <a:pt x="525" y="336"/>
                    </a:lnTo>
                    <a:lnTo>
                      <a:pt x="525" y="340"/>
                    </a:lnTo>
                    <a:lnTo>
                      <a:pt x="525" y="340"/>
                    </a:lnTo>
                    <a:lnTo>
                      <a:pt x="525" y="341"/>
                    </a:lnTo>
                    <a:lnTo>
                      <a:pt x="525" y="341"/>
                    </a:lnTo>
                    <a:lnTo>
                      <a:pt x="524" y="343"/>
                    </a:lnTo>
                    <a:lnTo>
                      <a:pt x="524" y="347"/>
                    </a:lnTo>
                    <a:lnTo>
                      <a:pt x="524" y="348"/>
                    </a:lnTo>
                    <a:lnTo>
                      <a:pt x="524" y="348"/>
                    </a:lnTo>
                    <a:lnTo>
                      <a:pt x="524" y="350"/>
                    </a:lnTo>
                    <a:lnTo>
                      <a:pt x="524" y="350"/>
                    </a:lnTo>
                    <a:lnTo>
                      <a:pt x="522" y="352"/>
                    </a:lnTo>
                    <a:lnTo>
                      <a:pt x="517" y="357"/>
                    </a:lnTo>
                    <a:lnTo>
                      <a:pt x="517" y="360"/>
                    </a:lnTo>
                    <a:lnTo>
                      <a:pt x="517" y="364"/>
                    </a:lnTo>
                    <a:lnTo>
                      <a:pt x="517" y="367"/>
                    </a:lnTo>
                    <a:lnTo>
                      <a:pt x="517" y="371"/>
                    </a:lnTo>
                    <a:lnTo>
                      <a:pt x="517" y="372"/>
                    </a:lnTo>
                    <a:lnTo>
                      <a:pt x="515" y="377"/>
                    </a:lnTo>
                    <a:lnTo>
                      <a:pt x="512" y="383"/>
                    </a:lnTo>
                    <a:lnTo>
                      <a:pt x="510" y="384"/>
                    </a:lnTo>
                    <a:lnTo>
                      <a:pt x="510" y="388"/>
                    </a:lnTo>
                    <a:lnTo>
                      <a:pt x="507" y="389"/>
                    </a:lnTo>
                    <a:lnTo>
                      <a:pt x="505" y="391"/>
                    </a:lnTo>
                    <a:lnTo>
                      <a:pt x="505" y="395"/>
                    </a:lnTo>
                    <a:lnTo>
                      <a:pt x="505" y="395"/>
                    </a:lnTo>
                    <a:lnTo>
                      <a:pt x="503" y="396"/>
                    </a:lnTo>
                    <a:lnTo>
                      <a:pt x="503" y="396"/>
                    </a:lnTo>
                    <a:lnTo>
                      <a:pt x="500" y="398"/>
                    </a:lnTo>
                    <a:lnTo>
                      <a:pt x="500" y="398"/>
                    </a:lnTo>
                    <a:lnTo>
                      <a:pt x="498" y="400"/>
                    </a:lnTo>
                    <a:lnTo>
                      <a:pt x="498" y="400"/>
                    </a:lnTo>
                    <a:lnTo>
                      <a:pt x="498" y="403"/>
                    </a:lnTo>
                    <a:lnTo>
                      <a:pt x="498" y="403"/>
                    </a:lnTo>
                    <a:lnTo>
                      <a:pt x="496" y="408"/>
                    </a:lnTo>
                    <a:lnTo>
                      <a:pt x="496" y="412"/>
                    </a:lnTo>
                    <a:lnTo>
                      <a:pt x="496" y="415"/>
                    </a:lnTo>
                    <a:lnTo>
                      <a:pt x="496" y="415"/>
                    </a:lnTo>
                    <a:lnTo>
                      <a:pt x="496" y="415"/>
                    </a:lnTo>
                    <a:lnTo>
                      <a:pt x="496" y="417"/>
                    </a:lnTo>
                    <a:lnTo>
                      <a:pt x="496" y="417"/>
                    </a:lnTo>
                    <a:lnTo>
                      <a:pt x="495" y="419"/>
                    </a:lnTo>
                    <a:lnTo>
                      <a:pt x="495" y="419"/>
                    </a:lnTo>
                    <a:lnTo>
                      <a:pt x="493" y="419"/>
                    </a:lnTo>
                    <a:lnTo>
                      <a:pt x="493" y="419"/>
                    </a:lnTo>
                    <a:lnTo>
                      <a:pt x="491" y="419"/>
                    </a:lnTo>
                    <a:lnTo>
                      <a:pt x="491" y="419"/>
                    </a:lnTo>
                    <a:lnTo>
                      <a:pt x="488" y="420"/>
                    </a:lnTo>
                    <a:lnTo>
                      <a:pt x="488" y="420"/>
                    </a:lnTo>
                    <a:lnTo>
                      <a:pt x="484" y="420"/>
                    </a:lnTo>
                    <a:lnTo>
                      <a:pt x="484" y="420"/>
                    </a:lnTo>
                    <a:lnTo>
                      <a:pt x="483" y="424"/>
                    </a:lnTo>
                    <a:lnTo>
                      <a:pt x="483" y="424"/>
                    </a:lnTo>
                    <a:lnTo>
                      <a:pt x="483" y="427"/>
                    </a:lnTo>
                    <a:lnTo>
                      <a:pt x="483" y="431"/>
                    </a:lnTo>
                    <a:lnTo>
                      <a:pt x="481" y="431"/>
                    </a:lnTo>
                    <a:lnTo>
                      <a:pt x="481" y="431"/>
                    </a:lnTo>
                    <a:lnTo>
                      <a:pt x="476" y="431"/>
                    </a:lnTo>
                    <a:lnTo>
                      <a:pt x="476" y="431"/>
                    </a:lnTo>
                    <a:lnTo>
                      <a:pt x="469" y="432"/>
                    </a:lnTo>
                    <a:lnTo>
                      <a:pt x="467" y="432"/>
                    </a:lnTo>
                    <a:lnTo>
                      <a:pt x="464" y="431"/>
                    </a:lnTo>
                    <a:lnTo>
                      <a:pt x="464" y="431"/>
                    </a:lnTo>
                    <a:lnTo>
                      <a:pt x="464" y="431"/>
                    </a:lnTo>
                    <a:lnTo>
                      <a:pt x="460" y="432"/>
                    </a:lnTo>
                    <a:lnTo>
                      <a:pt x="459" y="432"/>
                    </a:lnTo>
                    <a:lnTo>
                      <a:pt x="455" y="432"/>
                    </a:lnTo>
                    <a:lnTo>
                      <a:pt x="455" y="432"/>
                    </a:lnTo>
                    <a:lnTo>
                      <a:pt x="454" y="431"/>
                    </a:lnTo>
                    <a:lnTo>
                      <a:pt x="454" y="431"/>
                    </a:lnTo>
                    <a:lnTo>
                      <a:pt x="454" y="431"/>
                    </a:lnTo>
                    <a:lnTo>
                      <a:pt x="454" y="431"/>
                    </a:lnTo>
                    <a:lnTo>
                      <a:pt x="450" y="432"/>
                    </a:lnTo>
                    <a:lnTo>
                      <a:pt x="447" y="432"/>
                    </a:lnTo>
                    <a:lnTo>
                      <a:pt x="445" y="432"/>
                    </a:lnTo>
                    <a:lnTo>
                      <a:pt x="445" y="438"/>
                    </a:lnTo>
                    <a:lnTo>
                      <a:pt x="440" y="439"/>
                    </a:lnTo>
                    <a:lnTo>
                      <a:pt x="438" y="439"/>
                    </a:lnTo>
                    <a:lnTo>
                      <a:pt x="438" y="439"/>
                    </a:lnTo>
                    <a:lnTo>
                      <a:pt x="438" y="439"/>
                    </a:lnTo>
                    <a:lnTo>
                      <a:pt x="438" y="439"/>
                    </a:lnTo>
                    <a:lnTo>
                      <a:pt x="433" y="441"/>
                    </a:lnTo>
                    <a:lnTo>
                      <a:pt x="433" y="443"/>
                    </a:lnTo>
                    <a:lnTo>
                      <a:pt x="433" y="443"/>
                    </a:lnTo>
                    <a:lnTo>
                      <a:pt x="433" y="446"/>
                    </a:lnTo>
                    <a:lnTo>
                      <a:pt x="433" y="446"/>
                    </a:lnTo>
                    <a:lnTo>
                      <a:pt x="430" y="446"/>
                    </a:lnTo>
                    <a:lnTo>
                      <a:pt x="426" y="446"/>
                    </a:lnTo>
                    <a:lnTo>
                      <a:pt x="423" y="444"/>
                    </a:lnTo>
                    <a:lnTo>
                      <a:pt x="423" y="444"/>
                    </a:lnTo>
                    <a:lnTo>
                      <a:pt x="421" y="444"/>
                    </a:lnTo>
                    <a:lnTo>
                      <a:pt x="421" y="444"/>
                    </a:lnTo>
                    <a:lnTo>
                      <a:pt x="419" y="446"/>
                    </a:lnTo>
                    <a:lnTo>
                      <a:pt x="419" y="446"/>
                    </a:lnTo>
                    <a:lnTo>
                      <a:pt x="419" y="446"/>
                    </a:lnTo>
                    <a:lnTo>
                      <a:pt x="419" y="446"/>
                    </a:lnTo>
                    <a:lnTo>
                      <a:pt x="413" y="450"/>
                    </a:lnTo>
                    <a:lnTo>
                      <a:pt x="409" y="451"/>
                    </a:lnTo>
                    <a:lnTo>
                      <a:pt x="402" y="458"/>
                    </a:lnTo>
                    <a:lnTo>
                      <a:pt x="397" y="460"/>
                    </a:lnTo>
                    <a:lnTo>
                      <a:pt x="395" y="462"/>
                    </a:lnTo>
                    <a:lnTo>
                      <a:pt x="392" y="465"/>
                    </a:lnTo>
                    <a:lnTo>
                      <a:pt x="392" y="468"/>
                    </a:lnTo>
                    <a:lnTo>
                      <a:pt x="387" y="468"/>
                    </a:lnTo>
                    <a:lnTo>
                      <a:pt x="387" y="468"/>
                    </a:lnTo>
                    <a:lnTo>
                      <a:pt x="385" y="468"/>
                    </a:lnTo>
                    <a:lnTo>
                      <a:pt x="385" y="468"/>
                    </a:lnTo>
                    <a:lnTo>
                      <a:pt x="383" y="470"/>
                    </a:lnTo>
                    <a:lnTo>
                      <a:pt x="385" y="472"/>
                    </a:lnTo>
                    <a:lnTo>
                      <a:pt x="385" y="475"/>
                    </a:lnTo>
                    <a:lnTo>
                      <a:pt x="385" y="475"/>
                    </a:lnTo>
                    <a:lnTo>
                      <a:pt x="382" y="479"/>
                    </a:lnTo>
                    <a:lnTo>
                      <a:pt x="382" y="479"/>
                    </a:lnTo>
                    <a:lnTo>
                      <a:pt x="380" y="482"/>
                    </a:lnTo>
                    <a:lnTo>
                      <a:pt x="380" y="482"/>
                    </a:lnTo>
                    <a:lnTo>
                      <a:pt x="380" y="484"/>
                    </a:lnTo>
                    <a:lnTo>
                      <a:pt x="383" y="484"/>
                    </a:lnTo>
                    <a:lnTo>
                      <a:pt x="383" y="486"/>
                    </a:lnTo>
                    <a:lnTo>
                      <a:pt x="382" y="489"/>
                    </a:lnTo>
                    <a:lnTo>
                      <a:pt x="382" y="493"/>
                    </a:lnTo>
                    <a:lnTo>
                      <a:pt x="383" y="494"/>
                    </a:lnTo>
                    <a:lnTo>
                      <a:pt x="383" y="503"/>
                    </a:lnTo>
                    <a:lnTo>
                      <a:pt x="383" y="503"/>
                    </a:lnTo>
                    <a:lnTo>
                      <a:pt x="383" y="505"/>
                    </a:lnTo>
                    <a:lnTo>
                      <a:pt x="383" y="505"/>
                    </a:lnTo>
                    <a:lnTo>
                      <a:pt x="383" y="505"/>
                    </a:lnTo>
                    <a:lnTo>
                      <a:pt x="385" y="510"/>
                    </a:lnTo>
                    <a:lnTo>
                      <a:pt x="385" y="510"/>
                    </a:lnTo>
                    <a:lnTo>
                      <a:pt x="383" y="511"/>
                    </a:lnTo>
                    <a:lnTo>
                      <a:pt x="383" y="515"/>
                    </a:lnTo>
                    <a:lnTo>
                      <a:pt x="383" y="515"/>
                    </a:lnTo>
                    <a:lnTo>
                      <a:pt x="383" y="515"/>
                    </a:lnTo>
                    <a:lnTo>
                      <a:pt x="380" y="520"/>
                    </a:lnTo>
                    <a:lnTo>
                      <a:pt x="380" y="520"/>
                    </a:lnTo>
                    <a:lnTo>
                      <a:pt x="377" y="523"/>
                    </a:lnTo>
                    <a:lnTo>
                      <a:pt x="377" y="523"/>
                    </a:lnTo>
                    <a:lnTo>
                      <a:pt x="373" y="525"/>
                    </a:lnTo>
                    <a:lnTo>
                      <a:pt x="373" y="525"/>
                    </a:lnTo>
                    <a:lnTo>
                      <a:pt x="368" y="530"/>
                    </a:lnTo>
                    <a:lnTo>
                      <a:pt x="368" y="530"/>
                    </a:lnTo>
                    <a:lnTo>
                      <a:pt x="368" y="530"/>
                    </a:lnTo>
                    <a:lnTo>
                      <a:pt x="368" y="530"/>
                    </a:lnTo>
                    <a:lnTo>
                      <a:pt x="366" y="534"/>
                    </a:lnTo>
                    <a:lnTo>
                      <a:pt x="366" y="534"/>
                    </a:lnTo>
                    <a:lnTo>
                      <a:pt x="365" y="537"/>
                    </a:lnTo>
                    <a:lnTo>
                      <a:pt x="365" y="537"/>
                    </a:lnTo>
                    <a:lnTo>
                      <a:pt x="363" y="541"/>
                    </a:lnTo>
                    <a:lnTo>
                      <a:pt x="363" y="541"/>
                    </a:lnTo>
                    <a:lnTo>
                      <a:pt x="361" y="544"/>
                    </a:lnTo>
                    <a:lnTo>
                      <a:pt x="361" y="544"/>
                    </a:lnTo>
                    <a:lnTo>
                      <a:pt x="359" y="546"/>
                    </a:lnTo>
                    <a:lnTo>
                      <a:pt x="359" y="546"/>
                    </a:lnTo>
                    <a:lnTo>
                      <a:pt x="359" y="547"/>
                    </a:lnTo>
                    <a:lnTo>
                      <a:pt x="354" y="558"/>
                    </a:lnTo>
                    <a:lnTo>
                      <a:pt x="351" y="563"/>
                    </a:lnTo>
                    <a:lnTo>
                      <a:pt x="346" y="566"/>
                    </a:lnTo>
                    <a:lnTo>
                      <a:pt x="346" y="566"/>
                    </a:lnTo>
                    <a:lnTo>
                      <a:pt x="342" y="572"/>
                    </a:lnTo>
                    <a:lnTo>
                      <a:pt x="342" y="572"/>
                    </a:lnTo>
                    <a:lnTo>
                      <a:pt x="341" y="573"/>
                    </a:lnTo>
                    <a:lnTo>
                      <a:pt x="341" y="573"/>
                    </a:lnTo>
                    <a:lnTo>
                      <a:pt x="339" y="575"/>
                    </a:lnTo>
                    <a:lnTo>
                      <a:pt x="339" y="575"/>
                    </a:lnTo>
                    <a:lnTo>
                      <a:pt x="337" y="577"/>
                    </a:lnTo>
                    <a:lnTo>
                      <a:pt x="334" y="577"/>
                    </a:lnTo>
                    <a:lnTo>
                      <a:pt x="334" y="577"/>
                    </a:lnTo>
                    <a:lnTo>
                      <a:pt x="330" y="578"/>
                    </a:lnTo>
                    <a:lnTo>
                      <a:pt x="330" y="580"/>
                    </a:lnTo>
                    <a:lnTo>
                      <a:pt x="330" y="580"/>
                    </a:lnTo>
                    <a:lnTo>
                      <a:pt x="330" y="580"/>
                    </a:lnTo>
                    <a:lnTo>
                      <a:pt x="330" y="580"/>
                    </a:lnTo>
                    <a:lnTo>
                      <a:pt x="330" y="582"/>
                    </a:lnTo>
                    <a:lnTo>
                      <a:pt x="329" y="584"/>
                    </a:lnTo>
                    <a:lnTo>
                      <a:pt x="329" y="584"/>
                    </a:lnTo>
                    <a:lnTo>
                      <a:pt x="327" y="585"/>
                    </a:lnTo>
                    <a:lnTo>
                      <a:pt x="325" y="590"/>
                    </a:lnTo>
                    <a:lnTo>
                      <a:pt x="318" y="587"/>
                    </a:lnTo>
                    <a:close/>
                    <a:moveTo>
                      <a:pt x="329" y="575"/>
                    </a:moveTo>
                    <a:lnTo>
                      <a:pt x="329" y="575"/>
                    </a:lnTo>
                    <a:lnTo>
                      <a:pt x="329" y="575"/>
                    </a:lnTo>
                    <a:lnTo>
                      <a:pt x="332" y="572"/>
                    </a:lnTo>
                    <a:lnTo>
                      <a:pt x="332" y="572"/>
                    </a:lnTo>
                    <a:lnTo>
                      <a:pt x="334" y="572"/>
                    </a:lnTo>
                    <a:lnTo>
                      <a:pt x="334" y="572"/>
                    </a:lnTo>
                    <a:lnTo>
                      <a:pt x="336" y="570"/>
                    </a:lnTo>
                    <a:lnTo>
                      <a:pt x="336" y="570"/>
                    </a:lnTo>
                    <a:lnTo>
                      <a:pt x="337" y="570"/>
                    </a:lnTo>
                    <a:lnTo>
                      <a:pt x="337" y="570"/>
                    </a:lnTo>
                    <a:lnTo>
                      <a:pt x="339" y="568"/>
                    </a:lnTo>
                    <a:lnTo>
                      <a:pt x="341" y="566"/>
                    </a:lnTo>
                    <a:lnTo>
                      <a:pt x="341" y="566"/>
                    </a:lnTo>
                    <a:lnTo>
                      <a:pt x="342" y="565"/>
                    </a:lnTo>
                    <a:lnTo>
                      <a:pt x="342" y="559"/>
                    </a:lnTo>
                    <a:lnTo>
                      <a:pt x="344" y="561"/>
                    </a:lnTo>
                    <a:lnTo>
                      <a:pt x="344" y="561"/>
                    </a:lnTo>
                    <a:lnTo>
                      <a:pt x="346" y="561"/>
                    </a:lnTo>
                    <a:lnTo>
                      <a:pt x="346" y="561"/>
                    </a:lnTo>
                    <a:lnTo>
                      <a:pt x="347" y="556"/>
                    </a:lnTo>
                    <a:lnTo>
                      <a:pt x="347" y="556"/>
                    </a:lnTo>
                    <a:lnTo>
                      <a:pt x="349" y="553"/>
                    </a:lnTo>
                    <a:lnTo>
                      <a:pt x="349" y="553"/>
                    </a:lnTo>
                    <a:lnTo>
                      <a:pt x="351" y="551"/>
                    </a:lnTo>
                    <a:lnTo>
                      <a:pt x="351" y="549"/>
                    </a:lnTo>
                    <a:lnTo>
                      <a:pt x="349" y="549"/>
                    </a:lnTo>
                    <a:lnTo>
                      <a:pt x="347" y="551"/>
                    </a:lnTo>
                    <a:lnTo>
                      <a:pt x="346" y="549"/>
                    </a:lnTo>
                    <a:lnTo>
                      <a:pt x="342" y="553"/>
                    </a:lnTo>
                    <a:lnTo>
                      <a:pt x="342" y="556"/>
                    </a:lnTo>
                    <a:lnTo>
                      <a:pt x="341" y="558"/>
                    </a:lnTo>
                    <a:lnTo>
                      <a:pt x="341" y="558"/>
                    </a:lnTo>
                    <a:lnTo>
                      <a:pt x="341" y="559"/>
                    </a:lnTo>
                    <a:lnTo>
                      <a:pt x="341" y="559"/>
                    </a:lnTo>
                    <a:lnTo>
                      <a:pt x="339" y="561"/>
                    </a:lnTo>
                    <a:lnTo>
                      <a:pt x="339" y="561"/>
                    </a:lnTo>
                    <a:lnTo>
                      <a:pt x="337" y="565"/>
                    </a:lnTo>
                    <a:lnTo>
                      <a:pt x="337" y="565"/>
                    </a:lnTo>
                    <a:lnTo>
                      <a:pt x="334" y="566"/>
                    </a:lnTo>
                    <a:lnTo>
                      <a:pt x="334" y="568"/>
                    </a:lnTo>
                    <a:lnTo>
                      <a:pt x="330" y="570"/>
                    </a:lnTo>
                    <a:lnTo>
                      <a:pt x="329" y="572"/>
                    </a:lnTo>
                    <a:lnTo>
                      <a:pt x="329" y="573"/>
                    </a:lnTo>
                    <a:lnTo>
                      <a:pt x="329" y="575"/>
                    </a:lnTo>
                    <a:close/>
                    <a:moveTo>
                      <a:pt x="442" y="123"/>
                    </a:moveTo>
                    <a:lnTo>
                      <a:pt x="443" y="122"/>
                    </a:lnTo>
                    <a:lnTo>
                      <a:pt x="445" y="118"/>
                    </a:lnTo>
                    <a:lnTo>
                      <a:pt x="445" y="118"/>
                    </a:lnTo>
                    <a:lnTo>
                      <a:pt x="443" y="118"/>
                    </a:lnTo>
                    <a:lnTo>
                      <a:pt x="443" y="118"/>
                    </a:lnTo>
                    <a:lnTo>
                      <a:pt x="442" y="120"/>
                    </a:lnTo>
                    <a:lnTo>
                      <a:pt x="442" y="123"/>
                    </a:lnTo>
                    <a:close/>
                    <a:moveTo>
                      <a:pt x="325" y="103"/>
                    </a:moveTo>
                    <a:lnTo>
                      <a:pt x="325" y="103"/>
                    </a:lnTo>
                    <a:lnTo>
                      <a:pt x="327" y="103"/>
                    </a:lnTo>
                    <a:lnTo>
                      <a:pt x="330" y="103"/>
                    </a:lnTo>
                    <a:lnTo>
                      <a:pt x="332" y="103"/>
                    </a:lnTo>
                    <a:lnTo>
                      <a:pt x="327" y="101"/>
                    </a:lnTo>
                    <a:lnTo>
                      <a:pt x="327" y="101"/>
                    </a:lnTo>
                    <a:lnTo>
                      <a:pt x="325" y="103"/>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64" name="Freeform 448"/>
              <p:cNvSpPr>
                <a:spLocks/>
              </p:cNvSpPr>
              <p:nvPr/>
            </p:nvSpPr>
            <p:spPr bwMode="auto">
              <a:xfrm>
                <a:off x="1597" y="2480"/>
                <a:ext cx="590" cy="590"/>
              </a:xfrm>
              <a:custGeom>
                <a:avLst/>
                <a:gdLst>
                  <a:gd name="T0" fmla="*/ 279 w 590"/>
                  <a:gd name="T1" fmla="*/ 559 h 590"/>
                  <a:gd name="T2" fmla="*/ 259 w 590"/>
                  <a:gd name="T3" fmla="*/ 547 h 590"/>
                  <a:gd name="T4" fmla="*/ 305 w 590"/>
                  <a:gd name="T5" fmla="*/ 482 h 590"/>
                  <a:gd name="T6" fmla="*/ 281 w 590"/>
                  <a:gd name="T7" fmla="*/ 446 h 590"/>
                  <a:gd name="T8" fmla="*/ 243 w 590"/>
                  <a:gd name="T9" fmla="*/ 417 h 590"/>
                  <a:gd name="T10" fmla="*/ 245 w 590"/>
                  <a:gd name="T11" fmla="*/ 350 h 590"/>
                  <a:gd name="T12" fmla="*/ 205 w 590"/>
                  <a:gd name="T13" fmla="*/ 314 h 590"/>
                  <a:gd name="T14" fmla="*/ 204 w 590"/>
                  <a:gd name="T15" fmla="*/ 293 h 590"/>
                  <a:gd name="T16" fmla="*/ 168 w 590"/>
                  <a:gd name="T17" fmla="*/ 274 h 590"/>
                  <a:gd name="T18" fmla="*/ 130 w 590"/>
                  <a:gd name="T19" fmla="*/ 243 h 590"/>
                  <a:gd name="T20" fmla="*/ 93 w 590"/>
                  <a:gd name="T21" fmla="*/ 242 h 590"/>
                  <a:gd name="T22" fmla="*/ 28 w 590"/>
                  <a:gd name="T23" fmla="*/ 228 h 590"/>
                  <a:gd name="T24" fmla="*/ 12 w 590"/>
                  <a:gd name="T25" fmla="*/ 211 h 590"/>
                  <a:gd name="T26" fmla="*/ 4 w 590"/>
                  <a:gd name="T27" fmla="*/ 187 h 590"/>
                  <a:gd name="T28" fmla="*/ 14 w 590"/>
                  <a:gd name="T29" fmla="*/ 166 h 590"/>
                  <a:gd name="T30" fmla="*/ 62 w 590"/>
                  <a:gd name="T31" fmla="*/ 139 h 590"/>
                  <a:gd name="T32" fmla="*/ 62 w 590"/>
                  <a:gd name="T33" fmla="*/ 63 h 590"/>
                  <a:gd name="T34" fmla="*/ 96 w 590"/>
                  <a:gd name="T35" fmla="*/ 48 h 590"/>
                  <a:gd name="T36" fmla="*/ 120 w 590"/>
                  <a:gd name="T37" fmla="*/ 67 h 590"/>
                  <a:gd name="T38" fmla="*/ 158 w 590"/>
                  <a:gd name="T39" fmla="*/ 41 h 590"/>
                  <a:gd name="T40" fmla="*/ 149 w 590"/>
                  <a:gd name="T41" fmla="*/ 34 h 590"/>
                  <a:gd name="T42" fmla="*/ 144 w 590"/>
                  <a:gd name="T43" fmla="*/ 13 h 590"/>
                  <a:gd name="T44" fmla="*/ 170 w 590"/>
                  <a:gd name="T45" fmla="*/ 22 h 590"/>
                  <a:gd name="T46" fmla="*/ 200 w 590"/>
                  <a:gd name="T47" fmla="*/ 1 h 590"/>
                  <a:gd name="T48" fmla="*/ 216 w 590"/>
                  <a:gd name="T49" fmla="*/ 12 h 590"/>
                  <a:gd name="T50" fmla="*/ 214 w 590"/>
                  <a:gd name="T51" fmla="*/ 25 h 590"/>
                  <a:gd name="T52" fmla="*/ 221 w 590"/>
                  <a:gd name="T53" fmla="*/ 53 h 590"/>
                  <a:gd name="T54" fmla="*/ 240 w 590"/>
                  <a:gd name="T55" fmla="*/ 55 h 590"/>
                  <a:gd name="T56" fmla="*/ 271 w 590"/>
                  <a:gd name="T57" fmla="*/ 49 h 590"/>
                  <a:gd name="T58" fmla="*/ 281 w 590"/>
                  <a:gd name="T59" fmla="*/ 39 h 590"/>
                  <a:gd name="T60" fmla="*/ 308 w 590"/>
                  <a:gd name="T61" fmla="*/ 43 h 590"/>
                  <a:gd name="T62" fmla="*/ 329 w 590"/>
                  <a:gd name="T63" fmla="*/ 24 h 590"/>
                  <a:gd name="T64" fmla="*/ 347 w 590"/>
                  <a:gd name="T65" fmla="*/ 32 h 590"/>
                  <a:gd name="T66" fmla="*/ 358 w 590"/>
                  <a:gd name="T67" fmla="*/ 49 h 590"/>
                  <a:gd name="T68" fmla="*/ 346 w 590"/>
                  <a:gd name="T69" fmla="*/ 80 h 590"/>
                  <a:gd name="T70" fmla="*/ 341 w 590"/>
                  <a:gd name="T71" fmla="*/ 96 h 590"/>
                  <a:gd name="T72" fmla="*/ 356 w 590"/>
                  <a:gd name="T73" fmla="*/ 104 h 590"/>
                  <a:gd name="T74" fmla="*/ 375 w 590"/>
                  <a:gd name="T75" fmla="*/ 104 h 590"/>
                  <a:gd name="T76" fmla="*/ 387 w 590"/>
                  <a:gd name="T77" fmla="*/ 94 h 590"/>
                  <a:gd name="T78" fmla="*/ 414 w 590"/>
                  <a:gd name="T79" fmla="*/ 92 h 590"/>
                  <a:gd name="T80" fmla="*/ 440 w 590"/>
                  <a:gd name="T81" fmla="*/ 103 h 590"/>
                  <a:gd name="T82" fmla="*/ 459 w 590"/>
                  <a:gd name="T83" fmla="*/ 113 h 590"/>
                  <a:gd name="T84" fmla="*/ 484 w 590"/>
                  <a:gd name="T85" fmla="*/ 120 h 590"/>
                  <a:gd name="T86" fmla="*/ 537 w 590"/>
                  <a:gd name="T87" fmla="*/ 134 h 590"/>
                  <a:gd name="T88" fmla="*/ 551 w 590"/>
                  <a:gd name="T89" fmla="*/ 149 h 590"/>
                  <a:gd name="T90" fmla="*/ 577 w 590"/>
                  <a:gd name="T91" fmla="*/ 154 h 590"/>
                  <a:gd name="T92" fmla="*/ 589 w 590"/>
                  <a:gd name="T93" fmla="*/ 202 h 590"/>
                  <a:gd name="T94" fmla="*/ 555 w 590"/>
                  <a:gd name="T95" fmla="*/ 247 h 590"/>
                  <a:gd name="T96" fmla="*/ 536 w 590"/>
                  <a:gd name="T97" fmla="*/ 274 h 590"/>
                  <a:gd name="T98" fmla="*/ 527 w 590"/>
                  <a:gd name="T99" fmla="*/ 288 h 590"/>
                  <a:gd name="T100" fmla="*/ 527 w 590"/>
                  <a:gd name="T101" fmla="*/ 326 h 590"/>
                  <a:gd name="T102" fmla="*/ 524 w 590"/>
                  <a:gd name="T103" fmla="*/ 350 h 590"/>
                  <a:gd name="T104" fmla="*/ 505 w 590"/>
                  <a:gd name="T105" fmla="*/ 395 h 590"/>
                  <a:gd name="T106" fmla="*/ 496 w 590"/>
                  <a:gd name="T107" fmla="*/ 415 h 590"/>
                  <a:gd name="T108" fmla="*/ 483 w 590"/>
                  <a:gd name="T109" fmla="*/ 424 h 590"/>
                  <a:gd name="T110" fmla="*/ 455 w 590"/>
                  <a:gd name="T111" fmla="*/ 432 h 590"/>
                  <a:gd name="T112" fmla="*/ 438 w 590"/>
                  <a:gd name="T113" fmla="*/ 439 h 590"/>
                  <a:gd name="T114" fmla="*/ 419 w 590"/>
                  <a:gd name="T115" fmla="*/ 446 h 590"/>
                  <a:gd name="T116" fmla="*/ 385 w 590"/>
                  <a:gd name="T117" fmla="*/ 472 h 590"/>
                  <a:gd name="T118" fmla="*/ 383 w 590"/>
                  <a:gd name="T119" fmla="*/ 503 h 590"/>
                  <a:gd name="T120" fmla="*/ 373 w 590"/>
                  <a:gd name="T121" fmla="*/ 525 h 590"/>
                  <a:gd name="T122" fmla="*/ 359 w 590"/>
                  <a:gd name="T123" fmla="*/ 546 h 590"/>
                  <a:gd name="T124" fmla="*/ 334 w 590"/>
                  <a:gd name="T125" fmla="*/ 577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0" h="590">
                    <a:moveTo>
                      <a:pt x="318" y="587"/>
                    </a:moveTo>
                    <a:lnTo>
                      <a:pt x="315" y="584"/>
                    </a:lnTo>
                    <a:lnTo>
                      <a:pt x="308" y="580"/>
                    </a:lnTo>
                    <a:lnTo>
                      <a:pt x="301" y="578"/>
                    </a:lnTo>
                    <a:lnTo>
                      <a:pt x="296" y="575"/>
                    </a:lnTo>
                    <a:lnTo>
                      <a:pt x="291" y="570"/>
                    </a:lnTo>
                    <a:lnTo>
                      <a:pt x="291" y="570"/>
                    </a:lnTo>
                    <a:lnTo>
                      <a:pt x="291" y="570"/>
                    </a:lnTo>
                    <a:lnTo>
                      <a:pt x="289" y="568"/>
                    </a:lnTo>
                    <a:lnTo>
                      <a:pt x="289" y="568"/>
                    </a:lnTo>
                    <a:lnTo>
                      <a:pt x="286" y="566"/>
                    </a:lnTo>
                    <a:lnTo>
                      <a:pt x="284" y="565"/>
                    </a:lnTo>
                    <a:lnTo>
                      <a:pt x="281" y="559"/>
                    </a:lnTo>
                    <a:lnTo>
                      <a:pt x="279" y="559"/>
                    </a:lnTo>
                    <a:lnTo>
                      <a:pt x="276" y="559"/>
                    </a:lnTo>
                    <a:lnTo>
                      <a:pt x="276" y="559"/>
                    </a:lnTo>
                    <a:lnTo>
                      <a:pt x="274" y="561"/>
                    </a:lnTo>
                    <a:lnTo>
                      <a:pt x="272" y="563"/>
                    </a:lnTo>
                    <a:lnTo>
                      <a:pt x="272" y="563"/>
                    </a:lnTo>
                    <a:lnTo>
                      <a:pt x="271" y="561"/>
                    </a:lnTo>
                    <a:lnTo>
                      <a:pt x="271" y="561"/>
                    </a:lnTo>
                    <a:lnTo>
                      <a:pt x="269" y="556"/>
                    </a:lnTo>
                    <a:lnTo>
                      <a:pt x="267" y="554"/>
                    </a:lnTo>
                    <a:lnTo>
                      <a:pt x="264" y="551"/>
                    </a:lnTo>
                    <a:lnTo>
                      <a:pt x="260" y="547"/>
                    </a:lnTo>
                    <a:lnTo>
                      <a:pt x="259" y="547"/>
                    </a:lnTo>
                    <a:lnTo>
                      <a:pt x="259" y="547"/>
                    </a:lnTo>
                    <a:lnTo>
                      <a:pt x="259" y="547"/>
                    </a:lnTo>
                    <a:lnTo>
                      <a:pt x="252" y="547"/>
                    </a:lnTo>
                    <a:lnTo>
                      <a:pt x="245" y="547"/>
                    </a:lnTo>
                    <a:lnTo>
                      <a:pt x="257" y="535"/>
                    </a:lnTo>
                    <a:lnTo>
                      <a:pt x="264" y="527"/>
                    </a:lnTo>
                    <a:lnTo>
                      <a:pt x="264" y="527"/>
                    </a:lnTo>
                    <a:lnTo>
                      <a:pt x="269" y="518"/>
                    </a:lnTo>
                    <a:lnTo>
                      <a:pt x="269" y="518"/>
                    </a:lnTo>
                    <a:lnTo>
                      <a:pt x="276" y="513"/>
                    </a:lnTo>
                    <a:lnTo>
                      <a:pt x="284" y="506"/>
                    </a:lnTo>
                    <a:lnTo>
                      <a:pt x="289" y="503"/>
                    </a:lnTo>
                    <a:lnTo>
                      <a:pt x="298" y="498"/>
                    </a:lnTo>
                    <a:lnTo>
                      <a:pt x="303" y="496"/>
                    </a:lnTo>
                    <a:lnTo>
                      <a:pt x="305" y="487"/>
                    </a:lnTo>
                    <a:lnTo>
                      <a:pt x="305" y="482"/>
                    </a:lnTo>
                    <a:lnTo>
                      <a:pt x="303" y="477"/>
                    </a:lnTo>
                    <a:lnTo>
                      <a:pt x="301" y="475"/>
                    </a:lnTo>
                    <a:lnTo>
                      <a:pt x="298" y="472"/>
                    </a:lnTo>
                    <a:lnTo>
                      <a:pt x="293" y="472"/>
                    </a:lnTo>
                    <a:lnTo>
                      <a:pt x="291" y="472"/>
                    </a:lnTo>
                    <a:lnTo>
                      <a:pt x="291" y="467"/>
                    </a:lnTo>
                    <a:lnTo>
                      <a:pt x="293" y="460"/>
                    </a:lnTo>
                    <a:lnTo>
                      <a:pt x="296" y="451"/>
                    </a:lnTo>
                    <a:lnTo>
                      <a:pt x="293" y="446"/>
                    </a:lnTo>
                    <a:lnTo>
                      <a:pt x="291" y="446"/>
                    </a:lnTo>
                    <a:lnTo>
                      <a:pt x="291" y="446"/>
                    </a:lnTo>
                    <a:lnTo>
                      <a:pt x="288" y="446"/>
                    </a:lnTo>
                    <a:lnTo>
                      <a:pt x="288" y="446"/>
                    </a:lnTo>
                    <a:lnTo>
                      <a:pt x="281" y="446"/>
                    </a:lnTo>
                    <a:lnTo>
                      <a:pt x="281" y="446"/>
                    </a:lnTo>
                    <a:lnTo>
                      <a:pt x="277" y="441"/>
                    </a:lnTo>
                    <a:lnTo>
                      <a:pt x="276" y="431"/>
                    </a:lnTo>
                    <a:lnTo>
                      <a:pt x="272" y="422"/>
                    </a:lnTo>
                    <a:lnTo>
                      <a:pt x="269" y="420"/>
                    </a:lnTo>
                    <a:lnTo>
                      <a:pt x="265" y="419"/>
                    </a:lnTo>
                    <a:lnTo>
                      <a:pt x="262" y="419"/>
                    </a:lnTo>
                    <a:lnTo>
                      <a:pt x="262" y="419"/>
                    </a:lnTo>
                    <a:lnTo>
                      <a:pt x="259" y="420"/>
                    </a:lnTo>
                    <a:lnTo>
                      <a:pt x="259" y="420"/>
                    </a:lnTo>
                    <a:lnTo>
                      <a:pt x="253" y="419"/>
                    </a:lnTo>
                    <a:lnTo>
                      <a:pt x="253" y="419"/>
                    </a:lnTo>
                    <a:lnTo>
                      <a:pt x="247" y="417"/>
                    </a:lnTo>
                    <a:lnTo>
                      <a:pt x="243" y="417"/>
                    </a:lnTo>
                    <a:lnTo>
                      <a:pt x="241" y="417"/>
                    </a:lnTo>
                    <a:lnTo>
                      <a:pt x="241" y="398"/>
                    </a:lnTo>
                    <a:lnTo>
                      <a:pt x="241" y="398"/>
                    </a:lnTo>
                    <a:lnTo>
                      <a:pt x="240" y="393"/>
                    </a:lnTo>
                    <a:lnTo>
                      <a:pt x="240" y="393"/>
                    </a:lnTo>
                    <a:lnTo>
                      <a:pt x="238" y="386"/>
                    </a:lnTo>
                    <a:lnTo>
                      <a:pt x="238" y="381"/>
                    </a:lnTo>
                    <a:lnTo>
                      <a:pt x="241" y="369"/>
                    </a:lnTo>
                    <a:lnTo>
                      <a:pt x="245" y="364"/>
                    </a:lnTo>
                    <a:lnTo>
                      <a:pt x="247" y="359"/>
                    </a:lnTo>
                    <a:lnTo>
                      <a:pt x="247" y="359"/>
                    </a:lnTo>
                    <a:lnTo>
                      <a:pt x="247" y="355"/>
                    </a:lnTo>
                    <a:lnTo>
                      <a:pt x="247" y="355"/>
                    </a:lnTo>
                    <a:lnTo>
                      <a:pt x="245" y="350"/>
                    </a:lnTo>
                    <a:lnTo>
                      <a:pt x="243" y="347"/>
                    </a:lnTo>
                    <a:lnTo>
                      <a:pt x="240" y="345"/>
                    </a:lnTo>
                    <a:lnTo>
                      <a:pt x="240" y="345"/>
                    </a:lnTo>
                    <a:lnTo>
                      <a:pt x="236" y="343"/>
                    </a:lnTo>
                    <a:lnTo>
                      <a:pt x="235" y="343"/>
                    </a:lnTo>
                    <a:lnTo>
                      <a:pt x="235" y="341"/>
                    </a:lnTo>
                    <a:lnTo>
                      <a:pt x="235" y="341"/>
                    </a:lnTo>
                    <a:lnTo>
                      <a:pt x="233" y="338"/>
                    </a:lnTo>
                    <a:lnTo>
                      <a:pt x="233" y="338"/>
                    </a:lnTo>
                    <a:lnTo>
                      <a:pt x="233" y="331"/>
                    </a:lnTo>
                    <a:lnTo>
                      <a:pt x="233" y="328"/>
                    </a:lnTo>
                    <a:lnTo>
                      <a:pt x="209" y="326"/>
                    </a:lnTo>
                    <a:lnTo>
                      <a:pt x="205" y="314"/>
                    </a:lnTo>
                    <a:lnTo>
                      <a:pt x="205" y="314"/>
                    </a:lnTo>
                    <a:lnTo>
                      <a:pt x="204" y="312"/>
                    </a:lnTo>
                    <a:lnTo>
                      <a:pt x="202" y="309"/>
                    </a:lnTo>
                    <a:lnTo>
                      <a:pt x="202" y="309"/>
                    </a:lnTo>
                    <a:lnTo>
                      <a:pt x="204" y="307"/>
                    </a:lnTo>
                    <a:lnTo>
                      <a:pt x="204" y="307"/>
                    </a:lnTo>
                    <a:lnTo>
                      <a:pt x="204" y="307"/>
                    </a:lnTo>
                    <a:lnTo>
                      <a:pt x="205" y="305"/>
                    </a:lnTo>
                    <a:lnTo>
                      <a:pt x="205" y="305"/>
                    </a:lnTo>
                    <a:lnTo>
                      <a:pt x="204" y="300"/>
                    </a:lnTo>
                    <a:lnTo>
                      <a:pt x="204" y="300"/>
                    </a:lnTo>
                    <a:lnTo>
                      <a:pt x="202" y="295"/>
                    </a:lnTo>
                    <a:lnTo>
                      <a:pt x="202" y="295"/>
                    </a:lnTo>
                    <a:lnTo>
                      <a:pt x="204" y="293"/>
                    </a:lnTo>
                    <a:lnTo>
                      <a:pt x="204" y="293"/>
                    </a:lnTo>
                    <a:lnTo>
                      <a:pt x="204" y="292"/>
                    </a:lnTo>
                    <a:lnTo>
                      <a:pt x="202" y="290"/>
                    </a:lnTo>
                    <a:lnTo>
                      <a:pt x="202" y="290"/>
                    </a:lnTo>
                    <a:lnTo>
                      <a:pt x="199" y="286"/>
                    </a:lnTo>
                    <a:lnTo>
                      <a:pt x="195" y="285"/>
                    </a:lnTo>
                    <a:lnTo>
                      <a:pt x="195" y="285"/>
                    </a:lnTo>
                    <a:lnTo>
                      <a:pt x="183" y="283"/>
                    </a:lnTo>
                    <a:lnTo>
                      <a:pt x="183" y="283"/>
                    </a:lnTo>
                    <a:lnTo>
                      <a:pt x="178" y="278"/>
                    </a:lnTo>
                    <a:lnTo>
                      <a:pt x="178" y="278"/>
                    </a:lnTo>
                    <a:lnTo>
                      <a:pt x="173" y="278"/>
                    </a:lnTo>
                    <a:lnTo>
                      <a:pt x="170" y="276"/>
                    </a:lnTo>
                    <a:lnTo>
                      <a:pt x="170" y="276"/>
                    </a:lnTo>
                    <a:lnTo>
                      <a:pt x="168" y="274"/>
                    </a:lnTo>
                    <a:lnTo>
                      <a:pt x="168" y="274"/>
                    </a:lnTo>
                    <a:lnTo>
                      <a:pt x="164" y="271"/>
                    </a:lnTo>
                    <a:lnTo>
                      <a:pt x="164" y="271"/>
                    </a:lnTo>
                    <a:lnTo>
                      <a:pt x="164" y="271"/>
                    </a:lnTo>
                    <a:lnTo>
                      <a:pt x="156" y="269"/>
                    </a:lnTo>
                    <a:lnTo>
                      <a:pt x="156" y="269"/>
                    </a:lnTo>
                    <a:lnTo>
                      <a:pt x="151" y="269"/>
                    </a:lnTo>
                    <a:lnTo>
                      <a:pt x="151" y="269"/>
                    </a:lnTo>
                    <a:lnTo>
                      <a:pt x="146" y="268"/>
                    </a:lnTo>
                    <a:lnTo>
                      <a:pt x="130" y="252"/>
                    </a:lnTo>
                    <a:lnTo>
                      <a:pt x="130" y="252"/>
                    </a:lnTo>
                    <a:lnTo>
                      <a:pt x="130" y="252"/>
                    </a:lnTo>
                    <a:lnTo>
                      <a:pt x="130" y="243"/>
                    </a:lnTo>
                    <a:lnTo>
                      <a:pt x="130" y="243"/>
                    </a:lnTo>
                    <a:lnTo>
                      <a:pt x="130" y="242"/>
                    </a:lnTo>
                    <a:lnTo>
                      <a:pt x="130" y="242"/>
                    </a:lnTo>
                    <a:lnTo>
                      <a:pt x="129" y="238"/>
                    </a:lnTo>
                    <a:lnTo>
                      <a:pt x="129" y="238"/>
                    </a:lnTo>
                    <a:lnTo>
                      <a:pt x="130" y="233"/>
                    </a:lnTo>
                    <a:lnTo>
                      <a:pt x="132" y="228"/>
                    </a:lnTo>
                    <a:lnTo>
                      <a:pt x="129" y="226"/>
                    </a:lnTo>
                    <a:lnTo>
                      <a:pt x="123" y="226"/>
                    </a:lnTo>
                    <a:lnTo>
                      <a:pt x="120" y="228"/>
                    </a:lnTo>
                    <a:lnTo>
                      <a:pt x="113" y="230"/>
                    </a:lnTo>
                    <a:lnTo>
                      <a:pt x="105" y="235"/>
                    </a:lnTo>
                    <a:lnTo>
                      <a:pt x="101" y="235"/>
                    </a:lnTo>
                    <a:lnTo>
                      <a:pt x="96" y="242"/>
                    </a:lnTo>
                    <a:lnTo>
                      <a:pt x="93" y="242"/>
                    </a:lnTo>
                    <a:lnTo>
                      <a:pt x="84" y="249"/>
                    </a:lnTo>
                    <a:lnTo>
                      <a:pt x="70" y="245"/>
                    </a:lnTo>
                    <a:lnTo>
                      <a:pt x="67" y="245"/>
                    </a:lnTo>
                    <a:lnTo>
                      <a:pt x="63" y="245"/>
                    </a:lnTo>
                    <a:lnTo>
                      <a:pt x="60" y="245"/>
                    </a:lnTo>
                    <a:lnTo>
                      <a:pt x="58" y="247"/>
                    </a:lnTo>
                    <a:lnTo>
                      <a:pt x="53" y="245"/>
                    </a:lnTo>
                    <a:lnTo>
                      <a:pt x="50" y="243"/>
                    </a:lnTo>
                    <a:lnTo>
                      <a:pt x="50" y="238"/>
                    </a:lnTo>
                    <a:lnTo>
                      <a:pt x="50" y="225"/>
                    </a:lnTo>
                    <a:lnTo>
                      <a:pt x="43" y="230"/>
                    </a:lnTo>
                    <a:lnTo>
                      <a:pt x="41" y="230"/>
                    </a:lnTo>
                    <a:lnTo>
                      <a:pt x="29" y="230"/>
                    </a:lnTo>
                    <a:lnTo>
                      <a:pt x="28" y="228"/>
                    </a:lnTo>
                    <a:lnTo>
                      <a:pt x="26" y="223"/>
                    </a:lnTo>
                    <a:lnTo>
                      <a:pt x="26" y="223"/>
                    </a:lnTo>
                    <a:lnTo>
                      <a:pt x="26" y="223"/>
                    </a:lnTo>
                    <a:lnTo>
                      <a:pt x="24" y="221"/>
                    </a:lnTo>
                    <a:lnTo>
                      <a:pt x="24" y="221"/>
                    </a:lnTo>
                    <a:lnTo>
                      <a:pt x="24" y="221"/>
                    </a:lnTo>
                    <a:lnTo>
                      <a:pt x="24" y="221"/>
                    </a:lnTo>
                    <a:lnTo>
                      <a:pt x="19" y="221"/>
                    </a:lnTo>
                    <a:lnTo>
                      <a:pt x="17" y="221"/>
                    </a:lnTo>
                    <a:lnTo>
                      <a:pt x="16" y="218"/>
                    </a:lnTo>
                    <a:lnTo>
                      <a:pt x="16" y="214"/>
                    </a:lnTo>
                    <a:lnTo>
                      <a:pt x="16" y="214"/>
                    </a:lnTo>
                    <a:lnTo>
                      <a:pt x="14" y="214"/>
                    </a:lnTo>
                    <a:lnTo>
                      <a:pt x="12" y="211"/>
                    </a:lnTo>
                    <a:lnTo>
                      <a:pt x="12" y="211"/>
                    </a:lnTo>
                    <a:lnTo>
                      <a:pt x="10" y="209"/>
                    </a:lnTo>
                    <a:lnTo>
                      <a:pt x="7" y="206"/>
                    </a:lnTo>
                    <a:lnTo>
                      <a:pt x="4" y="199"/>
                    </a:lnTo>
                    <a:lnTo>
                      <a:pt x="2" y="195"/>
                    </a:lnTo>
                    <a:lnTo>
                      <a:pt x="2" y="195"/>
                    </a:lnTo>
                    <a:lnTo>
                      <a:pt x="0" y="190"/>
                    </a:lnTo>
                    <a:lnTo>
                      <a:pt x="0" y="190"/>
                    </a:lnTo>
                    <a:lnTo>
                      <a:pt x="2" y="189"/>
                    </a:lnTo>
                    <a:lnTo>
                      <a:pt x="4" y="189"/>
                    </a:lnTo>
                    <a:lnTo>
                      <a:pt x="4" y="189"/>
                    </a:lnTo>
                    <a:lnTo>
                      <a:pt x="4" y="189"/>
                    </a:lnTo>
                    <a:lnTo>
                      <a:pt x="4" y="189"/>
                    </a:lnTo>
                    <a:lnTo>
                      <a:pt x="4" y="187"/>
                    </a:lnTo>
                    <a:lnTo>
                      <a:pt x="4" y="187"/>
                    </a:lnTo>
                    <a:lnTo>
                      <a:pt x="4" y="183"/>
                    </a:lnTo>
                    <a:lnTo>
                      <a:pt x="4" y="182"/>
                    </a:lnTo>
                    <a:lnTo>
                      <a:pt x="4" y="182"/>
                    </a:lnTo>
                    <a:lnTo>
                      <a:pt x="7" y="178"/>
                    </a:lnTo>
                    <a:lnTo>
                      <a:pt x="7" y="178"/>
                    </a:lnTo>
                    <a:lnTo>
                      <a:pt x="12" y="175"/>
                    </a:lnTo>
                    <a:lnTo>
                      <a:pt x="12" y="175"/>
                    </a:lnTo>
                    <a:lnTo>
                      <a:pt x="12" y="171"/>
                    </a:lnTo>
                    <a:lnTo>
                      <a:pt x="12" y="171"/>
                    </a:lnTo>
                    <a:lnTo>
                      <a:pt x="12" y="170"/>
                    </a:lnTo>
                    <a:lnTo>
                      <a:pt x="12" y="170"/>
                    </a:lnTo>
                    <a:lnTo>
                      <a:pt x="12" y="168"/>
                    </a:lnTo>
                    <a:lnTo>
                      <a:pt x="14" y="166"/>
                    </a:lnTo>
                    <a:lnTo>
                      <a:pt x="14" y="166"/>
                    </a:lnTo>
                    <a:lnTo>
                      <a:pt x="17" y="164"/>
                    </a:lnTo>
                    <a:lnTo>
                      <a:pt x="17" y="164"/>
                    </a:lnTo>
                    <a:lnTo>
                      <a:pt x="17" y="161"/>
                    </a:lnTo>
                    <a:lnTo>
                      <a:pt x="17" y="161"/>
                    </a:lnTo>
                    <a:lnTo>
                      <a:pt x="16" y="158"/>
                    </a:lnTo>
                    <a:lnTo>
                      <a:pt x="17" y="156"/>
                    </a:lnTo>
                    <a:lnTo>
                      <a:pt x="17" y="156"/>
                    </a:lnTo>
                    <a:lnTo>
                      <a:pt x="34" y="146"/>
                    </a:lnTo>
                    <a:lnTo>
                      <a:pt x="45" y="144"/>
                    </a:lnTo>
                    <a:lnTo>
                      <a:pt x="50" y="139"/>
                    </a:lnTo>
                    <a:lnTo>
                      <a:pt x="58" y="140"/>
                    </a:lnTo>
                    <a:lnTo>
                      <a:pt x="60" y="140"/>
                    </a:lnTo>
                    <a:lnTo>
                      <a:pt x="62" y="139"/>
                    </a:lnTo>
                    <a:lnTo>
                      <a:pt x="69" y="98"/>
                    </a:lnTo>
                    <a:lnTo>
                      <a:pt x="67" y="94"/>
                    </a:lnTo>
                    <a:lnTo>
                      <a:pt x="65" y="91"/>
                    </a:lnTo>
                    <a:lnTo>
                      <a:pt x="65" y="87"/>
                    </a:lnTo>
                    <a:lnTo>
                      <a:pt x="63" y="84"/>
                    </a:lnTo>
                    <a:lnTo>
                      <a:pt x="60" y="82"/>
                    </a:lnTo>
                    <a:lnTo>
                      <a:pt x="58" y="68"/>
                    </a:lnTo>
                    <a:lnTo>
                      <a:pt x="60" y="68"/>
                    </a:lnTo>
                    <a:lnTo>
                      <a:pt x="60" y="68"/>
                    </a:lnTo>
                    <a:lnTo>
                      <a:pt x="72" y="67"/>
                    </a:lnTo>
                    <a:lnTo>
                      <a:pt x="72" y="67"/>
                    </a:lnTo>
                    <a:lnTo>
                      <a:pt x="70" y="65"/>
                    </a:lnTo>
                    <a:lnTo>
                      <a:pt x="70" y="65"/>
                    </a:lnTo>
                    <a:lnTo>
                      <a:pt x="62" y="63"/>
                    </a:lnTo>
                    <a:lnTo>
                      <a:pt x="62" y="63"/>
                    </a:lnTo>
                    <a:lnTo>
                      <a:pt x="62" y="51"/>
                    </a:lnTo>
                    <a:lnTo>
                      <a:pt x="86" y="49"/>
                    </a:lnTo>
                    <a:lnTo>
                      <a:pt x="86" y="49"/>
                    </a:lnTo>
                    <a:lnTo>
                      <a:pt x="86" y="49"/>
                    </a:lnTo>
                    <a:lnTo>
                      <a:pt x="89" y="48"/>
                    </a:lnTo>
                    <a:lnTo>
                      <a:pt x="89" y="48"/>
                    </a:lnTo>
                    <a:lnTo>
                      <a:pt x="91" y="49"/>
                    </a:lnTo>
                    <a:lnTo>
                      <a:pt x="91" y="49"/>
                    </a:lnTo>
                    <a:lnTo>
                      <a:pt x="93" y="51"/>
                    </a:lnTo>
                    <a:lnTo>
                      <a:pt x="93" y="51"/>
                    </a:lnTo>
                    <a:lnTo>
                      <a:pt x="94" y="49"/>
                    </a:lnTo>
                    <a:lnTo>
                      <a:pt x="94" y="49"/>
                    </a:lnTo>
                    <a:lnTo>
                      <a:pt x="96" y="48"/>
                    </a:lnTo>
                    <a:lnTo>
                      <a:pt x="96" y="48"/>
                    </a:lnTo>
                    <a:lnTo>
                      <a:pt x="99" y="46"/>
                    </a:lnTo>
                    <a:lnTo>
                      <a:pt x="99" y="46"/>
                    </a:lnTo>
                    <a:lnTo>
                      <a:pt x="99" y="46"/>
                    </a:lnTo>
                    <a:lnTo>
                      <a:pt x="99" y="46"/>
                    </a:lnTo>
                    <a:lnTo>
                      <a:pt x="103" y="48"/>
                    </a:lnTo>
                    <a:lnTo>
                      <a:pt x="105" y="51"/>
                    </a:lnTo>
                    <a:lnTo>
                      <a:pt x="106" y="58"/>
                    </a:lnTo>
                    <a:lnTo>
                      <a:pt x="108" y="58"/>
                    </a:lnTo>
                    <a:lnTo>
                      <a:pt x="113" y="63"/>
                    </a:lnTo>
                    <a:lnTo>
                      <a:pt x="117" y="67"/>
                    </a:lnTo>
                    <a:lnTo>
                      <a:pt x="117" y="67"/>
                    </a:lnTo>
                    <a:lnTo>
                      <a:pt x="118" y="67"/>
                    </a:lnTo>
                    <a:lnTo>
                      <a:pt x="120" y="67"/>
                    </a:lnTo>
                    <a:lnTo>
                      <a:pt x="123" y="63"/>
                    </a:lnTo>
                    <a:lnTo>
                      <a:pt x="127" y="63"/>
                    </a:lnTo>
                    <a:lnTo>
                      <a:pt x="130" y="65"/>
                    </a:lnTo>
                    <a:lnTo>
                      <a:pt x="142" y="56"/>
                    </a:lnTo>
                    <a:lnTo>
                      <a:pt x="142" y="56"/>
                    </a:lnTo>
                    <a:lnTo>
                      <a:pt x="149" y="53"/>
                    </a:lnTo>
                    <a:lnTo>
                      <a:pt x="149" y="53"/>
                    </a:lnTo>
                    <a:lnTo>
                      <a:pt x="149" y="49"/>
                    </a:lnTo>
                    <a:lnTo>
                      <a:pt x="149" y="48"/>
                    </a:lnTo>
                    <a:lnTo>
                      <a:pt x="154" y="48"/>
                    </a:lnTo>
                    <a:lnTo>
                      <a:pt x="154" y="48"/>
                    </a:lnTo>
                    <a:lnTo>
                      <a:pt x="156" y="46"/>
                    </a:lnTo>
                    <a:lnTo>
                      <a:pt x="158" y="41"/>
                    </a:lnTo>
                    <a:lnTo>
                      <a:pt x="158" y="41"/>
                    </a:lnTo>
                    <a:lnTo>
                      <a:pt x="156" y="43"/>
                    </a:lnTo>
                    <a:lnTo>
                      <a:pt x="156" y="43"/>
                    </a:lnTo>
                    <a:lnTo>
                      <a:pt x="151" y="43"/>
                    </a:lnTo>
                    <a:lnTo>
                      <a:pt x="151" y="43"/>
                    </a:lnTo>
                    <a:lnTo>
                      <a:pt x="151" y="43"/>
                    </a:lnTo>
                    <a:lnTo>
                      <a:pt x="149" y="41"/>
                    </a:lnTo>
                    <a:lnTo>
                      <a:pt x="149" y="41"/>
                    </a:lnTo>
                    <a:lnTo>
                      <a:pt x="149" y="39"/>
                    </a:lnTo>
                    <a:lnTo>
                      <a:pt x="149" y="37"/>
                    </a:lnTo>
                    <a:lnTo>
                      <a:pt x="149" y="37"/>
                    </a:lnTo>
                    <a:lnTo>
                      <a:pt x="151" y="36"/>
                    </a:lnTo>
                    <a:lnTo>
                      <a:pt x="151" y="36"/>
                    </a:lnTo>
                    <a:lnTo>
                      <a:pt x="149" y="34"/>
                    </a:lnTo>
                    <a:lnTo>
                      <a:pt x="149" y="34"/>
                    </a:lnTo>
                    <a:lnTo>
                      <a:pt x="147" y="32"/>
                    </a:lnTo>
                    <a:lnTo>
                      <a:pt x="147" y="32"/>
                    </a:lnTo>
                    <a:lnTo>
                      <a:pt x="146" y="29"/>
                    </a:lnTo>
                    <a:lnTo>
                      <a:pt x="146" y="25"/>
                    </a:lnTo>
                    <a:lnTo>
                      <a:pt x="146" y="25"/>
                    </a:lnTo>
                    <a:lnTo>
                      <a:pt x="147" y="24"/>
                    </a:lnTo>
                    <a:lnTo>
                      <a:pt x="147" y="24"/>
                    </a:lnTo>
                    <a:lnTo>
                      <a:pt x="144" y="20"/>
                    </a:lnTo>
                    <a:lnTo>
                      <a:pt x="144" y="20"/>
                    </a:lnTo>
                    <a:lnTo>
                      <a:pt x="142" y="19"/>
                    </a:lnTo>
                    <a:lnTo>
                      <a:pt x="140" y="15"/>
                    </a:lnTo>
                    <a:lnTo>
                      <a:pt x="140" y="15"/>
                    </a:lnTo>
                    <a:lnTo>
                      <a:pt x="142" y="13"/>
                    </a:lnTo>
                    <a:lnTo>
                      <a:pt x="144" y="13"/>
                    </a:lnTo>
                    <a:lnTo>
                      <a:pt x="144" y="13"/>
                    </a:lnTo>
                    <a:lnTo>
                      <a:pt x="146" y="13"/>
                    </a:lnTo>
                    <a:lnTo>
                      <a:pt x="146" y="13"/>
                    </a:lnTo>
                    <a:lnTo>
                      <a:pt x="147" y="15"/>
                    </a:lnTo>
                    <a:lnTo>
                      <a:pt x="147" y="15"/>
                    </a:lnTo>
                    <a:lnTo>
                      <a:pt x="151" y="17"/>
                    </a:lnTo>
                    <a:lnTo>
                      <a:pt x="151" y="17"/>
                    </a:lnTo>
                    <a:lnTo>
                      <a:pt x="154" y="17"/>
                    </a:lnTo>
                    <a:lnTo>
                      <a:pt x="163" y="17"/>
                    </a:lnTo>
                    <a:lnTo>
                      <a:pt x="163" y="17"/>
                    </a:lnTo>
                    <a:lnTo>
                      <a:pt x="164" y="19"/>
                    </a:lnTo>
                    <a:lnTo>
                      <a:pt x="166" y="20"/>
                    </a:lnTo>
                    <a:lnTo>
                      <a:pt x="166" y="20"/>
                    </a:lnTo>
                    <a:lnTo>
                      <a:pt x="170" y="22"/>
                    </a:lnTo>
                    <a:lnTo>
                      <a:pt x="170" y="22"/>
                    </a:lnTo>
                    <a:lnTo>
                      <a:pt x="168" y="19"/>
                    </a:lnTo>
                    <a:lnTo>
                      <a:pt x="168" y="17"/>
                    </a:lnTo>
                    <a:lnTo>
                      <a:pt x="171" y="17"/>
                    </a:lnTo>
                    <a:lnTo>
                      <a:pt x="175" y="15"/>
                    </a:lnTo>
                    <a:lnTo>
                      <a:pt x="178" y="15"/>
                    </a:lnTo>
                    <a:lnTo>
                      <a:pt x="178" y="15"/>
                    </a:lnTo>
                    <a:lnTo>
                      <a:pt x="187" y="13"/>
                    </a:lnTo>
                    <a:lnTo>
                      <a:pt x="187" y="13"/>
                    </a:lnTo>
                    <a:lnTo>
                      <a:pt x="192" y="10"/>
                    </a:lnTo>
                    <a:lnTo>
                      <a:pt x="192" y="10"/>
                    </a:lnTo>
                    <a:lnTo>
                      <a:pt x="200" y="5"/>
                    </a:lnTo>
                    <a:lnTo>
                      <a:pt x="200" y="5"/>
                    </a:lnTo>
                    <a:lnTo>
                      <a:pt x="200" y="1"/>
                    </a:lnTo>
                    <a:lnTo>
                      <a:pt x="200" y="0"/>
                    </a:lnTo>
                    <a:lnTo>
                      <a:pt x="211" y="0"/>
                    </a:lnTo>
                    <a:lnTo>
                      <a:pt x="211" y="0"/>
                    </a:lnTo>
                    <a:lnTo>
                      <a:pt x="211" y="0"/>
                    </a:lnTo>
                    <a:lnTo>
                      <a:pt x="212" y="3"/>
                    </a:lnTo>
                    <a:lnTo>
                      <a:pt x="212" y="7"/>
                    </a:lnTo>
                    <a:lnTo>
                      <a:pt x="212" y="7"/>
                    </a:lnTo>
                    <a:lnTo>
                      <a:pt x="211" y="8"/>
                    </a:lnTo>
                    <a:lnTo>
                      <a:pt x="211" y="8"/>
                    </a:lnTo>
                    <a:lnTo>
                      <a:pt x="211" y="10"/>
                    </a:lnTo>
                    <a:lnTo>
                      <a:pt x="211" y="10"/>
                    </a:lnTo>
                    <a:lnTo>
                      <a:pt x="212" y="10"/>
                    </a:lnTo>
                    <a:lnTo>
                      <a:pt x="212" y="10"/>
                    </a:lnTo>
                    <a:lnTo>
                      <a:pt x="216" y="12"/>
                    </a:lnTo>
                    <a:lnTo>
                      <a:pt x="216" y="13"/>
                    </a:lnTo>
                    <a:lnTo>
                      <a:pt x="216" y="13"/>
                    </a:lnTo>
                    <a:lnTo>
                      <a:pt x="216" y="13"/>
                    </a:lnTo>
                    <a:lnTo>
                      <a:pt x="216" y="13"/>
                    </a:lnTo>
                    <a:lnTo>
                      <a:pt x="216" y="17"/>
                    </a:lnTo>
                    <a:lnTo>
                      <a:pt x="216" y="17"/>
                    </a:lnTo>
                    <a:lnTo>
                      <a:pt x="217" y="17"/>
                    </a:lnTo>
                    <a:lnTo>
                      <a:pt x="219" y="19"/>
                    </a:lnTo>
                    <a:lnTo>
                      <a:pt x="219" y="19"/>
                    </a:lnTo>
                    <a:lnTo>
                      <a:pt x="216" y="24"/>
                    </a:lnTo>
                    <a:lnTo>
                      <a:pt x="216" y="24"/>
                    </a:lnTo>
                    <a:lnTo>
                      <a:pt x="214" y="25"/>
                    </a:lnTo>
                    <a:lnTo>
                      <a:pt x="214" y="25"/>
                    </a:lnTo>
                    <a:lnTo>
                      <a:pt x="214" y="25"/>
                    </a:lnTo>
                    <a:lnTo>
                      <a:pt x="214" y="25"/>
                    </a:lnTo>
                    <a:lnTo>
                      <a:pt x="214" y="25"/>
                    </a:lnTo>
                    <a:lnTo>
                      <a:pt x="214" y="25"/>
                    </a:lnTo>
                    <a:lnTo>
                      <a:pt x="216" y="29"/>
                    </a:lnTo>
                    <a:lnTo>
                      <a:pt x="214" y="32"/>
                    </a:lnTo>
                    <a:lnTo>
                      <a:pt x="214" y="32"/>
                    </a:lnTo>
                    <a:lnTo>
                      <a:pt x="212" y="32"/>
                    </a:lnTo>
                    <a:lnTo>
                      <a:pt x="212" y="32"/>
                    </a:lnTo>
                    <a:lnTo>
                      <a:pt x="212" y="34"/>
                    </a:lnTo>
                    <a:lnTo>
                      <a:pt x="212" y="34"/>
                    </a:lnTo>
                    <a:lnTo>
                      <a:pt x="216" y="44"/>
                    </a:lnTo>
                    <a:lnTo>
                      <a:pt x="217" y="48"/>
                    </a:lnTo>
                    <a:lnTo>
                      <a:pt x="217" y="48"/>
                    </a:lnTo>
                    <a:lnTo>
                      <a:pt x="221" y="53"/>
                    </a:lnTo>
                    <a:lnTo>
                      <a:pt x="221" y="53"/>
                    </a:lnTo>
                    <a:lnTo>
                      <a:pt x="229" y="60"/>
                    </a:lnTo>
                    <a:lnTo>
                      <a:pt x="229" y="60"/>
                    </a:lnTo>
                    <a:lnTo>
                      <a:pt x="229" y="58"/>
                    </a:lnTo>
                    <a:lnTo>
                      <a:pt x="229" y="58"/>
                    </a:lnTo>
                    <a:lnTo>
                      <a:pt x="233" y="55"/>
                    </a:lnTo>
                    <a:lnTo>
                      <a:pt x="235" y="53"/>
                    </a:lnTo>
                    <a:lnTo>
                      <a:pt x="235" y="53"/>
                    </a:lnTo>
                    <a:lnTo>
                      <a:pt x="238" y="55"/>
                    </a:lnTo>
                    <a:lnTo>
                      <a:pt x="238" y="55"/>
                    </a:lnTo>
                    <a:lnTo>
                      <a:pt x="240" y="55"/>
                    </a:lnTo>
                    <a:lnTo>
                      <a:pt x="240" y="55"/>
                    </a:lnTo>
                    <a:lnTo>
                      <a:pt x="240" y="55"/>
                    </a:lnTo>
                    <a:lnTo>
                      <a:pt x="240" y="55"/>
                    </a:lnTo>
                    <a:lnTo>
                      <a:pt x="243" y="51"/>
                    </a:lnTo>
                    <a:lnTo>
                      <a:pt x="243" y="51"/>
                    </a:lnTo>
                    <a:lnTo>
                      <a:pt x="245" y="51"/>
                    </a:lnTo>
                    <a:lnTo>
                      <a:pt x="245" y="51"/>
                    </a:lnTo>
                    <a:lnTo>
                      <a:pt x="247" y="51"/>
                    </a:lnTo>
                    <a:lnTo>
                      <a:pt x="247" y="51"/>
                    </a:lnTo>
                    <a:lnTo>
                      <a:pt x="247" y="51"/>
                    </a:lnTo>
                    <a:lnTo>
                      <a:pt x="247" y="51"/>
                    </a:lnTo>
                    <a:lnTo>
                      <a:pt x="250" y="48"/>
                    </a:lnTo>
                    <a:lnTo>
                      <a:pt x="252" y="48"/>
                    </a:lnTo>
                    <a:lnTo>
                      <a:pt x="262" y="48"/>
                    </a:lnTo>
                    <a:lnTo>
                      <a:pt x="265" y="48"/>
                    </a:lnTo>
                    <a:lnTo>
                      <a:pt x="265" y="48"/>
                    </a:lnTo>
                    <a:lnTo>
                      <a:pt x="271" y="49"/>
                    </a:lnTo>
                    <a:lnTo>
                      <a:pt x="271" y="49"/>
                    </a:lnTo>
                    <a:lnTo>
                      <a:pt x="271" y="48"/>
                    </a:lnTo>
                    <a:lnTo>
                      <a:pt x="271" y="48"/>
                    </a:lnTo>
                    <a:lnTo>
                      <a:pt x="269" y="46"/>
                    </a:lnTo>
                    <a:lnTo>
                      <a:pt x="269" y="46"/>
                    </a:lnTo>
                    <a:lnTo>
                      <a:pt x="269" y="44"/>
                    </a:lnTo>
                    <a:lnTo>
                      <a:pt x="269" y="44"/>
                    </a:lnTo>
                    <a:lnTo>
                      <a:pt x="271" y="41"/>
                    </a:lnTo>
                    <a:lnTo>
                      <a:pt x="271" y="41"/>
                    </a:lnTo>
                    <a:lnTo>
                      <a:pt x="274" y="39"/>
                    </a:lnTo>
                    <a:lnTo>
                      <a:pt x="276" y="39"/>
                    </a:lnTo>
                    <a:lnTo>
                      <a:pt x="279" y="39"/>
                    </a:lnTo>
                    <a:lnTo>
                      <a:pt x="279" y="39"/>
                    </a:lnTo>
                    <a:lnTo>
                      <a:pt x="281" y="39"/>
                    </a:lnTo>
                    <a:lnTo>
                      <a:pt x="281" y="39"/>
                    </a:lnTo>
                    <a:lnTo>
                      <a:pt x="284" y="39"/>
                    </a:lnTo>
                    <a:lnTo>
                      <a:pt x="286" y="39"/>
                    </a:lnTo>
                    <a:lnTo>
                      <a:pt x="288" y="39"/>
                    </a:lnTo>
                    <a:lnTo>
                      <a:pt x="291" y="43"/>
                    </a:lnTo>
                    <a:lnTo>
                      <a:pt x="291" y="43"/>
                    </a:lnTo>
                    <a:lnTo>
                      <a:pt x="293" y="43"/>
                    </a:lnTo>
                    <a:lnTo>
                      <a:pt x="294" y="43"/>
                    </a:lnTo>
                    <a:lnTo>
                      <a:pt x="296" y="44"/>
                    </a:lnTo>
                    <a:lnTo>
                      <a:pt x="298" y="44"/>
                    </a:lnTo>
                    <a:lnTo>
                      <a:pt x="301" y="44"/>
                    </a:lnTo>
                    <a:lnTo>
                      <a:pt x="303" y="43"/>
                    </a:lnTo>
                    <a:lnTo>
                      <a:pt x="305" y="43"/>
                    </a:lnTo>
                    <a:lnTo>
                      <a:pt x="308" y="43"/>
                    </a:lnTo>
                    <a:lnTo>
                      <a:pt x="312" y="44"/>
                    </a:lnTo>
                    <a:lnTo>
                      <a:pt x="313" y="44"/>
                    </a:lnTo>
                    <a:lnTo>
                      <a:pt x="317" y="44"/>
                    </a:lnTo>
                    <a:lnTo>
                      <a:pt x="318" y="43"/>
                    </a:lnTo>
                    <a:lnTo>
                      <a:pt x="320" y="41"/>
                    </a:lnTo>
                    <a:lnTo>
                      <a:pt x="322" y="41"/>
                    </a:lnTo>
                    <a:lnTo>
                      <a:pt x="322" y="39"/>
                    </a:lnTo>
                    <a:lnTo>
                      <a:pt x="324" y="36"/>
                    </a:lnTo>
                    <a:lnTo>
                      <a:pt x="324" y="34"/>
                    </a:lnTo>
                    <a:lnTo>
                      <a:pt x="324" y="32"/>
                    </a:lnTo>
                    <a:lnTo>
                      <a:pt x="325" y="29"/>
                    </a:lnTo>
                    <a:lnTo>
                      <a:pt x="327" y="29"/>
                    </a:lnTo>
                    <a:lnTo>
                      <a:pt x="329" y="25"/>
                    </a:lnTo>
                    <a:lnTo>
                      <a:pt x="329" y="24"/>
                    </a:lnTo>
                    <a:lnTo>
                      <a:pt x="330" y="24"/>
                    </a:lnTo>
                    <a:lnTo>
                      <a:pt x="332" y="20"/>
                    </a:lnTo>
                    <a:lnTo>
                      <a:pt x="332" y="19"/>
                    </a:lnTo>
                    <a:lnTo>
                      <a:pt x="334" y="17"/>
                    </a:lnTo>
                    <a:lnTo>
                      <a:pt x="336" y="13"/>
                    </a:lnTo>
                    <a:lnTo>
                      <a:pt x="337" y="13"/>
                    </a:lnTo>
                    <a:lnTo>
                      <a:pt x="341" y="12"/>
                    </a:lnTo>
                    <a:lnTo>
                      <a:pt x="342" y="15"/>
                    </a:lnTo>
                    <a:lnTo>
                      <a:pt x="346" y="20"/>
                    </a:lnTo>
                    <a:lnTo>
                      <a:pt x="346" y="24"/>
                    </a:lnTo>
                    <a:lnTo>
                      <a:pt x="346" y="27"/>
                    </a:lnTo>
                    <a:lnTo>
                      <a:pt x="346" y="29"/>
                    </a:lnTo>
                    <a:lnTo>
                      <a:pt x="347" y="32"/>
                    </a:lnTo>
                    <a:lnTo>
                      <a:pt x="347" y="32"/>
                    </a:lnTo>
                    <a:lnTo>
                      <a:pt x="349" y="36"/>
                    </a:lnTo>
                    <a:lnTo>
                      <a:pt x="349" y="36"/>
                    </a:lnTo>
                    <a:lnTo>
                      <a:pt x="351" y="39"/>
                    </a:lnTo>
                    <a:lnTo>
                      <a:pt x="351" y="43"/>
                    </a:lnTo>
                    <a:lnTo>
                      <a:pt x="351" y="46"/>
                    </a:lnTo>
                    <a:lnTo>
                      <a:pt x="353" y="46"/>
                    </a:lnTo>
                    <a:lnTo>
                      <a:pt x="353" y="46"/>
                    </a:lnTo>
                    <a:lnTo>
                      <a:pt x="354" y="46"/>
                    </a:lnTo>
                    <a:lnTo>
                      <a:pt x="354" y="46"/>
                    </a:lnTo>
                    <a:lnTo>
                      <a:pt x="356" y="48"/>
                    </a:lnTo>
                    <a:lnTo>
                      <a:pt x="356" y="48"/>
                    </a:lnTo>
                    <a:lnTo>
                      <a:pt x="356" y="48"/>
                    </a:lnTo>
                    <a:lnTo>
                      <a:pt x="356" y="48"/>
                    </a:lnTo>
                    <a:lnTo>
                      <a:pt x="358" y="49"/>
                    </a:lnTo>
                    <a:lnTo>
                      <a:pt x="358" y="49"/>
                    </a:lnTo>
                    <a:lnTo>
                      <a:pt x="361" y="51"/>
                    </a:lnTo>
                    <a:lnTo>
                      <a:pt x="363" y="51"/>
                    </a:lnTo>
                    <a:lnTo>
                      <a:pt x="365" y="55"/>
                    </a:lnTo>
                    <a:lnTo>
                      <a:pt x="363" y="58"/>
                    </a:lnTo>
                    <a:lnTo>
                      <a:pt x="363" y="60"/>
                    </a:lnTo>
                    <a:lnTo>
                      <a:pt x="359" y="63"/>
                    </a:lnTo>
                    <a:lnTo>
                      <a:pt x="359" y="65"/>
                    </a:lnTo>
                    <a:lnTo>
                      <a:pt x="356" y="70"/>
                    </a:lnTo>
                    <a:lnTo>
                      <a:pt x="354" y="72"/>
                    </a:lnTo>
                    <a:lnTo>
                      <a:pt x="351" y="77"/>
                    </a:lnTo>
                    <a:lnTo>
                      <a:pt x="347" y="79"/>
                    </a:lnTo>
                    <a:lnTo>
                      <a:pt x="346" y="80"/>
                    </a:lnTo>
                    <a:lnTo>
                      <a:pt x="346" y="80"/>
                    </a:lnTo>
                    <a:lnTo>
                      <a:pt x="344" y="82"/>
                    </a:lnTo>
                    <a:lnTo>
                      <a:pt x="344" y="82"/>
                    </a:lnTo>
                    <a:lnTo>
                      <a:pt x="344" y="82"/>
                    </a:lnTo>
                    <a:lnTo>
                      <a:pt x="344" y="82"/>
                    </a:lnTo>
                    <a:lnTo>
                      <a:pt x="341" y="86"/>
                    </a:lnTo>
                    <a:lnTo>
                      <a:pt x="341" y="86"/>
                    </a:lnTo>
                    <a:lnTo>
                      <a:pt x="341" y="86"/>
                    </a:lnTo>
                    <a:lnTo>
                      <a:pt x="344" y="86"/>
                    </a:lnTo>
                    <a:lnTo>
                      <a:pt x="346" y="91"/>
                    </a:lnTo>
                    <a:lnTo>
                      <a:pt x="344" y="92"/>
                    </a:lnTo>
                    <a:lnTo>
                      <a:pt x="342" y="94"/>
                    </a:lnTo>
                    <a:lnTo>
                      <a:pt x="342" y="94"/>
                    </a:lnTo>
                    <a:lnTo>
                      <a:pt x="341" y="96"/>
                    </a:lnTo>
                    <a:lnTo>
                      <a:pt x="341" y="96"/>
                    </a:lnTo>
                    <a:lnTo>
                      <a:pt x="341" y="96"/>
                    </a:lnTo>
                    <a:lnTo>
                      <a:pt x="344" y="94"/>
                    </a:lnTo>
                    <a:lnTo>
                      <a:pt x="347" y="91"/>
                    </a:lnTo>
                    <a:lnTo>
                      <a:pt x="349" y="94"/>
                    </a:lnTo>
                    <a:lnTo>
                      <a:pt x="349" y="96"/>
                    </a:lnTo>
                    <a:lnTo>
                      <a:pt x="349" y="99"/>
                    </a:lnTo>
                    <a:lnTo>
                      <a:pt x="349" y="103"/>
                    </a:lnTo>
                    <a:lnTo>
                      <a:pt x="349" y="103"/>
                    </a:lnTo>
                    <a:lnTo>
                      <a:pt x="349" y="103"/>
                    </a:lnTo>
                    <a:lnTo>
                      <a:pt x="349" y="103"/>
                    </a:lnTo>
                    <a:lnTo>
                      <a:pt x="351" y="104"/>
                    </a:lnTo>
                    <a:lnTo>
                      <a:pt x="351" y="104"/>
                    </a:lnTo>
                    <a:lnTo>
                      <a:pt x="353" y="104"/>
                    </a:lnTo>
                    <a:lnTo>
                      <a:pt x="356" y="104"/>
                    </a:lnTo>
                    <a:lnTo>
                      <a:pt x="358" y="104"/>
                    </a:lnTo>
                    <a:lnTo>
                      <a:pt x="361" y="104"/>
                    </a:lnTo>
                    <a:lnTo>
                      <a:pt x="365" y="106"/>
                    </a:lnTo>
                    <a:lnTo>
                      <a:pt x="365" y="106"/>
                    </a:lnTo>
                    <a:lnTo>
                      <a:pt x="365" y="104"/>
                    </a:lnTo>
                    <a:lnTo>
                      <a:pt x="365" y="104"/>
                    </a:lnTo>
                    <a:lnTo>
                      <a:pt x="370" y="104"/>
                    </a:lnTo>
                    <a:lnTo>
                      <a:pt x="370" y="104"/>
                    </a:lnTo>
                    <a:lnTo>
                      <a:pt x="373" y="104"/>
                    </a:lnTo>
                    <a:lnTo>
                      <a:pt x="373" y="106"/>
                    </a:lnTo>
                    <a:lnTo>
                      <a:pt x="373" y="106"/>
                    </a:lnTo>
                    <a:lnTo>
                      <a:pt x="373" y="108"/>
                    </a:lnTo>
                    <a:lnTo>
                      <a:pt x="373" y="106"/>
                    </a:lnTo>
                    <a:lnTo>
                      <a:pt x="375" y="104"/>
                    </a:lnTo>
                    <a:lnTo>
                      <a:pt x="377" y="101"/>
                    </a:lnTo>
                    <a:lnTo>
                      <a:pt x="380" y="101"/>
                    </a:lnTo>
                    <a:lnTo>
                      <a:pt x="383" y="99"/>
                    </a:lnTo>
                    <a:lnTo>
                      <a:pt x="383" y="99"/>
                    </a:lnTo>
                    <a:lnTo>
                      <a:pt x="383" y="99"/>
                    </a:lnTo>
                    <a:lnTo>
                      <a:pt x="385" y="101"/>
                    </a:lnTo>
                    <a:lnTo>
                      <a:pt x="385" y="101"/>
                    </a:lnTo>
                    <a:lnTo>
                      <a:pt x="385" y="99"/>
                    </a:lnTo>
                    <a:lnTo>
                      <a:pt x="385" y="99"/>
                    </a:lnTo>
                    <a:lnTo>
                      <a:pt x="383" y="98"/>
                    </a:lnTo>
                    <a:lnTo>
                      <a:pt x="385" y="96"/>
                    </a:lnTo>
                    <a:lnTo>
                      <a:pt x="385" y="96"/>
                    </a:lnTo>
                    <a:lnTo>
                      <a:pt x="385" y="96"/>
                    </a:lnTo>
                    <a:lnTo>
                      <a:pt x="387" y="94"/>
                    </a:lnTo>
                    <a:lnTo>
                      <a:pt x="387" y="92"/>
                    </a:lnTo>
                    <a:lnTo>
                      <a:pt x="387" y="92"/>
                    </a:lnTo>
                    <a:lnTo>
                      <a:pt x="389" y="89"/>
                    </a:lnTo>
                    <a:lnTo>
                      <a:pt x="389" y="89"/>
                    </a:lnTo>
                    <a:lnTo>
                      <a:pt x="392" y="87"/>
                    </a:lnTo>
                    <a:lnTo>
                      <a:pt x="395" y="87"/>
                    </a:lnTo>
                    <a:lnTo>
                      <a:pt x="399" y="87"/>
                    </a:lnTo>
                    <a:lnTo>
                      <a:pt x="401" y="89"/>
                    </a:lnTo>
                    <a:lnTo>
                      <a:pt x="402" y="86"/>
                    </a:lnTo>
                    <a:lnTo>
                      <a:pt x="406" y="89"/>
                    </a:lnTo>
                    <a:lnTo>
                      <a:pt x="409" y="89"/>
                    </a:lnTo>
                    <a:lnTo>
                      <a:pt x="411" y="91"/>
                    </a:lnTo>
                    <a:lnTo>
                      <a:pt x="413" y="92"/>
                    </a:lnTo>
                    <a:lnTo>
                      <a:pt x="414" y="92"/>
                    </a:lnTo>
                    <a:lnTo>
                      <a:pt x="418" y="92"/>
                    </a:lnTo>
                    <a:lnTo>
                      <a:pt x="421" y="94"/>
                    </a:lnTo>
                    <a:lnTo>
                      <a:pt x="421" y="94"/>
                    </a:lnTo>
                    <a:lnTo>
                      <a:pt x="421" y="94"/>
                    </a:lnTo>
                    <a:lnTo>
                      <a:pt x="421" y="94"/>
                    </a:lnTo>
                    <a:lnTo>
                      <a:pt x="424" y="96"/>
                    </a:lnTo>
                    <a:lnTo>
                      <a:pt x="424" y="96"/>
                    </a:lnTo>
                    <a:lnTo>
                      <a:pt x="424" y="96"/>
                    </a:lnTo>
                    <a:lnTo>
                      <a:pt x="424" y="96"/>
                    </a:lnTo>
                    <a:lnTo>
                      <a:pt x="426" y="96"/>
                    </a:lnTo>
                    <a:lnTo>
                      <a:pt x="431" y="96"/>
                    </a:lnTo>
                    <a:lnTo>
                      <a:pt x="433" y="101"/>
                    </a:lnTo>
                    <a:lnTo>
                      <a:pt x="436" y="101"/>
                    </a:lnTo>
                    <a:lnTo>
                      <a:pt x="440" y="103"/>
                    </a:lnTo>
                    <a:lnTo>
                      <a:pt x="447" y="111"/>
                    </a:lnTo>
                    <a:lnTo>
                      <a:pt x="447" y="111"/>
                    </a:lnTo>
                    <a:lnTo>
                      <a:pt x="447" y="111"/>
                    </a:lnTo>
                    <a:lnTo>
                      <a:pt x="447" y="113"/>
                    </a:lnTo>
                    <a:lnTo>
                      <a:pt x="447" y="115"/>
                    </a:lnTo>
                    <a:lnTo>
                      <a:pt x="448" y="115"/>
                    </a:lnTo>
                    <a:lnTo>
                      <a:pt x="450" y="113"/>
                    </a:lnTo>
                    <a:lnTo>
                      <a:pt x="450" y="118"/>
                    </a:lnTo>
                    <a:lnTo>
                      <a:pt x="450" y="118"/>
                    </a:lnTo>
                    <a:lnTo>
                      <a:pt x="452" y="116"/>
                    </a:lnTo>
                    <a:lnTo>
                      <a:pt x="454" y="115"/>
                    </a:lnTo>
                    <a:lnTo>
                      <a:pt x="457" y="115"/>
                    </a:lnTo>
                    <a:lnTo>
                      <a:pt x="459" y="113"/>
                    </a:lnTo>
                    <a:lnTo>
                      <a:pt x="459" y="113"/>
                    </a:lnTo>
                    <a:lnTo>
                      <a:pt x="462" y="113"/>
                    </a:lnTo>
                    <a:lnTo>
                      <a:pt x="462" y="113"/>
                    </a:lnTo>
                    <a:lnTo>
                      <a:pt x="464" y="113"/>
                    </a:lnTo>
                    <a:lnTo>
                      <a:pt x="464" y="113"/>
                    </a:lnTo>
                    <a:lnTo>
                      <a:pt x="467" y="116"/>
                    </a:lnTo>
                    <a:lnTo>
                      <a:pt x="471" y="116"/>
                    </a:lnTo>
                    <a:lnTo>
                      <a:pt x="471" y="116"/>
                    </a:lnTo>
                    <a:lnTo>
                      <a:pt x="471" y="116"/>
                    </a:lnTo>
                    <a:lnTo>
                      <a:pt x="471" y="116"/>
                    </a:lnTo>
                    <a:lnTo>
                      <a:pt x="474" y="118"/>
                    </a:lnTo>
                    <a:lnTo>
                      <a:pt x="474" y="118"/>
                    </a:lnTo>
                    <a:lnTo>
                      <a:pt x="478" y="120"/>
                    </a:lnTo>
                    <a:lnTo>
                      <a:pt x="481" y="120"/>
                    </a:lnTo>
                    <a:lnTo>
                      <a:pt x="484" y="120"/>
                    </a:lnTo>
                    <a:lnTo>
                      <a:pt x="488" y="122"/>
                    </a:lnTo>
                    <a:lnTo>
                      <a:pt x="491" y="123"/>
                    </a:lnTo>
                    <a:lnTo>
                      <a:pt x="495" y="120"/>
                    </a:lnTo>
                    <a:lnTo>
                      <a:pt x="503" y="120"/>
                    </a:lnTo>
                    <a:lnTo>
                      <a:pt x="510" y="120"/>
                    </a:lnTo>
                    <a:lnTo>
                      <a:pt x="517" y="123"/>
                    </a:lnTo>
                    <a:lnTo>
                      <a:pt x="525" y="127"/>
                    </a:lnTo>
                    <a:lnTo>
                      <a:pt x="531" y="132"/>
                    </a:lnTo>
                    <a:lnTo>
                      <a:pt x="531" y="132"/>
                    </a:lnTo>
                    <a:lnTo>
                      <a:pt x="534" y="134"/>
                    </a:lnTo>
                    <a:lnTo>
                      <a:pt x="534" y="134"/>
                    </a:lnTo>
                    <a:lnTo>
                      <a:pt x="534" y="134"/>
                    </a:lnTo>
                    <a:lnTo>
                      <a:pt x="534" y="134"/>
                    </a:lnTo>
                    <a:lnTo>
                      <a:pt x="537" y="134"/>
                    </a:lnTo>
                    <a:lnTo>
                      <a:pt x="537" y="135"/>
                    </a:lnTo>
                    <a:lnTo>
                      <a:pt x="537" y="135"/>
                    </a:lnTo>
                    <a:lnTo>
                      <a:pt x="539" y="137"/>
                    </a:lnTo>
                    <a:lnTo>
                      <a:pt x="539" y="137"/>
                    </a:lnTo>
                    <a:lnTo>
                      <a:pt x="539" y="139"/>
                    </a:lnTo>
                    <a:lnTo>
                      <a:pt x="541" y="140"/>
                    </a:lnTo>
                    <a:lnTo>
                      <a:pt x="541" y="140"/>
                    </a:lnTo>
                    <a:lnTo>
                      <a:pt x="544" y="142"/>
                    </a:lnTo>
                    <a:lnTo>
                      <a:pt x="544" y="142"/>
                    </a:lnTo>
                    <a:lnTo>
                      <a:pt x="546" y="144"/>
                    </a:lnTo>
                    <a:lnTo>
                      <a:pt x="546" y="144"/>
                    </a:lnTo>
                    <a:lnTo>
                      <a:pt x="549" y="147"/>
                    </a:lnTo>
                    <a:lnTo>
                      <a:pt x="549" y="147"/>
                    </a:lnTo>
                    <a:lnTo>
                      <a:pt x="551" y="149"/>
                    </a:lnTo>
                    <a:lnTo>
                      <a:pt x="553" y="149"/>
                    </a:lnTo>
                    <a:lnTo>
                      <a:pt x="553" y="149"/>
                    </a:lnTo>
                    <a:lnTo>
                      <a:pt x="553" y="149"/>
                    </a:lnTo>
                    <a:lnTo>
                      <a:pt x="553" y="149"/>
                    </a:lnTo>
                    <a:lnTo>
                      <a:pt x="553" y="149"/>
                    </a:lnTo>
                    <a:lnTo>
                      <a:pt x="560" y="152"/>
                    </a:lnTo>
                    <a:lnTo>
                      <a:pt x="561" y="152"/>
                    </a:lnTo>
                    <a:lnTo>
                      <a:pt x="561" y="152"/>
                    </a:lnTo>
                    <a:lnTo>
                      <a:pt x="561" y="154"/>
                    </a:lnTo>
                    <a:lnTo>
                      <a:pt x="561" y="154"/>
                    </a:lnTo>
                    <a:lnTo>
                      <a:pt x="563" y="154"/>
                    </a:lnTo>
                    <a:lnTo>
                      <a:pt x="563" y="154"/>
                    </a:lnTo>
                    <a:lnTo>
                      <a:pt x="572" y="154"/>
                    </a:lnTo>
                    <a:lnTo>
                      <a:pt x="577" y="154"/>
                    </a:lnTo>
                    <a:lnTo>
                      <a:pt x="577" y="154"/>
                    </a:lnTo>
                    <a:lnTo>
                      <a:pt x="578" y="154"/>
                    </a:lnTo>
                    <a:lnTo>
                      <a:pt x="582" y="156"/>
                    </a:lnTo>
                    <a:lnTo>
                      <a:pt x="582" y="156"/>
                    </a:lnTo>
                    <a:lnTo>
                      <a:pt x="584" y="161"/>
                    </a:lnTo>
                    <a:lnTo>
                      <a:pt x="585" y="164"/>
                    </a:lnTo>
                    <a:lnTo>
                      <a:pt x="587" y="171"/>
                    </a:lnTo>
                    <a:lnTo>
                      <a:pt x="589" y="177"/>
                    </a:lnTo>
                    <a:lnTo>
                      <a:pt x="589" y="177"/>
                    </a:lnTo>
                    <a:lnTo>
                      <a:pt x="589" y="182"/>
                    </a:lnTo>
                    <a:lnTo>
                      <a:pt x="589" y="182"/>
                    </a:lnTo>
                    <a:lnTo>
                      <a:pt x="590" y="185"/>
                    </a:lnTo>
                    <a:lnTo>
                      <a:pt x="590" y="197"/>
                    </a:lnTo>
                    <a:lnTo>
                      <a:pt x="589" y="202"/>
                    </a:lnTo>
                    <a:lnTo>
                      <a:pt x="587" y="206"/>
                    </a:lnTo>
                    <a:lnTo>
                      <a:pt x="587" y="211"/>
                    </a:lnTo>
                    <a:lnTo>
                      <a:pt x="587" y="211"/>
                    </a:lnTo>
                    <a:lnTo>
                      <a:pt x="584" y="216"/>
                    </a:lnTo>
                    <a:lnTo>
                      <a:pt x="584" y="216"/>
                    </a:lnTo>
                    <a:lnTo>
                      <a:pt x="580" y="221"/>
                    </a:lnTo>
                    <a:lnTo>
                      <a:pt x="577" y="223"/>
                    </a:lnTo>
                    <a:lnTo>
                      <a:pt x="575" y="226"/>
                    </a:lnTo>
                    <a:lnTo>
                      <a:pt x="573" y="230"/>
                    </a:lnTo>
                    <a:lnTo>
                      <a:pt x="568" y="235"/>
                    </a:lnTo>
                    <a:lnTo>
                      <a:pt x="561" y="240"/>
                    </a:lnTo>
                    <a:lnTo>
                      <a:pt x="556" y="243"/>
                    </a:lnTo>
                    <a:lnTo>
                      <a:pt x="555" y="245"/>
                    </a:lnTo>
                    <a:lnTo>
                      <a:pt x="555" y="247"/>
                    </a:lnTo>
                    <a:lnTo>
                      <a:pt x="553" y="250"/>
                    </a:lnTo>
                    <a:lnTo>
                      <a:pt x="551" y="249"/>
                    </a:lnTo>
                    <a:lnTo>
                      <a:pt x="551" y="249"/>
                    </a:lnTo>
                    <a:lnTo>
                      <a:pt x="551" y="250"/>
                    </a:lnTo>
                    <a:lnTo>
                      <a:pt x="551" y="250"/>
                    </a:lnTo>
                    <a:lnTo>
                      <a:pt x="551" y="254"/>
                    </a:lnTo>
                    <a:lnTo>
                      <a:pt x="551" y="254"/>
                    </a:lnTo>
                    <a:lnTo>
                      <a:pt x="549" y="257"/>
                    </a:lnTo>
                    <a:lnTo>
                      <a:pt x="549" y="257"/>
                    </a:lnTo>
                    <a:lnTo>
                      <a:pt x="548" y="261"/>
                    </a:lnTo>
                    <a:lnTo>
                      <a:pt x="544" y="266"/>
                    </a:lnTo>
                    <a:lnTo>
                      <a:pt x="543" y="269"/>
                    </a:lnTo>
                    <a:lnTo>
                      <a:pt x="539" y="273"/>
                    </a:lnTo>
                    <a:lnTo>
                      <a:pt x="536" y="274"/>
                    </a:lnTo>
                    <a:lnTo>
                      <a:pt x="532" y="273"/>
                    </a:lnTo>
                    <a:lnTo>
                      <a:pt x="531" y="273"/>
                    </a:lnTo>
                    <a:lnTo>
                      <a:pt x="529" y="273"/>
                    </a:lnTo>
                    <a:lnTo>
                      <a:pt x="529" y="274"/>
                    </a:lnTo>
                    <a:lnTo>
                      <a:pt x="529" y="274"/>
                    </a:lnTo>
                    <a:lnTo>
                      <a:pt x="534" y="274"/>
                    </a:lnTo>
                    <a:lnTo>
                      <a:pt x="531" y="278"/>
                    </a:lnTo>
                    <a:lnTo>
                      <a:pt x="531" y="278"/>
                    </a:lnTo>
                    <a:lnTo>
                      <a:pt x="527" y="281"/>
                    </a:lnTo>
                    <a:lnTo>
                      <a:pt x="527" y="281"/>
                    </a:lnTo>
                    <a:lnTo>
                      <a:pt x="525" y="283"/>
                    </a:lnTo>
                    <a:lnTo>
                      <a:pt x="525" y="283"/>
                    </a:lnTo>
                    <a:lnTo>
                      <a:pt x="527" y="286"/>
                    </a:lnTo>
                    <a:lnTo>
                      <a:pt x="527" y="288"/>
                    </a:lnTo>
                    <a:lnTo>
                      <a:pt x="527" y="288"/>
                    </a:lnTo>
                    <a:lnTo>
                      <a:pt x="527" y="290"/>
                    </a:lnTo>
                    <a:lnTo>
                      <a:pt x="527" y="290"/>
                    </a:lnTo>
                    <a:lnTo>
                      <a:pt x="527" y="292"/>
                    </a:lnTo>
                    <a:lnTo>
                      <a:pt x="527" y="292"/>
                    </a:lnTo>
                    <a:lnTo>
                      <a:pt x="527" y="298"/>
                    </a:lnTo>
                    <a:lnTo>
                      <a:pt x="525" y="302"/>
                    </a:lnTo>
                    <a:lnTo>
                      <a:pt x="527" y="307"/>
                    </a:lnTo>
                    <a:lnTo>
                      <a:pt x="527" y="310"/>
                    </a:lnTo>
                    <a:lnTo>
                      <a:pt x="527" y="314"/>
                    </a:lnTo>
                    <a:lnTo>
                      <a:pt x="529" y="317"/>
                    </a:lnTo>
                    <a:lnTo>
                      <a:pt x="529" y="321"/>
                    </a:lnTo>
                    <a:lnTo>
                      <a:pt x="529" y="321"/>
                    </a:lnTo>
                    <a:lnTo>
                      <a:pt x="527" y="326"/>
                    </a:lnTo>
                    <a:lnTo>
                      <a:pt x="527" y="326"/>
                    </a:lnTo>
                    <a:lnTo>
                      <a:pt x="525" y="331"/>
                    </a:lnTo>
                    <a:lnTo>
                      <a:pt x="525" y="336"/>
                    </a:lnTo>
                    <a:lnTo>
                      <a:pt x="525" y="336"/>
                    </a:lnTo>
                    <a:lnTo>
                      <a:pt x="525" y="340"/>
                    </a:lnTo>
                    <a:lnTo>
                      <a:pt x="525" y="340"/>
                    </a:lnTo>
                    <a:lnTo>
                      <a:pt x="525" y="341"/>
                    </a:lnTo>
                    <a:lnTo>
                      <a:pt x="525" y="341"/>
                    </a:lnTo>
                    <a:lnTo>
                      <a:pt x="524" y="343"/>
                    </a:lnTo>
                    <a:lnTo>
                      <a:pt x="524" y="347"/>
                    </a:lnTo>
                    <a:lnTo>
                      <a:pt x="524" y="348"/>
                    </a:lnTo>
                    <a:lnTo>
                      <a:pt x="524" y="348"/>
                    </a:lnTo>
                    <a:lnTo>
                      <a:pt x="524" y="350"/>
                    </a:lnTo>
                    <a:lnTo>
                      <a:pt x="524" y="350"/>
                    </a:lnTo>
                    <a:lnTo>
                      <a:pt x="522" y="352"/>
                    </a:lnTo>
                    <a:lnTo>
                      <a:pt x="517" y="357"/>
                    </a:lnTo>
                    <a:lnTo>
                      <a:pt x="517" y="360"/>
                    </a:lnTo>
                    <a:lnTo>
                      <a:pt x="517" y="364"/>
                    </a:lnTo>
                    <a:lnTo>
                      <a:pt x="517" y="367"/>
                    </a:lnTo>
                    <a:lnTo>
                      <a:pt x="517" y="371"/>
                    </a:lnTo>
                    <a:lnTo>
                      <a:pt x="517" y="372"/>
                    </a:lnTo>
                    <a:lnTo>
                      <a:pt x="515" y="377"/>
                    </a:lnTo>
                    <a:lnTo>
                      <a:pt x="512" y="383"/>
                    </a:lnTo>
                    <a:lnTo>
                      <a:pt x="510" y="384"/>
                    </a:lnTo>
                    <a:lnTo>
                      <a:pt x="510" y="388"/>
                    </a:lnTo>
                    <a:lnTo>
                      <a:pt x="507" y="389"/>
                    </a:lnTo>
                    <a:lnTo>
                      <a:pt x="505" y="391"/>
                    </a:lnTo>
                    <a:lnTo>
                      <a:pt x="505" y="395"/>
                    </a:lnTo>
                    <a:lnTo>
                      <a:pt x="505" y="395"/>
                    </a:lnTo>
                    <a:lnTo>
                      <a:pt x="503" y="396"/>
                    </a:lnTo>
                    <a:lnTo>
                      <a:pt x="503" y="396"/>
                    </a:lnTo>
                    <a:lnTo>
                      <a:pt x="500" y="398"/>
                    </a:lnTo>
                    <a:lnTo>
                      <a:pt x="500" y="398"/>
                    </a:lnTo>
                    <a:lnTo>
                      <a:pt x="498" y="400"/>
                    </a:lnTo>
                    <a:lnTo>
                      <a:pt x="498" y="400"/>
                    </a:lnTo>
                    <a:lnTo>
                      <a:pt x="498" y="403"/>
                    </a:lnTo>
                    <a:lnTo>
                      <a:pt x="498" y="403"/>
                    </a:lnTo>
                    <a:lnTo>
                      <a:pt x="496" y="408"/>
                    </a:lnTo>
                    <a:lnTo>
                      <a:pt x="496" y="412"/>
                    </a:lnTo>
                    <a:lnTo>
                      <a:pt x="496" y="415"/>
                    </a:lnTo>
                    <a:lnTo>
                      <a:pt x="496" y="415"/>
                    </a:lnTo>
                    <a:lnTo>
                      <a:pt x="496" y="415"/>
                    </a:lnTo>
                    <a:lnTo>
                      <a:pt x="496" y="417"/>
                    </a:lnTo>
                    <a:lnTo>
                      <a:pt x="496" y="417"/>
                    </a:lnTo>
                    <a:lnTo>
                      <a:pt x="495" y="419"/>
                    </a:lnTo>
                    <a:lnTo>
                      <a:pt x="495" y="419"/>
                    </a:lnTo>
                    <a:lnTo>
                      <a:pt x="493" y="419"/>
                    </a:lnTo>
                    <a:lnTo>
                      <a:pt x="493" y="419"/>
                    </a:lnTo>
                    <a:lnTo>
                      <a:pt x="491" y="419"/>
                    </a:lnTo>
                    <a:lnTo>
                      <a:pt x="491" y="419"/>
                    </a:lnTo>
                    <a:lnTo>
                      <a:pt x="488" y="420"/>
                    </a:lnTo>
                    <a:lnTo>
                      <a:pt x="488" y="420"/>
                    </a:lnTo>
                    <a:lnTo>
                      <a:pt x="484" y="420"/>
                    </a:lnTo>
                    <a:lnTo>
                      <a:pt x="484" y="420"/>
                    </a:lnTo>
                    <a:lnTo>
                      <a:pt x="483" y="424"/>
                    </a:lnTo>
                    <a:lnTo>
                      <a:pt x="483" y="424"/>
                    </a:lnTo>
                    <a:lnTo>
                      <a:pt x="483" y="427"/>
                    </a:lnTo>
                    <a:lnTo>
                      <a:pt x="483" y="431"/>
                    </a:lnTo>
                    <a:lnTo>
                      <a:pt x="481" y="431"/>
                    </a:lnTo>
                    <a:lnTo>
                      <a:pt x="481" y="431"/>
                    </a:lnTo>
                    <a:lnTo>
                      <a:pt x="476" y="431"/>
                    </a:lnTo>
                    <a:lnTo>
                      <a:pt x="476" y="431"/>
                    </a:lnTo>
                    <a:lnTo>
                      <a:pt x="469" y="432"/>
                    </a:lnTo>
                    <a:lnTo>
                      <a:pt x="467" y="432"/>
                    </a:lnTo>
                    <a:lnTo>
                      <a:pt x="464" y="431"/>
                    </a:lnTo>
                    <a:lnTo>
                      <a:pt x="464" y="431"/>
                    </a:lnTo>
                    <a:lnTo>
                      <a:pt x="464" y="431"/>
                    </a:lnTo>
                    <a:lnTo>
                      <a:pt x="460" y="432"/>
                    </a:lnTo>
                    <a:lnTo>
                      <a:pt x="459" y="432"/>
                    </a:lnTo>
                    <a:lnTo>
                      <a:pt x="455" y="432"/>
                    </a:lnTo>
                    <a:lnTo>
                      <a:pt x="455" y="432"/>
                    </a:lnTo>
                    <a:lnTo>
                      <a:pt x="454" y="431"/>
                    </a:lnTo>
                    <a:lnTo>
                      <a:pt x="454" y="431"/>
                    </a:lnTo>
                    <a:lnTo>
                      <a:pt x="454" y="431"/>
                    </a:lnTo>
                    <a:lnTo>
                      <a:pt x="454" y="431"/>
                    </a:lnTo>
                    <a:lnTo>
                      <a:pt x="450" y="432"/>
                    </a:lnTo>
                    <a:lnTo>
                      <a:pt x="447" y="432"/>
                    </a:lnTo>
                    <a:lnTo>
                      <a:pt x="445" y="432"/>
                    </a:lnTo>
                    <a:lnTo>
                      <a:pt x="445" y="438"/>
                    </a:lnTo>
                    <a:lnTo>
                      <a:pt x="440" y="439"/>
                    </a:lnTo>
                    <a:lnTo>
                      <a:pt x="438" y="439"/>
                    </a:lnTo>
                    <a:lnTo>
                      <a:pt x="438" y="439"/>
                    </a:lnTo>
                    <a:lnTo>
                      <a:pt x="438" y="439"/>
                    </a:lnTo>
                    <a:lnTo>
                      <a:pt x="438" y="439"/>
                    </a:lnTo>
                    <a:lnTo>
                      <a:pt x="433" y="441"/>
                    </a:lnTo>
                    <a:lnTo>
                      <a:pt x="433" y="443"/>
                    </a:lnTo>
                    <a:lnTo>
                      <a:pt x="433" y="443"/>
                    </a:lnTo>
                    <a:lnTo>
                      <a:pt x="433" y="446"/>
                    </a:lnTo>
                    <a:lnTo>
                      <a:pt x="433" y="446"/>
                    </a:lnTo>
                    <a:lnTo>
                      <a:pt x="430" y="446"/>
                    </a:lnTo>
                    <a:lnTo>
                      <a:pt x="426" y="446"/>
                    </a:lnTo>
                    <a:lnTo>
                      <a:pt x="423" y="444"/>
                    </a:lnTo>
                    <a:lnTo>
                      <a:pt x="423" y="444"/>
                    </a:lnTo>
                    <a:lnTo>
                      <a:pt x="421" y="444"/>
                    </a:lnTo>
                    <a:lnTo>
                      <a:pt x="421" y="444"/>
                    </a:lnTo>
                    <a:lnTo>
                      <a:pt x="419" y="446"/>
                    </a:lnTo>
                    <a:lnTo>
                      <a:pt x="419" y="446"/>
                    </a:lnTo>
                    <a:lnTo>
                      <a:pt x="419" y="446"/>
                    </a:lnTo>
                    <a:lnTo>
                      <a:pt x="419" y="446"/>
                    </a:lnTo>
                    <a:lnTo>
                      <a:pt x="413" y="450"/>
                    </a:lnTo>
                    <a:lnTo>
                      <a:pt x="409" y="451"/>
                    </a:lnTo>
                    <a:lnTo>
                      <a:pt x="402" y="458"/>
                    </a:lnTo>
                    <a:lnTo>
                      <a:pt x="397" y="460"/>
                    </a:lnTo>
                    <a:lnTo>
                      <a:pt x="395" y="462"/>
                    </a:lnTo>
                    <a:lnTo>
                      <a:pt x="392" y="465"/>
                    </a:lnTo>
                    <a:lnTo>
                      <a:pt x="392" y="468"/>
                    </a:lnTo>
                    <a:lnTo>
                      <a:pt x="387" y="468"/>
                    </a:lnTo>
                    <a:lnTo>
                      <a:pt x="387" y="468"/>
                    </a:lnTo>
                    <a:lnTo>
                      <a:pt x="385" y="468"/>
                    </a:lnTo>
                    <a:lnTo>
                      <a:pt x="385" y="468"/>
                    </a:lnTo>
                    <a:lnTo>
                      <a:pt x="383" y="470"/>
                    </a:lnTo>
                    <a:lnTo>
                      <a:pt x="385" y="472"/>
                    </a:lnTo>
                    <a:lnTo>
                      <a:pt x="385" y="475"/>
                    </a:lnTo>
                    <a:lnTo>
                      <a:pt x="385" y="475"/>
                    </a:lnTo>
                    <a:lnTo>
                      <a:pt x="382" y="479"/>
                    </a:lnTo>
                    <a:lnTo>
                      <a:pt x="382" y="479"/>
                    </a:lnTo>
                    <a:lnTo>
                      <a:pt x="380" y="482"/>
                    </a:lnTo>
                    <a:lnTo>
                      <a:pt x="380" y="482"/>
                    </a:lnTo>
                    <a:lnTo>
                      <a:pt x="380" y="484"/>
                    </a:lnTo>
                    <a:lnTo>
                      <a:pt x="383" y="484"/>
                    </a:lnTo>
                    <a:lnTo>
                      <a:pt x="383" y="486"/>
                    </a:lnTo>
                    <a:lnTo>
                      <a:pt x="382" y="489"/>
                    </a:lnTo>
                    <a:lnTo>
                      <a:pt x="382" y="493"/>
                    </a:lnTo>
                    <a:lnTo>
                      <a:pt x="383" y="494"/>
                    </a:lnTo>
                    <a:lnTo>
                      <a:pt x="383" y="503"/>
                    </a:lnTo>
                    <a:lnTo>
                      <a:pt x="383" y="503"/>
                    </a:lnTo>
                    <a:lnTo>
                      <a:pt x="383" y="505"/>
                    </a:lnTo>
                    <a:lnTo>
                      <a:pt x="383" y="505"/>
                    </a:lnTo>
                    <a:lnTo>
                      <a:pt x="383" y="505"/>
                    </a:lnTo>
                    <a:lnTo>
                      <a:pt x="385" y="510"/>
                    </a:lnTo>
                    <a:lnTo>
                      <a:pt x="385" y="510"/>
                    </a:lnTo>
                    <a:lnTo>
                      <a:pt x="383" y="511"/>
                    </a:lnTo>
                    <a:lnTo>
                      <a:pt x="383" y="515"/>
                    </a:lnTo>
                    <a:lnTo>
                      <a:pt x="383" y="515"/>
                    </a:lnTo>
                    <a:lnTo>
                      <a:pt x="383" y="515"/>
                    </a:lnTo>
                    <a:lnTo>
                      <a:pt x="380" y="520"/>
                    </a:lnTo>
                    <a:lnTo>
                      <a:pt x="380" y="520"/>
                    </a:lnTo>
                    <a:lnTo>
                      <a:pt x="377" y="523"/>
                    </a:lnTo>
                    <a:lnTo>
                      <a:pt x="377" y="523"/>
                    </a:lnTo>
                    <a:lnTo>
                      <a:pt x="373" y="525"/>
                    </a:lnTo>
                    <a:lnTo>
                      <a:pt x="373" y="525"/>
                    </a:lnTo>
                    <a:lnTo>
                      <a:pt x="368" y="530"/>
                    </a:lnTo>
                    <a:lnTo>
                      <a:pt x="368" y="530"/>
                    </a:lnTo>
                    <a:lnTo>
                      <a:pt x="368" y="530"/>
                    </a:lnTo>
                    <a:lnTo>
                      <a:pt x="368" y="530"/>
                    </a:lnTo>
                    <a:lnTo>
                      <a:pt x="366" y="534"/>
                    </a:lnTo>
                    <a:lnTo>
                      <a:pt x="366" y="534"/>
                    </a:lnTo>
                    <a:lnTo>
                      <a:pt x="365" y="537"/>
                    </a:lnTo>
                    <a:lnTo>
                      <a:pt x="365" y="537"/>
                    </a:lnTo>
                    <a:lnTo>
                      <a:pt x="363" y="541"/>
                    </a:lnTo>
                    <a:lnTo>
                      <a:pt x="363" y="541"/>
                    </a:lnTo>
                    <a:lnTo>
                      <a:pt x="361" y="544"/>
                    </a:lnTo>
                    <a:lnTo>
                      <a:pt x="361" y="544"/>
                    </a:lnTo>
                    <a:lnTo>
                      <a:pt x="359" y="546"/>
                    </a:lnTo>
                    <a:lnTo>
                      <a:pt x="359" y="546"/>
                    </a:lnTo>
                    <a:lnTo>
                      <a:pt x="359" y="547"/>
                    </a:lnTo>
                    <a:lnTo>
                      <a:pt x="354" y="558"/>
                    </a:lnTo>
                    <a:lnTo>
                      <a:pt x="351" y="563"/>
                    </a:lnTo>
                    <a:lnTo>
                      <a:pt x="346" y="566"/>
                    </a:lnTo>
                    <a:lnTo>
                      <a:pt x="346" y="566"/>
                    </a:lnTo>
                    <a:lnTo>
                      <a:pt x="342" y="572"/>
                    </a:lnTo>
                    <a:lnTo>
                      <a:pt x="342" y="572"/>
                    </a:lnTo>
                    <a:lnTo>
                      <a:pt x="341" y="573"/>
                    </a:lnTo>
                    <a:lnTo>
                      <a:pt x="341" y="573"/>
                    </a:lnTo>
                    <a:lnTo>
                      <a:pt x="339" y="575"/>
                    </a:lnTo>
                    <a:lnTo>
                      <a:pt x="339" y="575"/>
                    </a:lnTo>
                    <a:lnTo>
                      <a:pt x="337" y="577"/>
                    </a:lnTo>
                    <a:lnTo>
                      <a:pt x="334" y="577"/>
                    </a:lnTo>
                    <a:lnTo>
                      <a:pt x="334" y="577"/>
                    </a:lnTo>
                    <a:lnTo>
                      <a:pt x="330" y="578"/>
                    </a:lnTo>
                    <a:lnTo>
                      <a:pt x="330" y="580"/>
                    </a:lnTo>
                    <a:lnTo>
                      <a:pt x="330" y="580"/>
                    </a:lnTo>
                    <a:lnTo>
                      <a:pt x="330" y="580"/>
                    </a:lnTo>
                    <a:lnTo>
                      <a:pt x="330" y="580"/>
                    </a:lnTo>
                    <a:lnTo>
                      <a:pt x="330" y="582"/>
                    </a:lnTo>
                    <a:lnTo>
                      <a:pt x="329" y="584"/>
                    </a:lnTo>
                    <a:lnTo>
                      <a:pt x="329" y="584"/>
                    </a:lnTo>
                    <a:lnTo>
                      <a:pt x="327" y="585"/>
                    </a:lnTo>
                    <a:lnTo>
                      <a:pt x="325" y="590"/>
                    </a:lnTo>
                    <a:lnTo>
                      <a:pt x="318" y="587"/>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65" name="Freeform 449"/>
              <p:cNvSpPr>
                <a:spLocks/>
              </p:cNvSpPr>
              <p:nvPr/>
            </p:nvSpPr>
            <p:spPr bwMode="auto">
              <a:xfrm>
                <a:off x="1926" y="3029"/>
                <a:ext cx="22" cy="26"/>
              </a:xfrm>
              <a:custGeom>
                <a:avLst/>
                <a:gdLst>
                  <a:gd name="T0" fmla="*/ 0 w 22"/>
                  <a:gd name="T1" fmla="*/ 26 h 26"/>
                  <a:gd name="T2" fmla="*/ 0 w 22"/>
                  <a:gd name="T3" fmla="*/ 26 h 26"/>
                  <a:gd name="T4" fmla="*/ 0 w 22"/>
                  <a:gd name="T5" fmla="*/ 26 h 26"/>
                  <a:gd name="T6" fmla="*/ 3 w 22"/>
                  <a:gd name="T7" fmla="*/ 23 h 26"/>
                  <a:gd name="T8" fmla="*/ 3 w 22"/>
                  <a:gd name="T9" fmla="*/ 23 h 26"/>
                  <a:gd name="T10" fmla="*/ 5 w 22"/>
                  <a:gd name="T11" fmla="*/ 23 h 26"/>
                  <a:gd name="T12" fmla="*/ 5 w 22"/>
                  <a:gd name="T13" fmla="*/ 23 h 26"/>
                  <a:gd name="T14" fmla="*/ 7 w 22"/>
                  <a:gd name="T15" fmla="*/ 21 h 26"/>
                  <a:gd name="T16" fmla="*/ 7 w 22"/>
                  <a:gd name="T17" fmla="*/ 21 h 26"/>
                  <a:gd name="T18" fmla="*/ 8 w 22"/>
                  <a:gd name="T19" fmla="*/ 21 h 26"/>
                  <a:gd name="T20" fmla="*/ 8 w 22"/>
                  <a:gd name="T21" fmla="*/ 21 h 26"/>
                  <a:gd name="T22" fmla="*/ 10 w 22"/>
                  <a:gd name="T23" fmla="*/ 19 h 26"/>
                  <a:gd name="T24" fmla="*/ 12 w 22"/>
                  <a:gd name="T25" fmla="*/ 17 h 26"/>
                  <a:gd name="T26" fmla="*/ 12 w 22"/>
                  <a:gd name="T27" fmla="*/ 17 h 26"/>
                  <a:gd name="T28" fmla="*/ 13 w 22"/>
                  <a:gd name="T29" fmla="*/ 16 h 26"/>
                  <a:gd name="T30" fmla="*/ 13 w 22"/>
                  <a:gd name="T31" fmla="*/ 10 h 26"/>
                  <a:gd name="T32" fmla="*/ 15 w 22"/>
                  <a:gd name="T33" fmla="*/ 12 h 26"/>
                  <a:gd name="T34" fmla="*/ 15 w 22"/>
                  <a:gd name="T35" fmla="*/ 12 h 26"/>
                  <a:gd name="T36" fmla="*/ 17 w 22"/>
                  <a:gd name="T37" fmla="*/ 12 h 26"/>
                  <a:gd name="T38" fmla="*/ 17 w 22"/>
                  <a:gd name="T39" fmla="*/ 12 h 26"/>
                  <a:gd name="T40" fmla="*/ 18 w 22"/>
                  <a:gd name="T41" fmla="*/ 7 h 26"/>
                  <a:gd name="T42" fmla="*/ 18 w 22"/>
                  <a:gd name="T43" fmla="*/ 7 h 26"/>
                  <a:gd name="T44" fmla="*/ 20 w 22"/>
                  <a:gd name="T45" fmla="*/ 4 h 26"/>
                  <a:gd name="T46" fmla="*/ 20 w 22"/>
                  <a:gd name="T47" fmla="*/ 4 h 26"/>
                  <a:gd name="T48" fmla="*/ 22 w 22"/>
                  <a:gd name="T49" fmla="*/ 2 h 26"/>
                  <a:gd name="T50" fmla="*/ 22 w 22"/>
                  <a:gd name="T51" fmla="*/ 0 h 26"/>
                  <a:gd name="T52" fmla="*/ 20 w 22"/>
                  <a:gd name="T53" fmla="*/ 0 h 26"/>
                  <a:gd name="T54" fmla="*/ 18 w 22"/>
                  <a:gd name="T55" fmla="*/ 2 h 26"/>
                  <a:gd name="T56" fmla="*/ 17 w 22"/>
                  <a:gd name="T57" fmla="*/ 0 h 26"/>
                  <a:gd name="T58" fmla="*/ 13 w 22"/>
                  <a:gd name="T59" fmla="*/ 4 h 26"/>
                  <a:gd name="T60" fmla="*/ 13 w 22"/>
                  <a:gd name="T61" fmla="*/ 7 h 26"/>
                  <a:gd name="T62" fmla="*/ 12 w 22"/>
                  <a:gd name="T63" fmla="*/ 9 h 26"/>
                  <a:gd name="T64" fmla="*/ 12 w 22"/>
                  <a:gd name="T65" fmla="*/ 9 h 26"/>
                  <a:gd name="T66" fmla="*/ 12 w 22"/>
                  <a:gd name="T67" fmla="*/ 10 h 26"/>
                  <a:gd name="T68" fmla="*/ 12 w 22"/>
                  <a:gd name="T69" fmla="*/ 10 h 26"/>
                  <a:gd name="T70" fmla="*/ 10 w 22"/>
                  <a:gd name="T71" fmla="*/ 12 h 26"/>
                  <a:gd name="T72" fmla="*/ 10 w 22"/>
                  <a:gd name="T73" fmla="*/ 12 h 26"/>
                  <a:gd name="T74" fmla="*/ 8 w 22"/>
                  <a:gd name="T75" fmla="*/ 16 h 26"/>
                  <a:gd name="T76" fmla="*/ 8 w 22"/>
                  <a:gd name="T77" fmla="*/ 16 h 26"/>
                  <a:gd name="T78" fmla="*/ 5 w 22"/>
                  <a:gd name="T79" fmla="*/ 17 h 26"/>
                  <a:gd name="T80" fmla="*/ 5 w 22"/>
                  <a:gd name="T81" fmla="*/ 19 h 26"/>
                  <a:gd name="T82" fmla="*/ 1 w 22"/>
                  <a:gd name="T83" fmla="*/ 21 h 26"/>
                  <a:gd name="T84" fmla="*/ 0 w 22"/>
                  <a:gd name="T85" fmla="*/ 23 h 26"/>
                  <a:gd name="T86" fmla="*/ 0 w 22"/>
                  <a:gd name="T87" fmla="*/ 24 h 26"/>
                  <a:gd name="T88" fmla="*/ 0 w 22"/>
                  <a:gd name="T8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6">
                    <a:moveTo>
                      <a:pt x="0" y="26"/>
                    </a:moveTo>
                    <a:lnTo>
                      <a:pt x="0" y="26"/>
                    </a:lnTo>
                    <a:lnTo>
                      <a:pt x="0" y="26"/>
                    </a:lnTo>
                    <a:lnTo>
                      <a:pt x="3" y="23"/>
                    </a:lnTo>
                    <a:lnTo>
                      <a:pt x="3" y="23"/>
                    </a:lnTo>
                    <a:lnTo>
                      <a:pt x="5" y="23"/>
                    </a:lnTo>
                    <a:lnTo>
                      <a:pt x="5" y="23"/>
                    </a:lnTo>
                    <a:lnTo>
                      <a:pt x="7" y="21"/>
                    </a:lnTo>
                    <a:lnTo>
                      <a:pt x="7" y="21"/>
                    </a:lnTo>
                    <a:lnTo>
                      <a:pt x="8" y="21"/>
                    </a:lnTo>
                    <a:lnTo>
                      <a:pt x="8" y="21"/>
                    </a:lnTo>
                    <a:lnTo>
                      <a:pt x="10" y="19"/>
                    </a:lnTo>
                    <a:lnTo>
                      <a:pt x="12" y="17"/>
                    </a:lnTo>
                    <a:lnTo>
                      <a:pt x="12" y="17"/>
                    </a:lnTo>
                    <a:lnTo>
                      <a:pt x="13" y="16"/>
                    </a:lnTo>
                    <a:lnTo>
                      <a:pt x="13" y="10"/>
                    </a:lnTo>
                    <a:lnTo>
                      <a:pt x="15" y="12"/>
                    </a:lnTo>
                    <a:lnTo>
                      <a:pt x="15" y="12"/>
                    </a:lnTo>
                    <a:lnTo>
                      <a:pt x="17" y="12"/>
                    </a:lnTo>
                    <a:lnTo>
                      <a:pt x="17" y="12"/>
                    </a:lnTo>
                    <a:lnTo>
                      <a:pt x="18" y="7"/>
                    </a:lnTo>
                    <a:lnTo>
                      <a:pt x="18" y="7"/>
                    </a:lnTo>
                    <a:lnTo>
                      <a:pt x="20" y="4"/>
                    </a:lnTo>
                    <a:lnTo>
                      <a:pt x="20" y="4"/>
                    </a:lnTo>
                    <a:lnTo>
                      <a:pt x="22" y="2"/>
                    </a:lnTo>
                    <a:lnTo>
                      <a:pt x="22" y="0"/>
                    </a:lnTo>
                    <a:lnTo>
                      <a:pt x="20" y="0"/>
                    </a:lnTo>
                    <a:lnTo>
                      <a:pt x="18" y="2"/>
                    </a:lnTo>
                    <a:lnTo>
                      <a:pt x="17" y="0"/>
                    </a:lnTo>
                    <a:lnTo>
                      <a:pt x="13" y="4"/>
                    </a:lnTo>
                    <a:lnTo>
                      <a:pt x="13" y="7"/>
                    </a:lnTo>
                    <a:lnTo>
                      <a:pt x="12" y="9"/>
                    </a:lnTo>
                    <a:lnTo>
                      <a:pt x="12" y="9"/>
                    </a:lnTo>
                    <a:lnTo>
                      <a:pt x="12" y="10"/>
                    </a:lnTo>
                    <a:lnTo>
                      <a:pt x="12" y="10"/>
                    </a:lnTo>
                    <a:lnTo>
                      <a:pt x="10" y="12"/>
                    </a:lnTo>
                    <a:lnTo>
                      <a:pt x="10" y="12"/>
                    </a:lnTo>
                    <a:lnTo>
                      <a:pt x="8" y="16"/>
                    </a:lnTo>
                    <a:lnTo>
                      <a:pt x="8" y="16"/>
                    </a:lnTo>
                    <a:lnTo>
                      <a:pt x="5" y="17"/>
                    </a:lnTo>
                    <a:lnTo>
                      <a:pt x="5" y="19"/>
                    </a:lnTo>
                    <a:lnTo>
                      <a:pt x="1" y="21"/>
                    </a:lnTo>
                    <a:lnTo>
                      <a:pt x="0" y="23"/>
                    </a:lnTo>
                    <a:lnTo>
                      <a:pt x="0" y="24"/>
                    </a:lnTo>
                    <a:lnTo>
                      <a:pt x="0" y="26"/>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66" name="Freeform 450"/>
              <p:cNvSpPr>
                <a:spLocks/>
              </p:cNvSpPr>
              <p:nvPr/>
            </p:nvSpPr>
            <p:spPr bwMode="auto">
              <a:xfrm>
                <a:off x="2039" y="2598"/>
                <a:ext cx="3" cy="5"/>
              </a:xfrm>
              <a:custGeom>
                <a:avLst/>
                <a:gdLst>
                  <a:gd name="T0" fmla="*/ 0 w 3"/>
                  <a:gd name="T1" fmla="*/ 5 h 5"/>
                  <a:gd name="T2" fmla="*/ 1 w 3"/>
                  <a:gd name="T3" fmla="*/ 4 h 5"/>
                  <a:gd name="T4" fmla="*/ 3 w 3"/>
                  <a:gd name="T5" fmla="*/ 0 h 5"/>
                  <a:gd name="T6" fmla="*/ 3 w 3"/>
                  <a:gd name="T7" fmla="*/ 0 h 5"/>
                  <a:gd name="T8" fmla="*/ 1 w 3"/>
                  <a:gd name="T9" fmla="*/ 0 h 5"/>
                  <a:gd name="T10" fmla="*/ 1 w 3"/>
                  <a:gd name="T11" fmla="*/ 0 h 5"/>
                  <a:gd name="T12" fmla="*/ 0 w 3"/>
                  <a:gd name="T13" fmla="*/ 2 h 5"/>
                  <a:gd name="T14" fmla="*/ 0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0" y="5"/>
                    </a:moveTo>
                    <a:lnTo>
                      <a:pt x="1" y="4"/>
                    </a:lnTo>
                    <a:lnTo>
                      <a:pt x="3" y="0"/>
                    </a:lnTo>
                    <a:lnTo>
                      <a:pt x="3" y="0"/>
                    </a:lnTo>
                    <a:lnTo>
                      <a:pt x="1" y="0"/>
                    </a:lnTo>
                    <a:lnTo>
                      <a:pt x="1" y="0"/>
                    </a:lnTo>
                    <a:lnTo>
                      <a:pt x="0" y="2"/>
                    </a:lnTo>
                    <a:lnTo>
                      <a:pt x="0" y="5"/>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67" name="Freeform 451"/>
              <p:cNvSpPr>
                <a:spLocks/>
              </p:cNvSpPr>
              <p:nvPr/>
            </p:nvSpPr>
            <p:spPr bwMode="auto">
              <a:xfrm>
                <a:off x="1922" y="2581"/>
                <a:ext cx="7" cy="2"/>
              </a:xfrm>
              <a:custGeom>
                <a:avLst/>
                <a:gdLst>
                  <a:gd name="T0" fmla="*/ 0 w 7"/>
                  <a:gd name="T1" fmla="*/ 2 h 2"/>
                  <a:gd name="T2" fmla="*/ 0 w 7"/>
                  <a:gd name="T3" fmla="*/ 2 h 2"/>
                  <a:gd name="T4" fmla="*/ 2 w 7"/>
                  <a:gd name="T5" fmla="*/ 2 h 2"/>
                  <a:gd name="T6" fmla="*/ 5 w 7"/>
                  <a:gd name="T7" fmla="*/ 2 h 2"/>
                  <a:gd name="T8" fmla="*/ 7 w 7"/>
                  <a:gd name="T9" fmla="*/ 2 h 2"/>
                  <a:gd name="T10" fmla="*/ 2 w 7"/>
                  <a:gd name="T11" fmla="*/ 0 h 2"/>
                  <a:gd name="T12" fmla="*/ 2 w 7"/>
                  <a:gd name="T13" fmla="*/ 0 h 2"/>
                  <a:gd name="T14" fmla="*/ 0 w 7"/>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
                    <a:moveTo>
                      <a:pt x="0" y="2"/>
                    </a:moveTo>
                    <a:lnTo>
                      <a:pt x="0" y="2"/>
                    </a:lnTo>
                    <a:lnTo>
                      <a:pt x="2" y="2"/>
                    </a:lnTo>
                    <a:lnTo>
                      <a:pt x="5" y="2"/>
                    </a:lnTo>
                    <a:lnTo>
                      <a:pt x="7" y="2"/>
                    </a:lnTo>
                    <a:lnTo>
                      <a:pt x="2" y="0"/>
                    </a:lnTo>
                    <a:lnTo>
                      <a:pt x="2" y="0"/>
                    </a:lnTo>
                    <a:lnTo>
                      <a:pt x="0" y="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68" name="Freeform 452"/>
              <p:cNvSpPr>
                <a:spLocks/>
              </p:cNvSpPr>
              <p:nvPr/>
            </p:nvSpPr>
            <p:spPr bwMode="auto">
              <a:xfrm>
                <a:off x="1763" y="2851"/>
                <a:ext cx="132" cy="134"/>
              </a:xfrm>
              <a:custGeom>
                <a:avLst/>
                <a:gdLst>
                  <a:gd name="T0" fmla="*/ 91 w 132"/>
                  <a:gd name="T1" fmla="*/ 134 h 134"/>
                  <a:gd name="T2" fmla="*/ 77 w 132"/>
                  <a:gd name="T3" fmla="*/ 130 h 134"/>
                  <a:gd name="T4" fmla="*/ 62 w 132"/>
                  <a:gd name="T5" fmla="*/ 127 h 134"/>
                  <a:gd name="T6" fmla="*/ 70 w 132"/>
                  <a:gd name="T7" fmla="*/ 118 h 134"/>
                  <a:gd name="T8" fmla="*/ 72 w 132"/>
                  <a:gd name="T9" fmla="*/ 109 h 134"/>
                  <a:gd name="T10" fmla="*/ 79 w 132"/>
                  <a:gd name="T11" fmla="*/ 97 h 134"/>
                  <a:gd name="T12" fmla="*/ 67 w 132"/>
                  <a:gd name="T13" fmla="*/ 91 h 134"/>
                  <a:gd name="T14" fmla="*/ 53 w 132"/>
                  <a:gd name="T15" fmla="*/ 84 h 134"/>
                  <a:gd name="T16" fmla="*/ 45 w 132"/>
                  <a:gd name="T17" fmla="*/ 77 h 134"/>
                  <a:gd name="T18" fmla="*/ 31 w 132"/>
                  <a:gd name="T19" fmla="*/ 75 h 134"/>
                  <a:gd name="T20" fmla="*/ 26 w 132"/>
                  <a:gd name="T21" fmla="*/ 70 h 134"/>
                  <a:gd name="T22" fmla="*/ 17 w 132"/>
                  <a:gd name="T23" fmla="*/ 63 h 134"/>
                  <a:gd name="T24" fmla="*/ 10 w 132"/>
                  <a:gd name="T25" fmla="*/ 56 h 134"/>
                  <a:gd name="T26" fmla="*/ 5 w 132"/>
                  <a:gd name="T27" fmla="*/ 48 h 134"/>
                  <a:gd name="T28" fmla="*/ 0 w 132"/>
                  <a:gd name="T29" fmla="*/ 43 h 134"/>
                  <a:gd name="T30" fmla="*/ 5 w 132"/>
                  <a:gd name="T31" fmla="*/ 41 h 134"/>
                  <a:gd name="T32" fmla="*/ 9 w 132"/>
                  <a:gd name="T33" fmla="*/ 27 h 134"/>
                  <a:gd name="T34" fmla="*/ 9 w 132"/>
                  <a:gd name="T35" fmla="*/ 24 h 134"/>
                  <a:gd name="T36" fmla="*/ 10 w 132"/>
                  <a:gd name="T37" fmla="*/ 20 h 134"/>
                  <a:gd name="T38" fmla="*/ 14 w 132"/>
                  <a:gd name="T39" fmla="*/ 15 h 134"/>
                  <a:gd name="T40" fmla="*/ 17 w 132"/>
                  <a:gd name="T41" fmla="*/ 8 h 134"/>
                  <a:gd name="T42" fmla="*/ 28 w 132"/>
                  <a:gd name="T43" fmla="*/ 3 h 134"/>
                  <a:gd name="T44" fmla="*/ 33 w 132"/>
                  <a:gd name="T45" fmla="*/ 3 h 134"/>
                  <a:gd name="T46" fmla="*/ 39 w 132"/>
                  <a:gd name="T47" fmla="*/ 1 h 134"/>
                  <a:gd name="T48" fmla="*/ 45 w 132"/>
                  <a:gd name="T49" fmla="*/ 0 h 134"/>
                  <a:gd name="T50" fmla="*/ 55 w 132"/>
                  <a:gd name="T51" fmla="*/ 0 h 134"/>
                  <a:gd name="T52" fmla="*/ 57 w 132"/>
                  <a:gd name="T53" fmla="*/ 0 h 134"/>
                  <a:gd name="T54" fmla="*/ 62 w 132"/>
                  <a:gd name="T55" fmla="*/ 1 h 134"/>
                  <a:gd name="T56" fmla="*/ 74 w 132"/>
                  <a:gd name="T57" fmla="*/ 8 h 134"/>
                  <a:gd name="T58" fmla="*/ 74 w 132"/>
                  <a:gd name="T59" fmla="*/ 15 h 134"/>
                  <a:gd name="T60" fmla="*/ 75 w 132"/>
                  <a:gd name="T61" fmla="*/ 20 h 134"/>
                  <a:gd name="T62" fmla="*/ 79 w 132"/>
                  <a:gd name="T63" fmla="*/ 44 h 134"/>
                  <a:gd name="T64" fmla="*/ 81 w 132"/>
                  <a:gd name="T65" fmla="*/ 44 h 134"/>
                  <a:gd name="T66" fmla="*/ 87 w 132"/>
                  <a:gd name="T67" fmla="*/ 46 h 134"/>
                  <a:gd name="T68" fmla="*/ 96 w 132"/>
                  <a:gd name="T69" fmla="*/ 46 h 134"/>
                  <a:gd name="T70" fmla="*/ 103 w 132"/>
                  <a:gd name="T71" fmla="*/ 46 h 134"/>
                  <a:gd name="T72" fmla="*/ 113 w 132"/>
                  <a:gd name="T73" fmla="*/ 58 h 134"/>
                  <a:gd name="T74" fmla="*/ 116 w 132"/>
                  <a:gd name="T75" fmla="*/ 72 h 134"/>
                  <a:gd name="T76" fmla="*/ 122 w 132"/>
                  <a:gd name="T77" fmla="*/ 72 h 134"/>
                  <a:gd name="T78" fmla="*/ 125 w 132"/>
                  <a:gd name="T79" fmla="*/ 72 h 134"/>
                  <a:gd name="T80" fmla="*/ 130 w 132"/>
                  <a:gd name="T81" fmla="*/ 73 h 134"/>
                  <a:gd name="T82" fmla="*/ 130 w 132"/>
                  <a:gd name="T83" fmla="*/ 91 h 134"/>
                  <a:gd name="T84" fmla="*/ 128 w 132"/>
                  <a:gd name="T85" fmla="*/ 101 h 134"/>
                  <a:gd name="T86" fmla="*/ 127 w 132"/>
                  <a:gd name="T87" fmla="*/ 118 h 134"/>
                  <a:gd name="T88" fmla="*/ 113 w 132"/>
                  <a:gd name="T89" fmla="*/ 125 h 134"/>
                  <a:gd name="T90" fmla="*/ 105 w 132"/>
                  <a:gd name="T91" fmla="*/ 130 h 134"/>
                  <a:gd name="T92" fmla="*/ 96 w 132"/>
                  <a:gd name="T93"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 h="134">
                    <a:moveTo>
                      <a:pt x="96" y="134"/>
                    </a:moveTo>
                    <a:lnTo>
                      <a:pt x="91" y="134"/>
                    </a:lnTo>
                    <a:lnTo>
                      <a:pt x="84" y="132"/>
                    </a:lnTo>
                    <a:lnTo>
                      <a:pt x="77" y="130"/>
                    </a:lnTo>
                    <a:lnTo>
                      <a:pt x="67" y="130"/>
                    </a:lnTo>
                    <a:lnTo>
                      <a:pt x="62" y="127"/>
                    </a:lnTo>
                    <a:lnTo>
                      <a:pt x="67" y="122"/>
                    </a:lnTo>
                    <a:lnTo>
                      <a:pt x="70" y="118"/>
                    </a:lnTo>
                    <a:lnTo>
                      <a:pt x="72" y="115"/>
                    </a:lnTo>
                    <a:lnTo>
                      <a:pt x="72" y="109"/>
                    </a:lnTo>
                    <a:lnTo>
                      <a:pt x="79" y="99"/>
                    </a:lnTo>
                    <a:lnTo>
                      <a:pt x="79" y="97"/>
                    </a:lnTo>
                    <a:lnTo>
                      <a:pt x="75" y="94"/>
                    </a:lnTo>
                    <a:lnTo>
                      <a:pt x="67" y="91"/>
                    </a:lnTo>
                    <a:lnTo>
                      <a:pt x="60" y="87"/>
                    </a:lnTo>
                    <a:lnTo>
                      <a:pt x="53" y="84"/>
                    </a:lnTo>
                    <a:lnTo>
                      <a:pt x="46" y="79"/>
                    </a:lnTo>
                    <a:lnTo>
                      <a:pt x="45" y="77"/>
                    </a:lnTo>
                    <a:lnTo>
                      <a:pt x="39" y="77"/>
                    </a:lnTo>
                    <a:lnTo>
                      <a:pt x="31" y="75"/>
                    </a:lnTo>
                    <a:lnTo>
                      <a:pt x="28" y="72"/>
                    </a:lnTo>
                    <a:lnTo>
                      <a:pt x="26" y="70"/>
                    </a:lnTo>
                    <a:lnTo>
                      <a:pt x="22" y="67"/>
                    </a:lnTo>
                    <a:lnTo>
                      <a:pt x="17" y="63"/>
                    </a:lnTo>
                    <a:lnTo>
                      <a:pt x="14" y="58"/>
                    </a:lnTo>
                    <a:lnTo>
                      <a:pt x="10" y="56"/>
                    </a:lnTo>
                    <a:lnTo>
                      <a:pt x="7" y="53"/>
                    </a:lnTo>
                    <a:lnTo>
                      <a:pt x="5" y="48"/>
                    </a:lnTo>
                    <a:lnTo>
                      <a:pt x="2" y="44"/>
                    </a:lnTo>
                    <a:lnTo>
                      <a:pt x="0" y="43"/>
                    </a:lnTo>
                    <a:lnTo>
                      <a:pt x="5" y="41"/>
                    </a:lnTo>
                    <a:lnTo>
                      <a:pt x="5" y="41"/>
                    </a:lnTo>
                    <a:lnTo>
                      <a:pt x="9" y="29"/>
                    </a:lnTo>
                    <a:lnTo>
                      <a:pt x="9" y="27"/>
                    </a:lnTo>
                    <a:lnTo>
                      <a:pt x="9" y="27"/>
                    </a:lnTo>
                    <a:lnTo>
                      <a:pt x="9" y="24"/>
                    </a:lnTo>
                    <a:lnTo>
                      <a:pt x="10" y="20"/>
                    </a:lnTo>
                    <a:lnTo>
                      <a:pt x="10" y="20"/>
                    </a:lnTo>
                    <a:lnTo>
                      <a:pt x="14" y="15"/>
                    </a:lnTo>
                    <a:lnTo>
                      <a:pt x="14" y="15"/>
                    </a:lnTo>
                    <a:lnTo>
                      <a:pt x="17" y="8"/>
                    </a:lnTo>
                    <a:lnTo>
                      <a:pt x="17" y="8"/>
                    </a:lnTo>
                    <a:lnTo>
                      <a:pt x="21" y="5"/>
                    </a:lnTo>
                    <a:lnTo>
                      <a:pt x="28" y="3"/>
                    </a:lnTo>
                    <a:lnTo>
                      <a:pt x="28" y="3"/>
                    </a:lnTo>
                    <a:lnTo>
                      <a:pt x="33" y="3"/>
                    </a:lnTo>
                    <a:lnTo>
                      <a:pt x="33" y="3"/>
                    </a:lnTo>
                    <a:lnTo>
                      <a:pt x="39" y="1"/>
                    </a:lnTo>
                    <a:lnTo>
                      <a:pt x="39" y="1"/>
                    </a:lnTo>
                    <a:lnTo>
                      <a:pt x="45" y="0"/>
                    </a:lnTo>
                    <a:lnTo>
                      <a:pt x="45" y="0"/>
                    </a:lnTo>
                    <a:lnTo>
                      <a:pt x="55" y="0"/>
                    </a:lnTo>
                    <a:lnTo>
                      <a:pt x="55" y="0"/>
                    </a:lnTo>
                    <a:lnTo>
                      <a:pt x="57" y="0"/>
                    </a:lnTo>
                    <a:lnTo>
                      <a:pt x="57" y="0"/>
                    </a:lnTo>
                    <a:lnTo>
                      <a:pt x="62" y="1"/>
                    </a:lnTo>
                    <a:lnTo>
                      <a:pt x="62" y="1"/>
                    </a:lnTo>
                    <a:lnTo>
                      <a:pt x="74" y="8"/>
                    </a:lnTo>
                    <a:lnTo>
                      <a:pt x="74" y="15"/>
                    </a:lnTo>
                    <a:lnTo>
                      <a:pt x="74" y="15"/>
                    </a:lnTo>
                    <a:lnTo>
                      <a:pt x="75" y="20"/>
                    </a:lnTo>
                    <a:lnTo>
                      <a:pt x="75" y="20"/>
                    </a:lnTo>
                    <a:lnTo>
                      <a:pt x="79" y="27"/>
                    </a:lnTo>
                    <a:lnTo>
                      <a:pt x="79" y="44"/>
                    </a:lnTo>
                    <a:lnTo>
                      <a:pt x="81" y="44"/>
                    </a:lnTo>
                    <a:lnTo>
                      <a:pt x="81" y="44"/>
                    </a:lnTo>
                    <a:lnTo>
                      <a:pt x="87" y="46"/>
                    </a:lnTo>
                    <a:lnTo>
                      <a:pt x="87" y="46"/>
                    </a:lnTo>
                    <a:lnTo>
                      <a:pt x="93" y="46"/>
                    </a:lnTo>
                    <a:lnTo>
                      <a:pt x="96" y="46"/>
                    </a:lnTo>
                    <a:lnTo>
                      <a:pt x="98" y="44"/>
                    </a:lnTo>
                    <a:lnTo>
                      <a:pt x="103" y="46"/>
                    </a:lnTo>
                    <a:lnTo>
                      <a:pt x="108" y="49"/>
                    </a:lnTo>
                    <a:lnTo>
                      <a:pt x="113" y="58"/>
                    </a:lnTo>
                    <a:lnTo>
                      <a:pt x="115" y="70"/>
                    </a:lnTo>
                    <a:lnTo>
                      <a:pt x="116" y="72"/>
                    </a:lnTo>
                    <a:lnTo>
                      <a:pt x="116" y="72"/>
                    </a:lnTo>
                    <a:lnTo>
                      <a:pt x="122" y="72"/>
                    </a:lnTo>
                    <a:lnTo>
                      <a:pt x="122" y="72"/>
                    </a:lnTo>
                    <a:lnTo>
                      <a:pt x="125" y="72"/>
                    </a:lnTo>
                    <a:lnTo>
                      <a:pt x="125" y="72"/>
                    </a:lnTo>
                    <a:lnTo>
                      <a:pt x="130" y="73"/>
                    </a:lnTo>
                    <a:lnTo>
                      <a:pt x="132" y="80"/>
                    </a:lnTo>
                    <a:lnTo>
                      <a:pt x="130" y="91"/>
                    </a:lnTo>
                    <a:lnTo>
                      <a:pt x="128" y="96"/>
                    </a:lnTo>
                    <a:lnTo>
                      <a:pt x="128" y="101"/>
                    </a:lnTo>
                    <a:lnTo>
                      <a:pt x="127" y="108"/>
                    </a:lnTo>
                    <a:lnTo>
                      <a:pt x="127" y="118"/>
                    </a:lnTo>
                    <a:lnTo>
                      <a:pt x="120" y="125"/>
                    </a:lnTo>
                    <a:lnTo>
                      <a:pt x="113" y="125"/>
                    </a:lnTo>
                    <a:lnTo>
                      <a:pt x="108" y="130"/>
                    </a:lnTo>
                    <a:lnTo>
                      <a:pt x="105" y="130"/>
                    </a:lnTo>
                    <a:lnTo>
                      <a:pt x="99" y="134"/>
                    </a:lnTo>
                    <a:lnTo>
                      <a:pt x="96" y="13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69" name="Freeform 453"/>
              <p:cNvSpPr>
                <a:spLocks/>
              </p:cNvSpPr>
              <p:nvPr/>
            </p:nvSpPr>
            <p:spPr bwMode="auto">
              <a:xfrm>
                <a:off x="1830" y="3024"/>
                <a:ext cx="94" cy="84"/>
              </a:xfrm>
              <a:custGeom>
                <a:avLst/>
                <a:gdLst>
                  <a:gd name="T0" fmla="*/ 32 w 94"/>
                  <a:gd name="T1" fmla="*/ 81 h 84"/>
                  <a:gd name="T2" fmla="*/ 29 w 94"/>
                  <a:gd name="T3" fmla="*/ 81 h 84"/>
                  <a:gd name="T4" fmla="*/ 24 w 94"/>
                  <a:gd name="T5" fmla="*/ 77 h 84"/>
                  <a:gd name="T6" fmla="*/ 20 w 94"/>
                  <a:gd name="T7" fmla="*/ 76 h 84"/>
                  <a:gd name="T8" fmla="*/ 17 w 94"/>
                  <a:gd name="T9" fmla="*/ 76 h 84"/>
                  <a:gd name="T10" fmla="*/ 12 w 94"/>
                  <a:gd name="T11" fmla="*/ 76 h 84"/>
                  <a:gd name="T12" fmla="*/ 12 w 94"/>
                  <a:gd name="T13" fmla="*/ 76 h 84"/>
                  <a:gd name="T14" fmla="*/ 8 w 94"/>
                  <a:gd name="T15" fmla="*/ 74 h 84"/>
                  <a:gd name="T16" fmla="*/ 2 w 94"/>
                  <a:gd name="T17" fmla="*/ 67 h 84"/>
                  <a:gd name="T18" fmla="*/ 2 w 94"/>
                  <a:gd name="T19" fmla="*/ 58 h 84"/>
                  <a:gd name="T20" fmla="*/ 2 w 94"/>
                  <a:gd name="T21" fmla="*/ 57 h 84"/>
                  <a:gd name="T22" fmla="*/ 3 w 94"/>
                  <a:gd name="T23" fmla="*/ 55 h 84"/>
                  <a:gd name="T24" fmla="*/ 3 w 94"/>
                  <a:gd name="T25" fmla="*/ 53 h 84"/>
                  <a:gd name="T26" fmla="*/ 3 w 94"/>
                  <a:gd name="T27" fmla="*/ 50 h 84"/>
                  <a:gd name="T28" fmla="*/ 5 w 94"/>
                  <a:gd name="T29" fmla="*/ 45 h 84"/>
                  <a:gd name="T30" fmla="*/ 5 w 94"/>
                  <a:gd name="T31" fmla="*/ 36 h 84"/>
                  <a:gd name="T32" fmla="*/ 7 w 94"/>
                  <a:gd name="T33" fmla="*/ 26 h 84"/>
                  <a:gd name="T34" fmla="*/ 8 w 94"/>
                  <a:gd name="T35" fmla="*/ 15 h 84"/>
                  <a:gd name="T36" fmla="*/ 8 w 94"/>
                  <a:gd name="T37" fmla="*/ 14 h 84"/>
                  <a:gd name="T38" fmla="*/ 8 w 94"/>
                  <a:gd name="T39" fmla="*/ 10 h 84"/>
                  <a:gd name="T40" fmla="*/ 8 w 94"/>
                  <a:gd name="T41" fmla="*/ 9 h 84"/>
                  <a:gd name="T42" fmla="*/ 8 w 94"/>
                  <a:gd name="T43" fmla="*/ 7 h 84"/>
                  <a:gd name="T44" fmla="*/ 12 w 94"/>
                  <a:gd name="T45" fmla="*/ 5 h 84"/>
                  <a:gd name="T46" fmla="*/ 19 w 94"/>
                  <a:gd name="T47" fmla="*/ 2 h 84"/>
                  <a:gd name="T48" fmla="*/ 24 w 94"/>
                  <a:gd name="T49" fmla="*/ 0 h 84"/>
                  <a:gd name="T50" fmla="*/ 29 w 94"/>
                  <a:gd name="T51" fmla="*/ 2 h 84"/>
                  <a:gd name="T52" fmla="*/ 36 w 94"/>
                  <a:gd name="T53" fmla="*/ 9 h 84"/>
                  <a:gd name="T54" fmla="*/ 38 w 94"/>
                  <a:gd name="T55" fmla="*/ 10 h 84"/>
                  <a:gd name="T56" fmla="*/ 41 w 94"/>
                  <a:gd name="T57" fmla="*/ 14 h 84"/>
                  <a:gd name="T58" fmla="*/ 49 w 94"/>
                  <a:gd name="T59" fmla="*/ 14 h 84"/>
                  <a:gd name="T60" fmla="*/ 55 w 94"/>
                  <a:gd name="T61" fmla="*/ 21 h 84"/>
                  <a:gd name="T62" fmla="*/ 55 w 94"/>
                  <a:gd name="T63" fmla="*/ 21 h 84"/>
                  <a:gd name="T64" fmla="*/ 58 w 94"/>
                  <a:gd name="T65" fmla="*/ 22 h 84"/>
                  <a:gd name="T66" fmla="*/ 65 w 94"/>
                  <a:gd name="T67" fmla="*/ 28 h 84"/>
                  <a:gd name="T68" fmla="*/ 77 w 94"/>
                  <a:gd name="T69" fmla="*/ 33 h 84"/>
                  <a:gd name="T70" fmla="*/ 87 w 94"/>
                  <a:gd name="T71" fmla="*/ 40 h 84"/>
                  <a:gd name="T72" fmla="*/ 92 w 94"/>
                  <a:gd name="T73" fmla="*/ 45 h 84"/>
                  <a:gd name="T74" fmla="*/ 91 w 94"/>
                  <a:gd name="T75" fmla="*/ 48 h 84"/>
                  <a:gd name="T76" fmla="*/ 91 w 94"/>
                  <a:gd name="T77" fmla="*/ 52 h 84"/>
                  <a:gd name="T78" fmla="*/ 89 w 94"/>
                  <a:gd name="T79" fmla="*/ 53 h 84"/>
                  <a:gd name="T80" fmla="*/ 87 w 94"/>
                  <a:gd name="T81" fmla="*/ 55 h 84"/>
                  <a:gd name="T82" fmla="*/ 82 w 94"/>
                  <a:gd name="T83" fmla="*/ 60 h 84"/>
                  <a:gd name="T84" fmla="*/ 79 w 94"/>
                  <a:gd name="T85" fmla="*/ 64 h 84"/>
                  <a:gd name="T86" fmla="*/ 77 w 94"/>
                  <a:gd name="T87" fmla="*/ 67 h 84"/>
                  <a:gd name="T88" fmla="*/ 75 w 94"/>
                  <a:gd name="T89" fmla="*/ 70 h 84"/>
                  <a:gd name="T90" fmla="*/ 70 w 94"/>
                  <a:gd name="T91" fmla="*/ 76 h 84"/>
                  <a:gd name="T92" fmla="*/ 65 w 94"/>
                  <a:gd name="T93" fmla="*/ 79 h 84"/>
                  <a:gd name="T94" fmla="*/ 61 w 94"/>
                  <a:gd name="T95" fmla="*/ 81 h 84"/>
                  <a:gd name="T96" fmla="*/ 55 w 94"/>
                  <a:gd name="T97" fmla="*/ 84 h 84"/>
                  <a:gd name="T98" fmla="*/ 48 w 94"/>
                  <a:gd name="T99" fmla="*/ 82 h 84"/>
                  <a:gd name="T100" fmla="*/ 41 w 94"/>
                  <a:gd name="T101" fmla="*/ 82 h 84"/>
                  <a:gd name="T102" fmla="*/ 36 w 94"/>
                  <a:gd name="T10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 h="84">
                    <a:moveTo>
                      <a:pt x="36" y="84"/>
                    </a:moveTo>
                    <a:lnTo>
                      <a:pt x="32" y="81"/>
                    </a:lnTo>
                    <a:lnTo>
                      <a:pt x="31" y="81"/>
                    </a:lnTo>
                    <a:lnTo>
                      <a:pt x="29" y="81"/>
                    </a:lnTo>
                    <a:lnTo>
                      <a:pt x="26" y="79"/>
                    </a:lnTo>
                    <a:lnTo>
                      <a:pt x="24" y="77"/>
                    </a:lnTo>
                    <a:lnTo>
                      <a:pt x="24" y="77"/>
                    </a:lnTo>
                    <a:lnTo>
                      <a:pt x="20" y="76"/>
                    </a:lnTo>
                    <a:lnTo>
                      <a:pt x="20" y="76"/>
                    </a:lnTo>
                    <a:lnTo>
                      <a:pt x="17" y="76"/>
                    </a:lnTo>
                    <a:lnTo>
                      <a:pt x="15" y="76"/>
                    </a:lnTo>
                    <a:lnTo>
                      <a:pt x="12" y="76"/>
                    </a:lnTo>
                    <a:lnTo>
                      <a:pt x="12" y="76"/>
                    </a:lnTo>
                    <a:lnTo>
                      <a:pt x="12" y="76"/>
                    </a:lnTo>
                    <a:lnTo>
                      <a:pt x="12" y="76"/>
                    </a:lnTo>
                    <a:lnTo>
                      <a:pt x="8" y="74"/>
                    </a:lnTo>
                    <a:lnTo>
                      <a:pt x="3" y="70"/>
                    </a:lnTo>
                    <a:lnTo>
                      <a:pt x="2" y="67"/>
                    </a:lnTo>
                    <a:lnTo>
                      <a:pt x="0" y="62"/>
                    </a:lnTo>
                    <a:lnTo>
                      <a:pt x="2" y="58"/>
                    </a:lnTo>
                    <a:lnTo>
                      <a:pt x="2" y="58"/>
                    </a:lnTo>
                    <a:lnTo>
                      <a:pt x="2" y="57"/>
                    </a:lnTo>
                    <a:lnTo>
                      <a:pt x="2" y="55"/>
                    </a:lnTo>
                    <a:lnTo>
                      <a:pt x="3" y="55"/>
                    </a:lnTo>
                    <a:lnTo>
                      <a:pt x="3" y="55"/>
                    </a:lnTo>
                    <a:lnTo>
                      <a:pt x="3" y="53"/>
                    </a:lnTo>
                    <a:lnTo>
                      <a:pt x="3" y="53"/>
                    </a:lnTo>
                    <a:lnTo>
                      <a:pt x="3" y="50"/>
                    </a:lnTo>
                    <a:lnTo>
                      <a:pt x="5" y="50"/>
                    </a:lnTo>
                    <a:lnTo>
                      <a:pt x="5" y="45"/>
                    </a:lnTo>
                    <a:lnTo>
                      <a:pt x="3" y="41"/>
                    </a:lnTo>
                    <a:lnTo>
                      <a:pt x="5" y="36"/>
                    </a:lnTo>
                    <a:lnTo>
                      <a:pt x="5" y="29"/>
                    </a:lnTo>
                    <a:lnTo>
                      <a:pt x="7" y="26"/>
                    </a:lnTo>
                    <a:lnTo>
                      <a:pt x="7" y="24"/>
                    </a:lnTo>
                    <a:lnTo>
                      <a:pt x="8" y="15"/>
                    </a:lnTo>
                    <a:lnTo>
                      <a:pt x="8" y="15"/>
                    </a:lnTo>
                    <a:lnTo>
                      <a:pt x="8" y="14"/>
                    </a:lnTo>
                    <a:lnTo>
                      <a:pt x="8" y="14"/>
                    </a:lnTo>
                    <a:lnTo>
                      <a:pt x="8" y="10"/>
                    </a:lnTo>
                    <a:lnTo>
                      <a:pt x="8" y="10"/>
                    </a:lnTo>
                    <a:lnTo>
                      <a:pt x="8" y="9"/>
                    </a:lnTo>
                    <a:lnTo>
                      <a:pt x="8" y="9"/>
                    </a:lnTo>
                    <a:lnTo>
                      <a:pt x="8" y="7"/>
                    </a:lnTo>
                    <a:lnTo>
                      <a:pt x="8" y="7"/>
                    </a:lnTo>
                    <a:lnTo>
                      <a:pt x="12" y="5"/>
                    </a:lnTo>
                    <a:lnTo>
                      <a:pt x="14" y="2"/>
                    </a:lnTo>
                    <a:lnTo>
                      <a:pt x="19" y="2"/>
                    </a:lnTo>
                    <a:lnTo>
                      <a:pt x="19" y="2"/>
                    </a:lnTo>
                    <a:lnTo>
                      <a:pt x="24" y="0"/>
                    </a:lnTo>
                    <a:lnTo>
                      <a:pt x="26" y="0"/>
                    </a:lnTo>
                    <a:lnTo>
                      <a:pt x="29" y="2"/>
                    </a:lnTo>
                    <a:lnTo>
                      <a:pt x="34" y="5"/>
                    </a:lnTo>
                    <a:lnTo>
                      <a:pt x="36" y="9"/>
                    </a:lnTo>
                    <a:lnTo>
                      <a:pt x="38" y="10"/>
                    </a:lnTo>
                    <a:lnTo>
                      <a:pt x="38" y="10"/>
                    </a:lnTo>
                    <a:lnTo>
                      <a:pt x="41" y="14"/>
                    </a:lnTo>
                    <a:lnTo>
                      <a:pt x="41" y="14"/>
                    </a:lnTo>
                    <a:lnTo>
                      <a:pt x="46" y="12"/>
                    </a:lnTo>
                    <a:lnTo>
                      <a:pt x="49" y="14"/>
                    </a:lnTo>
                    <a:lnTo>
                      <a:pt x="53" y="19"/>
                    </a:lnTo>
                    <a:lnTo>
                      <a:pt x="55" y="21"/>
                    </a:lnTo>
                    <a:lnTo>
                      <a:pt x="55" y="21"/>
                    </a:lnTo>
                    <a:lnTo>
                      <a:pt x="55" y="21"/>
                    </a:lnTo>
                    <a:lnTo>
                      <a:pt x="55" y="21"/>
                    </a:lnTo>
                    <a:lnTo>
                      <a:pt x="58" y="22"/>
                    </a:lnTo>
                    <a:lnTo>
                      <a:pt x="60" y="24"/>
                    </a:lnTo>
                    <a:lnTo>
                      <a:pt x="65" y="28"/>
                    </a:lnTo>
                    <a:lnTo>
                      <a:pt x="70" y="31"/>
                    </a:lnTo>
                    <a:lnTo>
                      <a:pt x="77" y="33"/>
                    </a:lnTo>
                    <a:lnTo>
                      <a:pt x="84" y="38"/>
                    </a:lnTo>
                    <a:lnTo>
                      <a:pt x="87" y="40"/>
                    </a:lnTo>
                    <a:lnTo>
                      <a:pt x="94" y="45"/>
                    </a:lnTo>
                    <a:lnTo>
                      <a:pt x="92" y="45"/>
                    </a:lnTo>
                    <a:lnTo>
                      <a:pt x="92" y="45"/>
                    </a:lnTo>
                    <a:lnTo>
                      <a:pt x="91" y="48"/>
                    </a:lnTo>
                    <a:lnTo>
                      <a:pt x="91" y="52"/>
                    </a:lnTo>
                    <a:lnTo>
                      <a:pt x="91" y="52"/>
                    </a:lnTo>
                    <a:lnTo>
                      <a:pt x="91" y="52"/>
                    </a:lnTo>
                    <a:lnTo>
                      <a:pt x="89" y="53"/>
                    </a:lnTo>
                    <a:lnTo>
                      <a:pt x="89" y="53"/>
                    </a:lnTo>
                    <a:lnTo>
                      <a:pt x="87" y="55"/>
                    </a:lnTo>
                    <a:lnTo>
                      <a:pt x="84" y="58"/>
                    </a:lnTo>
                    <a:lnTo>
                      <a:pt x="82" y="60"/>
                    </a:lnTo>
                    <a:lnTo>
                      <a:pt x="80" y="62"/>
                    </a:lnTo>
                    <a:lnTo>
                      <a:pt x="79" y="64"/>
                    </a:lnTo>
                    <a:lnTo>
                      <a:pt x="79" y="64"/>
                    </a:lnTo>
                    <a:lnTo>
                      <a:pt x="77" y="67"/>
                    </a:lnTo>
                    <a:lnTo>
                      <a:pt x="77" y="67"/>
                    </a:lnTo>
                    <a:lnTo>
                      <a:pt x="75" y="70"/>
                    </a:lnTo>
                    <a:lnTo>
                      <a:pt x="75" y="70"/>
                    </a:lnTo>
                    <a:lnTo>
                      <a:pt x="70" y="76"/>
                    </a:lnTo>
                    <a:lnTo>
                      <a:pt x="67" y="77"/>
                    </a:lnTo>
                    <a:lnTo>
                      <a:pt x="65" y="79"/>
                    </a:lnTo>
                    <a:lnTo>
                      <a:pt x="65" y="79"/>
                    </a:lnTo>
                    <a:lnTo>
                      <a:pt x="61" y="81"/>
                    </a:lnTo>
                    <a:lnTo>
                      <a:pt x="60" y="82"/>
                    </a:lnTo>
                    <a:lnTo>
                      <a:pt x="55" y="84"/>
                    </a:lnTo>
                    <a:lnTo>
                      <a:pt x="51" y="84"/>
                    </a:lnTo>
                    <a:lnTo>
                      <a:pt x="48" y="82"/>
                    </a:lnTo>
                    <a:lnTo>
                      <a:pt x="44" y="81"/>
                    </a:lnTo>
                    <a:lnTo>
                      <a:pt x="41" y="82"/>
                    </a:lnTo>
                    <a:lnTo>
                      <a:pt x="39" y="84"/>
                    </a:lnTo>
                    <a:lnTo>
                      <a:pt x="36" y="8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70" name="Freeform 454"/>
              <p:cNvSpPr>
                <a:spLocks/>
              </p:cNvSpPr>
              <p:nvPr/>
            </p:nvSpPr>
            <p:spPr bwMode="auto">
              <a:xfrm>
                <a:off x="1604" y="2890"/>
                <a:ext cx="299" cy="539"/>
              </a:xfrm>
              <a:custGeom>
                <a:avLst/>
                <a:gdLst>
                  <a:gd name="T0" fmla="*/ 63 w 299"/>
                  <a:gd name="T1" fmla="*/ 534 h 539"/>
                  <a:gd name="T2" fmla="*/ 24 w 299"/>
                  <a:gd name="T3" fmla="*/ 531 h 539"/>
                  <a:gd name="T4" fmla="*/ 17 w 299"/>
                  <a:gd name="T5" fmla="*/ 519 h 539"/>
                  <a:gd name="T6" fmla="*/ 17 w 299"/>
                  <a:gd name="T7" fmla="*/ 507 h 539"/>
                  <a:gd name="T8" fmla="*/ 5 w 299"/>
                  <a:gd name="T9" fmla="*/ 505 h 539"/>
                  <a:gd name="T10" fmla="*/ 9 w 299"/>
                  <a:gd name="T11" fmla="*/ 469 h 539"/>
                  <a:gd name="T12" fmla="*/ 19 w 299"/>
                  <a:gd name="T13" fmla="*/ 455 h 539"/>
                  <a:gd name="T14" fmla="*/ 24 w 299"/>
                  <a:gd name="T15" fmla="*/ 436 h 539"/>
                  <a:gd name="T16" fmla="*/ 26 w 299"/>
                  <a:gd name="T17" fmla="*/ 421 h 539"/>
                  <a:gd name="T18" fmla="*/ 26 w 299"/>
                  <a:gd name="T19" fmla="*/ 404 h 539"/>
                  <a:gd name="T20" fmla="*/ 22 w 299"/>
                  <a:gd name="T21" fmla="*/ 388 h 539"/>
                  <a:gd name="T22" fmla="*/ 24 w 299"/>
                  <a:gd name="T23" fmla="*/ 373 h 539"/>
                  <a:gd name="T24" fmla="*/ 24 w 299"/>
                  <a:gd name="T25" fmla="*/ 325 h 539"/>
                  <a:gd name="T26" fmla="*/ 34 w 299"/>
                  <a:gd name="T27" fmla="*/ 282 h 539"/>
                  <a:gd name="T28" fmla="*/ 43 w 299"/>
                  <a:gd name="T29" fmla="*/ 241 h 539"/>
                  <a:gd name="T30" fmla="*/ 55 w 299"/>
                  <a:gd name="T31" fmla="*/ 191 h 539"/>
                  <a:gd name="T32" fmla="*/ 48 w 299"/>
                  <a:gd name="T33" fmla="*/ 168 h 539"/>
                  <a:gd name="T34" fmla="*/ 48 w 299"/>
                  <a:gd name="T35" fmla="*/ 144 h 539"/>
                  <a:gd name="T36" fmla="*/ 58 w 299"/>
                  <a:gd name="T37" fmla="*/ 108 h 539"/>
                  <a:gd name="T38" fmla="*/ 75 w 299"/>
                  <a:gd name="T39" fmla="*/ 72 h 539"/>
                  <a:gd name="T40" fmla="*/ 87 w 299"/>
                  <a:gd name="T41" fmla="*/ 38 h 539"/>
                  <a:gd name="T42" fmla="*/ 104 w 299"/>
                  <a:gd name="T43" fmla="*/ 5 h 539"/>
                  <a:gd name="T44" fmla="*/ 149 w 299"/>
                  <a:gd name="T45" fmla="*/ 4 h 539"/>
                  <a:gd name="T46" fmla="*/ 192 w 299"/>
                  <a:gd name="T47" fmla="*/ 33 h 539"/>
                  <a:gd name="T48" fmla="*/ 234 w 299"/>
                  <a:gd name="T49" fmla="*/ 70 h 539"/>
                  <a:gd name="T50" fmla="*/ 257 w 299"/>
                  <a:gd name="T51" fmla="*/ 91 h 539"/>
                  <a:gd name="T52" fmla="*/ 299 w 299"/>
                  <a:gd name="T53" fmla="*/ 67 h 539"/>
                  <a:gd name="T54" fmla="*/ 265 w 299"/>
                  <a:gd name="T55" fmla="*/ 112 h 539"/>
                  <a:gd name="T56" fmla="*/ 238 w 299"/>
                  <a:gd name="T57" fmla="*/ 146 h 539"/>
                  <a:gd name="T58" fmla="*/ 233 w 299"/>
                  <a:gd name="T59" fmla="*/ 180 h 539"/>
                  <a:gd name="T60" fmla="*/ 226 w 299"/>
                  <a:gd name="T61" fmla="*/ 199 h 539"/>
                  <a:gd name="T62" fmla="*/ 248 w 299"/>
                  <a:gd name="T63" fmla="*/ 222 h 539"/>
                  <a:gd name="T64" fmla="*/ 255 w 299"/>
                  <a:gd name="T65" fmla="*/ 239 h 539"/>
                  <a:gd name="T66" fmla="*/ 252 w 299"/>
                  <a:gd name="T67" fmla="*/ 256 h 539"/>
                  <a:gd name="T68" fmla="*/ 243 w 299"/>
                  <a:gd name="T69" fmla="*/ 268 h 539"/>
                  <a:gd name="T70" fmla="*/ 231 w 299"/>
                  <a:gd name="T71" fmla="*/ 278 h 539"/>
                  <a:gd name="T72" fmla="*/ 195 w 299"/>
                  <a:gd name="T73" fmla="*/ 287 h 539"/>
                  <a:gd name="T74" fmla="*/ 171 w 299"/>
                  <a:gd name="T75" fmla="*/ 287 h 539"/>
                  <a:gd name="T76" fmla="*/ 175 w 299"/>
                  <a:gd name="T77" fmla="*/ 297 h 539"/>
                  <a:gd name="T78" fmla="*/ 169 w 299"/>
                  <a:gd name="T79" fmla="*/ 307 h 539"/>
                  <a:gd name="T80" fmla="*/ 166 w 299"/>
                  <a:gd name="T81" fmla="*/ 323 h 539"/>
                  <a:gd name="T82" fmla="*/ 140 w 299"/>
                  <a:gd name="T83" fmla="*/ 325 h 539"/>
                  <a:gd name="T84" fmla="*/ 128 w 299"/>
                  <a:gd name="T85" fmla="*/ 323 h 539"/>
                  <a:gd name="T86" fmla="*/ 133 w 299"/>
                  <a:gd name="T87" fmla="*/ 342 h 539"/>
                  <a:gd name="T88" fmla="*/ 147 w 299"/>
                  <a:gd name="T89" fmla="*/ 342 h 539"/>
                  <a:gd name="T90" fmla="*/ 152 w 299"/>
                  <a:gd name="T91" fmla="*/ 350 h 539"/>
                  <a:gd name="T92" fmla="*/ 140 w 299"/>
                  <a:gd name="T93" fmla="*/ 352 h 539"/>
                  <a:gd name="T94" fmla="*/ 139 w 299"/>
                  <a:gd name="T95" fmla="*/ 359 h 539"/>
                  <a:gd name="T96" fmla="*/ 125 w 299"/>
                  <a:gd name="T97" fmla="*/ 374 h 539"/>
                  <a:gd name="T98" fmla="*/ 122 w 299"/>
                  <a:gd name="T99" fmla="*/ 390 h 539"/>
                  <a:gd name="T100" fmla="*/ 103 w 299"/>
                  <a:gd name="T101" fmla="*/ 402 h 539"/>
                  <a:gd name="T102" fmla="*/ 92 w 299"/>
                  <a:gd name="T103" fmla="*/ 414 h 539"/>
                  <a:gd name="T104" fmla="*/ 96 w 299"/>
                  <a:gd name="T105" fmla="*/ 426 h 539"/>
                  <a:gd name="T106" fmla="*/ 118 w 299"/>
                  <a:gd name="T107" fmla="*/ 438 h 539"/>
                  <a:gd name="T108" fmla="*/ 116 w 299"/>
                  <a:gd name="T109" fmla="*/ 447 h 539"/>
                  <a:gd name="T110" fmla="*/ 115 w 299"/>
                  <a:gd name="T111" fmla="*/ 455 h 539"/>
                  <a:gd name="T112" fmla="*/ 96 w 299"/>
                  <a:gd name="T113" fmla="*/ 469 h 539"/>
                  <a:gd name="T114" fmla="*/ 87 w 299"/>
                  <a:gd name="T115" fmla="*/ 490 h 539"/>
                  <a:gd name="T116" fmla="*/ 82 w 299"/>
                  <a:gd name="T117" fmla="*/ 495 h 539"/>
                  <a:gd name="T118" fmla="*/ 77 w 299"/>
                  <a:gd name="T119" fmla="*/ 496 h 539"/>
                  <a:gd name="T120" fmla="*/ 68 w 299"/>
                  <a:gd name="T121" fmla="*/ 503 h 539"/>
                  <a:gd name="T122" fmla="*/ 70 w 299"/>
                  <a:gd name="T123" fmla="*/ 520 h 539"/>
                  <a:gd name="T124" fmla="*/ 77 w 299"/>
                  <a:gd name="T125" fmla="*/ 536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9" h="539">
                    <a:moveTo>
                      <a:pt x="74" y="538"/>
                    </a:moveTo>
                    <a:lnTo>
                      <a:pt x="74" y="538"/>
                    </a:lnTo>
                    <a:lnTo>
                      <a:pt x="67" y="534"/>
                    </a:lnTo>
                    <a:lnTo>
                      <a:pt x="67" y="534"/>
                    </a:lnTo>
                    <a:lnTo>
                      <a:pt x="67" y="534"/>
                    </a:lnTo>
                    <a:lnTo>
                      <a:pt x="67" y="534"/>
                    </a:lnTo>
                    <a:lnTo>
                      <a:pt x="67" y="534"/>
                    </a:lnTo>
                    <a:lnTo>
                      <a:pt x="67" y="534"/>
                    </a:lnTo>
                    <a:lnTo>
                      <a:pt x="63" y="534"/>
                    </a:lnTo>
                    <a:lnTo>
                      <a:pt x="63" y="534"/>
                    </a:lnTo>
                    <a:lnTo>
                      <a:pt x="62" y="534"/>
                    </a:lnTo>
                    <a:lnTo>
                      <a:pt x="62" y="534"/>
                    </a:lnTo>
                    <a:lnTo>
                      <a:pt x="56" y="532"/>
                    </a:lnTo>
                    <a:lnTo>
                      <a:pt x="56" y="532"/>
                    </a:lnTo>
                    <a:lnTo>
                      <a:pt x="38" y="532"/>
                    </a:lnTo>
                    <a:lnTo>
                      <a:pt x="38" y="532"/>
                    </a:lnTo>
                    <a:lnTo>
                      <a:pt x="29" y="532"/>
                    </a:lnTo>
                    <a:lnTo>
                      <a:pt x="29" y="532"/>
                    </a:lnTo>
                    <a:lnTo>
                      <a:pt x="26" y="532"/>
                    </a:lnTo>
                    <a:lnTo>
                      <a:pt x="24" y="531"/>
                    </a:lnTo>
                    <a:lnTo>
                      <a:pt x="24" y="531"/>
                    </a:lnTo>
                    <a:lnTo>
                      <a:pt x="24" y="531"/>
                    </a:lnTo>
                    <a:lnTo>
                      <a:pt x="24" y="531"/>
                    </a:lnTo>
                    <a:lnTo>
                      <a:pt x="21" y="529"/>
                    </a:lnTo>
                    <a:lnTo>
                      <a:pt x="21" y="529"/>
                    </a:lnTo>
                    <a:lnTo>
                      <a:pt x="17" y="524"/>
                    </a:lnTo>
                    <a:lnTo>
                      <a:pt x="17" y="524"/>
                    </a:lnTo>
                    <a:lnTo>
                      <a:pt x="17" y="524"/>
                    </a:lnTo>
                    <a:lnTo>
                      <a:pt x="17" y="524"/>
                    </a:lnTo>
                    <a:lnTo>
                      <a:pt x="17" y="519"/>
                    </a:lnTo>
                    <a:lnTo>
                      <a:pt x="17" y="519"/>
                    </a:lnTo>
                    <a:lnTo>
                      <a:pt x="19" y="517"/>
                    </a:lnTo>
                    <a:lnTo>
                      <a:pt x="19" y="517"/>
                    </a:lnTo>
                    <a:lnTo>
                      <a:pt x="17" y="515"/>
                    </a:lnTo>
                    <a:lnTo>
                      <a:pt x="17" y="515"/>
                    </a:lnTo>
                    <a:lnTo>
                      <a:pt x="17" y="514"/>
                    </a:lnTo>
                    <a:lnTo>
                      <a:pt x="17" y="514"/>
                    </a:lnTo>
                    <a:lnTo>
                      <a:pt x="17" y="510"/>
                    </a:lnTo>
                    <a:lnTo>
                      <a:pt x="17" y="510"/>
                    </a:lnTo>
                    <a:lnTo>
                      <a:pt x="17" y="507"/>
                    </a:lnTo>
                    <a:lnTo>
                      <a:pt x="17" y="507"/>
                    </a:lnTo>
                    <a:lnTo>
                      <a:pt x="15" y="505"/>
                    </a:lnTo>
                    <a:lnTo>
                      <a:pt x="12" y="505"/>
                    </a:lnTo>
                    <a:lnTo>
                      <a:pt x="12" y="505"/>
                    </a:lnTo>
                    <a:lnTo>
                      <a:pt x="10" y="507"/>
                    </a:lnTo>
                    <a:lnTo>
                      <a:pt x="9" y="507"/>
                    </a:lnTo>
                    <a:lnTo>
                      <a:pt x="9" y="507"/>
                    </a:lnTo>
                    <a:lnTo>
                      <a:pt x="5" y="507"/>
                    </a:lnTo>
                    <a:lnTo>
                      <a:pt x="5" y="505"/>
                    </a:lnTo>
                    <a:lnTo>
                      <a:pt x="5" y="505"/>
                    </a:lnTo>
                    <a:lnTo>
                      <a:pt x="3" y="498"/>
                    </a:lnTo>
                    <a:lnTo>
                      <a:pt x="3" y="498"/>
                    </a:lnTo>
                    <a:lnTo>
                      <a:pt x="0" y="495"/>
                    </a:lnTo>
                    <a:lnTo>
                      <a:pt x="0" y="495"/>
                    </a:lnTo>
                    <a:lnTo>
                      <a:pt x="0" y="479"/>
                    </a:lnTo>
                    <a:lnTo>
                      <a:pt x="5" y="476"/>
                    </a:lnTo>
                    <a:lnTo>
                      <a:pt x="5" y="474"/>
                    </a:lnTo>
                    <a:lnTo>
                      <a:pt x="5" y="474"/>
                    </a:lnTo>
                    <a:lnTo>
                      <a:pt x="7" y="471"/>
                    </a:lnTo>
                    <a:lnTo>
                      <a:pt x="9" y="469"/>
                    </a:lnTo>
                    <a:lnTo>
                      <a:pt x="9" y="469"/>
                    </a:lnTo>
                    <a:lnTo>
                      <a:pt x="10" y="469"/>
                    </a:lnTo>
                    <a:lnTo>
                      <a:pt x="10" y="469"/>
                    </a:lnTo>
                    <a:lnTo>
                      <a:pt x="14" y="465"/>
                    </a:lnTo>
                    <a:lnTo>
                      <a:pt x="14" y="460"/>
                    </a:lnTo>
                    <a:lnTo>
                      <a:pt x="15" y="459"/>
                    </a:lnTo>
                    <a:lnTo>
                      <a:pt x="15" y="459"/>
                    </a:lnTo>
                    <a:lnTo>
                      <a:pt x="17" y="459"/>
                    </a:lnTo>
                    <a:lnTo>
                      <a:pt x="19" y="455"/>
                    </a:lnTo>
                    <a:lnTo>
                      <a:pt x="19" y="455"/>
                    </a:lnTo>
                    <a:lnTo>
                      <a:pt x="17" y="453"/>
                    </a:lnTo>
                    <a:lnTo>
                      <a:pt x="17" y="453"/>
                    </a:lnTo>
                    <a:lnTo>
                      <a:pt x="15" y="453"/>
                    </a:lnTo>
                    <a:lnTo>
                      <a:pt x="15" y="450"/>
                    </a:lnTo>
                    <a:lnTo>
                      <a:pt x="17" y="447"/>
                    </a:lnTo>
                    <a:lnTo>
                      <a:pt x="17" y="443"/>
                    </a:lnTo>
                    <a:lnTo>
                      <a:pt x="24" y="436"/>
                    </a:lnTo>
                    <a:lnTo>
                      <a:pt x="24" y="436"/>
                    </a:lnTo>
                    <a:lnTo>
                      <a:pt x="24" y="436"/>
                    </a:lnTo>
                    <a:lnTo>
                      <a:pt x="24" y="436"/>
                    </a:lnTo>
                    <a:lnTo>
                      <a:pt x="24" y="433"/>
                    </a:lnTo>
                    <a:lnTo>
                      <a:pt x="24" y="433"/>
                    </a:lnTo>
                    <a:lnTo>
                      <a:pt x="24" y="429"/>
                    </a:lnTo>
                    <a:lnTo>
                      <a:pt x="27" y="426"/>
                    </a:lnTo>
                    <a:lnTo>
                      <a:pt x="27" y="426"/>
                    </a:lnTo>
                    <a:lnTo>
                      <a:pt x="29" y="424"/>
                    </a:lnTo>
                    <a:lnTo>
                      <a:pt x="29" y="424"/>
                    </a:lnTo>
                    <a:lnTo>
                      <a:pt x="27" y="423"/>
                    </a:lnTo>
                    <a:lnTo>
                      <a:pt x="27" y="423"/>
                    </a:lnTo>
                    <a:lnTo>
                      <a:pt x="26" y="421"/>
                    </a:lnTo>
                    <a:lnTo>
                      <a:pt x="26" y="419"/>
                    </a:lnTo>
                    <a:lnTo>
                      <a:pt x="26" y="419"/>
                    </a:lnTo>
                    <a:lnTo>
                      <a:pt x="26" y="416"/>
                    </a:lnTo>
                    <a:lnTo>
                      <a:pt x="27" y="414"/>
                    </a:lnTo>
                    <a:lnTo>
                      <a:pt x="27" y="414"/>
                    </a:lnTo>
                    <a:lnTo>
                      <a:pt x="29" y="414"/>
                    </a:lnTo>
                    <a:lnTo>
                      <a:pt x="29" y="414"/>
                    </a:lnTo>
                    <a:lnTo>
                      <a:pt x="27" y="412"/>
                    </a:lnTo>
                    <a:lnTo>
                      <a:pt x="26" y="412"/>
                    </a:lnTo>
                    <a:lnTo>
                      <a:pt x="26" y="404"/>
                    </a:lnTo>
                    <a:lnTo>
                      <a:pt x="27" y="404"/>
                    </a:lnTo>
                    <a:lnTo>
                      <a:pt x="27" y="404"/>
                    </a:lnTo>
                    <a:lnTo>
                      <a:pt x="31" y="404"/>
                    </a:lnTo>
                    <a:lnTo>
                      <a:pt x="33" y="402"/>
                    </a:lnTo>
                    <a:lnTo>
                      <a:pt x="33" y="402"/>
                    </a:lnTo>
                    <a:lnTo>
                      <a:pt x="31" y="399"/>
                    </a:lnTo>
                    <a:lnTo>
                      <a:pt x="29" y="397"/>
                    </a:lnTo>
                    <a:lnTo>
                      <a:pt x="26" y="395"/>
                    </a:lnTo>
                    <a:lnTo>
                      <a:pt x="22" y="393"/>
                    </a:lnTo>
                    <a:lnTo>
                      <a:pt x="22" y="388"/>
                    </a:lnTo>
                    <a:lnTo>
                      <a:pt x="34" y="390"/>
                    </a:lnTo>
                    <a:lnTo>
                      <a:pt x="34" y="390"/>
                    </a:lnTo>
                    <a:lnTo>
                      <a:pt x="36" y="386"/>
                    </a:lnTo>
                    <a:lnTo>
                      <a:pt x="36" y="386"/>
                    </a:lnTo>
                    <a:lnTo>
                      <a:pt x="33" y="385"/>
                    </a:lnTo>
                    <a:lnTo>
                      <a:pt x="26" y="386"/>
                    </a:lnTo>
                    <a:lnTo>
                      <a:pt x="26" y="378"/>
                    </a:lnTo>
                    <a:lnTo>
                      <a:pt x="26" y="378"/>
                    </a:lnTo>
                    <a:lnTo>
                      <a:pt x="26" y="374"/>
                    </a:lnTo>
                    <a:lnTo>
                      <a:pt x="24" y="373"/>
                    </a:lnTo>
                    <a:lnTo>
                      <a:pt x="27" y="369"/>
                    </a:lnTo>
                    <a:lnTo>
                      <a:pt x="24" y="366"/>
                    </a:lnTo>
                    <a:lnTo>
                      <a:pt x="26" y="364"/>
                    </a:lnTo>
                    <a:lnTo>
                      <a:pt x="26" y="362"/>
                    </a:lnTo>
                    <a:lnTo>
                      <a:pt x="26" y="362"/>
                    </a:lnTo>
                    <a:lnTo>
                      <a:pt x="22" y="359"/>
                    </a:lnTo>
                    <a:lnTo>
                      <a:pt x="22" y="344"/>
                    </a:lnTo>
                    <a:lnTo>
                      <a:pt x="26" y="340"/>
                    </a:lnTo>
                    <a:lnTo>
                      <a:pt x="24" y="338"/>
                    </a:lnTo>
                    <a:lnTo>
                      <a:pt x="24" y="325"/>
                    </a:lnTo>
                    <a:lnTo>
                      <a:pt x="24" y="320"/>
                    </a:lnTo>
                    <a:lnTo>
                      <a:pt x="24" y="313"/>
                    </a:lnTo>
                    <a:lnTo>
                      <a:pt x="27" y="311"/>
                    </a:lnTo>
                    <a:lnTo>
                      <a:pt x="24" y="307"/>
                    </a:lnTo>
                    <a:lnTo>
                      <a:pt x="27" y="304"/>
                    </a:lnTo>
                    <a:lnTo>
                      <a:pt x="27" y="295"/>
                    </a:lnTo>
                    <a:lnTo>
                      <a:pt x="31" y="295"/>
                    </a:lnTo>
                    <a:lnTo>
                      <a:pt x="31" y="289"/>
                    </a:lnTo>
                    <a:lnTo>
                      <a:pt x="33" y="285"/>
                    </a:lnTo>
                    <a:lnTo>
                      <a:pt x="34" y="282"/>
                    </a:lnTo>
                    <a:lnTo>
                      <a:pt x="39" y="282"/>
                    </a:lnTo>
                    <a:lnTo>
                      <a:pt x="39" y="278"/>
                    </a:lnTo>
                    <a:lnTo>
                      <a:pt x="38" y="275"/>
                    </a:lnTo>
                    <a:lnTo>
                      <a:pt x="36" y="270"/>
                    </a:lnTo>
                    <a:lnTo>
                      <a:pt x="36" y="261"/>
                    </a:lnTo>
                    <a:lnTo>
                      <a:pt x="36" y="258"/>
                    </a:lnTo>
                    <a:lnTo>
                      <a:pt x="36" y="247"/>
                    </a:lnTo>
                    <a:lnTo>
                      <a:pt x="36" y="244"/>
                    </a:lnTo>
                    <a:lnTo>
                      <a:pt x="39" y="241"/>
                    </a:lnTo>
                    <a:lnTo>
                      <a:pt x="43" y="241"/>
                    </a:lnTo>
                    <a:lnTo>
                      <a:pt x="43" y="239"/>
                    </a:lnTo>
                    <a:lnTo>
                      <a:pt x="46" y="237"/>
                    </a:lnTo>
                    <a:lnTo>
                      <a:pt x="46" y="225"/>
                    </a:lnTo>
                    <a:lnTo>
                      <a:pt x="46" y="220"/>
                    </a:lnTo>
                    <a:lnTo>
                      <a:pt x="46" y="216"/>
                    </a:lnTo>
                    <a:lnTo>
                      <a:pt x="50" y="213"/>
                    </a:lnTo>
                    <a:lnTo>
                      <a:pt x="50" y="208"/>
                    </a:lnTo>
                    <a:lnTo>
                      <a:pt x="55" y="203"/>
                    </a:lnTo>
                    <a:lnTo>
                      <a:pt x="55" y="194"/>
                    </a:lnTo>
                    <a:lnTo>
                      <a:pt x="55" y="191"/>
                    </a:lnTo>
                    <a:lnTo>
                      <a:pt x="51" y="189"/>
                    </a:lnTo>
                    <a:lnTo>
                      <a:pt x="51" y="186"/>
                    </a:lnTo>
                    <a:lnTo>
                      <a:pt x="51" y="186"/>
                    </a:lnTo>
                    <a:lnTo>
                      <a:pt x="51" y="182"/>
                    </a:lnTo>
                    <a:lnTo>
                      <a:pt x="51" y="182"/>
                    </a:lnTo>
                    <a:lnTo>
                      <a:pt x="50" y="180"/>
                    </a:lnTo>
                    <a:lnTo>
                      <a:pt x="51" y="179"/>
                    </a:lnTo>
                    <a:lnTo>
                      <a:pt x="51" y="175"/>
                    </a:lnTo>
                    <a:lnTo>
                      <a:pt x="48" y="172"/>
                    </a:lnTo>
                    <a:lnTo>
                      <a:pt x="48" y="168"/>
                    </a:lnTo>
                    <a:lnTo>
                      <a:pt x="46" y="165"/>
                    </a:lnTo>
                    <a:lnTo>
                      <a:pt x="45" y="163"/>
                    </a:lnTo>
                    <a:lnTo>
                      <a:pt x="45" y="158"/>
                    </a:lnTo>
                    <a:lnTo>
                      <a:pt x="45" y="155"/>
                    </a:lnTo>
                    <a:lnTo>
                      <a:pt x="45" y="151"/>
                    </a:lnTo>
                    <a:lnTo>
                      <a:pt x="48" y="148"/>
                    </a:lnTo>
                    <a:lnTo>
                      <a:pt x="48" y="148"/>
                    </a:lnTo>
                    <a:lnTo>
                      <a:pt x="48" y="148"/>
                    </a:lnTo>
                    <a:lnTo>
                      <a:pt x="48" y="146"/>
                    </a:lnTo>
                    <a:lnTo>
                      <a:pt x="48" y="144"/>
                    </a:lnTo>
                    <a:lnTo>
                      <a:pt x="50" y="144"/>
                    </a:lnTo>
                    <a:lnTo>
                      <a:pt x="50" y="143"/>
                    </a:lnTo>
                    <a:lnTo>
                      <a:pt x="55" y="137"/>
                    </a:lnTo>
                    <a:lnTo>
                      <a:pt x="55" y="136"/>
                    </a:lnTo>
                    <a:lnTo>
                      <a:pt x="53" y="131"/>
                    </a:lnTo>
                    <a:lnTo>
                      <a:pt x="53" y="127"/>
                    </a:lnTo>
                    <a:lnTo>
                      <a:pt x="51" y="122"/>
                    </a:lnTo>
                    <a:lnTo>
                      <a:pt x="56" y="117"/>
                    </a:lnTo>
                    <a:lnTo>
                      <a:pt x="56" y="113"/>
                    </a:lnTo>
                    <a:lnTo>
                      <a:pt x="58" y="108"/>
                    </a:lnTo>
                    <a:lnTo>
                      <a:pt x="58" y="105"/>
                    </a:lnTo>
                    <a:lnTo>
                      <a:pt x="65" y="98"/>
                    </a:lnTo>
                    <a:lnTo>
                      <a:pt x="67" y="95"/>
                    </a:lnTo>
                    <a:lnTo>
                      <a:pt x="70" y="91"/>
                    </a:lnTo>
                    <a:lnTo>
                      <a:pt x="70" y="86"/>
                    </a:lnTo>
                    <a:lnTo>
                      <a:pt x="77" y="86"/>
                    </a:lnTo>
                    <a:lnTo>
                      <a:pt x="77" y="84"/>
                    </a:lnTo>
                    <a:lnTo>
                      <a:pt x="77" y="83"/>
                    </a:lnTo>
                    <a:lnTo>
                      <a:pt x="75" y="81"/>
                    </a:lnTo>
                    <a:lnTo>
                      <a:pt x="75" y="72"/>
                    </a:lnTo>
                    <a:lnTo>
                      <a:pt x="75" y="69"/>
                    </a:lnTo>
                    <a:lnTo>
                      <a:pt x="75" y="67"/>
                    </a:lnTo>
                    <a:lnTo>
                      <a:pt x="74" y="64"/>
                    </a:lnTo>
                    <a:lnTo>
                      <a:pt x="72" y="57"/>
                    </a:lnTo>
                    <a:lnTo>
                      <a:pt x="75" y="55"/>
                    </a:lnTo>
                    <a:lnTo>
                      <a:pt x="75" y="52"/>
                    </a:lnTo>
                    <a:lnTo>
                      <a:pt x="74" y="48"/>
                    </a:lnTo>
                    <a:lnTo>
                      <a:pt x="79" y="43"/>
                    </a:lnTo>
                    <a:lnTo>
                      <a:pt x="82" y="41"/>
                    </a:lnTo>
                    <a:lnTo>
                      <a:pt x="87" y="38"/>
                    </a:lnTo>
                    <a:lnTo>
                      <a:pt x="92" y="36"/>
                    </a:lnTo>
                    <a:lnTo>
                      <a:pt x="94" y="34"/>
                    </a:lnTo>
                    <a:lnTo>
                      <a:pt x="94" y="31"/>
                    </a:lnTo>
                    <a:lnTo>
                      <a:pt x="96" y="26"/>
                    </a:lnTo>
                    <a:lnTo>
                      <a:pt x="98" y="21"/>
                    </a:lnTo>
                    <a:lnTo>
                      <a:pt x="98" y="21"/>
                    </a:lnTo>
                    <a:lnTo>
                      <a:pt x="92" y="21"/>
                    </a:lnTo>
                    <a:lnTo>
                      <a:pt x="96" y="14"/>
                    </a:lnTo>
                    <a:lnTo>
                      <a:pt x="101" y="10"/>
                    </a:lnTo>
                    <a:lnTo>
                      <a:pt x="104" y="5"/>
                    </a:lnTo>
                    <a:lnTo>
                      <a:pt x="108" y="5"/>
                    </a:lnTo>
                    <a:lnTo>
                      <a:pt x="111" y="0"/>
                    </a:lnTo>
                    <a:lnTo>
                      <a:pt x="118" y="5"/>
                    </a:lnTo>
                    <a:lnTo>
                      <a:pt x="118" y="5"/>
                    </a:lnTo>
                    <a:lnTo>
                      <a:pt x="132" y="7"/>
                    </a:lnTo>
                    <a:lnTo>
                      <a:pt x="135" y="7"/>
                    </a:lnTo>
                    <a:lnTo>
                      <a:pt x="135" y="7"/>
                    </a:lnTo>
                    <a:lnTo>
                      <a:pt x="139" y="16"/>
                    </a:lnTo>
                    <a:lnTo>
                      <a:pt x="145" y="4"/>
                    </a:lnTo>
                    <a:lnTo>
                      <a:pt x="149" y="4"/>
                    </a:lnTo>
                    <a:lnTo>
                      <a:pt x="163" y="4"/>
                    </a:lnTo>
                    <a:lnTo>
                      <a:pt x="166" y="7"/>
                    </a:lnTo>
                    <a:lnTo>
                      <a:pt x="169" y="12"/>
                    </a:lnTo>
                    <a:lnTo>
                      <a:pt x="171" y="16"/>
                    </a:lnTo>
                    <a:lnTo>
                      <a:pt x="175" y="17"/>
                    </a:lnTo>
                    <a:lnTo>
                      <a:pt x="178" y="22"/>
                    </a:lnTo>
                    <a:lnTo>
                      <a:pt x="183" y="24"/>
                    </a:lnTo>
                    <a:lnTo>
                      <a:pt x="187" y="29"/>
                    </a:lnTo>
                    <a:lnTo>
                      <a:pt x="188" y="31"/>
                    </a:lnTo>
                    <a:lnTo>
                      <a:pt x="192" y="33"/>
                    </a:lnTo>
                    <a:lnTo>
                      <a:pt x="198" y="34"/>
                    </a:lnTo>
                    <a:lnTo>
                      <a:pt x="204" y="34"/>
                    </a:lnTo>
                    <a:lnTo>
                      <a:pt x="207" y="38"/>
                    </a:lnTo>
                    <a:lnTo>
                      <a:pt x="212" y="41"/>
                    </a:lnTo>
                    <a:lnTo>
                      <a:pt x="221" y="46"/>
                    </a:lnTo>
                    <a:lnTo>
                      <a:pt x="226" y="50"/>
                    </a:lnTo>
                    <a:lnTo>
                      <a:pt x="236" y="52"/>
                    </a:lnTo>
                    <a:lnTo>
                      <a:pt x="241" y="58"/>
                    </a:lnTo>
                    <a:lnTo>
                      <a:pt x="241" y="62"/>
                    </a:lnTo>
                    <a:lnTo>
                      <a:pt x="234" y="70"/>
                    </a:lnTo>
                    <a:lnTo>
                      <a:pt x="234" y="76"/>
                    </a:lnTo>
                    <a:lnTo>
                      <a:pt x="233" y="81"/>
                    </a:lnTo>
                    <a:lnTo>
                      <a:pt x="228" y="84"/>
                    </a:lnTo>
                    <a:lnTo>
                      <a:pt x="226" y="88"/>
                    </a:lnTo>
                    <a:lnTo>
                      <a:pt x="228" y="89"/>
                    </a:lnTo>
                    <a:lnTo>
                      <a:pt x="238" y="89"/>
                    </a:lnTo>
                    <a:lnTo>
                      <a:pt x="243" y="91"/>
                    </a:lnTo>
                    <a:lnTo>
                      <a:pt x="250" y="91"/>
                    </a:lnTo>
                    <a:lnTo>
                      <a:pt x="257" y="91"/>
                    </a:lnTo>
                    <a:lnTo>
                      <a:pt x="257" y="91"/>
                    </a:lnTo>
                    <a:lnTo>
                      <a:pt x="264" y="88"/>
                    </a:lnTo>
                    <a:lnTo>
                      <a:pt x="267" y="89"/>
                    </a:lnTo>
                    <a:lnTo>
                      <a:pt x="272" y="84"/>
                    </a:lnTo>
                    <a:lnTo>
                      <a:pt x="277" y="84"/>
                    </a:lnTo>
                    <a:lnTo>
                      <a:pt x="282" y="77"/>
                    </a:lnTo>
                    <a:lnTo>
                      <a:pt x="284" y="69"/>
                    </a:lnTo>
                    <a:lnTo>
                      <a:pt x="284" y="60"/>
                    </a:lnTo>
                    <a:lnTo>
                      <a:pt x="291" y="60"/>
                    </a:lnTo>
                    <a:lnTo>
                      <a:pt x="298" y="62"/>
                    </a:lnTo>
                    <a:lnTo>
                      <a:pt x="299" y="67"/>
                    </a:lnTo>
                    <a:lnTo>
                      <a:pt x="299" y="70"/>
                    </a:lnTo>
                    <a:lnTo>
                      <a:pt x="299" y="77"/>
                    </a:lnTo>
                    <a:lnTo>
                      <a:pt x="298" y="88"/>
                    </a:lnTo>
                    <a:lnTo>
                      <a:pt x="293" y="91"/>
                    </a:lnTo>
                    <a:lnTo>
                      <a:pt x="284" y="95"/>
                    </a:lnTo>
                    <a:lnTo>
                      <a:pt x="279" y="100"/>
                    </a:lnTo>
                    <a:lnTo>
                      <a:pt x="270" y="105"/>
                    </a:lnTo>
                    <a:lnTo>
                      <a:pt x="270" y="105"/>
                    </a:lnTo>
                    <a:lnTo>
                      <a:pt x="265" y="112"/>
                    </a:lnTo>
                    <a:lnTo>
                      <a:pt x="265" y="112"/>
                    </a:lnTo>
                    <a:lnTo>
                      <a:pt x="258" y="119"/>
                    </a:lnTo>
                    <a:lnTo>
                      <a:pt x="252" y="127"/>
                    </a:lnTo>
                    <a:lnTo>
                      <a:pt x="241" y="137"/>
                    </a:lnTo>
                    <a:lnTo>
                      <a:pt x="240" y="141"/>
                    </a:lnTo>
                    <a:lnTo>
                      <a:pt x="240" y="141"/>
                    </a:lnTo>
                    <a:lnTo>
                      <a:pt x="238" y="143"/>
                    </a:lnTo>
                    <a:lnTo>
                      <a:pt x="238" y="143"/>
                    </a:lnTo>
                    <a:lnTo>
                      <a:pt x="238" y="144"/>
                    </a:lnTo>
                    <a:lnTo>
                      <a:pt x="238" y="144"/>
                    </a:lnTo>
                    <a:lnTo>
                      <a:pt x="238" y="146"/>
                    </a:lnTo>
                    <a:lnTo>
                      <a:pt x="238" y="146"/>
                    </a:lnTo>
                    <a:lnTo>
                      <a:pt x="238" y="148"/>
                    </a:lnTo>
                    <a:lnTo>
                      <a:pt x="238" y="148"/>
                    </a:lnTo>
                    <a:lnTo>
                      <a:pt x="236" y="151"/>
                    </a:lnTo>
                    <a:lnTo>
                      <a:pt x="236" y="158"/>
                    </a:lnTo>
                    <a:lnTo>
                      <a:pt x="236" y="160"/>
                    </a:lnTo>
                    <a:lnTo>
                      <a:pt x="234" y="163"/>
                    </a:lnTo>
                    <a:lnTo>
                      <a:pt x="233" y="170"/>
                    </a:lnTo>
                    <a:lnTo>
                      <a:pt x="233" y="175"/>
                    </a:lnTo>
                    <a:lnTo>
                      <a:pt x="233" y="180"/>
                    </a:lnTo>
                    <a:lnTo>
                      <a:pt x="233" y="184"/>
                    </a:lnTo>
                    <a:lnTo>
                      <a:pt x="233" y="184"/>
                    </a:lnTo>
                    <a:lnTo>
                      <a:pt x="231" y="186"/>
                    </a:lnTo>
                    <a:lnTo>
                      <a:pt x="229" y="187"/>
                    </a:lnTo>
                    <a:lnTo>
                      <a:pt x="229" y="187"/>
                    </a:lnTo>
                    <a:lnTo>
                      <a:pt x="228" y="187"/>
                    </a:lnTo>
                    <a:lnTo>
                      <a:pt x="228" y="187"/>
                    </a:lnTo>
                    <a:lnTo>
                      <a:pt x="226" y="192"/>
                    </a:lnTo>
                    <a:lnTo>
                      <a:pt x="226" y="194"/>
                    </a:lnTo>
                    <a:lnTo>
                      <a:pt x="226" y="199"/>
                    </a:lnTo>
                    <a:lnTo>
                      <a:pt x="226" y="203"/>
                    </a:lnTo>
                    <a:lnTo>
                      <a:pt x="228" y="208"/>
                    </a:lnTo>
                    <a:lnTo>
                      <a:pt x="229" y="210"/>
                    </a:lnTo>
                    <a:lnTo>
                      <a:pt x="233" y="213"/>
                    </a:lnTo>
                    <a:lnTo>
                      <a:pt x="238" y="215"/>
                    </a:lnTo>
                    <a:lnTo>
                      <a:pt x="243" y="216"/>
                    </a:lnTo>
                    <a:lnTo>
                      <a:pt x="243" y="216"/>
                    </a:lnTo>
                    <a:lnTo>
                      <a:pt x="246" y="222"/>
                    </a:lnTo>
                    <a:lnTo>
                      <a:pt x="246" y="222"/>
                    </a:lnTo>
                    <a:lnTo>
                      <a:pt x="248" y="222"/>
                    </a:lnTo>
                    <a:lnTo>
                      <a:pt x="248" y="225"/>
                    </a:lnTo>
                    <a:lnTo>
                      <a:pt x="248" y="225"/>
                    </a:lnTo>
                    <a:lnTo>
                      <a:pt x="245" y="230"/>
                    </a:lnTo>
                    <a:lnTo>
                      <a:pt x="245" y="230"/>
                    </a:lnTo>
                    <a:lnTo>
                      <a:pt x="245" y="232"/>
                    </a:lnTo>
                    <a:lnTo>
                      <a:pt x="245" y="232"/>
                    </a:lnTo>
                    <a:lnTo>
                      <a:pt x="246" y="237"/>
                    </a:lnTo>
                    <a:lnTo>
                      <a:pt x="248" y="239"/>
                    </a:lnTo>
                    <a:lnTo>
                      <a:pt x="250" y="239"/>
                    </a:lnTo>
                    <a:lnTo>
                      <a:pt x="255" y="239"/>
                    </a:lnTo>
                    <a:lnTo>
                      <a:pt x="255" y="241"/>
                    </a:lnTo>
                    <a:lnTo>
                      <a:pt x="255" y="241"/>
                    </a:lnTo>
                    <a:lnTo>
                      <a:pt x="257" y="244"/>
                    </a:lnTo>
                    <a:lnTo>
                      <a:pt x="257" y="244"/>
                    </a:lnTo>
                    <a:lnTo>
                      <a:pt x="255" y="249"/>
                    </a:lnTo>
                    <a:lnTo>
                      <a:pt x="255" y="249"/>
                    </a:lnTo>
                    <a:lnTo>
                      <a:pt x="253" y="254"/>
                    </a:lnTo>
                    <a:lnTo>
                      <a:pt x="253" y="254"/>
                    </a:lnTo>
                    <a:lnTo>
                      <a:pt x="252" y="256"/>
                    </a:lnTo>
                    <a:lnTo>
                      <a:pt x="252" y="256"/>
                    </a:lnTo>
                    <a:lnTo>
                      <a:pt x="248" y="259"/>
                    </a:lnTo>
                    <a:lnTo>
                      <a:pt x="248" y="259"/>
                    </a:lnTo>
                    <a:lnTo>
                      <a:pt x="248" y="261"/>
                    </a:lnTo>
                    <a:lnTo>
                      <a:pt x="248" y="261"/>
                    </a:lnTo>
                    <a:lnTo>
                      <a:pt x="246" y="263"/>
                    </a:lnTo>
                    <a:lnTo>
                      <a:pt x="246" y="263"/>
                    </a:lnTo>
                    <a:lnTo>
                      <a:pt x="246" y="265"/>
                    </a:lnTo>
                    <a:lnTo>
                      <a:pt x="246" y="265"/>
                    </a:lnTo>
                    <a:lnTo>
                      <a:pt x="245" y="266"/>
                    </a:lnTo>
                    <a:lnTo>
                      <a:pt x="243" y="268"/>
                    </a:lnTo>
                    <a:lnTo>
                      <a:pt x="243" y="270"/>
                    </a:lnTo>
                    <a:lnTo>
                      <a:pt x="243" y="270"/>
                    </a:lnTo>
                    <a:lnTo>
                      <a:pt x="241" y="271"/>
                    </a:lnTo>
                    <a:lnTo>
                      <a:pt x="241" y="271"/>
                    </a:lnTo>
                    <a:lnTo>
                      <a:pt x="240" y="273"/>
                    </a:lnTo>
                    <a:lnTo>
                      <a:pt x="240" y="273"/>
                    </a:lnTo>
                    <a:lnTo>
                      <a:pt x="240" y="275"/>
                    </a:lnTo>
                    <a:lnTo>
                      <a:pt x="240" y="275"/>
                    </a:lnTo>
                    <a:lnTo>
                      <a:pt x="236" y="277"/>
                    </a:lnTo>
                    <a:lnTo>
                      <a:pt x="231" y="278"/>
                    </a:lnTo>
                    <a:lnTo>
                      <a:pt x="226" y="280"/>
                    </a:lnTo>
                    <a:lnTo>
                      <a:pt x="226" y="280"/>
                    </a:lnTo>
                    <a:lnTo>
                      <a:pt x="221" y="283"/>
                    </a:lnTo>
                    <a:lnTo>
                      <a:pt x="221" y="283"/>
                    </a:lnTo>
                    <a:lnTo>
                      <a:pt x="216" y="283"/>
                    </a:lnTo>
                    <a:lnTo>
                      <a:pt x="216" y="283"/>
                    </a:lnTo>
                    <a:lnTo>
                      <a:pt x="212" y="283"/>
                    </a:lnTo>
                    <a:lnTo>
                      <a:pt x="205" y="285"/>
                    </a:lnTo>
                    <a:lnTo>
                      <a:pt x="200" y="287"/>
                    </a:lnTo>
                    <a:lnTo>
                      <a:pt x="195" y="287"/>
                    </a:lnTo>
                    <a:lnTo>
                      <a:pt x="193" y="289"/>
                    </a:lnTo>
                    <a:lnTo>
                      <a:pt x="190" y="289"/>
                    </a:lnTo>
                    <a:lnTo>
                      <a:pt x="185" y="289"/>
                    </a:lnTo>
                    <a:lnTo>
                      <a:pt x="183" y="289"/>
                    </a:lnTo>
                    <a:lnTo>
                      <a:pt x="178" y="287"/>
                    </a:lnTo>
                    <a:lnTo>
                      <a:pt x="178" y="287"/>
                    </a:lnTo>
                    <a:lnTo>
                      <a:pt x="178" y="287"/>
                    </a:lnTo>
                    <a:lnTo>
                      <a:pt x="173" y="287"/>
                    </a:lnTo>
                    <a:lnTo>
                      <a:pt x="173" y="287"/>
                    </a:lnTo>
                    <a:lnTo>
                      <a:pt x="171" y="287"/>
                    </a:lnTo>
                    <a:lnTo>
                      <a:pt x="171" y="287"/>
                    </a:lnTo>
                    <a:lnTo>
                      <a:pt x="171" y="287"/>
                    </a:lnTo>
                    <a:lnTo>
                      <a:pt x="171" y="289"/>
                    </a:lnTo>
                    <a:lnTo>
                      <a:pt x="171" y="289"/>
                    </a:lnTo>
                    <a:lnTo>
                      <a:pt x="169" y="290"/>
                    </a:lnTo>
                    <a:lnTo>
                      <a:pt x="169" y="290"/>
                    </a:lnTo>
                    <a:lnTo>
                      <a:pt x="171" y="292"/>
                    </a:lnTo>
                    <a:lnTo>
                      <a:pt x="173" y="294"/>
                    </a:lnTo>
                    <a:lnTo>
                      <a:pt x="173" y="294"/>
                    </a:lnTo>
                    <a:lnTo>
                      <a:pt x="175" y="297"/>
                    </a:lnTo>
                    <a:lnTo>
                      <a:pt x="175" y="297"/>
                    </a:lnTo>
                    <a:lnTo>
                      <a:pt x="171" y="302"/>
                    </a:lnTo>
                    <a:lnTo>
                      <a:pt x="171" y="304"/>
                    </a:lnTo>
                    <a:lnTo>
                      <a:pt x="171" y="304"/>
                    </a:lnTo>
                    <a:lnTo>
                      <a:pt x="171" y="304"/>
                    </a:lnTo>
                    <a:lnTo>
                      <a:pt x="169" y="304"/>
                    </a:lnTo>
                    <a:lnTo>
                      <a:pt x="169" y="304"/>
                    </a:lnTo>
                    <a:lnTo>
                      <a:pt x="169" y="306"/>
                    </a:lnTo>
                    <a:lnTo>
                      <a:pt x="169" y="306"/>
                    </a:lnTo>
                    <a:lnTo>
                      <a:pt x="169" y="307"/>
                    </a:lnTo>
                    <a:lnTo>
                      <a:pt x="169" y="307"/>
                    </a:lnTo>
                    <a:lnTo>
                      <a:pt x="168" y="309"/>
                    </a:lnTo>
                    <a:lnTo>
                      <a:pt x="168" y="309"/>
                    </a:lnTo>
                    <a:lnTo>
                      <a:pt x="171" y="316"/>
                    </a:lnTo>
                    <a:lnTo>
                      <a:pt x="171" y="316"/>
                    </a:lnTo>
                    <a:lnTo>
                      <a:pt x="171" y="316"/>
                    </a:lnTo>
                    <a:lnTo>
                      <a:pt x="171" y="320"/>
                    </a:lnTo>
                    <a:lnTo>
                      <a:pt x="171" y="320"/>
                    </a:lnTo>
                    <a:lnTo>
                      <a:pt x="166" y="323"/>
                    </a:lnTo>
                    <a:lnTo>
                      <a:pt x="166" y="323"/>
                    </a:lnTo>
                    <a:lnTo>
                      <a:pt x="163" y="325"/>
                    </a:lnTo>
                    <a:lnTo>
                      <a:pt x="163" y="325"/>
                    </a:lnTo>
                    <a:lnTo>
                      <a:pt x="159" y="326"/>
                    </a:lnTo>
                    <a:lnTo>
                      <a:pt x="159" y="326"/>
                    </a:lnTo>
                    <a:lnTo>
                      <a:pt x="154" y="326"/>
                    </a:lnTo>
                    <a:lnTo>
                      <a:pt x="151" y="326"/>
                    </a:lnTo>
                    <a:lnTo>
                      <a:pt x="149" y="328"/>
                    </a:lnTo>
                    <a:lnTo>
                      <a:pt x="144" y="325"/>
                    </a:lnTo>
                    <a:lnTo>
                      <a:pt x="144" y="325"/>
                    </a:lnTo>
                    <a:lnTo>
                      <a:pt x="140" y="325"/>
                    </a:lnTo>
                    <a:lnTo>
                      <a:pt x="140" y="325"/>
                    </a:lnTo>
                    <a:lnTo>
                      <a:pt x="137" y="321"/>
                    </a:lnTo>
                    <a:lnTo>
                      <a:pt x="133" y="321"/>
                    </a:lnTo>
                    <a:lnTo>
                      <a:pt x="130" y="320"/>
                    </a:lnTo>
                    <a:lnTo>
                      <a:pt x="130" y="320"/>
                    </a:lnTo>
                    <a:lnTo>
                      <a:pt x="130" y="320"/>
                    </a:lnTo>
                    <a:lnTo>
                      <a:pt x="130" y="320"/>
                    </a:lnTo>
                    <a:lnTo>
                      <a:pt x="130" y="321"/>
                    </a:lnTo>
                    <a:lnTo>
                      <a:pt x="128" y="323"/>
                    </a:lnTo>
                    <a:lnTo>
                      <a:pt x="128" y="323"/>
                    </a:lnTo>
                    <a:lnTo>
                      <a:pt x="128" y="325"/>
                    </a:lnTo>
                    <a:lnTo>
                      <a:pt x="128" y="325"/>
                    </a:lnTo>
                    <a:lnTo>
                      <a:pt x="128" y="326"/>
                    </a:lnTo>
                    <a:lnTo>
                      <a:pt x="128" y="326"/>
                    </a:lnTo>
                    <a:lnTo>
                      <a:pt x="130" y="333"/>
                    </a:lnTo>
                    <a:lnTo>
                      <a:pt x="130" y="333"/>
                    </a:lnTo>
                    <a:lnTo>
                      <a:pt x="130" y="337"/>
                    </a:lnTo>
                    <a:lnTo>
                      <a:pt x="130" y="342"/>
                    </a:lnTo>
                    <a:lnTo>
                      <a:pt x="132" y="342"/>
                    </a:lnTo>
                    <a:lnTo>
                      <a:pt x="133" y="342"/>
                    </a:lnTo>
                    <a:lnTo>
                      <a:pt x="137" y="345"/>
                    </a:lnTo>
                    <a:lnTo>
                      <a:pt x="139" y="347"/>
                    </a:lnTo>
                    <a:lnTo>
                      <a:pt x="139" y="347"/>
                    </a:lnTo>
                    <a:lnTo>
                      <a:pt x="140" y="347"/>
                    </a:lnTo>
                    <a:lnTo>
                      <a:pt x="140" y="347"/>
                    </a:lnTo>
                    <a:lnTo>
                      <a:pt x="140" y="345"/>
                    </a:lnTo>
                    <a:lnTo>
                      <a:pt x="139" y="344"/>
                    </a:lnTo>
                    <a:lnTo>
                      <a:pt x="144" y="342"/>
                    </a:lnTo>
                    <a:lnTo>
                      <a:pt x="147" y="342"/>
                    </a:lnTo>
                    <a:lnTo>
                      <a:pt x="147" y="342"/>
                    </a:lnTo>
                    <a:lnTo>
                      <a:pt x="147" y="342"/>
                    </a:lnTo>
                    <a:lnTo>
                      <a:pt x="151" y="344"/>
                    </a:lnTo>
                    <a:lnTo>
                      <a:pt x="151" y="344"/>
                    </a:lnTo>
                    <a:lnTo>
                      <a:pt x="152" y="345"/>
                    </a:lnTo>
                    <a:lnTo>
                      <a:pt x="152" y="347"/>
                    </a:lnTo>
                    <a:lnTo>
                      <a:pt x="152" y="347"/>
                    </a:lnTo>
                    <a:lnTo>
                      <a:pt x="152" y="350"/>
                    </a:lnTo>
                    <a:lnTo>
                      <a:pt x="152" y="350"/>
                    </a:lnTo>
                    <a:lnTo>
                      <a:pt x="152" y="350"/>
                    </a:lnTo>
                    <a:lnTo>
                      <a:pt x="152" y="350"/>
                    </a:lnTo>
                    <a:lnTo>
                      <a:pt x="151" y="354"/>
                    </a:lnTo>
                    <a:lnTo>
                      <a:pt x="151" y="354"/>
                    </a:lnTo>
                    <a:lnTo>
                      <a:pt x="145" y="357"/>
                    </a:lnTo>
                    <a:lnTo>
                      <a:pt x="145" y="357"/>
                    </a:lnTo>
                    <a:lnTo>
                      <a:pt x="144" y="357"/>
                    </a:lnTo>
                    <a:lnTo>
                      <a:pt x="144" y="357"/>
                    </a:lnTo>
                    <a:lnTo>
                      <a:pt x="140" y="357"/>
                    </a:lnTo>
                    <a:lnTo>
                      <a:pt x="140" y="357"/>
                    </a:lnTo>
                    <a:lnTo>
                      <a:pt x="140" y="356"/>
                    </a:lnTo>
                    <a:lnTo>
                      <a:pt x="140" y="352"/>
                    </a:lnTo>
                    <a:lnTo>
                      <a:pt x="140" y="352"/>
                    </a:lnTo>
                    <a:lnTo>
                      <a:pt x="139" y="352"/>
                    </a:lnTo>
                    <a:lnTo>
                      <a:pt x="135" y="350"/>
                    </a:lnTo>
                    <a:lnTo>
                      <a:pt x="133" y="350"/>
                    </a:lnTo>
                    <a:lnTo>
                      <a:pt x="132" y="352"/>
                    </a:lnTo>
                    <a:lnTo>
                      <a:pt x="133" y="354"/>
                    </a:lnTo>
                    <a:lnTo>
                      <a:pt x="137" y="357"/>
                    </a:lnTo>
                    <a:lnTo>
                      <a:pt x="139" y="357"/>
                    </a:lnTo>
                    <a:lnTo>
                      <a:pt x="140" y="357"/>
                    </a:lnTo>
                    <a:lnTo>
                      <a:pt x="139" y="359"/>
                    </a:lnTo>
                    <a:lnTo>
                      <a:pt x="139" y="359"/>
                    </a:lnTo>
                    <a:lnTo>
                      <a:pt x="139" y="361"/>
                    </a:lnTo>
                    <a:lnTo>
                      <a:pt x="137" y="361"/>
                    </a:lnTo>
                    <a:lnTo>
                      <a:pt x="137" y="361"/>
                    </a:lnTo>
                    <a:lnTo>
                      <a:pt x="133" y="362"/>
                    </a:lnTo>
                    <a:lnTo>
                      <a:pt x="128" y="366"/>
                    </a:lnTo>
                    <a:lnTo>
                      <a:pt x="127" y="368"/>
                    </a:lnTo>
                    <a:lnTo>
                      <a:pt x="125" y="371"/>
                    </a:lnTo>
                    <a:lnTo>
                      <a:pt x="125" y="374"/>
                    </a:lnTo>
                    <a:lnTo>
                      <a:pt x="125" y="374"/>
                    </a:lnTo>
                    <a:lnTo>
                      <a:pt x="125" y="376"/>
                    </a:lnTo>
                    <a:lnTo>
                      <a:pt x="125" y="376"/>
                    </a:lnTo>
                    <a:lnTo>
                      <a:pt x="127" y="380"/>
                    </a:lnTo>
                    <a:lnTo>
                      <a:pt x="127" y="380"/>
                    </a:lnTo>
                    <a:lnTo>
                      <a:pt x="125" y="385"/>
                    </a:lnTo>
                    <a:lnTo>
                      <a:pt x="125" y="385"/>
                    </a:lnTo>
                    <a:lnTo>
                      <a:pt x="125" y="385"/>
                    </a:lnTo>
                    <a:lnTo>
                      <a:pt x="123" y="388"/>
                    </a:lnTo>
                    <a:lnTo>
                      <a:pt x="123" y="388"/>
                    </a:lnTo>
                    <a:lnTo>
                      <a:pt x="122" y="390"/>
                    </a:lnTo>
                    <a:lnTo>
                      <a:pt x="120" y="392"/>
                    </a:lnTo>
                    <a:lnTo>
                      <a:pt x="120" y="393"/>
                    </a:lnTo>
                    <a:lnTo>
                      <a:pt x="120" y="393"/>
                    </a:lnTo>
                    <a:lnTo>
                      <a:pt x="120" y="397"/>
                    </a:lnTo>
                    <a:lnTo>
                      <a:pt x="118" y="397"/>
                    </a:lnTo>
                    <a:lnTo>
                      <a:pt x="111" y="397"/>
                    </a:lnTo>
                    <a:lnTo>
                      <a:pt x="111" y="397"/>
                    </a:lnTo>
                    <a:lnTo>
                      <a:pt x="108" y="400"/>
                    </a:lnTo>
                    <a:lnTo>
                      <a:pt x="103" y="400"/>
                    </a:lnTo>
                    <a:lnTo>
                      <a:pt x="103" y="402"/>
                    </a:lnTo>
                    <a:lnTo>
                      <a:pt x="99" y="404"/>
                    </a:lnTo>
                    <a:lnTo>
                      <a:pt x="99" y="404"/>
                    </a:lnTo>
                    <a:lnTo>
                      <a:pt x="98" y="405"/>
                    </a:lnTo>
                    <a:lnTo>
                      <a:pt x="98" y="405"/>
                    </a:lnTo>
                    <a:lnTo>
                      <a:pt x="96" y="407"/>
                    </a:lnTo>
                    <a:lnTo>
                      <a:pt x="96" y="407"/>
                    </a:lnTo>
                    <a:lnTo>
                      <a:pt x="96" y="407"/>
                    </a:lnTo>
                    <a:lnTo>
                      <a:pt x="94" y="411"/>
                    </a:lnTo>
                    <a:lnTo>
                      <a:pt x="94" y="411"/>
                    </a:lnTo>
                    <a:lnTo>
                      <a:pt x="92" y="414"/>
                    </a:lnTo>
                    <a:lnTo>
                      <a:pt x="91" y="417"/>
                    </a:lnTo>
                    <a:lnTo>
                      <a:pt x="91" y="417"/>
                    </a:lnTo>
                    <a:lnTo>
                      <a:pt x="91" y="419"/>
                    </a:lnTo>
                    <a:lnTo>
                      <a:pt x="91" y="419"/>
                    </a:lnTo>
                    <a:lnTo>
                      <a:pt x="92" y="421"/>
                    </a:lnTo>
                    <a:lnTo>
                      <a:pt x="92" y="421"/>
                    </a:lnTo>
                    <a:lnTo>
                      <a:pt x="92" y="423"/>
                    </a:lnTo>
                    <a:lnTo>
                      <a:pt x="92" y="423"/>
                    </a:lnTo>
                    <a:lnTo>
                      <a:pt x="96" y="424"/>
                    </a:lnTo>
                    <a:lnTo>
                      <a:pt x="96" y="426"/>
                    </a:lnTo>
                    <a:lnTo>
                      <a:pt x="96" y="426"/>
                    </a:lnTo>
                    <a:lnTo>
                      <a:pt x="99" y="428"/>
                    </a:lnTo>
                    <a:lnTo>
                      <a:pt x="101" y="431"/>
                    </a:lnTo>
                    <a:lnTo>
                      <a:pt x="101" y="431"/>
                    </a:lnTo>
                    <a:lnTo>
                      <a:pt x="103" y="431"/>
                    </a:lnTo>
                    <a:lnTo>
                      <a:pt x="108" y="433"/>
                    </a:lnTo>
                    <a:lnTo>
                      <a:pt x="113" y="433"/>
                    </a:lnTo>
                    <a:lnTo>
                      <a:pt x="115" y="433"/>
                    </a:lnTo>
                    <a:lnTo>
                      <a:pt x="118" y="435"/>
                    </a:lnTo>
                    <a:lnTo>
                      <a:pt x="118" y="438"/>
                    </a:lnTo>
                    <a:lnTo>
                      <a:pt x="118" y="438"/>
                    </a:lnTo>
                    <a:lnTo>
                      <a:pt x="118" y="440"/>
                    </a:lnTo>
                    <a:lnTo>
                      <a:pt x="120" y="440"/>
                    </a:lnTo>
                    <a:lnTo>
                      <a:pt x="120" y="441"/>
                    </a:lnTo>
                    <a:lnTo>
                      <a:pt x="118" y="443"/>
                    </a:lnTo>
                    <a:lnTo>
                      <a:pt x="118" y="443"/>
                    </a:lnTo>
                    <a:lnTo>
                      <a:pt x="118" y="445"/>
                    </a:lnTo>
                    <a:lnTo>
                      <a:pt x="118" y="445"/>
                    </a:lnTo>
                    <a:lnTo>
                      <a:pt x="116" y="447"/>
                    </a:lnTo>
                    <a:lnTo>
                      <a:pt x="116" y="447"/>
                    </a:lnTo>
                    <a:lnTo>
                      <a:pt x="116" y="448"/>
                    </a:lnTo>
                    <a:lnTo>
                      <a:pt x="115" y="448"/>
                    </a:lnTo>
                    <a:lnTo>
                      <a:pt x="118" y="450"/>
                    </a:lnTo>
                    <a:lnTo>
                      <a:pt x="118" y="450"/>
                    </a:lnTo>
                    <a:lnTo>
                      <a:pt x="118" y="450"/>
                    </a:lnTo>
                    <a:lnTo>
                      <a:pt x="118" y="452"/>
                    </a:lnTo>
                    <a:lnTo>
                      <a:pt x="118" y="452"/>
                    </a:lnTo>
                    <a:lnTo>
                      <a:pt x="118" y="453"/>
                    </a:lnTo>
                    <a:lnTo>
                      <a:pt x="115" y="455"/>
                    </a:lnTo>
                    <a:lnTo>
                      <a:pt x="115" y="455"/>
                    </a:lnTo>
                    <a:lnTo>
                      <a:pt x="113" y="457"/>
                    </a:lnTo>
                    <a:lnTo>
                      <a:pt x="113" y="457"/>
                    </a:lnTo>
                    <a:lnTo>
                      <a:pt x="110" y="459"/>
                    </a:lnTo>
                    <a:lnTo>
                      <a:pt x="108" y="460"/>
                    </a:lnTo>
                    <a:lnTo>
                      <a:pt x="106" y="462"/>
                    </a:lnTo>
                    <a:lnTo>
                      <a:pt x="103" y="464"/>
                    </a:lnTo>
                    <a:lnTo>
                      <a:pt x="101" y="465"/>
                    </a:lnTo>
                    <a:lnTo>
                      <a:pt x="98" y="467"/>
                    </a:lnTo>
                    <a:lnTo>
                      <a:pt x="96" y="469"/>
                    </a:lnTo>
                    <a:lnTo>
                      <a:pt x="96" y="469"/>
                    </a:lnTo>
                    <a:lnTo>
                      <a:pt x="91" y="472"/>
                    </a:lnTo>
                    <a:lnTo>
                      <a:pt x="91" y="476"/>
                    </a:lnTo>
                    <a:lnTo>
                      <a:pt x="91" y="476"/>
                    </a:lnTo>
                    <a:lnTo>
                      <a:pt x="91" y="478"/>
                    </a:lnTo>
                    <a:lnTo>
                      <a:pt x="91" y="483"/>
                    </a:lnTo>
                    <a:lnTo>
                      <a:pt x="89" y="486"/>
                    </a:lnTo>
                    <a:lnTo>
                      <a:pt x="89" y="486"/>
                    </a:lnTo>
                    <a:lnTo>
                      <a:pt x="89" y="488"/>
                    </a:lnTo>
                    <a:lnTo>
                      <a:pt x="89" y="488"/>
                    </a:lnTo>
                    <a:lnTo>
                      <a:pt x="87" y="490"/>
                    </a:lnTo>
                    <a:lnTo>
                      <a:pt x="87" y="490"/>
                    </a:lnTo>
                    <a:lnTo>
                      <a:pt x="87" y="491"/>
                    </a:lnTo>
                    <a:lnTo>
                      <a:pt x="87" y="491"/>
                    </a:lnTo>
                    <a:lnTo>
                      <a:pt x="87" y="491"/>
                    </a:lnTo>
                    <a:lnTo>
                      <a:pt x="87" y="491"/>
                    </a:lnTo>
                    <a:lnTo>
                      <a:pt x="84" y="495"/>
                    </a:lnTo>
                    <a:lnTo>
                      <a:pt x="84" y="495"/>
                    </a:lnTo>
                    <a:lnTo>
                      <a:pt x="84" y="495"/>
                    </a:lnTo>
                    <a:lnTo>
                      <a:pt x="82" y="495"/>
                    </a:lnTo>
                    <a:lnTo>
                      <a:pt x="82" y="495"/>
                    </a:lnTo>
                    <a:lnTo>
                      <a:pt x="80" y="495"/>
                    </a:lnTo>
                    <a:lnTo>
                      <a:pt x="79" y="496"/>
                    </a:lnTo>
                    <a:lnTo>
                      <a:pt x="77" y="495"/>
                    </a:lnTo>
                    <a:lnTo>
                      <a:pt x="77" y="495"/>
                    </a:lnTo>
                    <a:lnTo>
                      <a:pt x="77" y="495"/>
                    </a:lnTo>
                    <a:lnTo>
                      <a:pt x="77" y="495"/>
                    </a:lnTo>
                    <a:lnTo>
                      <a:pt x="77" y="496"/>
                    </a:lnTo>
                    <a:lnTo>
                      <a:pt x="77" y="496"/>
                    </a:lnTo>
                    <a:lnTo>
                      <a:pt x="77" y="496"/>
                    </a:lnTo>
                    <a:lnTo>
                      <a:pt x="77" y="496"/>
                    </a:lnTo>
                    <a:lnTo>
                      <a:pt x="74" y="498"/>
                    </a:lnTo>
                    <a:lnTo>
                      <a:pt x="74" y="498"/>
                    </a:lnTo>
                    <a:lnTo>
                      <a:pt x="74" y="498"/>
                    </a:lnTo>
                    <a:lnTo>
                      <a:pt x="72" y="498"/>
                    </a:lnTo>
                    <a:lnTo>
                      <a:pt x="72" y="498"/>
                    </a:lnTo>
                    <a:lnTo>
                      <a:pt x="70" y="500"/>
                    </a:lnTo>
                    <a:lnTo>
                      <a:pt x="70" y="500"/>
                    </a:lnTo>
                    <a:lnTo>
                      <a:pt x="68" y="502"/>
                    </a:lnTo>
                    <a:lnTo>
                      <a:pt x="68" y="502"/>
                    </a:lnTo>
                    <a:lnTo>
                      <a:pt x="68" y="503"/>
                    </a:lnTo>
                    <a:lnTo>
                      <a:pt x="68" y="505"/>
                    </a:lnTo>
                    <a:lnTo>
                      <a:pt x="68" y="507"/>
                    </a:lnTo>
                    <a:lnTo>
                      <a:pt x="67" y="510"/>
                    </a:lnTo>
                    <a:lnTo>
                      <a:pt x="67" y="510"/>
                    </a:lnTo>
                    <a:lnTo>
                      <a:pt x="68" y="514"/>
                    </a:lnTo>
                    <a:lnTo>
                      <a:pt x="68" y="515"/>
                    </a:lnTo>
                    <a:lnTo>
                      <a:pt x="70" y="519"/>
                    </a:lnTo>
                    <a:lnTo>
                      <a:pt x="70" y="519"/>
                    </a:lnTo>
                    <a:lnTo>
                      <a:pt x="70" y="519"/>
                    </a:lnTo>
                    <a:lnTo>
                      <a:pt x="70" y="520"/>
                    </a:lnTo>
                    <a:lnTo>
                      <a:pt x="70" y="520"/>
                    </a:lnTo>
                    <a:lnTo>
                      <a:pt x="68" y="522"/>
                    </a:lnTo>
                    <a:lnTo>
                      <a:pt x="70" y="522"/>
                    </a:lnTo>
                    <a:lnTo>
                      <a:pt x="70" y="524"/>
                    </a:lnTo>
                    <a:lnTo>
                      <a:pt x="75" y="527"/>
                    </a:lnTo>
                    <a:lnTo>
                      <a:pt x="74" y="529"/>
                    </a:lnTo>
                    <a:lnTo>
                      <a:pt x="74" y="531"/>
                    </a:lnTo>
                    <a:lnTo>
                      <a:pt x="75" y="531"/>
                    </a:lnTo>
                    <a:lnTo>
                      <a:pt x="77" y="532"/>
                    </a:lnTo>
                    <a:lnTo>
                      <a:pt x="77" y="536"/>
                    </a:lnTo>
                    <a:lnTo>
                      <a:pt x="79" y="539"/>
                    </a:lnTo>
                    <a:lnTo>
                      <a:pt x="77" y="539"/>
                    </a:lnTo>
                    <a:lnTo>
                      <a:pt x="74" y="53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71" name="Freeform 455"/>
              <p:cNvSpPr>
                <a:spLocks/>
              </p:cNvSpPr>
              <p:nvPr/>
            </p:nvSpPr>
            <p:spPr bwMode="auto">
              <a:xfrm>
                <a:off x="1626" y="3429"/>
                <a:ext cx="106" cy="55"/>
              </a:xfrm>
              <a:custGeom>
                <a:avLst/>
                <a:gdLst>
                  <a:gd name="T0" fmla="*/ 77 w 106"/>
                  <a:gd name="T1" fmla="*/ 54 h 55"/>
                  <a:gd name="T2" fmla="*/ 69 w 106"/>
                  <a:gd name="T3" fmla="*/ 52 h 55"/>
                  <a:gd name="T4" fmla="*/ 58 w 106"/>
                  <a:gd name="T5" fmla="*/ 52 h 55"/>
                  <a:gd name="T6" fmla="*/ 50 w 106"/>
                  <a:gd name="T7" fmla="*/ 50 h 55"/>
                  <a:gd name="T8" fmla="*/ 46 w 106"/>
                  <a:gd name="T9" fmla="*/ 54 h 55"/>
                  <a:gd name="T10" fmla="*/ 34 w 106"/>
                  <a:gd name="T11" fmla="*/ 50 h 55"/>
                  <a:gd name="T12" fmla="*/ 33 w 106"/>
                  <a:gd name="T13" fmla="*/ 50 h 55"/>
                  <a:gd name="T14" fmla="*/ 29 w 106"/>
                  <a:gd name="T15" fmla="*/ 52 h 55"/>
                  <a:gd name="T16" fmla="*/ 24 w 106"/>
                  <a:gd name="T17" fmla="*/ 50 h 55"/>
                  <a:gd name="T18" fmla="*/ 16 w 106"/>
                  <a:gd name="T19" fmla="*/ 48 h 55"/>
                  <a:gd name="T20" fmla="*/ 11 w 106"/>
                  <a:gd name="T21" fmla="*/ 47 h 55"/>
                  <a:gd name="T22" fmla="*/ 4 w 106"/>
                  <a:gd name="T23" fmla="*/ 48 h 55"/>
                  <a:gd name="T24" fmla="*/ 5 w 106"/>
                  <a:gd name="T25" fmla="*/ 42 h 55"/>
                  <a:gd name="T26" fmla="*/ 7 w 106"/>
                  <a:gd name="T27" fmla="*/ 42 h 55"/>
                  <a:gd name="T28" fmla="*/ 21 w 106"/>
                  <a:gd name="T29" fmla="*/ 40 h 55"/>
                  <a:gd name="T30" fmla="*/ 24 w 106"/>
                  <a:gd name="T31" fmla="*/ 38 h 55"/>
                  <a:gd name="T32" fmla="*/ 29 w 106"/>
                  <a:gd name="T33" fmla="*/ 38 h 55"/>
                  <a:gd name="T34" fmla="*/ 31 w 106"/>
                  <a:gd name="T35" fmla="*/ 40 h 55"/>
                  <a:gd name="T36" fmla="*/ 33 w 106"/>
                  <a:gd name="T37" fmla="*/ 38 h 55"/>
                  <a:gd name="T38" fmla="*/ 36 w 106"/>
                  <a:gd name="T39" fmla="*/ 38 h 55"/>
                  <a:gd name="T40" fmla="*/ 34 w 106"/>
                  <a:gd name="T41" fmla="*/ 36 h 55"/>
                  <a:gd name="T42" fmla="*/ 33 w 106"/>
                  <a:gd name="T43" fmla="*/ 36 h 55"/>
                  <a:gd name="T44" fmla="*/ 28 w 106"/>
                  <a:gd name="T45" fmla="*/ 30 h 55"/>
                  <a:gd name="T46" fmla="*/ 34 w 106"/>
                  <a:gd name="T47" fmla="*/ 23 h 55"/>
                  <a:gd name="T48" fmla="*/ 34 w 106"/>
                  <a:gd name="T49" fmla="*/ 23 h 55"/>
                  <a:gd name="T50" fmla="*/ 40 w 106"/>
                  <a:gd name="T51" fmla="*/ 21 h 55"/>
                  <a:gd name="T52" fmla="*/ 38 w 106"/>
                  <a:gd name="T53" fmla="*/ 19 h 55"/>
                  <a:gd name="T54" fmla="*/ 31 w 106"/>
                  <a:gd name="T55" fmla="*/ 21 h 55"/>
                  <a:gd name="T56" fmla="*/ 29 w 106"/>
                  <a:gd name="T57" fmla="*/ 23 h 55"/>
                  <a:gd name="T58" fmla="*/ 24 w 106"/>
                  <a:gd name="T59" fmla="*/ 18 h 55"/>
                  <a:gd name="T60" fmla="*/ 26 w 106"/>
                  <a:gd name="T61" fmla="*/ 11 h 55"/>
                  <a:gd name="T62" fmla="*/ 28 w 106"/>
                  <a:gd name="T63" fmla="*/ 11 h 55"/>
                  <a:gd name="T64" fmla="*/ 26 w 106"/>
                  <a:gd name="T65" fmla="*/ 7 h 55"/>
                  <a:gd name="T66" fmla="*/ 28 w 106"/>
                  <a:gd name="T67" fmla="*/ 5 h 55"/>
                  <a:gd name="T68" fmla="*/ 31 w 106"/>
                  <a:gd name="T69" fmla="*/ 5 h 55"/>
                  <a:gd name="T70" fmla="*/ 33 w 106"/>
                  <a:gd name="T71" fmla="*/ 5 h 55"/>
                  <a:gd name="T72" fmla="*/ 38 w 106"/>
                  <a:gd name="T73" fmla="*/ 4 h 55"/>
                  <a:gd name="T74" fmla="*/ 46 w 106"/>
                  <a:gd name="T75" fmla="*/ 4 h 55"/>
                  <a:gd name="T76" fmla="*/ 48 w 106"/>
                  <a:gd name="T77" fmla="*/ 4 h 55"/>
                  <a:gd name="T78" fmla="*/ 53 w 106"/>
                  <a:gd name="T79" fmla="*/ 4 h 55"/>
                  <a:gd name="T80" fmla="*/ 57 w 106"/>
                  <a:gd name="T81" fmla="*/ 14 h 55"/>
                  <a:gd name="T82" fmla="*/ 57 w 106"/>
                  <a:gd name="T83" fmla="*/ 16 h 55"/>
                  <a:gd name="T84" fmla="*/ 57 w 106"/>
                  <a:gd name="T85" fmla="*/ 16 h 55"/>
                  <a:gd name="T86" fmla="*/ 58 w 106"/>
                  <a:gd name="T87" fmla="*/ 16 h 55"/>
                  <a:gd name="T88" fmla="*/ 62 w 106"/>
                  <a:gd name="T89" fmla="*/ 19 h 55"/>
                  <a:gd name="T90" fmla="*/ 70 w 106"/>
                  <a:gd name="T91" fmla="*/ 30 h 55"/>
                  <a:gd name="T92" fmla="*/ 79 w 106"/>
                  <a:gd name="T93" fmla="*/ 35 h 55"/>
                  <a:gd name="T94" fmla="*/ 86 w 106"/>
                  <a:gd name="T95" fmla="*/ 40 h 55"/>
                  <a:gd name="T96" fmla="*/ 88 w 106"/>
                  <a:gd name="T97" fmla="*/ 43 h 55"/>
                  <a:gd name="T98" fmla="*/ 89 w 106"/>
                  <a:gd name="T99" fmla="*/ 43 h 55"/>
                  <a:gd name="T100" fmla="*/ 91 w 106"/>
                  <a:gd name="T101" fmla="*/ 43 h 55"/>
                  <a:gd name="T102" fmla="*/ 96 w 106"/>
                  <a:gd name="T103" fmla="*/ 45 h 55"/>
                  <a:gd name="T104" fmla="*/ 106 w 106"/>
                  <a:gd name="T105" fmla="*/ 50 h 55"/>
                  <a:gd name="T106" fmla="*/ 96 w 106"/>
                  <a:gd name="T107" fmla="*/ 54 h 55"/>
                  <a:gd name="T108" fmla="*/ 89 w 106"/>
                  <a:gd name="T109"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 h="55">
                    <a:moveTo>
                      <a:pt x="84" y="54"/>
                    </a:moveTo>
                    <a:lnTo>
                      <a:pt x="81" y="54"/>
                    </a:lnTo>
                    <a:lnTo>
                      <a:pt x="77" y="54"/>
                    </a:lnTo>
                    <a:lnTo>
                      <a:pt x="76" y="54"/>
                    </a:lnTo>
                    <a:lnTo>
                      <a:pt x="70" y="52"/>
                    </a:lnTo>
                    <a:lnTo>
                      <a:pt x="69" y="52"/>
                    </a:lnTo>
                    <a:lnTo>
                      <a:pt x="64" y="52"/>
                    </a:lnTo>
                    <a:lnTo>
                      <a:pt x="64" y="52"/>
                    </a:lnTo>
                    <a:lnTo>
                      <a:pt x="58" y="52"/>
                    </a:lnTo>
                    <a:lnTo>
                      <a:pt x="55" y="50"/>
                    </a:lnTo>
                    <a:lnTo>
                      <a:pt x="52" y="50"/>
                    </a:lnTo>
                    <a:lnTo>
                      <a:pt x="50" y="50"/>
                    </a:lnTo>
                    <a:lnTo>
                      <a:pt x="50" y="52"/>
                    </a:lnTo>
                    <a:lnTo>
                      <a:pt x="48" y="52"/>
                    </a:lnTo>
                    <a:lnTo>
                      <a:pt x="46" y="54"/>
                    </a:lnTo>
                    <a:lnTo>
                      <a:pt x="43" y="54"/>
                    </a:lnTo>
                    <a:lnTo>
                      <a:pt x="38" y="52"/>
                    </a:lnTo>
                    <a:lnTo>
                      <a:pt x="34" y="50"/>
                    </a:lnTo>
                    <a:lnTo>
                      <a:pt x="33" y="48"/>
                    </a:lnTo>
                    <a:lnTo>
                      <a:pt x="33" y="48"/>
                    </a:lnTo>
                    <a:lnTo>
                      <a:pt x="33" y="50"/>
                    </a:lnTo>
                    <a:lnTo>
                      <a:pt x="33" y="50"/>
                    </a:lnTo>
                    <a:lnTo>
                      <a:pt x="31" y="50"/>
                    </a:lnTo>
                    <a:lnTo>
                      <a:pt x="29" y="52"/>
                    </a:lnTo>
                    <a:lnTo>
                      <a:pt x="29" y="52"/>
                    </a:lnTo>
                    <a:lnTo>
                      <a:pt x="28" y="50"/>
                    </a:lnTo>
                    <a:lnTo>
                      <a:pt x="24" y="50"/>
                    </a:lnTo>
                    <a:lnTo>
                      <a:pt x="17" y="48"/>
                    </a:lnTo>
                    <a:lnTo>
                      <a:pt x="16" y="48"/>
                    </a:lnTo>
                    <a:lnTo>
                      <a:pt x="16" y="48"/>
                    </a:lnTo>
                    <a:lnTo>
                      <a:pt x="11" y="47"/>
                    </a:lnTo>
                    <a:lnTo>
                      <a:pt x="11" y="47"/>
                    </a:lnTo>
                    <a:lnTo>
                      <a:pt x="11" y="47"/>
                    </a:lnTo>
                    <a:lnTo>
                      <a:pt x="7" y="47"/>
                    </a:lnTo>
                    <a:lnTo>
                      <a:pt x="5" y="47"/>
                    </a:lnTo>
                    <a:lnTo>
                      <a:pt x="4" y="48"/>
                    </a:lnTo>
                    <a:lnTo>
                      <a:pt x="2" y="48"/>
                    </a:lnTo>
                    <a:lnTo>
                      <a:pt x="0" y="43"/>
                    </a:lnTo>
                    <a:lnTo>
                      <a:pt x="5" y="42"/>
                    </a:lnTo>
                    <a:lnTo>
                      <a:pt x="5" y="42"/>
                    </a:lnTo>
                    <a:lnTo>
                      <a:pt x="5" y="42"/>
                    </a:lnTo>
                    <a:lnTo>
                      <a:pt x="7" y="42"/>
                    </a:lnTo>
                    <a:lnTo>
                      <a:pt x="11" y="40"/>
                    </a:lnTo>
                    <a:lnTo>
                      <a:pt x="11" y="40"/>
                    </a:lnTo>
                    <a:lnTo>
                      <a:pt x="21" y="40"/>
                    </a:lnTo>
                    <a:lnTo>
                      <a:pt x="23" y="42"/>
                    </a:lnTo>
                    <a:lnTo>
                      <a:pt x="24" y="42"/>
                    </a:lnTo>
                    <a:lnTo>
                      <a:pt x="24" y="38"/>
                    </a:lnTo>
                    <a:lnTo>
                      <a:pt x="26" y="38"/>
                    </a:lnTo>
                    <a:lnTo>
                      <a:pt x="26" y="38"/>
                    </a:lnTo>
                    <a:lnTo>
                      <a:pt x="29" y="38"/>
                    </a:lnTo>
                    <a:lnTo>
                      <a:pt x="29" y="40"/>
                    </a:lnTo>
                    <a:lnTo>
                      <a:pt x="29" y="40"/>
                    </a:lnTo>
                    <a:lnTo>
                      <a:pt x="31" y="40"/>
                    </a:lnTo>
                    <a:lnTo>
                      <a:pt x="31" y="40"/>
                    </a:lnTo>
                    <a:lnTo>
                      <a:pt x="31" y="40"/>
                    </a:lnTo>
                    <a:lnTo>
                      <a:pt x="33" y="38"/>
                    </a:lnTo>
                    <a:lnTo>
                      <a:pt x="34" y="38"/>
                    </a:lnTo>
                    <a:lnTo>
                      <a:pt x="34" y="38"/>
                    </a:lnTo>
                    <a:lnTo>
                      <a:pt x="36" y="38"/>
                    </a:lnTo>
                    <a:lnTo>
                      <a:pt x="36" y="38"/>
                    </a:lnTo>
                    <a:lnTo>
                      <a:pt x="36" y="38"/>
                    </a:lnTo>
                    <a:lnTo>
                      <a:pt x="34" y="36"/>
                    </a:lnTo>
                    <a:lnTo>
                      <a:pt x="34" y="36"/>
                    </a:lnTo>
                    <a:lnTo>
                      <a:pt x="33" y="36"/>
                    </a:lnTo>
                    <a:lnTo>
                      <a:pt x="33" y="36"/>
                    </a:lnTo>
                    <a:lnTo>
                      <a:pt x="29" y="31"/>
                    </a:lnTo>
                    <a:lnTo>
                      <a:pt x="29" y="31"/>
                    </a:lnTo>
                    <a:lnTo>
                      <a:pt x="28" y="30"/>
                    </a:lnTo>
                    <a:lnTo>
                      <a:pt x="29" y="28"/>
                    </a:lnTo>
                    <a:lnTo>
                      <a:pt x="29" y="28"/>
                    </a:lnTo>
                    <a:lnTo>
                      <a:pt x="34" y="23"/>
                    </a:lnTo>
                    <a:lnTo>
                      <a:pt x="34" y="23"/>
                    </a:lnTo>
                    <a:lnTo>
                      <a:pt x="34" y="23"/>
                    </a:lnTo>
                    <a:lnTo>
                      <a:pt x="34" y="23"/>
                    </a:lnTo>
                    <a:lnTo>
                      <a:pt x="38" y="23"/>
                    </a:lnTo>
                    <a:lnTo>
                      <a:pt x="38" y="23"/>
                    </a:lnTo>
                    <a:lnTo>
                      <a:pt x="40" y="21"/>
                    </a:lnTo>
                    <a:lnTo>
                      <a:pt x="38" y="21"/>
                    </a:lnTo>
                    <a:lnTo>
                      <a:pt x="38" y="19"/>
                    </a:lnTo>
                    <a:lnTo>
                      <a:pt x="38" y="19"/>
                    </a:lnTo>
                    <a:lnTo>
                      <a:pt x="34" y="21"/>
                    </a:lnTo>
                    <a:lnTo>
                      <a:pt x="34" y="21"/>
                    </a:lnTo>
                    <a:lnTo>
                      <a:pt x="31" y="21"/>
                    </a:lnTo>
                    <a:lnTo>
                      <a:pt x="31" y="21"/>
                    </a:lnTo>
                    <a:lnTo>
                      <a:pt x="29" y="23"/>
                    </a:lnTo>
                    <a:lnTo>
                      <a:pt x="29" y="23"/>
                    </a:lnTo>
                    <a:lnTo>
                      <a:pt x="26" y="21"/>
                    </a:lnTo>
                    <a:lnTo>
                      <a:pt x="26" y="21"/>
                    </a:lnTo>
                    <a:lnTo>
                      <a:pt x="24" y="18"/>
                    </a:lnTo>
                    <a:lnTo>
                      <a:pt x="24" y="18"/>
                    </a:lnTo>
                    <a:lnTo>
                      <a:pt x="24" y="9"/>
                    </a:lnTo>
                    <a:lnTo>
                      <a:pt x="26" y="11"/>
                    </a:lnTo>
                    <a:lnTo>
                      <a:pt x="26" y="11"/>
                    </a:lnTo>
                    <a:lnTo>
                      <a:pt x="28" y="11"/>
                    </a:lnTo>
                    <a:lnTo>
                      <a:pt x="28" y="11"/>
                    </a:lnTo>
                    <a:lnTo>
                      <a:pt x="28" y="9"/>
                    </a:lnTo>
                    <a:lnTo>
                      <a:pt x="28" y="9"/>
                    </a:lnTo>
                    <a:lnTo>
                      <a:pt x="26" y="7"/>
                    </a:lnTo>
                    <a:lnTo>
                      <a:pt x="26" y="7"/>
                    </a:lnTo>
                    <a:lnTo>
                      <a:pt x="28" y="5"/>
                    </a:lnTo>
                    <a:lnTo>
                      <a:pt x="28" y="5"/>
                    </a:lnTo>
                    <a:lnTo>
                      <a:pt x="29" y="5"/>
                    </a:lnTo>
                    <a:lnTo>
                      <a:pt x="29" y="5"/>
                    </a:lnTo>
                    <a:lnTo>
                      <a:pt x="31" y="5"/>
                    </a:lnTo>
                    <a:lnTo>
                      <a:pt x="31" y="5"/>
                    </a:lnTo>
                    <a:lnTo>
                      <a:pt x="33" y="5"/>
                    </a:lnTo>
                    <a:lnTo>
                      <a:pt x="33" y="5"/>
                    </a:lnTo>
                    <a:lnTo>
                      <a:pt x="34" y="5"/>
                    </a:lnTo>
                    <a:lnTo>
                      <a:pt x="34" y="5"/>
                    </a:lnTo>
                    <a:lnTo>
                      <a:pt x="38" y="4"/>
                    </a:lnTo>
                    <a:lnTo>
                      <a:pt x="41" y="0"/>
                    </a:lnTo>
                    <a:lnTo>
                      <a:pt x="43" y="2"/>
                    </a:lnTo>
                    <a:lnTo>
                      <a:pt x="46" y="4"/>
                    </a:lnTo>
                    <a:lnTo>
                      <a:pt x="46" y="4"/>
                    </a:lnTo>
                    <a:lnTo>
                      <a:pt x="48" y="4"/>
                    </a:lnTo>
                    <a:lnTo>
                      <a:pt x="48" y="4"/>
                    </a:lnTo>
                    <a:lnTo>
                      <a:pt x="52" y="4"/>
                    </a:lnTo>
                    <a:lnTo>
                      <a:pt x="53" y="4"/>
                    </a:lnTo>
                    <a:lnTo>
                      <a:pt x="53" y="4"/>
                    </a:lnTo>
                    <a:lnTo>
                      <a:pt x="55" y="5"/>
                    </a:lnTo>
                    <a:lnTo>
                      <a:pt x="64" y="14"/>
                    </a:lnTo>
                    <a:lnTo>
                      <a:pt x="57" y="14"/>
                    </a:lnTo>
                    <a:lnTo>
                      <a:pt x="57" y="14"/>
                    </a:lnTo>
                    <a:lnTo>
                      <a:pt x="57" y="14"/>
                    </a:lnTo>
                    <a:lnTo>
                      <a:pt x="57" y="16"/>
                    </a:lnTo>
                    <a:lnTo>
                      <a:pt x="57" y="16"/>
                    </a:lnTo>
                    <a:lnTo>
                      <a:pt x="57" y="16"/>
                    </a:lnTo>
                    <a:lnTo>
                      <a:pt x="57" y="16"/>
                    </a:lnTo>
                    <a:lnTo>
                      <a:pt x="58" y="16"/>
                    </a:lnTo>
                    <a:lnTo>
                      <a:pt x="58" y="16"/>
                    </a:lnTo>
                    <a:lnTo>
                      <a:pt x="58" y="16"/>
                    </a:lnTo>
                    <a:lnTo>
                      <a:pt x="60" y="18"/>
                    </a:lnTo>
                    <a:lnTo>
                      <a:pt x="60" y="18"/>
                    </a:lnTo>
                    <a:lnTo>
                      <a:pt x="62" y="19"/>
                    </a:lnTo>
                    <a:lnTo>
                      <a:pt x="62" y="23"/>
                    </a:lnTo>
                    <a:lnTo>
                      <a:pt x="69" y="28"/>
                    </a:lnTo>
                    <a:lnTo>
                      <a:pt x="70" y="30"/>
                    </a:lnTo>
                    <a:lnTo>
                      <a:pt x="72" y="31"/>
                    </a:lnTo>
                    <a:lnTo>
                      <a:pt x="74" y="33"/>
                    </a:lnTo>
                    <a:lnTo>
                      <a:pt x="79" y="35"/>
                    </a:lnTo>
                    <a:lnTo>
                      <a:pt x="81" y="36"/>
                    </a:lnTo>
                    <a:lnTo>
                      <a:pt x="82" y="38"/>
                    </a:lnTo>
                    <a:lnTo>
                      <a:pt x="86" y="40"/>
                    </a:lnTo>
                    <a:lnTo>
                      <a:pt x="86" y="42"/>
                    </a:lnTo>
                    <a:lnTo>
                      <a:pt x="86" y="42"/>
                    </a:lnTo>
                    <a:lnTo>
                      <a:pt x="88" y="43"/>
                    </a:lnTo>
                    <a:lnTo>
                      <a:pt x="88" y="43"/>
                    </a:lnTo>
                    <a:lnTo>
                      <a:pt x="88" y="43"/>
                    </a:lnTo>
                    <a:lnTo>
                      <a:pt x="89" y="43"/>
                    </a:lnTo>
                    <a:lnTo>
                      <a:pt x="89" y="43"/>
                    </a:lnTo>
                    <a:lnTo>
                      <a:pt x="91" y="43"/>
                    </a:lnTo>
                    <a:lnTo>
                      <a:pt x="91" y="43"/>
                    </a:lnTo>
                    <a:lnTo>
                      <a:pt x="93" y="43"/>
                    </a:lnTo>
                    <a:lnTo>
                      <a:pt x="93" y="43"/>
                    </a:lnTo>
                    <a:lnTo>
                      <a:pt x="96" y="45"/>
                    </a:lnTo>
                    <a:lnTo>
                      <a:pt x="100" y="45"/>
                    </a:lnTo>
                    <a:lnTo>
                      <a:pt x="106" y="45"/>
                    </a:lnTo>
                    <a:lnTo>
                      <a:pt x="106" y="50"/>
                    </a:lnTo>
                    <a:lnTo>
                      <a:pt x="103" y="52"/>
                    </a:lnTo>
                    <a:lnTo>
                      <a:pt x="100" y="52"/>
                    </a:lnTo>
                    <a:lnTo>
                      <a:pt x="96" y="54"/>
                    </a:lnTo>
                    <a:lnTo>
                      <a:pt x="93" y="54"/>
                    </a:lnTo>
                    <a:lnTo>
                      <a:pt x="91" y="54"/>
                    </a:lnTo>
                    <a:lnTo>
                      <a:pt x="89" y="54"/>
                    </a:lnTo>
                    <a:lnTo>
                      <a:pt x="86" y="55"/>
                    </a:lnTo>
                    <a:lnTo>
                      <a:pt x="84" y="5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72" name="Freeform 456"/>
              <p:cNvSpPr>
                <a:spLocks noEditPoints="1"/>
              </p:cNvSpPr>
              <p:nvPr/>
            </p:nvSpPr>
            <p:spPr bwMode="auto">
              <a:xfrm>
                <a:off x="1570" y="2825"/>
                <a:ext cx="135" cy="635"/>
              </a:xfrm>
              <a:custGeom>
                <a:avLst/>
                <a:gdLst>
                  <a:gd name="T0" fmla="*/ 61 w 135"/>
                  <a:gd name="T1" fmla="*/ 625 h 635"/>
                  <a:gd name="T2" fmla="*/ 53 w 135"/>
                  <a:gd name="T3" fmla="*/ 622 h 635"/>
                  <a:gd name="T4" fmla="*/ 43 w 135"/>
                  <a:gd name="T5" fmla="*/ 618 h 635"/>
                  <a:gd name="T6" fmla="*/ 46 w 135"/>
                  <a:gd name="T7" fmla="*/ 603 h 635"/>
                  <a:gd name="T8" fmla="*/ 43 w 135"/>
                  <a:gd name="T9" fmla="*/ 594 h 635"/>
                  <a:gd name="T10" fmla="*/ 31 w 135"/>
                  <a:gd name="T11" fmla="*/ 584 h 635"/>
                  <a:gd name="T12" fmla="*/ 25 w 135"/>
                  <a:gd name="T13" fmla="*/ 567 h 635"/>
                  <a:gd name="T14" fmla="*/ 22 w 135"/>
                  <a:gd name="T15" fmla="*/ 549 h 635"/>
                  <a:gd name="T16" fmla="*/ 22 w 135"/>
                  <a:gd name="T17" fmla="*/ 524 h 635"/>
                  <a:gd name="T18" fmla="*/ 29 w 135"/>
                  <a:gd name="T19" fmla="*/ 513 h 635"/>
                  <a:gd name="T20" fmla="*/ 20 w 135"/>
                  <a:gd name="T21" fmla="*/ 498 h 635"/>
                  <a:gd name="T22" fmla="*/ 15 w 135"/>
                  <a:gd name="T23" fmla="*/ 481 h 635"/>
                  <a:gd name="T24" fmla="*/ 31 w 135"/>
                  <a:gd name="T25" fmla="*/ 486 h 635"/>
                  <a:gd name="T26" fmla="*/ 39 w 135"/>
                  <a:gd name="T27" fmla="*/ 465 h 635"/>
                  <a:gd name="T28" fmla="*/ 39 w 135"/>
                  <a:gd name="T29" fmla="*/ 441 h 635"/>
                  <a:gd name="T30" fmla="*/ 46 w 135"/>
                  <a:gd name="T31" fmla="*/ 414 h 635"/>
                  <a:gd name="T32" fmla="*/ 49 w 135"/>
                  <a:gd name="T33" fmla="*/ 400 h 635"/>
                  <a:gd name="T34" fmla="*/ 37 w 135"/>
                  <a:gd name="T35" fmla="*/ 403 h 635"/>
                  <a:gd name="T36" fmla="*/ 27 w 135"/>
                  <a:gd name="T37" fmla="*/ 386 h 635"/>
                  <a:gd name="T38" fmla="*/ 37 w 135"/>
                  <a:gd name="T39" fmla="*/ 359 h 635"/>
                  <a:gd name="T40" fmla="*/ 36 w 135"/>
                  <a:gd name="T41" fmla="*/ 333 h 635"/>
                  <a:gd name="T42" fmla="*/ 41 w 135"/>
                  <a:gd name="T43" fmla="*/ 311 h 635"/>
                  <a:gd name="T44" fmla="*/ 44 w 135"/>
                  <a:gd name="T45" fmla="*/ 302 h 635"/>
                  <a:gd name="T46" fmla="*/ 56 w 135"/>
                  <a:gd name="T47" fmla="*/ 269 h 635"/>
                  <a:gd name="T48" fmla="*/ 63 w 135"/>
                  <a:gd name="T49" fmla="*/ 221 h 635"/>
                  <a:gd name="T50" fmla="*/ 65 w 135"/>
                  <a:gd name="T51" fmla="*/ 187 h 635"/>
                  <a:gd name="T52" fmla="*/ 72 w 135"/>
                  <a:gd name="T53" fmla="*/ 161 h 635"/>
                  <a:gd name="T54" fmla="*/ 77 w 135"/>
                  <a:gd name="T55" fmla="*/ 132 h 635"/>
                  <a:gd name="T56" fmla="*/ 79 w 135"/>
                  <a:gd name="T57" fmla="*/ 96 h 635"/>
                  <a:gd name="T58" fmla="*/ 85 w 135"/>
                  <a:gd name="T59" fmla="*/ 38 h 635"/>
                  <a:gd name="T60" fmla="*/ 94 w 135"/>
                  <a:gd name="T61" fmla="*/ 0 h 635"/>
                  <a:gd name="T62" fmla="*/ 111 w 135"/>
                  <a:gd name="T63" fmla="*/ 34 h 635"/>
                  <a:gd name="T64" fmla="*/ 114 w 135"/>
                  <a:gd name="T65" fmla="*/ 58 h 635"/>
                  <a:gd name="T66" fmla="*/ 135 w 135"/>
                  <a:gd name="T67" fmla="*/ 86 h 635"/>
                  <a:gd name="T68" fmla="*/ 113 w 135"/>
                  <a:gd name="T69" fmla="*/ 117 h 635"/>
                  <a:gd name="T70" fmla="*/ 114 w 135"/>
                  <a:gd name="T71" fmla="*/ 146 h 635"/>
                  <a:gd name="T72" fmla="*/ 96 w 135"/>
                  <a:gd name="T73" fmla="*/ 175 h 635"/>
                  <a:gd name="T74" fmla="*/ 85 w 135"/>
                  <a:gd name="T75" fmla="*/ 211 h 635"/>
                  <a:gd name="T76" fmla="*/ 84 w 135"/>
                  <a:gd name="T77" fmla="*/ 233 h 635"/>
                  <a:gd name="T78" fmla="*/ 89 w 135"/>
                  <a:gd name="T79" fmla="*/ 251 h 635"/>
                  <a:gd name="T80" fmla="*/ 82 w 135"/>
                  <a:gd name="T81" fmla="*/ 290 h 635"/>
                  <a:gd name="T82" fmla="*/ 72 w 135"/>
                  <a:gd name="T83" fmla="*/ 333 h 635"/>
                  <a:gd name="T84" fmla="*/ 65 w 135"/>
                  <a:gd name="T85" fmla="*/ 364 h 635"/>
                  <a:gd name="T86" fmla="*/ 60 w 135"/>
                  <a:gd name="T87" fmla="*/ 410 h 635"/>
                  <a:gd name="T88" fmla="*/ 63 w 135"/>
                  <a:gd name="T89" fmla="*/ 445 h 635"/>
                  <a:gd name="T90" fmla="*/ 70 w 135"/>
                  <a:gd name="T91" fmla="*/ 455 h 635"/>
                  <a:gd name="T92" fmla="*/ 68 w 135"/>
                  <a:gd name="T93" fmla="*/ 464 h 635"/>
                  <a:gd name="T94" fmla="*/ 65 w 135"/>
                  <a:gd name="T95" fmla="*/ 479 h 635"/>
                  <a:gd name="T96" fmla="*/ 65 w 135"/>
                  <a:gd name="T97" fmla="*/ 488 h 635"/>
                  <a:gd name="T98" fmla="*/ 60 w 135"/>
                  <a:gd name="T99" fmla="*/ 501 h 635"/>
                  <a:gd name="T100" fmla="*/ 55 w 135"/>
                  <a:gd name="T101" fmla="*/ 517 h 635"/>
                  <a:gd name="T102" fmla="*/ 46 w 135"/>
                  <a:gd name="T103" fmla="*/ 536 h 635"/>
                  <a:gd name="T104" fmla="*/ 39 w 135"/>
                  <a:gd name="T105" fmla="*/ 560 h 635"/>
                  <a:gd name="T106" fmla="*/ 51 w 135"/>
                  <a:gd name="T107" fmla="*/ 567 h 635"/>
                  <a:gd name="T108" fmla="*/ 55 w 135"/>
                  <a:gd name="T109" fmla="*/ 579 h 635"/>
                  <a:gd name="T110" fmla="*/ 58 w 135"/>
                  <a:gd name="T111" fmla="*/ 591 h 635"/>
                  <a:gd name="T112" fmla="*/ 90 w 135"/>
                  <a:gd name="T113" fmla="*/ 596 h 635"/>
                  <a:gd name="T114" fmla="*/ 102 w 135"/>
                  <a:gd name="T115" fmla="*/ 597 h 635"/>
                  <a:gd name="T116" fmla="*/ 96 w 135"/>
                  <a:gd name="T117" fmla="*/ 606 h 635"/>
                  <a:gd name="T118" fmla="*/ 75 w 135"/>
                  <a:gd name="T119" fmla="*/ 620 h 635"/>
                  <a:gd name="T120" fmla="*/ 25 w 135"/>
                  <a:gd name="T121" fmla="*/ 54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635">
                    <a:moveTo>
                      <a:pt x="68" y="635"/>
                    </a:moveTo>
                    <a:lnTo>
                      <a:pt x="63" y="634"/>
                    </a:lnTo>
                    <a:lnTo>
                      <a:pt x="60" y="634"/>
                    </a:lnTo>
                    <a:lnTo>
                      <a:pt x="51" y="627"/>
                    </a:lnTo>
                    <a:lnTo>
                      <a:pt x="51" y="623"/>
                    </a:lnTo>
                    <a:lnTo>
                      <a:pt x="55" y="620"/>
                    </a:lnTo>
                    <a:lnTo>
                      <a:pt x="56" y="623"/>
                    </a:lnTo>
                    <a:lnTo>
                      <a:pt x="61" y="623"/>
                    </a:lnTo>
                    <a:lnTo>
                      <a:pt x="61" y="625"/>
                    </a:lnTo>
                    <a:lnTo>
                      <a:pt x="61" y="625"/>
                    </a:lnTo>
                    <a:lnTo>
                      <a:pt x="61" y="622"/>
                    </a:lnTo>
                    <a:lnTo>
                      <a:pt x="70" y="613"/>
                    </a:lnTo>
                    <a:lnTo>
                      <a:pt x="70" y="613"/>
                    </a:lnTo>
                    <a:lnTo>
                      <a:pt x="70" y="613"/>
                    </a:lnTo>
                    <a:lnTo>
                      <a:pt x="65" y="613"/>
                    </a:lnTo>
                    <a:lnTo>
                      <a:pt x="60" y="618"/>
                    </a:lnTo>
                    <a:lnTo>
                      <a:pt x="53" y="618"/>
                    </a:lnTo>
                    <a:lnTo>
                      <a:pt x="53" y="622"/>
                    </a:lnTo>
                    <a:lnTo>
                      <a:pt x="49" y="625"/>
                    </a:lnTo>
                    <a:lnTo>
                      <a:pt x="49" y="625"/>
                    </a:lnTo>
                    <a:lnTo>
                      <a:pt x="46" y="625"/>
                    </a:lnTo>
                    <a:lnTo>
                      <a:pt x="46" y="625"/>
                    </a:lnTo>
                    <a:lnTo>
                      <a:pt x="44" y="625"/>
                    </a:lnTo>
                    <a:lnTo>
                      <a:pt x="39" y="620"/>
                    </a:lnTo>
                    <a:lnTo>
                      <a:pt x="46" y="620"/>
                    </a:lnTo>
                    <a:lnTo>
                      <a:pt x="46" y="620"/>
                    </a:lnTo>
                    <a:lnTo>
                      <a:pt x="43" y="618"/>
                    </a:lnTo>
                    <a:lnTo>
                      <a:pt x="43" y="615"/>
                    </a:lnTo>
                    <a:lnTo>
                      <a:pt x="46" y="611"/>
                    </a:lnTo>
                    <a:lnTo>
                      <a:pt x="53" y="611"/>
                    </a:lnTo>
                    <a:lnTo>
                      <a:pt x="56" y="608"/>
                    </a:lnTo>
                    <a:lnTo>
                      <a:pt x="63" y="608"/>
                    </a:lnTo>
                    <a:lnTo>
                      <a:pt x="63" y="608"/>
                    </a:lnTo>
                    <a:lnTo>
                      <a:pt x="63" y="608"/>
                    </a:lnTo>
                    <a:lnTo>
                      <a:pt x="46" y="608"/>
                    </a:lnTo>
                    <a:lnTo>
                      <a:pt x="46" y="603"/>
                    </a:lnTo>
                    <a:lnTo>
                      <a:pt x="49" y="601"/>
                    </a:lnTo>
                    <a:lnTo>
                      <a:pt x="48" y="599"/>
                    </a:lnTo>
                    <a:lnTo>
                      <a:pt x="48" y="589"/>
                    </a:lnTo>
                    <a:lnTo>
                      <a:pt x="46" y="587"/>
                    </a:lnTo>
                    <a:lnTo>
                      <a:pt x="43" y="587"/>
                    </a:lnTo>
                    <a:lnTo>
                      <a:pt x="41" y="589"/>
                    </a:lnTo>
                    <a:lnTo>
                      <a:pt x="41" y="589"/>
                    </a:lnTo>
                    <a:lnTo>
                      <a:pt x="43" y="589"/>
                    </a:lnTo>
                    <a:lnTo>
                      <a:pt x="43" y="594"/>
                    </a:lnTo>
                    <a:lnTo>
                      <a:pt x="41" y="597"/>
                    </a:lnTo>
                    <a:lnTo>
                      <a:pt x="39" y="596"/>
                    </a:lnTo>
                    <a:lnTo>
                      <a:pt x="36" y="596"/>
                    </a:lnTo>
                    <a:lnTo>
                      <a:pt x="32" y="592"/>
                    </a:lnTo>
                    <a:lnTo>
                      <a:pt x="32" y="592"/>
                    </a:lnTo>
                    <a:lnTo>
                      <a:pt x="31" y="592"/>
                    </a:lnTo>
                    <a:lnTo>
                      <a:pt x="29" y="592"/>
                    </a:lnTo>
                    <a:lnTo>
                      <a:pt x="29" y="587"/>
                    </a:lnTo>
                    <a:lnTo>
                      <a:pt x="31" y="584"/>
                    </a:lnTo>
                    <a:lnTo>
                      <a:pt x="31" y="582"/>
                    </a:lnTo>
                    <a:lnTo>
                      <a:pt x="27" y="580"/>
                    </a:lnTo>
                    <a:lnTo>
                      <a:pt x="25" y="579"/>
                    </a:lnTo>
                    <a:lnTo>
                      <a:pt x="25" y="573"/>
                    </a:lnTo>
                    <a:lnTo>
                      <a:pt x="29" y="573"/>
                    </a:lnTo>
                    <a:lnTo>
                      <a:pt x="31" y="572"/>
                    </a:lnTo>
                    <a:lnTo>
                      <a:pt x="24" y="572"/>
                    </a:lnTo>
                    <a:lnTo>
                      <a:pt x="24" y="567"/>
                    </a:lnTo>
                    <a:lnTo>
                      <a:pt x="25" y="567"/>
                    </a:lnTo>
                    <a:lnTo>
                      <a:pt x="25" y="565"/>
                    </a:lnTo>
                    <a:lnTo>
                      <a:pt x="19" y="565"/>
                    </a:lnTo>
                    <a:lnTo>
                      <a:pt x="24" y="560"/>
                    </a:lnTo>
                    <a:lnTo>
                      <a:pt x="24" y="560"/>
                    </a:lnTo>
                    <a:lnTo>
                      <a:pt x="24" y="556"/>
                    </a:lnTo>
                    <a:lnTo>
                      <a:pt x="25" y="555"/>
                    </a:lnTo>
                    <a:lnTo>
                      <a:pt x="24" y="555"/>
                    </a:lnTo>
                    <a:lnTo>
                      <a:pt x="24" y="553"/>
                    </a:lnTo>
                    <a:lnTo>
                      <a:pt x="22" y="549"/>
                    </a:lnTo>
                    <a:lnTo>
                      <a:pt x="25" y="546"/>
                    </a:lnTo>
                    <a:lnTo>
                      <a:pt x="20" y="543"/>
                    </a:lnTo>
                    <a:lnTo>
                      <a:pt x="20" y="536"/>
                    </a:lnTo>
                    <a:lnTo>
                      <a:pt x="24" y="532"/>
                    </a:lnTo>
                    <a:lnTo>
                      <a:pt x="20" y="527"/>
                    </a:lnTo>
                    <a:lnTo>
                      <a:pt x="25" y="525"/>
                    </a:lnTo>
                    <a:lnTo>
                      <a:pt x="25" y="525"/>
                    </a:lnTo>
                    <a:lnTo>
                      <a:pt x="24" y="524"/>
                    </a:lnTo>
                    <a:lnTo>
                      <a:pt x="22" y="524"/>
                    </a:lnTo>
                    <a:lnTo>
                      <a:pt x="15" y="517"/>
                    </a:lnTo>
                    <a:lnTo>
                      <a:pt x="24" y="517"/>
                    </a:lnTo>
                    <a:lnTo>
                      <a:pt x="25" y="518"/>
                    </a:lnTo>
                    <a:lnTo>
                      <a:pt x="32" y="518"/>
                    </a:lnTo>
                    <a:lnTo>
                      <a:pt x="34" y="520"/>
                    </a:lnTo>
                    <a:lnTo>
                      <a:pt x="34" y="520"/>
                    </a:lnTo>
                    <a:lnTo>
                      <a:pt x="34" y="515"/>
                    </a:lnTo>
                    <a:lnTo>
                      <a:pt x="32" y="513"/>
                    </a:lnTo>
                    <a:lnTo>
                      <a:pt x="29" y="513"/>
                    </a:lnTo>
                    <a:lnTo>
                      <a:pt x="25" y="513"/>
                    </a:lnTo>
                    <a:lnTo>
                      <a:pt x="22" y="510"/>
                    </a:lnTo>
                    <a:lnTo>
                      <a:pt x="22" y="503"/>
                    </a:lnTo>
                    <a:lnTo>
                      <a:pt x="25" y="503"/>
                    </a:lnTo>
                    <a:lnTo>
                      <a:pt x="25" y="500"/>
                    </a:lnTo>
                    <a:lnTo>
                      <a:pt x="27" y="500"/>
                    </a:lnTo>
                    <a:lnTo>
                      <a:pt x="24" y="496"/>
                    </a:lnTo>
                    <a:lnTo>
                      <a:pt x="22" y="496"/>
                    </a:lnTo>
                    <a:lnTo>
                      <a:pt x="20" y="498"/>
                    </a:lnTo>
                    <a:lnTo>
                      <a:pt x="15" y="496"/>
                    </a:lnTo>
                    <a:lnTo>
                      <a:pt x="12" y="493"/>
                    </a:lnTo>
                    <a:lnTo>
                      <a:pt x="12" y="493"/>
                    </a:lnTo>
                    <a:lnTo>
                      <a:pt x="7" y="493"/>
                    </a:lnTo>
                    <a:lnTo>
                      <a:pt x="3" y="494"/>
                    </a:lnTo>
                    <a:lnTo>
                      <a:pt x="0" y="491"/>
                    </a:lnTo>
                    <a:lnTo>
                      <a:pt x="7" y="484"/>
                    </a:lnTo>
                    <a:lnTo>
                      <a:pt x="15" y="484"/>
                    </a:lnTo>
                    <a:lnTo>
                      <a:pt x="15" y="481"/>
                    </a:lnTo>
                    <a:lnTo>
                      <a:pt x="13" y="481"/>
                    </a:lnTo>
                    <a:lnTo>
                      <a:pt x="13" y="476"/>
                    </a:lnTo>
                    <a:lnTo>
                      <a:pt x="19" y="476"/>
                    </a:lnTo>
                    <a:lnTo>
                      <a:pt x="20" y="477"/>
                    </a:lnTo>
                    <a:lnTo>
                      <a:pt x="25" y="477"/>
                    </a:lnTo>
                    <a:lnTo>
                      <a:pt x="27" y="479"/>
                    </a:lnTo>
                    <a:lnTo>
                      <a:pt x="27" y="482"/>
                    </a:lnTo>
                    <a:lnTo>
                      <a:pt x="27" y="482"/>
                    </a:lnTo>
                    <a:lnTo>
                      <a:pt x="31" y="486"/>
                    </a:lnTo>
                    <a:lnTo>
                      <a:pt x="31" y="488"/>
                    </a:lnTo>
                    <a:lnTo>
                      <a:pt x="32" y="486"/>
                    </a:lnTo>
                    <a:lnTo>
                      <a:pt x="34" y="484"/>
                    </a:lnTo>
                    <a:lnTo>
                      <a:pt x="34" y="482"/>
                    </a:lnTo>
                    <a:lnTo>
                      <a:pt x="31" y="479"/>
                    </a:lnTo>
                    <a:lnTo>
                      <a:pt x="34" y="477"/>
                    </a:lnTo>
                    <a:lnTo>
                      <a:pt x="34" y="469"/>
                    </a:lnTo>
                    <a:lnTo>
                      <a:pt x="37" y="465"/>
                    </a:lnTo>
                    <a:lnTo>
                      <a:pt x="39" y="465"/>
                    </a:lnTo>
                    <a:lnTo>
                      <a:pt x="37" y="464"/>
                    </a:lnTo>
                    <a:lnTo>
                      <a:pt x="37" y="458"/>
                    </a:lnTo>
                    <a:lnTo>
                      <a:pt x="41" y="458"/>
                    </a:lnTo>
                    <a:lnTo>
                      <a:pt x="44" y="457"/>
                    </a:lnTo>
                    <a:lnTo>
                      <a:pt x="44" y="453"/>
                    </a:lnTo>
                    <a:lnTo>
                      <a:pt x="46" y="451"/>
                    </a:lnTo>
                    <a:lnTo>
                      <a:pt x="43" y="446"/>
                    </a:lnTo>
                    <a:lnTo>
                      <a:pt x="37" y="446"/>
                    </a:lnTo>
                    <a:lnTo>
                      <a:pt x="39" y="441"/>
                    </a:lnTo>
                    <a:lnTo>
                      <a:pt x="43" y="438"/>
                    </a:lnTo>
                    <a:lnTo>
                      <a:pt x="43" y="434"/>
                    </a:lnTo>
                    <a:lnTo>
                      <a:pt x="39" y="431"/>
                    </a:lnTo>
                    <a:lnTo>
                      <a:pt x="43" y="427"/>
                    </a:lnTo>
                    <a:lnTo>
                      <a:pt x="44" y="422"/>
                    </a:lnTo>
                    <a:lnTo>
                      <a:pt x="44" y="422"/>
                    </a:lnTo>
                    <a:lnTo>
                      <a:pt x="44" y="421"/>
                    </a:lnTo>
                    <a:lnTo>
                      <a:pt x="44" y="414"/>
                    </a:lnTo>
                    <a:lnTo>
                      <a:pt x="46" y="414"/>
                    </a:lnTo>
                    <a:lnTo>
                      <a:pt x="46" y="410"/>
                    </a:lnTo>
                    <a:lnTo>
                      <a:pt x="49" y="409"/>
                    </a:lnTo>
                    <a:lnTo>
                      <a:pt x="49" y="409"/>
                    </a:lnTo>
                    <a:lnTo>
                      <a:pt x="49" y="410"/>
                    </a:lnTo>
                    <a:lnTo>
                      <a:pt x="49" y="410"/>
                    </a:lnTo>
                    <a:lnTo>
                      <a:pt x="49" y="409"/>
                    </a:lnTo>
                    <a:lnTo>
                      <a:pt x="48" y="405"/>
                    </a:lnTo>
                    <a:lnTo>
                      <a:pt x="48" y="400"/>
                    </a:lnTo>
                    <a:lnTo>
                      <a:pt x="49" y="400"/>
                    </a:lnTo>
                    <a:lnTo>
                      <a:pt x="49" y="400"/>
                    </a:lnTo>
                    <a:lnTo>
                      <a:pt x="49" y="400"/>
                    </a:lnTo>
                    <a:lnTo>
                      <a:pt x="49" y="400"/>
                    </a:lnTo>
                    <a:lnTo>
                      <a:pt x="44" y="400"/>
                    </a:lnTo>
                    <a:lnTo>
                      <a:pt x="43" y="400"/>
                    </a:lnTo>
                    <a:lnTo>
                      <a:pt x="41" y="400"/>
                    </a:lnTo>
                    <a:lnTo>
                      <a:pt x="41" y="400"/>
                    </a:lnTo>
                    <a:lnTo>
                      <a:pt x="41" y="403"/>
                    </a:lnTo>
                    <a:lnTo>
                      <a:pt x="37" y="403"/>
                    </a:lnTo>
                    <a:lnTo>
                      <a:pt x="37" y="403"/>
                    </a:lnTo>
                    <a:lnTo>
                      <a:pt x="36" y="403"/>
                    </a:lnTo>
                    <a:lnTo>
                      <a:pt x="36" y="403"/>
                    </a:lnTo>
                    <a:lnTo>
                      <a:pt x="34" y="402"/>
                    </a:lnTo>
                    <a:lnTo>
                      <a:pt x="32" y="402"/>
                    </a:lnTo>
                    <a:lnTo>
                      <a:pt x="32" y="398"/>
                    </a:lnTo>
                    <a:lnTo>
                      <a:pt x="31" y="398"/>
                    </a:lnTo>
                    <a:lnTo>
                      <a:pt x="27" y="393"/>
                    </a:lnTo>
                    <a:lnTo>
                      <a:pt x="27" y="386"/>
                    </a:lnTo>
                    <a:lnTo>
                      <a:pt x="29" y="383"/>
                    </a:lnTo>
                    <a:lnTo>
                      <a:pt x="29" y="381"/>
                    </a:lnTo>
                    <a:lnTo>
                      <a:pt x="31" y="378"/>
                    </a:lnTo>
                    <a:lnTo>
                      <a:pt x="31" y="376"/>
                    </a:lnTo>
                    <a:lnTo>
                      <a:pt x="31" y="367"/>
                    </a:lnTo>
                    <a:lnTo>
                      <a:pt x="34" y="366"/>
                    </a:lnTo>
                    <a:lnTo>
                      <a:pt x="36" y="364"/>
                    </a:lnTo>
                    <a:lnTo>
                      <a:pt x="36" y="362"/>
                    </a:lnTo>
                    <a:lnTo>
                      <a:pt x="37" y="359"/>
                    </a:lnTo>
                    <a:lnTo>
                      <a:pt x="37" y="355"/>
                    </a:lnTo>
                    <a:lnTo>
                      <a:pt x="37" y="350"/>
                    </a:lnTo>
                    <a:lnTo>
                      <a:pt x="37" y="350"/>
                    </a:lnTo>
                    <a:lnTo>
                      <a:pt x="36" y="348"/>
                    </a:lnTo>
                    <a:lnTo>
                      <a:pt x="36" y="348"/>
                    </a:lnTo>
                    <a:lnTo>
                      <a:pt x="34" y="343"/>
                    </a:lnTo>
                    <a:lnTo>
                      <a:pt x="34" y="335"/>
                    </a:lnTo>
                    <a:lnTo>
                      <a:pt x="34" y="335"/>
                    </a:lnTo>
                    <a:lnTo>
                      <a:pt x="36" y="333"/>
                    </a:lnTo>
                    <a:lnTo>
                      <a:pt x="32" y="330"/>
                    </a:lnTo>
                    <a:lnTo>
                      <a:pt x="32" y="326"/>
                    </a:lnTo>
                    <a:lnTo>
                      <a:pt x="32" y="321"/>
                    </a:lnTo>
                    <a:lnTo>
                      <a:pt x="34" y="319"/>
                    </a:lnTo>
                    <a:lnTo>
                      <a:pt x="39" y="319"/>
                    </a:lnTo>
                    <a:lnTo>
                      <a:pt x="39" y="318"/>
                    </a:lnTo>
                    <a:lnTo>
                      <a:pt x="39" y="316"/>
                    </a:lnTo>
                    <a:lnTo>
                      <a:pt x="39" y="309"/>
                    </a:lnTo>
                    <a:lnTo>
                      <a:pt x="41" y="311"/>
                    </a:lnTo>
                    <a:lnTo>
                      <a:pt x="41" y="311"/>
                    </a:lnTo>
                    <a:lnTo>
                      <a:pt x="41" y="311"/>
                    </a:lnTo>
                    <a:lnTo>
                      <a:pt x="41" y="311"/>
                    </a:lnTo>
                    <a:lnTo>
                      <a:pt x="41" y="309"/>
                    </a:lnTo>
                    <a:lnTo>
                      <a:pt x="43" y="307"/>
                    </a:lnTo>
                    <a:lnTo>
                      <a:pt x="43" y="307"/>
                    </a:lnTo>
                    <a:lnTo>
                      <a:pt x="43" y="304"/>
                    </a:lnTo>
                    <a:lnTo>
                      <a:pt x="43" y="302"/>
                    </a:lnTo>
                    <a:lnTo>
                      <a:pt x="44" y="302"/>
                    </a:lnTo>
                    <a:lnTo>
                      <a:pt x="44" y="302"/>
                    </a:lnTo>
                    <a:lnTo>
                      <a:pt x="44" y="302"/>
                    </a:lnTo>
                    <a:lnTo>
                      <a:pt x="44" y="302"/>
                    </a:lnTo>
                    <a:lnTo>
                      <a:pt x="48" y="295"/>
                    </a:lnTo>
                    <a:lnTo>
                      <a:pt x="49" y="288"/>
                    </a:lnTo>
                    <a:lnTo>
                      <a:pt x="53" y="287"/>
                    </a:lnTo>
                    <a:lnTo>
                      <a:pt x="56" y="276"/>
                    </a:lnTo>
                    <a:lnTo>
                      <a:pt x="56" y="273"/>
                    </a:lnTo>
                    <a:lnTo>
                      <a:pt x="56" y="269"/>
                    </a:lnTo>
                    <a:lnTo>
                      <a:pt x="56" y="266"/>
                    </a:lnTo>
                    <a:lnTo>
                      <a:pt x="60" y="263"/>
                    </a:lnTo>
                    <a:lnTo>
                      <a:pt x="61" y="259"/>
                    </a:lnTo>
                    <a:lnTo>
                      <a:pt x="61" y="256"/>
                    </a:lnTo>
                    <a:lnTo>
                      <a:pt x="61" y="247"/>
                    </a:lnTo>
                    <a:lnTo>
                      <a:pt x="65" y="245"/>
                    </a:lnTo>
                    <a:lnTo>
                      <a:pt x="65" y="232"/>
                    </a:lnTo>
                    <a:lnTo>
                      <a:pt x="63" y="227"/>
                    </a:lnTo>
                    <a:lnTo>
                      <a:pt x="63" y="221"/>
                    </a:lnTo>
                    <a:lnTo>
                      <a:pt x="61" y="216"/>
                    </a:lnTo>
                    <a:lnTo>
                      <a:pt x="61" y="211"/>
                    </a:lnTo>
                    <a:lnTo>
                      <a:pt x="61" y="206"/>
                    </a:lnTo>
                    <a:lnTo>
                      <a:pt x="67" y="199"/>
                    </a:lnTo>
                    <a:lnTo>
                      <a:pt x="67" y="196"/>
                    </a:lnTo>
                    <a:lnTo>
                      <a:pt x="67" y="190"/>
                    </a:lnTo>
                    <a:lnTo>
                      <a:pt x="67" y="189"/>
                    </a:lnTo>
                    <a:lnTo>
                      <a:pt x="67" y="189"/>
                    </a:lnTo>
                    <a:lnTo>
                      <a:pt x="65" y="187"/>
                    </a:lnTo>
                    <a:lnTo>
                      <a:pt x="65" y="185"/>
                    </a:lnTo>
                    <a:lnTo>
                      <a:pt x="65" y="180"/>
                    </a:lnTo>
                    <a:lnTo>
                      <a:pt x="65" y="178"/>
                    </a:lnTo>
                    <a:lnTo>
                      <a:pt x="65" y="178"/>
                    </a:lnTo>
                    <a:lnTo>
                      <a:pt x="67" y="178"/>
                    </a:lnTo>
                    <a:lnTo>
                      <a:pt x="67" y="178"/>
                    </a:lnTo>
                    <a:lnTo>
                      <a:pt x="70" y="170"/>
                    </a:lnTo>
                    <a:lnTo>
                      <a:pt x="70" y="166"/>
                    </a:lnTo>
                    <a:lnTo>
                      <a:pt x="72" y="161"/>
                    </a:lnTo>
                    <a:lnTo>
                      <a:pt x="72" y="158"/>
                    </a:lnTo>
                    <a:lnTo>
                      <a:pt x="73" y="153"/>
                    </a:lnTo>
                    <a:lnTo>
                      <a:pt x="73" y="148"/>
                    </a:lnTo>
                    <a:lnTo>
                      <a:pt x="79" y="139"/>
                    </a:lnTo>
                    <a:lnTo>
                      <a:pt x="77" y="135"/>
                    </a:lnTo>
                    <a:lnTo>
                      <a:pt x="77" y="135"/>
                    </a:lnTo>
                    <a:lnTo>
                      <a:pt x="77" y="135"/>
                    </a:lnTo>
                    <a:lnTo>
                      <a:pt x="77" y="132"/>
                    </a:lnTo>
                    <a:lnTo>
                      <a:pt x="77" y="132"/>
                    </a:lnTo>
                    <a:lnTo>
                      <a:pt x="77" y="130"/>
                    </a:lnTo>
                    <a:lnTo>
                      <a:pt x="77" y="127"/>
                    </a:lnTo>
                    <a:lnTo>
                      <a:pt x="77" y="127"/>
                    </a:lnTo>
                    <a:lnTo>
                      <a:pt x="80" y="123"/>
                    </a:lnTo>
                    <a:lnTo>
                      <a:pt x="80" y="120"/>
                    </a:lnTo>
                    <a:lnTo>
                      <a:pt x="79" y="113"/>
                    </a:lnTo>
                    <a:lnTo>
                      <a:pt x="79" y="98"/>
                    </a:lnTo>
                    <a:lnTo>
                      <a:pt x="80" y="96"/>
                    </a:lnTo>
                    <a:lnTo>
                      <a:pt x="79" y="96"/>
                    </a:lnTo>
                    <a:lnTo>
                      <a:pt x="79" y="89"/>
                    </a:lnTo>
                    <a:lnTo>
                      <a:pt x="82" y="86"/>
                    </a:lnTo>
                    <a:lnTo>
                      <a:pt x="82" y="86"/>
                    </a:lnTo>
                    <a:lnTo>
                      <a:pt x="84" y="74"/>
                    </a:lnTo>
                    <a:lnTo>
                      <a:pt x="84" y="67"/>
                    </a:lnTo>
                    <a:lnTo>
                      <a:pt x="85" y="60"/>
                    </a:lnTo>
                    <a:lnTo>
                      <a:pt x="84" y="53"/>
                    </a:lnTo>
                    <a:lnTo>
                      <a:pt x="85" y="44"/>
                    </a:lnTo>
                    <a:lnTo>
                      <a:pt x="85" y="38"/>
                    </a:lnTo>
                    <a:lnTo>
                      <a:pt x="82" y="29"/>
                    </a:lnTo>
                    <a:lnTo>
                      <a:pt x="82" y="22"/>
                    </a:lnTo>
                    <a:lnTo>
                      <a:pt x="82" y="17"/>
                    </a:lnTo>
                    <a:lnTo>
                      <a:pt x="79" y="10"/>
                    </a:lnTo>
                    <a:lnTo>
                      <a:pt x="87" y="10"/>
                    </a:lnTo>
                    <a:lnTo>
                      <a:pt x="89" y="10"/>
                    </a:lnTo>
                    <a:lnTo>
                      <a:pt x="90" y="7"/>
                    </a:lnTo>
                    <a:lnTo>
                      <a:pt x="90" y="2"/>
                    </a:lnTo>
                    <a:lnTo>
                      <a:pt x="94" y="0"/>
                    </a:lnTo>
                    <a:lnTo>
                      <a:pt x="97" y="0"/>
                    </a:lnTo>
                    <a:lnTo>
                      <a:pt x="101" y="5"/>
                    </a:lnTo>
                    <a:lnTo>
                      <a:pt x="102" y="10"/>
                    </a:lnTo>
                    <a:lnTo>
                      <a:pt x="104" y="17"/>
                    </a:lnTo>
                    <a:lnTo>
                      <a:pt x="104" y="20"/>
                    </a:lnTo>
                    <a:lnTo>
                      <a:pt x="106" y="22"/>
                    </a:lnTo>
                    <a:lnTo>
                      <a:pt x="111" y="26"/>
                    </a:lnTo>
                    <a:lnTo>
                      <a:pt x="111" y="34"/>
                    </a:lnTo>
                    <a:lnTo>
                      <a:pt x="111" y="34"/>
                    </a:lnTo>
                    <a:lnTo>
                      <a:pt x="109" y="34"/>
                    </a:lnTo>
                    <a:lnTo>
                      <a:pt x="109" y="34"/>
                    </a:lnTo>
                    <a:lnTo>
                      <a:pt x="113" y="38"/>
                    </a:lnTo>
                    <a:lnTo>
                      <a:pt x="109" y="41"/>
                    </a:lnTo>
                    <a:lnTo>
                      <a:pt x="109" y="44"/>
                    </a:lnTo>
                    <a:lnTo>
                      <a:pt x="113" y="48"/>
                    </a:lnTo>
                    <a:lnTo>
                      <a:pt x="113" y="51"/>
                    </a:lnTo>
                    <a:lnTo>
                      <a:pt x="114" y="55"/>
                    </a:lnTo>
                    <a:lnTo>
                      <a:pt x="114" y="58"/>
                    </a:lnTo>
                    <a:lnTo>
                      <a:pt x="118" y="63"/>
                    </a:lnTo>
                    <a:lnTo>
                      <a:pt x="118" y="69"/>
                    </a:lnTo>
                    <a:lnTo>
                      <a:pt x="121" y="70"/>
                    </a:lnTo>
                    <a:lnTo>
                      <a:pt x="121" y="81"/>
                    </a:lnTo>
                    <a:lnTo>
                      <a:pt x="121" y="82"/>
                    </a:lnTo>
                    <a:lnTo>
                      <a:pt x="125" y="82"/>
                    </a:lnTo>
                    <a:lnTo>
                      <a:pt x="128" y="82"/>
                    </a:lnTo>
                    <a:lnTo>
                      <a:pt x="132" y="82"/>
                    </a:lnTo>
                    <a:lnTo>
                      <a:pt x="135" y="86"/>
                    </a:lnTo>
                    <a:lnTo>
                      <a:pt x="133" y="93"/>
                    </a:lnTo>
                    <a:lnTo>
                      <a:pt x="132" y="96"/>
                    </a:lnTo>
                    <a:lnTo>
                      <a:pt x="132" y="101"/>
                    </a:lnTo>
                    <a:lnTo>
                      <a:pt x="128" y="103"/>
                    </a:lnTo>
                    <a:lnTo>
                      <a:pt x="123" y="106"/>
                    </a:lnTo>
                    <a:lnTo>
                      <a:pt x="118" y="108"/>
                    </a:lnTo>
                    <a:lnTo>
                      <a:pt x="114" y="110"/>
                    </a:lnTo>
                    <a:lnTo>
                      <a:pt x="111" y="115"/>
                    </a:lnTo>
                    <a:lnTo>
                      <a:pt x="113" y="117"/>
                    </a:lnTo>
                    <a:lnTo>
                      <a:pt x="113" y="120"/>
                    </a:lnTo>
                    <a:lnTo>
                      <a:pt x="109" y="123"/>
                    </a:lnTo>
                    <a:lnTo>
                      <a:pt x="111" y="127"/>
                    </a:lnTo>
                    <a:lnTo>
                      <a:pt x="113" y="132"/>
                    </a:lnTo>
                    <a:lnTo>
                      <a:pt x="113" y="135"/>
                    </a:lnTo>
                    <a:lnTo>
                      <a:pt x="111" y="139"/>
                    </a:lnTo>
                    <a:lnTo>
                      <a:pt x="111" y="141"/>
                    </a:lnTo>
                    <a:lnTo>
                      <a:pt x="111" y="144"/>
                    </a:lnTo>
                    <a:lnTo>
                      <a:pt x="114" y="146"/>
                    </a:lnTo>
                    <a:lnTo>
                      <a:pt x="114" y="151"/>
                    </a:lnTo>
                    <a:lnTo>
                      <a:pt x="111" y="153"/>
                    </a:lnTo>
                    <a:lnTo>
                      <a:pt x="108" y="153"/>
                    </a:lnTo>
                    <a:lnTo>
                      <a:pt x="108" y="156"/>
                    </a:lnTo>
                    <a:lnTo>
                      <a:pt x="104" y="161"/>
                    </a:lnTo>
                    <a:lnTo>
                      <a:pt x="102" y="165"/>
                    </a:lnTo>
                    <a:lnTo>
                      <a:pt x="97" y="168"/>
                    </a:lnTo>
                    <a:lnTo>
                      <a:pt x="96" y="172"/>
                    </a:lnTo>
                    <a:lnTo>
                      <a:pt x="96" y="175"/>
                    </a:lnTo>
                    <a:lnTo>
                      <a:pt x="94" y="178"/>
                    </a:lnTo>
                    <a:lnTo>
                      <a:pt x="94" y="184"/>
                    </a:lnTo>
                    <a:lnTo>
                      <a:pt x="89" y="187"/>
                    </a:lnTo>
                    <a:lnTo>
                      <a:pt x="90" y="190"/>
                    </a:lnTo>
                    <a:lnTo>
                      <a:pt x="90" y="196"/>
                    </a:lnTo>
                    <a:lnTo>
                      <a:pt x="90" y="199"/>
                    </a:lnTo>
                    <a:lnTo>
                      <a:pt x="90" y="204"/>
                    </a:lnTo>
                    <a:lnTo>
                      <a:pt x="85" y="209"/>
                    </a:lnTo>
                    <a:lnTo>
                      <a:pt x="85" y="211"/>
                    </a:lnTo>
                    <a:lnTo>
                      <a:pt x="85" y="211"/>
                    </a:lnTo>
                    <a:lnTo>
                      <a:pt x="85" y="214"/>
                    </a:lnTo>
                    <a:lnTo>
                      <a:pt x="84" y="216"/>
                    </a:lnTo>
                    <a:lnTo>
                      <a:pt x="82" y="218"/>
                    </a:lnTo>
                    <a:lnTo>
                      <a:pt x="82" y="220"/>
                    </a:lnTo>
                    <a:lnTo>
                      <a:pt x="82" y="223"/>
                    </a:lnTo>
                    <a:lnTo>
                      <a:pt x="82" y="227"/>
                    </a:lnTo>
                    <a:lnTo>
                      <a:pt x="84" y="228"/>
                    </a:lnTo>
                    <a:lnTo>
                      <a:pt x="84" y="233"/>
                    </a:lnTo>
                    <a:lnTo>
                      <a:pt x="85" y="237"/>
                    </a:lnTo>
                    <a:lnTo>
                      <a:pt x="87" y="239"/>
                    </a:lnTo>
                    <a:lnTo>
                      <a:pt x="87" y="244"/>
                    </a:lnTo>
                    <a:lnTo>
                      <a:pt x="87" y="244"/>
                    </a:lnTo>
                    <a:lnTo>
                      <a:pt x="87" y="244"/>
                    </a:lnTo>
                    <a:lnTo>
                      <a:pt x="87" y="245"/>
                    </a:lnTo>
                    <a:lnTo>
                      <a:pt x="87" y="245"/>
                    </a:lnTo>
                    <a:lnTo>
                      <a:pt x="89" y="247"/>
                    </a:lnTo>
                    <a:lnTo>
                      <a:pt x="89" y="251"/>
                    </a:lnTo>
                    <a:lnTo>
                      <a:pt x="89" y="252"/>
                    </a:lnTo>
                    <a:lnTo>
                      <a:pt x="92" y="254"/>
                    </a:lnTo>
                    <a:lnTo>
                      <a:pt x="90" y="259"/>
                    </a:lnTo>
                    <a:lnTo>
                      <a:pt x="90" y="269"/>
                    </a:lnTo>
                    <a:lnTo>
                      <a:pt x="87" y="275"/>
                    </a:lnTo>
                    <a:lnTo>
                      <a:pt x="85" y="280"/>
                    </a:lnTo>
                    <a:lnTo>
                      <a:pt x="84" y="281"/>
                    </a:lnTo>
                    <a:lnTo>
                      <a:pt x="84" y="287"/>
                    </a:lnTo>
                    <a:lnTo>
                      <a:pt x="82" y="290"/>
                    </a:lnTo>
                    <a:lnTo>
                      <a:pt x="82" y="302"/>
                    </a:lnTo>
                    <a:lnTo>
                      <a:pt x="80" y="306"/>
                    </a:lnTo>
                    <a:lnTo>
                      <a:pt x="80" y="309"/>
                    </a:lnTo>
                    <a:lnTo>
                      <a:pt x="75" y="309"/>
                    </a:lnTo>
                    <a:lnTo>
                      <a:pt x="73" y="311"/>
                    </a:lnTo>
                    <a:lnTo>
                      <a:pt x="73" y="312"/>
                    </a:lnTo>
                    <a:lnTo>
                      <a:pt x="73" y="323"/>
                    </a:lnTo>
                    <a:lnTo>
                      <a:pt x="72" y="326"/>
                    </a:lnTo>
                    <a:lnTo>
                      <a:pt x="72" y="333"/>
                    </a:lnTo>
                    <a:lnTo>
                      <a:pt x="75" y="338"/>
                    </a:lnTo>
                    <a:lnTo>
                      <a:pt x="77" y="342"/>
                    </a:lnTo>
                    <a:lnTo>
                      <a:pt x="77" y="347"/>
                    </a:lnTo>
                    <a:lnTo>
                      <a:pt x="77" y="348"/>
                    </a:lnTo>
                    <a:lnTo>
                      <a:pt x="70" y="350"/>
                    </a:lnTo>
                    <a:lnTo>
                      <a:pt x="68" y="352"/>
                    </a:lnTo>
                    <a:lnTo>
                      <a:pt x="68" y="355"/>
                    </a:lnTo>
                    <a:lnTo>
                      <a:pt x="68" y="362"/>
                    </a:lnTo>
                    <a:lnTo>
                      <a:pt x="65" y="364"/>
                    </a:lnTo>
                    <a:lnTo>
                      <a:pt x="65" y="371"/>
                    </a:lnTo>
                    <a:lnTo>
                      <a:pt x="63" y="372"/>
                    </a:lnTo>
                    <a:lnTo>
                      <a:pt x="65" y="376"/>
                    </a:lnTo>
                    <a:lnTo>
                      <a:pt x="61" y="379"/>
                    </a:lnTo>
                    <a:lnTo>
                      <a:pt x="61" y="385"/>
                    </a:lnTo>
                    <a:lnTo>
                      <a:pt x="61" y="390"/>
                    </a:lnTo>
                    <a:lnTo>
                      <a:pt x="61" y="402"/>
                    </a:lnTo>
                    <a:lnTo>
                      <a:pt x="65" y="405"/>
                    </a:lnTo>
                    <a:lnTo>
                      <a:pt x="60" y="410"/>
                    </a:lnTo>
                    <a:lnTo>
                      <a:pt x="60" y="424"/>
                    </a:lnTo>
                    <a:lnTo>
                      <a:pt x="60" y="424"/>
                    </a:lnTo>
                    <a:lnTo>
                      <a:pt x="63" y="424"/>
                    </a:lnTo>
                    <a:lnTo>
                      <a:pt x="63" y="429"/>
                    </a:lnTo>
                    <a:lnTo>
                      <a:pt x="61" y="431"/>
                    </a:lnTo>
                    <a:lnTo>
                      <a:pt x="65" y="434"/>
                    </a:lnTo>
                    <a:lnTo>
                      <a:pt x="61" y="438"/>
                    </a:lnTo>
                    <a:lnTo>
                      <a:pt x="63" y="439"/>
                    </a:lnTo>
                    <a:lnTo>
                      <a:pt x="63" y="445"/>
                    </a:lnTo>
                    <a:lnTo>
                      <a:pt x="61" y="443"/>
                    </a:lnTo>
                    <a:lnTo>
                      <a:pt x="61" y="448"/>
                    </a:lnTo>
                    <a:lnTo>
                      <a:pt x="67" y="448"/>
                    </a:lnTo>
                    <a:lnTo>
                      <a:pt x="67" y="448"/>
                    </a:lnTo>
                    <a:lnTo>
                      <a:pt x="70" y="450"/>
                    </a:lnTo>
                    <a:lnTo>
                      <a:pt x="72" y="450"/>
                    </a:lnTo>
                    <a:lnTo>
                      <a:pt x="72" y="451"/>
                    </a:lnTo>
                    <a:lnTo>
                      <a:pt x="72" y="451"/>
                    </a:lnTo>
                    <a:lnTo>
                      <a:pt x="70" y="455"/>
                    </a:lnTo>
                    <a:lnTo>
                      <a:pt x="70" y="457"/>
                    </a:lnTo>
                    <a:lnTo>
                      <a:pt x="68" y="458"/>
                    </a:lnTo>
                    <a:lnTo>
                      <a:pt x="60" y="457"/>
                    </a:lnTo>
                    <a:lnTo>
                      <a:pt x="60" y="458"/>
                    </a:lnTo>
                    <a:lnTo>
                      <a:pt x="60" y="458"/>
                    </a:lnTo>
                    <a:lnTo>
                      <a:pt x="65" y="460"/>
                    </a:lnTo>
                    <a:lnTo>
                      <a:pt x="65" y="460"/>
                    </a:lnTo>
                    <a:lnTo>
                      <a:pt x="67" y="462"/>
                    </a:lnTo>
                    <a:lnTo>
                      <a:pt x="68" y="464"/>
                    </a:lnTo>
                    <a:lnTo>
                      <a:pt x="70" y="467"/>
                    </a:lnTo>
                    <a:lnTo>
                      <a:pt x="70" y="467"/>
                    </a:lnTo>
                    <a:lnTo>
                      <a:pt x="68" y="469"/>
                    </a:lnTo>
                    <a:lnTo>
                      <a:pt x="67" y="470"/>
                    </a:lnTo>
                    <a:lnTo>
                      <a:pt x="63" y="472"/>
                    </a:lnTo>
                    <a:lnTo>
                      <a:pt x="63" y="476"/>
                    </a:lnTo>
                    <a:lnTo>
                      <a:pt x="63" y="476"/>
                    </a:lnTo>
                    <a:lnTo>
                      <a:pt x="65" y="477"/>
                    </a:lnTo>
                    <a:lnTo>
                      <a:pt x="65" y="479"/>
                    </a:lnTo>
                    <a:lnTo>
                      <a:pt x="65" y="479"/>
                    </a:lnTo>
                    <a:lnTo>
                      <a:pt x="65" y="481"/>
                    </a:lnTo>
                    <a:lnTo>
                      <a:pt x="63" y="481"/>
                    </a:lnTo>
                    <a:lnTo>
                      <a:pt x="63" y="481"/>
                    </a:lnTo>
                    <a:lnTo>
                      <a:pt x="61" y="484"/>
                    </a:lnTo>
                    <a:lnTo>
                      <a:pt x="61" y="484"/>
                    </a:lnTo>
                    <a:lnTo>
                      <a:pt x="63" y="486"/>
                    </a:lnTo>
                    <a:lnTo>
                      <a:pt x="63" y="486"/>
                    </a:lnTo>
                    <a:lnTo>
                      <a:pt x="65" y="488"/>
                    </a:lnTo>
                    <a:lnTo>
                      <a:pt x="65" y="489"/>
                    </a:lnTo>
                    <a:lnTo>
                      <a:pt x="65" y="489"/>
                    </a:lnTo>
                    <a:lnTo>
                      <a:pt x="65" y="493"/>
                    </a:lnTo>
                    <a:lnTo>
                      <a:pt x="63" y="494"/>
                    </a:lnTo>
                    <a:lnTo>
                      <a:pt x="63" y="494"/>
                    </a:lnTo>
                    <a:lnTo>
                      <a:pt x="61" y="496"/>
                    </a:lnTo>
                    <a:lnTo>
                      <a:pt x="60" y="498"/>
                    </a:lnTo>
                    <a:lnTo>
                      <a:pt x="60" y="498"/>
                    </a:lnTo>
                    <a:lnTo>
                      <a:pt x="60" y="501"/>
                    </a:lnTo>
                    <a:lnTo>
                      <a:pt x="60" y="501"/>
                    </a:lnTo>
                    <a:lnTo>
                      <a:pt x="60" y="501"/>
                    </a:lnTo>
                    <a:lnTo>
                      <a:pt x="60" y="503"/>
                    </a:lnTo>
                    <a:lnTo>
                      <a:pt x="55" y="510"/>
                    </a:lnTo>
                    <a:lnTo>
                      <a:pt x="55" y="512"/>
                    </a:lnTo>
                    <a:lnTo>
                      <a:pt x="51" y="515"/>
                    </a:lnTo>
                    <a:lnTo>
                      <a:pt x="51" y="517"/>
                    </a:lnTo>
                    <a:lnTo>
                      <a:pt x="51" y="517"/>
                    </a:lnTo>
                    <a:lnTo>
                      <a:pt x="55" y="517"/>
                    </a:lnTo>
                    <a:lnTo>
                      <a:pt x="56" y="520"/>
                    </a:lnTo>
                    <a:lnTo>
                      <a:pt x="56" y="520"/>
                    </a:lnTo>
                    <a:lnTo>
                      <a:pt x="55" y="525"/>
                    </a:lnTo>
                    <a:lnTo>
                      <a:pt x="51" y="527"/>
                    </a:lnTo>
                    <a:lnTo>
                      <a:pt x="51" y="532"/>
                    </a:lnTo>
                    <a:lnTo>
                      <a:pt x="51" y="532"/>
                    </a:lnTo>
                    <a:lnTo>
                      <a:pt x="51" y="532"/>
                    </a:lnTo>
                    <a:lnTo>
                      <a:pt x="46" y="536"/>
                    </a:lnTo>
                    <a:lnTo>
                      <a:pt x="46" y="536"/>
                    </a:lnTo>
                    <a:lnTo>
                      <a:pt x="44" y="537"/>
                    </a:lnTo>
                    <a:lnTo>
                      <a:pt x="44" y="537"/>
                    </a:lnTo>
                    <a:lnTo>
                      <a:pt x="43" y="537"/>
                    </a:lnTo>
                    <a:lnTo>
                      <a:pt x="43" y="539"/>
                    </a:lnTo>
                    <a:lnTo>
                      <a:pt x="43" y="544"/>
                    </a:lnTo>
                    <a:lnTo>
                      <a:pt x="37" y="546"/>
                    </a:lnTo>
                    <a:lnTo>
                      <a:pt x="37" y="558"/>
                    </a:lnTo>
                    <a:lnTo>
                      <a:pt x="37" y="558"/>
                    </a:lnTo>
                    <a:lnTo>
                      <a:pt x="39" y="560"/>
                    </a:lnTo>
                    <a:lnTo>
                      <a:pt x="39" y="563"/>
                    </a:lnTo>
                    <a:lnTo>
                      <a:pt x="39" y="563"/>
                    </a:lnTo>
                    <a:lnTo>
                      <a:pt x="41" y="568"/>
                    </a:lnTo>
                    <a:lnTo>
                      <a:pt x="41" y="568"/>
                    </a:lnTo>
                    <a:lnTo>
                      <a:pt x="43" y="570"/>
                    </a:lnTo>
                    <a:lnTo>
                      <a:pt x="43" y="570"/>
                    </a:lnTo>
                    <a:lnTo>
                      <a:pt x="44" y="568"/>
                    </a:lnTo>
                    <a:lnTo>
                      <a:pt x="44" y="567"/>
                    </a:lnTo>
                    <a:lnTo>
                      <a:pt x="51" y="567"/>
                    </a:lnTo>
                    <a:lnTo>
                      <a:pt x="51" y="567"/>
                    </a:lnTo>
                    <a:lnTo>
                      <a:pt x="53" y="568"/>
                    </a:lnTo>
                    <a:lnTo>
                      <a:pt x="55" y="572"/>
                    </a:lnTo>
                    <a:lnTo>
                      <a:pt x="55" y="572"/>
                    </a:lnTo>
                    <a:lnTo>
                      <a:pt x="55" y="575"/>
                    </a:lnTo>
                    <a:lnTo>
                      <a:pt x="55" y="575"/>
                    </a:lnTo>
                    <a:lnTo>
                      <a:pt x="53" y="579"/>
                    </a:lnTo>
                    <a:lnTo>
                      <a:pt x="53" y="579"/>
                    </a:lnTo>
                    <a:lnTo>
                      <a:pt x="55" y="579"/>
                    </a:lnTo>
                    <a:lnTo>
                      <a:pt x="55" y="579"/>
                    </a:lnTo>
                    <a:lnTo>
                      <a:pt x="55" y="580"/>
                    </a:lnTo>
                    <a:lnTo>
                      <a:pt x="55" y="582"/>
                    </a:lnTo>
                    <a:lnTo>
                      <a:pt x="55" y="582"/>
                    </a:lnTo>
                    <a:lnTo>
                      <a:pt x="55" y="585"/>
                    </a:lnTo>
                    <a:lnTo>
                      <a:pt x="55" y="585"/>
                    </a:lnTo>
                    <a:lnTo>
                      <a:pt x="55" y="587"/>
                    </a:lnTo>
                    <a:lnTo>
                      <a:pt x="55" y="587"/>
                    </a:lnTo>
                    <a:lnTo>
                      <a:pt x="58" y="591"/>
                    </a:lnTo>
                    <a:lnTo>
                      <a:pt x="58" y="591"/>
                    </a:lnTo>
                    <a:lnTo>
                      <a:pt x="60" y="592"/>
                    </a:lnTo>
                    <a:lnTo>
                      <a:pt x="60" y="592"/>
                    </a:lnTo>
                    <a:lnTo>
                      <a:pt x="61" y="596"/>
                    </a:lnTo>
                    <a:lnTo>
                      <a:pt x="61" y="596"/>
                    </a:lnTo>
                    <a:lnTo>
                      <a:pt x="72" y="596"/>
                    </a:lnTo>
                    <a:lnTo>
                      <a:pt x="72" y="596"/>
                    </a:lnTo>
                    <a:lnTo>
                      <a:pt x="90" y="596"/>
                    </a:lnTo>
                    <a:lnTo>
                      <a:pt x="90" y="596"/>
                    </a:lnTo>
                    <a:lnTo>
                      <a:pt x="90" y="596"/>
                    </a:lnTo>
                    <a:lnTo>
                      <a:pt x="90" y="596"/>
                    </a:lnTo>
                    <a:lnTo>
                      <a:pt x="96" y="597"/>
                    </a:lnTo>
                    <a:lnTo>
                      <a:pt x="96" y="597"/>
                    </a:lnTo>
                    <a:lnTo>
                      <a:pt x="97" y="597"/>
                    </a:lnTo>
                    <a:lnTo>
                      <a:pt x="97" y="597"/>
                    </a:lnTo>
                    <a:lnTo>
                      <a:pt x="101" y="596"/>
                    </a:lnTo>
                    <a:lnTo>
                      <a:pt x="101" y="596"/>
                    </a:lnTo>
                    <a:lnTo>
                      <a:pt x="102" y="597"/>
                    </a:lnTo>
                    <a:lnTo>
                      <a:pt x="102" y="597"/>
                    </a:lnTo>
                    <a:lnTo>
                      <a:pt x="109" y="601"/>
                    </a:lnTo>
                    <a:lnTo>
                      <a:pt x="113" y="603"/>
                    </a:lnTo>
                    <a:lnTo>
                      <a:pt x="111" y="604"/>
                    </a:lnTo>
                    <a:lnTo>
                      <a:pt x="111" y="604"/>
                    </a:lnTo>
                    <a:lnTo>
                      <a:pt x="102" y="603"/>
                    </a:lnTo>
                    <a:lnTo>
                      <a:pt x="97" y="603"/>
                    </a:lnTo>
                    <a:lnTo>
                      <a:pt x="97" y="603"/>
                    </a:lnTo>
                    <a:lnTo>
                      <a:pt x="96" y="606"/>
                    </a:lnTo>
                    <a:lnTo>
                      <a:pt x="90" y="606"/>
                    </a:lnTo>
                    <a:lnTo>
                      <a:pt x="89" y="608"/>
                    </a:lnTo>
                    <a:lnTo>
                      <a:pt x="85" y="608"/>
                    </a:lnTo>
                    <a:lnTo>
                      <a:pt x="84" y="609"/>
                    </a:lnTo>
                    <a:lnTo>
                      <a:pt x="80" y="609"/>
                    </a:lnTo>
                    <a:lnTo>
                      <a:pt x="79" y="611"/>
                    </a:lnTo>
                    <a:lnTo>
                      <a:pt x="77" y="613"/>
                    </a:lnTo>
                    <a:lnTo>
                      <a:pt x="77" y="616"/>
                    </a:lnTo>
                    <a:lnTo>
                      <a:pt x="75" y="620"/>
                    </a:lnTo>
                    <a:lnTo>
                      <a:pt x="75" y="632"/>
                    </a:lnTo>
                    <a:lnTo>
                      <a:pt x="72" y="635"/>
                    </a:lnTo>
                    <a:lnTo>
                      <a:pt x="68" y="635"/>
                    </a:lnTo>
                    <a:close/>
                    <a:moveTo>
                      <a:pt x="29" y="548"/>
                    </a:moveTo>
                    <a:lnTo>
                      <a:pt x="27" y="544"/>
                    </a:lnTo>
                    <a:lnTo>
                      <a:pt x="27" y="543"/>
                    </a:lnTo>
                    <a:lnTo>
                      <a:pt x="29" y="539"/>
                    </a:lnTo>
                    <a:lnTo>
                      <a:pt x="29" y="539"/>
                    </a:lnTo>
                    <a:lnTo>
                      <a:pt x="25" y="543"/>
                    </a:lnTo>
                    <a:lnTo>
                      <a:pt x="25" y="546"/>
                    </a:lnTo>
                    <a:lnTo>
                      <a:pt x="29" y="54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73" name="Freeform 457"/>
              <p:cNvSpPr>
                <a:spLocks/>
              </p:cNvSpPr>
              <p:nvPr/>
            </p:nvSpPr>
            <p:spPr bwMode="auto">
              <a:xfrm>
                <a:off x="1618" y="3424"/>
                <a:ext cx="17" cy="10"/>
              </a:xfrm>
              <a:custGeom>
                <a:avLst/>
                <a:gdLst>
                  <a:gd name="T0" fmla="*/ 10 w 17"/>
                  <a:gd name="T1" fmla="*/ 9 h 10"/>
                  <a:gd name="T2" fmla="*/ 10 w 17"/>
                  <a:gd name="T3" fmla="*/ 9 h 10"/>
                  <a:gd name="T4" fmla="*/ 10 w 17"/>
                  <a:gd name="T5" fmla="*/ 9 h 10"/>
                  <a:gd name="T6" fmla="*/ 1 w 17"/>
                  <a:gd name="T7" fmla="*/ 9 h 10"/>
                  <a:gd name="T8" fmla="*/ 1 w 17"/>
                  <a:gd name="T9" fmla="*/ 10 h 10"/>
                  <a:gd name="T10" fmla="*/ 1 w 17"/>
                  <a:gd name="T11" fmla="*/ 10 h 10"/>
                  <a:gd name="T12" fmla="*/ 0 w 17"/>
                  <a:gd name="T13" fmla="*/ 9 h 10"/>
                  <a:gd name="T14" fmla="*/ 0 w 17"/>
                  <a:gd name="T15" fmla="*/ 7 h 10"/>
                  <a:gd name="T16" fmla="*/ 0 w 17"/>
                  <a:gd name="T17" fmla="*/ 5 h 10"/>
                  <a:gd name="T18" fmla="*/ 0 w 17"/>
                  <a:gd name="T19" fmla="*/ 5 h 10"/>
                  <a:gd name="T20" fmla="*/ 0 w 17"/>
                  <a:gd name="T21" fmla="*/ 4 h 10"/>
                  <a:gd name="T22" fmla="*/ 0 w 17"/>
                  <a:gd name="T23" fmla="*/ 4 h 10"/>
                  <a:gd name="T24" fmla="*/ 0 w 17"/>
                  <a:gd name="T25" fmla="*/ 2 h 10"/>
                  <a:gd name="T26" fmla="*/ 0 w 17"/>
                  <a:gd name="T27" fmla="*/ 2 h 10"/>
                  <a:gd name="T28" fmla="*/ 0 w 17"/>
                  <a:gd name="T29" fmla="*/ 2 h 10"/>
                  <a:gd name="T30" fmla="*/ 1 w 17"/>
                  <a:gd name="T31" fmla="*/ 0 h 10"/>
                  <a:gd name="T32" fmla="*/ 7 w 17"/>
                  <a:gd name="T33" fmla="*/ 0 h 10"/>
                  <a:gd name="T34" fmla="*/ 7 w 17"/>
                  <a:gd name="T35" fmla="*/ 0 h 10"/>
                  <a:gd name="T36" fmla="*/ 10 w 17"/>
                  <a:gd name="T37" fmla="*/ 0 h 10"/>
                  <a:gd name="T38" fmla="*/ 13 w 17"/>
                  <a:gd name="T39" fmla="*/ 0 h 10"/>
                  <a:gd name="T40" fmla="*/ 17 w 17"/>
                  <a:gd name="T41" fmla="*/ 2 h 10"/>
                  <a:gd name="T42" fmla="*/ 17 w 17"/>
                  <a:gd name="T43" fmla="*/ 5 h 10"/>
                  <a:gd name="T44" fmla="*/ 17 w 17"/>
                  <a:gd name="T45" fmla="*/ 5 h 10"/>
                  <a:gd name="T46" fmla="*/ 15 w 17"/>
                  <a:gd name="T47" fmla="*/ 9 h 10"/>
                  <a:gd name="T48" fmla="*/ 13 w 17"/>
                  <a:gd name="T49" fmla="*/ 10 h 10"/>
                  <a:gd name="T50" fmla="*/ 10 w 17"/>
                  <a:gd name="T5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10">
                    <a:moveTo>
                      <a:pt x="10" y="9"/>
                    </a:moveTo>
                    <a:lnTo>
                      <a:pt x="10" y="9"/>
                    </a:lnTo>
                    <a:lnTo>
                      <a:pt x="10" y="9"/>
                    </a:lnTo>
                    <a:lnTo>
                      <a:pt x="1" y="9"/>
                    </a:lnTo>
                    <a:lnTo>
                      <a:pt x="1" y="10"/>
                    </a:lnTo>
                    <a:lnTo>
                      <a:pt x="1" y="10"/>
                    </a:lnTo>
                    <a:lnTo>
                      <a:pt x="0" y="9"/>
                    </a:lnTo>
                    <a:lnTo>
                      <a:pt x="0" y="7"/>
                    </a:lnTo>
                    <a:lnTo>
                      <a:pt x="0" y="5"/>
                    </a:lnTo>
                    <a:lnTo>
                      <a:pt x="0" y="5"/>
                    </a:lnTo>
                    <a:lnTo>
                      <a:pt x="0" y="4"/>
                    </a:lnTo>
                    <a:lnTo>
                      <a:pt x="0" y="4"/>
                    </a:lnTo>
                    <a:lnTo>
                      <a:pt x="0" y="2"/>
                    </a:lnTo>
                    <a:lnTo>
                      <a:pt x="0" y="2"/>
                    </a:lnTo>
                    <a:lnTo>
                      <a:pt x="0" y="2"/>
                    </a:lnTo>
                    <a:lnTo>
                      <a:pt x="1" y="0"/>
                    </a:lnTo>
                    <a:lnTo>
                      <a:pt x="7" y="0"/>
                    </a:lnTo>
                    <a:lnTo>
                      <a:pt x="7" y="0"/>
                    </a:lnTo>
                    <a:lnTo>
                      <a:pt x="10" y="0"/>
                    </a:lnTo>
                    <a:lnTo>
                      <a:pt x="13" y="0"/>
                    </a:lnTo>
                    <a:lnTo>
                      <a:pt x="17" y="2"/>
                    </a:lnTo>
                    <a:lnTo>
                      <a:pt x="17" y="5"/>
                    </a:lnTo>
                    <a:lnTo>
                      <a:pt x="17" y="5"/>
                    </a:lnTo>
                    <a:lnTo>
                      <a:pt x="15" y="9"/>
                    </a:lnTo>
                    <a:lnTo>
                      <a:pt x="13" y="10"/>
                    </a:lnTo>
                    <a:lnTo>
                      <a:pt x="10"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74" name="Freeform 458"/>
              <p:cNvSpPr>
                <a:spLocks/>
              </p:cNvSpPr>
              <p:nvPr/>
            </p:nvSpPr>
            <p:spPr bwMode="auto">
              <a:xfrm>
                <a:off x="1592" y="3428"/>
                <a:ext cx="29" cy="13"/>
              </a:xfrm>
              <a:custGeom>
                <a:avLst/>
                <a:gdLst>
                  <a:gd name="T0" fmla="*/ 26 w 29"/>
                  <a:gd name="T1" fmla="*/ 13 h 13"/>
                  <a:gd name="T2" fmla="*/ 22 w 29"/>
                  <a:gd name="T3" fmla="*/ 10 h 13"/>
                  <a:gd name="T4" fmla="*/ 22 w 29"/>
                  <a:gd name="T5" fmla="*/ 10 h 13"/>
                  <a:gd name="T6" fmla="*/ 22 w 29"/>
                  <a:gd name="T7" fmla="*/ 10 h 13"/>
                  <a:gd name="T8" fmla="*/ 19 w 29"/>
                  <a:gd name="T9" fmla="*/ 10 h 13"/>
                  <a:gd name="T10" fmla="*/ 19 w 29"/>
                  <a:gd name="T11" fmla="*/ 10 h 13"/>
                  <a:gd name="T12" fmla="*/ 15 w 29"/>
                  <a:gd name="T13" fmla="*/ 8 h 13"/>
                  <a:gd name="T14" fmla="*/ 15 w 29"/>
                  <a:gd name="T15" fmla="*/ 8 h 13"/>
                  <a:gd name="T16" fmla="*/ 15 w 29"/>
                  <a:gd name="T17" fmla="*/ 6 h 13"/>
                  <a:gd name="T18" fmla="*/ 15 w 29"/>
                  <a:gd name="T19" fmla="*/ 6 h 13"/>
                  <a:gd name="T20" fmla="*/ 15 w 29"/>
                  <a:gd name="T21" fmla="*/ 5 h 13"/>
                  <a:gd name="T22" fmla="*/ 15 w 29"/>
                  <a:gd name="T23" fmla="*/ 5 h 13"/>
                  <a:gd name="T24" fmla="*/ 14 w 29"/>
                  <a:gd name="T25" fmla="*/ 5 h 13"/>
                  <a:gd name="T26" fmla="*/ 14 w 29"/>
                  <a:gd name="T27" fmla="*/ 5 h 13"/>
                  <a:gd name="T28" fmla="*/ 14 w 29"/>
                  <a:gd name="T29" fmla="*/ 5 h 13"/>
                  <a:gd name="T30" fmla="*/ 12 w 29"/>
                  <a:gd name="T31" fmla="*/ 5 h 13"/>
                  <a:gd name="T32" fmla="*/ 15 w 29"/>
                  <a:gd name="T33" fmla="*/ 10 h 13"/>
                  <a:gd name="T34" fmla="*/ 12 w 29"/>
                  <a:gd name="T35" fmla="*/ 10 h 13"/>
                  <a:gd name="T36" fmla="*/ 12 w 29"/>
                  <a:gd name="T37" fmla="*/ 10 h 13"/>
                  <a:gd name="T38" fmla="*/ 9 w 29"/>
                  <a:gd name="T39" fmla="*/ 10 h 13"/>
                  <a:gd name="T40" fmla="*/ 9 w 29"/>
                  <a:gd name="T41" fmla="*/ 10 h 13"/>
                  <a:gd name="T42" fmla="*/ 5 w 29"/>
                  <a:gd name="T43" fmla="*/ 8 h 13"/>
                  <a:gd name="T44" fmla="*/ 3 w 29"/>
                  <a:gd name="T45" fmla="*/ 6 h 13"/>
                  <a:gd name="T46" fmla="*/ 3 w 29"/>
                  <a:gd name="T47" fmla="*/ 5 h 13"/>
                  <a:gd name="T48" fmla="*/ 2 w 29"/>
                  <a:gd name="T49" fmla="*/ 5 h 13"/>
                  <a:gd name="T50" fmla="*/ 0 w 29"/>
                  <a:gd name="T51" fmla="*/ 1 h 13"/>
                  <a:gd name="T52" fmla="*/ 0 w 29"/>
                  <a:gd name="T53" fmla="*/ 0 h 13"/>
                  <a:gd name="T54" fmla="*/ 0 w 29"/>
                  <a:gd name="T55" fmla="*/ 0 h 13"/>
                  <a:gd name="T56" fmla="*/ 2 w 29"/>
                  <a:gd name="T57" fmla="*/ 0 h 13"/>
                  <a:gd name="T58" fmla="*/ 2 w 29"/>
                  <a:gd name="T59" fmla="*/ 0 h 13"/>
                  <a:gd name="T60" fmla="*/ 3 w 29"/>
                  <a:gd name="T61" fmla="*/ 0 h 13"/>
                  <a:gd name="T62" fmla="*/ 3 w 29"/>
                  <a:gd name="T63" fmla="*/ 0 h 13"/>
                  <a:gd name="T64" fmla="*/ 7 w 29"/>
                  <a:gd name="T65" fmla="*/ 0 h 13"/>
                  <a:gd name="T66" fmla="*/ 7 w 29"/>
                  <a:gd name="T67" fmla="*/ 0 h 13"/>
                  <a:gd name="T68" fmla="*/ 9 w 29"/>
                  <a:gd name="T69" fmla="*/ 0 h 13"/>
                  <a:gd name="T70" fmla="*/ 9 w 29"/>
                  <a:gd name="T71" fmla="*/ 0 h 13"/>
                  <a:gd name="T72" fmla="*/ 10 w 29"/>
                  <a:gd name="T73" fmla="*/ 0 h 13"/>
                  <a:gd name="T74" fmla="*/ 14 w 29"/>
                  <a:gd name="T75" fmla="*/ 0 h 13"/>
                  <a:gd name="T76" fmla="*/ 19 w 29"/>
                  <a:gd name="T77" fmla="*/ 1 h 13"/>
                  <a:gd name="T78" fmla="*/ 19 w 29"/>
                  <a:gd name="T79" fmla="*/ 1 h 13"/>
                  <a:gd name="T80" fmla="*/ 21 w 29"/>
                  <a:gd name="T81" fmla="*/ 1 h 13"/>
                  <a:gd name="T82" fmla="*/ 21 w 29"/>
                  <a:gd name="T83" fmla="*/ 1 h 13"/>
                  <a:gd name="T84" fmla="*/ 24 w 29"/>
                  <a:gd name="T85" fmla="*/ 3 h 13"/>
                  <a:gd name="T86" fmla="*/ 24 w 29"/>
                  <a:gd name="T87" fmla="*/ 5 h 13"/>
                  <a:gd name="T88" fmla="*/ 24 w 29"/>
                  <a:gd name="T89" fmla="*/ 5 h 13"/>
                  <a:gd name="T90" fmla="*/ 27 w 29"/>
                  <a:gd name="T91" fmla="*/ 6 h 13"/>
                  <a:gd name="T92" fmla="*/ 29 w 29"/>
                  <a:gd name="T93" fmla="*/ 10 h 13"/>
                  <a:gd name="T94" fmla="*/ 29 w 29"/>
                  <a:gd name="T95" fmla="*/ 13 h 13"/>
                  <a:gd name="T96" fmla="*/ 26 w 29"/>
                  <a:gd name="T9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 h="13">
                    <a:moveTo>
                      <a:pt x="26" y="13"/>
                    </a:moveTo>
                    <a:lnTo>
                      <a:pt x="22" y="10"/>
                    </a:lnTo>
                    <a:lnTo>
                      <a:pt x="22" y="10"/>
                    </a:lnTo>
                    <a:lnTo>
                      <a:pt x="22" y="10"/>
                    </a:lnTo>
                    <a:lnTo>
                      <a:pt x="19" y="10"/>
                    </a:lnTo>
                    <a:lnTo>
                      <a:pt x="19" y="10"/>
                    </a:lnTo>
                    <a:lnTo>
                      <a:pt x="15" y="8"/>
                    </a:lnTo>
                    <a:lnTo>
                      <a:pt x="15" y="8"/>
                    </a:lnTo>
                    <a:lnTo>
                      <a:pt x="15" y="6"/>
                    </a:lnTo>
                    <a:lnTo>
                      <a:pt x="15" y="6"/>
                    </a:lnTo>
                    <a:lnTo>
                      <a:pt x="15" y="5"/>
                    </a:lnTo>
                    <a:lnTo>
                      <a:pt x="15" y="5"/>
                    </a:lnTo>
                    <a:lnTo>
                      <a:pt x="14" y="5"/>
                    </a:lnTo>
                    <a:lnTo>
                      <a:pt x="14" y="5"/>
                    </a:lnTo>
                    <a:lnTo>
                      <a:pt x="14" y="5"/>
                    </a:lnTo>
                    <a:lnTo>
                      <a:pt x="12" y="5"/>
                    </a:lnTo>
                    <a:lnTo>
                      <a:pt x="15" y="10"/>
                    </a:lnTo>
                    <a:lnTo>
                      <a:pt x="12" y="10"/>
                    </a:lnTo>
                    <a:lnTo>
                      <a:pt x="12" y="10"/>
                    </a:lnTo>
                    <a:lnTo>
                      <a:pt x="9" y="10"/>
                    </a:lnTo>
                    <a:lnTo>
                      <a:pt x="9" y="10"/>
                    </a:lnTo>
                    <a:lnTo>
                      <a:pt x="5" y="8"/>
                    </a:lnTo>
                    <a:lnTo>
                      <a:pt x="3" y="6"/>
                    </a:lnTo>
                    <a:lnTo>
                      <a:pt x="3" y="5"/>
                    </a:lnTo>
                    <a:lnTo>
                      <a:pt x="2" y="5"/>
                    </a:lnTo>
                    <a:lnTo>
                      <a:pt x="0" y="1"/>
                    </a:lnTo>
                    <a:lnTo>
                      <a:pt x="0" y="0"/>
                    </a:lnTo>
                    <a:lnTo>
                      <a:pt x="0" y="0"/>
                    </a:lnTo>
                    <a:lnTo>
                      <a:pt x="2" y="0"/>
                    </a:lnTo>
                    <a:lnTo>
                      <a:pt x="2" y="0"/>
                    </a:lnTo>
                    <a:lnTo>
                      <a:pt x="3" y="0"/>
                    </a:lnTo>
                    <a:lnTo>
                      <a:pt x="3" y="0"/>
                    </a:lnTo>
                    <a:lnTo>
                      <a:pt x="7" y="0"/>
                    </a:lnTo>
                    <a:lnTo>
                      <a:pt x="7" y="0"/>
                    </a:lnTo>
                    <a:lnTo>
                      <a:pt x="9" y="0"/>
                    </a:lnTo>
                    <a:lnTo>
                      <a:pt x="9" y="0"/>
                    </a:lnTo>
                    <a:lnTo>
                      <a:pt x="10" y="0"/>
                    </a:lnTo>
                    <a:lnTo>
                      <a:pt x="14" y="0"/>
                    </a:lnTo>
                    <a:lnTo>
                      <a:pt x="19" y="1"/>
                    </a:lnTo>
                    <a:lnTo>
                      <a:pt x="19" y="1"/>
                    </a:lnTo>
                    <a:lnTo>
                      <a:pt x="21" y="1"/>
                    </a:lnTo>
                    <a:lnTo>
                      <a:pt x="21" y="1"/>
                    </a:lnTo>
                    <a:lnTo>
                      <a:pt x="24" y="3"/>
                    </a:lnTo>
                    <a:lnTo>
                      <a:pt x="24" y="5"/>
                    </a:lnTo>
                    <a:lnTo>
                      <a:pt x="24" y="5"/>
                    </a:lnTo>
                    <a:lnTo>
                      <a:pt x="27" y="6"/>
                    </a:lnTo>
                    <a:lnTo>
                      <a:pt x="29" y="10"/>
                    </a:lnTo>
                    <a:lnTo>
                      <a:pt x="29" y="13"/>
                    </a:lnTo>
                    <a:lnTo>
                      <a:pt x="26" y="1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75" name="Freeform 459"/>
              <p:cNvSpPr>
                <a:spLocks/>
              </p:cNvSpPr>
              <p:nvPr/>
            </p:nvSpPr>
            <p:spPr bwMode="auto">
              <a:xfrm>
                <a:off x="1607" y="3424"/>
                <a:ext cx="9" cy="7"/>
              </a:xfrm>
              <a:custGeom>
                <a:avLst/>
                <a:gdLst>
                  <a:gd name="T0" fmla="*/ 2 w 9"/>
                  <a:gd name="T1" fmla="*/ 7 h 7"/>
                  <a:gd name="T2" fmla="*/ 0 w 9"/>
                  <a:gd name="T3" fmla="*/ 4 h 7"/>
                  <a:gd name="T4" fmla="*/ 0 w 9"/>
                  <a:gd name="T5" fmla="*/ 0 h 7"/>
                  <a:gd name="T6" fmla="*/ 6 w 9"/>
                  <a:gd name="T7" fmla="*/ 2 h 7"/>
                  <a:gd name="T8" fmla="*/ 7 w 9"/>
                  <a:gd name="T9" fmla="*/ 2 h 7"/>
                  <a:gd name="T10" fmla="*/ 9 w 9"/>
                  <a:gd name="T11" fmla="*/ 4 h 7"/>
                  <a:gd name="T12" fmla="*/ 7 w 9"/>
                  <a:gd name="T13" fmla="*/ 7 h 7"/>
                  <a:gd name="T14" fmla="*/ 2 w 9"/>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
                    <a:moveTo>
                      <a:pt x="2" y="7"/>
                    </a:moveTo>
                    <a:lnTo>
                      <a:pt x="0" y="4"/>
                    </a:lnTo>
                    <a:lnTo>
                      <a:pt x="0" y="0"/>
                    </a:lnTo>
                    <a:lnTo>
                      <a:pt x="6" y="2"/>
                    </a:lnTo>
                    <a:lnTo>
                      <a:pt x="7" y="2"/>
                    </a:lnTo>
                    <a:lnTo>
                      <a:pt x="9" y="4"/>
                    </a:lnTo>
                    <a:lnTo>
                      <a:pt x="7" y="7"/>
                    </a:lnTo>
                    <a:lnTo>
                      <a:pt x="2"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76" name="Freeform 460"/>
              <p:cNvSpPr>
                <a:spLocks/>
              </p:cNvSpPr>
              <p:nvPr/>
            </p:nvSpPr>
            <p:spPr bwMode="auto">
              <a:xfrm>
                <a:off x="1582" y="3426"/>
                <a:ext cx="7" cy="7"/>
              </a:xfrm>
              <a:custGeom>
                <a:avLst/>
                <a:gdLst>
                  <a:gd name="T0" fmla="*/ 1 w 7"/>
                  <a:gd name="T1" fmla="*/ 5 h 7"/>
                  <a:gd name="T2" fmla="*/ 0 w 7"/>
                  <a:gd name="T3" fmla="*/ 0 h 7"/>
                  <a:gd name="T4" fmla="*/ 3 w 7"/>
                  <a:gd name="T5" fmla="*/ 0 h 7"/>
                  <a:gd name="T6" fmla="*/ 7 w 7"/>
                  <a:gd name="T7" fmla="*/ 2 h 7"/>
                  <a:gd name="T8" fmla="*/ 7 w 7"/>
                  <a:gd name="T9" fmla="*/ 7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lnTo>
                      <a:pt x="0" y="0"/>
                    </a:lnTo>
                    <a:lnTo>
                      <a:pt x="3" y="0"/>
                    </a:lnTo>
                    <a:lnTo>
                      <a:pt x="7" y="2"/>
                    </a:lnTo>
                    <a:lnTo>
                      <a:pt x="7" y="7"/>
                    </a:lnTo>
                    <a:lnTo>
                      <a:pt x="1" y="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77" name="Freeform 461"/>
              <p:cNvSpPr>
                <a:spLocks/>
              </p:cNvSpPr>
              <p:nvPr/>
            </p:nvSpPr>
            <p:spPr bwMode="auto">
              <a:xfrm>
                <a:off x="1578" y="3398"/>
                <a:ext cx="11" cy="12"/>
              </a:xfrm>
              <a:custGeom>
                <a:avLst/>
                <a:gdLst>
                  <a:gd name="T0" fmla="*/ 2 w 11"/>
                  <a:gd name="T1" fmla="*/ 12 h 12"/>
                  <a:gd name="T2" fmla="*/ 2 w 11"/>
                  <a:gd name="T3" fmla="*/ 11 h 12"/>
                  <a:gd name="T4" fmla="*/ 0 w 11"/>
                  <a:gd name="T5" fmla="*/ 9 h 12"/>
                  <a:gd name="T6" fmla="*/ 0 w 11"/>
                  <a:gd name="T7" fmla="*/ 7 h 12"/>
                  <a:gd name="T8" fmla="*/ 4 w 11"/>
                  <a:gd name="T9" fmla="*/ 4 h 12"/>
                  <a:gd name="T10" fmla="*/ 7 w 11"/>
                  <a:gd name="T11" fmla="*/ 0 h 12"/>
                  <a:gd name="T12" fmla="*/ 9 w 11"/>
                  <a:gd name="T13" fmla="*/ 2 h 12"/>
                  <a:gd name="T14" fmla="*/ 9 w 11"/>
                  <a:gd name="T15" fmla="*/ 6 h 12"/>
                  <a:gd name="T16" fmla="*/ 11 w 11"/>
                  <a:gd name="T17" fmla="*/ 7 h 12"/>
                  <a:gd name="T18" fmla="*/ 11 w 11"/>
                  <a:gd name="T19" fmla="*/ 7 h 12"/>
                  <a:gd name="T20" fmla="*/ 9 w 11"/>
                  <a:gd name="T21" fmla="*/ 9 h 12"/>
                  <a:gd name="T22" fmla="*/ 9 w 11"/>
                  <a:gd name="T23" fmla="*/ 12 h 12"/>
                  <a:gd name="T24" fmla="*/ 7 w 11"/>
                  <a:gd name="T25" fmla="*/ 12 h 12"/>
                  <a:gd name="T26" fmla="*/ 2 w 11"/>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2">
                    <a:moveTo>
                      <a:pt x="2" y="12"/>
                    </a:moveTo>
                    <a:lnTo>
                      <a:pt x="2" y="11"/>
                    </a:lnTo>
                    <a:lnTo>
                      <a:pt x="0" y="9"/>
                    </a:lnTo>
                    <a:lnTo>
                      <a:pt x="0" y="7"/>
                    </a:lnTo>
                    <a:lnTo>
                      <a:pt x="4" y="4"/>
                    </a:lnTo>
                    <a:lnTo>
                      <a:pt x="7" y="0"/>
                    </a:lnTo>
                    <a:lnTo>
                      <a:pt x="9" y="2"/>
                    </a:lnTo>
                    <a:lnTo>
                      <a:pt x="9" y="6"/>
                    </a:lnTo>
                    <a:lnTo>
                      <a:pt x="11" y="7"/>
                    </a:lnTo>
                    <a:lnTo>
                      <a:pt x="11" y="7"/>
                    </a:lnTo>
                    <a:lnTo>
                      <a:pt x="9" y="9"/>
                    </a:lnTo>
                    <a:lnTo>
                      <a:pt x="9" y="12"/>
                    </a:lnTo>
                    <a:lnTo>
                      <a:pt x="7" y="12"/>
                    </a:lnTo>
                    <a:lnTo>
                      <a:pt x="2" y="1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78" name="Freeform 462"/>
              <p:cNvSpPr>
                <a:spLocks/>
              </p:cNvSpPr>
              <p:nvPr/>
            </p:nvSpPr>
            <p:spPr bwMode="auto">
              <a:xfrm>
                <a:off x="1568" y="3405"/>
                <a:ext cx="12" cy="11"/>
              </a:xfrm>
              <a:custGeom>
                <a:avLst/>
                <a:gdLst>
                  <a:gd name="T0" fmla="*/ 5 w 12"/>
                  <a:gd name="T1" fmla="*/ 11 h 11"/>
                  <a:gd name="T2" fmla="*/ 4 w 12"/>
                  <a:gd name="T3" fmla="*/ 7 h 11"/>
                  <a:gd name="T4" fmla="*/ 4 w 12"/>
                  <a:gd name="T5" fmla="*/ 7 h 11"/>
                  <a:gd name="T6" fmla="*/ 2 w 12"/>
                  <a:gd name="T7" fmla="*/ 7 h 11"/>
                  <a:gd name="T8" fmla="*/ 0 w 12"/>
                  <a:gd name="T9" fmla="*/ 5 h 11"/>
                  <a:gd name="T10" fmla="*/ 0 w 12"/>
                  <a:gd name="T11" fmla="*/ 5 h 11"/>
                  <a:gd name="T12" fmla="*/ 0 w 12"/>
                  <a:gd name="T13" fmla="*/ 2 h 11"/>
                  <a:gd name="T14" fmla="*/ 0 w 12"/>
                  <a:gd name="T15" fmla="*/ 2 h 11"/>
                  <a:gd name="T16" fmla="*/ 0 w 12"/>
                  <a:gd name="T17" fmla="*/ 0 h 11"/>
                  <a:gd name="T18" fmla="*/ 2 w 12"/>
                  <a:gd name="T19" fmla="*/ 0 h 11"/>
                  <a:gd name="T20" fmla="*/ 2 w 12"/>
                  <a:gd name="T21" fmla="*/ 0 h 11"/>
                  <a:gd name="T22" fmla="*/ 4 w 12"/>
                  <a:gd name="T23" fmla="*/ 0 h 11"/>
                  <a:gd name="T24" fmla="*/ 4 w 12"/>
                  <a:gd name="T25" fmla="*/ 0 h 11"/>
                  <a:gd name="T26" fmla="*/ 5 w 12"/>
                  <a:gd name="T27" fmla="*/ 0 h 11"/>
                  <a:gd name="T28" fmla="*/ 7 w 12"/>
                  <a:gd name="T29" fmla="*/ 2 h 11"/>
                  <a:gd name="T30" fmla="*/ 7 w 12"/>
                  <a:gd name="T31" fmla="*/ 4 h 11"/>
                  <a:gd name="T32" fmla="*/ 7 w 12"/>
                  <a:gd name="T33" fmla="*/ 4 h 11"/>
                  <a:gd name="T34" fmla="*/ 10 w 12"/>
                  <a:gd name="T35" fmla="*/ 2 h 11"/>
                  <a:gd name="T36" fmla="*/ 10 w 12"/>
                  <a:gd name="T37" fmla="*/ 2 h 11"/>
                  <a:gd name="T38" fmla="*/ 12 w 12"/>
                  <a:gd name="T39" fmla="*/ 4 h 11"/>
                  <a:gd name="T40" fmla="*/ 12 w 12"/>
                  <a:gd name="T41" fmla="*/ 5 h 11"/>
                  <a:gd name="T42" fmla="*/ 12 w 12"/>
                  <a:gd name="T43" fmla="*/ 5 h 11"/>
                  <a:gd name="T44" fmla="*/ 10 w 12"/>
                  <a:gd name="T45" fmla="*/ 11 h 11"/>
                  <a:gd name="T46" fmla="*/ 5 w 12"/>
                  <a:gd name="T4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11">
                    <a:moveTo>
                      <a:pt x="5" y="11"/>
                    </a:moveTo>
                    <a:lnTo>
                      <a:pt x="4" y="7"/>
                    </a:lnTo>
                    <a:lnTo>
                      <a:pt x="4" y="7"/>
                    </a:lnTo>
                    <a:lnTo>
                      <a:pt x="2" y="7"/>
                    </a:lnTo>
                    <a:lnTo>
                      <a:pt x="0" y="5"/>
                    </a:lnTo>
                    <a:lnTo>
                      <a:pt x="0" y="5"/>
                    </a:lnTo>
                    <a:lnTo>
                      <a:pt x="0" y="2"/>
                    </a:lnTo>
                    <a:lnTo>
                      <a:pt x="0" y="2"/>
                    </a:lnTo>
                    <a:lnTo>
                      <a:pt x="0" y="0"/>
                    </a:lnTo>
                    <a:lnTo>
                      <a:pt x="2" y="0"/>
                    </a:lnTo>
                    <a:lnTo>
                      <a:pt x="2" y="0"/>
                    </a:lnTo>
                    <a:lnTo>
                      <a:pt x="4" y="0"/>
                    </a:lnTo>
                    <a:lnTo>
                      <a:pt x="4" y="0"/>
                    </a:lnTo>
                    <a:lnTo>
                      <a:pt x="5" y="0"/>
                    </a:lnTo>
                    <a:lnTo>
                      <a:pt x="7" y="2"/>
                    </a:lnTo>
                    <a:lnTo>
                      <a:pt x="7" y="4"/>
                    </a:lnTo>
                    <a:lnTo>
                      <a:pt x="7" y="4"/>
                    </a:lnTo>
                    <a:lnTo>
                      <a:pt x="10" y="2"/>
                    </a:lnTo>
                    <a:lnTo>
                      <a:pt x="10" y="2"/>
                    </a:lnTo>
                    <a:lnTo>
                      <a:pt x="12" y="4"/>
                    </a:lnTo>
                    <a:lnTo>
                      <a:pt x="12" y="5"/>
                    </a:lnTo>
                    <a:lnTo>
                      <a:pt x="12" y="5"/>
                    </a:lnTo>
                    <a:lnTo>
                      <a:pt x="10" y="11"/>
                    </a:lnTo>
                    <a:lnTo>
                      <a:pt x="5" y="1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79" name="Freeform 463"/>
              <p:cNvSpPr>
                <a:spLocks/>
              </p:cNvSpPr>
              <p:nvPr/>
            </p:nvSpPr>
            <p:spPr bwMode="auto">
              <a:xfrm>
                <a:off x="1560" y="3404"/>
                <a:ext cx="8" cy="8"/>
              </a:xfrm>
              <a:custGeom>
                <a:avLst/>
                <a:gdLst>
                  <a:gd name="T0" fmla="*/ 0 w 8"/>
                  <a:gd name="T1" fmla="*/ 5 h 8"/>
                  <a:gd name="T2" fmla="*/ 0 w 8"/>
                  <a:gd name="T3" fmla="*/ 1 h 8"/>
                  <a:gd name="T4" fmla="*/ 1 w 8"/>
                  <a:gd name="T5" fmla="*/ 0 h 8"/>
                  <a:gd name="T6" fmla="*/ 5 w 8"/>
                  <a:gd name="T7" fmla="*/ 0 h 8"/>
                  <a:gd name="T8" fmla="*/ 5 w 8"/>
                  <a:gd name="T9" fmla="*/ 0 h 8"/>
                  <a:gd name="T10" fmla="*/ 6 w 8"/>
                  <a:gd name="T11" fmla="*/ 1 h 8"/>
                  <a:gd name="T12" fmla="*/ 8 w 8"/>
                  <a:gd name="T13" fmla="*/ 1 h 8"/>
                  <a:gd name="T14" fmla="*/ 8 w 8"/>
                  <a:gd name="T15" fmla="*/ 1 h 8"/>
                  <a:gd name="T16" fmla="*/ 8 w 8"/>
                  <a:gd name="T17" fmla="*/ 1 h 8"/>
                  <a:gd name="T18" fmla="*/ 6 w 8"/>
                  <a:gd name="T19" fmla="*/ 6 h 8"/>
                  <a:gd name="T20" fmla="*/ 5 w 8"/>
                  <a:gd name="T21" fmla="*/ 8 h 8"/>
                  <a:gd name="T22" fmla="*/ 3 w 8"/>
                  <a:gd name="T23" fmla="*/ 8 h 8"/>
                  <a:gd name="T24" fmla="*/ 0 w 8"/>
                  <a:gd name="T2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8">
                    <a:moveTo>
                      <a:pt x="0" y="5"/>
                    </a:moveTo>
                    <a:lnTo>
                      <a:pt x="0" y="1"/>
                    </a:lnTo>
                    <a:lnTo>
                      <a:pt x="1" y="0"/>
                    </a:lnTo>
                    <a:lnTo>
                      <a:pt x="5" y="0"/>
                    </a:lnTo>
                    <a:lnTo>
                      <a:pt x="5" y="0"/>
                    </a:lnTo>
                    <a:lnTo>
                      <a:pt x="6" y="1"/>
                    </a:lnTo>
                    <a:lnTo>
                      <a:pt x="8" y="1"/>
                    </a:lnTo>
                    <a:lnTo>
                      <a:pt x="8" y="1"/>
                    </a:lnTo>
                    <a:lnTo>
                      <a:pt x="8" y="1"/>
                    </a:lnTo>
                    <a:lnTo>
                      <a:pt x="6" y="6"/>
                    </a:lnTo>
                    <a:lnTo>
                      <a:pt x="5" y="8"/>
                    </a:lnTo>
                    <a:lnTo>
                      <a:pt x="3" y="8"/>
                    </a:lnTo>
                    <a:lnTo>
                      <a:pt x="0" y="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80" name="Freeform 464"/>
              <p:cNvSpPr>
                <a:spLocks/>
              </p:cNvSpPr>
              <p:nvPr/>
            </p:nvSpPr>
            <p:spPr bwMode="auto">
              <a:xfrm>
                <a:off x="1541" y="3397"/>
                <a:ext cx="20" cy="12"/>
              </a:xfrm>
              <a:custGeom>
                <a:avLst/>
                <a:gdLst>
                  <a:gd name="T0" fmla="*/ 10 w 20"/>
                  <a:gd name="T1" fmla="*/ 8 h 12"/>
                  <a:gd name="T2" fmla="*/ 10 w 20"/>
                  <a:gd name="T3" fmla="*/ 8 h 12"/>
                  <a:gd name="T4" fmla="*/ 8 w 20"/>
                  <a:gd name="T5" fmla="*/ 10 h 12"/>
                  <a:gd name="T6" fmla="*/ 8 w 20"/>
                  <a:gd name="T7" fmla="*/ 10 h 12"/>
                  <a:gd name="T8" fmla="*/ 8 w 20"/>
                  <a:gd name="T9" fmla="*/ 10 h 12"/>
                  <a:gd name="T10" fmla="*/ 7 w 20"/>
                  <a:gd name="T11" fmla="*/ 12 h 12"/>
                  <a:gd name="T12" fmla="*/ 7 w 20"/>
                  <a:gd name="T13" fmla="*/ 12 h 12"/>
                  <a:gd name="T14" fmla="*/ 5 w 20"/>
                  <a:gd name="T15" fmla="*/ 10 h 12"/>
                  <a:gd name="T16" fmla="*/ 3 w 20"/>
                  <a:gd name="T17" fmla="*/ 8 h 12"/>
                  <a:gd name="T18" fmla="*/ 3 w 20"/>
                  <a:gd name="T19" fmla="*/ 8 h 12"/>
                  <a:gd name="T20" fmla="*/ 1 w 20"/>
                  <a:gd name="T21" fmla="*/ 7 h 12"/>
                  <a:gd name="T22" fmla="*/ 1 w 20"/>
                  <a:gd name="T23" fmla="*/ 7 h 12"/>
                  <a:gd name="T24" fmla="*/ 1 w 20"/>
                  <a:gd name="T25" fmla="*/ 5 h 12"/>
                  <a:gd name="T26" fmla="*/ 0 w 20"/>
                  <a:gd name="T27" fmla="*/ 3 h 12"/>
                  <a:gd name="T28" fmla="*/ 1 w 20"/>
                  <a:gd name="T29" fmla="*/ 1 h 12"/>
                  <a:gd name="T30" fmla="*/ 1 w 20"/>
                  <a:gd name="T31" fmla="*/ 0 h 12"/>
                  <a:gd name="T32" fmla="*/ 8 w 20"/>
                  <a:gd name="T33" fmla="*/ 0 h 12"/>
                  <a:gd name="T34" fmla="*/ 10 w 20"/>
                  <a:gd name="T35" fmla="*/ 1 h 12"/>
                  <a:gd name="T36" fmla="*/ 10 w 20"/>
                  <a:gd name="T37" fmla="*/ 0 h 12"/>
                  <a:gd name="T38" fmla="*/ 10 w 20"/>
                  <a:gd name="T39" fmla="*/ 0 h 12"/>
                  <a:gd name="T40" fmla="*/ 12 w 20"/>
                  <a:gd name="T41" fmla="*/ 0 h 12"/>
                  <a:gd name="T42" fmla="*/ 13 w 20"/>
                  <a:gd name="T43" fmla="*/ 0 h 12"/>
                  <a:gd name="T44" fmla="*/ 13 w 20"/>
                  <a:gd name="T45" fmla="*/ 0 h 12"/>
                  <a:gd name="T46" fmla="*/ 13 w 20"/>
                  <a:gd name="T47" fmla="*/ 0 h 12"/>
                  <a:gd name="T48" fmla="*/ 13 w 20"/>
                  <a:gd name="T49" fmla="*/ 1 h 12"/>
                  <a:gd name="T50" fmla="*/ 15 w 20"/>
                  <a:gd name="T51" fmla="*/ 1 h 12"/>
                  <a:gd name="T52" fmla="*/ 15 w 20"/>
                  <a:gd name="T53" fmla="*/ 1 h 12"/>
                  <a:gd name="T54" fmla="*/ 15 w 20"/>
                  <a:gd name="T55" fmla="*/ 1 h 12"/>
                  <a:gd name="T56" fmla="*/ 17 w 20"/>
                  <a:gd name="T57" fmla="*/ 3 h 12"/>
                  <a:gd name="T58" fmla="*/ 17 w 20"/>
                  <a:gd name="T59" fmla="*/ 3 h 12"/>
                  <a:gd name="T60" fmla="*/ 20 w 20"/>
                  <a:gd name="T61" fmla="*/ 3 h 12"/>
                  <a:gd name="T62" fmla="*/ 20 w 20"/>
                  <a:gd name="T63" fmla="*/ 7 h 12"/>
                  <a:gd name="T64" fmla="*/ 20 w 20"/>
                  <a:gd name="T65" fmla="*/ 7 h 12"/>
                  <a:gd name="T66" fmla="*/ 20 w 20"/>
                  <a:gd name="T67" fmla="*/ 8 h 12"/>
                  <a:gd name="T68" fmla="*/ 19 w 20"/>
                  <a:gd name="T69" fmla="*/ 10 h 12"/>
                  <a:gd name="T70" fmla="*/ 19 w 20"/>
                  <a:gd name="T71" fmla="*/ 10 h 12"/>
                  <a:gd name="T72" fmla="*/ 17 w 20"/>
                  <a:gd name="T73" fmla="*/ 12 h 12"/>
                  <a:gd name="T74" fmla="*/ 15 w 20"/>
                  <a:gd name="T75" fmla="*/ 12 h 12"/>
                  <a:gd name="T76" fmla="*/ 15 w 20"/>
                  <a:gd name="T77" fmla="*/ 12 h 12"/>
                  <a:gd name="T78" fmla="*/ 13 w 20"/>
                  <a:gd name="T79" fmla="*/ 12 h 12"/>
                  <a:gd name="T80" fmla="*/ 12 w 20"/>
                  <a:gd name="T81" fmla="*/ 12 h 12"/>
                  <a:gd name="T82" fmla="*/ 10 w 20"/>
                  <a:gd name="T83" fmla="*/ 12 h 12"/>
                  <a:gd name="T84" fmla="*/ 10 w 20"/>
                  <a:gd name="T8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12">
                    <a:moveTo>
                      <a:pt x="10" y="8"/>
                    </a:moveTo>
                    <a:lnTo>
                      <a:pt x="10" y="8"/>
                    </a:lnTo>
                    <a:lnTo>
                      <a:pt x="8" y="10"/>
                    </a:lnTo>
                    <a:lnTo>
                      <a:pt x="8" y="10"/>
                    </a:lnTo>
                    <a:lnTo>
                      <a:pt x="8" y="10"/>
                    </a:lnTo>
                    <a:lnTo>
                      <a:pt x="7" y="12"/>
                    </a:lnTo>
                    <a:lnTo>
                      <a:pt x="7" y="12"/>
                    </a:lnTo>
                    <a:lnTo>
                      <a:pt x="5" y="10"/>
                    </a:lnTo>
                    <a:lnTo>
                      <a:pt x="3" y="8"/>
                    </a:lnTo>
                    <a:lnTo>
                      <a:pt x="3" y="8"/>
                    </a:lnTo>
                    <a:lnTo>
                      <a:pt x="1" y="7"/>
                    </a:lnTo>
                    <a:lnTo>
                      <a:pt x="1" y="7"/>
                    </a:lnTo>
                    <a:lnTo>
                      <a:pt x="1" y="5"/>
                    </a:lnTo>
                    <a:lnTo>
                      <a:pt x="0" y="3"/>
                    </a:lnTo>
                    <a:lnTo>
                      <a:pt x="1" y="1"/>
                    </a:lnTo>
                    <a:lnTo>
                      <a:pt x="1" y="0"/>
                    </a:lnTo>
                    <a:lnTo>
                      <a:pt x="8" y="0"/>
                    </a:lnTo>
                    <a:lnTo>
                      <a:pt x="10" y="1"/>
                    </a:lnTo>
                    <a:lnTo>
                      <a:pt x="10" y="0"/>
                    </a:lnTo>
                    <a:lnTo>
                      <a:pt x="10" y="0"/>
                    </a:lnTo>
                    <a:lnTo>
                      <a:pt x="12" y="0"/>
                    </a:lnTo>
                    <a:lnTo>
                      <a:pt x="13" y="0"/>
                    </a:lnTo>
                    <a:lnTo>
                      <a:pt x="13" y="0"/>
                    </a:lnTo>
                    <a:lnTo>
                      <a:pt x="13" y="0"/>
                    </a:lnTo>
                    <a:lnTo>
                      <a:pt x="13" y="1"/>
                    </a:lnTo>
                    <a:lnTo>
                      <a:pt x="15" y="1"/>
                    </a:lnTo>
                    <a:lnTo>
                      <a:pt x="15" y="1"/>
                    </a:lnTo>
                    <a:lnTo>
                      <a:pt x="15" y="1"/>
                    </a:lnTo>
                    <a:lnTo>
                      <a:pt x="17" y="3"/>
                    </a:lnTo>
                    <a:lnTo>
                      <a:pt x="17" y="3"/>
                    </a:lnTo>
                    <a:lnTo>
                      <a:pt x="20" y="3"/>
                    </a:lnTo>
                    <a:lnTo>
                      <a:pt x="20" y="7"/>
                    </a:lnTo>
                    <a:lnTo>
                      <a:pt x="20" y="7"/>
                    </a:lnTo>
                    <a:lnTo>
                      <a:pt x="20" y="8"/>
                    </a:lnTo>
                    <a:lnTo>
                      <a:pt x="19" y="10"/>
                    </a:lnTo>
                    <a:lnTo>
                      <a:pt x="19" y="10"/>
                    </a:lnTo>
                    <a:lnTo>
                      <a:pt x="17" y="12"/>
                    </a:lnTo>
                    <a:lnTo>
                      <a:pt x="15" y="12"/>
                    </a:lnTo>
                    <a:lnTo>
                      <a:pt x="15" y="12"/>
                    </a:lnTo>
                    <a:lnTo>
                      <a:pt x="13" y="12"/>
                    </a:lnTo>
                    <a:lnTo>
                      <a:pt x="12" y="12"/>
                    </a:lnTo>
                    <a:lnTo>
                      <a:pt x="10" y="12"/>
                    </a:lnTo>
                    <a:lnTo>
                      <a:pt x="10" y="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81" name="Freeform 465"/>
              <p:cNvSpPr>
                <a:spLocks/>
              </p:cNvSpPr>
              <p:nvPr/>
            </p:nvSpPr>
            <p:spPr bwMode="auto">
              <a:xfrm>
                <a:off x="1590" y="3436"/>
                <a:ext cx="19" cy="12"/>
              </a:xfrm>
              <a:custGeom>
                <a:avLst/>
                <a:gdLst>
                  <a:gd name="T0" fmla="*/ 17 w 19"/>
                  <a:gd name="T1" fmla="*/ 12 h 12"/>
                  <a:gd name="T2" fmla="*/ 17 w 19"/>
                  <a:gd name="T3" fmla="*/ 12 h 12"/>
                  <a:gd name="T4" fmla="*/ 14 w 19"/>
                  <a:gd name="T5" fmla="*/ 12 h 12"/>
                  <a:gd name="T6" fmla="*/ 14 w 19"/>
                  <a:gd name="T7" fmla="*/ 12 h 12"/>
                  <a:gd name="T8" fmla="*/ 9 w 19"/>
                  <a:gd name="T9" fmla="*/ 11 h 12"/>
                  <a:gd name="T10" fmla="*/ 9 w 19"/>
                  <a:gd name="T11" fmla="*/ 11 h 12"/>
                  <a:gd name="T12" fmla="*/ 9 w 19"/>
                  <a:gd name="T13" fmla="*/ 11 h 12"/>
                  <a:gd name="T14" fmla="*/ 9 w 19"/>
                  <a:gd name="T15" fmla="*/ 11 h 12"/>
                  <a:gd name="T16" fmla="*/ 7 w 19"/>
                  <a:gd name="T17" fmla="*/ 9 h 12"/>
                  <a:gd name="T18" fmla="*/ 7 w 19"/>
                  <a:gd name="T19" fmla="*/ 9 h 12"/>
                  <a:gd name="T20" fmla="*/ 7 w 19"/>
                  <a:gd name="T21" fmla="*/ 9 h 12"/>
                  <a:gd name="T22" fmla="*/ 4 w 19"/>
                  <a:gd name="T23" fmla="*/ 7 h 12"/>
                  <a:gd name="T24" fmla="*/ 4 w 19"/>
                  <a:gd name="T25" fmla="*/ 7 h 12"/>
                  <a:gd name="T26" fmla="*/ 2 w 19"/>
                  <a:gd name="T27" fmla="*/ 5 h 12"/>
                  <a:gd name="T28" fmla="*/ 2 w 19"/>
                  <a:gd name="T29" fmla="*/ 5 h 12"/>
                  <a:gd name="T30" fmla="*/ 0 w 19"/>
                  <a:gd name="T31" fmla="*/ 4 h 12"/>
                  <a:gd name="T32" fmla="*/ 0 w 19"/>
                  <a:gd name="T33" fmla="*/ 2 h 12"/>
                  <a:gd name="T34" fmla="*/ 0 w 19"/>
                  <a:gd name="T35" fmla="*/ 2 h 12"/>
                  <a:gd name="T36" fmla="*/ 2 w 19"/>
                  <a:gd name="T37" fmla="*/ 0 h 12"/>
                  <a:gd name="T38" fmla="*/ 2 w 19"/>
                  <a:gd name="T39" fmla="*/ 0 h 12"/>
                  <a:gd name="T40" fmla="*/ 5 w 19"/>
                  <a:gd name="T41" fmla="*/ 0 h 12"/>
                  <a:gd name="T42" fmla="*/ 5 w 19"/>
                  <a:gd name="T43" fmla="*/ 0 h 12"/>
                  <a:gd name="T44" fmla="*/ 7 w 19"/>
                  <a:gd name="T45" fmla="*/ 2 h 12"/>
                  <a:gd name="T46" fmla="*/ 7 w 19"/>
                  <a:gd name="T47" fmla="*/ 2 h 12"/>
                  <a:gd name="T48" fmla="*/ 7 w 19"/>
                  <a:gd name="T49" fmla="*/ 4 h 12"/>
                  <a:gd name="T50" fmla="*/ 7 w 19"/>
                  <a:gd name="T51" fmla="*/ 4 h 12"/>
                  <a:gd name="T52" fmla="*/ 9 w 19"/>
                  <a:gd name="T53" fmla="*/ 4 h 12"/>
                  <a:gd name="T54" fmla="*/ 9 w 19"/>
                  <a:gd name="T55" fmla="*/ 4 h 12"/>
                  <a:gd name="T56" fmla="*/ 11 w 19"/>
                  <a:gd name="T57" fmla="*/ 4 h 12"/>
                  <a:gd name="T58" fmla="*/ 11 w 19"/>
                  <a:gd name="T59" fmla="*/ 4 h 12"/>
                  <a:gd name="T60" fmla="*/ 12 w 19"/>
                  <a:gd name="T61" fmla="*/ 5 h 12"/>
                  <a:gd name="T62" fmla="*/ 12 w 19"/>
                  <a:gd name="T63" fmla="*/ 5 h 12"/>
                  <a:gd name="T64" fmla="*/ 12 w 19"/>
                  <a:gd name="T65" fmla="*/ 5 h 12"/>
                  <a:gd name="T66" fmla="*/ 12 w 19"/>
                  <a:gd name="T67" fmla="*/ 5 h 12"/>
                  <a:gd name="T68" fmla="*/ 14 w 19"/>
                  <a:gd name="T69" fmla="*/ 5 h 12"/>
                  <a:gd name="T70" fmla="*/ 14 w 19"/>
                  <a:gd name="T71" fmla="*/ 5 h 12"/>
                  <a:gd name="T72" fmla="*/ 14 w 19"/>
                  <a:gd name="T73" fmla="*/ 5 h 12"/>
                  <a:gd name="T74" fmla="*/ 14 w 19"/>
                  <a:gd name="T75" fmla="*/ 5 h 12"/>
                  <a:gd name="T76" fmla="*/ 16 w 19"/>
                  <a:gd name="T77" fmla="*/ 7 h 12"/>
                  <a:gd name="T78" fmla="*/ 16 w 19"/>
                  <a:gd name="T79" fmla="*/ 7 h 12"/>
                  <a:gd name="T80" fmla="*/ 16 w 19"/>
                  <a:gd name="T81" fmla="*/ 7 h 12"/>
                  <a:gd name="T82" fmla="*/ 16 w 19"/>
                  <a:gd name="T83" fmla="*/ 7 h 12"/>
                  <a:gd name="T84" fmla="*/ 17 w 19"/>
                  <a:gd name="T85" fmla="*/ 7 h 12"/>
                  <a:gd name="T86" fmla="*/ 17 w 19"/>
                  <a:gd name="T87" fmla="*/ 7 h 12"/>
                  <a:gd name="T88" fmla="*/ 19 w 19"/>
                  <a:gd name="T89" fmla="*/ 9 h 12"/>
                  <a:gd name="T90" fmla="*/ 19 w 19"/>
                  <a:gd name="T91" fmla="*/ 9 h 12"/>
                  <a:gd name="T92" fmla="*/ 19 w 19"/>
                  <a:gd name="T93" fmla="*/ 12 h 12"/>
                  <a:gd name="T94" fmla="*/ 19 w 19"/>
                  <a:gd name="T95" fmla="*/ 12 h 12"/>
                  <a:gd name="T96" fmla="*/ 19 w 19"/>
                  <a:gd name="T97" fmla="*/ 12 h 12"/>
                  <a:gd name="T98" fmla="*/ 17 w 19"/>
                  <a:gd name="T9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 h="12">
                    <a:moveTo>
                      <a:pt x="17" y="12"/>
                    </a:moveTo>
                    <a:lnTo>
                      <a:pt x="17" y="12"/>
                    </a:lnTo>
                    <a:lnTo>
                      <a:pt x="14" y="12"/>
                    </a:lnTo>
                    <a:lnTo>
                      <a:pt x="14" y="12"/>
                    </a:lnTo>
                    <a:lnTo>
                      <a:pt x="9" y="11"/>
                    </a:lnTo>
                    <a:lnTo>
                      <a:pt x="9" y="11"/>
                    </a:lnTo>
                    <a:lnTo>
                      <a:pt x="9" y="11"/>
                    </a:lnTo>
                    <a:lnTo>
                      <a:pt x="9" y="11"/>
                    </a:lnTo>
                    <a:lnTo>
                      <a:pt x="7" y="9"/>
                    </a:lnTo>
                    <a:lnTo>
                      <a:pt x="7" y="9"/>
                    </a:lnTo>
                    <a:lnTo>
                      <a:pt x="7" y="9"/>
                    </a:lnTo>
                    <a:lnTo>
                      <a:pt x="4" y="7"/>
                    </a:lnTo>
                    <a:lnTo>
                      <a:pt x="4" y="7"/>
                    </a:lnTo>
                    <a:lnTo>
                      <a:pt x="2" y="5"/>
                    </a:lnTo>
                    <a:lnTo>
                      <a:pt x="2" y="5"/>
                    </a:lnTo>
                    <a:lnTo>
                      <a:pt x="0" y="4"/>
                    </a:lnTo>
                    <a:lnTo>
                      <a:pt x="0" y="2"/>
                    </a:lnTo>
                    <a:lnTo>
                      <a:pt x="0" y="2"/>
                    </a:lnTo>
                    <a:lnTo>
                      <a:pt x="2" y="0"/>
                    </a:lnTo>
                    <a:lnTo>
                      <a:pt x="2" y="0"/>
                    </a:lnTo>
                    <a:lnTo>
                      <a:pt x="5" y="0"/>
                    </a:lnTo>
                    <a:lnTo>
                      <a:pt x="5" y="0"/>
                    </a:lnTo>
                    <a:lnTo>
                      <a:pt x="7" y="2"/>
                    </a:lnTo>
                    <a:lnTo>
                      <a:pt x="7" y="2"/>
                    </a:lnTo>
                    <a:lnTo>
                      <a:pt x="7" y="4"/>
                    </a:lnTo>
                    <a:lnTo>
                      <a:pt x="7" y="4"/>
                    </a:lnTo>
                    <a:lnTo>
                      <a:pt x="9" y="4"/>
                    </a:lnTo>
                    <a:lnTo>
                      <a:pt x="9" y="4"/>
                    </a:lnTo>
                    <a:lnTo>
                      <a:pt x="11" y="4"/>
                    </a:lnTo>
                    <a:lnTo>
                      <a:pt x="11" y="4"/>
                    </a:lnTo>
                    <a:lnTo>
                      <a:pt x="12" y="5"/>
                    </a:lnTo>
                    <a:lnTo>
                      <a:pt x="12" y="5"/>
                    </a:lnTo>
                    <a:lnTo>
                      <a:pt x="12" y="5"/>
                    </a:lnTo>
                    <a:lnTo>
                      <a:pt x="12" y="5"/>
                    </a:lnTo>
                    <a:lnTo>
                      <a:pt x="14" y="5"/>
                    </a:lnTo>
                    <a:lnTo>
                      <a:pt x="14" y="5"/>
                    </a:lnTo>
                    <a:lnTo>
                      <a:pt x="14" y="5"/>
                    </a:lnTo>
                    <a:lnTo>
                      <a:pt x="14" y="5"/>
                    </a:lnTo>
                    <a:lnTo>
                      <a:pt x="16" y="7"/>
                    </a:lnTo>
                    <a:lnTo>
                      <a:pt x="16" y="7"/>
                    </a:lnTo>
                    <a:lnTo>
                      <a:pt x="16" y="7"/>
                    </a:lnTo>
                    <a:lnTo>
                      <a:pt x="16" y="7"/>
                    </a:lnTo>
                    <a:lnTo>
                      <a:pt x="17" y="7"/>
                    </a:lnTo>
                    <a:lnTo>
                      <a:pt x="17" y="7"/>
                    </a:lnTo>
                    <a:lnTo>
                      <a:pt x="19" y="9"/>
                    </a:lnTo>
                    <a:lnTo>
                      <a:pt x="19" y="9"/>
                    </a:lnTo>
                    <a:lnTo>
                      <a:pt x="19" y="12"/>
                    </a:lnTo>
                    <a:lnTo>
                      <a:pt x="19" y="12"/>
                    </a:lnTo>
                    <a:lnTo>
                      <a:pt x="19" y="12"/>
                    </a:lnTo>
                    <a:lnTo>
                      <a:pt x="17" y="12"/>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82" name="Freeform 466"/>
              <p:cNvSpPr>
                <a:spLocks/>
              </p:cNvSpPr>
              <p:nvPr/>
            </p:nvSpPr>
            <p:spPr bwMode="auto">
              <a:xfrm>
                <a:off x="1590" y="3436"/>
                <a:ext cx="19" cy="12"/>
              </a:xfrm>
              <a:custGeom>
                <a:avLst/>
                <a:gdLst>
                  <a:gd name="T0" fmla="*/ 17 w 19"/>
                  <a:gd name="T1" fmla="*/ 12 h 12"/>
                  <a:gd name="T2" fmla="*/ 17 w 19"/>
                  <a:gd name="T3" fmla="*/ 12 h 12"/>
                  <a:gd name="T4" fmla="*/ 14 w 19"/>
                  <a:gd name="T5" fmla="*/ 12 h 12"/>
                  <a:gd name="T6" fmla="*/ 14 w 19"/>
                  <a:gd name="T7" fmla="*/ 12 h 12"/>
                  <a:gd name="T8" fmla="*/ 9 w 19"/>
                  <a:gd name="T9" fmla="*/ 11 h 12"/>
                  <a:gd name="T10" fmla="*/ 9 w 19"/>
                  <a:gd name="T11" fmla="*/ 11 h 12"/>
                  <a:gd name="T12" fmla="*/ 9 w 19"/>
                  <a:gd name="T13" fmla="*/ 11 h 12"/>
                  <a:gd name="T14" fmla="*/ 9 w 19"/>
                  <a:gd name="T15" fmla="*/ 11 h 12"/>
                  <a:gd name="T16" fmla="*/ 7 w 19"/>
                  <a:gd name="T17" fmla="*/ 9 h 12"/>
                  <a:gd name="T18" fmla="*/ 7 w 19"/>
                  <a:gd name="T19" fmla="*/ 9 h 12"/>
                  <a:gd name="T20" fmla="*/ 7 w 19"/>
                  <a:gd name="T21" fmla="*/ 9 h 12"/>
                  <a:gd name="T22" fmla="*/ 4 w 19"/>
                  <a:gd name="T23" fmla="*/ 7 h 12"/>
                  <a:gd name="T24" fmla="*/ 4 w 19"/>
                  <a:gd name="T25" fmla="*/ 7 h 12"/>
                  <a:gd name="T26" fmla="*/ 2 w 19"/>
                  <a:gd name="T27" fmla="*/ 5 h 12"/>
                  <a:gd name="T28" fmla="*/ 2 w 19"/>
                  <a:gd name="T29" fmla="*/ 5 h 12"/>
                  <a:gd name="T30" fmla="*/ 0 w 19"/>
                  <a:gd name="T31" fmla="*/ 4 h 12"/>
                  <a:gd name="T32" fmla="*/ 0 w 19"/>
                  <a:gd name="T33" fmla="*/ 2 h 12"/>
                  <a:gd name="T34" fmla="*/ 0 w 19"/>
                  <a:gd name="T35" fmla="*/ 2 h 12"/>
                  <a:gd name="T36" fmla="*/ 2 w 19"/>
                  <a:gd name="T37" fmla="*/ 0 h 12"/>
                  <a:gd name="T38" fmla="*/ 2 w 19"/>
                  <a:gd name="T39" fmla="*/ 0 h 12"/>
                  <a:gd name="T40" fmla="*/ 5 w 19"/>
                  <a:gd name="T41" fmla="*/ 0 h 12"/>
                  <a:gd name="T42" fmla="*/ 5 w 19"/>
                  <a:gd name="T43" fmla="*/ 0 h 12"/>
                  <a:gd name="T44" fmla="*/ 7 w 19"/>
                  <a:gd name="T45" fmla="*/ 2 h 12"/>
                  <a:gd name="T46" fmla="*/ 7 w 19"/>
                  <a:gd name="T47" fmla="*/ 2 h 12"/>
                  <a:gd name="T48" fmla="*/ 7 w 19"/>
                  <a:gd name="T49" fmla="*/ 4 h 12"/>
                  <a:gd name="T50" fmla="*/ 7 w 19"/>
                  <a:gd name="T51" fmla="*/ 4 h 12"/>
                  <a:gd name="T52" fmla="*/ 9 w 19"/>
                  <a:gd name="T53" fmla="*/ 4 h 12"/>
                  <a:gd name="T54" fmla="*/ 9 w 19"/>
                  <a:gd name="T55" fmla="*/ 4 h 12"/>
                  <a:gd name="T56" fmla="*/ 11 w 19"/>
                  <a:gd name="T57" fmla="*/ 4 h 12"/>
                  <a:gd name="T58" fmla="*/ 11 w 19"/>
                  <a:gd name="T59" fmla="*/ 4 h 12"/>
                  <a:gd name="T60" fmla="*/ 12 w 19"/>
                  <a:gd name="T61" fmla="*/ 5 h 12"/>
                  <a:gd name="T62" fmla="*/ 12 w 19"/>
                  <a:gd name="T63" fmla="*/ 5 h 12"/>
                  <a:gd name="T64" fmla="*/ 12 w 19"/>
                  <a:gd name="T65" fmla="*/ 5 h 12"/>
                  <a:gd name="T66" fmla="*/ 12 w 19"/>
                  <a:gd name="T67" fmla="*/ 5 h 12"/>
                  <a:gd name="T68" fmla="*/ 14 w 19"/>
                  <a:gd name="T69" fmla="*/ 5 h 12"/>
                  <a:gd name="T70" fmla="*/ 14 w 19"/>
                  <a:gd name="T71" fmla="*/ 5 h 12"/>
                  <a:gd name="T72" fmla="*/ 14 w 19"/>
                  <a:gd name="T73" fmla="*/ 5 h 12"/>
                  <a:gd name="T74" fmla="*/ 14 w 19"/>
                  <a:gd name="T75" fmla="*/ 5 h 12"/>
                  <a:gd name="T76" fmla="*/ 16 w 19"/>
                  <a:gd name="T77" fmla="*/ 7 h 12"/>
                  <a:gd name="T78" fmla="*/ 16 w 19"/>
                  <a:gd name="T79" fmla="*/ 7 h 12"/>
                  <a:gd name="T80" fmla="*/ 16 w 19"/>
                  <a:gd name="T81" fmla="*/ 7 h 12"/>
                  <a:gd name="T82" fmla="*/ 16 w 19"/>
                  <a:gd name="T83" fmla="*/ 7 h 12"/>
                  <a:gd name="T84" fmla="*/ 17 w 19"/>
                  <a:gd name="T85" fmla="*/ 7 h 12"/>
                  <a:gd name="T86" fmla="*/ 17 w 19"/>
                  <a:gd name="T87" fmla="*/ 7 h 12"/>
                  <a:gd name="T88" fmla="*/ 19 w 19"/>
                  <a:gd name="T89" fmla="*/ 9 h 12"/>
                  <a:gd name="T90" fmla="*/ 19 w 19"/>
                  <a:gd name="T91" fmla="*/ 9 h 12"/>
                  <a:gd name="T92" fmla="*/ 19 w 19"/>
                  <a:gd name="T93" fmla="*/ 12 h 12"/>
                  <a:gd name="T94" fmla="*/ 19 w 19"/>
                  <a:gd name="T95" fmla="*/ 12 h 12"/>
                  <a:gd name="T96" fmla="*/ 19 w 19"/>
                  <a:gd name="T97" fmla="*/ 12 h 12"/>
                  <a:gd name="T98" fmla="*/ 17 w 19"/>
                  <a:gd name="T9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 h="12">
                    <a:moveTo>
                      <a:pt x="17" y="12"/>
                    </a:moveTo>
                    <a:lnTo>
                      <a:pt x="17" y="12"/>
                    </a:lnTo>
                    <a:lnTo>
                      <a:pt x="14" y="12"/>
                    </a:lnTo>
                    <a:lnTo>
                      <a:pt x="14" y="12"/>
                    </a:lnTo>
                    <a:lnTo>
                      <a:pt x="9" y="11"/>
                    </a:lnTo>
                    <a:lnTo>
                      <a:pt x="9" y="11"/>
                    </a:lnTo>
                    <a:lnTo>
                      <a:pt x="9" y="11"/>
                    </a:lnTo>
                    <a:lnTo>
                      <a:pt x="9" y="11"/>
                    </a:lnTo>
                    <a:lnTo>
                      <a:pt x="7" y="9"/>
                    </a:lnTo>
                    <a:lnTo>
                      <a:pt x="7" y="9"/>
                    </a:lnTo>
                    <a:lnTo>
                      <a:pt x="7" y="9"/>
                    </a:lnTo>
                    <a:lnTo>
                      <a:pt x="4" y="7"/>
                    </a:lnTo>
                    <a:lnTo>
                      <a:pt x="4" y="7"/>
                    </a:lnTo>
                    <a:lnTo>
                      <a:pt x="2" y="5"/>
                    </a:lnTo>
                    <a:lnTo>
                      <a:pt x="2" y="5"/>
                    </a:lnTo>
                    <a:lnTo>
                      <a:pt x="0" y="4"/>
                    </a:lnTo>
                    <a:lnTo>
                      <a:pt x="0" y="2"/>
                    </a:lnTo>
                    <a:lnTo>
                      <a:pt x="0" y="2"/>
                    </a:lnTo>
                    <a:lnTo>
                      <a:pt x="2" y="0"/>
                    </a:lnTo>
                    <a:lnTo>
                      <a:pt x="2" y="0"/>
                    </a:lnTo>
                    <a:lnTo>
                      <a:pt x="5" y="0"/>
                    </a:lnTo>
                    <a:lnTo>
                      <a:pt x="5" y="0"/>
                    </a:lnTo>
                    <a:lnTo>
                      <a:pt x="7" y="2"/>
                    </a:lnTo>
                    <a:lnTo>
                      <a:pt x="7" y="2"/>
                    </a:lnTo>
                    <a:lnTo>
                      <a:pt x="7" y="4"/>
                    </a:lnTo>
                    <a:lnTo>
                      <a:pt x="7" y="4"/>
                    </a:lnTo>
                    <a:lnTo>
                      <a:pt x="9" y="4"/>
                    </a:lnTo>
                    <a:lnTo>
                      <a:pt x="9" y="4"/>
                    </a:lnTo>
                    <a:lnTo>
                      <a:pt x="11" y="4"/>
                    </a:lnTo>
                    <a:lnTo>
                      <a:pt x="11" y="4"/>
                    </a:lnTo>
                    <a:lnTo>
                      <a:pt x="12" y="5"/>
                    </a:lnTo>
                    <a:lnTo>
                      <a:pt x="12" y="5"/>
                    </a:lnTo>
                    <a:lnTo>
                      <a:pt x="12" y="5"/>
                    </a:lnTo>
                    <a:lnTo>
                      <a:pt x="12" y="5"/>
                    </a:lnTo>
                    <a:lnTo>
                      <a:pt x="14" y="5"/>
                    </a:lnTo>
                    <a:lnTo>
                      <a:pt x="14" y="5"/>
                    </a:lnTo>
                    <a:lnTo>
                      <a:pt x="14" y="5"/>
                    </a:lnTo>
                    <a:lnTo>
                      <a:pt x="14" y="5"/>
                    </a:lnTo>
                    <a:lnTo>
                      <a:pt x="16" y="7"/>
                    </a:lnTo>
                    <a:lnTo>
                      <a:pt x="16" y="7"/>
                    </a:lnTo>
                    <a:lnTo>
                      <a:pt x="16" y="7"/>
                    </a:lnTo>
                    <a:lnTo>
                      <a:pt x="16" y="7"/>
                    </a:lnTo>
                    <a:lnTo>
                      <a:pt x="17" y="7"/>
                    </a:lnTo>
                    <a:lnTo>
                      <a:pt x="17" y="7"/>
                    </a:lnTo>
                    <a:lnTo>
                      <a:pt x="19" y="9"/>
                    </a:lnTo>
                    <a:lnTo>
                      <a:pt x="19" y="9"/>
                    </a:lnTo>
                    <a:lnTo>
                      <a:pt x="19" y="12"/>
                    </a:lnTo>
                    <a:lnTo>
                      <a:pt x="19" y="12"/>
                    </a:lnTo>
                    <a:lnTo>
                      <a:pt x="19" y="12"/>
                    </a:lnTo>
                    <a:lnTo>
                      <a:pt x="17" y="1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83" name="Freeform 467"/>
              <p:cNvSpPr>
                <a:spLocks/>
              </p:cNvSpPr>
              <p:nvPr/>
            </p:nvSpPr>
            <p:spPr bwMode="auto">
              <a:xfrm>
                <a:off x="1602" y="3421"/>
                <a:ext cx="17" cy="22"/>
              </a:xfrm>
              <a:custGeom>
                <a:avLst/>
                <a:gdLst>
                  <a:gd name="T0" fmla="*/ 9 w 17"/>
                  <a:gd name="T1" fmla="*/ 22 h 22"/>
                  <a:gd name="T2" fmla="*/ 5 w 17"/>
                  <a:gd name="T3" fmla="*/ 20 h 22"/>
                  <a:gd name="T4" fmla="*/ 5 w 17"/>
                  <a:gd name="T5" fmla="*/ 20 h 22"/>
                  <a:gd name="T6" fmla="*/ 5 w 17"/>
                  <a:gd name="T7" fmla="*/ 17 h 22"/>
                  <a:gd name="T8" fmla="*/ 7 w 17"/>
                  <a:gd name="T9" fmla="*/ 17 h 22"/>
                  <a:gd name="T10" fmla="*/ 7 w 17"/>
                  <a:gd name="T11" fmla="*/ 15 h 22"/>
                  <a:gd name="T12" fmla="*/ 7 w 17"/>
                  <a:gd name="T13" fmla="*/ 15 h 22"/>
                  <a:gd name="T14" fmla="*/ 7 w 17"/>
                  <a:gd name="T15" fmla="*/ 13 h 22"/>
                  <a:gd name="T16" fmla="*/ 9 w 17"/>
                  <a:gd name="T17" fmla="*/ 12 h 22"/>
                  <a:gd name="T18" fmla="*/ 9 w 17"/>
                  <a:gd name="T19" fmla="*/ 10 h 22"/>
                  <a:gd name="T20" fmla="*/ 9 w 17"/>
                  <a:gd name="T21" fmla="*/ 12 h 22"/>
                  <a:gd name="T22" fmla="*/ 7 w 17"/>
                  <a:gd name="T23" fmla="*/ 13 h 22"/>
                  <a:gd name="T24" fmla="*/ 4 w 17"/>
                  <a:gd name="T25" fmla="*/ 15 h 22"/>
                  <a:gd name="T26" fmla="*/ 2 w 17"/>
                  <a:gd name="T27" fmla="*/ 13 h 22"/>
                  <a:gd name="T28" fmla="*/ 2 w 17"/>
                  <a:gd name="T29" fmla="*/ 12 h 22"/>
                  <a:gd name="T30" fmla="*/ 0 w 17"/>
                  <a:gd name="T31" fmla="*/ 10 h 22"/>
                  <a:gd name="T32" fmla="*/ 0 w 17"/>
                  <a:gd name="T33" fmla="*/ 7 h 22"/>
                  <a:gd name="T34" fmla="*/ 0 w 17"/>
                  <a:gd name="T35" fmla="*/ 5 h 22"/>
                  <a:gd name="T36" fmla="*/ 4 w 17"/>
                  <a:gd name="T37" fmla="*/ 3 h 22"/>
                  <a:gd name="T38" fmla="*/ 4 w 17"/>
                  <a:gd name="T39" fmla="*/ 3 h 22"/>
                  <a:gd name="T40" fmla="*/ 5 w 17"/>
                  <a:gd name="T41" fmla="*/ 3 h 22"/>
                  <a:gd name="T42" fmla="*/ 7 w 17"/>
                  <a:gd name="T43" fmla="*/ 3 h 22"/>
                  <a:gd name="T44" fmla="*/ 7 w 17"/>
                  <a:gd name="T45" fmla="*/ 3 h 22"/>
                  <a:gd name="T46" fmla="*/ 7 w 17"/>
                  <a:gd name="T47" fmla="*/ 3 h 22"/>
                  <a:gd name="T48" fmla="*/ 9 w 17"/>
                  <a:gd name="T49" fmla="*/ 3 h 22"/>
                  <a:gd name="T50" fmla="*/ 11 w 17"/>
                  <a:gd name="T51" fmla="*/ 3 h 22"/>
                  <a:gd name="T52" fmla="*/ 11 w 17"/>
                  <a:gd name="T53" fmla="*/ 3 h 22"/>
                  <a:gd name="T54" fmla="*/ 12 w 17"/>
                  <a:gd name="T55" fmla="*/ 1 h 22"/>
                  <a:gd name="T56" fmla="*/ 14 w 17"/>
                  <a:gd name="T57" fmla="*/ 0 h 22"/>
                  <a:gd name="T58" fmla="*/ 14 w 17"/>
                  <a:gd name="T59" fmla="*/ 0 h 22"/>
                  <a:gd name="T60" fmla="*/ 17 w 17"/>
                  <a:gd name="T61" fmla="*/ 1 h 22"/>
                  <a:gd name="T62" fmla="*/ 16 w 17"/>
                  <a:gd name="T63" fmla="*/ 5 h 22"/>
                  <a:gd name="T64" fmla="*/ 16 w 17"/>
                  <a:gd name="T65" fmla="*/ 7 h 22"/>
                  <a:gd name="T66" fmla="*/ 16 w 17"/>
                  <a:gd name="T67" fmla="*/ 7 h 22"/>
                  <a:gd name="T68" fmla="*/ 16 w 17"/>
                  <a:gd name="T69" fmla="*/ 10 h 22"/>
                  <a:gd name="T70" fmla="*/ 16 w 17"/>
                  <a:gd name="T71" fmla="*/ 10 h 22"/>
                  <a:gd name="T72" fmla="*/ 16 w 17"/>
                  <a:gd name="T73" fmla="*/ 12 h 22"/>
                  <a:gd name="T74" fmla="*/ 16 w 17"/>
                  <a:gd name="T75" fmla="*/ 13 h 22"/>
                  <a:gd name="T76" fmla="*/ 16 w 17"/>
                  <a:gd name="T77" fmla="*/ 15 h 22"/>
                  <a:gd name="T78" fmla="*/ 14 w 17"/>
                  <a:gd name="T79" fmla="*/ 17 h 22"/>
                  <a:gd name="T80" fmla="*/ 12 w 17"/>
                  <a:gd name="T81" fmla="*/ 19 h 22"/>
                  <a:gd name="T82" fmla="*/ 12 w 17"/>
                  <a:gd name="T83" fmla="*/ 20 h 22"/>
                  <a:gd name="T84" fmla="*/ 9 w 17"/>
                  <a:gd name="T8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22">
                    <a:moveTo>
                      <a:pt x="9" y="22"/>
                    </a:moveTo>
                    <a:lnTo>
                      <a:pt x="9" y="22"/>
                    </a:lnTo>
                    <a:lnTo>
                      <a:pt x="5" y="20"/>
                    </a:lnTo>
                    <a:lnTo>
                      <a:pt x="5" y="20"/>
                    </a:lnTo>
                    <a:lnTo>
                      <a:pt x="5" y="20"/>
                    </a:lnTo>
                    <a:lnTo>
                      <a:pt x="5" y="20"/>
                    </a:lnTo>
                    <a:lnTo>
                      <a:pt x="5" y="17"/>
                    </a:lnTo>
                    <a:lnTo>
                      <a:pt x="5" y="17"/>
                    </a:lnTo>
                    <a:lnTo>
                      <a:pt x="7" y="17"/>
                    </a:lnTo>
                    <a:lnTo>
                      <a:pt x="7" y="17"/>
                    </a:lnTo>
                    <a:lnTo>
                      <a:pt x="7" y="15"/>
                    </a:lnTo>
                    <a:lnTo>
                      <a:pt x="7" y="15"/>
                    </a:lnTo>
                    <a:lnTo>
                      <a:pt x="7" y="15"/>
                    </a:lnTo>
                    <a:lnTo>
                      <a:pt x="7" y="15"/>
                    </a:lnTo>
                    <a:lnTo>
                      <a:pt x="7" y="13"/>
                    </a:lnTo>
                    <a:lnTo>
                      <a:pt x="7" y="13"/>
                    </a:lnTo>
                    <a:lnTo>
                      <a:pt x="9" y="12"/>
                    </a:lnTo>
                    <a:lnTo>
                      <a:pt x="9" y="12"/>
                    </a:lnTo>
                    <a:lnTo>
                      <a:pt x="9" y="10"/>
                    </a:lnTo>
                    <a:lnTo>
                      <a:pt x="9" y="10"/>
                    </a:lnTo>
                    <a:lnTo>
                      <a:pt x="9" y="10"/>
                    </a:lnTo>
                    <a:lnTo>
                      <a:pt x="9" y="12"/>
                    </a:lnTo>
                    <a:lnTo>
                      <a:pt x="9" y="12"/>
                    </a:lnTo>
                    <a:lnTo>
                      <a:pt x="7" y="13"/>
                    </a:lnTo>
                    <a:lnTo>
                      <a:pt x="7" y="13"/>
                    </a:lnTo>
                    <a:lnTo>
                      <a:pt x="4" y="15"/>
                    </a:lnTo>
                    <a:lnTo>
                      <a:pt x="4" y="15"/>
                    </a:lnTo>
                    <a:lnTo>
                      <a:pt x="2" y="13"/>
                    </a:lnTo>
                    <a:lnTo>
                      <a:pt x="2" y="13"/>
                    </a:lnTo>
                    <a:lnTo>
                      <a:pt x="2" y="12"/>
                    </a:lnTo>
                    <a:lnTo>
                      <a:pt x="2" y="12"/>
                    </a:lnTo>
                    <a:lnTo>
                      <a:pt x="0" y="10"/>
                    </a:lnTo>
                    <a:lnTo>
                      <a:pt x="0" y="10"/>
                    </a:lnTo>
                    <a:lnTo>
                      <a:pt x="0" y="7"/>
                    </a:lnTo>
                    <a:lnTo>
                      <a:pt x="0" y="5"/>
                    </a:lnTo>
                    <a:lnTo>
                      <a:pt x="0" y="5"/>
                    </a:lnTo>
                    <a:lnTo>
                      <a:pt x="2" y="3"/>
                    </a:lnTo>
                    <a:lnTo>
                      <a:pt x="4" y="3"/>
                    </a:lnTo>
                    <a:lnTo>
                      <a:pt x="4" y="3"/>
                    </a:lnTo>
                    <a:lnTo>
                      <a:pt x="4" y="3"/>
                    </a:lnTo>
                    <a:lnTo>
                      <a:pt x="4" y="3"/>
                    </a:lnTo>
                    <a:lnTo>
                      <a:pt x="5" y="3"/>
                    </a:lnTo>
                    <a:lnTo>
                      <a:pt x="5" y="3"/>
                    </a:lnTo>
                    <a:lnTo>
                      <a:pt x="7" y="3"/>
                    </a:lnTo>
                    <a:lnTo>
                      <a:pt x="7" y="3"/>
                    </a:lnTo>
                    <a:lnTo>
                      <a:pt x="7" y="3"/>
                    </a:lnTo>
                    <a:lnTo>
                      <a:pt x="7" y="3"/>
                    </a:lnTo>
                    <a:lnTo>
                      <a:pt x="7" y="3"/>
                    </a:lnTo>
                    <a:lnTo>
                      <a:pt x="7" y="3"/>
                    </a:lnTo>
                    <a:lnTo>
                      <a:pt x="9" y="3"/>
                    </a:lnTo>
                    <a:lnTo>
                      <a:pt x="9" y="3"/>
                    </a:lnTo>
                    <a:lnTo>
                      <a:pt x="11" y="3"/>
                    </a:lnTo>
                    <a:lnTo>
                      <a:pt x="11" y="3"/>
                    </a:lnTo>
                    <a:lnTo>
                      <a:pt x="11" y="3"/>
                    </a:lnTo>
                    <a:lnTo>
                      <a:pt x="11" y="3"/>
                    </a:lnTo>
                    <a:lnTo>
                      <a:pt x="12" y="1"/>
                    </a:lnTo>
                    <a:lnTo>
                      <a:pt x="12" y="1"/>
                    </a:lnTo>
                    <a:lnTo>
                      <a:pt x="14" y="0"/>
                    </a:lnTo>
                    <a:lnTo>
                      <a:pt x="14" y="0"/>
                    </a:lnTo>
                    <a:lnTo>
                      <a:pt x="14" y="0"/>
                    </a:lnTo>
                    <a:lnTo>
                      <a:pt x="17" y="1"/>
                    </a:lnTo>
                    <a:lnTo>
                      <a:pt x="17" y="1"/>
                    </a:lnTo>
                    <a:lnTo>
                      <a:pt x="16" y="5"/>
                    </a:lnTo>
                    <a:lnTo>
                      <a:pt x="16" y="5"/>
                    </a:lnTo>
                    <a:lnTo>
                      <a:pt x="16" y="7"/>
                    </a:lnTo>
                    <a:lnTo>
                      <a:pt x="16" y="7"/>
                    </a:lnTo>
                    <a:lnTo>
                      <a:pt x="16" y="7"/>
                    </a:lnTo>
                    <a:lnTo>
                      <a:pt x="16" y="7"/>
                    </a:lnTo>
                    <a:lnTo>
                      <a:pt x="16" y="8"/>
                    </a:lnTo>
                    <a:lnTo>
                      <a:pt x="16" y="10"/>
                    </a:lnTo>
                    <a:lnTo>
                      <a:pt x="16" y="10"/>
                    </a:lnTo>
                    <a:lnTo>
                      <a:pt x="16" y="10"/>
                    </a:lnTo>
                    <a:lnTo>
                      <a:pt x="16" y="10"/>
                    </a:lnTo>
                    <a:lnTo>
                      <a:pt x="16" y="12"/>
                    </a:lnTo>
                    <a:lnTo>
                      <a:pt x="16" y="12"/>
                    </a:lnTo>
                    <a:lnTo>
                      <a:pt x="16" y="13"/>
                    </a:lnTo>
                    <a:lnTo>
                      <a:pt x="16" y="13"/>
                    </a:lnTo>
                    <a:lnTo>
                      <a:pt x="16" y="15"/>
                    </a:lnTo>
                    <a:lnTo>
                      <a:pt x="14" y="17"/>
                    </a:lnTo>
                    <a:lnTo>
                      <a:pt x="14" y="17"/>
                    </a:lnTo>
                    <a:lnTo>
                      <a:pt x="12" y="19"/>
                    </a:lnTo>
                    <a:lnTo>
                      <a:pt x="12" y="19"/>
                    </a:lnTo>
                    <a:lnTo>
                      <a:pt x="12" y="20"/>
                    </a:lnTo>
                    <a:lnTo>
                      <a:pt x="12" y="20"/>
                    </a:lnTo>
                    <a:lnTo>
                      <a:pt x="9" y="22"/>
                    </a:lnTo>
                    <a:lnTo>
                      <a:pt x="9" y="22"/>
                    </a:lnTo>
                    <a:lnTo>
                      <a:pt x="9" y="22"/>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84" name="Freeform 468"/>
              <p:cNvSpPr>
                <a:spLocks/>
              </p:cNvSpPr>
              <p:nvPr/>
            </p:nvSpPr>
            <p:spPr bwMode="auto">
              <a:xfrm>
                <a:off x="1602" y="3421"/>
                <a:ext cx="17" cy="22"/>
              </a:xfrm>
              <a:custGeom>
                <a:avLst/>
                <a:gdLst>
                  <a:gd name="T0" fmla="*/ 9 w 17"/>
                  <a:gd name="T1" fmla="*/ 22 h 22"/>
                  <a:gd name="T2" fmla="*/ 5 w 17"/>
                  <a:gd name="T3" fmla="*/ 20 h 22"/>
                  <a:gd name="T4" fmla="*/ 5 w 17"/>
                  <a:gd name="T5" fmla="*/ 20 h 22"/>
                  <a:gd name="T6" fmla="*/ 5 w 17"/>
                  <a:gd name="T7" fmla="*/ 17 h 22"/>
                  <a:gd name="T8" fmla="*/ 7 w 17"/>
                  <a:gd name="T9" fmla="*/ 17 h 22"/>
                  <a:gd name="T10" fmla="*/ 7 w 17"/>
                  <a:gd name="T11" fmla="*/ 15 h 22"/>
                  <a:gd name="T12" fmla="*/ 7 w 17"/>
                  <a:gd name="T13" fmla="*/ 15 h 22"/>
                  <a:gd name="T14" fmla="*/ 7 w 17"/>
                  <a:gd name="T15" fmla="*/ 13 h 22"/>
                  <a:gd name="T16" fmla="*/ 9 w 17"/>
                  <a:gd name="T17" fmla="*/ 12 h 22"/>
                  <a:gd name="T18" fmla="*/ 9 w 17"/>
                  <a:gd name="T19" fmla="*/ 10 h 22"/>
                  <a:gd name="T20" fmla="*/ 9 w 17"/>
                  <a:gd name="T21" fmla="*/ 12 h 22"/>
                  <a:gd name="T22" fmla="*/ 7 w 17"/>
                  <a:gd name="T23" fmla="*/ 13 h 22"/>
                  <a:gd name="T24" fmla="*/ 4 w 17"/>
                  <a:gd name="T25" fmla="*/ 15 h 22"/>
                  <a:gd name="T26" fmla="*/ 2 w 17"/>
                  <a:gd name="T27" fmla="*/ 13 h 22"/>
                  <a:gd name="T28" fmla="*/ 2 w 17"/>
                  <a:gd name="T29" fmla="*/ 12 h 22"/>
                  <a:gd name="T30" fmla="*/ 0 w 17"/>
                  <a:gd name="T31" fmla="*/ 10 h 22"/>
                  <a:gd name="T32" fmla="*/ 0 w 17"/>
                  <a:gd name="T33" fmla="*/ 7 h 22"/>
                  <a:gd name="T34" fmla="*/ 0 w 17"/>
                  <a:gd name="T35" fmla="*/ 5 h 22"/>
                  <a:gd name="T36" fmla="*/ 4 w 17"/>
                  <a:gd name="T37" fmla="*/ 3 h 22"/>
                  <a:gd name="T38" fmla="*/ 4 w 17"/>
                  <a:gd name="T39" fmla="*/ 3 h 22"/>
                  <a:gd name="T40" fmla="*/ 5 w 17"/>
                  <a:gd name="T41" fmla="*/ 3 h 22"/>
                  <a:gd name="T42" fmla="*/ 7 w 17"/>
                  <a:gd name="T43" fmla="*/ 3 h 22"/>
                  <a:gd name="T44" fmla="*/ 7 w 17"/>
                  <a:gd name="T45" fmla="*/ 3 h 22"/>
                  <a:gd name="T46" fmla="*/ 7 w 17"/>
                  <a:gd name="T47" fmla="*/ 3 h 22"/>
                  <a:gd name="T48" fmla="*/ 9 w 17"/>
                  <a:gd name="T49" fmla="*/ 3 h 22"/>
                  <a:gd name="T50" fmla="*/ 11 w 17"/>
                  <a:gd name="T51" fmla="*/ 3 h 22"/>
                  <a:gd name="T52" fmla="*/ 11 w 17"/>
                  <a:gd name="T53" fmla="*/ 3 h 22"/>
                  <a:gd name="T54" fmla="*/ 12 w 17"/>
                  <a:gd name="T55" fmla="*/ 1 h 22"/>
                  <a:gd name="T56" fmla="*/ 14 w 17"/>
                  <a:gd name="T57" fmla="*/ 0 h 22"/>
                  <a:gd name="T58" fmla="*/ 14 w 17"/>
                  <a:gd name="T59" fmla="*/ 0 h 22"/>
                  <a:gd name="T60" fmla="*/ 17 w 17"/>
                  <a:gd name="T61" fmla="*/ 1 h 22"/>
                  <a:gd name="T62" fmla="*/ 16 w 17"/>
                  <a:gd name="T63" fmla="*/ 5 h 22"/>
                  <a:gd name="T64" fmla="*/ 16 w 17"/>
                  <a:gd name="T65" fmla="*/ 7 h 22"/>
                  <a:gd name="T66" fmla="*/ 16 w 17"/>
                  <a:gd name="T67" fmla="*/ 7 h 22"/>
                  <a:gd name="T68" fmla="*/ 16 w 17"/>
                  <a:gd name="T69" fmla="*/ 10 h 22"/>
                  <a:gd name="T70" fmla="*/ 16 w 17"/>
                  <a:gd name="T71" fmla="*/ 10 h 22"/>
                  <a:gd name="T72" fmla="*/ 16 w 17"/>
                  <a:gd name="T73" fmla="*/ 12 h 22"/>
                  <a:gd name="T74" fmla="*/ 16 w 17"/>
                  <a:gd name="T75" fmla="*/ 13 h 22"/>
                  <a:gd name="T76" fmla="*/ 16 w 17"/>
                  <a:gd name="T77" fmla="*/ 15 h 22"/>
                  <a:gd name="T78" fmla="*/ 14 w 17"/>
                  <a:gd name="T79" fmla="*/ 17 h 22"/>
                  <a:gd name="T80" fmla="*/ 12 w 17"/>
                  <a:gd name="T81" fmla="*/ 19 h 22"/>
                  <a:gd name="T82" fmla="*/ 12 w 17"/>
                  <a:gd name="T83" fmla="*/ 20 h 22"/>
                  <a:gd name="T84" fmla="*/ 9 w 17"/>
                  <a:gd name="T8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22">
                    <a:moveTo>
                      <a:pt x="9" y="22"/>
                    </a:moveTo>
                    <a:lnTo>
                      <a:pt x="9" y="22"/>
                    </a:lnTo>
                    <a:lnTo>
                      <a:pt x="5" y="20"/>
                    </a:lnTo>
                    <a:lnTo>
                      <a:pt x="5" y="20"/>
                    </a:lnTo>
                    <a:lnTo>
                      <a:pt x="5" y="20"/>
                    </a:lnTo>
                    <a:lnTo>
                      <a:pt x="5" y="20"/>
                    </a:lnTo>
                    <a:lnTo>
                      <a:pt x="5" y="17"/>
                    </a:lnTo>
                    <a:lnTo>
                      <a:pt x="5" y="17"/>
                    </a:lnTo>
                    <a:lnTo>
                      <a:pt x="7" y="17"/>
                    </a:lnTo>
                    <a:lnTo>
                      <a:pt x="7" y="17"/>
                    </a:lnTo>
                    <a:lnTo>
                      <a:pt x="7" y="15"/>
                    </a:lnTo>
                    <a:lnTo>
                      <a:pt x="7" y="15"/>
                    </a:lnTo>
                    <a:lnTo>
                      <a:pt x="7" y="15"/>
                    </a:lnTo>
                    <a:lnTo>
                      <a:pt x="7" y="15"/>
                    </a:lnTo>
                    <a:lnTo>
                      <a:pt x="7" y="13"/>
                    </a:lnTo>
                    <a:lnTo>
                      <a:pt x="7" y="13"/>
                    </a:lnTo>
                    <a:lnTo>
                      <a:pt x="9" y="12"/>
                    </a:lnTo>
                    <a:lnTo>
                      <a:pt x="9" y="12"/>
                    </a:lnTo>
                    <a:lnTo>
                      <a:pt x="9" y="10"/>
                    </a:lnTo>
                    <a:lnTo>
                      <a:pt x="9" y="10"/>
                    </a:lnTo>
                    <a:lnTo>
                      <a:pt x="9" y="10"/>
                    </a:lnTo>
                    <a:lnTo>
                      <a:pt x="9" y="12"/>
                    </a:lnTo>
                    <a:lnTo>
                      <a:pt x="9" y="12"/>
                    </a:lnTo>
                    <a:lnTo>
                      <a:pt x="7" y="13"/>
                    </a:lnTo>
                    <a:lnTo>
                      <a:pt x="7" y="13"/>
                    </a:lnTo>
                    <a:lnTo>
                      <a:pt x="4" y="15"/>
                    </a:lnTo>
                    <a:lnTo>
                      <a:pt x="4" y="15"/>
                    </a:lnTo>
                    <a:lnTo>
                      <a:pt x="2" y="13"/>
                    </a:lnTo>
                    <a:lnTo>
                      <a:pt x="2" y="13"/>
                    </a:lnTo>
                    <a:lnTo>
                      <a:pt x="2" y="12"/>
                    </a:lnTo>
                    <a:lnTo>
                      <a:pt x="2" y="12"/>
                    </a:lnTo>
                    <a:lnTo>
                      <a:pt x="0" y="10"/>
                    </a:lnTo>
                    <a:lnTo>
                      <a:pt x="0" y="10"/>
                    </a:lnTo>
                    <a:lnTo>
                      <a:pt x="0" y="7"/>
                    </a:lnTo>
                    <a:lnTo>
                      <a:pt x="0" y="5"/>
                    </a:lnTo>
                    <a:lnTo>
                      <a:pt x="0" y="5"/>
                    </a:lnTo>
                    <a:lnTo>
                      <a:pt x="2" y="3"/>
                    </a:lnTo>
                    <a:lnTo>
                      <a:pt x="4" y="3"/>
                    </a:lnTo>
                    <a:lnTo>
                      <a:pt x="4" y="3"/>
                    </a:lnTo>
                    <a:lnTo>
                      <a:pt x="4" y="3"/>
                    </a:lnTo>
                    <a:lnTo>
                      <a:pt x="4" y="3"/>
                    </a:lnTo>
                    <a:lnTo>
                      <a:pt x="5" y="3"/>
                    </a:lnTo>
                    <a:lnTo>
                      <a:pt x="5" y="3"/>
                    </a:lnTo>
                    <a:lnTo>
                      <a:pt x="7" y="3"/>
                    </a:lnTo>
                    <a:lnTo>
                      <a:pt x="7" y="3"/>
                    </a:lnTo>
                    <a:lnTo>
                      <a:pt x="7" y="3"/>
                    </a:lnTo>
                    <a:lnTo>
                      <a:pt x="7" y="3"/>
                    </a:lnTo>
                    <a:lnTo>
                      <a:pt x="7" y="3"/>
                    </a:lnTo>
                    <a:lnTo>
                      <a:pt x="7" y="3"/>
                    </a:lnTo>
                    <a:lnTo>
                      <a:pt x="9" y="3"/>
                    </a:lnTo>
                    <a:lnTo>
                      <a:pt x="9" y="3"/>
                    </a:lnTo>
                    <a:lnTo>
                      <a:pt x="11" y="3"/>
                    </a:lnTo>
                    <a:lnTo>
                      <a:pt x="11" y="3"/>
                    </a:lnTo>
                    <a:lnTo>
                      <a:pt x="11" y="3"/>
                    </a:lnTo>
                    <a:lnTo>
                      <a:pt x="11" y="3"/>
                    </a:lnTo>
                    <a:lnTo>
                      <a:pt x="12" y="1"/>
                    </a:lnTo>
                    <a:lnTo>
                      <a:pt x="12" y="1"/>
                    </a:lnTo>
                    <a:lnTo>
                      <a:pt x="14" y="0"/>
                    </a:lnTo>
                    <a:lnTo>
                      <a:pt x="14" y="0"/>
                    </a:lnTo>
                    <a:lnTo>
                      <a:pt x="14" y="0"/>
                    </a:lnTo>
                    <a:lnTo>
                      <a:pt x="17" y="1"/>
                    </a:lnTo>
                    <a:lnTo>
                      <a:pt x="17" y="1"/>
                    </a:lnTo>
                    <a:lnTo>
                      <a:pt x="16" y="5"/>
                    </a:lnTo>
                    <a:lnTo>
                      <a:pt x="16" y="5"/>
                    </a:lnTo>
                    <a:lnTo>
                      <a:pt x="16" y="7"/>
                    </a:lnTo>
                    <a:lnTo>
                      <a:pt x="16" y="7"/>
                    </a:lnTo>
                    <a:lnTo>
                      <a:pt x="16" y="7"/>
                    </a:lnTo>
                    <a:lnTo>
                      <a:pt x="16" y="7"/>
                    </a:lnTo>
                    <a:lnTo>
                      <a:pt x="16" y="8"/>
                    </a:lnTo>
                    <a:lnTo>
                      <a:pt x="16" y="10"/>
                    </a:lnTo>
                    <a:lnTo>
                      <a:pt x="16" y="10"/>
                    </a:lnTo>
                    <a:lnTo>
                      <a:pt x="16" y="10"/>
                    </a:lnTo>
                    <a:lnTo>
                      <a:pt x="16" y="10"/>
                    </a:lnTo>
                    <a:lnTo>
                      <a:pt x="16" y="12"/>
                    </a:lnTo>
                    <a:lnTo>
                      <a:pt x="16" y="12"/>
                    </a:lnTo>
                    <a:lnTo>
                      <a:pt x="16" y="13"/>
                    </a:lnTo>
                    <a:lnTo>
                      <a:pt x="16" y="13"/>
                    </a:lnTo>
                    <a:lnTo>
                      <a:pt x="16" y="15"/>
                    </a:lnTo>
                    <a:lnTo>
                      <a:pt x="14" y="17"/>
                    </a:lnTo>
                    <a:lnTo>
                      <a:pt x="14" y="17"/>
                    </a:lnTo>
                    <a:lnTo>
                      <a:pt x="12" y="19"/>
                    </a:lnTo>
                    <a:lnTo>
                      <a:pt x="12" y="19"/>
                    </a:lnTo>
                    <a:lnTo>
                      <a:pt x="12" y="20"/>
                    </a:lnTo>
                    <a:lnTo>
                      <a:pt x="12" y="20"/>
                    </a:lnTo>
                    <a:lnTo>
                      <a:pt x="9" y="22"/>
                    </a:lnTo>
                    <a:lnTo>
                      <a:pt x="9" y="22"/>
                    </a:lnTo>
                    <a:lnTo>
                      <a:pt x="9" y="2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85" name="Freeform 469"/>
              <p:cNvSpPr>
                <a:spLocks/>
              </p:cNvSpPr>
              <p:nvPr/>
            </p:nvSpPr>
            <p:spPr bwMode="auto">
              <a:xfrm>
                <a:off x="1611" y="3410"/>
                <a:ext cx="7" cy="7"/>
              </a:xfrm>
              <a:custGeom>
                <a:avLst/>
                <a:gdLst>
                  <a:gd name="T0" fmla="*/ 5 w 7"/>
                  <a:gd name="T1" fmla="*/ 7 h 7"/>
                  <a:gd name="T2" fmla="*/ 5 w 7"/>
                  <a:gd name="T3" fmla="*/ 7 h 7"/>
                  <a:gd name="T4" fmla="*/ 3 w 7"/>
                  <a:gd name="T5" fmla="*/ 7 h 7"/>
                  <a:gd name="T6" fmla="*/ 2 w 7"/>
                  <a:gd name="T7" fmla="*/ 6 h 7"/>
                  <a:gd name="T8" fmla="*/ 2 w 7"/>
                  <a:gd name="T9" fmla="*/ 6 h 7"/>
                  <a:gd name="T10" fmla="*/ 0 w 7"/>
                  <a:gd name="T11" fmla="*/ 6 h 7"/>
                  <a:gd name="T12" fmla="*/ 0 w 7"/>
                  <a:gd name="T13" fmla="*/ 4 h 7"/>
                  <a:gd name="T14" fmla="*/ 0 w 7"/>
                  <a:gd name="T15" fmla="*/ 4 h 7"/>
                  <a:gd name="T16" fmla="*/ 0 w 7"/>
                  <a:gd name="T17" fmla="*/ 2 h 7"/>
                  <a:gd name="T18" fmla="*/ 0 w 7"/>
                  <a:gd name="T19" fmla="*/ 2 h 7"/>
                  <a:gd name="T20" fmla="*/ 2 w 7"/>
                  <a:gd name="T21" fmla="*/ 0 h 7"/>
                  <a:gd name="T22" fmla="*/ 2 w 7"/>
                  <a:gd name="T23" fmla="*/ 2 h 7"/>
                  <a:gd name="T24" fmla="*/ 2 w 7"/>
                  <a:gd name="T25" fmla="*/ 2 h 7"/>
                  <a:gd name="T26" fmla="*/ 7 w 7"/>
                  <a:gd name="T27" fmla="*/ 2 h 7"/>
                  <a:gd name="T28" fmla="*/ 7 w 7"/>
                  <a:gd name="T29" fmla="*/ 2 h 7"/>
                  <a:gd name="T30" fmla="*/ 7 w 7"/>
                  <a:gd name="T31" fmla="*/ 4 h 7"/>
                  <a:gd name="T32" fmla="*/ 7 w 7"/>
                  <a:gd name="T33" fmla="*/ 6 h 7"/>
                  <a:gd name="T34" fmla="*/ 7 w 7"/>
                  <a:gd name="T35" fmla="*/ 6 h 7"/>
                  <a:gd name="T36" fmla="*/ 5 w 7"/>
                  <a:gd name="T37" fmla="*/ 7 h 7"/>
                  <a:gd name="T38" fmla="*/ 5 w 7"/>
                  <a:gd name="T3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7">
                    <a:moveTo>
                      <a:pt x="5" y="7"/>
                    </a:moveTo>
                    <a:lnTo>
                      <a:pt x="5" y="7"/>
                    </a:lnTo>
                    <a:lnTo>
                      <a:pt x="3" y="7"/>
                    </a:lnTo>
                    <a:lnTo>
                      <a:pt x="2" y="6"/>
                    </a:lnTo>
                    <a:lnTo>
                      <a:pt x="2" y="6"/>
                    </a:lnTo>
                    <a:lnTo>
                      <a:pt x="0" y="6"/>
                    </a:lnTo>
                    <a:lnTo>
                      <a:pt x="0" y="4"/>
                    </a:lnTo>
                    <a:lnTo>
                      <a:pt x="0" y="4"/>
                    </a:lnTo>
                    <a:lnTo>
                      <a:pt x="0" y="2"/>
                    </a:lnTo>
                    <a:lnTo>
                      <a:pt x="0" y="2"/>
                    </a:lnTo>
                    <a:lnTo>
                      <a:pt x="2" y="0"/>
                    </a:lnTo>
                    <a:lnTo>
                      <a:pt x="2" y="2"/>
                    </a:lnTo>
                    <a:lnTo>
                      <a:pt x="2" y="2"/>
                    </a:lnTo>
                    <a:lnTo>
                      <a:pt x="7" y="2"/>
                    </a:lnTo>
                    <a:lnTo>
                      <a:pt x="7" y="2"/>
                    </a:lnTo>
                    <a:lnTo>
                      <a:pt x="7" y="4"/>
                    </a:lnTo>
                    <a:lnTo>
                      <a:pt x="7" y="6"/>
                    </a:lnTo>
                    <a:lnTo>
                      <a:pt x="7" y="6"/>
                    </a:lnTo>
                    <a:lnTo>
                      <a:pt x="5" y="7"/>
                    </a:lnTo>
                    <a:lnTo>
                      <a:pt x="5"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86" name="Freeform 470"/>
              <p:cNvSpPr>
                <a:spLocks/>
              </p:cNvSpPr>
              <p:nvPr/>
            </p:nvSpPr>
            <p:spPr bwMode="auto">
              <a:xfrm>
                <a:off x="1582" y="3414"/>
                <a:ext cx="5" cy="8"/>
              </a:xfrm>
              <a:custGeom>
                <a:avLst/>
                <a:gdLst>
                  <a:gd name="T0" fmla="*/ 1 w 5"/>
                  <a:gd name="T1" fmla="*/ 8 h 8"/>
                  <a:gd name="T2" fmla="*/ 1 w 5"/>
                  <a:gd name="T3" fmla="*/ 8 h 8"/>
                  <a:gd name="T4" fmla="*/ 0 w 5"/>
                  <a:gd name="T5" fmla="*/ 8 h 8"/>
                  <a:gd name="T6" fmla="*/ 0 w 5"/>
                  <a:gd name="T7" fmla="*/ 7 h 8"/>
                  <a:gd name="T8" fmla="*/ 0 w 5"/>
                  <a:gd name="T9" fmla="*/ 7 h 8"/>
                  <a:gd name="T10" fmla="*/ 0 w 5"/>
                  <a:gd name="T11" fmla="*/ 3 h 8"/>
                  <a:gd name="T12" fmla="*/ 0 w 5"/>
                  <a:gd name="T13" fmla="*/ 3 h 8"/>
                  <a:gd name="T14" fmla="*/ 1 w 5"/>
                  <a:gd name="T15" fmla="*/ 0 h 8"/>
                  <a:gd name="T16" fmla="*/ 1 w 5"/>
                  <a:gd name="T17" fmla="*/ 0 h 8"/>
                  <a:gd name="T18" fmla="*/ 3 w 5"/>
                  <a:gd name="T19" fmla="*/ 0 h 8"/>
                  <a:gd name="T20" fmla="*/ 3 w 5"/>
                  <a:gd name="T21" fmla="*/ 0 h 8"/>
                  <a:gd name="T22" fmla="*/ 5 w 5"/>
                  <a:gd name="T23" fmla="*/ 2 h 8"/>
                  <a:gd name="T24" fmla="*/ 5 w 5"/>
                  <a:gd name="T25" fmla="*/ 2 h 8"/>
                  <a:gd name="T26" fmla="*/ 5 w 5"/>
                  <a:gd name="T27" fmla="*/ 3 h 8"/>
                  <a:gd name="T28" fmla="*/ 5 w 5"/>
                  <a:gd name="T29" fmla="*/ 5 h 8"/>
                  <a:gd name="T30" fmla="*/ 5 w 5"/>
                  <a:gd name="T31" fmla="*/ 5 h 8"/>
                  <a:gd name="T32" fmla="*/ 5 w 5"/>
                  <a:gd name="T33" fmla="*/ 5 h 8"/>
                  <a:gd name="T34" fmla="*/ 5 w 5"/>
                  <a:gd name="T35" fmla="*/ 5 h 8"/>
                  <a:gd name="T36" fmla="*/ 5 w 5"/>
                  <a:gd name="T37" fmla="*/ 7 h 8"/>
                  <a:gd name="T38" fmla="*/ 5 w 5"/>
                  <a:gd name="T39" fmla="*/ 7 h 8"/>
                  <a:gd name="T40" fmla="*/ 5 w 5"/>
                  <a:gd name="T41" fmla="*/ 8 h 8"/>
                  <a:gd name="T42" fmla="*/ 1 w 5"/>
                  <a:gd name="T43" fmla="*/ 8 h 8"/>
                  <a:gd name="T44" fmla="*/ 1 w 5"/>
                  <a:gd name="T4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8">
                    <a:moveTo>
                      <a:pt x="1" y="8"/>
                    </a:moveTo>
                    <a:lnTo>
                      <a:pt x="1" y="8"/>
                    </a:lnTo>
                    <a:lnTo>
                      <a:pt x="0" y="8"/>
                    </a:lnTo>
                    <a:lnTo>
                      <a:pt x="0" y="7"/>
                    </a:lnTo>
                    <a:lnTo>
                      <a:pt x="0" y="7"/>
                    </a:lnTo>
                    <a:lnTo>
                      <a:pt x="0" y="3"/>
                    </a:lnTo>
                    <a:lnTo>
                      <a:pt x="0" y="3"/>
                    </a:lnTo>
                    <a:lnTo>
                      <a:pt x="1" y="0"/>
                    </a:lnTo>
                    <a:lnTo>
                      <a:pt x="1" y="0"/>
                    </a:lnTo>
                    <a:lnTo>
                      <a:pt x="3" y="0"/>
                    </a:lnTo>
                    <a:lnTo>
                      <a:pt x="3" y="0"/>
                    </a:lnTo>
                    <a:lnTo>
                      <a:pt x="5" y="2"/>
                    </a:lnTo>
                    <a:lnTo>
                      <a:pt x="5" y="2"/>
                    </a:lnTo>
                    <a:lnTo>
                      <a:pt x="5" y="3"/>
                    </a:lnTo>
                    <a:lnTo>
                      <a:pt x="5" y="5"/>
                    </a:lnTo>
                    <a:lnTo>
                      <a:pt x="5" y="5"/>
                    </a:lnTo>
                    <a:lnTo>
                      <a:pt x="5" y="5"/>
                    </a:lnTo>
                    <a:lnTo>
                      <a:pt x="5" y="5"/>
                    </a:lnTo>
                    <a:lnTo>
                      <a:pt x="5" y="7"/>
                    </a:lnTo>
                    <a:lnTo>
                      <a:pt x="5" y="7"/>
                    </a:lnTo>
                    <a:lnTo>
                      <a:pt x="5" y="8"/>
                    </a:lnTo>
                    <a:lnTo>
                      <a:pt x="1" y="8"/>
                    </a:lnTo>
                    <a:lnTo>
                      <a:pt x="1" y="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87" name="Freeform 471"/>
              <p:cNvSpPr>
                <a:spLocks/>
              </p:cNvSpPr>
              <p:nvPr/>
            </p:nvSpPr>
            <p:spPr bwMode="auto">
              <a:xfrm>
                <a:off x="1592" y="3422"/>
                <a:ext cx="9" cy="7"/>
              </a:xfrm>
              <a:custGeom>
                <a:avLst/>
                <a:gdLst>
                  <a:gd name="T0" fmla="*/ 7 w 9"/>
                  <a:gd name="T1" fmla="*/ 7 h 7"/>
                  <a:gd name="T2" fmla="*/ 5 w 9"/>
                  <a:gd name="T3" fmla="*/ 7 h 7"/>
                  <a:gd name="T4" fmla="*/ 5 w 9"/>
                  <a:gd name="T5" fmla="*/ 7 h 7"/>
                  <a:gd name="T6" fmla="*/ 5 w 9"/>
                  <a:gd name="T7" fmla="*/ 7 h 7"/>
                  <a:gd name="T8" fmla="*/ 5 w 9"/>
                  <a:gd name="T9" fmla="*/ 7 h 7"/>
                  <a:gd name="T10" fmla="*/ 2 w 9"/>
                  <a:gd name="T11" fmla="*/ 4 h 7"/>
                  <a:gd name="T12" fmla="*/ 2 w 9"/>
                  <a:gd name="T13" fmla="*/ 4 h 7"/>
                  <a:gd name="T14" fmla="*/ 2 w 9"/>
                  <a:gd name="T15" fmla="*/ 4 h 7"/>
                  <a:gd name="T16" fmla="*/ 0 w 9"/>
                  <a:gd name="T17" fmla="*/ 0 h 7"/>
                  <a:gd name="T18" fmla="*/ 0 w 9"/>
                  <a:gd name="T19" fmla="*/ 0 h 7"/>
                  <a:gd name="T20" fmla="*/ 2 w 9"/>
                  <a:gd name="T21" fmla="*/ 0 h 7"/>
                  <a:gd name="T22" fmla="*/ 2 w 9"/>
                  <a:gd name="T23" fmla="*/ 0 h 7"/>
                  <a:gd name="T24" fmla="*/ 2 w 9"/>
                  <a:gd name="T25" fmla="*/ 0 h 7"/>
                  <a:gd name="T26" fmla="*/ 3 w 9"/>
                  <a:gd name="T27" fmla="*/ 0 h 7"/>
                  <a:gd name="T28" fmla="*/ 3 w 9"/>
                  <a:gd name="T29" fmla="*/ 0 h 7"/>
                  <a:gd name="T30" fmla="*/ 3 w 9"/>
                  <a:gd name="T31" fmla="*/ 0 h 7"/>
                  <a:gd name="T32" fmla="*/ 3 w 9"/>
                  <a:gd name="T33" fmla="*/ 0 h 7"/>
                  <a:gd name="T34" fmla="*/ 7 w 9"/>
                  <a:gd name="T35" fmla="*/ 2 h 7"/>
                  <a:gd name="T36" fmla="*/ 7 w 9"/>
                  <a:gd name="T37" fmla="*/ 2 h 7"/>
                  <a:gd name="T38" fmla="*/ 7 w 9"/>
                  <a:gd name="T39" fmla="*/ 2 h 7"/>
                  <a:gd name="T40" fmla="*/ 7 w 9"/>
                  <a:gd name="T41" fmla="*/ 4 h 7"/>
                  <a:gd name="T42" fmla="*/ 7 w 9"/>
                  <a:gd name="T43" fmla="*/ 4 h 7"/>
                  <a:gd name="T44" fmla="*/ 9 w 9"/>
                  <a:gd name="T45" fmla="*/ 4 h 7"/>
                  <a:gd name="T46" fmla="*/ 9 w 9"/>
                  <a:gd name="T47" fmla="*/ 6 h 7"/>
                  <a:gd name="T48" fmla="*/ 9 w 9"/>
                  <a:gd name="T49" fmla="*/ 6 h 7"/>
                  <a:gd name="T50" fmla="*/ 7 w 9"/>
                  <a:gd name="T51" fmla="*/ 7 h 7"/>
                  <a:gd name="T52" fmla="*/ 7 w 9"/>
                  <a:gd name="T53" fmla="*/ 7 h 7"/>
                  <a:gd name="T54" fmla="*/ 7 w 9"/>
                  <a:gd name="T5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7">
                    <a:moveTo>
                      <a:pt x="7" y="7"/>
                    </a:moveTo>
                    <a:lnTo>
                      <a:pt x="5" y="7"/>
                    </a:lnTo>
                    <a:lnTo>
                      <a:pt x="5" y="7"/>
                    </a:lnTo>
                    <a:lnTo>
                      <a:pt x="5" y="7"/>
                    </a:lnTo>
                    <a:lnTo>
                      <a:pt x="5" y="7"/>
                    </a:lnTo>
                    <a:lnTo>
                      <a:pt x="2" y="4"/>
                    </a:lnTo>
                    <a:lnTo>
                      <a:pt x="2" y="4"/>
                    </a:lnTo>
                    <a:lnTo>
                      <a:pt x="2" y="4"/>
                    </a:lnTo>
                    <a:lnTo>
                      <a:pt x="0" y="0"/>
                    </a:lnTo>
                    <a:lnTo>
                      <a:pt x="0" y="0"/>
                    </a:lnTo>
                    <a:lnTo>
                      <a:pt x="2" y="0"/>
                    </a:lnTo>
                    <a:lnTo>
                      <a:pt x="2" y="0"/>
                    </a:lnTo>
                    <a:lnTo>
                      <a:pt x="2" y="0"/>
                    </a:lnTo>
                    <a:lnTo>
                      <a:pt x="3" y="0"/>
                    </a:lnTo>
                    <a:lnTo>
                      <a:pt x="3" y="0"/>
                    </a:lnTo>
                    <a:lnTo>
                      <a:pt x="3" y="0"/>
                    </a:lnTo>
                    <a:lnTo>
                      <a:pt x="3" y="0"/>
                    </a:lnTo>
                    <a:lnTo>
                      <a:pt x="7" y="2"/>
                    </a:lnTo>
                    <a:lnTo>
                      <a:pt x="7" y="2"/>
                    </a:lnTo>
                    <a:lnTo>
                      <a:pt x="7" y="2"/>
                    </a:lnTo>
                    <a:lnTo>
                      <a:pt x="7" y="4"/>
                    </a:lnTo>
                    <a:lnTo>
                      <a:pt x="7" y="4"/>
                    </a:lnTo>
                    <a:lnTo>
                      <a:pt x="9" y="4"/>
                    </a:lnTo>
                    <a:lnTo>
                      <a:pt x="9" y="6"/>
                    </a:lnTo>
                    <a:lnTo>
                      <a:pt x="9" y="6"/>
                    </a:lnTo>
                    <a:lnTo>
                      <a:pt x="7" y="7"/>
                    </a:lnTo>
                    <a:lnTo>
                      <a:pt x="7" y="7"/>
                    </a:lnTo>
                    <a:lnTo>
                      <a:pt x="7"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88" name="Freeform 472"/>
              <p:cNvSpPr>
                <a:spLocks/>
              </p:cNvSpPr>
              <p:nvPr/>
            </p:nvSpPr>
            <p:spPr bwMode="auto">
              <a:xfrm>
                <a:off x="1583" y="3395"/>
                <a:ext cx="11" cy="9"/>
              </a:xfrm>
              <a:custGeom>
                <a:avLst/>
                <a:gdLst>
                  <a:gd name="T0" fmla="*/ 6 w 11"/>
                  <a:gd name="T1" fmla="*/ 9 h 9"/>
                  <a:gd name="T2" fmla="*/ 6 w 11"/>
                  <a:gd name="T3" fmla="*/ 9 h 9"/>
                  <a:gd name="T4" fmla="*/ 4 w 11"/>
                  <a:gd name="T5" fmla="*/ 9 h 9"/>
                  <a:gd name="T6" fmla="*/ 4 w 11"/>
                  <a:gd name="T7" fmla="*/ 9 h 9"/>
                  <a:gd name="T8" fmla="*/ 0 w 11"/>
                  <a:gd name="T9" fmla="*/ 7 h 9"/>
                  <a:gd name="T10" fmla="*/ 0 w 11"/>
                  <a:gd name="T11" fmla="*/ 7 h 9"/>
                  <a:gd name="T12" fmla="*/ 0 w 11"/>
                  <a:gd name="T13" fmla="*/ 5 h 9"/>
                  <a:gd name="T14" fmla="*/ 0 w 11"/>
                  <a:gd name="T15" fmla="*/ 5 h 9"/>
                  <a:gd name="T16" fmla="*/ 2 w 11"/>
                  <a:gd name="T17" fmla="*/ 3 h 9"/>
                  <a:gd name="T18" fmla="*/ 2 w 11"/>
                  <a:gd name="T19" fmla="*/ 3 h 9"/>
                  <a:gd name="T20" fmla="*/ 2 w 11"/>
                  <a:gd name="T21" fmla="*/ 2 h 9"/>
                  <a:gd name="T22" fmla="*/ 2 w 11"/>
                  <a:gd name="T23" fmla="*/ 2 h 9"/>
                  <a:gd name="T24" fmla="*/ 4 w 11"/>
                  <a:gd name="T25" fmla="*/ 0 h 9"/>
                  <a:gd name="T26" fmla="*/ 4 w 11"/>
                  <a:gd name="T27" fmla="*/ 0 h 9"/>
                  <a:gd name="T28" fmla="*/ 4 w 11"/>
                  <a:gd name="T29" fmla="*/ 0 h 9"/>
                  <a:gd name="T30" fmla="*/ 4 w 11"/>
                  <a:gd name="T31" fmla="*/ 0 h 9"/>
                  <a:gd name="T32" fmla="*/ 6 w 11"/>
                  <a:gd name="T33" fmla="*/ 2 h 9"/>
                  <a:gd name="T34" fmla="*/ 6 w 11"/>
                  <a:gd name="T35" fmla="*/ 2 h 9"/>
                  <a:gd name="T36" fmla="*/ 7 w 11"/>
                  <a:gd name="T37" fmla="*/ 2 h 9"/>
                  <a:gd name="T38" fmla="*/ 7 w 11"/>
                  <a:gd name="T39" fmla="*/ 2 h 9"/>
                  <a:gd name="T40" fmla="*/ 9 w 11"/>
                  <a:gd name="T41" fmla="*/ 3 h 9"/>
                  <a:gd name="T42" fmla="*/ 9 w 11"/>
                  <a:gd name="T43" fmla="*/ 3 h 9"/>
                  <a:gd name="T44" fmla="*/ 11 w 11"/>
                  <a:gd name="T45" fmla="*/ 5 h 9"/>
                  <a:gd name="T46" fmla="*/ 11 w 11"/>
                  <a:gd name="T47" fmla="*/ 5 h 9"/>
                  <a:gd name="T48" fmla="*/ 9 w 11"/>
                  <a:gd name="T49" fmla="*/ 7 h 9"/>
                  <a:gd name="T50" fmla="*/ 9 w 11"/>
                  <a:gd name="T51" fmla="*/ 7 h 9"/>
                  <a:gd name="T52" fmla="*/ 7 w 11"/>
                  <a:gd name="T53" fmla="*/ 7 h 9"/>
                  <a:gd name="T54" fmla="*/ 7 w 11"/>
                  <a:gd name="T55" fmla="*/ 7 h 9"/>
                  <a:gd name="T56" fmla="*/ 6 w 11"/>
                  <a:gd name="T5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9">
                    <a:moveTo>
                      <a:pt x="6" y="9"/>
                    </a:moveTo>
                    <a:lnTo>
                      <a:pt x="6" y="9"/>
                    </a:lnTo>
                    <a:lnTo>
                      <a:pt x="4" y="9"/>
                    </a:lnTo>
                    <a:lnTo>
                      <a:pt x="4" y="9"/>
                    </a:lnTo>
                    <a:lnTo>
                      <a:pt x="0" y="7"/>
                    </a:lnTo>
                    <a:lnTo>
                      <a:pt x="0" y="7"/>
                    </a:lnTo>
                    <a:lnTo>
                      <a:pt x="0" y="5"/>
                    </a:lnTo>
                    <a:lnTo>
                      <a:pt x="0" y="5"/>
                    </a:lnTo>
                    <a:lnTo>
                      <a:pt x="2" y="3"/>
                    </a:lnTo>
                    <a:lnTo>
                      <a:pt x="2" y="3"/>
                    </a:lnTo>
                    <a:lnTo>
                      <a:pt x="2" y="2"/>
                    </a:lnTo>
                    <a:lnTo>
                      <a:pt x="2" y="2"/>
                    </a:lnTo>
                    <a:lnTo>
                      <a:pt x="4" y="0"/>
                    </a:lnTo>
                    <a:lnTo>
                      <a:pt x="4" y="0"/>
                    </a:lnTo>
                    <a:lnTo>
                      <a:pt x="4" y="0"/>
                    </a:lnTo>
                    <a:lnTo>
                      <a:pt x="4" y="0"/>
                    </a:lnTo>
                    <a:lnTo>
                      <a:pt x="6" y="2"/>
                    </a:lnTo>
                    <a:lnTo>
                      <a:pt x="6" y="2"/>
                    </a:lnTo>
                    <a:lnTo>
                      <a:pt x="7" y="2"/>
                    </a:lnTo>
                    <a:lnTo>
                      <a:pt x="7" y="2"/>
                    </a:lnTo>
                    <a:lnTo>
                      <a:pt x="9" y="3"/>
                    </a:lnTo>
                    <a:lnTo>
                      <a:pt x="9" y="3"/>
                    </a:lnTo>
                    <a:lnTo>
                      <a:pt x="11" y="5"/>
                    </a:lnTo>
                    <a:lnTo>
                      <a:pt x="11" y="5"/>
                    </a:lnTo>
                    <a:lnTo>
                      <a:pt x="9" y="7"/>
                    </a:lnTo>
                    <a:lnTo>
                      <a:pt x="9" y="7"/>
                    </a:lnTo>
                    <a:lnTo>
                      <a:pt x="7" y="7"/>
                    </a:lnTo>
                    <a:lnTo>
                      <a:pt x="7" y="7"/>
                    </a:lnTo>
                    <a:lnTo>
                      <a:pt x="6" y="9"/>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89" name="Freeform 473"/>
              <p:cNvSpPr>
                <a:spLocks/>
              </p:cNvSpPr>
              <p:nvPr/>
            </p:nvSpPr>
            <p:spPr bwMode="auto">
              <a:xfrm>
                <a:off x="1583" y="3395"/>
                <a:ext cx="11" cy="9"/>
              </a:xfrm>
              <a:custGeom>
                <a:avLst/>
                <a:gdLst>
                  <a:gd name="T0" fmla="*/ 6 w 11"/>
                  <a:gd name="T1" fmla="*/ 9 h 9"/>
                  <a:gd name="T2" fmla="*/ 6 w 11"/>
                  <a:gd name="T3" fmla="*/ 9 h 9"/>
                  <a:gd name="T4" fmla="*/ 4 w 11"/>
                  <a:gd name="T5" fmla="*/ 9 h 9"/>
                  <a:gd name="T6" fmla="*/ 4 w 11"/>
                  <a:gd name="T7" fmla="*/ 9 h 9"/>
                  <a:gd name="T8" fmla="*/ 0 w 11"/>
                  <a:gd name="T9" fmla="*/ 7 h 9"/>
                  <a:gd name="T10" fmla="*/ 0 w 11"/>
                  <a:gd name="T11" fmla="*/ 7 h 9"/>
                  <a:gd name="T12" fmla="*/ 0 w 11"/>
                  <a:gd name="T13" fmla="*/ 5 h 9"/>
                  <a:gd name="T14" fmla="*/ 0 w 11"/>
                  <a:gd name="T15" fmla="*/ 5 h 9"/>
                  <a:gd name="T16" fmla="*/ 2 w 11"/>
                  <a:gd name="T17" fmla="*/ 3 h 9"/>
                  <a:gd name="T18" fmla="*/ 2 w 11"/>
                  <a:gd name="T19" fmla="*/ 3 h 9"/>
                  <a:gd name="T20" fmla="*/ 2 w 11"/>
                  <a:gd name="T21" fmla="*/ 2 h 9"/>
                  <a:gd name="T22" fmla="*/ 2 w 11"/>
                  <a:gd name="T23" fmla="*/ 2 h 9"/>
                  <a:gd name="T24" fmla="*/ 4 w 11"/>
                  <a:gd name="T25" fmla="*/ 0 h 9"/>
                  <a:gd name="T26" fmla="*/ 4 w 11"/>
                  <a:gd name="T27" fmla="*/ 0 h 9"/>
                  <a:gd name="T28" fmla="*/ 4 w 11"/>
                  <a:gd name="T29" fmla="*/ 0 h 9"/>
                  <a:gd name="T30" fmla="*/ 4 w 11"/>
                  <a:gd name="T31" fmla="*/ 0 h 9"/>
                  <a:gd name="T32" fmla="*/ 6 w 11"/>
                  <a:gd name="T33" fmla="*/ 2 h 9"/>
                  <a:gd name="T34" fmla="*/ 6 w 11"/>
                  <a:gd name="T35" fmla="*/ 2 h 9"/>
                  <a:gd name="T36" fmla="*/ 7 w 11"/>
                  <a:gd name="T37" fmla="*/ 2 h 9"/>
                  <a:gd name="T38" fmla="*/ 7 w 11"/>
                  <a:gd name="T39" fmla="*/ 2 h 9"/>
                  <a:gd name="T40" fmla="*/ 9 w 11"/>
                  <a:gd name="T41" fmla="*/ 3 h 9"/>
                  <a:gd name="T42" fmla="*/ 9 w 11"/>
                  <a:gd name="T43" fmla="*/ 3 h 9"/>
                  <a:gd name="T44" fmla="*/ 11 w 11"/>
                  <a:gd name="T45" fmla="*/ 5 h 9"/>
                  <a:gd name="T46" fmla="*/ 11 w 11"/>
                  <a:gd name="T47" fmla="*/ 5 h 9"/>
                  <a:gd name="T48" fmla="*/ 9 w 11"/>
                  <a:gd name="T49" fmla="*/ 7 h 9"/>
                  <a:gd name="T50" fmla="*/ 9 w 11"/>
                  <a:gd name="T51" fmla="*/ 7 h 9"/>
                  <a:gd name="T52" fmla="*/ 7 w 11"/>
                  <a:gd name="T53" fmla="*/ 7 h 9"/>
                  <a:gd name="T54" fmla="*/ 7 w 11"/>
                  <a:gd name="T55" fmla="*/ 7 h 9"/>
                  <a:gd name="T56" fmla="*/ 6 w 11"/>
                  <a:gd name="T5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9">
                    <a:moveTo>
                      <a:pt x="6" y="9"/>
                    </a:moveTo>
                    <a:lnTo>
                      <a:pt x="6" y="9"/>
                    </a:lnTo>
                    <a:lnTo>
                      <a:pt x="4" y="9"/>
                    </a:lnTo>
                    <a:lnTo>
                      <a:pt x="4" y="9"/>
                    </a:lnTo>
                    <a:lnTo>
                      <a:pt x="0" y="7"/>
                    </a:lnTo>
                    <a:lnTo>
                      <a:pt x="0" y="7"/>
                    </a:lnTo>
                    <a:lnTo>
                      <a:pt x="0" y="5"/>
                    </a:lnTo>
                    <a:lnTo>
                      <a:pt x="0" y="5"/>
                    </a:lnTo>
                    <a:lnTo>
                      <a:pt x="2" y="3"/>
                    </a:lnTo>
                    <a:lnTo>
                      <a:pt x="2" y="3"/>
                    </a:lnTo>
                    <a:lnTo>
                      <a:pt x="2" y="2"/>
                    </a:lnTo>
                    <a:lnTo>
                      <a:pt x="2" y="2"/>
                    </a:lnTo>
                    <a:lnTo>
                      <a:pt x="4" y="0"/>
                    </a:lnTo>
                    <a:lnTo>
                      <a:pt x="4" y="0"/>
                    </a:lnTo>
                    <a:lnTo>
                      <a:pt x="4" y="0"/>
                    </a:lnTo>
                    <a:lnTo>
                      <a:pt x="4" y="0"/>
                    </a:lnTo>
                    <a:lnTo>
                      <a:pt x="6" y="2"/>
                    </a:lnTo>
                    <a:lnTo>
                      <a:pt x="6" y="2"/>
                    </a:lnTo>
                    <a:lnTo>
                      <a:pt x="7" y="2"/>
                    </a:lnTo>
                    <a:lnTo>
                      <a:pt x="7" y="2"/>
                    </a:lnTo>
                    <a:lnTo>
                      <a:pt x="9" y="3"/>
                    </a:lnTo>
                    <a:lnTo>
                      <a:pt x="9" y="3"/>
                    </a:lnTo>
                    <a:lnTo>
                      <a:pt x="11" y="5"/>
                    </a:lnTo>
                    <a:lnTo>
                      <a:pt x="11" y="5"/>
                    </a:lnTo>
                    <a:lnTo>
                      <a:pt x="9" y="7"/>
                    </a:lnTo>
                    <a:lnTo>
                      <a:pt x="9" y="7"/>
                    </a:lnTo>
                    <a:lnTo>
                      <a:pt x="7" y="7"/>
                    </a:lnTo>
                    <a:lnTo>
                      <a:pt x="7" y="7"/>
                    </a:lnTo>
                    <a:lnTo>
                      <a:pt x="6" y="9"/>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90" name="Freeform 474"/>
              <p:cNvSpPr>
                <a:spLocks/>
              </p:cNvSpPr>
              <p:nvPr/>
            </p:nvSpPr>
            <p:spPr bwMode="auto">
              <a:xfrm>
                <a:off x="1587" y="3388"/>
                <a:ext cx="8" cy="10"/>
              </a:xfrm>
              <a:custGeom>
                <a:avLst/>
                <a:gdLst>
                  <a:gd name="T0" fmla="*/ 7 w 8"/>
                  <a:gd name="T1" fmla="*/ 10 h 10"/>
                  <a:gd name="T2" fmla="*/ 7 w 8"/>
                  <a:gd name="T3" fmla="*/ 9 h 10"/>
                  <a:gd name="T4" fmla="*/ 7 w 8"/>
                  <a:gd name="T5" fmla="*/ 10 h 10"/>
                  <a:gd name="T6" fmla="*/ 7 w 8"/>
                  <a:gd name="T7" fmla="*/ 10 h 10"/>
                  <a:gd name="T8" fmla="*/ 5 w 8"/>
                  <a:gd name="T9" fmla="*/ 9 h 10"/>
                  <a:gd name="T10" fmla="*/ 5 w 8"/>
                  <a:gd name="T11" fmla="*/ 9 h 10"/>
                  <a:gd name="T12" fmla="*/ 5 w 8"/>
                  <a:gd name="T13" fmla="*/ 9 h 10"/>
                  <a:gd name="T14" fmla="*/ 5 w 8"/>
                  <a:gd name="T15" fmla="*/ 9 h 10"/>
                  <a:gd name="T16" fmla="*/ 3 w 8"/>
                  <a:gd name="T17" fmla="*/ 9 h 10"/>
                  <a:gd name="T18" fmla="*/ 3 w 8"/>
                  <a:gd name="T19" fmla="*/ 7 h 10"/>
                  <a:gd name="T20" fmla="*/ 3 w 8"/>
                  <a:gd name="T21" fmla="*/ 7 h 10"/>
                  <a:gd name="T22" fmla="*/ 2 w 8"/>
                  <a:gd name="T23" fmla="*/ 5 h 10"/>
                  <a:gd name="T24" fmla="*/ 2 w 8"/>
                  <a:gd name="T25" fmla="*/ 5 h 10"/>
                  <a:gd name="T26" fmla="*/ 0 w 8"/>
                  <a:gd name="T27" fmla="*/ 2 h 10"/>
                  <a:gd name="T28" fmla="*/ 0 w 8"/>
                  <a:gd name="T29" fmla="*/ 2 h 10"/>
                  <a:gd name="T30" fmla="*/ 0 w 8"/>
                  <a:gd name="T31" fmla="*/ 0 h 10"/>
                  <a:gd name="T32" fmla="*/ 2 w 8"/>
                  <a:gd name="T33" fmla="*/ 0 h 10"/>
                  <a:gd name="T34" fmla="*/ 2 w 8"/>
                  <a:gd name="T35" fmla="*/ 0 h 10"/>
                  <a:gd name="T36" fmla="*/ 3 w 8"/>
                  <a:gd name="T37" fmla="*/ 2 h 10"/>
                  <a:gd name="T38" fmla="*/ 3 w 8"/>
                  <a:gd name="T39" fmla="*/ 2 h 10"/>
                  <a:gd name="T40" fmla="*/ 5 w 8"/>
                  <a:gd name="T41" fmla="*/ 2 h 10"/>
                  <a:gd name="T42" fmla="*/ 5 w 8"/>
                  <a:gd name="T43" fmla="*/ 2 h 10"/>
                  <a:gd name="T44" fmla="*/ 7 w 8"/>
                  <a:gd name="T45" fmla="*/ 4 h 10"/>
                  <a:gd name="T46" fmla="*/ 7 w 8"/>
                  <a:gd name="T47" fmla="*/ 4 h 10"/>
                  <a:gd name="T48" fmla="*/ 7 w 8"/>
                  <a:gd name="T49" fmla="*/ 4 h 10"/>
                  <a:gd name="T50" fmla="*/ 7 w 8"/>
                  <a:gd name="T51" fmla="*/ 4 h 10"/>
                  <a:gd name="T52" fmla="*/ 7 w 8"/>
                  <a:gd name="T53" fmla="*/ 5 h 10"/>
                  <a:gd name="T54" fmla="*/ 7 w 8"/>
                  <a:gd name="T55" fmla="*/ 5 h 10"/>
                  <a:gd name="T56" fmla="*/ 8 w 8"/>
                  <a:gd name="T57" fmla="*/ 7 h 10"/>
                  <a:gd name="T58" fmla="*/ 8 w 8"/>
                  <a:gd name="T59" fmla="*/ 7 h 10"/>
                  <a:gd name="T60" fmla="*/ 8 w 8"/>
                  <a:gd name="T61" fmla="*/ 9 h 10"/>
                  <a:gd name="T62" fmla="*/ 7 w 8"/>
                  <a:gd name="T63" fmla="*/ 10 h 10"/>
                  <a:gd name="T64" fmla="*/ 7 w 8"/>
                  <a:gd name="T6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10">
                    <a:moveTo>
                      <a:pt x="7" y="10"/>
                    </a:moveTo>
                    <a:lnTo>
                      <a:pt x="7" y="9"/>
                    </a:lnTo>
                    <a:lnTo>
                      <a:pt x="7" y="10"/>
                    </a:lnTo>
                    <a:lnTo>
                      <a:pt x="7" y="10"/>
                    </a:lnTo>
                    <a:lnTo>
                      <a:pt x="5" y="9"/>
                    </a:lnTo>
                    <a:lnTo>
                      <a:pt x="5" y="9"/>
                    </a:lnTo>
                    <a:lnTo>
                      <a:pt x="5" y="9"/>
                    </a:lnTo>
                    <a:lnTo>
                      <a:pt x="5" y="9"/>
                    </a:lnTo>
                    <a:lnTo>
                      <a:pt x="3" y="9"/>
                    </a:lnTo>
                    <a:lnTo>
                      <a:pt x="3" y="7"/>
                    </a:lnTo>
                    <a:lnTo>
                      <a:pt x="3" y="7"/>
                    </a:lnTo>
                    <a:lnTo>
                      <a:pt x="2" y="5"/>
                    </a:lnTo>
                    <a:lnTo>
                      <a:pt x="2" y="5"/>
                    </a:lnTo>
                    <a:lnTo>
                      <a:pt x="0" y="2"/>
                    </a:lnTo>
                    <a:lnTo>
                      <a:pt x="0" y="2"/>
                    </a:lnTo>
                    <a:lnTo>
                      <a:pt x="0" y="0"/>
                    </a:lnTo>
                    <a:lnTo>
                      <a:pt x="2" y="0"/>
                    </a:lnTo>
                    <a:lnTo>
                      <a:pt x="2" y="0"/>
                    </a:lnTo>
                    <a:lnTo>
                      <a:pt x="3" y="2"/>
                    </a:lnTo>
                    <a:lnTo>
                      <a:pt x="3" y="2"/>
                    </a:lnTo>
                    <a:lnTo>
                      <a:pt x="5" y="2"/>
                    </a:lnTo>
                    <a:lnTo>
                      <a:pt x="5" y="2"/>
                    </a:lnTo>
                    <a:lnTo>
                      <a:pt x="7" y="4"/>
                    </a:lnTo>
                    <a:lnTo>
                      <a:pt x="7" y="4"/>
                    </a:lnTo>
                    <a:lnTo>
                      <a:pt x="7" y="4"/>
                    </a:lnTo>
                    <a:lnTo>
                      <a:pt x="7" y="4"/>
                    </a:lnTo>
                    <a:lnTo>
                      <a:pt x="7" y="5"/>
                    </a:lnTo>
                    <a:lnTo>
                      <a:pt x="7" y="5"/>
                    </a:lnTo>
                    <a:lnTo>
                      <a:pt x="8" y="7"/>
                    </a:lnTo>
                    <a:lnTo>
                      <a:pt x="8" y="7"/>
                    </a:lnTo>
                    <a:lnTo>
                      <a:pt x="8" y="9"/>
                    </a:lnTo>
                    <a:lnTo>
                      <a:pt x="7" y="10"/>
                    </a:lnTo>
                    <a:lnTo>
                      <a:pt x="7"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91" name="Freeform 475"/>
              <p:cNvSpPr>
                <a:spLocks/>
              </p:cNvSpPr>
              <p:nvPr/>
            </p:nvSpPr>
            <p:spPr bwMode="auto">
              <a:xfrm>
                <a:off x="1575" y="3381"/>
                <a:ext cx="8" cy="9"/>
              </a:xfrm>
              <a:custGeom>
                <a:avLst/>
                <a:gdLst>
                  <a:gd name="T0" fmla="*/ 3 w 8"/>
                  <a:gd name="T1" fmla="*/ 9 h 9"/>
                  <a:gd name="T2" fmla="*/ 3 w 8"/>
                  <a:gd name="T3" fmla="*/ 9 h 9"/>
                  <a:gd name="T4" fmla="*/ 2 w 8"/>
                  <a:gd name="T5" fmla="*/ 9 h 9"/>
                  <a:gd name="T6" fmla="*/ 0 w 8"/>
                  <a:gd name="T7" fmla="*/ 7 h 9"/>
                  <a:gd name="T8" fmla="*/ 0 w 8"/>
                  <a:gd name="T9" fmla="*/ 7 h 9"/>
                  <a:gd name="T10" fmla="*/ 0 w 8"/>
                  <a:gd name="T11" fmla="*/ 5 h 9"/>
                  <a:gd name="T12" fmla="*/ 0 w 8"/>
                  <a:gd name="T13" fmla="*/ 5 h 9"/>
                  <a:gd name="T14" fmla="*/ 2 w 8"/>
                  <a:gd name="T15" fmla="*/ 4 h 9"/>
                  <a:gd name="T16" fmla="*/ 2 w 8"/>
                  <a:gd name="T17" fmla="*/ 4 h 9"/>
                  <a:gd name="T18" fmla="*/ 2 w 8"/>
                  <a:gd name="T19" fmla="*/ 2 h 9"/>
                  <a:gd name="T20" fmla="*/ 2 w 8"/>
                  <a:gd name="T21" fmla="*/ 0 h 9"/>
                  <a:gd name="T22" fmla="*/ 2 w 8"/>
                  <a:gd name="T23" fmla="*/ 0 h 9"/>
                  <a:gd name="T24" fmla="*/ 5 w 8"/>
                  <a:gd name="T25" fmla="*/ 0 h 9"/>
                  <a:gd name="T26" fmla="*/ 5 w 8"/>
                  <a:gd name="T27" fmla="*/ 0 h 9"/>
                  <a:gd name="T28" fmla="*/ 7 w 8"/>
                  <a:gd name="T29" fmla="*/ 2 h 9"/>
                  <a:gd name="T30" fmla="*/ 7 w 8"/>
                  <a:gd name="T31" fmla="*/ 2 h 9"/>
                  <a:gd name="T32" fmla="*/ 7 w 8"/>
                  <a:gd name="T33" fmla="*/ 4 h 9"/>
                  <a:gd name="T34" fmla="*/ 7 w 8"/>
                  <a:gd name="T35" fmla="*/ 4 h 9"/>
                  <a:gd name="T36" fmla="*/ 8 w 8"/>
                  <a:gd name="T37" fmla="*/ 4 h 9"/>
                  <a:gd name="T38" fmla="*/ 8 w 8"/>
                  <a:gd name="T39" fmla="*/ 4 h 9"/>
                  <a:gd name="T40" fmla="*/ 8 w 8"/>
                  <a:gd name="T41" fmla="*/ 7 h 9"/>
                  <a:gd name="T42" fmla="*/ 8 w 8"/>
                  <a:gd name="T43" fmla="*/ 7 h 9"/>
                  <a:gd name="T44" fmla="*/ 7 w 8"/>
                  <a:gd name="T45" fmla="*/ 9 h 9"/>
                  <a:gd name="T46" fmla="*/ 7 w 8"/>
                  <a:gd name="T47" fmla="*/ 9 h 9"/>
                  <a:gd name="T48" fmla="*/ 7 w 8"/>
                  <a:gd name="T49" fmla="*/ 9 h 9"/>
                  <a:gd name="T50" fmla="*/ 7 w 8"/>
                  <a:gd name="T51" fmla="*/ 9 h 9"/>
                  <a:gd name="T52" fmla="*/ 5 w 8"/>
                  <a:gd name="T53" fmla="*/ 9 h 9"/>
                  <a:gd name="T54" fmla="*/ 3 w 8"/>
                  <a:gd name="T5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9">
                    <a:moveTo>
                      <a:pt x="3" y="9"/>
                    </a:moveTo>
                    <a:lnTo>
                      <a:pt x="3" y="9"/>
                    </a:lnTo>
                    <a:lnTo>
                      <a:pt x="2" y="9"/>
                    </a:lnTo>
                    <a:lnTo>
                      <a:pt x="0" y="7"/>
                    </a:lnTo>
                    <a:lnTo>
                      <a:pt x="0" y="7"/>
                    </a:lnTo>
                    <a:lnTo>
                      <a:pt x="0" y="5"/>
                    </a:lnTo>
                    <a:lnTo>
                      <a:pt x="0" y="5"/>
                    </a:lnTo>
                    <a:lnTo>
                      <a:pt x="2" y="4"/>
                    </a:lnTo>
                    <a:lnTo>
                      <a:pt x="2" y="4"/>
                    </a:lnTo>
                    <a:lnTo>
                      <a:pt x="2" y="2"/>
                    </a:lnTo>
                    <a:lnTo>
                      <a:pt x="2" y="0"/>
                    </a:lnTo>
                    <a:lnTo>
                      <a:pt x="2" y="0"/>
                    </a:lnTo>
                    <a:lnTo>
                      <a:pt x="5" y="0"/>
                    </a:lnTo>
                    <a:lnTo>
                      <a:pt x="5" y="0"/>
                    </a:lnTo>
                    <a:lnTo>
                      <a:pt x="7" y="2"/>
                    </a:lnTo>
                    <a:lnTo>
                      <a:pt x="7" y="2"/>
                    </a:lnTo>
                    <a:lnTo>
                      <a:pt x="7" y="4"/>
                    </a:lnTo>
                    <a:lnTo>
                      <a:pt x="7" y="4"/>
                    </a:lnTo>
                    <a:lnTo>
                      <a:pt x="8" y="4"/>
                    </a:lnTo>
                    <a:lnTo>
                      <a:pt x="8" y="4"/>
                    </a:lnTo>
                    <a:lnTo>
                      <a:pt x="8" y="7"/>
                    </a:lnTo>
                    <a:lnTo>
                      <a:pt x="8" y="7"/>
                    </a:lnTo>
                    <a:lnTo>
                      <a:pt x="7" y="9"/>
                    </a:lnTo>
                    <a:lnTo>
                      <a:pt x="7" y="9"/>
                    </a:lnTo>
                    <a:lnTo>
                      <a:pt x="7" y="9"/>
                    </a:lnTo>
                    <a:lnTo>
                      <a:pt x="7" y="9"/>
                    </a:lnTo>
                    <a:lnTo>
                      <a:pt x="5" y="9"/>
                    </a:lnTo>
                    <a:lnTo>
                      <a:pt x="3"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92" name="Freeform 476"/>
              <p:cNvSpPr>
                <a:spLocks/>
              </p:cNvSpPr>
              <p:nvPr/>
            </p:nvSpPr>
            <p:spPr bwMode="auto">
              <a:xfrm>
                <a:off x="1578" y="3355"/>
                <a:ext cx="14" cy="26"/>
              </a:xfrm>
              <a:custGeom>
                <a:avLst/>
                <a:gdLst>
                  <a:gd name="T0" fmla="*/ 11 w 14"/>
                  <a:gd name="T1" fmla="*/ 26 h 26"/>
                  <a:gd name="T2" fmla="*/ 9 w 14"/>
                  <a:gd name="T3" fmla="*/ 26 h 26"/>
                  <a:gd name="T4" fmla="*/ 9 w 14"/>
                  <a:gd name="T5" fmla="*/ 26 h 26"/>
                  <a:gd name="T6" fmla="*/ 9 w 14"/>
                  <a:gd name="T7" fmla="*/ 25 h 26"/>
                  <a:gd name="T8" fmla="*/ 9 w 14"/>
                  <a:gd name="T9" fmla="*/ 23 h 26"/>
                  <a:gd name="T10" fmla="*/ 9 w 14"/>
                  <a:gd name="T11" fmla="*/ 21 h 26"/>
                  <a:gd name="T12" fmla="*/ 7 w 14"/>
                  <a:gd name="T13" fmla="*/ 19 h 26"/>
                  <a:gd name="T14" fmla="*/ 7 w 14"/>
                  <a:gd name="T15" fmla="*/ 19 h 26"/>
                  <a:gd name="T16" fmla="*/ 7 w 14"/>
                  <a:gd name="T17" fmla="*/ 19 h 26"/>
                  <a:gd name="T18" fmla="*/ 7 w 14"/>
                  <a:gd name="T19" fmla="*/ 23 h 26"/>
                  <a:gd name="T20" fmla="*/ 5 w 14"/>
                  <a:gd name="T21" fmla="*/ 23 h 26"/>
                  <a:gd name="T22" fmla="*/ 4 w 14"/>
                  <a:gd name="T23" fmla="*/ 23 h 26"/>
                  <a:gd name="T24" fmla="*/ 0 w 14"/>
                  <a:gd name="T25" fmla="*/ 21 h 26"/>
                  <a:gd name="T26" fmla="*/ 0 w 14"/>
                  <a:gd name="T27" fmla="*/ 16 h 26"/>
                  <a:gd name="T28" fmla="*/ 0 w 14"/>
                  <a:gd name="T29" fmla="*/ 13 h 26"/>
                  <a:gd name="T30" fmla="*/ 2 w 14"/>
                  <a:gd name="T31" fmla="*/ 13 h 26"/>
                  <a:gd name="T32" fmla="*/ 4 w 14"/>
                  <a:gd name="T33" fmla="*/ 13 h 26"/>
                  <a:gd name="T34" fmla="*/ 7 w 14"/>
                  <a:gd name="T35" fmla="*/ 9 h 26"/>
                  <a:gd name="T36" fmla="*/ 9 w 14"/>
                  <a:gd name="T37" fmla="*/ 9 h 26"/>
                  <a:gd name="T38" fmla="*/ 7 w 14"/>
                  <a:gd name="T39" fmla="*/ 7 h 26"/>
                  <a:gd name="T40" fmla="*/ 5 w 14"/>
                  <a:gd name="T41" fmla="*/ 6 h 26"/>
                  <a:gd name="T42" fmla="*/ 4 w 14"/>
                  <a:gd name="T43" fmla="*/ 4 h 26"/>
                  <a:gd name="T44" fmla="*/ 5 w 14"/>
                  <a:gd name="T45" fmla="*/ 2 h 26"/>
                  <a:gd name="T46" fmla="*/ 7 w 14"/>
                  <a:gd name="T47" fmla="*/ 0 h 26"/>
                  <a:gd name="T48" fmla="*/ 9 w 14"/>
                  <a:gd name="T49" fmla="*/ 0 h 26"/>
                  <a:gd name="T50" fmla="*/ 12 w 14"/>
                  <a:gd name="T51" fmla="*/ 4 h 26"/>
                  <a:gd name="T52" fmla="*/ 14 w 14"/>
                  <a:gd name="T53" fmla="*/ 6 h 26"/>
                  <a:gd name="T54" fmla="*/ 14 w 14"/>
                  <a:gd name="T55" fmla="*/ 6 h 26"/>
                  <a:gd name="T56" fmla="*/ 14 w 14"/>
                  <a:gd name="T57" fmla="*/ 7 h 26"/>
                  <a:gd name="T58" fmla="*/ 14 w 14"/>
                  <a:gd name="T59" fmla="*/ 9 h 26"/>
                  <a:gd name="T60" fmla="*/ 14 w 14"/>
                  <a:gd name="T61" fmla="*/ 9 h 26"/>
                  <a:gd name="T62" fmla="*/ 14 w 14"/>
                  <a:gd name="T63" fmla="*/ 13 h 26"/>
                  <a:gd name="T64" fmla="*/ 14 w 14"/>
                  <a:gd name="T65" fmla="*/ 13 h 26"/>
                  <a:gd name="T66" fmla="*/ 14 w 14"/>
                  <a:gd name="T67" fmla="*/ 16 h 26"/>
                  <a:gd name="T68" fmla="*/ 14 w 14"/>
                  <a:gd name="T69" fmla="*/ 18 h 26"/>
                  <a:gd name="T70" fmla="*/ 14 w 14"/>
                  <a:gd name="T71" fmla="*/ 21 h 26"/>
                  <a:gd name="T72" fmla="*/ 14 w 14"/>
                  <a:gd name="T73" fmla="*/ 25 h 26"/>
                  <a:gd name="T74" fmla="*/ 12 w 14"/>
                  <a:gd name="T75" fmla="*/ 26 h 26"/>
                  <a:gd name="T76" fmla="*/ 11 w 14"/>
                  <a:gd name="T7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26">
                    <a:moveTo>
                      <a:pt x="11" y="26"/>
                    </a:moveTo>
                    <a:lnTo>
                      <a:pt x="11" y="26"/>
                    </a:lnTo>
                    <a:lnTo>
                      <a:pt x="11" y="26"/>
                    </a:lnTo>
                    <a:lnTo>
                      <a:pt x="9" y="26"/>
                    </a:lnTo>
                    <a:lnTo>
                      <a:pt x="9" y="26"/>
                    </a:lnTo>
                    <a:lnTo>
                      <a:pt x="9" y="26"/>
                    </a:lnTo>
                    <a:lnTo>
                      <a:pt x="9" y="25"/>
                    </a:lnTo>
                    <a:lnTo>
                      <a:pt x="9" y="25"/>
                    </a:lnTo>
                    <a:lnTo>
                      <a:pt x="9" y="25"/>
                    </a:lnTo>
                    <a:lnTo>
                      <a:pt x="9" y="23"/>
                    </a:lnTo>
                    <a:lnTo>
                      <a:pt x="9" y="21"/>
                    </a:lnTo>
                    <a:lnTo>
                      <a:pt x="9" y="21"/>
                    </a:lnTo>
                    <a:lnTo>
                      <a:pt x="7" y="19"/>
                    </a:lnTo>
                    <a:lnTo>
                      <a:pt x="7" y="19"/>
                    </a:lnTo>
                    <a:lnTo>
                      <a:pt x="7" y="19"/>
                    </a:lnTo>
                    <a:lnTo>
                      <a:pt x="7" y="19"/>
                    </a:lnTo>
                    <a:lnTo>
                      <a:pt x="7" y="19"/>
                    </a:lnTo>
                    <a:lnTo>
                      <a:pt x="7" y="19"/>
                    </a:lnTo>
                    <a:lnTo>
                      <a:pt x="7" y="21"/>
                    </a:lnTo>
                    <a:lnTo>
                      <a:pt x="7" y="23"/>
                    </a:lnTo>
                    <a:lnTo>
                      <a:pt x="5" y="23"/>
                    </a:lnTo>
                    <a:lnTo>
                      <a:pt x="5" y="23"/>
                    </a:lnTo>
                    <a:lnTo>
                      <a:pt x="4" y="23"/>
                    </a:lnTo>
                    <a:lnTo>
                      <a:pt x="4" y="23"/>
                    </a:lnTo>
                    <a:lnTo>
                      <a:pt x="0" y="21"/>
                    </a:lnTo>
                    <a:lnTo>
                      <a:pt x="0" y="21"/>
                    </a:lnTo>
                    <a:lnTo>
                      <a:pt x="0" y="19"/>
                    </a:lnTo>
                    <a:lnTo>
                      <a:pt x="0" y="16"/>
                    </a:lnTo>
                    <a:lnTo>
                      <a:pt x="0" y="16"/>
                    </a:lnTo>
                    <a:lnTo>
                      <a:pt x="0" y="13"/>
                    </a:lnTo>
                    <a:lnTo>
                      <a:pt x="2" y="13"/>
                    </a:lnTo>
                    <a:lnTo>
                      <a:pt x="2" y="13"/>
                    </a:lnTo>
                    <a:lnTo>
                      <a:pt x="4" y="13"/>
                    </a:lnTo>
                    <a:lnTo>
                      <a:pt x="4" y="13"/>
                    </a:lnTo>
                    <a:lnTo>
                      <a:pt x="5" y="11"/>
                    </a:lnTo>
                    <a:lnTo>
                      <a:pt x="7" y="9"/>
                    </a:lnTo>
                    <a:lnTo>
                      <a:pt x="7" y="9"/>
                    </a:lnTo>
                    <a:lnTo>
                      <a:pt x="9" y="9"/>
                    </a:lnTo>
                    <a:lnTo>
                      <a:pt x="9" y="9"/>
                    </a:lnTo>
                    <a:lnTo>
                      <a:pt x="7" y="7"/>
                    </a:lnTo>
                    <a:lnTo>
                      <a:pt x="7" y="7"/>
                    </a:lnTo>
                    <a:lnTo>
                      <a:pt x="5" y="6"/>
                    </a:lnTo>
                    <a:lnTo>
                      <a:pt x="5" y="6"/>
                    </a:lnTo>
                    <a:lnTo>
                      <a:pt x="4" y="4"/>
                    </a:lnTo>
                    <a:lnTo>
                      <a:pt x="4" y="2"/>
                    </a:lnTo>
                    <a:lnTo>
                      <a:pt x="5" y="2"/>
                    </a:lnTo>
                    <a:lnTo>
                      <a:pt x="5" y="2"/>
                    </a:lnTo>
                    <a:lnTo>
                      <a:pt x="7" y="0"/>
                    </a:lnTo>
                    <a:lnTo>
                      <a:pt x="9" y="0"/>
                    </a:lnTo>
                    <a:lnTo>
                      <a:pt x="9" y="0"/>
                    </a:lnTo>
                    <a:lnTo>
                      <a:pt x="11" y="2"/>
                    </a:lnTo>
                    <a:lnTo>
                      <a:pt x="12" y="4"/>
                    </a:lnTo>
                    <a:lnTo>
                      <a:pt x="12" y="4"/>
                    </a:lnTo>
                    <a:lnTo>
                      <a:pt x="14" y="6"/>
                    </a:lnTo>
                    <a:lnTo>
                      <a:pt x="14" y="6"/>
                    </a:lnTo>
                    <a:lnTo>
                      <a:pt x="14" y="6"/>
                    </a:lnTo>
                    <a:lnTo>
                      <a:pt x="14" y="6"/>
                    </a:lnTo>
                    <a:lnTo>
                      <a:pt x="14" y="7"/>
                    </a:lnTo>
                    <a:lnTo>
                      <a:pt x="14" y="7"/>
                    </a:lnTo>
                    <a:lnTo>
                      <a:pt x="14" y="9"/>
                    </a:lnTo>
                    <a:lnTo>
                      <a:pt x="14" y="9"/>
                    </a:lnTo>
                    <a:lnTo>
                      <a:pt x="14" y="9"/>
                    </a:lnTo>
                    <a:lnTo>
                      <a:pt x="14" y="9"/>
                    </a:lnTo>
                    <a:lnTo>
                      <a:pt x="14" y="13"/>
                    </a:lnTo>
                    <a:lnTo>
                      <a:pt x="14" y="13"/>
                    </a:lnTo>
                    <a:lnTo>
                      <a:pt x="14" y="13"/>
                    </a:lnTo>
                    <a:lnTo>
                      <a:pt x="14" y="16"/>
                    </a:lnTo>
                    <a:lnTo>
                      <a:pt x="14" y="16"/>
                    </a:lnTo>
                    <a:lnTo>
                      <a:pt x="14" y="18"/>
                    </a:lnTo>
                    <a:lnTo>
                      <a:pt x="14" y="18"/>
                    </a:lnTo>
                    <a:lnTo>
                      <a:pt x="14" y="21"/>
                    </a:lnTo>
                    <a:lnTo>
                      <a:pt x="14" y="21"/>
                    </a:lnTo>
                    <a:lnTo>
                      <a:pt x="14" y="21"/>
                    </a:lnTo>
                    <a:lnTo>
                      <a:pt x="14" y="25"/>
                    </a:lnTo>
                    <a:lnTo>
                      <a:pt x="14" y="25"/>
                    </a:lnTo>
                    <a:lnTo>
                      <a:pt x="12" y="26"/>
                    </a:lnTo>
                    <a:lnTo>
                      <a:pt x="11" y="26"/>
                    </a:lnTo>
                    <a:lnTo>
                      <a:pt x="11" y="2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93" name="Freeform 477"/>
              <p:cNvSpPr>
                <a:spLocks/>
              </p:cNvSpPr>
              <p:nvPr/>
            </p:nvSpPr>
            <p:spPr bwMode="auto">
              <a:xfrm>
                <a:off x="1582" y="3347"/>
                <a:ext cx="8" cy="8"/>
              </a:xfrm>
              <a:custGeom>
                <a:avLst/>
                <a:gdLst>
                  <a:gd name="T0" fmla="*/ 5 w 8"/>
                  <a:gd name="T1" fmla="*/ 8 h 8"/>
                  <a:gd name="T2" fmla="*/ 5 w 8"/>
                  <a:gd name="T3" fmla="*/ 8 h 8"/>
                  <a:gd name="T4" fmla="*/ 5 w 8"/>
                  <a:gd name="T5" fmla="*/ 8 h 8"/>
                  <a:gd name="T6" fmla="*/ 3 w 8"/>
                  <a:gd name="T7" fmla="*/ 8 h 8"/>
                  <a:gd name="T8" fmla="*/ 3 w 8"/>
                  <a:gd name="T9" fmla="*/ 8 h 8"/>
                  <a:gd name="T10" fmla="*/ 1 w 8"/>
                  <a:gd name="T11" fmla="*/ 8 h 8"/>
                  <a:gd name="T12" fmla="*/ 0 w 8"/>
                  <a:gd name="T13" fmla="*/ 7 h 8"/>
                  <a:gd name="T14" fmla="*/ 0 w 8"/>
                  <a:gd name="T15" fmla="*/ 7 h 8"/>
                  <a:gd name="T16" fmla="*/ 0 w 8"/>
                  <a:gd name="T17" fmla="*/ 5 h 8"/>
                  <a:gd name="T18" fmla="*/ 0 w 8"/>
                  <a:gd name="T19" fmla="*/ 5 h 8"/>
                  <a:gd name="T20" fmla="*/ 0 w 8"/>
                  <a:gd name="T21" fmla="*/ 3 h 8"/>
                  <a:gd name="T22" fmla="*/ 1 w 8"/>
                  <a:gd name="T23" fmla="*/ 3 h 8"/>
                  <a:gd name="T24" fmla="*/ 3 w 8"/>
                  <a:gd name="T25" fmla="*/ 5 h 8"/>
                  <a:gd name="T26" fmla="*/ 3 w 8"/>
                  <a:gd name="T27" fmla="*/ 3 h 8"/>
                  <a:gd name="T28" fmla="*/ 3 w 8"/>
                  <a:gd name="T29" fmla="*/ 3 h 8"/>
                  <a:gd name="T30" fmla="*/ 3 w 8"/>
                  <a:gd name="T31" fmla="*/ 3 h 8"/>
                  <a:gd name="T32" fmla="*/ 3 w 8"/>
                  <a:gd name="T33" fmla="*/ 3 h 8"/>
                  <a:gd name="T34" fmla="*/ 5 w 8"/>
                  <a:gd name="T35" fmla="*/ 2 h 8"/>
                  <a:gd name="T36" fmla="*/ 5 w 8"/>
                  <a:gd name="T37" fmla="*/ 2 h 8"/>
                  <a:gd name="T38" fmla="*/ 7 w 8"/>
                  <a:gd name="T39" fmla="*/ 0 h 8"/>
                  <a:gd name="T40" fmla="*/ 7 w 8"/>
                  <a:gd name="T41" fmla="*/ 0 h 8"/>
                  <a:gd name="T42" fmla="*/ 7 w 8"/>
                  <a:gd name="T43" fmla="*/ 2 h 8"/>
                  <a:gd name="T44" fmla="*/ 7 w 8"/>
                  <a:gd name="T45" fmla="*/ 2 h 8"/>
                  <a:gd name="T46" fmla="*/ 8 w 8"/>
                  <a:gd name="T47" fmla="*/ 3 h 8"/>
                  <a:gd name="T48" fmla="*/ 8 w 8"/>
                  <a:gd name="T49" fmla="*/ 3 h 8"/>
                  <a:gd name="T50" fmla="*/ 8 w 8"/>
                  <a:gd name="T51" fmla="*/ 5 h 8"/>
                  <a:gd name="T52" fmla="*/ 8 w 8"/>
                  <a:gd name="T53" fmla="*/ 5 h 8"/>
                  <a:gd name="T54" fmla="*/ 8 w 8"/>
                  <a:gd name="T55" fmla="*/ 7 h 8"/>
                  <a:gd name="T56" fmla="*/ 8 w 8"/>
                  <a:gd name="T57" fmla="*/ 7 h 8"/>
                  <a:gd name="T58" fmla="*/ 7 w 8"/>
                  <a:gd name="T59" fmla="*/ 8 h 8"/>
                  <a:gd name="T60" fmla="*/ 5 w 8"/>
                  <a:gd name="T6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 h="8">
                    <a:moveTo>
                      <a:pt x="5" y="8"/>
                    </a:moveTo>
                    <a:lnTo>
                      <a:pt x="5" y="8"/>
                    </a:lnTo>
                    <a:lnTo>
                      <a:pt x="5" y="8"/>
                    </a:lnTo>
                    <a:lnTo>
                      <a:pt x="3" y="8"/>
                    </a:lnTo>
                    <a:lnTo>
                      <a:pt x="3" y="8"/>
                    </a:lnTo>
                    <a:lnTo>
                      <a:pt x="1" y="8"/>
                    </a:lnTo>
                    <a:lnTo>
                      <a:pt x="0" y="7"/>
                    </a:lnTo>
                    <a:lnTo>
                      <a:pt x="0" y="7"/>
                    </a:lnTo>
                    <a:lnTo>
                      <a:pt x="0" y="5"/>
                    </a:lnTo>
                    <a:lnTo>
                      <a:pt x="0" y="5"/>
                    </a:lnTo>
                    <a:lnTo>
                      <a:pt x="0" y="3"/>
                    </a:lnTo>
                    <a:lnTo>
                      <a:pt x="1" y="3"/>
                    </a:lnTo>
                    <a:lnTo>
                      <a:pt x="3" y="5"/>
                    </a:lnTo>
                    <a:lnTo>
                      <a:pt x="3" y="3"/>
                    </a:lnTo>
                    <a:lnTo>
                      <a:pt x="3" y="3"/>
                    </a:lnTo>
                    <a:lnTo>
                      <a:pt x="3" y="3"/>
                    </a:lnTo>
                    <a:lnTo>
                      <a:pt x="3" y="3"/>
                    </a:lnTo>
                    <a:lnTo>
                      <a:pt x="5" y="2"/>
                    </a:lnTo>
                    <a:lnTo>
                      <a:pt x="5" y="2"/>
                    </a:lnTo>
                    <a:lnTo>
                      <a:pt x="7" y="0"/>
                    </a:lnTo>
                    <a:lnTo>
                      <a:pt x="7" y="0"/>
                    </a:lnTo>
                    <a:lnTo>
                      <a:pt x="7" y="2"/>
                    </a:lnTo>
                    <a:lnTo>
                      <a:pt x="7" y="2"/>
                    </a:lnTo>
                    <a:lnTo>
                      <a:pt x="8" y="3"/>
                    </a:lnTo>
                    <a:lnTo>
                      <a:pt x="8" y="3"/>
                    </a:lnTo>
                    <a:lnTo>
                      <a:pt x="8" y="5"/>
                    </a:lnTo>
                    <a:lnTo>
                      <a:pt x="8" y="5"/>
                    </a:lnTo>
                    <a:lnTo>
                      <a:pt x="8" y="7"/>
                    </a:lnTo>
                    <a:lnTo>
                      <a:pt x="8" y="7"/>
                    </a:lnTo>
                    <a:lnTo>
                      <a:pt x="7" y="8"/>
                    </a:lnTo>
                    <a:lnTo>
                      <a:pt x="5" y="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94" name="Freeform 478"/>
              <p:cNvSpPr>
                <a:spLocks/>
              </p:cNvSpPr>
              <p:nvPr/>
            </p:nvSpPr>
            <p:spPr bwMode="auto">
              <a:xfrm>
                <a:off x="1573" y="3342"/>
                <a:ext cx="9" cy="13"/>
              </a:xfrm>
              <a:custGeom>
                <a:avLst/>
                <a:gdLst>
                  <a:gd name="T0" fmla="*/ 7 w 9"/>
                  <a:gd name="T1" fmla="*/ 13 h 13"/>
                  <a:gd name="T2" fmla="*/ 7 w 9"/>
                  <a:gd name="T3" fmla="*/ 13 h 13"/>
                  <a:gd name="T4" fmla="*/ 5 w 9"/>
                  <a:gd name="T5" fmla="*/ 12 h 13"/>
                  <a:gd name="T6" fmla="*/ 5 w 9"/>
                  <a:gd name="T7" fmla="*/ 12 h 13"/>
                  <a:gd name="T8" fmla="*/ 5 w 9"/>
                  <a:gd name="T9" fmla="*/ 10 h 13"/>
                  <a:gd name="T10" fmla="*/ 5 w 9"/>
                  <a:gd name="T11" fmla="*/ 10 h 13"/>
                  <a:gd name="T12" fmla="*/ 4 w 9"/>
                  <a:gd name="T13" fmla="*/ 8 h 13"/>
                  <a:gd name="T14" fmla="*/ 4 w 9"/>
                  <a:gd name="T15" fmla="*/ 8 h 13"/>
                  <a:gd name="T16" fmla="*/ 2 w 9"/>
                  <a:gd name="T17" fmla="*/ 8 h 13"/>
                  <a:gd name="T18" fmla="*/ 0 w 9"/>
                  <a:gd name="T19" fmla="*/ 7 h 13"/>
                  <a:gd name="T20" fmla="*/ 0 w 9"/>
                  <a:gd name="T21" fmla="*/ 7 h 13"/>
                  <a:gd name="T22" fmla="*/ 0 w 9"/>
                  <a:gd name="T23" fmla="*/ 3 h 13"/>
                  <a:gd name="T24" fmla="*/ 0 w 9"/>
                  <a:gd name="T25" fmla="*/ 3 h 13"/>
                  <a:gd name="T26" fmla="*/ 2 w 9"/>
                  <a:gd name="T27" fmla="*/ 0 h 13"/>
                  <a:gd name="T28" fmla="*/ 2 w 9"/>
                  <a:gd name="T29" fmla="*/ 0 h 13"/>
                  <a:gd name="T30" fmla="*/ 4 w 9"/>
                  <a:gd name="T31" fmla="*/ 0 h 13"/>
                  <a:gd name="T32" fmla="*/ 4 w 9"/>
                  <a:gd name="T33" fmla="*/ 0 h 13"/>
                  <a:gd name="T34" fmla="*/ 5 w 9"/>
                  <a:gd name="T35" fmla="*/ 0 h 13"/>
                  <a:gd name="T36" fmla="*/ 5 w 9"/>
                  <a:gd name="T37" fmla="*/ 0 h 13"/>
                  <a:gd name="T38" fmla="*/ 7 w 9"/>
                  <a:gd name="T39" fmla="*/ 3 h 13"/>
                  <a:gd name="T40" fmla="*/ 7 w 9"/>
                  <a:gd name="T41" fmla="*/ 5 h 13"/>
                  <a:gd name="T42" fmla="*/ 7 w 9"/>
                  <a:gd name="T43" fmla="*/ 5 h 13"/>
                  <a:gd name="T44" fmla="*/ 7 w 9"/>
                  <a:gd name="T45" fmla="*/ 5 h 13"/>
                  <a:gd name="T46" fmla="*/ 7 w 9"/>
                  <a:gd name="T47" fmla="*/ 5 h 13"/>
                  <a:gd name="T48" fmla="*/ 7 w 9"/>
                  <a:gd name="T49" fmla="*/ 5 h 13"/>
                  <a:gd name="T50" fmla="*/ 7 w 9"/>
                  <a:gd name="T51" fmla="*/ 5 h 13"/>
                  <a:gd name="T52" fmla="*/ 7 w 9"/>
                  <a:gd name="T53" fmla="*/ 5 h 13"/>
                  <a:gd name="T54" fmla="*/ 7 w 9"/>
                  <a:gd name="T55" fmla="*/ 5 h 13"/>
                  <a:gd name="T56" fmla="*/ 7 w 9"/>
                  <a:gd name="T57" fmla="*/ 5 h 13"/>
                  <a:gd name="T58" fmla="*/ 7 w 9"/>
                  <a:gd name="T59" fmla="*/ 5 h 13"/>
                  <a:gd name="T60" fmla="*/ 9 w 9"/>
                  <a:gd name="T61" fmla="*/ 7 h 13"/>
                  <a:gd name="T62" fmla="*/ 9 w 9"/>
                  <a:gd name="T63" fmla="*/ 7 h 13"/>
                  <a:gd name="T64" fmla="*/ 9 w 9"/>
                  <a:gd name="T65" fmla="*/ 8 h 13"/>
                  <a:gd name="T66" fmla="*/ 9 w 9"/>
                  <a:gd name="T67" fmla="*/ 10 h 13"/>
                  <a:gd name="T68" fmla="*/ 9 w 9"/>
                  <a:gd name="T69" fmla="*/ 10 h 13"/>
                  <a:gd name="T70" fmla="*/ 9 w 9"/>
                  <a:gd name="T71" fmla="*/ 10 h 13"/>
                  <a:gd name="T72" fmla="*/ 9 w 9"/>
                  <a:gd name="T73" fmla="*/ 10 h 13"/>
                  <a:gd name="T74" fmla="*/ 9 w 9"/>
                  <a:gd name="T75" fmla="*/ 12 h 13"/>
                  <a:gd name="T76" fmla="*/ 9 w 9"/>
                  <a:gd name="T77" fmla="*/ 13 h 13"/>
                  <a:gd name="T78" fmla="*/ 7 w 9"/>
                  <a:gd name="T7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 h="13">
                    <a:moveTo>
                      <a:pt x="7" y="13"/>
                    </a:moveTo>
                    <a:lnTo>
                      <a:pt x="7" y="13"/>
                    </a:lnTo>
                    <a:lnTo>
                      <a:pt x="5" y="12"/>
                    </a:lnTo>
                    <a:lnTo>
                      <a:pt x="5" y="12"/>
                    </a:lnTo>
                    <a:lnTo>
                      <a:pt x="5" y="10"/>
                    </a:lnTo>
                    <a:lnTo>
                      <a:pt x="5" y="10"/>
                    </a:lnTo>
                    <a:lnTo>
                      <a:pt x="4" y="8"/>
                    </a:lnTo>
                    <a:lnTo>
                      <a:pt x="4" y="8"/>
                    </a:lnTo>
                    <a:lnTo>
                      <a:pt x="2" y="8"/>
                    </a:lnTo>
                    <a:lnTo>
                      <a:pt x="0" y="7"/>
                    </a:lnTo>
                    <a:lnTo>
                      <a:pt x="0" y="7"/>
                    </a:lnTo>
                    <a:lnTo>
                      <a:pt x="0" y="3"/>
                    </a:lnTo>
                    <a:lnTo>
                      <a:pt x="0" y="3"/>
                    </a:lnTo>
                    <a:lnTo>
                      <a:pt x="2" y="0"/>
                    </a:lnTo>
                    <a:lnTo>
                      <a:pt x="2" y="0"/>
                    </a:lnTo>
                    <a:lnTo>
                      <a:pt x="4" y="0"/>
                    </a:lnTo>
                    <a:lnTo>
                      <a:pt x="4" y="0"/>
                    </a:lnTo>
                    <a:lnTo>
                      <a:pt x="5" y="0"/>
                    </a:lnTo>
                    <a:lnTo>
                      <a:pt x="5" y="0"/>
                    </a:lnTo>
                    <a:lnTo>
                      <a:pt x="7" y="3"/>
                    </a:lnTo>
                    <a:lnTo>
                      <a:pt x="7" y="5"/>
                    </a:lnTo>
                    <a:lnTo>
                      <a:pt x="7" y="5"/>
                    </a:lnTo>
                    <a:lnTo>
                      <a:pt x="7" y="5"/>
                    </a:lnTo>
                    <a:lnTo>
                      <a:pt x="7" y="5"/>
                    </a:lnTo>
                    <a:lnTo>
                      <a:pt x="7" y="5"/>
                    </a:lnTo>
                    <a:lnTo>
                      <a:pt x="7" y="5"/>
                    </a:lnTo>
                    <a:lnTo>
                      <a:pt x="7" y="5"/>
                    </a:lnTo>
                    <a:lnTo>
                      <a:pt x="7" y="5"/>
                    </a:lnTo>
                    <a:lnTo>
                      <a:pt x="7" y="5"/>
                    </a:lnTo>
                    <a:lnTo>
                      <a:pt x="7" y="5"/>
                    </a:lnTo>
                    <a:lnTo>
                      <a:pt x="9" y="7"/>
                    </a:lnTo>
                    <a:lnTo>
                      <a:pt x="9" y="7"/>
                    </a:lnTo>
                    <a:lnTo>
                      <a:pt x="9" y="8"/>
                    </a:lnTo>
                    <a:lnTo>
                      <a:pt x="9" y="10"/>
                    </a:lnTo>
                    <a:lnTo>
                      <a:pt x="9" y="10"/>
                    </a:lnTo>
                    <a:lnTo>
                      <a:pt x="9" y="10"/>
                    </a:lnTo>
                    <a:lnTo>
                      <a:pt x="9" y="10"/>
                    </a:lnTo>
                    <a:lnTo>
                      <a:pt x="9" y="12"/>
                    </a:lnTo>
                    <a:lnTo>
                      <a:pt x="9" y="13"/>
                    </a:lnTo>
                    <a:lnTo>
                      <a:pt x="7" y="1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95" name="Freeform 479"/>
              <p:cNvSpPr>
                <a:spLocks/>
              </p:cNvSpPr>
              <p:nvPr/>
            </p:nvSpPr>
            <p:spPr bwMode="auto">
              <a:xfrm>
                <a:off x="1578" y="3342"/>
                <a:ext cx="9" cy="8"/>
              </a:xfrm>
              <a:custGeom>
                <a:avLst/>
                <a:gdLst>
                  <a:gd name="T0" fmla="*/ 5 w 9"/>
                  <a:gd name="T1" fmla="*/ 8 h 8"/>
                  <a:gd name="T2" fmla="*/ 5 w 9"/>
                  <a:gd name="T3" fmla="*/ 8 h 8"/>
                  <a:gd name="T4" fmla="*/ 4 w 9"/>
                  <a:gd name="T5" fmla="*/ 7 h 8"/>
                  <a:gd name="T6" fmla="*/ 4 w 9"/>
                  <a:gd name="T7" fmla="*/ 7 h 8"/>
                  <a:gd name="T8" fmla="*/ 2 w 9"/>
                  <a:gd name="T9" fmla="*/ 7 h 8"/>
                  <a:gd name="T10" fmla="*/ 2 w 9"/>
                  <a:gd name="T11" fmla="*/ 7 h 8"/>
                  <a:gd name="T12" fmla="*/ 2 w 9"/>
                  <a:gd name="T13" fmla="*/ 5 h 8"/>
                  <a:gd name="T14" fmla="*/ 2 w 9"/>
                  <a:gd name="T15" fmla="*/ 5 h 8"/>
                  <a:gd name="T16" fmla="*/ 0 w 9"/>
                  <a:gd name="T17" fmla="*/ 3 h 8"/>
                  <a:gd name="T18" fmla="*/ 2 w 9"/>
                  <a:gd name="T19" fmla="*/ 1 h 8"/>
                  <a:gd name="T20" fmla="*/ 2 w 9"/>
                  <a:gd name="T21" fmla="*/ 1 h 8"/>
                  <a:gd name="T22" fmla="*/ 2 w 9"/>
                  <a:gd name="T23" fmla="*/ 1 h 8"/>
                  <a:gd name="T24" fmla="*/ 2 w 9"/>
                  <a:gd name="T25" fmla="*/ 1 h 8"/>
                  <a:gd name="T26" fmla="*/ 5 w 9"/>
                  <a:gd name="T27" fmla="*/ 0 h 8"/>
                  <a:gd name="T28" fmla="*/ 5 w 9"/>
                  <a:gd name="T29" fmla="*/ 0 h 8"/>
                  <a:gd name="T30" fmla="*/ 5 w 9"/>
                  <a:gd name="T31" fmla="*/ 0 h 8"/>
                  <a:gd name="T32" fmla="*/ 5 w 9"/>
                  <a:gd name="T33" fmla="*/ 0 h 8"/>
                  <a:gd name="T34" fmla="*/ 7 w 9"/>
                  <a:gd name="T35" fmla="*/ 1 h 8"/>
                  <a:gd name="T36" fmla="*/ 7 w 9"/>
                  <a:gd name="T37" fmla="*/ 1 h 8"/>
                  <a:gd name="T38" fmla="*/ 9 w 9"/>
                  <a:gd name="T39" fmla="*/ 3 h 8"/>
                  <a:gd name="T40" fmla="*/ 9 w 9"/>
                  <a:gd name="T41" fmla="*/ 3 h 8"/>
                  <a:gd name="T42" fmla="*/ 9 w 9"/>
                  <a:gd name="T43" fmla="*/ 5 h 8"/>
                  <a:gd name="T44" fmla="*/ 9 w 9"/>
                  <a:gd name="T45" fmla="*/ 5 h 8"/>
                  <a:gd name="T46" fmla="*/ 7 w 9"/>
                  <a:gd name="T47" fmla="*/ 8 h 8"/>
                  <a:gd name="T48" fmla="*/ 7 w 9"/>
                  <a:gd name="T49" fmla="*/ 8 h 8"/>
                  <a:gd name="T50" fmla="*/ 7 w 9"/>
                  <a:gd name="T51" fmla="*/ 8 h 8"/>
                  <a:gd name="T52" fmla="*/ 7 w 9"/>
                  <a:gd name="T53" fmla="*/ 8 h 8"/>
                  <a:gd name="T54" fmla="*/ 5 w 9"/>
                  <a:gd name="T5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8">
                    <a:moveTo>
                      <a:pt x="5" y="8"/>
                    </a:moveTo>
                    <a:lnTo>
                      <a:pt x="5" y="8"/>
                    </a:lnTo>
                    <a:lnTo>
                      <a:pt x="4" y="7"/>
                    </a:lnTo>
                    <a:lnTo>
                      <a:pt x="4" y="7"/>
                    </a:lnTo>
                    <a:lnTo>
                      <a:pt x="2" y="7"/>
                    </a:lnTo>
                    <a:lnTo>
                      <a:pt x="2" y="7"/>
                    </a:lnTo>
                    <a:lnTo>
                      <a:pt x="2" y="5"/>
                    </a:lnTo>
                    <a:lnTo>
                      <a:pt x="2" y="5"/>
                    </a:lnTo>
                    <a:lnTo>
                      <a:pt x="0" y="3"/>
                    </a:lnTo>
                    <a:lnTo>
                      <a:pt x="2" y="1"/>
                    </a:lnTo>
                    <a:lnTo>
                      <a:pt x="2" y="1"/>
                    </a:lnTo>
                    <a:lnTo>
                      <a:pt x="2" y="1"/>
                    </a:lnTo>
                    <a:lnTo>
                      <a:pt x="2" y="1"/>
                    </a:lnTo>
                    <a:lnTo>
                      <a:pt x="5" y="0"/>
                    </a:lnTo>
                    <a:lnTo>
                      <a:pt x="5" y="0"/>
                    </a:lnTo>
                    <a:lnTo>
                      <a:pt x="5" y="0"/>
                    </a:lnTo>
                    <a:lnTo>
                      <a:pt x="5" y="0"/>
                    </a:lnTo>
                    <a:lnTo>
                      <a:pt x="7" y="1"/>
                    </a:lnTo>
                    <a:lnTo>
                      <a:pt x="7" y="1"/>
                    </a:lnTo>
                    <a:lnTo>
                      <a:pt x="9" y="3"/>
                    </a:lnTo>
                    <a:lnTo>
                      <a:pt x="9" y="3"/>
                    </a:lnTo>
                    <a:lnTo>
                      <a:pt x="9" y="5"/>
                    </a:lnTo>
                    <a:lnTo>
                      <a:pt x="9" y="5"/>
                    </a:lnTo>
                    <a:lnTo>
                      <a:pt x="7" y="8"/>
                    </a:lnTo>
                    <a:lnTo>
                      <a:pt x="7" y="8"/>
                    </a:lnTo>
                    <a:lnTo>
                      <a:pt x="7" y="8"/>
                    </a:lnTo>
                    <a:lnTo>
                      <a:pt x="7" y="8"/>
                    </a:lnTo>
                    <a:lnTo>
                      <a:pt x="5" y="8"/>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96" name="Freeform 480"/>
              <p:cNvSpPr>
                <a:spLocks/>
              </p:cNvSpPr>
              <p:nvPr/>
            </p:nvSpPr>
            <p:spPr bwMode="auto">
              <a:xfrm>
                <a:off x="1578" y="3342"/>
                <a:ext cx="9" cy="8"/>
              </a:xfrm>
              <a:custGeom>
                <a:avLst/>
                <a:gdLst>
                  <a:gd name="T0" fmla="*/ 5 w 9"/>
                  <a:gd name="T1" fmla="*/ 8 h 8"/>
                  <a:gd name="T2" fmla="*/ 5 w 9"/>
                  <a:gd name="T3" fmla="*/ 8 h 8"/>
                  <a:gd name="T4" fmla="*/ 4 w 9"/>
                  <a:gd name="T5" fmla="*/ 7 h 8"/>
                  <a:gd name="T6" fmla="*/ 4 w 9"/>
                  <a:gd name="T7" fmla="*/ 7 h 8"/>
                  <a:gd name="T8" fmla="*/ 2 w 9"/>
                  <a:gd name="T9" fmla="*/ 7 h 8"/>
                  <a:gd name="T10" fmla="*/ 2 w 9"/>
                  <a:gd name="T11" fmla="*/ 7 h 8"/>
                  <a:gd name="T12" fmla="*/ 2 w 9"/>
                  <a:gd name="T13" fmla="*/ 5 h 8"/>
                  <a:gd name="T14" fmla="*/ 2 w 9"/>
                  <a:gd name="T15" fmla="*/ 5 h 8"/>
                  <a:gd name="T16" fmla="*/ 0 w 9"/>
                  <a:gd name="T17" fmla="*/ 3 h 8"/>
                  <a:gd name="T18" fmla="*/ 2 w 9"/>
                  <a:gd name="T19" fmla="*/ 1 h 8"/>
                  <a:gd name="T20" fmla="*/ 2 w 9"/>
                  <a:gd name="T21" fmla="*/ 1 h 8"/>
                  <a:gd name="T22" fmla="*/ 2 w 9"/>
                  <a:gd name="T23" fmla="*/ 1 h 8"/>
                  <a:gd name="T24" fmla="*/ 2 w 9"/>
                  <a:gd name="T25" fmla="*/ 1 h 8"/>
                  <a:gd name="T26" fmla="*/ 5 w 9"/>
                  <a:gd name="T27" fmla="*/ 0 h 8"/>
                  <a:gd name="T28" fmla="*/ 5 w 9"/>
                  <a:gd name="T29" fmla="*/ 0 h 8"/>
                  <a:gd name="T30" fmla="*/ 5 w 9"/>
                  <a:gd name="T31" fmla="*/ 0 h 8"/>
                  <a:gd name="T32" fmla="*/ 5 w 9"/>
                  <a:gd name="T33" fmla="*/ 0 h 8"/>
                  <a:gd name="T34" fmla="*/ 7 w 9"/>
                  <a:gd name="T35" fmla="*/ 1 h 8"/>
                  <a:gd name="T36" fmla="*/ 7 w 9"/>
                  <a:gd name="T37" fmla="*/ 1 h 8"/>
                  <a:gd name="T38" fmla="*/ 9 w 9"/>
                  <a:gd name="T39" fmla="*/ 3 h 8"/>
                  <a:gd name="T40" fmla="*/ 9 w 9"/>
                  <a:gd name="T41" fmla="*/ 3 h 8"/>
                  <a:gd name="T42" fmla="*/ 9 w 9"/>
                  <a:gd name="T43" fmla="*/ 5 h 8"/>
                  <a:gd name="T44" fmla="*/ 9 w 9"/>
                  <a:gd name="T45" fmla="*/ 5 h 8"/>
                  <a:gd name="T46" fmla="*/ 7 w 9"/>
                  <a:gd name="T47" fmla="*/ 8 h 8"/>
                  <a:gd name="T48" fmla="*/ 7 w 9"/>
                  <a:gd name="T49" fmla="*/ 8 h 8"/>
                  <a:gd name="T50" fmla="*/ 7 w 9"/>
                  <a:gd name="T51" fmla="*/ 8 h 8"/>
                  <a:gd name="T52" fmla="*/ 7 w 9"/>
                  <a:gd name="T53" fmla="*/ 8 h 8"/>
                  <a:gd name="T54" fmla="*/ 5 w 9"/>
                  <a:gd name="T5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8">
                    <a:moveTo>
                      <a:pt x="5" y="8"/>
                    </a:moveTo>
                    <a:lnTo>
                      <a:pt x="5" y="8"/>
                    </a:lnTo>
                    <a:lnTo>
                      <a:pt x="4" y="7"/>
                    </a:lnTo>
                    <a:lnTo>
                      <a:pt x="4" y="7"/>
                    </a:lnTo>
                    <a:lnTo>
                      <a:pt x="2" y="7"/>
                    </a:lnTo>
                    <a:lnTo>
                      <a:pt x="2" y="7"/>
                    </a:lnTo>
                    <a:lnTo>
                      <a:pt x="2" y="5"/>
                    </a:lnTo>
                    <a:lnTo>
                      <a:pt x="2" y="5"/>
                    </a:lnTo>
                    <a:lnTo>
                      <a:pt x="0" y="3"/>
                    </a:lnTo>
                    <a:lnTo>
                      <a:pt x="2" y="1"/>
                    </a:lnTo>
                    <a:lnTo>
                      <a:pt x="2" y="1"/>
                    </a:lnTo>
                    <a:lnTo>
                      <a:pt x="2" y="1"/>
                    </a:lnTo>
                    <a:lnTo>
                      <a:pt x="2" y="1"/>
                    </a:lnTo>
                    <a:lnTo>
                      <a:pt x="5" y="0"/>
                    </a:lnTo>
                    <a:lnTo>
                      <a:pt x="5" y="0"/>
                    </a:lnTo>
                    <a:lnTo>
                      <a:pt x="5" y="0"/>
                    </a:lnTo>
                    <a:lnTo>
                      <a:pt x="5" y="0"/>
                    </a:lnTo>
                    <a:lnTo>
                      <a:pt x="7" y="1"/>
                    </a:lnTo>
                    <a:lnTo>
                      <a:pt x="7" y="1"/>
                    </a:lnTo>
                    <a:lnTo>
                      <a:pt x="9" y="3"/>
                    </a:lnTo>
                    <a:lnTo>
                      <a:pt x="9" y="3"/>
                    </a:lnTo>
                    <a:lnTo>
                      <a:pt x="9" y="5"/>
                    </a:lnTo>
                    <a:lnTo>
                      <a:pt x="9" y="5"/>
                    </a:lnTo>
                    <a:lnTo>
                      <a:pt x="7" y="8"/>
                    </a:lnTo>
                    <a:lnTo>
                      <a:pt x="7" y="8"/>
                    </a:lnTo>
                    <a:lnTo>
                      <a:pt x="7" y="8"/>
                    </a:lnTo>
                    <a:lnTo>
                      <a:pt x="7" y="8"/>
                    </a:lnTo>
                    <a:lnTo>
                      <a:pt x="5" y="8"/>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97" name="Freeform 481"/>
              <p:cNvSpPr>
                <a:spLocks/>
              </p:cNvSpPr>
              <p:nvPr/>
            </p:nvSpPr>
            <p:spPr bwMode="auto">
              <a:xfrm>
                <a:off x="1572" y="3350"/>
                <a:ext cx="6" cy="9"/>
              </a:xfrm>
              <a:custGeom>
                <a:avLst/>
                <a:gdLst>
                  <a:gd name="T0" fmla="*/ 3 w 6"/>
                  <a:gd name="T1" fmla="*/ 9 h 9"/>
                  <a:gd name="T2" fmla="*/ 1 w 6"/>
                  <a:gd name="T3" fmla="*/ 9 h 9"/>
                  <a:gd name="T4" fmla="*/ 1 w 6"/>
                  <a:gd name="T5" fmla="*/ 7 h 9"/>
                  <a:gd name="T6" fmla="*/ 1 w 6"/>
                  <a:gd name="T7" fmla="*/ 7 h 9"/>
                  <a:gd name="T8" fmla="*/ 1 w 6"/>
                  <a:gd name="T9" fmla="*/ 7 h 9"/>
                  <a:gd name="T10" fmla="*/ 0 w 6"/>
                  <a:gd name="T11" fmla="*/ 5 h 9"/>
                  <a:gd name="T12" fmla="*/ 0 w 6"/>
                  <a:gd name="T13" fmla="*/ 5 h 9"/>
                  <a:gd name="T14" fmla="*/ 0 w 6"/>
                  <a:gd name="T15" fmla="*/ 4 h 9"/>
                  <a:gd name="T16" fmla="*/ 0 w 6"/>
                  <a:gd name="T17" fmla="*/ 4 h 9"/>
                  <a:gd name="T18" fmla="*/ 1 w 6"/>
                  <a:gd name="T19" fmla="*/ 2 h 9"/>
                  <a:gd name="T20" fmla="*/ 1 w 6"/>
                  <a:gd name="T21" fmla="*/ 2 h 9"/>
                  <a:gd name="T22" fmla="*/ 3 w 6"/>
                  <a:gd name="T23" fmla="*/ 0 h 9"/>
                  <a:gd name="T24" fmla="*/ 3 w 6"/>
                  <a:gd name="T25" fmla="*/ 0 h 9"/>
                  <a:gd name="T26" fmla="*/ 3 w 6"/>
                  <a:gd name="T27" fmla="*/ 0 h 9"/>
                  <a:gd name="T28" fmla="*/ 6 w 6"/>
                  <a:gd name="T29" fmla="*/ 4 h 9"/>
                  <a:gd name="T30" fmla="*/ 6 w 6"/>
                  <a:gd name="T31" fmla="*/ 4 h 9"/>
                  <a:gd name="T32" fmla="*/ 6 w 6"/>
                  <a:gd name="T33" fmla="*/ 5 h 9"/>
                  <a:gd name="T34" fmla="*/ 6 w 6"/>
                  <a:gd name="T35" fmla="*/ 5 h 9"/>
                  <a:gd name="T36" fmla="*/ 5 w 6"/>
                  <a:gd name="T37" fmla="*/ 7 h 9"/>
                  <a:gd name="T38" fmla="*/ 5 w 6"/>
                  <a:gd name="T39" fmla="*/ 7 h 9"/>
                  <a:gd name="T40" fmla="*/ 3 w 6"/>
                  <a:gd name="T41" fmla="*/ 9 h 9"/>
                  <a:gd name="T42" fmla="*/ 3 w 6"/>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9">
                    <a:moveTo>
                      <a:pt x="3" y="9"/>
                    </a:moveTo>
                    <a:lnTo>
                      <a:pt x="1" y="9"/>
                    </a:lnTo>
                    <a:lnTo>
                      <a:pt x="1" y="7"/>
                    </a:lnTo>
                    <a:lnTo>
                      <a:pt x="1" y="7"/>
                    </a:lnTo>
                    <a:lnTo>
                      <a:pt x="1" y="7"/>
                    </a:lnTo>
                    <a:lnTo>
                      <a:pt x="0" y="5"/>
                    </a:lnTo>
                    <a:lnTo>
                      <a:pt x="0" y="5"/>
                    </a:lnTo>
                    <a:lnTo>
                      <a:pt x="0" y="4"/>
                    </a:lnTo>
                    <a:lnTo>
                      <a:pt x="0" y="4"/>
                    </a:lnTo>
                    <a:lnTo>
                      <a:pt x="1" y="2"/>
                    </a:lnTo>
                    <a:lnTo>
                      <a:pt x="1" y="2"/>
                    </a:lnTo>
                    <a:lnTo>
                      <a:pt x="3" y="0"/>
                    </a:lnTo>
                    <a:lnTo>
                      <a:pt x="3" y="0"/>
                    </a:lnTo>
                    <a:lnTo>
                      <a:pt x="3" y="0"/>
                    </a:lnTo>
                    <a:lnTo>
                      <a:pt x="6" y="4"/>
                    </a:lnTo>
                    <a:lnTo>
                      <a:pt x="6" y="4"/>
                    </a:lnTo>
                    <a:lnTo>
                      <a:pt x="6" y="5"/>
                    </a:lnTo>
                    <a:lnTo>
                      <a:pt x="6" y="5"/>
                    </a:lnTo>
                    <a:lnTo>
                      <a:pt x="5" y="7"/>
                    </a:lnTo>
                    <a:lnTo>
                      <a:pt x="5" y="7"/>
                    </a:lnTo>
                    <a:lnTo>
                      <a:pt x="3" y="9"/>
                    </a:lnTo>
                    <a:lnTo>
                      <a:pt x="3"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98" name="Freeform 482"/>
              <p:cNvSpPr>
                <a:spLocks/>
              </p:cNvSpPr>
              <p:nvPr/>
            </p:nvSpPr>
            <p:spPr bwMode="auto">
              <a:xfrm>
                <a:off x="1572" y="3373"/>
                <a:ext cx="8" cy="7"/>
              </a:xfrm>
              <a:custGeom>
                <a:avLst/>
                <a:gdLst>
                  <a:gd name="T0" fmla="*/ 5 w 8"/>
                  <a:gd name="T1" fmla="*/ 7 h 7"/>
                  <a:gd name="T2" fmla="*/ 5 w 8"/>
                  <a:gd name="T3" fmla="*/ 7 h 7"/>
                  <a:gd name="T4" fmla="*/ 5 w 8"/>
                  <a:gd name="T5" fmla="*/ 7 h 7"/>
                  <a:gd name="T6" fmla="*/ 3 w 8"/>
                  <a:gd name="T7" fmla="*/ 5 h 7"/>
                  <a:gd name="T8" fmla="*/ 3 w 8"/>
                  <a:gd name="T9" fmla="*/ 5 h 7"/>
                  <a:gd name="T10" fmla="*/ 3 w 8"/>
                  <a:gd name="T11" fmla="*/ 5 h 7"/>
                  <a:gd name="T12" fmla="*/ 1 w 8"/>
                  <a:gd name="T13" fmla="*/ 5 h 7"/>
                  <a:gd name="T14" fmla="*/ 1 w 8"/>
                  <a:gd name="T15" fmla="*/ 5 h 7"/>
                  <a:gd name="T16" fmla="*/ 0 w 8"/>
                  <a:gd name="T17" fmla="*/ 3 h 7"/>
                  <a:gd name="T18" fmla="*/ 0 w 8"/>
                  <a:gd name="T19" fmla="*/ 1 h 7"/>
                  <a:gd name="T20" fmla="*/ 0 w 8"/>
                  <a:gd name="T21" fmla="*/ 1 h 7"/>
                  <a:gd name="T22" fmla="*/ 0 w 8"/>
                  <a:gd name="T23" fmla="*/ 1 h 7"/>
                  <a:gd name="T24" fmla="*/ 1 w 8"/>
                  <a:gd name="T25" fmla="*/ 0 h 7"/>
                  <a:gd name="T26" fmla="*/ 1 w 8"/>
                  <a:gd name="T27" fmla="*/ 0 h 7"/>
                  <a:gd name="T28" fmla="*/ 1 w 8"/>
                  <a:gd name="T29" fmla="*/ 0 h 7"/>
                  <a:gd name="T30" fmla="*/ 1 w 8"/>
                  <a:gd name="T31" fmla="*/ 0 h 7"/>
                  <a:gd name="T32" fmla="*/ 3 w 8"/>
                  <a:gd name="T33" fmla="*/ 0 h 7"/>
                  <a:gd name="T34" fmla="*/ 3 w 8"/>
                  <a:gd name="T35" fmla="*/ 0 h 7"/>
                  <a:gd name="T36" fmla="*/ 5 w 8"/>
                  <a:gd name="T37" fmla="*/ 1 h 7"/>
                  <a:gd name="T38" fmla="*/ 5 w 8"/>
                  <a:gd name="T39" fmla="*/ 1 h 7"/>
                  <a:gd name="T40" fmla="*/ 5 w 8"/>
                  <a:gd name="T41" fmla="*/ 1 h 7"/>
                  <a:gd name="T42" fmla="*/ 5 w 8"/>
                  <a:gd name="T43" fmla="*/ 1 h 7"/>
                  <a:gd name="T44" fmla="*/ 6 w 8"/>
                  <a:gd name="T45" fmla="*/ 3 h 7"/>
                  <a:gd name="T46" fmla="*/ 8 w 8"/>
                  <a:gd name="T47" fmla="*/ 5 h 7"/>
                  <a:gd name="T48" fmla="*/ 8 w 8"/>
                  <a:gd name="T49" fmla="*/ 5 h 7"/>
                  <a:gd name="T50" fmla="*/ 6 w 8"/>
                  <a:gd name="T51" fmla="*/ 7 h 7"/>
                  <a:gd name="T52" fmla="*/ 5 w 8"/>
                  <a:gd name="T53" fmla="*/ 7 h 7"/>
                  <a:gd name="T54" fmla="*/ 5 w 8"/>
                  <a:gd name="T5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7">
                    <a:moveTo>
                      <a:pt x="5" y="7"/>
                    </a:moveTo>
                    <a:lnTo>
                      <a:pt x="5" y="7"/>
                    </a:lnTo>
                    <a:lnTo>
                      <a:pt x="5" y="7"/>
                    </a:lnTo>
                    <a:lnTo>
                      <a:pt x="3" y="5"/>
                    </a:lnTo>
                    <a:lnTo>
                      <a:pt x="3" y="5"/>
                    </a:lnTo>
                    <a:lnTo>
                      <a:pt x="3" y="5"/>
                    </a:lnTo>
                    <a:lnTo>
                      <a:pt x="1" y="5"/>
                    </a:lnTo>
                    <a:lnTo>
                      <a:pt x="1" y="5"/>
                    </a:lnTo>
                    <a:lnTo>
                      <a:pt x="0" y="3"/>
                    </a:lnTo>
                    <a:lnTo>
                      <a:pt x="0" y="1"/>
                    </a:lnTo>
                    <a:lnTo>
                      <a:pt x="0" y="1"/>
                    </a:lnTo>
                    <a:lnTo>
                      <a:pt x="0" y="1"/>
                    </a:lnTo>
                    <a:lnTo>
                      <a:pt x="1" y="0"/>
                    </a:lnTo>
                    <a:lnTo>
                      <a:pt x="1" y="0"/>
                    </a:lnTo>
                    <a:lnTo>
                      <a:pt x="1" y="0"/>
                    </a:lnTo>
                    <a:lnTo>
                      <a:pt x="1" y="0"/>
                    </a:lnTo>
                    <a:lnTo>
                      <a:pt x="3" y="0"/>
                    </a:lnTo>
                    <a:lnTo>
                      <a:pt x="3" y="0"/>
                    </a:lnTo>
                    <a:lnTo>
                      <a:pt x="5" y="1"/>
                    </a:lnTo>
                    <a:lnTo>
                      <a:pt x="5" y="1"/>
                    </a:lnTo>
                    <a:lnTo>
                      <a:pt x="5" y="1"/>
                    </a:lnTo>
                    <a:lnTo>
                      <a:pt x="5" y="1"/>
                    </a:lnTo>
                    <a:lnTo>
                      <a:pt x="6" y="3"/>
                    </a:lnTo>
                    <a:lnTo>
                      <a:pt x="8" y="5"/>
                    </a:lnTo>
                    <a:lnTo>
                      <a:pt x="8" y="5"/>
                    </a:lnTo>
                    <a:lnTo>
                      <a:pt x="6" y="7"/>
                    </a:lnTo>
                    <a:lnTo>
                      <a:pt x="5" y="7"/>
                    </a:lnTo>
                    <a:lnTo>
                      <a:pt x="5"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99" name="Freeform 483"/>
              <p:cNvSpPr>
                <a:spLocks/>
              </p:cNvSpPr>
              <p:nvPr/>
            </p:nvSpPr>
            <p:spPr bwMode="auto">
              <a:xfrm>
                <a:off x="1573" y="3390"/>
                <a:ext cx="7" cy="7"/>
              </a:xfrm>
              <a:custGeom>
                <a:avLst/>
                <a:gdLst>
                  <a:gd name="T0" fmla="*/ 5 w 7"/>
                  <a:gd name="T1" fmla="*/ 7 h 7"/>
                  <a:gd name="T2" fmla="*/ 5 w 7"/>
                  <a:gd name="T3" fmla="*/ 7 h 7"/>
                  <a:gd name="T4" fmla="*/ 4 w 7"/>
                  <a:gd name="T5" fmla="*/ 7 h 7"/>
                  <a:gd name="T6" fmla="*/ 4 w 7"/>
                  <a:gd name="T7" fmla="*/ 7 h 7"/>
                  <a:gd name="T8" fmla="*/ 2 w 7"/>
                  <a:gd name="T9" fmla="*/ 5 h 7"/>
                  <a:gd name="T10" fmla="*/ 2 w 7"/>
                  <a:gd name="T11" fmla="*/ 5 h 7"/>
                  <a:gd name="T12" fmla="*/ 0 w 7"/>
                  <a:gd name="T13" fmla="*/ 3 h 7"/>
                  <a:gd name="T14" fmla="*/ 0 w 7"/>
                  <a:gd name="T15" fmla="*/ 3 h 7"/>
                  <a:gd name="T16" fmla="*/ 0 w 7"/>
                  <a:gd name="T17" fmla="*/ 2 h 7"/>
                  <a:gd name="T18" fmla="*/ 0 w 7"/>
                  <a:gd name="T19" fmla="*/ 2 h 7"/>
                  <a:gd name="T20" fmla="*/ 2 w 7"/>
                  <a:gd name="T21" fmla="*/ 0 h 7"/>
                  <a:gd name="T22" fmla="*/ 4 w 7"/>
                  <a:gd name="T23" fmla="*/ 0 h 7"/>
                  <a:gd name="T24" fmla="*/ 4 w 7"/>
                  <a:gd name="T25" fmla="*/ 0 h 7"/>
                  <a:gd name="T26" fmla="*/ 5 w 7"/>
                  <a:gd name="T27" fmla="*/ 0 h 7"/>
                  <a:gd name="T28" fmla="*/ 5 w 7"/>
                  <a:gd name="T29" fmla="*/ 0 h 7"/>
                  <a:gd name="T30" fmla="*/ 5 w 7"/>
                  <a:gd name="T31" fmla="*/ 0 h 7"/>
                  <a:gd name="T32" fmla="*/ 7 w 7"/>
                  <a:gd name="T33" fmla="*/ 3 h 7"/>
                  <a:gd name="T34" fmla="*/ 7 w 7"/>
                  <a:gd name="T35" fmla="*/ 3 h 7"/>
                  <a:gd name="T36" fmla="*/ 7 w 7"/>
                  <a:gd name="T37" fmla="*/ 3 h 7"/>
                  <a:gd name="T38" fmla="*/ 7 w 7"/>
                  <a:gd name="T39" fmla="*/ 7 h 7"/>
                  <a:gd name="T40" fmla="*/ 7 w 7"/>
                  <a:gd name="T41" fmla="*/ 7 h 7"/>
                  <a:gd name="T42" fmla="*/ 5 w 7"/>
                  <a:gd name="T4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7">
                    <a:moveTo>
                      <a:pt x="5" y="7"/>
                    </a:moveTo>
                    <a:lnTo>
                      <a:pt x="5" y="7"/>
                    </a:lnTo>
                    <a:lnTo>
                      <a:pt x="4" y="7"/>
                    </a:lnTo>
                    <a:lnTo>
                      <a:pt x="4" y="7"/>
                    </a:lnTo>
                    <a:lnTo>
                      <a:pt x="2" y="5"/>
                    </a:lnTo>
                    <a:lnTo>
                      <a:pt x="2" y="5"/>
                    </a:lnTo>
                    <a:lnTo>
                      <a:pt x="0" y="3"/>
                    </a:lnTo>
                    <a:lnTo>
                      <a:pt x="0" y="3"/>
                    </a:lnTo>
                    <a:lnTo>
                      <a:pt x="0" y="2"/>
                    </a:lnTo>
                    <a:lnTo>
                      <a:pt x="0" y="2"/>
                    </a:lnTo>
                    <a:lnTo>
                      <a:pt x="2" y="0"/>
                    </a:lnTo>
                    <a:lnTo>
                      <a:pt x="4" y="0"/>
                    </a:lnTo>
                    <a:lnTo>
                      <a:pt x="4" y="0"/>
                    </a:lnTo>
                    <a:lnTo>
                      <a:pt x="5" y="0"/>
                    </a:lnTo>
                    <a:lnTo>
                      <a:pt x="5" y="0"/>
                    </a:lnTo>
                    <a:lnTo>
                      <a:pt x="5" y="0"/>
                    </a:lnTo>
                    <a:lnTo>
                      <a:pt x="7" y="3"/>
                    </a:lnTo>
                    <a:lnTo>
                      <a:pt x="7" y="3"/>
                    </a:lnTo>
                    <a:lnTo>
                      <a:pt x="7" y="3"/>
                    </a:lnTo>
                    <a:lnTo>
                      <a:pt x="7" y="7"/>
                    </a:lnTo>
                    <a:lnTo>
                      <a:pt x="7" y="7"/>
                    </a:lnTo>
                    <a:lnTo>
                      <a:pt x="5" y="7"/>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00" name="Freeform 484"/>
              <p:cNvSpPr>
                <a:spLocks/>
              </p:cNvSpPr>
              <p:nvPr/>
            </p:nvSpPr>
            <p:spPr bwMode="auto">
              <a:xfrm>
                <a:off x="1573" y="3390"/>
                <a:ext cx="7" cy="7"/>
              </a:xfrm>
              <a:custGeom>
                <a:avLst/>
                <a:gdLst>
                  <a:gd name="T0" fmla="*/ 5 w 7"/>
                  <a:gd name="T1" fmla="*/ 7 h 7"/>
                  <a:gd name="T2" fmla="*/ 5 w 7"/>
                  <a:gd name="T3" fmla="*/ 7 h 7"/>
                  <a:gd name="T4" fmla="*/ 4 w 7"/>
                  <a:gd name="T5" fmla="*/ 7 h 7"/>
                  <a:gd name="T6" fmla="*/ 4 w 7"/>
                  <a:gd name="T7" fmla="*/ 7 h 7"/>
                  <a:gd name="T8" fmla="*/ 2 w 7"/>
                  <a:gd name="T9" fmla="*/ 5 h 7"/>
                  <a:gd name="T10" fmla="*/ 2 w 7"/>
                  <a:gd name="T11" fmla="*/ 5 h 7"/>
                  <a:gd name="T12" fmla="*/ 0 w 7"/>
                  <a:gd name="T13" fmla="*/ 3 h 7"/>
                  <a:gd name="T14" fmla="*/ 0 w 7"/>
                  <a:gd name="T15" fmla="*/ 3 h 7"/>
                  <a:gd name="T16" fmla="*/ 0 w 7"/>
                  <a:gd name="T17" fmla="*/ 2 h 7"/>
                  <a:gd name="T18" fmla="*/ 0 w 7"/>
                  <a:gd name="T19" fmla="*/ 2 h 7"/>
                  <a:gd name="T20" fmla="*/ 2 w 7"/>
                  <a:gd name="T21" fmla="*/ 0 h 7"/>
                  <a:gd name="T22" fmla="*/ 4 w 7"/>
                  <a:gd name="T23" fmla="*/ 0 h 7"/>
                  <a:gd name="T24" fmla="*/ 4 w 7"/>
                  <a:gd name="T25" fmla="*/ 0 h 7"/>
                  <a:gd name="T26" fmla="*/ 5 w 7"/>
                  <a:gd name="T27" fmla="*/ 0 h 7"/>
                  <a:gd name="T28" fmla="*/ 5 w 7"/>
                  <a:gd name="T29" fmla="*/ 0 h 7"/>
                  <a:gd name="T30" fmla="*/ 5 w 7"/>
                  <a:gd name="T31" fmla="*/ 0 h 7"/>
                  <a:gd name="T32" fmla="*/ 7 w 7"/>
                  <a:gd name="T33" fmla="*/ 3 h 7"/>
                  <a:gd name="T34" fmla="*/ 7 w 7"/>
                  <a:gd name="T35" fmla="*/ 3 h 7"/>
                  <a:gd name="T36" fmla="*/ 7 w 7"/>
                  <a:gd name="T37" fmla="*/ 3 h 7"/>
                  <a:gd name="T38" fmla="*/ 7 w 7"/>
                  <a:gd name="T39" fmla="*/ 7 h 7"/>
                  <a:gd name="T40" fmla="*/ 7 w 7"/>
                  <a:gd name="T41" fmla="*/ 7 h 7"/>
                  <a:gd name="T42" fmla="*/ 5 w 7"/>
                  <a:gd name="T4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7">
                    <a:moveTo>
                      <a:pt x="5" y="7"/>
                    </a:moveTo>
                    <a:lnTo>
                      <a:pt x="5" y="7"/>
                    </a:lnTo>
                    <a:lnTo>
                      <a:pt x="4" y="7"/>
                    </a:lnTo>
                    <a:lnTo>
                      <a:pt x="4" y="7"/>
                    </a:lnTo>
                    <a:lnTo>
                      <a:pt x="2" y="5"/>
                    </a:lnTo>
                    <a:lnTo>
                      <a:pt x="2" y="5"/>
                    </a:lnTo>
                    <a:lnTo>
                      <a:pt x="0" y="3"/>
                    </a:lnTo>
                    <a:lnTo>
                      <a:pt x="0" y="3"/>
                    </a:lnTo>
                    <a:lnTo>
                      <a:pt x="0" y="2"/>
                    </a:lnTo>
                    <a:lnTo>
                      <a:pt x="0" y="2"/>
                    </a:lnTo>
                    <a:lnTo>
                      <a:pt x="2" y="0"/>
                    </a:lnTo>
                    <a:lnTo>
                      <a:pt x="4" y="0"/>
                    </a:lnTo>
                    <a:lnTo>
                      <a:pt x="4" y="0"/>
                    </a:lnTo>
                    <a:lnTo>
                      <a:pt x="5" y="0"/>
                    </a:lnTo>
                    <a:lnTo>
                      <a:pt x="5" y="0"/>
                    </a:lnTo>
                    <a:lnTo>
                      <a:pt x="5" y="0"/>
                    </a:lnTo>
                    <a:lnTo>
                      <a:pt x="7" y="3"/>
                    </a:lnTo>
                    <a:lnTo>
                      <a:pt x="7" y="3"/>
                    </a:lnTo>
                    <a:lnTo>
                      <a:pt x="7" y="3"/>
                    </a:lnTo>
                    <a:lnTo>
                      <a:pt x="7" y="7"/>
                    </a:lnTo>
                    <a:lnTo>
                      <a:pt x="7" y="7"/>
                    </a:lnTo>
                    <a:lnTo>
                      <a:pt x="5" y="7"/>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01" name="Freeform 485"/>
              <p:cNvSpPr>
                <a:spLocks/>
              </p:cNvSpPr>
              <p:nvPr/>
            </p:nvSpPr>
            <p:spPr bwMode="auto">
              <a:xfrm>
                <a:off x="1577" y="3405"/>
                <a:ext cx="6" cy="9"/>
              </a:xfrm>
              <a:custGeom>
                <a:avLst/>
                <a:gdLst>
                  <a:gd name="T0" fmla="*/ 3 w 6"/>
                  <a:gd name="T1" fmla="*/ 9 h 9"/>
                  <a:gd name="T2" fmla="*/ 3 w 6"/>
                  <a:gd name="T3" fmla="*/ 9 h 9"/>
                  <a:gd name="T4" fmla="*/ 1 w 6"/>
                  <a:gd name="T5" fmla="*/ 9 h 9"/>
                  <a:gd name="T6" fmla="*/ 1 w 6"/>
                  <a:gd name="T7" fmla="*/ 9 h 9"/>
                  <a:gd name="T8" fmla="*/ 0 w 6"/>
                  <a:gd name="T9" fmla="*/ 5 h 9"/>
                  <a:gd name="T10" fmla="*/ 0 w 6"/>
                  <a:gd name="T11" fmla="*/ 5 h 9"/>
                  <a:gd name="T12" fmla="*/ 1 w 6"/>
                  <a:gd name="T13" fmla="*/ 5 h 9"/>
                  <a:gd name="T14" fmla="*/ 0 w 6"/>
                  <a:gd name="T15" fmla="*/ 4 h 9"/>
                  <a:gd name="T16" fmla="*/ 0 w 6"/>
                  <a:gd name="T17" fmla="*/ 4 h 9"/>
                  <a:gd name="T18" fmla="*/ 1 w 6"/>
                  <a:gd name="T19" fmla="*/ 2 h 9"/>
                  <a:gd name="T20" fmla="*/ 1 w 6"/>
                  <a:gd name="T21" fmla="*/ 2 h 9"/>
                  <a:gd name="T22" fmla="*/ 3 w 6"/>
                  <a:gd name="T23" fmla="*/ 2 h 9"/>
                  <a:gd name="T24" fmla="*/ 3 w 6"/>
                  <a:gd name="T25" fmla="*/ 2 h 9"/>
                  <a:gd name="T26" fmla="*/ 5 w 6"/>
                  <a:gd name="T27" fmla="*/ 0 h 9"/>
                  <a:gd name="T28" fmla="*/ 5 w 6"/>
                  <a:gd name="T29" fmla="*/ 0 h 9"/>
                  <a:gd name="T30" fmla="*/ 6 w 6"/>
                  <a:gd name="T31" fmla="*/ 2 h 9"/>
                  <a:gd name="T32" fmla="*/ 6 w 6"/>
                  <a:gd name="T33" fmla="*/ 4 h 9"/>
                  <a:gd name="T34" fmla="*/ 6 w 6"/>
                  <a:gd name="T35" fmla="*/ 4 h 9"/>
                  <a:gd name="T36" fmla="*/ 6 w 6"/>
                  <a:gd name="T37" fmla="*/ 5 h 9"/>
                  <a:gd name="T38" fmla="*/ 6 w 6"/>
                  <a:gd name="T39" fmla="*/ 5 h 9"/>
                  <a:gd name="T40" fmla="*/ 5 w 6"/>
                  <a:gd name="T41" fmla="*/ 7 h 9"/>
                  <a:gd name="T42" fmla="*/ 5 w 6"/>
                  <a:gd name="T43" fmla="*/ 7 h 9"/>
                  <a:gd name="T44" fmla="*/ 3 w 6"/>
                  <a:gd name="T45" fmla="*/ 9 h 9"/>
                  <a:gd name="T46" fmla="*/ 3 w 6"/>
                  <a:gd name="T47" fmla="*/ 9 h 9"/>
                  <a:gd name="T48" fmla="*/ 3 w 6"/>
                  <a:gd name="T4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 h="9">
                    <a:moveTo>
                      <a:pt x="3" y="9"/>
                    </a:moveTo>
                    <a:lnTo>
                      <a:pt x="3" y="9"/>
                    </a:lnTo>
                    <a:lnTo>
                      <a:pt x="1" y="9"/>
                    </a:lnTo>
                    <a:lnTo>
                      <a:pt x="1" y="9"/>
                    </a:lnTo>
                    <a:lnTo>
                      <a:pt x="0" y="5"/>
                    </a:lnTo>
                    <a:lnTo>
                      <a:pt x="0" y="5"/>
                    </a:lnTo>
                    <a:lnTo>
                      <a:pt x="1" y="5"/>
                    </a:lnTo>
                    <a:lnTo>
                      <a:pt x="0" y="4"/>
                    </a:lnTo>
                    <a:lnTo>
                      <a:pt x="0" y="4"/>
                    </a:lnTo>
                    <a:lnTo>
                      <a:pt x="1" y="2"/>
                    </a:lnTo>
                    <a:lnTo>
                      <a:pt x="1" y="2"/>
                    </a:lnTo>
                    <a:lnTo>
                      <a:pt x="3" y="2"/>
                    </a:lnTo>
                    <a:lnTo>
                      <a:pt x="3" y="2"/>
                    </a:lnTo>
                    <a:lnTo>
                      <a:pt x="5" y="0"/>
                    </a:lnTo>
                    <a:lnTo>
                      <a:pt x="5" y="0"/>
                    </a:lnTo>
                    <a:lnTo>
                      <a:pt x="6" y="2"/>
                    </a:lnTo>
                    <a:lnTo>
                      <a:pt x="6" y="4"/>
                    </a:lnTo>
                    <a:lnTo>
                      <a:pt x="6" y="4"/>
                    </a:lnTo>
                    <a:lnTo>
                      <a:pt x="6" y="5"/>
                    </a:lnTo>
                    <a:lnTo>
                      <a:pt x="6" y="5"/>
                    </a:lnTo>
                    <a:lnTo>
                      <a:pt x="5" y="7"/>
                    </a:lnTo>
                    <a:lnTo>
                      <a:pt x="5" y="7"/>
                    </a:lnTo>
                    <a:lnTo>
                      <a:pt x="3" y="9"/>
                    </a:lnTo>
                    <a:lnTo>
                      <a:pt x="3" y="9"/>
                    </a:lnTo>
                    <a:lnTo>
                      <a:pt x="3"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02" name="Freeform 486"/>
              <p:cNvSpPr>
                <a:spLocks/>
              </p:cNvSpPr>
              <p:nvPr/>
            </p:nvSpPr>
            <p:spPr bwMode="auto">
              <a:xfrm>
                <a:off x="1587" y="3381"/>
                <a:ext cx="8" cy="5"/>
              </a:xfrm>
              <a:custGeom>
                <a:avLst/>
                <a:gdLst>
                  <a:gd name="T0" fmla="*/ 5 w 8"/>
                  <a:gd name="T1" fmla="*/ 5 h 5"/>
                  <a:gd name="T2" fmla="*/ 5 w 8"/>
                  <a:gd name="T3" fmla="*/ 5 h 5"/>
                  <a:gd name="T4" fmla="*/ 3 w 8"/>
                  <a:gd name="T5" fmla="*/ 5 h 5"/>
                  <a:gd name="T6" fmla="*/ 3 w 8"/>
                  <a:gd name="T7" fmla="*/ 5 h 5"/>
                  <a:gd name="T8" fmla="*/ 2 w 8"/>
                  <a:gd name="T9" fmla="*/ 5 h 5"/>
                  <a:gd name="T10" fmla="*/ 2 w 8"/>
                  <a:gd name="T11" fmla="*/ 5 h 5"/>
                  <a:gd name="T12" fmla="*/ 0 w 8"/>
                  <a:gd name="T13" fmla="*/ 2 h 5"/>
                  <a:gd name="T14" fmla="*/ 0 w 8"/>
                  <a:gd name="T15" fmla="*/ 2 h 5"/>
                  <a:gd name="T16" fmla="*/ 0 w 8"/>
                  <a:gd name="T17" fmla="*/ 2 h 5"/>
                  <a:gd name="T18" fmla="*/ 0 w 8"/>
                  <a:gd name="T19" fmla="*/ 2 h 5"/>
                  <a:gd name="T20" fmla="*/ 2 w 8"/>
                  <a:gd name="T21" fmla="*/ 0 h 5"/>
                  <a:gd name="T22" fmla="*/ 2 w 8"/>
                  <a:gd name="T23" fmla="*/ 0 h 5"/>
                  <a:gd name="T24" fmla="*/ 3 w 8"/>
                  <a:gd name="T25" fmla="*/ 0 h 5"/>
                  <a:gd name="T26" fmla="*/ 3 w 8"/>
                  <a:gd name="T27" fmla="*/ 0 h 5"/>
                  <a:gd name="T28" fmla="*/ 3 w 8"/>
                  <a:gd name="T29" fmla="*/ 0 h 5"/>
                  <a:gd name="T30" fmla="*/ 7 w 8"/>
                  <a:gd name="T31" fmla="*/ 2 h 5"/>
                  <a:gd name="T32" fmla="*/ 7 w 8"/>
                  <a:gd name="T33" fmla="*/ 2 h 5"/>
                  <a:gd name="T34" fmla="*/ 7 w 8"/>
                  <a:gd name="T35" fmla="*/ 2 h 5"/>
                  <a:gd name="T36" fmla="*/ 8 w 8"/>
                  <a:gd name="T37" fmla="*/ 4 h 5"/>
                  <a:gd name="T38" fmla="*/ 7 w 8"/>
                  <a:gd name="T39" fmla="*/ 4 h 5"/>
                  <a:gd name="T40" fmla="*/ 7 w 8"/>
                  <a:gd name="T41" fmla="*/ 4 h 5"/>
                  <a:gd name="T42" fmla="*/ 7 w 8"/>
                  <a:gd name="T43" fmla="*/ 5 h 5"/>
                  <a:gd name="T44" fmla="*/ 7 w 8"/>
                  <a:gd name="T45" fmla="*/ 5 h 5"/>
                  <a:gd name="T46" fmla="*/ 7 w 8"/>
                  <a:gd name="T47" fmla="*/ 5 h 5"/>
                  <a:gd name="T48" fmla="*/ 5 w 8"/>
                  <a:gd name="T4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 h="5">
                    <a:moveTo>
                      <a:pt x="5" y="5"/>
                    </a:moveTo>
                    <a:lnTo>
                      <a:pt x="5" y="5"/>
                    </a:lnTo>
                    <a:lnTo>
                      <a:pt x="3" y="5"/>
                    </a:lnTo>
                    <a:lnTo>
                      <a:pt x="3" y="5"/>
                    </a:lnTo>
                    <a:lnTo>
                      <a:pt x="2" y="5"/>
                    </a:lnTo>
                    <a:lnTo>
                      <a:pt x="2" y="5"/>
                    </a:lnTo>
                    <a:lnTo>
                      <a:pt x="0" y="2"/>
                    </a:lnTo>
                    <a:lnTo>
                      <a:pt x="0" y="2"/>
                    </a:lnTo>
                    <a:lnTo>
                      <a:pt x="0" y="2"/>
                    </a:lnTo>
                    <a:lnTo>
                      <a:pt x="0" y="2"/>
                    </a:lnTo>
                    <a:lnTo>
                      <a:pt x="2" y="0"/>
                    </a:lnTo>
                    <a:lnTo>
                      <a:pt x="2" y="0"/>
                    </a:lnTo>
                    <a:lnTo>
                      <a:pt x="3" y="0"/>
                    </a:lnTo>
                    <a:lnTo>
                      <a:pt x="3" y="0"/>
                    </a:lnTo>
                    <a:lnTo>
                      <a:pt x="3" y="0"/>
                    </a:lnTo>
                    <a:lnTo>
                      <a:pt x="7" y="2"/>
                    </a:lnTo>
                    <a:lnTo>
                      <a:pt x="7" y="2"/>
                    </a:lnTo>
                    <a:lnTo>
                      <a:pt x="7" y="2"/>
                    </a:lnTo>
                    <a:lnTo>
                      <a:pt x="8" y="4"/>
                    </a:lnTo>
                    <a:lnTo>
                      <a:pt x="7" y="4"/>
                    </a:lnTo>
                    <a:lnTo>
                      <a:pt x="7" y="4"/>
                    </a:lnTo>
                    <a:lnTo>
                      <a:pt x="7" y="5"/>
                    </a:lnTo>
                    <a:lnTo>
                      <a:pt x="7" y="5"/>
                    </a:lnTo>
                    <a:lnTo>
                      <a:pt x="7" y="5"/>
                    </a:lnTo>
                    <a:lnTo>
                      <a:pt x="5" y="5"/>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03" name="Freeform 487"/>
              <p:cNvSpPr>
                <a:spLocks/>
              </p:cNvSpPr>
              <p:nvPr/>
            </p:nvSpPr>
            <p:spPr bwMode="auto">
              <a:xfrm>
                <a:off x="1587" y="3381"/>
                <a:ext cx="8" cy="5"/>
              </a:xfrm>
              <a:custGeom>
                <a:avLst/>
                <a:gdLst>
                  <a:gd name="T0" fmla="*/ 5 w 8"/>
                  <a:gd name="T1" fmla="*/ 5 h 5"/>
                  <a:gd name="T2" fmla="*/ 5 w 8"/>
                  <a:gd name="T3" fmla="*/ 5 h 5"/>
                  <a:gd name="T4" fmla="*/ 3 w 8"/>
                  <a:gd name="T5" fmla="*/ 5 h 5"/>
                  <a:gd name="T6" fmla="*/ 3 w 8"/>
                  <a:gd name="T7" fmla="*/ 5 h 5"/>
                  <a:gd name="T8" fmla="*/ 2 w 8"/>
                  <a:gd name="T9" fmla="*/ 5 h 5"/>
                  <a:gd name="T10" fmla="*/ 2 w 8"/>
                  <a:gd name="T11" fmla="*/ 5 h 5"/>
                  <a:gd name="T12" fmla="*/ 0 w 8"/>
                  <a:gd name="T13" fmla="*/ 2 h 5"/>
                  <a:gd name="T14" fmla="*/ 0 w 8"/>
                  <a:gd name="T15" fmla="*/ 2 h 5"/>
                  <a:gd name="T16" fmla="*/ 0 w 8"/>
                  <a:gd name="T17" fmla="*/ 2 h 5"/>
                  <a:gd name="T18" fmla="*/ 0 w 8"/>
                  <a:gd name="T19" fmla="*/ 2 h 5"/>
                  <a:gd name="T20" fmla="*/ 2 w 8"/>
                  <a:gd name="T21" fmla="*/ 0 h 5"/>
                  <a:gd name="T22" fmla="*/ 2 w 8"/>
                  <a:gd name="T23" fmla="*/ 0 h 5"/>
                  <a:gd name="T24" fmla="*/ 3 w 8"/>
                  <a:gd name="T25" fmla="*/ 0 h 5"/>
                  <a:gd name="T26" fmla="*/ 3 w 8"/>
                  <a:gd name="T27" fmla="*/ 0 h 5"/>
                  <a:gd name="T28" fmla="*/ 3 w 8"/>
                  <a:gd name="T29" fmla="*/ 0 h 5"/>
                  <a:gd name="T30" fmla="*/ 7 w 8"/>
                  <a:gd name="T31" fmla="*/ 2 h 5"/>
                  <a:gd name="T32" fmla="*/ 7 w 8"/>
                  <a:gd name="T33" fmla="*/ 2 h 5"/>
                  <a:gd name="T34" fmla="*/ 7 w 8"/>
                  <a:gd name="T35" fmla="*/ 2 h 5"/>
                  <a:gd name="T36" fmla="*/ 8 w 8"/>
                  <a:gd name="T37" fmla="*/ 4 h 5"/>
                  <a:gd name="T38" fmla="*/ 7 w 8"/>
                  <a:gd name="T39" fmla="*/ 4 h 5"/>
                  <a:gd name="T40" fmla="*/ 7 w 8"/>
                  <a:gd name="T41" fmla="*/ 4 h 5"/>
                  <a:gd name="T42" fmla="*/ 7 w 8"/>
                  <a:gd name="T43" fmla="*/ 5 h 5"/>
                  <a:gd name="T44" fmla="*/ 7 w 8"/>
                  <a:gd name="T45" fmla="*/ 5 h 5"/>
                  <a:gd name="T46" fmla="*/ 7 w 8"/>
                  <a:gd name="T47" fmla="*/ 5 h 5"/>
                  <a:gd name="T48" fmla="*/ 5 w 8"/>
                  <a:gd name="T4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 h="5">
                    <a:moveTo>
                      <a:pt x="5" y="5"/>
                    </a:moveTo>
                    <a:lnTo>
                      <a:pt x="5" y="5"/>
                    </a:lnTo>
                    <a:lnTo>
                      <a:pt x="3" y="5"/>
                    </a:lnTo>
                    <a:lnTo>
                      <a:pt x="3" y="5"/>
                    </a:lnTo>
                    <a:lnTo>
                      <a:pt x="2" y="5"/>
                    </a:lnTo>
                    <a:lnTo>
                      <a:pt x="2" y="5"/>
                    </a:lnTo>
                    <a:lnTo>
                      <a:pt x="0" y="2"/>
                    </a:lnTo>
                    <a:lnTo>
                      <a:pt x="0" y="2"/>
                    </a:lnTo>
                    <a:lnTo>
                      <a:pt x="0" y="2"/>
                    </a:lnTo>
                    <a:lnTo>
                      <a:pt x="0" y="2"/>
                    </a:lnTo>
                    <a:lnTo>
                      <a:pt x="2" y="0"/>
                    </a:lnTo>
                    <a:lnTo>
                      <a:pt x="2" y="0"/>
                    </a:lnTo>
                    <a:lnTo>
                      <a:pt x="3" y="0"/>
                    </a:lnTo>
                    <a:lnTo>
                      <a:pt x="3" y="0"/>
                    </a:lnTo>
                    <a:lnTo>
                      <a:pt x="3" y="0"/>
                    </a:lnTo>
                    <a:lnTo>
                      <a:pt x="7" y="2"/>
                    </a:lnTo>
                    <a:lnTo>
                      <a:pt x="7" y="2"/>
                    </a:lnTo>
                    <a:lnTo>
                      <a:pt x="7" y="2"/>
                    </a:lnTo>
                    <a:lnTo>
                      <a:pt x="8" y="4"/>
                    </a:lnTo>
                    <a:lnTo>
                      <a:pt x="7" y="4"/>
                    </a:lnTo>
                    <a:lnTo>
                      <a:pt x="7" y="4"/>
                    </a:lnTo>
                    <a:lnTo>
                      <a:pt x="7" y="5"/>
                    </a:lnTo>
                    <a:lnTo>
                      <a:pt x="7" y="5"/>
                    </a:lnTo>
                    <a:lnTo>
                      <a:pt x="7" y="5"/>
                    </a:lnTo>
                    <a:lnTo>
                      <a:pt x="5" y="5"/>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04" name="Freeform 488"/>
              <p:cNvSpPr>
                <a:spLocks/>
              </p:cNvSpPr>
              <p:nvPr/>
            </p:nvSpPr>
            <p:spPr bwMode="auto">
              <a:xfrm>
                <a:off x="1592" y="3338"/>
                <a:ext cx="7" cy="4"/>
              </a:xfrm>
              <a:custGeom>
                <a:avLst/>
                <a:gdLst>
                  <a:gd name="T0" fmla="*/ 2 w 7"/>
                  <a:gd name="T1" fmla="*/ 4 h 4"/>
                  <a:gd name="T2" fmla="*/ 2 w 7"/>
                  <a:gd name="T3" fmla="*/ 4 h 4"/>
                  <a:gd name="T4" fmla="*/ 0 w 7"/>
                  <a:gd name="T5" fmla="*/ 4 h 4"/>
                  <a:gd name="T6" fmla="*/ 0 w 7"/>
                  <a:gd name="T7" fmla="*/ 2 h 4"/>
                  <a:gd name="T8" fmla="*/ 0 w 7"/>
                  <a:gd name="T9" fmla="*/ 2 h 4"/>
                  <a:gd name="T10" fmla="*/ 0 w 7"/>
                  <a:gd name="T11" fmla="*/ 0 h 4"/>
                  <a:gd name="T12" fmla="*/ 0 w 7"/>
                  <a:gd name="T13" fmla="*/ 0 h 4"/>
                  <a:gd name="T14" fmla="*/ 2 w 7"/>
                  <a:gd name="T15" fmla="*/ 0 h 4"/>
                  <a:gd name="T16" fmla="*/ 2 w 7"/>
                  <a:gd name="T17" fmla="*/ 0 h 4"/>
                  <a:gd name="T18" fmla="*/ 2 w 7"/>
                  <a:gd name="T19" fmla="*/ 0 h 4"/>
                  <a:gd name="T20" fmla="*/ 5 w 7"/>
                  <a:gd name="T21" fmla="*/ 0 h 4"/>
                  <a:gd name="T22" fmla="*/ 7 w 7"/>
                  <a:gd name="T23" fmla="*/ 0 h 4"/>
                  <a:gd name="T24" fmla="*/ 7 w 7"/>
                  <a:gd name="T25" fmla="*/ 0 h 4"/>
                  <a:gd name="T26" fmla="*/ 7 w 7"/>
                  <a:gd name="T27" fmla="*/ 2 h 4"/>
                  <a:gd name="T28" fmla="*/ 7 w 7"/>
                  <a:gd name="T29" fmla="*/ 4 h 4"/>
                  <a:gd name="T30" fmla="*/ 5 w 7"/>
                  <a:gd name="T31" fmla="*/ 4 h 4"/>
                  <a:gd name="T32" fmla="*/ 5 w 7"/>
                  <a:gd name="T33" fmla="*/ 4 h 4"/>
                  <a:gd name="T34" fmla="*/ 3 w 7"/>
                  <a:gd name="T35" fmla="*/ 4 h 4"/>
                  <a:gd name="T36" fmla="*/ 3 w 7"/>
                  <a:gd name="T37" fmla="*/ 4 h 4"/>
                  <a:gd name="T38" fmla="*/ 3 w 7"/>
                  <a:gd name="T39" fmla="*/ 4 h 4"/>
                  <a:gd name="T40" fmla="*/ 3 w 7"/>
                  <a:gd name="T41" fmla="*/ 4 h 4"/>
                  <a:gd name="T42" fmla="*/ 2 w 7"/>
                  <a:gd name="T4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4">
                    <a:moveTo>
                      <a:pt x="2" y="4"/>
                    </a:moveTo>
                    <a:lnTo>
                      <a:pt x="2" y="4"/>
                    </a:lnTo>
                    <a:lnTo>
                      <a:pt x="0" y="4"/>
                    </a:lnTo>
                    <a:lnTo>
                      <a:pt x="0" y="2"/>
                    </a:lnTo>
                    <a:lnTo>
                      <a:pt x="0" y="2"/>
                    </a:lnTo>
                    <a:lnTo>
                      <a:pt x="0" y="0"/>
                    </a:lnTo>
                    <a:lnTo>
                      <a:pt x="0" y="0"/>
                    </a:lnTo>
                    <a:lnTo>
                      <a:pt x="2" y="0"/>
                    </a:lnTo>
                    <a:lnTo>
                      <a:pt x="2" y="0"/>
                    </a:lnTo>
                    <a:lnTo>
                      <a:pt x="2" y="0"/>
                    </a:lnTo>
                    <a:lnTo>
                      <a:pt x="5" y="0"/>
                    </a:lnTo>
                    <a:lnTo>
                      <a:pt x="7" y="0"/>
                    </a:lnTo>
                    <a:lnTo>
                      <a:pt x="7" y="0"/>
                    </a:lnTo>
                    <a:lnTo>
                      <a:pt x="7" y="2"/>
                    </a:lnTo>
                    <a:lnTo>
                      <a:pt x="7" y="4"/>
                    </a:lnTo>
                    <a:lnTo>
                      <a:pt x="5" y="4"/>
                    </a:lnTo>
                    <a:lnTo>
                      <a:pt x="5" y="4"/>
                    </a:lnTo>
                    <a:lnTo>
                      <a:pt x="3" y="4"/>
                    </a:lnTo>
                    <a:lnTo>
                      <a:pt x="3" y="4"/>
                    </a:lnTo>
                    <a:lnTo>
                      <a:pt x="3" y="4"/>
                    </a:lnTo>
                    <a:lnTo>
                      <a:pt x="3" y="4"/>
                    </a:lnTo>
                    <a:lnTo>
                      <a:pt x="2" y="4"/>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05" name="Freeform 489"/>
              <p:cNvSpPr>
                <a:spLocks/>
              </p:cNvSpPr>
              <p:nvPr/>
            </p:nvSpPr>
            <p:spPr bwMode="auto">
              <a:xfrm>
                <a:off x="1592" y="3338"/>
                <a:ext cx="7" cy="4"/>
              </a:xfrm>
              <a:custGeom>
                <a:avLst/>
                <a:gdLst>
                  <a:gd name="T0" fmla="*/ 2 w 7"/>
                  <a:gd name="T1" fmla="*/ 4 h 4"/>
                  <a:gd name="T2" fmla="*/ 2 w 7"/>
                  <a:gd name="T3" fmla="*/ 4 h 4"/>
                  <a:gd name="T4" fmla="*/ 0 w 7"/>
                  <a:gd name="T5" fmla="*/ 4 h 4"/>
                  <a:gd name="T6" fmla="*/ 0 w 7"/>
                  <a:gd name="T7" fmla="*/ 2 h 4"/>
                  <a:gd name="T8" fmla="*/ 0 w 7"/>
                  <a:gd name="T9" fmla="*/ 2 h 4"/>
                  <a:gd name="T10" fmla="*/ 0 w 7"/>
                  <a:gd name="T11" fmla="*/ 0 h 4"/>
                  <a:gd name="T12" fmla="*/ 0 w 7"/>
                  <a:gd name="T13" fmla="*/ 0 h 4"/>
                  <a:gd name="T14" fmla="*/ 2 w 7"/>
                  <a:gd name="T15" fmla="*/ 0 h 4"/>
                  <a:gd name="T16" fmla="*/ 2 w 7"/>
                  <a:gd name="T17" fmla="*/ 0 h 4"/>
                  <a:gd name="T18" fmla="*/ 2 w 7"/>
                  <a:gd name="T19" fmla="*/ 0 h 4"/>
                  <a:gd name="T20" fmla="*/ 5 w 7"/>
                  <a:gd name="T21" fmla="*/ 0 h 4"/>
                  <a:gd name="T22" fmla="*/ 7 w 7"/>
                  <a:gd name="T23" fmla="*/ 0 h 4"/>
                  <a:gd name="T24" fmla="*/ 7 w 7"/>
                  <a:gd name="T25" fmla="*/ 0 h 4"/>
                  <a:gd name="T26" fmla="*/ 7 w 7"/>
                  <a:gd name="T27" fmla="*/ 2 h 4"/>
                  <a:gd name="T28" fmla="*/ 7 w 7"/>
                  <a:gd name="T29" fmla="*/ 4 h 4"/>
                  <a:gd name="T30" fmla="*/ 5 w 7"/>
                  <a:gd name="T31" fmla="*/ 4 h 4"/>
                  <a:gd name="T32" fmla="*/ 5 w 7"/>
                  <a:gd name="T33" fmla="*/ 4 h 4"/>
                  <a:gd name="T34" fmla="*/ 3 w 7"/>
                  <a:gd name="T35" fmla="*/ 4 h 4"/>
                  <a:gd name="T36" fmla="*/ 3 w 7"/>
                  <a:gd name="T37" fmla="*/ 4 h 4"/>
                  <a:gd name="T38" fmla="*/ 3 w 7"/>
                  <a:gd name="T39" fmla="*/ 4 h 4"/>
                  <a:gd name="T40" fmla="*/ 3 w 7"/>
                  <a:gd name="T41" fmla="*/ 4 h 4"/>
                  <a:gd name="T42" fmla="*/ 2 w 7"/>
                  <a:gd name="T4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4">
                    <a:moveTo>
                      <a:pt x="2" y="4"/>
                    </a:moveTo>
                    <a:lnTo>
                      <a:pt x="2" y="4"/>
                    </a:lnTo>
                    <a:lnTo>
                      <a:pt x="0" y="4"/>
                    </a:lnTo>
                    <a:lnTo>
                      <a:pt x="0" y="2"/>
                    </a:lnTo>
                    <a:lnTo>
                      <a:pt x="0" y="2"/>
                    </a:lnTo>
                    <a:lnTo>
                      <a:pt x="0" y="0"/>
                    </a:lnTo>
                    <a:lnTo>
                      <a:pt x="0" y="0"/>
                    </a:lnTo>
                    <a:lnTo>
                      <a:pt x="2" y="0"/>
                    </a:lnTo>
                    <a:lnTo>
                      <a:pt x="2" y="0"/>
                    </a:lnTo>
                    <a:lnTo>
                      <a:pt x="2" y="0"/>
                    </a:lnTo>
                    <a:lnTo>
                      <a:pt x="5" y="0"/>
                    </a:lnTo>
                    <a:lnTo>
                      <a:pt x="7" y="0"/>
                    </a:lnTo>
                    <a:lnTo>
                      <a:pt x="7" y="0"/>
                    </a:lnTo>
                    <a:lnTo>
                      <a:pt x="7" y="2"/>
                    </a:lnTo>
                    <a:lnTo>
                      <a:pt x="7" y="4"/>
                    </a:lnTo>
                    <a:lnTo>
                      <a:pt x="5" y="4"/>
                    </a:lnTo>
                    <a:lnTo>
                      <a:pt x="5" y="4"/>
                    </a:lnTo>
                    <a:lnTo>
                      <a:pt x="3" y="4"/>
                    </a:lnTo>
                    <a:lnTo>
                      <a:pt x="3" y="4"/>
                    </a:lnTo>
                    <a:lnTo>
                      <a:pt x="3" y="4"/>
                    </a:lnTo>
                    <a:lnTo>
                      <a:pt x="3" y="4"/>
                    </a:lnTo>
                    <a:lnTo>
                      <a:pt x="2" y="4"/>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06" name="Freeform 490"/>
              <p:cNvSpPr>
                <a:spLocks/>
              </p:cNvSpPr>
              <p:nvPr/>
            </p:nvSpPr>
            <p:spPr bwMode="auto">
              <a:xfrm>
                <a:off x="1580" y="3333"/>
                <a:ext cx="2" cy="2"/>
              </a:xfrm>
              <a:custGeom>
                <a:avLst/>
                <a:gdLst>
                  <a:gd name="T0" fmla="*/ 2 w 2"/>
                  <a:gd name="T1" fmla="*/ 0 h 2"/>
                  <a:gd name="T2" fmla="*/ 2 w 2"/>
                  <a:gd name="T3" fmla="*/ 0 h 2"/>
                  <a:gd name="T4" fmla="*/ 2 w 2"/>
                  <a:gd name="T5" fmla="*/ 2 h 2"/>
                  <a:gd name="T6" fmla="*/ 2 w 2"/>
                  <a:gd name="T7" fmla="*/ 2 h 2"/>
                  <a:gd name="T8" fmla="*/ 2 w 2"/>
                  <a:gd name="T9" fmla="*/ 2 h 2"/>
                  <a:gd name="T10" fmla="*/ 2 w 2"/>
                  <a:gd name="T11" fmla="*/ 2 h 2"/>
                  <a:gd name="T12" fmla="*/ 0 w 2"/>
                  <a:gd name="T13" fmla="*/ 2 h 2"/>
                  <a:gd name="T14" fmla="*/ 0 w 2"/>
                  <a:gd name="T15" fmla="*/ 2 h 2"/>
                  <a:gd name="T16" fmla="*/ 0 w 2"/>
                  <a:gd name="T17" fmla="*/ 0 h 2"/>
                  <a:gd name="T18" fmla="*/ 0 w 2"/>
                  <a:gd name="T19" fmla="*/ 0 h 2"/>
                  <a:gd name="T20" fmla="*/ 0 w 2"/>
                  <a:gd name="T21" fmla="*/ 0 h 2"/>
                  <a:gd name="T22" fmla="*/ 0 w 2"/>
                  <a:gd name="T23" fmla="*/ 0 h 2"/>
                  <a:gd name="T24" fmla="*/ 2 w 2"/>
                  <a:gd name="T25" fmla="*/ 0 h 2"/>
                  <a:gd name="T26" fmla="*/ 2 w 2"/>
                  <a:gd name="T27" fmla="*/ 0 h 2"/>
                  <a:gd name="T28" fmla="*/ 2 w 2"/>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2">
                    <a:moveTo>
                      <a:pt x="2" y="0"/>
                    </a:moveTo>
                    <a:lnTo>
                      <a:pt x="2" y="0"/>
                    </a:lnTo>
                    <a:lnTo>
                      <a:pt x="2" y="2"/>
                    </a:lnTo>
                    <a:lnTo>
                      <a:pt x="2" y="2"/>
                    </a:lnTo>
                    <a:lnTo>
                      <a:pt x="2" y="2"/>
                    </a:lnTo>
                    <a:lnTo>
                      <a:pt x="2" y="2"/>
                    </a:lnTo>
                    <a:lnTo>
                      <a:pt x="0" y="2"/>
                    </a:lnTo>
                    <a:lnTo>
                      <a:pt x="0" y="2"/>
                    </a:lnTo>
                    <a:lnTo>
                      <a:pt x="0" y="0"/>
                    </a:lnTo>
                    <a:lnTo>
                      <a:pt x="0" y="0"/>
                    </a:lnTo>
                    <a:lnTo>
                      <a:pt x="0" y="0"/>
                    </a:lnTo>
                    <a:lnTo>
                      <a:pt x="0" y="0"/>
                    </a:lnTo>
                    <a:lnTo>
                      <a:pt x="2" y="0"/>
                    </a:lnTo>
                    <a:lnTo>
                      <a:pt x="2" y="0"/>
                    </a:lnTo>
                    <a:lnTo>
                      <a:pt x="2" y="0"/>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07" name="Freeform 491"/>
              <p:cNvSpPr>
                <a:spLocks/>
              </p:cNvSpPr>
              <p:nvPr/>
            </p:nvSpPr>
            <p:spPr bwMode="auto">
              <a:xfrm>
                <a:off x="1580" y="3333"/>
                <a:ext cx="2" cy="2"/>
              </a:xfrm>
              <a:custGeom>
                <a:avLst/>
                <a:gdLst>
                  <a:gd name="T0" fmla="*/ 2 w 2"/>
                  <a:gd name="T1" fmla="*/ 0 h 2"/>
                  <a:gd name="T2" fmla="*/ 2 w 2"/>
                  <a:gd name="T3" fmla="*/ 0 h 2"/>
                  <a:gd name="T4" fmla="*/ 2 w 2"/>
                  <a:gd name="T5" fmla="*/ 2 h 2"/>
                  <a:gd name="T6" fmla="*/ 2 w 2"/>
                  <a:gd name="T7" fmla="*/ 2 h 2"/>
                  <a:gd name="T8" fmla="*/ 2 w 2"/>
                  <a:gd name="T9" fmla="*/ 2 h 2"/>
                  <a:gd name="T10" fmla="*/ 2 w 2"/>
                  <a:gd name="T11" fmla="*/ 2 h 2"/>
                  <a:gd name="T12" fmla="*/ 0 w 2"/>
                  <a:gd name="T13" fmla="*/ 2 h 2"/>
                  <a:gd name="T14" fmla="*/ 0 w 2"/>
                  <a:gd name="T15" fmla="*/ 2 h 2"/>
                  <a:gd name="T16" fmla="*/ 0 w 2"/>
                  <a:gd name="T17" fmla="*/ 0 h 2"/>
                  <a:gd name="T18" fmla="*/ 0 w 2"/>
                  <a:gd name="T19" fmla="*/ 0 h 2"/>
                  <a:gd name="T20" fmla="*/ 0 w 2"/>
                  <a:gd name="T21" fmla="*/ 0 h 2"/>
                  <a:gd name="T22" fmla="*/ 0 w 2"/>
                  <a:gd name="T23" fmla="*/ 0 h 2"/>
                  <a:gd name="T24" fmla="*/ 2 w 2"/>
                  <a:gd name="T25" fmla="*/ 0 h 2"/>
                  <a:gd name="T26" fmla="*/ 2 w 2"/>
                  <a:gd name="T27" fmla="*/ 0 h 2"/>
                  <a:gd name="T28" fmla="*/ 2 w 2"/>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2">
                    <a:moveTo>
                      <a:pt x="2" y="0"/>
                    </a:moveTo>
                    <a:lnTo>
                      <a:pt x="2" y="0"/>
                    </a:lnTo>
                    <a:lnTo>
                      <a:pt x="2" y="2"/>
                    </a:lnTo>
                    <a:lnTo>
                      <a:pt x="2" y="2"/>
                    </a:lnTo>
                    <a:lnTo>
                      <a:pt x="2" y="2"/>
                    </a:lnTo>
                    <a:lnTo>
                      <a:pt x="2" y="2"/>
                    </a:lnTo>
                    <a:lnTo>
                      <a:pt x="0" y="2"/>
                    </a:lnTo>
                    <a:lnTo>
                      <a:pt x="0" y="2"/>
                    </a:lnTo>
                    <a:lnTo>
                      <a:pt x="0" y="0"/>
                    </a:lnTo>
                    <a:lnTo>
                      <a:pt x="0" y="0"/>
                    </a:lnTo>
                    <a:lnTo>
                      <a:pt x="0" y="0"/>
                    </a:lnTo>
                    <a:lnTo>
                      <a:pt x="0" y="0"/>
                    </a:lnTo>
                    <a:lnTo>
                      <a:pt x="2" y="0"/>
                    </a:lnTo>
                    <a:lnTo>
                      <a:pt x="2" y="0"/>
                    </a:lnTo>
                    <a:lnTo>
                      <a:pt x="2"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08" name="Freeform 492"/>
              <p:cNvSpPr>
                <a:spLocks/>
              </p:cNvSpPr>
              <p:nvPr/>
            </p:nvSpPr>
            <p:spPr bwMode="auto">
              <a:xfrm>
                <a:off x="1572" y="3318"/>
                <a:ext cx="5" cy="5"/>
              </a:xfrm>
              <a:custGeom>
                <a:avLst/>
                <a:gdLst>
                  <a:gd name="T0" fmla="*/ 3 w 5"/>
                  <a:gd name="T1" fmla="*/ 5 h 5"/>
                  <a:gd name="T2" fmla="*/ 1 w 5"/>
                  <a:gd name="T3" fmla="*/ 5 h 5"/>
                  <a:gd name="T4" fmla="*/ 1 w 5"/>
                  <a:gd name="T5" fmla="*/ 5 h 5"/>
                  <a:gd name="T6" fmla="*/ 0 w 5"/>
                  <a:gd name="T7" fmla="*/ 3 h 5"/>
                  <a:gd name="T8" fmla="*/ 0 w 5"/>
                  <a:gd name="T9" fmla="*/ 3 h 5"/>
                  <a:gd name="T10" fmla="*/ 0 w 5"/>
                  <a:gd name="T11" fmla="*/ 1 h 5"/>
                  <a:gd name="T12" fmla="*/ 0 w 5"/>
                  <a:gd name="T13" fmla="*/ 1 h 5"/>
                  <a:gd name="T14" fmla="*/ 0 w 5"/>
                  <a:gd name="T15" fmla="*/ 0 h 5"/>
                  <a:gd name="T16" fmla="*/ 1 w 5"/>
                  <a:gd name="T17" fmla="*/ 0 h 5"/>
                  <a:gd name="T18" fmla="*/ 1 w 5"/>
                  <a:gd name="T19" fmla="*/ 0 h 5"/>
                  <a:gd name="T20" fmla="*/ 3 w 5"/>
                  <a:gd name="T21" fmla="*/ 0 h 5"/>
                  <a:gd name="T22" fmla="*/ 3 w 5"/>
                  <a:gd name="T23" fmla="*/ 0 h 5"/>
                  <a:gd name="T24" fmla="*/ 3 w 5"/>
                  <a:gd name="T25" fmla="*/ 0 h 5"/>
                  <a:gd name="T26" fmla="*/ 5 w 5"/>
                  <a:gd name="T27" fmla="*/ 0 h 5"/>
                  <a:gd name="T28" fmla="*/ 5 w 5"/>
                  <a:gd name="T29" fmla="*/ 0 h 5"/>
                  <a:gd name="T30" fmla="*/ 5 w 5"/>
                  <a:gd name="T31" fmla="*/ 1 h 5"/>
                  <a:gd name="T32" fmla="*/ 5 w 5"/>
                  <a:gd name="T33" fmla="*/ 1 h 5"/>
                  <a:gd name="T34" fmla="*/ 5 w 5"/>
                  <a:gd name="T35" fmla="*/ 5 h 5"/>
                  <a:gd name="T36" fmla="*/ 3 w 5"/>
                  <a:gd name="T37" fmla="*/ 5 h 5"/>
                  <a:gd name="T38" fmla="*/ 3 w 5"/>
                  <a:gd name="T39" fmla="*/ 5 h 5"/>
                  <a:gd name="T40" fmla="*/ 3 w 5"/>
                  <a:gd name="T4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5">
                    <a:moveTo>
                      <a:pt x="3" y="5"/>
                    </a:moveTo>
                    <a:lnTo>
                      <a:pt x="1" y="5"/>
                    </a:lnTo>
                    <a:lnTo>
                      <a:pt x="1" y="5"/>
                    </a:lnTo>
                    <a:lnTo>
                      <a:pt x="0" y="3"/>
                    </a:lnTo>
                    <a:lnTo>
                      <a:pt x="0" y="3"/>
                    </a:lnTo>
                    <a:lnTo>
                      <a:pt x="0" y="1"/>
                    </a:lnTo>
                    <a:lnTo>
                      <a:pt x="0" y="1"/>
                    </a:lnTo>
                    <a:lnTo>
                      <a:pt x="0" y="0"/>
                    </a:lnTo>
                    <a:lnTo>
                      <a:pt x="1" y="0"/>
                    </a:lnTo>
                    <a:lnTo>
                      <a:pt x="1" y="0"/>
                    </a:lnTo>
                    <a:lnTo>
                      <a:pt x="3" y="0"/>
                    </a:lnTo>
                    <a:lnTo>
                      <a:pt x="3" y="0"/>
                    </a:lnTo>
                    <a:lnTo>
                      <a:pt x="3" y="0"/>
                    </a:lnTo>
                    <a:lnTo>
                      <a:pt x="5" y="0"/>
                    </a:lnTo>
                    <a:lnTo>
                      <a:pt x="5" y="0"/>
                    </a:lnTo>
                    <a:lnTo>
                      <a:pt x="5" y="1"/>
                    </a:lnTo>
                    <a:lnTo>
                      <a:pt x="5" y="1"/>
                    </a:lnTo>
                    <a:lnTo>
                      <a:pt x="5" y="5"/>
                    </a:lnTo>
                    <a:lnTo>
                      <a:pt x="3" y="5"/>
                    </a:lnTo>
                    <a:lnTo>
                      <a:pt x="3" y="5"/>
                    </a:lnTo>
                    <a:lnTo>
                      <a:pt x="3" y="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09" name="Freeform 493"/>
              <p:cNvSpPr>
                <a:spLocks/>
              </p:cNvSpPr>
              <p:nvPr/>
            </p:nvSpPr>
            <p:spPr bwMode="auto">
              <a:xfrm>
                <a:off x="1582" y="3287"/>
                <a:ext cx="8" cy="7"/>
              </a:xfrm>
              <a:custGeom>
                <a:avLst/>
                <a:gdLst>
                  <a:gd name="T0" fmla="*/ 5 w 8"/>
                  <a:gd name="T1" fmla="*/ 7 h 7"/>
                  <a:gd name="T2" fmla="*/ 5 w 8"/>
                  <a:gd name="T3" fmla="*/ 7 h 7"/>
                  <a:gd name="T4" fmla="*/ 3 w 8"/>
                  <a:gd name="T5" fmla="*/ 7 h 7"/>
                  <a:gd name="T6" fmla="*/ 3 w 8"/>
                  <a:gd name="T7" fmla="*/ 7 h 7"/>
                  <a:gd name="T8" fmla="*/ 3 w 8"/>
                  <a:gd name="T9" fmla="*/ 7 h 7"/>
                  <a:gd name="T10" fmla="*/ 0 w 8"/>
                  <a:gd name="T11" fmla="*/ 5 h 7"/>
                  <a:gd name="T12" fmla="*/ 0 w 8"/>
                  <a:gd name="T13" fmla="*/ 5 h 7"/>
                  <a:gd name="T14" fmla="*/ 0 w 8"/>
                  <a:gd name="T15" fmla="*/ 3 h 7"/>
                  <a:gd name="T16" fmla="*/ 1 w 8"/>
                  <a:gd name="T17" fmla="*/ 3 h 7"/>
                  <a:gd name="T18" fmla="*/ 1 w 8"/>
                  <a:gd name="T19" fmla="*/ 3 h 7"/>
                  <a:gd name="T20" fmla="*/ 1 w 8"/>
                  <a:gd name="T21" fmla="*/ 2 h 7"/>
                  <a:gd name="T22" fmla="*/ 3 w 8"/>
                  <a:gd name="T23" fmla="*/ 3 h 7"/>
                  <a:gd name="T24" fmla="*/ 1 w 8"/>
                  <a:gd name="T25" fmla="*/ 2 h 7"/>
                  <a:gd name="T26" fmla="*/ 1 w 8"/>
                  <a:gd name="T27" fmla="*/ 2 h 7"/>
                  <a:gd name="T28" fmla="*/ 3 w 8"/>
                  <a:gd name="T29" fmla="*/ 2 h 7"/>
                  <a:gd name="T30" fmla="*/ 3 w 8"/>
                  <a:gd name="T31" fmla="*/ 2 h 7"/>
                  <a:gd name="T32" fmla="*/ 3 w 8"/>
                  <a:gd name="T33" fmla="*/ 0 h 7"/>
                  <a:gd name="T34" fmla="*/ 3 w 8"/>
                  <a:gd name="T35" fmla="*/ 0 h 7"/>
                  <a:gd name="T36" fmla="*/ 5 w 8"/>
                  <a:gd name="T37" fmla="*/ 0 h 7"/>
                  <a:gd name="T38" fmla="*/ 5 w 8"/>
                  <a:gd name="T39" fmla="*/ 0 h 7"/>
                  <a:gd name="T40" fmla="*/ 7 w 8"/>
                  <a:gd name="T41" fmla="*/ 0 h 7"/>
                  <a:gd name="T42" fmla="*/ 7 w 8"/>
                  <a:gd name="T43" fmla="*/ 0 h 7"/>
                  <a:gd name="T44" fmla="*/ 8 w 8"/>
                  <a:gd name="T45" fmla="*/ 2 h 7"/>
                  <a:gd name="T46" fmla="*/ 8 w 8"/>
                  <a:gd name="T47" fmla="*/ 2 h 7"/>
                  <a:gd name="T48" fmla="*/ 8 w 8"/>
                  <a:gd name="T49" fmla="*/ 3 h 7"/>
                  <a:gd name="T50" fmla="*/ 7 w 8"/>
                  <a:gd name="T51" fmla="*/ 3 h 7"/>
                  <a:gd name="T52" fmla="*/ 8 w 8"/>
                  <a:gd name="T53" fmla="*/ 5 h 7"/>
                  <a:gd name="T54" fmla="*/ 8 w 8"/>
                  <a:gd name="T55" fmla="*/ 5 h 7"/>
                  <a:gd name="T56" fmla="*/ 7 w 8"/>
                  <a:gd name="T57" fmla="*/ 5 h 7"/>
                  <a:gd name="T58" fmla="*/ 7 w 8"/>
                  <a:gd name="T59" fmla="*/ 5 h 7"/>
                  <a:gd name="T60" fmla="*/ 5 w 8"/>
                  <a:gd name="T61" fmla="*/ 7 h 7"/>
                  <a:gd name="T62" fmla="*/ 5 w 8"/>
                  <a:gd name="T63" fmla="*/ 7 h 7"/>
                  <a:gd name="T64" fmla="*/ 5 w 8"/>
                  <a:gd name="T6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7">
                    <a:moveTo>
                      <a:pt x="5" y="7"/>
                    </a:moveTo>
                    <a:lnTo>
                      <a:pt x="5" y="7"/>
                    </a:lnTo>
                    <a:lnTo>
                      <a:pt x="3" y="7"/>
                    </a:lnTo>
                    <a:lnTo>
                      <a:pt x="3" y="7"/>
                    </a:lnTo>
                    <a:lnTo>
                      <a:pt x="3" y="7"/>
                    </a:lnTo>
                    <a:lnTo>
                      <a:pt x="0" y="5"/>
                    </a:lnTo>
                    <a:lnTo>
                      <a:pt x="0" y="5"/>
                    </a:lnTo>
                    <a:lnTo>
                      <a:pt x="0" y="3"/>
                    </a:lnTo>
                    <a:lnTo>
                      <a:pt x="1" y="3"/>
                    </a:lnTo>
                    <a:lnTo>
                      <a:pt x="1" y="3"/>
                    </a:lnTo>
                    <a:lnTo>
                      <a:pt x="1" y="2"/>
                    </a:lnTo>
                    <a:lnTo>
                      <a:pt x="3" y="3"/>
                    </a:lnTo>
                    <a:lnTo>
                      <a:pt x="1" y="2"/>
                    </a:lnTo>
                    <a:lnTo>
                      <a:pt x="1" y="2"/>
                    </a:lnTo>
                    <a:lnTo>
                      <a:pt x="3" y="2"/>
                    </a:lnTo>
                    <a:lnTo>
                      <a:pt x="3" y="2"/>
                    </a:lnTo>
                    <a:lnTo>
                      <a:pt x="3" y="0"/>
                    </a:lnTo>
                    <a:lnTo>
                      <a:pt x="3" y="0"/>
                    </a:lnTo>
                    <a:lnTo>
                      <a:pt x="5" y="0"/>
                    </a:lnTo>
                    <a:lnTo>
                      <a:pt x="5" y="0"/>
                    </a:lnTo>
                    <a:lnTo>
                      <a:pt x="7" y="0"/>
                    </a:lnTo>
                    <a:lnTo>
                      <a:pt x="7" y="0"/>
                    </a:lnTo>
                    <a:lnTo>
                      <a:pt x="8" y="2"/>
                    </a:lnTo>
                    <a:lnTo>
                      <a:pt x="8" y="2"/>
                    </a:lnTo>
                    <a:lnTo>
                      <a:pt x="8" y="3"/>
                    </a:lnTo>
                    <a:lnTo>
                      <a:pt x="7" y="3"/>
                    </a:lnTo>
                    <a:lnTo>
                      <a:pt x="8" y="5"/>
                    </a:lnTo>
                    <a:lnTo>
                      <a:pt x="8" y="5"/>
                    </a:lnTo>
                    <a:lnTo>
                      <a:pt x="7" y="5"/>
                    </a:lnTo>
                    <a:lnTo>
                      <a:pt x="7" y="5"/>
                    </a:lnTo>
                    <a:lnTo>
                      <a:pt x="5" y="7"/>
                    </a:lnTo>
                    <a:lnTo>
                      <a:pt x="5" y="7"/>
                    </a:lnTo>
                    <a:lnTo>
                      <a:pt x="5" y="7"/>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10" name="Freeform 494"/>
              <p:cNvSpPr>
                <a:spLocks/>
              </p:cNvSpPr>
              <p:nvPr/>
            </p:nvSpPr>
            <p:spPr bwMode="auto">
              <a:xfrm>
                <a:off x="1582" y="3287"/>
                <a:ext cx="8" cy="7"/>
              </a:xfrm>
              <a:custGeom>
                <a:avLst/>
                <a:gdLst>
                  <a:gd name="T0" fmla="*/ 5 w 8"/>
                  <a:gd name="T1" fmla="*/ 7 h 7"/>
                  <a:gd name="T2" fmla="*/ 5 w 8"/>
                  <a:gd name="T3" fmla="*/ 7 h 7"/>
                  <a:gd name="T4" fmla="*/ 3 w 8"/>
                  <a:gd name="T5" fmla="*/ 7 h 7"/>
                  <a:gd name="T6" fmla="*/ 3 w 8"/>
                  <a:gd name="T7" fmla="*/ 7 h 7"/>
                  <a:gd name="T8" fmla="*/ 3 w 8"/>
                  <a:gd name="T9" fmla="*/ 7 h 7"/>
                  <a:gd name="T10" fmla="*/ 0 w 8"/>
                  <a:gd name="T11" fmla="*/ 5 h 7"/>
                  <a:gd name="T12" fmla="*/ 0 w 8"/>
                  <a:gd name="T13" fmla="*/ 5 h 7"/>
                  <a:gd name="T14" fmla="*/ 0 w 8"/>
                  <a:gd name="T15" fmla="*/ 3 h 7"/>
                  <a:gd name="T16" fmla="*/ 1 w 8"/>
                  <a:gd name="T17" fmla="*/ 3 h 7"/>
                  <a:gd name="T18" fmla="*/ 1 w 8"/>
                  <a:gd name="T19" fmla="*/ 3 h 7"/>
                  <a:gd name="T20" fmla="*/ 1 w 8"/>
                  <a:gd name="T21" fmla="*/ 2 h 7"/>
                  <a:gd name="T22" fmla="*/ 3 w 8"/>
                  <a:gd name="T23" fmla="*/ 3 h 7"/>
                  <a:gd name="T24" fmla="*/ 1 w 8"/>
                  <a:gd name="T25" fmla="*/ 2 h 7"/>
                  <a:gd name="T26" fmla="*/ 1 w 8"/>
                  <a:gd name="T27" fmla="*/ 2 h 7"/>
                  <a:gd name="T28" fmla="*/ 3 w 8"/>
                  <a:gd name="T29" fmla="*/ 2 h 7"/>
                  <a:gd name="T30" fmla="*/ 3 w 8"/>
                  <a:gd name="T31" fmla="*/ 2 h 7"/>
                  <a:gd name="T32" fmla="*/ 3 w 8"/>
                  <a:gd name="T33" fmla="*/ 0 h 7"/>
                  <a:gd name="T34" fmla="*/ 3 w 8"/>
                  <a:gd name="T35" fmla="*/ 0 h 7"/>
                  <a:gd name="T36" fmla="*/ 5 w 8"/>
                  <a:gd name="T37" fmla="*/ 0 h 7"/>
                  <a:gd name="T38" fmla="*/ 5 w 8"/>
                  <a:gd name="T39" fmla="*/ 0 h 7"/>
                  <a:gd name="T40" fmla="*/ 7 w 8"/>
                  <a:gd name="T41" fmla="*/ 0 h 7"/>
                  <a:gd name="T42" fmla="*/ 7 w 8"/>
                  <a:gd name="T43" fmla="*/ 0 h 7"/>
                  <a:gd name="T44" fmla="*/ 8 w 8"/>
                  <a:gd name="T45" fmla="*/ 2 h 7"/>
                  <a:gd name="T46" fmla="*/ 8 w 8"/>
                  <a:gd name="T47" fmla="*/ 2 h 7"/>
                  <a:gd name="T48" fmla="*/ 8 w 8"/>
                  <a:gd name="T49" fmla="*/ 3 h 7"/>
                  <a:gd name="T50" fmla="*/ 7 w 8"/>
                  <a:gd name="T51" fmla="*/ 3 h 7"/>
                  <a:gd name="T52" fmla="*/ 8 w 8"/>
                  <a:gd name="T53" fmla="*/ 5 h 7"/>
                  <a:gd name="T54" fmla="*/ 8 w 8"/>
                  <a:gd name="T55" fmla="*/ 5 h 7"/>
                  <a:gd name="T56" fmla="*/ 7 w 8"/>
                  <a:gd name="T57" fmla="*/ 5 h 7"/>
                  <a:gd name="T58" fmla="*/ 7 w 8"/>
                  <a:gd name="T59" fmla="*/ 5 h 7"/>
                  <a:gd name="T60" fmla="*/ 5 w 8"/>
                  <a:gd name="T61" fmla="*/ 7 h 7"/>
                  <a:gd name="T62" fmla="*/ 5 w 8"/>
                  <a:gd name="T63" fmla="*/ 7 h 7"/>
                  <a:gd name="T64" fmla="*/ 5 w 8"/>
                  <a:gd name="T6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7">
                    <a:moveTo>
                      <a:pt x="5" y="7"/>
                    </a:moveTo>
                    <a:lnTo>
                      <a:pt x="5" y="7"/>
                    </a:lnTo>
                    <a:lnTo>
                      <a:pt x="3" y="7"/>
                    </a:lnTo>
                    <a:lnTo>
                      <a:pt x="3" y="7"/>
                    </a:lnTo>
                    <a:lnTo>
                      <a:pt x="3" y="7"/>
                    </a:lnTo>
                    <a:lnTo>
                      <a:pt x="0" y="5"/>
                    </a:lnTo>
                    <a:lnTo>
                      <a:pt x="0" y="5"/>
                    </a:lnTo>
                    <a:lnTo>
                      <a:pt x="0" y="3"/>
                    </a:lnTo>
                    <a:lnTo>
                      <a:pt x="1" y="3"/>
                    </a:lnTo>
                    <a:lnTo>
                      <a:pt x="1" y="3"/>
                    </a:lnTo>
                    <a:lnTo>
                      <a:pt x="1" y="2"/>
                    </a:lnTo>
                    <a:lnTo>
                      <a:pt x="3" y="3"/>
                    </a:lnTo>
                    <a:lnTo>
                      <a:pt x="1" y="2"/>
                    </a:lnTo>
                    <a:lnTo>
                      <a:pt x="1" y="2"/>
                    </a:lnTo>
                    <a:lnTo>
                      <a:pt x="3" y="2"/>
                    </a:lnTo>
                    <a:lnTo>
                      <a:pt x="3" y="2"/>
                    </a:lnTo>
                    <a:lnTo>
                      <a:pt x="3" y="0"/>
                    </a:lnTo>
                    <a:lnTo>
                      <a:pt x="3" y="0"/>
                    </a:lnTo>
                    <a:lnTo>
                      <a:pt x="5" y="0"/>
                    </a:lnTo>
                    <a:lnTo>
                      <a:pt x="5" y="0"/>
                    </a:lnTo>
                    <a:lnTo>
                      <a:pt x="7" y="0"/>
                    </a:lnTo>
                    <a:lnTo>
                      <a:pt x="7" y="0"/>
                    </a:lnTo>
                    <a:lnTo>
                      <a:pt x="8" y="2"/>
                    </a:lnTo>
                    <a:lnTo>
                      <a:pt x="8" y="2"/>
                    </a:lnTo>
                    <a:lnTo>
                      <a:pt x="8" y="3"/>
                    </a:lnTo>
                    <a:lnTo>
                      <a:pt x="7" y="3"/>
                    </a:lnTo>
                    <a:lnTo>
                      <a:pt x="8" y="5"/>
                    </a:lnTo>
                    <a:lnTo>
                      <a:pt x="8" y="5"/>
                    </a:lnTo>
                    <a:lnTo>
                      <a:pt x="7" y="5"/>
                    </a:lnTo>
                    <a:lnTo>
                      <a:pt x="7" y="5"/>
                    </a:lnTo>
                    <a:lnTo>
                      <a:pt x="5" y="7"/>
                    </a:lnTo>
                    <a:lnTo>
                      <a:pt x="5" y="7"/>
                    </a:lnTo>
                    <a:lnTo>
                      <a:pt x="5" y="7"/>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11" name="Freeform 495"/>
              <p:cNvSpPr>
                <a:spLocks/>
              </p:cNvSpPr>
              <p:nvPr/>
            </p:nvSpPr>
            <p:spPr bwMode="auto">
              <a:xfrm>
                <a:off x="1592" y="3276"/>
                <a:ext cx="7" cy="7"/>
              </a:xfrm>
              <a:custGeom>
                <a:avLst/>
                <a:gdLst>
                  <a:gd name="T0" fmla="*/ 3 w 7"/>
                  <a:gd name="T1" fmla="*/ 7 h 7"/>
                  <a:gd name="T2" fmla="*/ 3 w 7"/>
                  <a:gd name="T3" fmla="*/ 7 h 7"/>
                  <a:gd name="T4" fmla="*/ 3 w 7"/>
                  <a:gd name="T5" fmla="*/ 7 h 7"/>
                  <a:gd name="T6" fmla="*/ 2 w 7"/>
                  <a:gd name="T7" fmla="*/ 7 h 7"/>
                  <a:gd name="T8" fmla="*/ 2 w 7"/>
                  <a:gd name="T9" fmla="*/ 7 h 7"/>
                  <a:gd name="T10" fmla="*/ 2 w 7"/>
                  <a:gd name="T11" fmla="*/ 7 h 7"/>
                  <a:gd name="T12" fmla="*/ 2 w 7"/>
                  <a:gd name="T13" fmla="*/ 7 h 7"/>
                  <a:gd name="T14" fmla="*/ 0 w 7"/>
                  <a:gd name="T15" fmla="*/ 6 h 7"/>
                  <a:gd name="T16" fmla="*/ 0 w 7"/>
                  <a:gd name="T17" fmla="*/ 6 h 7"/>
                  <a:gd name="T18" fmla="*/ 0 w 7"/>
                  <a:gd name="T19" fmla="*/ 4 h 7"/>
                  <a:gd name="T20" fmla="*/ 0 w 7"/>
                  <a:gd name="T21" fmla="*/ 4 h 7"/>
                  <a:gd name="T22" fmla="*/ 0 w 7"/>
                  <a:gd name="T23" fmla="*/ 4 h 7"/>
                  <a:gd name="T24" fmla="*/ 0 w 7"/>
                  <a:gd name="T25" fmla="*/ 4 h 7"/>
                  <a:gd name="T26" fmla="*/ 2 w 7"/>
                  <a:gd name="T27" fmla="*/ 2 h 7"/>
                  <a:gd name="T28" fmla="*/ 2 w 7"/>
                  <a:gd name="T29" fmla="*/ 2 h 7"/>
                  <a:gd name="T30" fmla="*/ 3 w 7"/>
                  <a:gd name="T31" fmla="*/ 0 h 7"/>
                  <a:gd name="T32" fmla="*/ 3 w 7"/>
                  <a:gd name="T33" fmla="*/ 0 h 7"/>
                  <a:gd name="T34" fmla="*/ 5 w 7"/>
                  <a:gd name="T35" fmla="*/ 0 h 7"/>
                  <a:gd name="T36" fmla="*/ 5 w 7"/>
                  <a:gd name="T37" fmla="*/ 0 h 7"/>
                  <a:gd name="T38" fmla="*/ 7 w 7"/>
                  <a:gd name="T39" fmla="*/ 2 h 7"/>
                  <a:gd name="T40" fmla="*/ 7 w 7"/>
                  <a:gd name="T41" fmla="*/ 4 h 7"/>
                  <a:gd name="T42" fmla="*/ 7 w 7"/>
                  <a:gd name="T43" fmla="*/ 4 h 7"/>
                  <a:gd name="T44" fmla="*/ 7 w 7"/>
                  <a:gd name="T45" fmla="*/ 6 h 7"/>
                  <a:gd name="T46" fmla="*/ 7 w 7"/>
                  <a:gd name="T47" fmla="*/ 6 h 7"/>
                  <a:gd name="T48" fmla="*/ 5 w 7"/>
                  <a:gd name="T49" fmla="*/ 7 h 7"/>
                  <a:gd name="T50" fmla="*/ 5 w 7"/>
                  <a:gd name="T51" fmla="*/ 7 h 7"/>
                  <a:gd name="T52" fmla="*/ 5 w 7"/>
                  <a:gd name="T53" fmla="*/ 7 h 7"/>
                  <a:gd name="T54" fmla="*/ 3 w 7"/>
                  <a:gd name="T55" fmla="*/ 7 h 7"/>
                  <a:gd name="T56" fmla="*/ 3 w 7"/>
                  <a:gd name="T5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7">
                    <a:moveTo>
                      <a:pt x="3" y="7"/>
                    </a:moveTo>
                    <a:lnTo>
                      <a:pt x="3" y="7"/>
                    </a:lnTo>
                    <a:lnTo>
                      <a:pt x="3" y="7"/>
                    </a:lnTo>
                    <a:lnTo>
                      <a:pt x="2" y="7"/>
                    </a:lnTo>
                    <a:lnTo>
                      <a:pt x="2" y="7"/>
                    </a:lnTo>
                    <a:lnTo>
                      <a:pt x="2" y="7"/>
                    </a:lnTo>
                    <a:lnTo>
                      <a:pt x="2" y="7"/>
                    </a:lnTo>
                    <a:lnTo>
                      <a:pt x="0" y="6"/>
                    </a:lnTo>
                    <a:lnTo>
                      <a:pt x="0" y="6"/>
                    </a:lnTo>
                    <a:lnTo>
                      <a:pt x="0" y="4"/>
                    </a:lnTo>
                    <a:lnTo>
                      <a:pt x="0" y="4"/>
                    </a:lnTo>
                    <a:lnTo>
                      <a:pt x="0" y="4"/>
                    </a:lnTo>
                    <a:lnTo>
                      <a:pt x="0" y="4"/>
                    </a:lnTo>
                    <a:lnTo>
                      <a:pt x="2" y="2"/>
                    </a:lnTo>
                    <a:lnTo>
                      <a:pt x="2" y="2"/>
                    </a:lnTo>
                    <a:lnTo>
                      <a:pt x="3" y="0"/>
                    </a:lnTo>
                    <a:lnTo>
                      <a:pt x="3" y="0"/>
                    </a:lnTo>
                    <a:lnTo>
                      <a:pt x="5" y="0"/>
                    </a:lnTo>
                    <a:lnTo>
                      <a:pt x="5" y="0"/>
                    </a:lnTo>
                    <a:lnTo>
                      <a:pt x="7" y="2"/>
                    </a:lnTo>
                    <a:lnTo>
                      <a:pt x="7" y="4"/>
                    </a:lnTo>
                    <a:lnTo>
                      <a:pt x="7" y="4"/>
                    </a:lnTo>
                    <a:lnTo>
                      <a:pt x="7" y="6"/>
                    </a:lnTo>
                    <a:lnTo>
                      <a:pt x="7" y="6"/>
                    </a:lnTo>
                    <a:lnTo>
                      <a:pt x="5" y="7"/>
                    </a:lnTo>
                    <a:lnTo>
                      <a:pt x="5" y="7"/>
                    </a:lnTo>
                    <a:lnTo>
                      <a:pt x="5" y="7"/>
                    </a:lnTo>
                    <a:lnTo>
                      <a:pt x="3" y="7"/>
                    </a:lnTo>
                    <a:lnTo>
                      <a:pt x="3"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12" name="Freeform 496"/>
              <p:cNvSpPr>
                <a:spLocks/>
              </p:cNvSpPr>
              <p:nvPr/>
            </p:nvSpPr>
            <p:spPr bwMode="auto">
              <a:xfrm>
                <a:off x="1601" y="3266"/>
                <a:ext cx="8" cy="12"/>
              </a:xfrm>
              <a:custGeom>
                <a:avLst/>
                <a:gdLst>
                  <a:gd name="T0" fmla="*/ 3 w 8"/>
                  <a:gd name="T1" fmla="*/ 12 h 12"/>
                  <a:gd name="T2" fmla="*/ 3 w 8"/>
                  <a:gd name="T3" fmla="*/ 12 h 12"/>
                  <a:gd name="T4" fmla="*/ 3 w 8"/>
                  <a:gd name="T5" fmla="*/ 12 h 12"/>
                  <a:gd name="T6" fmla="*/ 1 w 8"/>
                  <a:gd name="T7" fmla="*/ 10 h 12"/>
                  <a:gd name="T8" fmla="*/ 1 w 8"/>
                  <a:gd name="T9" fmla="*/ 10 h 12"/>
                  <a:gd name="T10" fmla="*/ 0 w 8"/>
                  <a:gd name="T11" fmla="*/ 10 h 12"/>
                  <a:gd name="T12" fmla="*/ 0 w 8"/>
                  <a:gd name="T13" fmla="*/ 9 h 12"/>
                  <a:gd name="T14" fmla="*/ 0 w 8"/>
                  <a:gd name="T15" fmla="*/ 9 h 12"/>
                  <a:gd name="T16" fmla="*/ 0 w 8"/>
                  <a:gd name="T17" fmla="*/ 9 h 12"/>
                  <a:gd name="T18" fmla="*/ 0 w 8"/>
                  <a:gd name="T19" fmla="*/ 9 h 12"/>
                  <a:gd name="T20" fmla="*/ 0 w 8"/>
                  <a:gd name="T21" fmla="*/ 7 h 12"/>
                  <a:gd name="T22" fmla="*/ 0 w 8"/>
                  <a:gd name="T23" fmla="*/ 7 h 12"/>
                  <a:gd name="T24" fmla="*/ 0 w 8"/>
                  <a:gd name="T25" fmla="*/ 7 h 12"/>
                  <a:gd name="T26" fmla="*/ 0 w 8"/>
                  <a:gd name="T27" fmla="*/ 7 h 12"/>
                  <a:gd name="T28" fmla="*/ 0 w 8"/>
                  <a:gd name="T29" fmla="*/ 5 h 12"/>
                  <a:gd name="T30" fmla="*/ 1 w 8"/>
                  <a:gd name="T31" fmla="*/ 5 h 12"/>
                  <a:gd name="T32" fmla="*/ 1 w 8"/>
                  <a:gd name="T33" fmla="*/ 4 h 12"/>
                  <a:gd name="T34" fmla="*/ 1 w 8"/>
                  <a:gd name="T35" fmla="*/ 4 h 12"/>
                  <a:gd name="T36" fmla="*/ 1 w 8"/>
                  <a:gd name="T37" fmla="*/ 2 h 12"/>
                  <a:gd name="T38" fmla="*/ 1 w 8"/>
                  <a:gd name="T39" fmla="*/ 2 h 12"/>
                  <a:gd name="T40" fmla="*/ 1 w 8"/>
                  <a:gd name="T41" fmla="*/ 0 h 12"/>
                  <a:gd name="T42" fmla="*/ 3 w 8"/>
                  <a:gd name="T43" fmla="*/ 0 h 12"/>
                  <a:gd name="T44" fmla="*/ 3 w 8"/>
                  <a:gd name="T45" fmla="*/ 0 h 12"/>
                  <a:gd name="T46" fmla="*/ 5 w 8"/>
                  <a:gd name="T47" fmla="*/ 0 h 12"/>
                  <a:gd name="T48" fmla="*/ 5 w 8"/>
                  <a:gd name="T49" fmla="*/ 0 h 12"/>
                  <a:gd name="T50" fmla="*/ 6 w 8"/>
                  <a:gd name="T51" fmla="*/ 0 h 12"/>
                  <a:gd name="T52" fmla="*/ 6 w 8"/>
                  <a:gd name="T53" fmla="*/ 0 h 12"/>
                  <a:gd name="T54" fmla="*/ 8 w 8"/>
                  <a:gd name="T55" fmla="*/ 4 h 12"/>
                  <a:gd name="T56" fmla="*/ 8 w 8"/>
                  <a:gd name="T57" fmla="*/ 5 h 12"/>
                  <a:gd name="T58" fmla="*/ 8 w 8"/>
                  <a:gd name="T59" fmla="*/ 5 h 12"/>
                  <a:gd name="T60" fmla="*/ 8 w 8"/>
                  <a:gd name="T61" fmla="*/ 5 h 12"/>
                  <a:gd name="T62" fmla="*/ 8 w 8"/>
                  <a:gd name="T63" fmla="*/ 5 h 12"/>
                  <a:gd name="T64" fmla="*/ 8 w 8"/>
                  <a:gd name="T65" fmla="*/ 7 h 12"/>
                  <a:gd name="T66" fmla="*/ 8 w 8"/>
                  <a:gd name="T67" fmla="*/ 7 h 12"/>
                  <a:gd name="T68" fmla="*/ 6 w 8"/>
                  <a:gd name="T69" fmla="*/ 9 h 12"/>
                  <a:gd name="T70" fmla="*/ 6 w 8"/>
                  <a:gd name="T71" fmla="*/ 10 h 12"/>
                  <a:gd name="T72" fmla="*/ 5 w 8"/>
                  <a:gd name="T73" fmla="*/ 10 h 12"/>
                  <a:gd name="T74" fmla="*/ 5 w 8"/>
                  <a:gd name="T75" fmla="*/ 10 h 12"/>
                  <a:gd name="T76" fmla="*/ 5 w 8"/>
                  <a:gd name="T77" fmla="*/ 10 h 12"/>
                  <a:gd name="T78" fmla="*/ 5 w 8"/>
                  <a:gd name="T79" fmla="*/ 10 h 12"/>
                  <a:gd name="T80" fmla="*/ 3 w 8"/>
                  <a:gd name="T81" fmla="*/ 12 h 12"/>
                  <a:gd name="T82" fmla="*/ 3 w 8"/>
                  <a:gd name="T8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 h="12">
                    <a:moveTo>
                      <a:pt x="3" y="12"/>
                    </a:moveTo>
                    <a:lnTo>
                      <a:pt x="3" y="12"/>
                    </a:lnTo>
                    <a:lnTo>
                      <a:pt x="3" y="12"/>
                    </a:lnTo>
                    <a:lnTo>
                      <a:pt x="1" y="10"/>
                    </a:lnTo>
                    <a:lnTo>
                      <a:pt x="1" y="10"/>
                    </a:lnTo>
                    <a:lnTo>
                      <a:pt x="0" y="10"/>
                    </a:lnTo>
                    <a:lnTo>
                      <a:pt x="0" y="9"/>
                    </a:lnTo>
                    <a:lnTo>
                      <a:pt x="0" y="9"/>
                    </a:lnTo>
                    <a:lnTo>
                      <a:pt x="0" y="9"/>
                    </a:lnTo>
                    <a:lnTo>
                      <a:pt x="0" y="9"/>
                    </a:lnTo>
                    <a:lnTo>
                      <a:pt x="0" y="7"/>
                    </a:lnTo>
                    <a:lnTo>
                      <a:pt x="0" y="7"/>
                    </a:lnTo>
                    <a:lnTo>
                      <a:pt x="0" y="7"/>
                    </a:lnTo>
                    <a:lnTo>
                      <a:pt x="0" y="7"/>
                    </a:lnTo>
                    <a:lnTo>
                      <a:pt x="0" y="5"/>
                    </a:lnTo>
                    <a:lnTo>
                      <a:pt x="1" y="5"/>
                    </a:lnTo>
                    <a:lnTo>
                      <a:pt x="1" y="4"/>
                    </a:lnTo>
                    <a:lnTo>
                      <a:pt x="1" y="4"/>
                    </a:lnTo>
                    <a:lnTo>
                      <a:pt x="1" y="2"/>
                    </a:lnTo>
                    <a:lnTo>
                      <a:pt x="1" y="2"/>
                    </a:lnTo>
                    <a:lnTo>
                      <a:pt x="1" y="0"/>
                    </a:lnTo>
                    <a:lnTo>
                      <a:pt x="3" y="0"/>
                    </a:lnTo>
                    <a:lnTo>
                      <a:pt x="3" y="0"/>
                    </a:lnTo>
                    <a:lnTo>
                      <a:pt x="5" y="0"/>
                    </a:lnTo>
                    <a:lnTo>
                      <a:pt x="5" y="0"/>
                    </a:lnTo>
                    <a:lnTo>
                      <a:pt x="6" y="0"/>
                    </a:lnTo>
                    <a:lnTo>
                      <a:pt x="6" y="0"/>
                    </a:lnTo>
                    <a:lnTo>
                      <a:pt x="8" y="4"/>
                    </a:lnTo>
                    <a:lnTo>
                      <a:pt x="8" y="5"/>
                    </a:lnTo>
                    <a:lnTo>
                      <a:pt x="8" y="5"/>
                    </a:lnTo>
                    <a:lnTo>
                      <a:pt x="8" y="5"/>
                    </a:lnTo>
                    <a:lnTo>
                      <a:pt x="8" y="5"/>
                    </a:lnTo>
                    <a:lnTo>
                      <a:pt x="8" y="7"/>
                    </a:lnTo>
                    <a:lnTo>
                      <a:pt x="8" y="7"/>
                    </a:lnTo>
                    <a:lnTo>
                      <a:pt x="6" y="9"/>
                    </a:lnTo>
                    <a:lnTo>
                      <a:pt x="6" y="10"/>
                    </a:lnTo>
                    <a:lnTo>
                      <a:pt x="5" y="10"/>
                    </a:lnTo>
                    <a:lnTo>
                      <a:pt x="5" y="10"/>
                    </a:lnTo>
                    <a:lnTo>
                      <a:pt x="5" y="10"/>
                    </a:lnTo>
                    <a:lnTo>
                      <a:pt x="5" y="10"/>
                    </a:lnTo>
                    <a:lnTo>
                      <a:pt x="3" y="12"/>
                    </a:lnTo>
                    <a:lnTo>
                      <a:pt x="3" y="1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13" name="Freeform 497"/>
              <p:cNvSpPr>
                <a:spLocks/>
              </p:cNvSpPr>
              <p:nvPr/>
            </p:nvSpPr>
            <p:spPr bwMode="auto">
              <a:xfrm>
                <a:off x="1587" y="3270"/>
                <a:ext cx="7" cy="6"/>
              </a:xfrm>
              <a:custGeom>
                <a:avLst/>
                <a:gdLst>
                  <a:gd name="T0" fmla="*/ 3 w 7"/>
                  <a:gd name="T1" fmla="*/ 6 h 6"/>
                  <a:gd name="T2" fmla="*/ 3 w 7"/>
                  <a:gd name="T3" fmla="*/ 6 h 6"/>
                  <a:gd name="T4" fmla="*/ 0 w 7"/>
                  <a:gd name="T5" fmla="*/ 5 h 6"/>
                  <a:gd name="T6" fmla="*/ 0 w 7"/>
                  <a:gd name="T7" fmla="*/ 5 h 6"/>
                  <a:gd name="T8" fmla="*/ 0 w 7"/>
                  <a:gd name="T9" fmla="*/ 3 h 6"/>
                  <a:gd name="T10" fmla="*/ 0 w 7"/>
                  <a:gd name="T11" fmla="*/ 3 h 6"/>
                  <a:gd name="T12" fmla="*/ 0 w 7"/>
                  <a:gd name="T13" fmla="*/ 1 h 6"/>
                  <a:gd name="T14" fmla="*/ 0 w 7"/>
                  <a:gd name="T15" fmla="*/ 1 h 6"/>
                  <a:gd name="T16" fmla="*/ 3 w 7"/>
                  <a:gd name="T17" fmla="*/ 0 h 6"/>
                  <a:gd name="T18" fmla="*/ 3 w 7"/>
                  <a:gd name="T19" fmla="*/ 0 h 6"/>
                  <a:gd name="T20" fmla="*/ 5 w 7"/>
                  <a:gd name="T21" fmla="*/ 0 h 6"/>
                  <a:gd name="T22" fmla="*/ 5 w 7"/>
                  <a:gd name="T23" fmla="*/ 0 h 6"/>
                  <a:gd name="T24" fmla="*/ 7 w 7"/>
                  <a:gd name="T25" fmla="*/ 1 h 6"/>
                  <a:gd name="T26" fmla="*/ 7 w 7"/>
                  <a:gd name="T27" fmla="*/ 3 h 6"/>
                  <a:gd name="T28" fmla="*/ 7 w 7"/>
                  <a:gd name="T29" fmla="*/ 3 h 6"/>
                  <a:gd name="T30" fmla="*/ 7 w 7"/>
                  <a:gd name="T31" fmla="*/ 5 h 6"/>
                  <a:gd name="T32" fmla="*/ 7 w 7"/>
                  <a:gd name="T33" fmla="*/ 5 h 6"/>
                  <a:gd name="T34" fmla="*/ 5 w 7"/>
                  <a:gd name="T35" fmla="*/ 6 h 6"/>
                  <a:gd name="T36" fmla="*/ 5 w 7"/>
                  <a:gd name="T37" fmla="*/ 6 h 6"/>
                  <a:gd name="T38" fmla="*/ 3 w 7"/>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6">
                    <a:moveTo>
                      <a:pt x="3" y="6"/>
                    </a:moveTo>
                    <a:lnTo>
                      <a:pt x="3" y="6"/>
                    </a:lnTo>
                    <a:lnTo>
                      <a:pt x="0" y="5"/>
                    </a:lnTo>
                    <a:lnTo>
                      <a:pt x="0" y="5"/>
                    </a:lnTo>
                    <a:lnTo>
                      <a:pt x="0" y="3"/>
                    </a:lnTo>
                    <a:lnTo>
                      <a:pt x="0" y="3"/>
                    </a:lnTo>
                    <a:lnTo>
                      <a:pt x="0" y="1"/>
                    </a:lnTo>
                    <a:lnTo>
                      <a:pt x="0" y="1"/>
                    </a:lnTo>
                    <a:lnTo>
                      <a:pt x="3" y="0"/>
                    </a:lnTo>
                    <a:lnTo>
                      <a:pt x="3" y="0"/>
                    </a:lnTo>
                    <a:lnTo>
                      <a:pt x="5" y="0"/>
                    </a:lnTo>
                    <a:lnTo>
                      <a:pt x="5" y="0"/>
                    </a:lnTo>
                    <a:lnTo>
                      <a:pt x="7" y="1"/>
                    </a:lnTo>
                    <a:lnTo>
                      <a:pt x="7" y="3"/>
                    </a:lnTo>
                    <a:lnTo>
                      <a:pt x="7" y="3"/>
                    </a:lnTo>
                    <a:lnTo>
                      <a:pt x="7" y="5"/>
                    </a:lnTo>
                    <a:lnTo>
                      <a:pt x="7" y="5"/>
                    </a:lnTo>
                    <a:lnTo>
                      <a:pt x="5" y="6"/>
                    </a:lnTo>
                    <a:lnTo>
                      <a:pt x="5" y="6"/>
                    </a:lnTo>
                    <a:lnTo>
                      <a:pt x="3" y="6"/>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14" name="Freeform 498"/>
              <p:cNvSpPr>
                <a:spLocks/>
              </p:cNvSpPr>
              <p:nvPr/>
            </p:nvSpPr>
            <p:spPr bwMode="auto">
              <a:xfrm>
                <a:off x="1587" y="3270"/>
                <a:ext cx="7" cy="6"/>
              </a:xfrm>
              <a:custGeom>
                <a:avLst/>
                <a:gdLst>
                  <a:gd name="T0" fmla="*/ 3 w 7"/>
                  <a:gd name="T1" fmla="*/ 6 h 6"/>
                  <a:gd name="T2" fmla="*/ 3 w 7"/>
                  <a:gd name="T3" fmla="*/ 6 h 6"/>
                  <a:gd name="T4" fmla="*/ 0 w 7"/>
                  <a:gd name="T5" fmla="*/ 5 h 6"/>
                  <a:gd name="T6" fmla="*/ 0 w 7"/>
                  <a:gd name="T7" fmla="*/ 5 h 6"/>
                  <a:gd name="T8" fmla="*/ 0 w 7"/>
                  <a:gd name="T9" fmla="*/ 3 h 6"/>
                  <a:gd name="T10" fmla="*/ 0 w 7"/>
                  <a:gd name="T11" fmla="*/ 3 h 6"/>
                  <a:gd name="T12" fmla="*/ 0 w 7"/>
                  <a:gd name="T13" fmla="*/ 1 h 6"/>
                  <a:gd name="T14" fmla="*/ 0 w 7"/>
                  <a:gd name="T15" fmla="*/ 1 h 6"/>
                  <a:gd name="T16" fmla="*/ 3 w 7"/>
                  <a:gd name="T17" fmla="*/ 0 h 6"/>
                  <a:gd name="T18" fmla="*/ 3 w 7"/>
                  <a:gd name="T19" fmla="*/ 0 h 6"/>
                  <a:gd name="T20" fmla="*/ 5 w 7"/>
                  <a:gd name="T21" fmla="*/ 0 h 6"/>
                  <a:gd name="T22" fmla="*/ 5 w 7"/>
                  <a:gd name="T23" fmla="*/ 0 h 6"/>
                  <a:gd name="T24" fmla="*/ 7 w 7"/>
                  <a:gd name="T25" fmla="*/ 1 h 6"/>
                  <a:gd name="T26" fmla="*/ 7 w 7"/>
                  <a:gd name="T27" fmla="*/ 3 h 6"/>
                  <a:gd name="T28" fmla="*/ 7 w 7"/>
                  <a:gd name="T29" fmla="*/ 3 h 6"/>
                  <a:gd name="T30" fmla="*/ 7 w 7"/>
                  <a:gd name="T31" fmla="*/ 5 h 6"/>
                  <a:gd name="T32" fmla="*/ 7 w 7"/>
                  <a:gd name="T33" fmla="*/ 5 h 6"/>
                  <a:gd name="T34" fmla="*/ 5 w 7"/>
                  <a:gd name="T35" fmla="*/ 6 h 6"/>
                  <a:gd name="T36" fmla="*/ 5 w 7"/>
                  <a:gd name="T37" fmla="*/ 6 h 6"/>
                  <a:gd name="T38" fmla="*/ 3 w 7"/>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6">
                    <a:moveTo>
                      <a:pt x="3" y="6"/>
                    </a:moveTo>
                    <a:lnTo>
                      <a:pt x="3" y="6"/>
                    </a:lnTo>
                    <a:lnTo>
                      <a:pt x="0" y="5"/>
                    </a:lnTo>
                    <a:lnTo>
                      <a:pt x="0" y="5"/>
                    </a:lnTo>
                    <a:lnTo>
                      <a:pt x="0" y="3"/>
                    </a:lnTo>
                    <a:lnTo>
                      <a:pt x="0" y="3"/>
                    </a:lnTo>
                    <a:lnTo>
                      <a:pt x="0" y="1"/>
                    </a:lnTo>
                    <a:lnTo>
                      <a:pt x="0" y="1"/>
                    </a:lnTo>
                    <a:lnTo>
                      <a:pt x="3" y="0"/>
                    </a:lnTo>
                    <a:lnTo>
                      <a:pt x="3" y="0"/>
                    </a:lnTo>
                    <a:lnTo>
                      <a:pt x="5" y="0"/>
                    </a:lnTo>
                    <a:lnTo>
                      <a:pt x="5" y="0"/>
                    </a:lnTo>
                    <a:lnTo>
                      <a:pt x="7" y="1"/>
                    </a:lnTo>
                    <a:lnTo>
                      <a:pt x="7" y="3"/>
                    </a:lnTo>
                    <a:lnTo>
                      <a:pt x="7" y="3"/>
                    </a:lnTo>
                    <a:lnTo>
                      <a:pt x="7" y="5"/>
                    </a:lnTo>
                    <a:lnTo>
                      <a:pt x="7" y="5"/>
                    </a:lnTo>
                    <a:lnTo>
                      <a:pt x="5" y="6"/>
                    </a:lnTo>
                    <a:lnTo>
                      <a:pt x="5" y="6"/>
                    </a:lnTo>
                    <a:lnTo>
                      <a:pt x="3" y="6"/>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15" name="Freeform 499"/>
              <p:cNvSpPr>
                <a:spLocks/>
              </p:cNvSpPr>
              <p:nvPr/>
            </p:nvSpPr>
            <p:spPr bwMode="auto">
              <a:xfrm>
                <a:off x="1590" y="3227"/>
                <a:ext cx="16" cy="31"/>
              </a:xfrm>
              <a:custGeom>
                <a:avLst/>
                <a:gdLst>
                  <a:gd name="T0" fmla="*/ 9 w 16"/>
                  <a:gd name="T1" fmla="*/ 31 h 31"/>
                  <a:gd name="T2" fmla="*/ 7 w 16"/>
                  <a:gd name="T3" fmla="*/ 31 h 31"/>
                  <a:gd name="T4" fmla="*/ 2 w 16"/>
                  <a:gd name="T5" fmla="*/ 27 h 31"/>
                  <a:gd name="T6" fmla="*/ 0 w 16"/>
                  <a:gd name="T7" fmla="*/ 24 h 31"/>
                  <a:gd name="T8" fmla="*/ 4 w 16"/>
                  <a:gd name="T9" fmla="*/ 19 h 31"/>
                  <a:gd name="T10" fmla="*/ 4 w 16"/>
                  <a:gd name="T11" fmla="*/ 15 h 31"/>
                  <a:gd name="T12" fmla="*/ 4 w 16"/>
                  <a:gd name="T13" fmla="*/ 15 h 31"/>
                  <a:gd name="T14" fmla="*/ 4 w 16"/>
                  <a:gd name="T15" fmla="*/ 12 h 31"/>
                  <a:gd name="T16" fmla="*/ 4 w 16"/>
                  <a:gd name="T17" fmla="*/ 8 h 31"/>
                  <a:gd name="T18" fmla="*/ 5 w 16"/>
                  <a:gd name="T19" fmla="*/ 7 h 31"/>
                  <a:gd name="T20" fmla="*/ 5 w 16"/>
                  <a:gd name="T21" fmla="*/ 5 h 31"/>
                  <a:gd name="T22" fmla="*/ 5 w 16"/>
                  <a:gd name="T23" fmla="*/ 5 h 31"/>
                  <a:gd name="T24" fmla="*/ 5 w 16"/>
                  <a:gd name="T25" fmla="*/ 0 h 31"/>
                  <a:gd name="T26" fmla="*/ 9 w 16"/>
                  <a:gd name="T27" fmla="*/ 0 h 31"/>
                  <a:gd name="T28" fmla="*/ 12 w 16"/>
                  <a:gd name="T29" fmla="*/ 0 h 31"/>
                  <a:gd name="T30" fmla="*/ 16 w 16"/>
                  <a:gd name="T31" fmla="*/ 0 h 31"/>
                  <a:gd name="T32" fmla="*/ 16 w 16"/>
                  <a:gd name="T33" fmla="*/ 3 h 31"/>
                  <a:gd name="T34" fmla="*/ 16 w 16"/>
                  <a:gd name="T35" fmla="*/ 7 h 31"/>
                  <a:gd name="T36" fmla="*/ 16 w 16"/>
                  <a:gd name="T37" fmla="*/ 8 h 31"/>
                  <a:gd name="T38" fmla="*/ 16 w 16"/>
                  <a:gd name="T39" fmla="*/ 8 h 31"/>
                  <a:gd name="T40" fmla="*/ 16 w 16"/>
                  <a:gd name="T41" fmla="*/ 12 h 31"/>
                  <a:gd name="T42" fmla="*/ 16 w 16"/>
                  <a:gd name="T43" fmla="*/ 13 h 31"/>
                  <a:gd name="T44" fmla="*/ 14 w 16"/>
                  <a:gd name="T45" fmla="*/ 13 h 31"/>
                  <a:gd name="T46" fmla="*/ 14 w 16"/>
                  <a:gd name="T47" fmla="*/ 15 h 31"/>
                  <a:gd name="T48" fmla="*/ 14 w 16"/>
                  <a:gd name="T49" fmla="*/ 15 h 31"/>
                  <a:gd name="T50" fmla="*/ 14 w 16"/>
                  <a:gd name="T51" fmla="*/ 17 h 31"/>
                  <a:gd name="T52" fmla="*/ 14 w 16"/>
                  <a:gd name="T53" fmla="*/ 19 h 31"/>
                  <a:gd name="T54" fmla="*/ 16 w 16"/>
                  <a:gd name="T55" fmla="*/ 20 h 31"/>
                  <a:gd name="T56" fmla="*/ 16 w 16"/>
                  <a:gd name="T57" fmla="*/ 22 h 31"/>
                  <a:gd name="T58" fmla="*/ 16 w 16"/>
                  <a:gd name="T59" fmla="*/ 24 h 31"/>
                  <a:gd name="T60" fmla="*/ 14 w 16"/>
                  <a:gd name="T61" fmla="*/ 25 h 31"/>
                  <a:gd name="T62" fmla="*/ 12 w 16"/>
                  <a:gd name="T63" fmla="*/ 29 h 31"/>
                  <a:gd name="T64" fmla="*/ 11 w 16"/>
                  <a:gd name="T6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31">
                    <a:moveTo>
                      <a:pt x="9" y="31"/>
                    </a:moveTo>
                    <a:lnTo>
                      <a:pt x="9" y="31"/>
                    </a:lnTo>
                    <a:lnTo>
                      <a:pt x="7" y="31"/>
                    </a:lnTo>
                    <a:lnTo>
                      <a:pt x="7" y="31"/>
                    </a:lnTo>
                    <a:lnTo>
                      <a:pt x="2" y="27"/>
                    </a:lnTo>
                    <a:lnTo>
                      <a:pt x="2" y="27"/>
                    </a:lnTo>
                    <a:lnTo>
                      <a:pt x="0" y="25"/>
                    </a:lnTo>
                    <a:lnTo>
                      <a:pt x="0" y="24"/>
                    </a:lnTo>
                    <a:lnTo>
                      <a:pt x="4" y="19"/>
                    </a:lnTo>
                    <a:lnTo>
                      <a:pt x="4" y="19"/>
                    </a:lnTo>
                    <a:lnTo>
                      <a:pt x="4" y="15"/>
                    </a:lnTo>
                    <a:lnTo>
                      <a:pt x="4" y="15"/>
                    </a:lnTo>
                    <a:lnTo>
                      <a:pt x="4" y="15"/>
                    </a:lnTo>
                    <a:lnTo>
                      <a:pt x="4" y="15"/>
                    </a:lnTo>
                    <a:lnTo>
                      <a:pt x="4" y="12"/>
                    </a:lnTo>
                    <a:lnTo>
                      <a:pt x="4" y="12"/>
                    </a:lnTo>
                    <a:lnTo>
                      <a:pt x="4" y="10"/>
                    </a:lnTo>
                    <a:lnTo>
                      <a:pt x="4" y="8"/>
                    </a:lnTo>
                    <a:lnTo>
                      <a:pt x="4" y="8"/>
                    </a:lnTo>
                    <a:lnTo>
                      <a:pt x="5" y="7"/>
                    </a:lnTo>
                    <a:lnTo>
                      <a:pt x="5" y="7"/>
                    </a:lnTo>
                    <a:lnTo>
                      <a:pt x="5" y="5"/>
                    </a:lnTo>
                    <a:lnTo>
                      <a:pt x="5" y="5"/>
                    </a:lnTo>
                    <a:lnTo>
                      <a:pt x="5" y="5"/>
                    </a:lnTo>
                    <a:lnTo>
                      <a:pt x="5" y="3"/>
                    </a:lnTo>
                    <a:lnTo>
                      <a:pt x="5" y="0"/>
                    </a:lnTo>
                    <a:lnTo>
                      <a:pt x="5" y="0"/>
                    </a:lnTo>
                    <a:lnTo>
                      <a:pt x="9" y="0"/>
                    </a:lnTo>
                    <a:lnTo>
                      <a:pt x="9" y="0"/>
                    </a:lnTo>
                    <a:lnTo>
                      <a:pt x="12" y="0"/>
                    </a:lnTo>
                    <a:lnTo>
                      <a:pt x="12" y="0"/>
                    </a:lnTo>
                    <a:lnTo>
                      <a:pt x="16" y="0"/>
                    </a:lnTo>
                    <a:lnTo>
                      <a:pt x="16" y="0"/>
                    </a:lnTo>
                    <a:lnTo>
                      <a:pt x="16" y="3"/>
                    </a:lnTo>
                    <a:lnTo>
                      <a:pt x="16" y="3"/>
                    </a:lnTo>
                    <a:lnTo>
                      <a:pt x="16" y="7"/>
                    </a:lnTo>
                    <a:lnTo>
                      <a:pt x="16" y="7"/>
                    </a:lnTo>
                    <a:lnTo>
                      <a:pt x="16" y="8"/>
                    </a:lnTo>
                    <a:lnTo>
                      <a:pt x="16" y="8"/>
                    </a:lnTo>
                    <a:lnTo>
                      <a:pt x="16" y="8"/>
                    </a:lnTo>
                    <a:lnTo>
                      <a:pt x="16" y="8"/>
                    </a:lnTo>
                    <a:lnTo>
                      <a:pt x="16" y="12"/>
                    </a:lnTo>
                    <a:lnTo>
                      <a:pt x="16" y="12"/>
                    </a:lnTo>
                    <a:lnTo>
                      <a:pt x="16" y="13"/>
                    </a:lnTo>
                    <a:lnTo>
                      <a:pt x="14" y="13"/>
                    </a:lnTo>
                    <a:lnTo>
                      <a:pt x="14" y="13"/>
                    </a:lnTo>
                    <a:lnTo>
                      <a:pt x="14" y="15"/>
                    </a:lnTo>
                    <a:lnTo>
                      <a:pt x="14" y="15"/>
                    </a:lnTo>
                    <a:lnTo>
                      <a:pt x="14" y="15"/>
                    </a:lnTo>
                    <a:lnTo>
                      <a:pt x="14" y="15"/>
                    </a:lnTo>
                    <a:lnTo>
                      <a:pt x="14" y="17"/>
                    </a:lnTo>
                    <a:lnTo>
                      <a:pt x="14" y="17"/>
                    </a:lnTo>
                    <a:lnTo>
                      <a:pt x="14" y="19"/>
                    </a:lnTo>
                    <a:lnTo>
                      <a:pt x="14" y="19"/>
                    </a:lnTo>
                    <a:lnTo>
                      <a:pt x="14" y="19"/>
                    </a:lnTo>
                    <a:lnTo>
                      <a:pt x="16" y="20"/>
                    </a:lnTo>
                    <a:lnTo>
                      <a:pt x="16" y="20"/>
                    </a:lnTo>
                    <a:lnTo>
                      <a:pt x="16" y="22"/>
                    </a:lnTo>
                    <a:lnTo>
                      <a:pt x="16" y="22"/>
                    </a:lnTo>
                    <a:lnTo>
                      <a:pt x="16" y="24"/>
                    </a:lnTo>
                    <a:lnTo>
                      <a:pt x="16" y="24"/>
                    </a:lnTo>
                    <a:lnTo>
                      <a:pt x="14" y="25"/>
                    </a:lnTo>
                    <a:lnTo>
                      <a:pt x="14" y="25"/>
                    </a:lnTo>
                    <a:lnTo>
                      <a:pt x="12" y="29"/>
                    </a:lnTo>
                    <a:lnTo>
                      <a:pt x="11" y="29"/>
                    </a:lnTo>
                    <a:lnTo>
                      <a:pt x="11" y="29"/>
                    </a:lnTo>
                    <a:lnTo>
                      <a:pt x="9" y="31"/>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16" name="Freeform 500"/>
              <p:cNvSpPr>
                <a:spLocks/>
              </p:cNvSpPr>
              <p:nvPr/>
            </p:nvSpPr>
            <p:spPr bwMode="auto">
              <a:xfrm>
                <a:off x="1590" y="3227"/>
                <a:ext cx="16" cy="31"/>
              </a:xfrm>
              <a:custGeom>
                <a:avLst/>
                <a:gdLst>
                  <a:gd name="T0" fmla="*/ 9 w 16"/>
                  <a:gd name="T1" fmla="*/ 31 h 31"/>
                  <a:gd name="T2" fmla="*/ 7 w 16"/>
                  <a:gd name="T3" fmla="*/ 31 h 31"/>
                  <a:gd name="T4" fmla="*/ 2 w 16"/>
                  <a:gd name="T5" fmla="*/ 27 h 31"/>
                  <a:gd name="T6" fmla="*/ 0 w 16"/>
                  <a:gd name="T7" fmla="*/ 24 h 31"/>
                  <a:gd name="T8" fmla="*/ 4 w 16"/>
                  <a:gd name="T9" fmla="*/ 19 h 31"/>
                  <a:gd name="T10" fmla="*/ 4 w 16"/>
                  <a:gd name="T11" fmla="*/ 15 h 31"/>
                  <a:gd name="T12" fmla="*/ 4 w 16"/>
                  <a:gd name="T13" fmla="*/ 15 h 31"/>
                  <a:gd name="T14" fmla="*/ 4 w 16"/>
                  <a:gd name="T15" fmla="*/ 12 h 31"/>
                  <a:gd name="T16" fmla="*/ 4 w 16"/>
                  <a:gd name="T17" fmla="*/ 8 h 31"/>
                  <a:gd name="T18" fmla="*/ 5 w 16"/>
                  <a:gd name="T19" fmla="*/ 7 h 31"/>
                  <a:gd name="T20" fmla="*/ 5 w 16"/>
                  <a:gd name="T21" fmla="*/ 5 h 31"/>
                  <a:gd name="T22" fmla="*/ 5 w 16"/>
                  <a:gd name="T23" fmla="*/ 5 h 31"/>
                  <a:gd name="T24" fmla="*/ 5 w 16"/>
                  <a:gd name="T25" fmla="*/ 0 h 31"/>
                  <a:gd name="T26" fmla="*/ 9 w 16"/>
                  <a:gd name="T27" fmla="*/ 0 h 31"/>
                  <a:gd name="T28" fmla="*/ 12 w 16"/>
                  <a:gd name="T29" fmla="*/ 0 h 31"/>
                  <a:gd name="T30" fmla="*/ 16 w 16"/>
                  <a:gd name="T31" fmla="*/ 0 h 31"/>
                  <a:gd name="T32" fmla="*/ 16 w 16"/>
                  <a:gd name="T33" fmla="*/ 3 h 31"/>
                  <a:gd name="T34" fmla="*/ 16 w 16"/>
                  <a:gd name="T35" fmla="*/ 7 h 31"/>
                  <a:gd name="T36" fmla="*/ 16 w 16"/>
                  <a:gd name="T37" fmla="*/ 8 h 31"/>
                  <a:gd name="T38" fmla="*/ 16 w 16"/>
                  <a:gd name="T39" fmla="*/ 8 h 31"/>
                  <a:gd name="T40" fmla="*/ 16 w 16"/>
                  <a:gd name="T41" fmla="*/ 12 h 31"/>
                  <a:gd name="T42" fmla="*/ 16 w 16"/>
                  <a:gd name="T43" fmla="*/ 13 h 31"/>
                  <a:gd name="T44" fmla="*/ 14 w 16"/>
                  <a:gd name="T45" fmla="*/ 13 h 31"/>
                  <a:gd name="T46" fmla="*/ 14 w 16"/>
                  <a:gd name="T47" fmla="*/ 15 h 31"/>
                  <a:gd name="T48" fmla="*/ 14 w 16"/>
                  <a:gd name="T49" fmla="*/ 15 h 31"/>
                  <a:gd name="T50" fmla="*/ 14 w 16"/>
                  <a:gd name="T51" fmla="*/ 17 h 31"/>
                  <a:gd name="T52" fmla="*/ 14 w 16"/>
                  <a:gd name="T53" fmla="*/ 19 h 31"/>
                  <a:gd name="T54" fmla="*/ 16 w 16"/>
                  <a:gd name="T55" fmla="*/ 20 h 31"/>
                  <a:gd name="T56" fmla="*/ 16 w 16"/>
                  <a:gd name="T57" fmla="*/ 22 h 31"/>
                  <a:gd name="T58" fmla="*/ 16 w 16"/>
                  <a:gd name="T59" fmla="*/ 24 h 31"/>
                  <a:gd name="T60" fmla="*/ 14 w 16"/>
                  <a:gd name="T61" fmla="*/ 25 h 31"/>
                  <a:gd name="T62" fmla="*/ 12 w 16"/>
                  <a:gd name="T63" fmla="*/ 29 h 31"/>
                  <a:gd name="T64" fmla="*/ 11 w 16"/>
                  <a:gd name="T6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31">
                    <a:moveTo>
                      <a:pt x="9" y="31"/>
                    </a:moveTo>
                    <a:lnTo>
                      <a:pt x="9" y="31"/>
                    </a:lnTo>
                    <a:lnTo>
                      <a:pt x="7" y="31"/>
                    </a:lnTo>
                    <a:lnTo>
                      <a:pt x="7" y="31"/>
                    </a:lnTo>
                    <a:lnTo>
                      <a:pt x="2" y="27"/>
                    </a:lnTo>
                    <a:lnTo>
                      <a:pt x="2" y="27"/>
                    </a:lnTo>
                    <a:lnTo>
                      <a:pt x="0" y="25"/>
                    </a:lnTo>
                    <a:lnTo>
                      <a:pt x="0" y="24"/>
                    </a:lnTo>
                    <a:lnTo>
                      <a:pt x="4" y="19"/>
                    </a:lnTo>
                    <a:lnTo>
                      <a:pt x="4" y="19"/>
                    </a:lnTo>
                    <a:lnTo>
                      <a:pt x="4" y="15"/>
                    </a:lnTo>
                    <a:lnTo>
                      <a:pt x="4" y="15"/>
                    </a:lnTo>
                    <a:lnTo>
                      <a:pt x="4" y="15"/>
                    </a:lnTo>
                    <a:lnTo>
                      <a:pt x="4" y="15"/>
                    </a:lnTo>
                    <a:lnTo>
                      <a:pt x="4" y="12"/>
                    </a:lnTo>
                    <a:lnTo>
                      <a:pt x="4" y="12"/>
                    </a:lnTo>
                    <a:lnTo>
                      <a:pt x="4" y="10"/>
                    </a:lnTo>
                    <a:lnTo>
                      <a:pt x="4" y="8"/>
                    </a:lnTo>
                    <a:lnTo>
                      <a:pt x="4" y="8"/>
                    </a:lnTo>
                    <a:lnTo>
                      <a:pt x="5" y="7"/>
                    </a:lnTo>
                    <a:lnTo>
                      <a:pt x="5" y="7"/>
                    </a:lnTo>
                    <a:lnTo>
                      <a:pt x="5" y="5"/>
                    </a:lnTo>
                    <a:lnTo>
                      <a:pt x="5" y="5"/>
                    </a:lnTo>
                    <a:lnTo>
                      <a:pt x="5" y="5"/>
                    </a:lnTo>
                    <a:lnTo>
                      <a:pt x="5" y="3"/>
                    </a:lnTo>
                    <a:lnTo>
                      <a:pt x="5" y="0"/>
                    </a:lnTo>
                    <a:lnTo>
                      <a:pt x="5" y="0"/>
                    </a:lnTo>
                    <a:lnTo>
                      <a:pt x="9" y="0"/>
                    </a:lnTo>
                    <a:lnTo>
                      <a:pt x="9" y="0"/>
                    </a:lnTo>
                    <a:lnTo>
                      <a:pt x="12" y="0"/>
                    </a:lnTo>
                    <a:lnTo>
                      <a:pt x="12" y="0"/>
                    </a:lnTo>
                    <a:lnTo>
                      <a:pt x="16" y="0"/>
                    </a:lnTo>
                    <a:lnTo>
                      <a:pt x="16" y="0"/>
                    </a:lnTo>
                    <a:lnTo>
                      <a:pt x="16" y="3"/>
                    </a:lnTo>
                    <a:lnTo>
                      <a:pt x="16" y="3"/>
                    </a:lnTo>
                    <a:lnTo>
                      <a:pt x="16" y="7"/>
                    </a:lnTo>
                    <a:lnTo>
                      <a:pt x="16" y="7"/>
                    </a:lnTo>
                    <a:lnTo>
                      <a:pt x="16" y="8"/>
                    </a:lnTo>
                    <a:lnTo>
                      <a:pt x="16" y="8"/>
                    </a:lnTo>
                    <a:lnTo>
                      <a:pt x="16" y="8"/>
                    </a:lnTo>
                    <a:lnTo>
                      <a:pt x="16" y="8"/>
                    </a:lnTo>
                    <a:lnTo>
                      <a:pt x="16" y="12"/>
                    </a:lnTo>
                    <a:lnTo>
                      <a:pt x="16" y="12"/>
                    </a:lnTo>
                    <a:lnTo>
                      <a:pt x="16" y="13"/>
                    </a:lnTo>
                    <a:lnTo>
                      <a:pt x="14" y="13"/>
                    </a:lnTo>
                    <a:lnTo>
                      <a:pt x="14" y="13"/>
                    </a:lnTo>
                    <a:lnTo>
                      <a:pt x="14" y="15"/>
                    </a:lnTo>
                    <a:lnTo>
                      <a:pt x="14" y="15"/>
                    </a:lnTo>
                    <a:lnTo>
                      <a:pt x="14" y="15"/>
                    </a:lnTo>
                    <a:lnTo>
                      <a:pt x="14" y="15"/>
                    </a:lnTo>
                    <a:lnTo>
                      <a:pt x="14" y="17"/>
                    </a:lnTo>
                    <a:lnTo>
                      <a:pt x="14" y="17"/>
                    </a:lnTo>
                    <a:lnTo>
                      <a:pt x="14" y="19"/>
                    </a:lnTo>
                    <a:lnTo>
                      <a:pt x="14" y="19"/>
                    </a:lnTo>
                    <a:lnTo>
                      <a:pt x="14" y="19"/>
                    </a:lnTo>
                    <a:lnTo>
                      <a:pt x="16" y="20"/>
                    </a:lnTo>
                    <a:lnTo>
                      <a:pt x="16" y="20"/>
                    </a:lnTo>
                    <a:lnTo>
                      <a:pt x="16" y="22"/>
                    </a:lnTo>
                    <a:lnTo>
                      <a:pt x="16" y="22"/>
                    </a:lnTo>
                    <a:lnTo>
                      <a:pt x="16" y="24"/>
                    </a:lnTo>
                    <a:lnTo>
                      <a:pt x="16" y="24"/>
                    </a:lnTo>
                    <a:lnTo>
                      <a:pt x="14" y="25"/>
                    </a:lnTo>
                    <a:lnTo>
                      <a:pt x="14" y="25"/>
                    </a:lnTo>
                    <a:lnTo>
                      <a:pt x="12" y="29"/>
                    </a:lnTo>
                    <a:lnTo>
                      <a:pt x="11" y="29"/>
                    </a:lnTo>
                    <a:lnTo>
                      <a:pt x="11" y="29"/>
                    </a:lnTo>
                    <a:lnTo>
                      <a:pt x="9" y="31"/>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17" name="Freeform 501"/>
              <p:cNvSpPr>
                <a:spLocks noEditPoints="1"/>
              </p:cNvSpPr>
              <p:nvPr/>
            </p:nvSpPr>
            <p:spPr bwMode="auto">
              <a:xfrm>
                <a:off x="271" y="1358"/>
                <a:ext cx="190" cy="144"/>
              </a:xfrm>
              <a:custGeom>
                <a:avLst/>
                <a:gdLst>
                  <a:gd name="T0" fmla="*/ 0 w 190"/>
                  <a:gd name="T1" fmla="*/ 0 h 144"/>
                  <a:gd name="T2" fmla="*/ 0 w 190"/>
                  <a:gd name="T3" fmla="*/ 0 h 144"/>
                  <a:gd name="T4" fmla="*/ 0 w 190"/>
                  <a:gd name="T5" fmla="*/ 0 h 144"/>
                  <a:gd name="T6" fmla="*/ 22 w 190"/>
                  <a:gd name="T7" fmla="*/ 12 h 144"/>
                  <a:gd name="T8" fmla="*/ 22 w 190"/>
                  <a:gd name="T9" fmla="*/ 12 h 144"/>
                  <a:gd name="T10" fmla="*/ 22 w 190"/>
                  <a:gd name="T11" fmla="*/ 12 h 144"/>
                  <a:gd name="T12" fmla="*/ 22 w 190"/>
                  <a:gd name="T13" fmla="*/ 12 h 144"/>
                  <a:gd name="T14" fmla="*/ 26 w 190"/>
                  <a:gd name="T15" fmla="*/ 14 h 144"/>
                  <a:gd name="T16" fmla="*/ 26 w 190"/>
                  <a:gd name="T17" fmla="*/ 14 h 144"/>
                  <a:gd name="T18" fmla="*/ 29 w 190"/>
                  <a:gd name="T19" fmla="*/ 14 h 144"/>
                  <a:gd name="T20" fmla="*/ 29 w 190"/>
                  <a:gd name="T21" fmla="*/ 14 h 144"/>
                  <a:gd name="T22" fmla="*/ 29 w 190"/>
                  <a:gd name="T23" fmla="*/ 14 h 144"/>
                  <a:gd name="T24" fmla="*/ 29 w 190"/>
                  <a:gd name="T25" fmla="*/ 14 h 144"/>
                  <a:gd name="T26" fmla="*/ 29 w 190"/>
                  <a:gd name="T27" fmla="*/ 14 h 144"/>
                  <a:gd name="T28" fmla="*/ 29 w 190"/>
                  <a:gd name="T29" fmla="*/ 14 h 144"/>
                  <a:gd name="T30" fmla="*/ 29 w 190"/>
                  <a:gd name="T31" fmla="*/ 14 h 144"/>
                  <a:gd name="T32" fmla="*/ 28 w 190"/>
                  <a:gd name="T33" fmla="*/ 14 h 144"/>
                  <a:gd name="T34" fmla="*/ 24 w 190"/>
                  <a:gd name="T35" fmla="*/ 14 h 144"/>
                  <a:gd name="T36" fmla="*/ 22 w 190"/>
                  <a:gd name="T37" fmla="*/ 12 h 144"/>
                  <a:gd name="T38" fmla="*/ 22 w 190"/>
                  <a:gd name="T39" fmla="*/ 12 h 144"/>
                  <a:gd name="T40" fmla="*/ 22 w 190"/>
                  <a:gd name="T41" fmla="*/ 12 h 144"/>
                  <a:gd name="T42" fmla="*/ 17 w 190"/>
                  <a:gd name="T43" fmla="*/ 59 h 144"/>
                  <a:gd name="T44" fmla="*/ 17 w 190"/>
                  <a:gd name="T45" fmla="*/ 59 h 144"/>
                  <a:gd name="T46" fmla="*/ 19 w 190"/>
                  <a:gd name="T47" fmla="*/ 57 h 144"/>
                  <a:gd name="T48" fmla="*/ 19 w 190"/>
                  <a:gd name="T49" fmla="*/ 57 h 144"/>
                  <a:gd name="T50" fmla="*/ 21 w 190"/>
                  <a:gd name="T51" fmla="*/ 57 h 144"/>
                  <a:gd name="T52" fmla="*/ 21 w 190"/>
                  <a:gd name="T53" fmla="*/ 57 h 144"/>
                  <a:gd name="T54" fmla="*/ 22 w 190"/>
                  <a:gd name="T55" fmla="*/ 57 h 144"/>
                  <a:gd name="T56" fmla="*/ 22 w 190"/>
                  <a:gd name="T57" fmla="*/ 59 h 144"/>
                  <a:gd name="T58" fmla="*/ 22 w 190"/>
                  <a:gd name="T59" fmla="*/ 59 h 144"/>
                  <a:gd name="T60" fmla="*/ 21 w 190"/>
                  <a:gd name="T61" fmla="*/ 59 h 144"/>
                  <a:gd name="T62" fmla="*/ 19 w 190"/>
                  <a:gd name="T63" fmla="*/ 60 h 144"/>
                  <a:gd name="T64" fmla="*/ 19 w 190"/>
                  <a:gd name="T65" fmla="*/ 60 h 144"/>
                  <a:gd name="T66" fmla="*/ 17 w 190"/>
                  <a:gd name="T67" fmla="*/ 59 h 144"/>
                  <a:gd name="T68" fmla="*/ 190 w 190"/>
                  <a:gd name="T69" fmla="*/ 139 h 144"/>
                  <a:gd name="T70" fmla="*/ 190 w 190"/>
                  <a:gd name="T71" fmla="*/ 139 h 144"/>
                  <a:gd name="T72" fmla="*/ 190 w 190"/>
                  <a:gd name="T73" fmla="*/ 143 h 144"/>
                  <a:gd name="T74" fmla="*/ 190 w 190"/>
                  <a:gd name="T75" fmla="*/ 143 h 144"/>
                  <a:gd name="T76" fmla="*/ 190 w 190"/>
                  <a:gd name="T77" fmla="*/ 143 h 144"/>
                  <a:gd name="T78" fmla="*/ 190 w 190"/>
                  <a:gd name="T79" fmla="*/ 143 h 144"/>
                  <a:gd name="T80" fmla="*/ 190 w 190"/>
                  <a:gd name="T81" fmla="*/ 143 h 144"/>
                  <a:gd name="T82" fmla="*/ 190 w 190"/>
                  <a:gd name="T83" fmla="*/ 143 h 144"/>
                  <a:gd name="T84" fmla="*/ 187 w 190"/>
                  <a:gd name="T85" fmla="*/ 144 h 144"/>
                  <a:gd name="T86" fmla="*/ 187 w 190"/>
                  <a:gd name="T87" fmla="*/ 143 h 144"/>
                  <a:gd name="T88" fmla="*/ 190 w 190"/>
                  <a:gd name="T89" fmla="*/ 139 h 144"/>
                  <a:gd name="T90" fmla="*/ 183 w 190"/>
                  <a:gd name="T91" fmla="*/ 143 h 144"/>
                  <a:gd name="T92" fmla="*/ 182 w 190"/>
                  <a:gd name="T93" fmla="*/ 143 h 144"/>
                  <a:gd name="T94" fmla="*/ 180 w 190"/>
                  <a:gd name="T95" fmla="*/ 143 h 144"/>
                  <a:gd name="T96" fmla="*/ 182 w 190"/>
                  <a:gd name="T97" fmla="*/ 143 h 144"/>
                  <a:gd name="T98" fmla="*/ 185 w 190"/>
                  <a:gd name="T99" fmla="*/ 143 h 144"/>
                  <a:gd name="T100" fmla="*/ 185 w 190"/>
                  <a:gd name="T101" fmla="*/ 143 h 144"/>
                  <a:gd name="T102" fmla="*/ 183 w 190"/>
                  <a:gd name="T103" fmla="*/ 14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0" h="144">
                    <a:moveTo>
                      <a:pt x="0" y="0"/>
                    </a:moveTo>
                    <a:lnTo>
                      <a:pt x="0" y="0"/>
                    </a:lnTo>
                    <a:lnTo>
                      <a:pt x="0" y="0"/>
                    </a:lnTo>
                    <a:close/>
                    <a:moveTo>
                      <a:pt x="22" y="12"/>
                    </a:moveTo>
                    <a:lnTo>
                      <a:pt x="22" y="12"/>
                    </a:lnTo>
                    <a:lnTo>
                      <a:pt x="22" y="12"/>
                    </a:lnTo>
                    <a:lnTo>
                      <a:pt x="22" y="12"/>
                    </a:lnTo>
                    <a:lnTo>
                      <a:pt x="26" y="14"/>
                    </a:lnTo>
                    <a:lnTo>
                      <a:pt x="26" y="14"/>
                    </a:lnTo>
                    <a:lnTo>
                      <a:pt x="29" y="14"/>
                    </a:lnTo>
                    <a:lnTo>
                      <a:pt x="29" y="14"/>
                    </a:lnTo>
                    <a:lnTo>
                      <a:pt x="29" y="14"/>
                    </a:lnTo>
                    <a:lnTo>
                      <a:pt x="29" y="14"/>
                    </a:lnTo>
                    <a:lnTo>
                      <a:pt x="29" y="14"/>
                    </a:lnTo>
                    <a:lnTo>
                      <a:pt x="29" y="14"/>
                    </a:lnTo>
                    <a:lnTo>
                      <a:pt x="29" y="14"/>
                    </a:lnTo>
                    <a:lnTo>
                      <a:pt x="28" y="14"/>
                    </a:lnTo>
                    <a:lnTo>
                      <a:pt x="24" y="14"/>
                    </a:lnTo>
                    <a:lnTo>
                      <a:pt x="22" y="12"/>
                    </a:lnTo>
                    <a:lnTo>
                      <a:pt x="22" y="12"/>
                    </a:lnTo>
                    <a:lnTo>
                      <a:pt x="22" y="12"/>
                    </a:lnTo>
                    <a:close/>
                    <a:moveTo>
                      <a:pt x="17" y="59"/>
                    </a:moveTo>
                    <a:lnTo>
                      <a:pt x="17" y="59"/>
                    </a:lnTo>
                    <a:lnTo>
                      <a:pt x="19" y="57"/>
                    </a:lnTo>
                    <a:lnTo>
                      <a:pt x="19" y="57"/>
                    </a:lnTo>
                    <a:lnTo>
                      <a:pt x="21" y="57"/>
                    </a:lnTo>
                    <a:lnTo>
                      <a:pt x="21" y="57"/>
                    </a:lnTo>
                    <a:lnTo>
                      <a:pt x="22" y="57"/>
                    </a:lnTo>
                    <a:lnTo>
                      <a:pt x="22" y="59"/>
                    </a:lnTo>
                    <a:lnTo>
                      <a:pt x="22" y="59"/>
                    </a:lnTo>
                    <a:lnTo>
                      <a:pt x="21" y="59"/>
                    </a:lnTo>
                    <a:lnTo>
                      <a:pt x="19" y="60"/>
                    </a:lnTo>
                    <a:lnTo>
                      <a:pt x="19" y="60"/>
                    </a:lnTo>
                    <a:lnTo>
                      <a:pt x="17" y="59"/>
                    </a:lnTo>
                    <a:close/>
                    <a:moveTo>
                      <a:pt x="190" y="139"/>
                    </a:moveTo>
                    <a:lnTo>
                      <a:pt x="190" y="139"/>
                    </a:lnTo>
                    <a:lnTo>
                      <a:pt x="190" y="143"/>
                    </a:lnTo>
                    <a:lnTo>
                      <a:pt x="190" y="143"/>
                    </a:lnTo>
                    <a:lnTo>
                      <a:pt x="190" y="143"/>
                    </a:lnTo>
                    <a:lnTo>
                      <a:pt x="190" y="143"/>
                    </a:lnTo>
                    <a:lnTo>
                      <a:pt x="190" y="143"/>
                    </a:lnTo>
                    <a:lnTo>
                      <a:pt x="190" y="143"/>
                    </a:lnTo>
                    <a:lnTo>
                      <a:pt x="187" y="144"/>
                    </a:lnTo>
                    <a:lnTo>
                      <a:pt x="187" y="143"/>
                    </a:lnTo>
                    <a:lnTo>
                      <a:pt x="190" y="139"/>
                    </a:lnTo>
                    <a:close/>
                    <a:moveTo>
                      <a:pt x="183" y="143"/>
                    </a:moveTo>
                    <a:lnTo>
                      <a:pt x="182" y="143"/>
                    </a:lnTo>
                    <a:lnTo>
                      <a:pt x="180" y="143"/>
                    </a:lnTo>
                    <a:lnTo>
                      <a:pt x="182" y="143"/>
                    </a:lnTo>
                    <a:lnTo>
                      <a:pt x="185" y="143"/>
                    </a:lnTo>
                    <a:lnTo>
                      <a:pt x="185" y="143"/>
                    </a:lnTo>
                    <a:lnTo>
                      <a:pt x="183" y="143"/>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18" name="Freeform 502"/>
              <p:cNvSpPr>
                <a:spLocks/>
              </p:cNvSpPr>
              <p:nvPr/>
            </p:nvSpPr>
            <p:spPr bwMode="auto">
              <a:xfrm>
                <a:off x="271" y="135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19" name="Freeform 503"/>
              <p:cNvSpPr>
                <a:spLocks/>
              </p:cNvSpPr>
              <p:nvPr/>
            </p:nvSpPr>
            <p:spPr bwMode="auto">
              <a:xfrm>
                <a:off x="293" y="1370"/>
                <a:ext cx="7" cy="2"/>
              </a:xfrm>
              <a:custGeom>
                <a:avLst/>
                <a:gdLst>
                  <a:gd name="T0" fmla="*/ 0 w 7"/>
                  <a:gd name="T1" fmla="*/ 0 h 2"/>
                  <a:gd name="T2" fmla="*/ 0 w 7"/>
                  <a:gd name="T3" fmla="*/ 0 h 2"/>
                  <a:gd name="T4" fmla="*/ 0 w 7"/>
                  <a:gd name="T5" fmla="*/ 0 h 2"/>
                  <a:gd name="T6" fmla="*/ 0 w 7"/>
                  <a:gd name="T7" fmla="*/ 0 h 2"/>
                  <a:gd name="T8" fmla="*/ 4 w 7"/>
                  <a:gd name="T9" fmla="*/ 2 h 2"/>
                  <a:gd name="T10" fmla="*/ 4 w 7"/>
                  <a:gd name="T11" fmla="*/ 2 h 2"/>
                  <a:gd name="T12" fmla="*/ 7 w 7"/>
                  <a:gd name="T13" fmla="*/ 2 h 2"/>
                  <a:gd name="T14" fmla="*/ 7 w 7"/>
                  <a:gd name="T15" fmla="*/ 2 h 2"/>
                  <a:gd name="T16" fmla="*/ 7 w 7"/>
                  <a:gd name="T17" fmla="*/ 2 h 2"/>
                  <a:gd name="T18" fmla="*/ 7 w 7"/>
                  <a:gd name="T19" fmla="*/ 2 h 2"/>
                  <a:gd name="T20" fmla="*/ 7 w 7"/>
                  <a:gd name="T21" fmla="*/ 2 h 2"/>
                  <a:gd name="T22" fmla="*/ 7 w 7"/>
                  <a:gd name="T23" fmla="*/ 2 h 2"/>
                  <a:gd name="T24" fmla="*/ 7 w 7"/>
                  <a:gd name="T25" fmla="*/ 2 h 2"/>
                  <a:gd name="T26" fmla="*/ 6 w 7"/>
                  <a:gd name="T27" fmla="*/ 2 h 2"/>
                  <a:gd name="T28" fmla="*/ 2 w 7"/>
                  <a:gd name="T29" fmla="*/ 2 h 2"/>
                  <a:gd name="T30" fmla="*/ 0 w 7"/>
                  <a:gd name="T31" fmla="*/ 0 h 2"/>
                  <a:gd name="T32" fmla="*/ 0 w 7"/>
                  <a:gd name="T33" fmla="*/ 0 h 2"/>
                  <a:gd name="T34" fmla="*/ 0 w 7"/>
                  <a:gd name="T3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2">
                    <a:moveTo>
                      <a:pt x="0" y="0"/>
                    </a:moveTo>
                    <a:lnTo>
                      <a:pt x="0" y="0"/>
                    </a:lnTo>
                    <a:lnTo>
                      <a:pt x="0" y="0"/>
                    </a:lnTo>
                    <a:lnTo>
                      <a:pt x="0" y="0"/>
                    </a:lnTo>
                    <a:lnTo>
                      <a:pt x="4" y="2"/>
                    </a:lnTo>
                    <a:lnTo>
                      <a:pt x="4" y="2"/>
                    </a:lnTo>
                    <a:lnTo>
                      <a:pt x="7" y="2"/>
                    </a:lnTo>
                    <a:lnTo>
                      <a:pt x="7" y="2"/>
                    </a:lnTo>
                    <a:lnTo>
                      <a:pt x="7" y="2"/>
                    </a:lnTo>
                    <a:lnTo>
                      <a:pt x="7" y="2"/>
                    </a:lnTo>
                    <a:lnTo>
                      <a:pt x="7" y="2"/>
                    </a:lnTo>
                    <a:lnTo>
                      <a:pt x="7" y="2"/>
                    </a:lnTo>
                    <a:lnTo>
                      <a:pt x="7" y="2"/>
                    </a:lnTo>
                    <a:lnTo>
                      <a:pt x="6" y="2"/>
                    </a:lnTo>
                    <a:lnTo>
                      <a:pt x="2" y="2"/>
                    </a:lnTo>
                    <a:lnTo>
                      <a:pt x="0" y="0"/>
                    </a:lnTo>
                    <a:lnTo>
                      <a:pt x="0" y="0"/>
                    </a:lnTo>
                    <a:lnTo>
                      <a:pt x="0"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20" name="Freeform 504"/>
              <p:cNvSpPr>
                <a:spLocks/>
              </p:cNvSpPr>
              <p:nvPr/>
            </p:nvSpPr>
            <p:spPr bwMode="auto">
              <a:xfrm>
                <a:off x="288" y="1415"/>
                <a:ext cx="5" cy="3"/>
              </a:xfrm>
              <a:custGeom>
                <a:avLst/>
                <a:gdLst>
                  <a:gd name="T0" fmla="*/ 0 w 5"/>
                  <a:gd name="T1" fmla="*/ 2 h 3"/>
                  <a:gd name="T2" fmla="*/ 0 w 5"/>
                  <a:gd name="T3" fmla="*/ 2 h 3"/>
                  <a:gd name="T4" fmla="*/ 2 w 5"/>
                  <a:gd name="T5" fmla="*/ 0 h 3"/>
                  <a:gd name="T6" fmla="*/ 2 w 5"/>
                  <a:gd name="T7" fmla="*/ 0 h 3"/>
                  <a:gd name="T8" fmla="*/ 4 w 5"/>
                  <a:gd name="T9" fmla="*/ 0 h 3"/>
                  <a:gd name="T10" fmla="*/ 4 w 5"/>
                  <a:gd name="T11" fmla="*/ 0 h 3"/>
                  <a:gd name="T12" fmla="*/ 5 w 5"/>
                  <a:gd name="T13" fmla="*/ 0 h 3"/>
                  <a:gd name="T14" fmla="*/ 5 w 5"/>
                  <a:gd name="T15" fmla="*/ 2 h 3"/>
                  <a:gd name="T16" fmla="*/ 5 w 5"/>
                  <a:gd name="T17" fmla="*/ 2 h 3"/>
                  <a:gd name="T18" fmla="*/ 4 w 5"/>
                  <a:gd name="T19" fmla="*/ 2 h 3"/>
                  <a:gd name="T20" fmla="*/ 2 w 5"/>
                  <a:gd name="T21" fmla="*/ 3 h 3"/>
                  <a:gd name="T22" fmla="*/ 2 w 5"/>
                  <a:gd name="T23" fmla="*/ 3 h 3"/>
                  <a:gd name="T24" fmla="*/ 0 w 5"/>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0" y="2"/>
                    </a:moveTo>
                    <a:lnTo>
                      <a:pt x="0" y="2"/>
                    </a:lnTo>
                    <a:lnTo>
                      <a:pt x="2" y="0"/>
                    </a:lnTo>
                    <a:lnTo>
                      <a:pt x="2" y="0"/>
                    </a:lnTo>
                    <a:lnTo>
                      <a:pt x="4" y="0"/>
                    </a:lnTo>
                    <a:lnTo>
                      <a:pt x="4" y="0"/>
                    </a:lnTo>
                    <a:lnTo>
                      <a:pt x="5" y="0"/>
                    </a:lnTo>
                    <a:lnTo>
                      <a:pt x="5" y="2"/>
                    </a:lnTo>
                    <a:lnTo>
                      <a:pt x="5" y="2"/>
                    </a:lnTo>
                    <a:lnTo>
                      <a:pt x="4" y="2"/>
                    </a:lnTo>
                    <a:lnTo>
                      <a:pt x="2" y="3"/>
                    </a:lnTo>
                    <a:lnTo>
                      <a:pt x="2" y="3"/>
                    </a:lnTo>
                    <a:lnTo>
                      <a:pt x="0" y="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21" name="Freeform 505"/>
              <p:cNvSpPr>
                <a:spLocks/>
              </p:cNvSpPr>
              <p:nvPr/>
            </p:nvSpPr>
            <p:spPr bwMode="auto">
              <a:xfrm>
                <a:off x="458" y="1497"/>
                <a:ext cx="3" cy="5"/>
              </a:xfrm>
              <a:custGeom>
                <a:avLst/>
                <a:gdLst>
                  <a:gd name="T0" fmla="*/ 3 w 3"/>
                  <a:gd name="T1" fmla="*/ 0 h 5"/>
                  <a:gd name="T2" fmla="*/ 3 w 3"/>
                  <a:gd name="T3" fmla="*/ 0 h 5"/>
                  <a:gd name="T4" fmla="*/ 3 w 3"/>
                  <a:gd name="T5" fmla="*/ 4 h 5"/>
                  <a:gd name="T6" fmla="*/ 3 w 3"/>
                  <a:gd name="T7" fmla="*/ 4 h 5"/>
                  <a:gd name="T8" fmla="*/ 3 w 3"/>
                  <a:gd name="T9" fmla="*/ 4 h 5"/>
                  <a:gd name="T10" fmla="*/ 3 w 3"/>
                  <a:gd name="T11" fmla="*/ 4 h 5"/>
                  <a:gd name="T12" fmla="*/ 3 w 3"/>
                  <a:gd name="T13" fmla="*/ 4 h 5"/>
                  <a:gd name="T14" fmla="*/ 3 w 3"/>
                  <a:gd name="T15" fmla="*/ 4 h 5"/>
                  <a:gd name="T16" fmla="*/ 0 w 3"/>
                  <a:gd name="T17" fmla="*/ 5 h 5"/>
                  <a:gd name="T18" fmla="*/ 0 w 3"/>
                  <a:gd name="T19" fmla="*/ 4 h 5"/>
                  <a:gd name="T20" fmla="*/ 3 w 3"/>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3" y="0"/>
                    </a:moveTo>
                    <a:lnTo>
                      <a:pt x="3" y="0"/>
                    </a:lnTo>
                    <a:lnTo>
                      <a:pt x="3" y="4"/>
                    </a:lnTo>
                    <a:lnTo>
                      <a:pt x="3" y="4"/>
                    </a:lnTo>
                    <a:lnTo>
                      <a:pt x="3" y="4"/>
                    </a:lnTo>
                    <a:lnTo>
                      <a:pt x="3" y="4"/>
                    </a:lnTo>
                    <a:lnTo>
                      <a:pt x="3" y="4"/>
                    </a:lnTo>
                    <a:lnTo>
                      <a:pt x="3" y="4"/>
                    </a:lnTo>
                    <a:lnTo>
                      <a:pt x="0" y="5"/>
                    </a:lnTo>
                    <a:lnTo>
                      <a:pt x="0" y="4"/>
                    </a:lnTo>
                    <a:lnTo>
                      <a:pt x="3"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22" name="Freeform 506"/>
              <p:cNvSpPr>
                <a:spLocks/>
              </p:cNvSpPr>
              <p:nvPr/>
            </p:nvSpPr>
            <p:spPr bwMode="auto">
              <a:xfrm>
                <a:off x="451" y="1501"/>
                <a:ext cx="5" cy="0"/>
              </a:xfrm>
              <a:custGeom>
                <a:avLst/>
                <a:gdLst>
                  <a:gd name="T0" fmla="*/ 3 w 5"/>
                  <a:gd name="T1" fmla="*/ 2 w 5"/>
                  <a:gd name="T2" fmla="*/ 0 w 5"/>
                  <a:gd name="T3" fmla="*/ 2 w 5"/>
                  <a:gd name="T4" fmla="*/ 5 w 5"/>
                  <a:gd name="T5" fmla="*/ 5 w 5"/>
                  <a:gd name="T6" fmla="*/ 3 w 5"/>
                </a:gdLst>
                <a:ahLst/>
                <a:cxnLst>
                  <a:cxn ang="0">
                    <a:pos x="T0" y="0"/>
                  </a:cxn>
                  <a:cxn ang="0">
                    <a:pos x="T1" y="0"/>
                  </a:cxn>
                  <a:cxn ang="0">
                    <a:pos x="T2" y="0"/>
                  </a:cxn>
                  <a:cxn ang="0">
                    <a:pos x="T3" y="0"/>
                  </a:cxn>
                  <a:cxn ang="0">
                    <a:pos x="T4" y="0"/>
                  </a:cxn>
                  <a:cxn ang="0">
                    <a:pos x="T5" y="0"/>
                  </a:cxn>
                  <a:cxn ang="0">
                    <a:pos x="T6" y="0"/>
                  </a:cxn>
                </a:cxnLst>
                <a:rect l="0" t="0" r="r" b="b"/>
                <a:pathLst>
                  <a:path w="5">
                    <a:moveTo>
                      <a:pt x="3" y="0"/>
                    </a:moveTo>
                    <a:lnTo>
                      <a:pt x="2" y="0"/>
                    </a:lnTo>
                    <a:lnTo>
                      <a:pt x="0" y="0"/>
                    </a:lnTo>
                    <a:lnTo>
                      <a:pt x="2" y="0"/>
                    </a:lnTo>
                    <a:lnTo>
                      <a:pt x="5" y="0"/>
                    </a:lnTo>
                    <a:lnTo>
                      <a:pt x="5" y="0"/>
                    </a:lnTo>
                    <a:lnTo>
                      <a:pt x="3"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23" name="Freeform 507"/>
              <p:cNvSpPr>
                <a:spLocks/>
              </p:cNvSpPr>
              <p:nvPr/>
            </p:nvSpPr>
            <p:spPr bwMode="auto">
              <a:xfrm>
                <a:off x="675" y="1581"/>
                <a:ext cx="15" cy="26"/>
              </a:xfrm>
              <a:custGeom>
                <a:avLst/>
                <a:gdLst>
                  <a:gd name="T0" fmla="*/ 12 w 15"/>
                  <a:gd name="T1" fmla="*/ 26 h 26"/>
                  <a:gd name="T2" fmla="*/ 12 w 15"/>
                  <a:gd name="T3" fmla="*/ 26 h 26"/>
                  <a:gd name="T4" fmla="*/ 10 w 15"/>
                  <a:gd name="T5" fmla="*/ 26 h 26"/>
                  <a:gd name="T6" fmla="*/ 10 w 15"/>
                  <a:gd name="T7" fmla="*/ 25 h 26"/>
                  <a:gd name="T8" fmla="*/ 10 w 15"/>
                  <a:gd name="T9" fmla="*/ 25 h 26"/>
                  <a:gd name="T10" fmla="*/ 9 w 15"/>
                  <a:gd name="T11" fmla="*/ 25 h 26"/>
                  <a:gd name="T12" fmla="*/ 9 w 15"/>
                  <a:gd name="T13" fmla="*/ 25 h 26"/>
                  <a:gd name="T14" fmla="*/ 7 w 15"/>
                  <a:gd name="T15" fmla="*/ 23 h 26"/>
                  <a:gd name="T16" fmla="*/ 7 w 15"/>
                  <a:gd name="T17" fmla="*/ 21 h 26"/>
                  <a:gd name="T18" fmla="*/ 7 w 15"/>
                  <a:gd name="T19" fmla="*/ 21 h 26"/>
                  <a:gd name="T20" fmla="*/ 5 w 15"/>
                  <a:gd name="T21" fmla="*/ 19 h 26"/>
                  <a:gd name="T22" fmla="*/ 5 w 15"/>
                  <a:gd name="T23" fmla="*/ 16 h 26"/>
                  <a:gd name="T24" fmla="*/ 2 w 15"/>
                  <a:gd name="T25" fmla="*/ 12 h 26"/>
                  <a:gd name="T26" fmla="*/ 2 w 15"/>
                  <a:gd name="T27" fmla="*/ 9 h 26"/>
                  <a:gd name="T28" fmla="*/ 0 w 15"/>
                  <a:gd name="T29" fmla="*/ 7 h 26"/>
                  <a:gd name="T30" fmla="*/ 0 w 15"/>
                  <a:gd name="T31" fmla="*/ 4 h 26"/>
                  <a:gd name="T32" fmla="*/ 2 w 15"/>
                  <a:gd name="T33" fmla="*/ 0 h 26"/>
                  <a:gd name="T34" fmla="*/ 7 w 15"/>
                  <a:gd name="T35" fmla="*/ 0 h 26"/>
                  <a:gd name="T36" fmla="*/ 15 w 15"/>
                  <a:gd name="T37" fmla="*/ 7 h 26"/>
                  <a:gd name="T38" fmla="*/ 15 w 15"/>
                  <a:gd name="T39" fmla="*/ 19 h 26"/>
                  <a:gd name="T40" fmla="*/ 15 w 15"/>
                  <a:gd name="T41" fmla="*/ 19 h 26"/>
                  <a:gd name="T42" fmla="*/ 15 w 15"/>
                  <a:gd name="T43" fmla="*/ 21 h 26"/>
                  <a:gd name="T44" fmla="*/ 15 w 15"/>
                  <a:gd name="T45" fmla="*/ 21 h 26"/>
                  <a:gd name="T46" fmla="*/ 14 w 15"/>
                  <a:gd name="T47" fmla="*/ 25 h 26"/>
                  <a:gd name="T48" fmla="*/ 14 w 15"/>
                  <a:gd name="T49" fmla="*/ 26 h 26"/>
                  <a:gd name="T50" fmla="*/ 12 w 15"/>
                  <a:gd name="T51" fmla="*/ 26 h 26"/>
                  <a:gd name="T52" fmla="*/ 12 w 15"/>
                  <a:gd name="T53" fmla="*/ 26 h 26"/>
                  <a:gd name="T54" fmla="*/ 12 w 15"/>
                  <a:gd name="T5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 h="26">
                    <a:moveTo>
                      <a:pt x="12" y="26"/>
                    </a:moveTo>
                    <a:lnTo>
                      <a:pt x="12" y="26"/>
                    </a:lnTo>
                    <a:lnTo>
                      <a:pt x="10" y="26"/>
                    </a:lnTo>
                    <a:lnTo>
                      <a:pt x="10" y="25"/>
                    </a:lnTo>
                    <a:lnTo>
                      <a:pt x="10" y="25"/>
                    </a:lnTo>
                    <a:lnTo>
                      <a:pt x="9" y="25"/>
                    </a:lnTo>
                    <a:lnTo>
                      <a:pt x="9" y="25"/>
                    </a:lnTo>
                    <a:lnTo>
                      <a:pt x="7" y="23"/>
                    </a:lnTo>
                    <a:lnTo>
                      <a:pt x="7" y="21"/>
                    </a:lnTo>
                    <a:lnTo>
                      <a:pt x="7" y="21"/>
                    </a:lnTo>
                    <a:lnTo>
                      <a:pt x="5" y="19"/>
                    </a:lnTo>
                    <a:lnTo>
                      <a:pt x="5" y="16"/>
                    </a:lnTo>
                    <a:lnTo>
                      <a:pt x="2" y="12"/>
                    </a:lnTo>
                    <a:lnTo>
                      <a:pt x="2" y="9"/>
                    </a:lnTo>
                    <a:lnTo>
                      <a:pt x="0" y="7"/>
                    </a:lnTo>
                    <a:lnTo>
                      <a:pt x="0" y="4"/>
                    </a:lnTo>
                    <a:lnTo>
                      <a:pt x="2" y="0"/>
                    </a:lnTo>
                    <a:lnTo>
                      <a:pt x="7" y="0"/>
                    </a:lnTo>
                    <a:lnTo>
                      <a:pt x="15" y="7"/>
                    </a:lnTo>
                    <a:lnTo>
                      <a:pt x="15" y="19"/>
                    </a:lnTo>
                    <a:lnTo>
                      <a:pt x="15" y="19"/>
                    </a:lnTo>
                    <a:lnTo>
                      <a:pt x="15" y="21"/>
                    </a:lnTo>
                    <a:lnTo>
                      <a:pt x="15" y="21"/>
                    </a:lnTo>
                    <a:lnTo>
                      <a:pt x="14" y="25"/>
                    </a:lnTo>
                    <a:lnTo>
                      <a:pt x="14" y="26"/>
                    </a:lnTo>
                    <a:lnTo>
                      <a:pt x="12" y="26"/>
                    </a:lnTo>
                    <a:lnTo>
                      <a:pt x="12" y="26"/>
                    </a:lnTo>
                    <a:lnTo>
                      <a:pt x="12" y="2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24" name="Freeform 508"/>
              <p:cNvSpPr>
                <a:spLocks/>
              </p:cNvSpPr>
              <p:nvPr/>
            </p:nvSpPr>
            <p:spPr bwMode="auto">
              <a:xfrm>
                <a:off x="684" y="1563"/>
                <a:ext cx="17" cy="30"/>
              </a:xfrm>
              <a:custGeom>
                <a:avLst/>
                <a:gdLst>
                  <a:gd name="T0" fmla="*/ 6 w 17"/>
                  <a:gd name="T1" fmla="*/ 27 h 30"/>
                  <a:gd name="T2" fmla="*/ 3 w 17"/>
                  <a:gd name="T3" fmla="*/ 25 h 30"/>
                  <a:gd name="T4" fmla="*/ 6 w 17"/>
                  <a:gd name="T5" fmla="*/ 22 h 30"/>
                  <a:gd name="T6" fmla="*/ 6 w 17"/>
                  <a:gd name="T7" fmla="*/ 22 h 30"/>
                  <a:gd name="T8" fmla="*/ 3 w 17"/>
                  <a:gd name="T9" fmla="*/ 17 h 30"/>
                  <a:gd name="T10" fmla="*/ 3 w 17"/>
                  <a:gd name="T11" fmla="*/ 8 h 30"/>
                  <a:gd name="T12" fmla="*/ 0 w 17"/>
                  <a:gd name="T13" fmla="*/ 3 h 30"/>
                  <a:gd name="T14" fmla="*/ 3 w 17"/>
                  <a:gd name="T15" fmla="*/ 0 h 30"/>
                  <a:gd name="T16" fmla="*/ 6 w 17"/>
                  <a:gd name="T17" fmla="*/ 3 h 30"/>
                  <a:gd name="T18" fmla="*/ 10 w 17"/>
                  <a:gd name="T19" fmla="*/ 3 h 30"/>
                  <a:gd name="T20" fmla="*/ 13 w 17"/>
                  <a:gd name="T21" fmla="*/ 6 h 30"/>
                  <a:gd name="T22" fmla="*/ 12 w 17"/>
                  <a:gd name="T23" fmla="*/ 8 h 30"/>
                  <a:gd name="T24" fmla="*/ 13 w 17"/>
                  <a:gd name="T25" fmla="*/ 12 h 30"/>
                  <a:gd name="T26" fmla="*/ 17 w 17"/>
                  <a:gd name="T27" fmla="*/ 17 h 30"/>
                  <a:gd name="T28" fmla="*/ 15 w 17"/>
                  <a:gd name="T29" fmla="*/ 20 h 30"/>
                  <a:gd name="T30" fmla="*/ 15 w 17"/>
                  <a:gd name="T31" fmla="*/ 24 h 30"/>
                  <a:gd name="T32" fmla="*/ 8 w 17"/>
                  <a:gd name="T33" fmla="*/ 30 h 30"/>
                  <a:gd name="T34" fmla="*/ 6 w 17"/>
                  <a:gd name="T35"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0">
                    <a:moveTo>
                      <a:pt x="6" y="27"/>
                    </a:moveTo>
                    <a:lnTo>
                      <a:pt x="3" y="25"/>
                    </a:lnTo>
                    <a:lnTo>
                      <a:pt x="6" y="22"/>
                    </a:lnTo>
                    <a:lnTo>
                      <a:pt x="6" y="22"/>
                    </a:lnTo>
                    <a:lnTo>
                      <a:pt x="3" y="17"/>
                    </a:lnTo>
                    <a:lnTo>
                      <a:pt x="3" y="8"/>
                    </a:lnTo>
                    <a:lnTo>
                      <a:pt x="0" y="3"/>
                    </a:lnTo>
                    <a:lnTo>
                      <a:pt x="3" y="0"/>
                    </a:lnTo>
                    <a:lnTo>
                      <a:pt x="6" y="3"/>
                    </a:lnTo>
                    <a:lnTo>
                      <a:pt x="10" y="3"/>
                    </a:lnTo>
                    <a:lnTo>
                      <a:pt x="13" y="6"/>
                    </a:lnTo>
                    <a:lnTo>
                      <a:pt x="12" y="8"/>
                    </a:lnTo>
                    <a:lnTo>
                      <a:pt x="13" y="12"/>
                    </a:lnTo>
                    <a:lnTo>
                      <a:pt x="17" y="17"/>
                    </a:lnTo>
                    <a:lnTo>
                      <a:pt x="15" y="20"/>
                    </a:lnTo>
                    <a:lnTo>
                      <a:pt x="15" y="24"/>
                    </a:lnTo>
                    <a:lnTo>
                      <a:pt x="8" y="30"/>
                    </a:lnTo>
                    <a:lnTo>
                      <a:pt x="6" y="2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25" name="Freeform 509"/>
              <p:cNvSpPr>
                <a:spLocks/>
              </p:cNvSpPr>
              <p:nvPr/>
            </p:nvSpPr>
            <p:spPr bwMode="auto">
              <a:xfrm>
                <a:off x="728" y="1614"/>
                <a:ext cx="15" cy="19"/>
              </a:xfrm>
              <a:custGeom>
                <a:avLst/>
                <a:gdLst>
                  <a:gd name="T0" fmla="*/ 0 w 15"/>
                  <a:gd name="T1" fmla="*/ 16 h 19"/>
                  <a:gd name="T2" fmla="*/ 2 w 15"/>
                  <a:gd name="T3" fmla="*/ 9 h 19"/>
                  <a:gd name="T4" fmla="*/ 5 w 15"/>
                  <a:gd name="T5" fmla="*/ 5 h 19"/>
                  <a:gd name="T6" fmla="*/ 5 w 15"/>
                  <a:gd name="T7" fmla="*/ 0 h 19"/>
                  <a:gd name="T8" fmla="*/ 10 w 15"/>
                  <a:gd name="T9" fmla="*/ 0 h 19"/>
                  <a:gd name="T10" fmla="*/ 15 w 15"/>
                  <a:gd name="T11" fmla="*/ 5 h 19"/>
                  <a:gd name="T12" fmla="*/ 15 w 15"/>
                  <a:gd name="T13" fmla="*/ 14 h 19"/>
                  <a:gd name="T14" fmla="*/ 12 w 15"/>
                  <a:gd name="T15" fmla="*/ 17 h 19"/>
                  <a:gd name="T16" fmla="*/ 7 w 15"/>
                  <a:gd name="T17" fmla="*/ 14 h 19"/>
                  <a:gd name="T18" fmla="*/ 7 w 15"/>
                  <a:gd name="T19" fmla="*/ 16 h 19"/>
                  <a:gd name="T20" fmla="*/ 3 w 15"/>
                  <a:gd name="T21" fmla="*/ 19 h 19"/>
                  <a:gd name="T22" fmla="*/ 0 w 15"/>
                  <a:gd name="T23"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9">
                    <a:moveTo>
                      <a:pt x="0" y="16"/>
                    </a:moveTo>
                    <a:lnTo>
                      <a:pt x="2" y="9"/>
                    </a:lnTo>
                    <a:lnTo>
                      <a:pt x="5" y="5"/>
                    </a:lnTo>
                    <a:lnTo>
                      <a:pt x="5" y="0"/>
                    </a:lnTo>
                    <a:lnTo>
                      <a:pt x="10" y="0"/>
                    </a:lnTo>
                    <a:lnTo>
                      <a:pt x="15" y="5"/>
                    </a:lnTo>
                    <a:lnTo>
                      <a:pt x="15" y="14"/>
                    </a:lnTo>
                    <a:lnTo>
                      <a:pt x="12" y="17"/>
                    </a:lnTo>
                    <a:lnTo>
                      <a:pt x="7" y="14"/>
                    </a:lnTo>
                    <a:lnTo>
                      <a:pt x="7" y="16"/>
                    </a:lnTo>
                    <a:lnTo>
                      <a:pt x="3" y="19"/>
                    </a:lnTo>
                    <a:lnTo>
                      <a:pt x="0" y="1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26" name="Freeform 510"/>
              <p:cNvSpPr>
                <a:spLocks/>
              </p:cNvSpPr>
              <p:nvPr/>
            </p:nvSpPr>
            <p:spPr bwMode="auto">
              <a:xfrm>
                <a:off x="701" y="1604"/>
                <a:ext cx="27" cy="38"/>
              </a:xfrm>
              <a:custGeom>
                <a:avLst/>
                <a:gdLst>
                  <a:gd name="T0" fmla="*/ 20 w 27"/>
                  <a:gd name="T1" fmla="*/ 38 h 38"/>
                  <a:gd name="T2" fmla="*/ 20 w 27"/>
                  <a:gd name="T3" fmla="*/ 34 h 38"/>
                  <a:gd name="T4" fmla="*/ 19 w 27"/>
                  <a:gd name="T5" fmla="*/ 31 h 38"/>
                  <a:gd name="T6" fmla="*/ 12 w 27"/>
                  <a:gd name="T7" fmla="*/ 27 h 38"/>
                  <a:gd name="T8" fmla="*/ 10 w 27"/>
                  <a:gd name="T9" fmla="*/ 22 h 38"/>
                  <a:gd name="T10" fmla="*/ 10 w 27"/>
                  <a:gd name="T11" fmla="*/ 20 h 38"/>
                  <a:gd name="T12" fmla="*/ 8 w 27"/>
                  <a:gd name="T13" fmla="*/ 20 h 38"/>
                  <a:gd name="T14" fmla="*/ 8 w 27"/>
                  <a:gd name="T15" fmla="*/ 15 h 38"/>
                  <a:gd name="T16" fmla="*/ 8 w 27"/>
                  <a:gd name="T17" fmla="*/ 12 h 38"/>
                  <a:gd name="T18" fmla="*/ 7 w 27"/>
                  <a:gd name="T19" fmla="*/ 10 h 38"/>
                  <a:gd name="T20" fmla="*/ 0 w 27"/>
                  <a:gd name="T21" fmla="*/ 10 h 38"/>
                  <a:gd name="T22" fmla="*/ 3 w 27"/>
                  <a:gd name="T23" fmla="*/ 7 h 38"/>
                  <a:gd name="T24" fmla="*/ 0 w 27"/>
                  <a:gd name="T25" fmla="*/ 2 h 38"/>
                  <a:gd name="T26" fmla="*/ 3 w 27"/>
                  <a:gd name="T27" fmla="*/ 2 h 38"/>
                  <a:gd name="T28" fmla="*/ 3 w 27"/>
                  <a:gd name="T29" fmla="*/ 2 h 38"/>
                  <a:gd name="T30" fmla="*/ 3 w 27"/>
                  <a:gd name="T31" fmla="*/ 2 h 38"/>
                  <a:gd name="T32" fmla="*/ 7 w 27"/>
                  <a:gd name="T33" fmla="*/ 0 h 38"/>
                  <a:gd name="T34" fmla="*/ 7 w 27"/>
                  <a:gd name="T35" fmla="*/ 0 h 38"/>
                  <a:gd name="T36" fmla="*/ 8 w 27"/>
                  <a:gd name="T37" fmla="*/ 0 h 38"/>
                  <a:gd name="T38" fmla="*/ 8 w 27"/>
                  <a:gd name="T39" fmla="*/ 0 h 38"/>
                  <a:gd name="T40" fmla="*/ 10 w 27"/>
                  <a:gd name="T41" fmla="*/ 2 h 38"/>
                  <a:gd name="T42" fmla="*/ 12 w 27"/>
                  <a:gd name="T43" fmla="*/ 3 h 38"/>
                  <a:gd name="T44" fmla="*/ 12 w 27"/>
                  <a:gd name="T45" fmla="*/ 3 h 38"/>
                  <a:gd name="T46" fmla="*/ 13 w 27"/>
                  <a:gd name="T47" fmla="*/ 8 h 38"/>
                  <a:gd name="T48" fmla="*/ 13 w 27"/>
                  <a:gd name="T49" fmla="*/ 8 h 38"/>
                  <a:gd name="T50" fmla="*/ 15 w 27"/>
                  <a:gd name="T51" fmla="*/ 8 h 38"/>
                  <a:gd name="T52" fmla="*/ 15 w 27"/>
                  <a:gd name="T53" fmla="*/ 8 h 38"/>
                  <a:gd name="T54" fmla="*/ 22 w 27"/>
                  <a:gd name="T55" fmla="*/ 15 h 38"/>
                  <a:gd name="T56" fmla="*/ 22 w 27"/>
                  <a:gd name="T57" fmla="*/ 19 h 38"/>
                  <a:gd name="T58" fmla="*/ 22 w 27"/>
                  <a:gd name="T59" fmla="*/ 19 h 38"/>
                  <a:gd name="T60" fmla="*/ 22 w 27"/>
                  <a:gd name="T61" fmla="*/ 20 h 38"/>
                  <a:gd name="T62" fmla="*/ 24 w 27"/>
                  <a:gd name="T63" fmla="*/ 24 h 38"/>
                  <a:gd name="T64" fmla="*/ 24 w 27"/>
                  <a:gd name="T65" fmla="*/ 24 h 38"/>
                  <a:gd name="T66" fmla="*/ 24 w 27"/>
                  <a:gd name="T67" fmla="*/ 24 h 38"/>
                  <a:gd name="T68" fmla="*/ 25 w 27"/>
                  <a:gd name="T69" fmla="*/ 24 h 38"/>
                  <a:gd name="T70" fmla="*/ 27 w 27"/>
                  <a:gd name="T71" fmla="*/ 29 h 38"/>
                  <a:gd name="T72" fmla="*/ 25 w 27"/>
                  <a:gd name="T73" fmla="*/ 31 h 38"/>
                  <a:gd name="T74" fmla="*/ 25 w 27"/>
                  <a:gd name="T75" fmla="*/ 31 h 38"/>
                  <a:gd name="T76" fmla="*/ 25 w 27"/>
                  <a:gd name="T77" fmla="*/ 31 h 38"/>
                  <a:gd name="T78" fmla="*/ 27 w 27"/>
                  <a:gd name="T79" fmla="*/ 31 h 38"/>
                  <a:gd name="T80" fmla="*/ 27 w 27"/>
                  <a:gd name="T81" fmla="*/ 38 h 38"/>
                  <a:gd name="T82" fmla="*/ 20 w 27"/>
                  <a:gd name="T8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 h="38">
                    <a:moveTo>
                      <a:pt x="20" y="38"/>
                    </a:moveTo>
                    <a:lnTo>
                      <a:pt x="20" y="34"/>
                    </a:lnTo>
                    <a:lnTo>
                      <a:pt x="19" y="31"/>
                    </a:lnTo>
                    <a:lnTo>
                      <a:pt x="12" y="27"/>
                    </a:lnTo>
                    <a:lnTo>
                      <a:pt x="10" y="22"/>
                    </a:lnTo>
                    <a:lnTo>
                      <a:pt x="10" y="20"/>
                    </a:lnTo>
                    <a:lnTo>
                      <a:pt x="8" y="20"/>
                    </a:lnTo>
                    <a:lnTo>
                      <a:pt x="8" y="15"/>
                    </a:lnTo>
                    <a:lnTo>
                      <a:pt x="8" y="12"/>
                    </a:lnTo>
                    <a:lnTo>
                      <a:pt x="7" y="10"/>
                    </a:lnTo>
                    <a:lnTo>
                      <a:pt x="0" y="10"/>
                    </a:lnTo>
                    <a:lnTo>
                      <a:pt x="3" y="7"/>
                    </a:lnTo>
                    <a:lnTo>
                      <a:pt x="0" y="2"/>
                    </a:lnTo>
                    <a:lnTo>
                      <a:pt x="3" y="2"/>
                    </a:lnTo>
                    <a:lnTo>
                      <a:pt x="3" y="2"/>
                    </a:lnTo>
                    <a:lnTo>
                      <a:pt x="3" y="2"/>
                    </a:lnTo>
                    <a:lnTo>
                      <a:pt x="7" y="0"/>
                    </a:lnTo>
                    <a:lnTo>
                      <a:pt x="7" y="0"/>
                    </a:lnTo>
                    <a:lnTo>
                      <a:pt x="8" y="0"/>
                    </a:lnTo>
                    <a:lnTo>
                      <a:pt x="8" y="0"/>
                    </a:lnTo>
                    <a:lnTo>
                      <a:pt x="10" y="2"/>
                    </a:lnTo>
                    <a:lnTo>
                      <a:pt x="12" y="3"/>
                    </a:lnTo>
                    <a:lnTo>
                      <a:pt x="12" y="3"/>
                    </a:lnTo>
                    <a:lnTo>
                      <a:pt x="13" y="8"/>
                    </a:lnTo>
                    <a:lnTo>
                      <a:pt x="13" y="8"/>
                    </a:lnTo>
                    <a:lnTo>
                      <a:pt x="15" y="8"/>
                    </a:lnTo>
                    <a:lnTo>
                      <a:pt x="15" y="8"/>
                    </a:lnTo>
                    <a:lnTo>
                      <a:pt x="22" y="15"/>
                    </a:lnTo>
                    <a:lnTo>
                      <a:pt x="22" y="19"/>
                    </a:lnTo>
                    <a:lnTo>
                      <a:pt x="22" y="19"/>
                    </a:lnTo>
                    <a:lnTo>
                      <a:pt x="22" y="20"/>
                    </a:lnTo>
                    <a:lnTo>
                      <a:pt x="24" y="24"/>
                    </a:lnTo>
                    <a:lnTo>
                      <a:pt x="24" y="24"/>
                    </a:lnTo>
                    <a:lnTo>
                      <a:pt x="24" y="24"/>
                    </a:lnTo>
                    <a:lnTo>
                      <a:pt x="25" y="24"/>
                    </a:lnTo>
                    <a:lnTo>
                      <a:pt x="27" y="29"/>
                    </a:lnTo>
                    <a:lnTo>
                      <a:pt x="25" y="31"/>
                    </a:lnTo>
                    <a:lnTo>
                      <a:pt x="25" y="31"/>
                    </a:lnTo>
                    <a:lnTo>
                      <a:pt x="25" y="31"/>
                    </a:lnTo>
                    <a:lnTo>
                      <a:pt x="27" y="31"/>
                    </a:lnTo>
                    <a:lnTo>
                      <a:pt x="27" y="38"/>
                    </a:lnTo>
                    <a:lnTo>
                      <a:pt x="20" y="3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27" name="Freeform 511"/>
              <p:cNvSpPr>
                <a:spLocks/>
              </p:cNvSpPr>
              <p:nvPr/>
            </p:nvSpPr>
            <p:spPr bwMode="auto">
              <a:xfrm>
                <a:off x="709" y="1628"/>
                <a:ext cx="9" cy="14"/>
              </a:xfrm>
              <a:custGeom>
                <a:avLst/>
                <a:gdLst>
                  <a:gd name="T0" fmla="*/ 5 w 9"/>
                  <a:gd name="T1" fmla="*/ 14 h 14"/>
                  <a:gd name="T2" fmla="*/ 0 w 9"/>
                  <a:gd name="T3" fmla="*/ 7 h 14"/>
                  <a:gd name="T4" fmla="*/ 0 w 9"/>
                  <a:gd name="T5" fmla="*/ 0 h 14"/>
                  <a:gd name="T6" fmla="*/ 9 w 9"/>
                  <a:gd name="T7" fmla="*/ 8 h 14"/>
                  <a:gd name="T8" fmla="*/ 9 w 9"/>
                  <a:gd name="T9" fmla="*/ 14 h 14"/>
                  <a:gd name="T10" fmla="*/ 5 w 9"/>
                  <a:gd name="T11" fmla="*/ 14 h 14"/>
                </a:gdLst>
                <a:ahLst/>
                <a:cxnLst>
                  <a:cxn ang="0">
                    <a:pos x="T0" y="T1"/>
                  </a:cxn>
                  <a:cxn ang="0">
                    <a:pos x="T2" y="T3"/>
                  </a:cxn>
                  <a:cxn ang="0">
                    <a:pos x="T4" y="T5"/>
                  </a:cxn>
                  <a:cxn ang="0">
                    <a:pos x="T6" y="T7"/>
                  </a:cxn>
                  <a:cxn ang="0">
                    <a:pos x="T8" y="T9"/>
                  </a:cxn>
                  <a:cxn ang="0">
                    <a:pos x="T10" y="T11"/>
                  </a:cxn>
                </a:cxnLst>
                <a:rect l="0" t="0" r="r" b="b"/>
                <a:pathLst>
                  <a:path w="9" h="14">
                    <a:moveTo>
                      <a:pt x="5" y="14"/>
                    </a:moveTo>
                    <a:lnTo>
                      <a:pt x="0" y="7"/>
                    </a:lnTo>
                    <a:lnTo>
                      <a:pt x="0" y="0"/>
                    </a:lnTo>
                    <a:lnTo>
                      <a:pt x="9" y="8"/>
                    </a:lnTo>
                    <a:lnTo>
                      <a:pt x="9" y="14"/>
                    </a:lnTo>
                    <a:lnTo>
                      <a:pt x="5"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28" name="Freeform 512"/>
              <p:cNvSpPr>
                <a:spLocks/>
              </p:cNvSpPr>
              <p:nvPr/>
            </p:nvSpPr>
            <p:spPr bwMode="auto">
              <a:xfrm>
                <a:off x="690" y="1592"/>
                <a:ext cx="11" cy="20"/>
              </a:xfrm>
              <a:custGeom>
                <a:avLst/>
                <a:gdLst>
                  <a:gd name="T0" fmla="*/ 4 w 11"/>
                  <a:gd name="T1" fmla="*/ 19 h 20"/>
                  <a:gd name="T2" fmla="*/ 4 w 11"/>
                  <a:gd name="T3" fmla="*/ 14 h 20"/>
                  <a:gd name="T4" fmla="*/ 6 w 11"/>
                  <a:gd name="T5" fmla="*/ 12 h 20"/>
                  <a:gd name="T6" fmla="*/ 4 w 11"/>
                  <a:gd name="T7" fmla="*/ 10 h 20"/>
                  <a:gd name="T8" fmla="*/ 0 w 11"/>
                  <a:gd name="T9" fmla="*/ 10 h 20"/>
                  <a:gd name="T10" fmla="*/ 0 w 11"/>
                  <a:gd name="T11" fmla="*/ 3 h 20"/>
                  <a:gd name="T12" fmla="*/ 4 w 11"/>
                  <a:gd name="T13" fmla="*/ 0 h 20"/>
                  <a:gd name="T14" fmla="*/ 11 w 11"/>
                  <a:gd name="T15" fmla="*/ 7 h 20"/>
                  <a:gd name="T16" fmla="*/ 11 w 11"/>
                  <a:gd name="T17" fmla="*/ 8 h 20"/>
                  <a:gd name="T18" fmla="*/ 11 w 11"/>
                  <a:gd name="T19" fmla="*/ 17 h 20"/>
                  <a:gd name="T20" fmla="*/ 7 w 11"/>
                  <a:gd name="T21" fmla="*/ 19 h 20"/>
                  <a:gd name="T22" fmla="*/ 7 w 11"/>
                  <a:gd name="T23" fmla="*/ 20 h 20"/>
                  <a:gd name="T24" fmla="*/ 4 w 11"/>
                  <a:gd name="T25" fmla="*/ 20 h 20"/>
                  <a:gd name="T26" fmla="*/ 4 w 11"/>
                  <a:gd name="T2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20">
                    <a:moveTo>
                      <a:pt x="4" y="19"/>
                    </a:moveTo>
                    <a:lnTo>
                      <a:pt x="4" y="14"/>
                    </a:lnTo>
                    <a:lnTo>
                      <a:pt x="6" y="12"/>
                    </a:lnTo>
                    <a:lnTo>
                      <a:pt x="4" y="10"/>
                    </a:lnTo>
                    <a:lnTo>
                      <a:pt x="0" y="10"/>
                    </a:lnTo>
                    <a:lnTo>
                      <a:pt x="0" y="3"/>
                    </a:lnTo>
                    <a:lnTo>
                      <a:pt x="4" y="0"/>
                    </a:lnTo>
                    <a:lnTo>
                      <a:pt x="11" y="7"/>
                    </a:lnTo>
                    <a:lnTo>
                      <a:pt x="11" y="8"/>
                    </a:lnTo>
                    <a:lnTo>
                      <a:pt x="11" y="17"/>
                    </a:lnTo>
                    <a:lnTo>
                      <a:pt x="7" y="19"/>
                    </a:lnTo>
                    <a:lnTo>
                      <a:pt x="7" y="20"/>
                    </a:lnTo>
                    <a:lnTo>
                      <a:pt x="4" y="20"/>
                    </a:lnTo>
                    <a:lnTo>
                      <a:pt x="4" y="1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29" name="Freeform 513"/>
              <p:cNvSpPr>
                <a:spLocks/>
              </p:cNvSpPr>
              <p:nvPr/>
            </p:nvSpPr>
            <p:spPr bwMode="auto">
              <a:xfrm>
                <a:off x="699" y="1590"/>
                <a:ext cx="19" cy="14"/>
              </a:xfrm>
              <a:custGeom>
                <a:avLst/>
                <a:gdLst>
                  <a:gd name="T0" fmla="*/ 5 w 19"/>
                  <a:gd name="T1" fmla="*/ 14 h 14"/>
                  <a:gd name="T2" fmla="*/ 3 w 19"/>
                  <a:gd name="T3" fmla="*/ 12 h 14"/>
                  <a:gd name="T4" fmla="*/ 3 w 19"/>
                  <a:gd name="T5" fmla="*/ 7 h 14"/>
                  <a:gd name="T6" fmla="*/ 0 w 19"/>
                  <a:gd name="T7" fmla="*/ 3 h 14"/>
                  <a:gd name="T8" fmla="*/ 0 w 19"/>
                  <a:gd name="T9" fmla="*/ 0 h 14"/>
                  <a:gd name="T10" fmla="*/ 5 w 19"/>
                  <a:gd name="T11" fmla="*/ 0 h 14"/>
                  <a:gd name="T12" fmla="*/ 10 w 19"/>
                  <a:gd name="T13" fmla="*/ 0 h 14"/>
                  <a:gd name="T14" fmla="*/ 12 w 19"/>
                  <a:gd name="T15" fmla="*/ 3 h 14"/>
                  <a:gd name="T16" fmla="*/ 17 w 19"/>
                  <a:gd name="T17" fmla="*/ 5 h 14"/>
                  <a:gd name="T18" fmla="*/ 19 w 19"/>
                  <a:gd name="T19" fmla="*/ 5 h 14"/>
                  <a:gd name="T20" fmla="*/ 14 w 19"/>
                  <a:gd name="T21" fmla="*/ 10 h 14"/>
                  <a:gd name="T22" fmla="*/ 14 w 19"/>
                  <a:gd name="T23" fmla="*/ 10 h 14"/>
                  <a:gd name="T24" fmla="*/ 14 w 19"/>
                  <a:gd name="T25" fmla="*/ 14 h 14"/>
                  <a:gd name="T26" fmla="*/ 14 w 19"/>
                  <a:gd name="T27" fmla="*/ 14 h 14"/>
                  <a:gd name="T28" fmla="*/ 12 w 19"/>
                  <a:gd name="T29" fmla="*/ 14 h 14"/>
                  <a:gd name="T30" fmla="*/ 10 w 19"/>
                  <a:gd name="T31" fmla="*/ 14 h 14"/>
                  <a:gd name="T32" fmla="*/ 5 w 19"/>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4">
                    <a:moveTo>
                      <a:pt x="5" y="14"/>
                    </a:moveTo>
                    <a:lnTo>
                      <a:pt x="3" y="12"/>
                    </a:lnTo>
                    <a:lnTo>
                      <a:pt x="3" y="7"/>
                    </a:lnTo>
                    <a:lnTo>
                      <a:pt x="0" y="3"/>
                    </a:lnTo>
                    <a:lnTo>
                      <a:pt x="0" y="0"/>
                    </a:lnTo>
                    <a:lnTo>
                      <a:pt x="5" y="0"/>
                    </a:lnTo>
                    <a:lnTo>
                      <a:pt x="10" y="0"/>
                    </a:lnTo>
                    <a:lnTo>
                      <a:pt x="12" y="3"/>
                    </a:lnTo>
                    <a:lnTo>
                      <a:pt x="17" y="5"/>
                    </a:lnTo>
                    <a:lnTo>
                      <a:pt x="19" y="5"/>
                    </a:lnTo>
                    <a:lnTo>
                      <a:pt x="14" y="10"/>
                    </a:lnTo>
                    <a:lnTo>
                      <a:pt x="14" y="10"/>
                    </a:lnTo>
                    <a:lnTo>
                      <a:pt x="14" y="14"/>
                    </a:lnTo>
                    <a:lnTo>
                      <a:pt x="14" y="14"/>
                    </a:lnTo>
                    <a:lnTo>
                      <a:pt x="12" y="14"/>
                    </a:lnTo>
                    <a:lnTo>
                      <a:pt x="10" y="14"/>
                    </a:lnTo>
                    <a:lnTo>
                      <a:pt x="5"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30" name="Freeform 514"/>
              <p:cNvSpPr>
                <a:spLocks/>
              </p:cNvSpPr>
              <p:nvPr/>
            </p:nvSpPr>
            <p:spPr bwMode="auto">
              <a:xfrm>
                <a:off x="713" y="1602"/>
                <a:ext cx="7" cy="7"/>
              </a:xfrm>
              <a:custGeom>
                <a:avLst/>
                <a:gdLst>
                  <a:gd name="T0" fmla="*/ 0 w 7"/>
                  <a:gd name="T1" fmla="*/ 7 h 7"/>
                  <a:gd name="T2" fmla="*/ 0 w 7"/>
                  <a:gd name="T3" fmla="*/ 2 h 7"/>
                  <a:gd name="T4" fmla="*/ 5 w 7"/>
                  <a:gd name="T5" fmla="*/ 0 h 7"/>
                  <a:gd name="T6" fmla="*/ 7 w 7"/>
                  <a:gd name="T7" fmla="*/ 4 h 7"/>
                  <a:gd name="T8" fmla="*/ 3 w 7"/>
                  <a:gd name="T9" fmla="*/ 7 h 7"/>
                  <a:gd name="T10" fmla="*/ 0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0" y="7"/>
                    </a:moveTo>
                    <a:lnTo>
                      <a:pt x="0" y="2"/>
                    </a:lnTo>
                    <a:lnTo>
                      <a:pt x="5" y="0"/>
                    </a:lnTo>
                    <a:lnTo>
                      <a:pt x="7" y="4"/>
                    </a:lnTo>
                    <a:lnTo>
                      <a:pt x="3" y="7"/>
                    </a:lnTo>
                    <a:lnTo>
                      <a:pt x="0"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31" name="Freeform 515"/>
              <p:cNvSpPr>
                <a:spLocks/>
              </p:cNvSpPr>
              <p:nvPr/>
            </p:nvSpPr>
            <p:spPr bwMode="auto">
              <a:xfrm>
                <a:off x="718" y="1604"/>
                <a:ext cx="8" cy="10"/>
              </a:xfrm>
              <a:custGeom>
                <a:avLst/>
                <a:gdLst>
                  <a:gd name="T0" fmla="*/ 3 w 8"/>
                  <a:gd name="T1" fmla="*/ 10 h 10"/>
                  <a:gd name="T2" fmla="*/ 0 w 8"/>
                  <a:gd name="T3" fmla="*/ 7 h 10"/>
                  <a:gd name="T4" fmla="*/ 2 w 8"/>
                  <a:gd name="T5" fmla="*/ 0 h 10"/>
                  <a:gd name="T6" fmla="*/ 5 w 8"/>
                  <a:gd name="T7" fmla="*/ 5 h 10"/>
                  <a:gd name="T8" fmla="*/ 7 w 8"/>
                  <a:gd name="T9" fmla="*/ 8 h 10"/>
                  <a:gd name="T10" fmla="*/ 8 w 8"/>
                  <a:gd name="T11" fmla="*/ 10 h 10"/>
                  <a:gd name="T12" fmla="*/ 3 w 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3" y="10"/>
                    </a:moveTo>
                    <a:lnTo>
                      <a:pt x="0" y="7"/>
                    </a:lnTo>
                    <a:lnTo>
                      <a:pt x="2" y="0"/>
                    </a:lnTo>
                    <a:lnTo>
                      <a:pt x="5" y="5"/>
                    </a:lnTo>
                    <a:lnTo>
                      <a:pt x="7" y="8"/>
                    </a:lnTo>
                    <a:lnTo>
                      <a:pt x="8" y="10"/>
                    </a:lnTo>
                    <a:lnTo>
                      <a:pt x="3"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32" name="Freeform 516"/>
              <p:cNvSpPr>
                <a:spLocks/>
              </p:cNvSpPr>
              <p:nvPr/>
            </p:nvSpPr>
            <p:spPr bwMode="auto">
              <a:xfrm>
                <a:off x="660" y="1564"/>
                <a:ext cx="25" cy="21"/>
              </a:xfrm>
              <a:custGeom>
                <a:avLst/>
                <a:gdLst>
                  <a:gd name="T0" fmla="*/ 15 w 25"/>
                  <a:gd name="T1" fmla="*/ 21 h 21"/>
                  <a:gd name="T2" fmla="*/ 15 w 25"/>
                  <a:gd name="T3" fmla="*/ 21 h 21"/>
                  <a:gd name="T4" fmla="*/ 13 w 25"/>
                  <a:gd name="T5" fmla="*/ 21 h 21"/>
                  <a:gd name="T6" fmla="*/ 13 w 25"/>
                  <a:gd name="T7" fmla="*/ 21 h 21"/>
                  <a:gd name="T8" fmla="*/ 12 w 25"/>
                  <a:gd name="T9" fmla="*/ 21 h 21"/>
                  <a:gd name="T10" fmla="*/ 12 w 25"/>
                  <a:gd name="T11" fmla="*/ 21 h 21"/>
                  <a:gd name="T12" fmla="*/ 6 w 25"/>
                  <a:gd name="T13" fmla="*/ 17 h 21"/>
                  <a:gd name="T14" fmla="*/ 5 w 25"/>
                  <a:gd name="T15" fmla="*/ 17 h 21"/>
                  <a:gd name="T16" fmla="*/ 3 w 25"/>
                  <a:gd name="T17" fmla="*/ 14 h 21"/>
                  <a:gd name="T18" fmla="*/ 0 w 25"/>
                  <a:gd name="T19" fmla="*/ 9 h 21"/>
                  <a:gd name="T20" fmla="*/ 1 w 25"/>
                  <a:gd name="T21" fmla="*/ 7 h 21"/>
                  <a:gd name="T22" fmla="*/ 0 w 25"/>
                  <a:gd name="T23" fmla="*/ 5 h 21"/>
                  <a:gd name="T24" fmla="*/ 3 w 25"/>
                  <a:gd name="T25" fmla="*/ 2 h 21"/>
                  <a:gd name="T26" fmla="*/ 5 w 25"/>
                  <a:gd name="T27" fmla="*/ 2 h 21"/>
                  <a:gd name="T28" fmla="*/ 5 w 25"/>
                  <a:gd name="T29" fmla="*/ 2 h 21"/>
                  <a:gd name="T30" fmla="*/ 6 w 25"/>
                  <a:gd name="T31" fmla="*/ 0 h 21"/>
                  <a:gd name="T32" fmla="*/ 8 w 25"/>
                  <a:gd name="T33" fmla="*/ 0 h 21"/>
                  <a:gd name="T34" fmla="*/ 8 w 25"/>
                  <a:gd name="T35" fmla="*/ 0 h 21"/>
                  <a:gd name="T36" fmla="*/ 15 w 25"/>
                  <a:gd name="T37" fmla="*/ 2 h 21"/>
                  <a:gd name="T38" fmla="*/ 17 w 25"/>
                  <a:gd name="T39" fmla="*/ 2 h 21"/>
                  <a:gd name="T40" fmla="*/ 13 w 25"/>
                  <a:gd name="T41" fmla="*/ 5 h 21"/>
                  <a:gd name="T42" fmla="*/ 18 w 25"/>
                  <a:gd name="T43" fmla="*/ 11 h 21"/>
                  <a:gd name="T44" fmla="*/ 18 w 25"/>
                  <a:gd name="T45" fmla="*/ 11 h 21"/>
                  <a:gd name="T46" fmla="*/ 22 w 25"/>
                  <a:gd name="T47" fmla="*/ 12 h 21"/>
                  <a:gd name="T48" fmla="*/ 22 w 25"/>
                  <a:gd name="T49" fmla="*/ 12 h 21"/>
                  <a:gd name="T50" fmla="*/ 24 w 25"/>
                  <a:gd name="T51" fmla="*/ 12 h 21"/>
                  <a:gd name="T52" fmla="*/ 24 w 25"/>
                  <a:gd name="T53" fmla="*/ 12 h 21"/>
                  <a:gd name="T54" fmla="*/ 25 w 25"/>
                  <a:gd name="T55" fmla="*/ 16 h 21"/>
                  <a:gd name="T56" fmla="*/ 25 w 25"/>
                  <a:gd name="T57" fmla="*/ 16 h 21"/>
                  <a:gd name="T58" fmla="*/ 22 w 25"/>
                  <a:gd name="T59" fmla="*/ 17 h 21"/>
                  <a:gd name="T60" fmla="*/ 20 w 25"/>
                  <a:gd name="T61" fmla="*/ 17 h 21"/>
                  <a:gd name="T62" fmla="*/ 15 w 25"/>
                  <a:gd name="T63" fmla="*/ 16 h 21"/>
                  <a:gd name="T64" fmla="*/ 15 w 25"/>
                  <a:gd name="T65" fmla="*/ 16 h 21"/>
                  <a:gd name="T66" fmla="*/ 15 w 25"/>
                  <a:gd name="T67" fmla="*/ 16 h 21"/>
                  <a:gd name="T68" fmla="*/ 17 w 25"/>
                  <a:gd name="T69" fmla="*/ 19 h 21"/>
                  <a:gd name="T70" fmla="*/ 17 w 25"/>
                  <a:gd name="T71" fmla="*/ 19 h 21"/>
                  <a:gd name="T72" fmla="*/ 17 w 25"/>
                  <a:gd name="T73" fmla="*/ 21 h 21"/>
                  <a:gd name="T74" fmla="*/ 17 w 25"/>
                  <a:gd name="T75" fmla="*/ 21 h 21"/>
                  <a:gd name="T76" fmla="*/ 15 w 25"/>
                  <a:gd name="T7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 h="21">
                    <a:moveTo>
                      <a:pt x="15" y="21"/>
                    </a:moveTo>
                    <a:lnTo>
                      <a:pt x="15" y="21"/>
                    </a:lnTo>
                    <a:lnTo>
                      <a:pt x="13" y="21"/>
                    </a:lnTo>
                    <a:lnTo>
                      <a:pt x="13" y="21"/>
                    </a:lnTo>
                    <a:lnTo>
                      <a:pt x="12" y="21"/>
                    </a:lnTo>
                    <a:lnTo>
                      <a:pt x="12" y="21"/>
                    </a:lnTo>
                    <a:lnTo>
                      <a:pt x="6" y="17"/>
                    </a:lnTo>
                    <a:lnTo>
                      <a:pt x="5" y="17"/>
                    </a:lnTo>
                    <a:lnTo>
                      <a:pt x="3" y="14"/>
                    </a:lnTo>
                    <a:lnTo>
                      <a:pt x="0" y="9"/>
                    </a:lnTo>
                    <a:lnTo>
                      <a:pt x="1" y="7"/>
                    </a:lnTo>
                    <a:lnTo>
                      <a:pt x="0" y="5"/>
                    </a:lnTo>
                    <a:lnTo>
                      <a:pt x="3" y="2"/>
                    </a:lnTo>
                    <a:lnTo>
                      <a:pt x="5" y="2"/>
                    </a:lnTo>
                    <a:lnTo>
                      <a:pt x="5" y="2"/>
                    </a:lnTo>
                    <a:lnTo>
                      <a:pt x="6" y="0"/>
                    </a:lnTo>
                    <a:lnTo>
                      <a:pt x="8" y="0"/>
                    </a:lnTo>
                    <a:lnTo>
                      <a:pt x="8" y="0"/>
                    </a:lnTo>
                    <a:lnTo>
                      <a:pt x="15" y="2"/>
                    </a:lnTo>
                    <a:lnTo>
                      <a:pt x="17" y="2"/>
                    </a:lnTo>
                    <a:lnTo>
                      <a:pt x="13" y="5"/>
                    </a:lnTo>
                    <a:lnTo>
                      <a:pt x="18" y="11"/>
                    </a:lnTo>
                    <a:lnTo>
                      <a:pt x="18" y="11"/>
                    </a:lnTo>
                    <a:lnTo>
                      <a:pt x="22" y="12"/>
                    </a:lnTo>
                    <a:lnTo>
                      <a:pt x="22" y="12"/>
                    </a:lnTo>
                    <a:lnTo>
                      <a:pt x="24" y="12"/>
                    </a:lnTo>
                    <a:lnTo>
                      <a:pt x="24" y="12"/>
                    </a:lnTo>
                    <a:lnTo>
                      <a:pt x="25" y="16"/>
                    </a:lnTo>
                    <a:lnTo>
                      <a:pt x="25" y="16"/>
                    </a:lnTo>
                    <a:lnTo>
                      <a:pt x="22" y="17"/>
                    </a:lnTo>
                    <a:lnTo>
                      <a:pt x="20" y="17"/>
                    </a:lnTo>
                    <a:lnTo>
                      <a:pt x="15" y="16"/>
                    </a:lnTo>
                    <a:lnTo>
                      <a:pt x="15" y="16"/>
                    </a:lnTo>
                    <a:lnTo>
                      <a:pt x="15" y="16"/>
                    </a:lnTo>
                    <a:lnTo>
                      <a:pt x="17" y="19"/>
                    </a:lnTo>
                    <a:lnTo>
                      <a:pt x="17" y="19"/>
                    </a:lnTo>
                    <a:lnTo>
                      <a:pt x="17" y="21"/>
                    </a:lnTo>
                    <a:lnTo>
                      <a:pt x="17" y="21"/>
                    </a:lnTo>
                    <a:lnTo>
                      <a:pt x="15" y="2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33" name="Freeform 517"/>
              <p:cNvSpPr>
                <a:spLocks/>
              </p:cNvSpPr>
              <p:nvPr/>
            </p:nvSpPr>
            <p:spPr bwMode="auto">
              <a:xfrm>
                <a:off x="673" y="1568"/>
                <a:ext cx="9" cy="8"/>
              </a:xfrm>
              <a:custGeom>
                <a:avLst/>
                <a:gdLst>
                  <a:gd name="T0" fmla="*/ 0 w 9"/>
                  <a:gd name="T1" fmla="*/ 7 h 8"/>
                  <a:gd name="T2" fmla="*/ 2 w 9"/>
                  <a:gd name="T3" fmla="*/ 0 h 8"/>
                  <a:gd name="T4" fmla="*/ 7 w 9"/>
                  <a:gd name="T5" fmla="*/ 0 h 8"/>
                  <a:gd name="T6" fmla="*/ 9 w 9"/>
                  <a:gd name="T7" fmla="*/ 1 h 8"/>
                  <a:gd name="T8" fmla="*/ 9 w 9"/>
                  <a:gd name="T9" fmla="*/ 5 h 8"/>
                  <a:gd name="T10" fmla="*/ 7 w 9"/>
                  <a:gd name="T11" fmla="*/ 8 h 8"/>
                  <a:gd name="T12" fmla="*/ 0 w 9"/>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0" y="7"/>
                    </a:moveTo>
                    <a:lnTo>
                      <a:pt x="2" y="0"/>
                    </a:lnTo>
                    <a:lnTo>
                      <a:pt x="7" y="0"/>
                    </a:lnTo>
                    <a:lnTo>
                      <a:pt x="9" y="1"/>
                    </a:lnTo>
                    <a:lnTo>
                      <a:pt x="9" y="5"/>
                    </a:lnTo>
                    <a:lnTo>
                      <a:pt x="7" y="8"/>
                    </a:lnTo>
                    <a:lnTo>
                      <a:pt x="0"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34" name="Freeform 518"/>
              <p:cNvSpPr>
                <a:spLocks/>
              </p:cNvSpPr>
              <p:nvPr/>
            </p:nvSpPr>
            <p:spPr bwMode="auto">
              <a:xfrm>
                <a:off x="487" y="1516"/>
                <a:ext cx="19" cy="16"/>
              </a:xfrm>
              <a:custGeom>
                <a:avLst/>
                <a:gdLst>
                  <a:gd name="T0" fmla="*/ 5 w 19"/>
                  <a:gd name="T1" fmla="*/ 11 h 16"/>
                  <a:gd name="T2" fmla="*/ 7 w 19"/>
                  <a:gd name="T3" fmla="*/ 7 h 16"/>
                  <a:gd name="T4" fmla="*/ 8 w 19"/>
                  <a:gd name="T5" fmla="*/ 5 h 16"/>
                  <a:gd name="T6" fmla="*/ 14 w 19"/>
                  <a:gd name="T7" fmla="*/ 0 h 16"/>
                  <a:gd name="T8" fmla="*/ 19 w 19"/>
                  <a:gd name="T9" fmla="*/ 0 h 16"/>
                  <a:gd name="T10" fmla="*/ 14 w 19"/>
                  <a:gd name="T11" fmla="*/ 7 h 16"/>
                  <a:gd name="T12" fmla="*/ 12 w 19"/>
                  <a:gd name="T13" fmla="*/ 11 h 16"/>
                  <a:gd name="T14" fmla="*/ 8 w 19"/>
                  <a:gd name="T15" fmla="*/ 14 h 16"/>
                  <a:gd name="T16" fmla="*/ 0 w 19"/>
                  <a:gd name="T17" fmla="*/ 16 h 16"/>
                  <a:gd name="T18" fmla="*/ 5 w 19"/>
                  <a:gd name="T1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6">
                    <a:moveTo>
                      <a:pt x="5" y="11"/>
                    </a:moveTo>
                    <a:lnTo>
                      <a:pt x="7" y="7"/>
                    </a:lnTo>
                    <a:lnTo>
                      <a:pt x="8" y="5"/>
                    </a:lnTo>
                    <a:lnTo>
                      <a:pt x="14" y="0"/>
                    </a:lnTo>
                    <a:lnTo>
                      <a:pt x="19" y="0"/>
                    </a:lnTo>
                    <a:lnTo>
                      <a:pt x="14" y="7"/>
                    </a:lnTo>
                    <a:lnTo>
                      <a:pt x="12" y="11"/>
                    </a:lnTo>
                    <a:lnTo>
                      <a:pt x="8" y="14"/>
                    </a:lnTo>
                    <a:lnTo>
                      <a:pt x="0" y="16"/>
                    </a:lnTo>
                    <a:lnTo>
                      <a:pt x="5" y="1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35" name="Freeform 519"/>
              <p:cNvSpPr>
                <a:spLocks/>
              </p:cNvSpPr>
              <p:nvPr/>
            </p:nvSpPr>
            <p:spPr bwMode="auto">
              <a:xfrm>
                <a:off x="507" y="1513"/>
                <a:ext cx="11" cy="7"/>
              </a:xfrm>
              <a:custGeom>
                <a:avLst/>
                <a:gdLst>
                  <a:gd name="T0" fmla="*/ 0 w 11"/>
                  <a:gd name="T1" fmla="*/ 7 h 7"/>
                  <a:gd name="T2" fmla="*/ 0 w 11"/>
                  <a:gd name="T3" fmla="*/ 1 h 7"/>
                  <a:gd name="T4" fmla="*/ 7 w 11"/>
                  <a:gd name="T5" fmla="*/ 0 h 7"/>
                  <a:gd name="T6" fmla="*/ 11 w 11"/>
                  <a:gd name="T7" fmla="*/ 3 h 7"/>
                  <a:gd name="T8" fmla="*/ 7 w 11"/>
                  <a:gd name="T9" fmla="*/ 7 h 7"/>
                  <a:gd name="T10" fmla="*/ 0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0" y="7"/>
                    </a:moveTo>
                    <a:lnTo>
                      <a:pt x="0" y="1"/>
                    </a:lnTo>
                    <a:lnTo>
                      <a:pt x="7" y="0"/>
                    </a:lnTo>
                    <a:lnTo>
                      <a:pt x="11" y="3"/>
                    </a:lnTo>
                    <a:lnTo>
                      <a:pt x="7" y="7"/>
                    </a:lnTo>
                    <a:lnTo>
                      <a:pt x="0"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36" name="Freeform 520"/>
              <p:cNvSpPr>
                <a:spLocks/>
              </p:cNvSpPr>
              <p:nvPr/>
            </p:nvSpPr>
            <p:spPr bwMode="auto">
              <a:xfrm>
                <a:off x="388" y="1571"/>
                <a:ext cx="37" cy="28"/>
              </a:xfrm>
              <a:custGeom>
                <a:avLst/>
                <a:gdLst>
                  <a:gd name="T0" fmla="*/ 12 w 37"/>
                  <a:gd name="T1" fmla="*/ 28 h 28"/>
                  <a:gd name="T2" fmla="*/ 12 w 37"/>
                  <a:gd name="T3" fmla="*/ 28 h 28"/>
                  <a:gd name="T4" fmla="*/ 8 w 37"/>
                  <a:gd name="T5" fmla="*/ 26 h 28"/>
                  <a:gd name="T6" fmla="*/ 6 w 37"/>
                  <a:gd name="T7" fmla="*/ 24 h 28"/>
                  <a:gd name="T8" fmla="*/ 10 w 37"/>
                  <a:gd name="T9" fmla="*/ 21 h 28"/>
                  <a:gd name="T10" fmla="*/ 10 w 37"/>
                  <a:gd name="T11" fmla="*/ 21 h 28"/>
                  <a:gd name="T12" fmla="*/ 8 w 37"/>
                  <a:gd name="T13" fmla="*/ 21 h 28"/>
                  <a:gd name="T14" fmla="*/ 5 w 37"/>
                  <a:gd name="T15" fmla="*/ 22 h 28"/>
                  <a:gd name="T16" fmla="*/ 3 w 37"/>
                  <a:gd name="T17" fmla="*/ 22 h 28"/>
                  <a:gd name="T18" fmla="*/ 3 w 37"/>
                  <a:gd name="T19" fmla="*/ 17 h 28"/>
                  <a:gd name="T20" fmla="*/ 0 w 37"/>
                  <a:gd name="T21" fmla="*/ 16 h 28"/>
                  <a:gd name="T22" fmla="*/ 0 w 37"/>
                  <a:gd name="T23" fmla="*/ 10 h 28"/>
                  <a:gd name="T24" fmla="*/ 1 w 37"/>
                  <a:gd name="T25" fmla="*/ 9 h 28"/>
                  <a:gd name="T26" fmla="*/ 3 w 37"/>
                  <a:gd name="T27" fmla="*/ 5 h 28"/>
                  <a:gd name="T28" fmla="*/ 10 w 37"/>
                  <a:gd name="T29" fmla="*/ 5 h 28"/>
                  <a:gd name="T30" fmla="*/ 13 w 37"/>
                  <a:gd name="T31" fmla="*/ 10 h 28"/>
                  <a:gd name="T32" fmla="*/ 13 w 37"/>
                  <a:gd name="T33" fmla="*/ 10 h 28"/>
                  <a:gd name="T34" fmla="*/ 13 w 37"/>
                  <a:gd name="T35" fmla="*/ 7 h 28"/>
                  <a:gd name="T36" fmla="*/ 12 w 37"/>
                  <a:gd name="T37" fmla="*/ 4 h 28"/>
                  <a:gd name="T38" fmla="*/ 13 w 37"/>
                  <a:gd name="T39" fmla="*/ 2 h 28"/>
                  <a:gd name="T40" fmla="*/ 18 w 37"/>
                  <a:gd name="T41" fmla="*/ 2 h 28"/>
                  <a:gd name="T42" fmla="*/ 20 w 37"/>
                  <a:gd name="T43" fmla="*/ 4 h 28"/>
                  <a:gd name="T44" fmla="*/ 22 w 37"/>
                  <a:gd name="T45" fmla="*/ 4 h 28"/>
                  <a:gd name="T46" fmla="*/ 22 w 37"/>
                  <a:gd name="T47" fmla="*/ 0 h 28"/>
                  <a:gd name="T48" fmla="*/ 34 w 37"/>
                  <a:gd name="T49" fmla="*/ 0 h 28"/>
                  <a:gd name="T50" fmla="*/ 37 w 37"/>
                  <a:gd name="T51" fmla="*/ 7 h 28"/>
                  <a:gd name="T52" fmla="*/ 37 w 37"/>
                  <a:gd name="T53" fmla="*/ 10 h 28"/>
                  <a:gd name="T54" fmla="*/ 37 w 37"/>
                  <a:gd name="T55" fmla="*/ 12 h 28"/>
                  <a:gd name="T56" fmla="*/ 30 w 37"/>
                  <a:gd name="T57" fmla="*/ 12 h 28"/>
                  <a:gd name="T58" fmla="*/ 27 w 37"/>
                  <a:gd name="T59" fmla="*/ 14 h 28"/>
                  <a:gd name="T60" fmla="*/ 24 w 37"/>
                  <a:gd name="T61" fmla="*/ 19 h 28"/>
                  <a:gd name="T62" fmla="*/ 18 w 37"/>
                  <a:gd name="T63" fmla="*/ 19 h 28"/>
                  <a:gd name="T64" fmla="*/ 17 w 37"/>
                  <a:gd name="T65" fmla="*/ 21 h 28"/>
                  <a:gd name="T66" fmla="*/ 17 w 37"/>
                  <a:gd name="T67" fmla="*/ 21 h 28"/>
                  <a:gd name="T68" fmla="*/ 15 w 37"/>
                  <a:gd name="T69" fmla="*/ 24 h 28"/>
                  <a:gd name="T70" fmla="*/ 15 w 37"/>
                  <a:gd name="T71" fmla="*/ 24 h 28"/>
                  <a:gd name="T72" fmla="*/ 13 w 37"/>
                  <a:gd name="T73" fmla="*/ 26 h 28"/>
                  <a:gd name="T74" fmla="*/ 12 w 37"/>
                  <a:gd name="T7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 h="28">
                    <a:moveTo>
                      <a:pt x="12" y="28"/>
                    </a:moveTo>
                    <a:lnTo>
                      <a:pt x="12" y="28"/>
                    </a:lnTo>
                    <a:lnTo>
                      <a:pt x="8" y="26"/>
                    </a:lnTo>
                    <a:lnTo>
                      <a:pt x="6" y="24"/>
                    </a:lnTo>
                    <a:lnTo>
                      <a:pt x="10" y="21"/>
                    </a:lnTo>
                    <a:lnTo>
                      <a:pt x="10" y="21"/>
                    </a:lnTo>
                    <a:lnTo>
                      <a:pt x="8" y="21"/>
                    </a:lnTo>
                    <a:lnTo>
                      <a:pt x="5" y="22"/>
                    </a:lnTo>
                    <a:lnTo>
                      <a:pt x="3" y="22"/>
                    </a:lnTo>
                    <a:lnTo>
                      <a:pt x="3" y="17"/>
                    </a:lnTo>
                    <a:lnTo>
                      <a:pt x="0" y="16"/>
                    </a:lnTo>
                    <a:lnTo>
                      <a:pt x="0" y="10"/>
                    </a:lnTo>
                    <a:lnTo>
                      <a:pt x="1" y="9"/>
                    </a:lnTo>
                    <a:lnTo>
                      <a:pt x="3" y="5"/>
                    </a:lnTo>
                    <a:lnTo>
                      <a:pt x="10" y="5"/>
                    </a:lnTo>
                    <a:lnTo>
                      <a:pt x="13" y="10"/>
                    </a:lnTo>
                    <a:lnTo>
                      <a:pt x="13" y="10"/>
                    </a:lnTo>
                    <a:lnTo>
                      <a:pt x="13" y="7"/>
                    </a:lnTo>
                    <a:lnTo>
                      <a:pt x="12" y="4"/>
                    </a:lnTo>
                    <a:lnTo>
                      <a:pt x="13" y="2"/>
                    </a:lnTo>
                    <a:lnTo>
                      <a:pt x="18" y="2"/>
                    </a:lnTo>
                    <a:lnTo>
                      <a:pt x="20" y="4"/>
                    </a:lnTo>
                    <a:lnTo>
                      <a:pt x="22" y="4"/>
                    </a:lnTo>
                    <a:lnTo>
                      <a:pt x="22" y="0"/>
                    </a:lnTo>
                    <a:lnTo>
                      <a:pt x="34" y="0"/>
                    </a:lnTo>
                    <a:lnTo>
                      <a:pt x="37" y="7"/>
                    </a:lnTo>
                    <a:lnTo>
                      <a:pt x="37" y="10"/>
                    </a:lnTo>
                    <a:lnTo>
                      <a:pt x="37" y="12"/>
                    </a:lnTo>
                    <a:lnTo>
                      <a:pt x="30" y="12"/>
                    </a:lnTo>
                    <a:lnTo>
                      <a:pt x="27" y="14"/>
                    </a:lnTo>
                    <a:lnTo>
                      <a:pt x="24" y="19"/>
                    </a:lnTo>
                    <a:lnTo>
                      <a:pt x="18" y="19"/>
                    </a:lnTo>
                    <a:lnTo>
                      <a:pt x="17" y="21"/>
                    </a:lnTo>
                    <a:lnTo>
                      <a:pt x="17" y="21"/>
                    </a:lnTo>
                    <a:lnTo>
                      <a:pt x="15" y="24"/>
                    </a:lnTo>
                    <a:lnTo>
                      <a:pt x="15" y="24"/>
                    </a:lnTo>
                    <a:lnTo>
                      <a:pt x="13" y="26"/>
                    </a:lnTo>
                    <a:lnTo>
                      <a:pt x="12" y="28"/>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37" name="Freeform 521"/>
              <p:cNvSpPr>
                <a:spLocks/>
              </p:cNvSpPr>
              <p:nvPr/>
            </p:nvSpPr>
            <p:spPr bwMode="auto">
              <a:xfrm>
                <a:off x="388" y="1571"/>
                <a:ext cx="37" cy="28"/>
              </a:xfrm>
              <a:custGeom>
                <a:avLst/>
                <a:gdLst>
                  <a:gd name="T0" fmla="*/ 12 w 37"/>
                  <a:gd name="T1" fmla="*/ 28 h 28"/>
                  <a:gd name="T2" fmla="*/ 12 w 37"/>
                  <a:gd name="T3" fmla="*/ 28 h 28"/>
                  <a:gd name="T4" fmla="*/ 8 w 37"/>
                  <a:gd name="T5" fmla="*/ 26 h 28"/>
                  <a:gd name="T6" fmla="*/ 6 w 37"/>
                  <a:gd name="T7" fmla="*/ 24 h 28"/>
                  <a:gd name="T8" fmla="*/ 10 w 37"/>
                  <a:gd name="T9" fmla="*/ 21 h 28"/>
                  <a:gd name="T10" fmla="*/ 10 w 37"/>
                  <a:gd name="T11" fmla="*/ 21 h 28"/>
                  <a:gd name="T12" fmla="*/ 8 w 37"/>
                  <a:gd name="T13" fmla="*/ 21 h 28"/>
                  <a:gd name="T14" fmla="*/ 5 w 37"/>
                  <a:gd name="T15" fmla="*/ 22 h 28"/>
                  <a:gd name="T16" fmla="*/ 3 w 37"/>
                  <a:gd name="T17" fmla="*/ 22 h 28"/>
                  <a:gd name="T18" fmla="*/ 3 w 37"/>
                  <a:gd name="T19" fmla="*/ 17 h 28"/>
                  <a:gd name="T20" fmla="*/ 0 w 37"/>
                  <a:gd name="T21" fmla="*/ 16 h 28"/>
                  <a:gd name="T22" fmla="*/ 0 w 37"/>
                  <a:gd name="T23" fmla="*/ 10 h 28"/>
                  <a:gd name="T24" fmla="*/ 1 w 37"/>
                  <a:gd name="T25" fmla="*/ 9 h 28"/>
                  <a:gd name="T26" fmla="*/ 3 w 37"/>
                  <a:gd name="T27" fmla="*/ 5 h 28"/>
                  <a:gd name="T28" fmla="*/ 10 w 37"/>
                  <a:gd name="T29" fmla="*/ 5 h 28"/>
                  <a:gd name="T30" fmla="*/ 13 w 37"/>
                  <a:gd name="T31" fmla="*/ 10 h 28"/>
                  <a:gd name="T32" fmla="*/ 13 w 37"/>
                  <a:gd name="T33" fmla="*/ 10 h 28"/>
                  <a:gd name="T34" fmla="*/ 13 w 37"/>
                  <a:gd name="T35" fmla="*/ 7 h 28"/>
                  <a:gd name="T36" fmla="*/ 12 w 37"/>
                  <a:gd name="T37" fmla="*/ 4 h 28"/>
                  <a:gd name="T38" fmla="*/ 13 w 37"/>
                  <a:gd name="T39" fmla="*/ 2 h 28"/>
                  <a:gd name="T40" fmla="*/ 18 w 37"/>
                  <a:gd name="T41" fmla="*/ 2 h 28"/>
                  <a:gd name="T42" fmla="*/ 20 w 37"/>
                  <a:gd name="T43" fmla="*/ 4 h 28"/>
                  <a:gd name="T44" fmla="*/ 22 w 37"/>
                  <a:gd name="T45" fmla="*/ 4 h 28"/>
                  <a:gd name="T46" fmla="*/ 22 w 37"/>
                  <a:gd name="T47" fmla="*/ 0 h 28"/>
                  <a:gd name="T48" fmla="*/ 34 w 37"/>
                  <a:gd name="T49" fmla="*/ 0 h 28"/>
                  <a:gd name="T50" fmla="*/ 37 w 37"/>
                  <a:gd name="T51" fmla="*/ 7 h 28"/>
                  <a:gd name="T52" fmla="*/ 37 w 37"/>
                  <a:gd name="T53" fmla="*/ 10 h 28"/>
                  <a:gd name="T54" fmla="*/ 37 w 37"/>
                  <a:gd name="T55" fmla="*/ 12 h 28"/>
                  <a:gd name="T56" fmla="*/ 30 w 37"/>
                  <a:gd name="T57" fmla="*/ 12 h 28"/>
                  <a:gd name="T58" fmla="*/ 27 w 37"/>
                  <a:gd name="T59" fmla="*/ 14 h 28"/>
                  <a:gd name="T60" fmla="*/ 24 w 37"/>
                  <a:gd name="T61" fmla="*/ 19 h 28"/>
                  <a:gd name="T62" fmla="*/ 18 w 37"/>
                  <a:gd name="T63" fmla="*/ 19 h 28"/>
                  <a:gd name="T64" fmla="*/ 17 w 37"/>
                  <a:gd name="T65" fmla="*/ 21 h 28"/>
                  <a:gd name="T66" fmla="*/ 17 w 37"/>
                  <a:gd name="T67" fmla="*/ 21 h 28"/>
                  <a:gd name="T68" fmla="*/ 15 w 37"/>
                  <a:gd name="T69" fmla="*/ 24 h 28"/>
                  <a:gd name="T70" fmla="*/ 15 w 37"/>
                  <a:gd name="T71" fmla="*/ 24 h 28"/>
                  <a:gd name="T72" fmla="*/ 13 w 37"/>
                  <a:gd name="T73" fmla="*/ 26 h 28"/>
                  <a:gd name="T74" fmla="*/ 12 w 37"/>
                  <a:gd name="T7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 h="28">
                    <a:moveTo>
                      <a:pt x="12" y="28"/>
                    </a:moveTo>
                    <a:lnTo>
                      <a:pt x="12" y="28"/>
                    </a:lnTo>
                    <a:lnTo>
                      <a:pt x="8" y="26"/>
                    </a:lnTo>
                    <a:lnTo>
                      <a:pt x="6" y="24"/>
                    </a:lnTo>
                    <a:lnTo>
                      <a:pt x="10" y="21"/>
                    </a:lnTo>
                    <a:lnTo>
                      <a:pt x="10" y="21"/>
                    </a:lnTo>
                    <a:lnTo>
                      <a:pt x="8" y="21"/>
                    </a:lnTo>
                    <a:lnTo>
                      <a:pt x="5" y="22"/>
                    </a:lnTo>
                    <a:lnTo>
                      <a:pt x="3" y="22"/>
                    </a:lnTo>
                    <a:lnTo>
                      <a:pt x="3" y="17"/>
                    </a:lnTo>
                    <a:lnTo>
                      <a:pt x="0" y="16"/>
                    </a:lnTo>
                    <a:lnTo>
                      <a:pt x="0" y="10"/>
                    </a:lnTo>
                    <a:lnTo>
                      <a:pt x="1" y="9"/>
                    </a:lnTo>
                    <a:lnTo>
                      <a:pt x="3" y="5"/>
                    </a:lnTo>
                    <a:lnTo>
                      <a:pt x="10" y="5"/>
                    </a:lnTo>
                    <a:lnTo>
                      <a:pt x="13" y="10"/>
                    </a:lnTo>
                    <a:lnTo>
                      <a:pt x="13" y="10"/>
                    </a:lnTo>
                    <a:lnTo>
                      <a:pt x="13" y="7"/>
                    </a:lnTo>
                    <a:lnTo>
                      <a:pt x="12" y="4"/>
                    </a:lnTo>
                    <a:lnTo>
                      <a:pt x="13" y="2"/>
                    </a:lnTo>
                    <a:lnTo>
                      <a:pt x="18" y="2"/>
                    </a:lnTo>
                    <a:lnTo>
                      <a:pt x="20" y="4"/>
                    </a:lnTo>
                    <a:lnTo>
                      <a:pt x="22" y="4"/>
                    </a:lnTo>
                    <a:lnTo>
                      <a:pt x="22" y="0"/>
                    </a:lnTo>
                    <a:lnTo>
                      <a:pt x="34" y="0"/>
                    </a:lnTo>
                    <a:lnTo>
                      <a:pt x="37" y="7"/>
                    </a:lnTo>
                    <a:lnTo>
                      <a:pt x="37" y="10"/>
                    </a:lnTo>
                    <a:lnTo>
                      <a:pt x="37" y="12"/>
                    </a:lnTo>
                    <a:lnTo>
                      <a:pt x="30" y="12"/>
                    </a:lnTo>
                    <a:lnTo>
                      <a:pt x="27" y="14"/>
                    </a:lnTo>
                    <a:lnTo>
                      <a:pt x="24" y="19"/>
                    </a:lnTo>
                    <a:lnTo>
                      <a:pt x="18" y="19"/>
                    </a:lnTo>
                    <a:lnTo>
                      <a:pt x="17" y="21"/>
                    </a:lnTo>
                    <a:lnTo>
                      <a:pt x="17" y="21"/>
                    </a:lnTo>
                    <a:lnTo>
                      <a:pt x="15" y="24"/>
                    </a:lnTo>
                    <a:lnTo>
                      <a:pt x="15" y="24"/>
                    </a:lnTo>
                    <a:lnTo>
                      <a:pt x="13" y="26"/>
                    </a:lnTo>
                    <a:lnTo>
                      <a:pt x="12" y="28"/>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38" name="Freeform 522"/>
              <p:cNvSpPr>
                <a:spLocks/>
              </p:cNvSpPr>
              <p:nvPr/>
            </p:nvSpPr>
            <p:spPr bwMode="auto">
              <a:xfrm>
                <a:off x="410" y="1557"/>
                <a:ext cx="20" cy="14"/>
              </a:xfrm>
              <a:custGeom>
                <a:avLst/>
                <a:gdLst>
                  <a:gd name="T0" fmla="*/ 0 w 20"/>
                  <a:gd name="T1" fmla="*/ 11 h 14"/>
                  <a:gd name="T2" fmla="*/ 2 w 20"/>
                  <a:gd name="T3" fmla="*/ 7 h 14"/>
                  <a:gd name="T4" fmla="*/ 5 w 20"/>
                  <a:gd name="T5" fmla="*/ 7 h 14"/>
                  <a:gd name="T6" fmla="*/ 5 w 20"/>
                  <a:gd name="T7" fmla="*/ 4 h 14"/>
                  <a:gd name="T8" fmla="*/ 14 w 20"/>
                  <a:gd name="T9" fmla="*/ 0 h 14"/>
                  <a:gd name="T10" fmla="*/ 14 w 20"/>
                  <a:gd name="T11" fmla="*/ 4 h 14"/>
                  <a:gd name="T12" fmla="*/ 20 w 20"/>
                  <a:gd name="T13" fmla="*/ 7 h 14"/>
                  <a:gd name="T14" fmla="*/ 15 w 20"/>
                  <a:gd name="T15" fmla="*/ 11 h 14"/>
                  <a:gd name="T16" fmla="*/ 10 w 20"/>
                  <a:gd name="T17" fmla="*/ 11 h 14"/>
                  <a:gd name="T18" fmla="*/ 7 w 20"/>
                  <a:gd name="T19" fmla="*/ 11 h 14"/>
                  <a:gd name="T20" fmla="*/ 3 w 20"/>
                  <a:gd name="T21" fmla="*/ 14 h 14"/>
                  <a:gd name="T22" fmla="*/ 0 w 20"/>
                  <a:gd name="T23"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0" y="11"/>
                    </a:moveTo>
                    <a:lnTo>
                      <a:pt x="2" y="7"/>
                    </a:lnTo>
                    <a:lnTo>
                      <a:pt x="5" y="7"/>
                    </a:lnTo>
                    <a:lnTo>
                      <a:pt x="5" y="4"/>
                    </a:lnTo>
                    <a:lnTo>
                      <a:pt x="14" y="0"/>
                    </a:lnTo>
                    <a:lnTo>
                      <a:pt x="14" y="4"/>
                    </a:lnTo>
                    <a:lnTo>
                      <a:pt x="20" y="7"/>
                    </a:lnTo>
                    <a:lnTo>
                      <a:pt x="15" y="11"/>
                    </a:lnTo>
                    <a:lnTo>
                      <a:pt x="10" y="11"/>
                    </a:lnTo>
                    <a:lnTo>
                      <a:pt x="7" y="11"/>
                    </a:lnTo>
                    <a:lnTo>
                      <a:pt x="3" y="14"/>
                    </a:lnTo>
                    <a:lnTo>
                      <a:pt x="0" y="1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39" name="Freeform 523"/>
              <p:cNvSpPr>
                <a:spLocks/>
              </p:cNvSpPr>
              <p:nvPr/>
            </p:nvSpPr>
            <p:spPr bwMode="auto">
              <a:xfrm>
                <a:off x="258" y="1628"/>
                <a:ext cx="15" cy="8"/>
              </a:xfrm>
              <a:custGeom>
                <a:avLst/>
                <a:gdLst>
                  <a:gd name="T0" fmla="*/ 0 w 15"/>
                  <a:gd name="T1" fmla="*/ 7 h 8"/>
                  <a:gd name="T2" fmla="*/ 3 w 15"/>
                  <a:gd name="T3" fmla="*/ 3 h 8"/>
                  <a:gd name="T4" fmla="*/ 5 w 15"/>
                  <a:gd name="T5" fmla="*/ 0 h 8"/>
                  <a:gd name="T6" fmla="*/ 10 w 15"/>
                  <a:gd name="T7" fmla="*/ 0 h 8"/>
                  <a:gd name="T8" fmla="*/ 15 w 15"/>
                  <a:gd name="T9" fmla="*/ 0 h 8"/>
                  <a:gd name="T10" fmla="*/ 13 w 15"/>
                  <a:gd name="T11" fmla="*/ 8 h 8"/>
                  <a:gd name="T12" fmla="*/ 6 w 15"/>
                  <a:gd name="T13" fmla="*/ 8 h 8"/>
                  <a:gd name="T14" fmla="*/ 0 w 15"/>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0" y="7"/>
                    </a:moveTo>
                    <a:lnTo>
                      <a:pt x="3" y="3"/>
                    </a:lnTo>
                    <a:lnTo>
                      <a:pt x="5" y="0"/>
                    </a:lnTo>
                    <a:lnTo>
                      <a:pt x="10" y="0"/>
                    </a:lnTo>
                    <a:lnTo>
                      <a:pt x="15" y="0"/>
                    </a:lnTo>
                    <a:lnTo>
                      <a:pt x="13" y="8"/>
                    </a:lnTo>
                    <a:lnTo>
                      <a:pt x="6" y="8"/>
                    </a:lnTo>
                    <a:lnTo>
                      <a:pt x="0"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40" name="Freeform 524"/>
              <p:cNvSpPr>
                <a:spLocks/>
              </p:cNvSpPr>
              <p:nvPr/>
            </p:nvSpPr>
            <p:spPr bwMode="auto">
              <a:xfrm>
                <a:off x="234" y="1631"/>
                <a:ext cx="25" cy="17"/>
              </a:xfrm>
              <a:custGeom>
                <a:avLst/>
                <a:gdLst>
                  <a:gd name="T0" fmla="*/ 1 w 25"/>
                  <a:gd name="T1" fmla="*/ 14 h 17"/>
                  <a:gd name="T2" fmla="*/ 1 w 25"/>
                  <a:gd name="T3" fmla="*/ 14 h 17"/>
                  <a:gd name="T4" fmla="*/ 0 w 25"/>
                  <a:gd name="T5" fmla="*/ 12 h 17"/>
                  <a:gd name="T6" fmla="*/ 1 w 25"/>
                  <a:gd name="T7" fmla="*/ 9 h 17"/>
                  <a:gd name="T8" fmla="*/ 6 w 25"/>
                  <a:gd name="T9" fmla="*/ 4 h 17"/>
                  <a:gd name="T10" fmla="*/ 10 w 25"/>
                  <a:gd name="T11" fmla="*/ 4 h 17"/>
                  <a:gd name="T12" fmla="*/ 13 w 25"/>
                  <a:gd name="T13" fmla="*/ 4 h 17"/>
                  <a:gd name="T14" fmla="*/ 15 w 25"/>
                  <a:gd name="T15" fmla="*/ 2 h 17"/>
                  <a:gd name="T16" fmla="*/ 20 w 25"/>
                  <a:gd name="T17" fmla="*/ 0 h 17"/>
                  <a:gd name="T18" fmla="*/ 24 w 25"/>
                  <a:gd name="T19" fmla="*/ 4 h 17"/>
                  <a:gd name="T20" fmla="*/ 25 w 25"/>
                  <a:gd name="T21" fmla="*/ 11 h 17"/>
                  <a:gd name="T22" fmla="*/ 25 w 25"/>
                  <a:gd name="T23" fmla="*/ 11 h 17"/>
                  <a:gd name="T24" fmla="*/ 25 w 25"/>
                  <a:gd name="T25" fmla="*/ 11 h 17"/>
                  <a:gd name="T26" fmla="*/ 25 w 25"/>
                  <a:gd name="T27" fmla="*/ 12 h 17"/>
                  <a:gd name="T28" fmla="*/ 22 w 25"/>
                  <a:gd name="T29" fmla="*/ 14 h 17"/>
                  <a:gd name="T30" fmla="*/ 17 w 25"/>
                  <a:gd name="T31" fmla="*/ 14 h 17"/>
                  <a:gd name="T32" fmla="*/ 10 w 25"/>
                  <a:gd name="T33" fmla="*/ 16 h 17"/>
                  <a:gd name="T34" fmla="*/ 3 w 25"/>
                  <a:gd name="T35" fmla="*/ 17 h 17"/>
                  <a:gd name="T36" fmla="*/ 1 w 25"/>
                  <a:gd name="T37"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7">
                    <a:moveTo>
                      <a:pt x="1" y="14"/>
                    </a:moveTo>
                    <a:lnTo>
                      <a:pt x="1" y="14"/>
                    </a:lnTo>
                    <a:lnTo>
                      <a:pt x="0" y="12"/>
                    </a:lnTo>
                    <a:lnTo>
                      <a:pt x="1" y="9"/>
                    </a:lnTo>
                    <a:lnTo>
                      <a:pt x="6" y="4"/>
                    </a:lnTo>
                    <a:lnTo>
                      <a:pt x="10" y="4"/>
                    </a:lnTo>
                    <a:lnTo>
                      <a:pt x="13" y="4"/>
                    </a:lnTo>
                    <a:lnTo>
                      <a:pt x="15" y="2"/>
                    </a:lnTo>
                    <a:lnTo>
                      <a:pt x="20" y="0"/>
                    </a:lnTo>
                    <a:lnTo>
                      <a:pt x="24" y="4"/>
                    </a:lnTo>
                    <a:lnTo>
                      <a:pt x="25" y="11"/>
                    </a:lnTo>
                    <a:lnTo>
                      <a:pt x="25" y="11"/>
                    </a:lnTo>
                    <a:lnTo>
                      <a:pt x="25" y="11"/>
                    </a:lnTo>
                    <a:lnTo>
                      <a:pt x="25" y="12"/>
                    </a:lnTo>
                    <a:lnTo>
                      <a:pt x="22" y="14"/>
                    </a:lnTo>
                    <a:lnTo>
                      <a:pt x="17" y="14"/>
                    </a:lnTo>
                    <a:lnTo>
                      <a:pt x="10" y="16"/>
                    </a:lnTo>
                    <a:lnTo>
                      <a:pt x="3" y="17"/>
                    </a:lnTo>
                    <a:lnTo>
                      <a:pt x="1"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41" name="Freeform 525"/>
              <p:cNvSpPr>
                <a:spLocks/>
              </p:cNvSpPr>
              <p:nvPr/>
            </p:nvSpPr>
            <p:spPr bwMode="auto">
              <a:xfrm>
                <a:off x="215" y="1650"/>
                <a:ext cx="8" cy="7"/>
              </a:xfrm>
              <a:custGeom>
                <a:avLst/>
                <a:gdLst>
                  <a:gd name="T0" fmla="*/ 3 w 8"/>
                  <a:gd name="T1" fmla="*/ 7 h 7"/>
                  <a:gd name="T2" fmla="*/ 3 w 8"/>
                  <a:gd name="T3" fmla="*/ 7 h 7"/>
                  <a:gd name="T4" fmla="*/ 2 w 8"/>
                  <a:gd name="T5" fmla="*/ 5 h 7"/>
                  <a:gd name="T6" fmla="*/ 2 w 8"/>
                  <a:gd name="T7" fmla="*/ 4 h 7"/>
                  <a:gd name="T8" fmla="*/ 0 w 8"/>
                  <a:gd name="T9" fmla="*/ 2 h 7"/>
                  <a:gd name="T10" fmla="*/ 7 w 8"/>
                  <a:gd name="T11" fmla="*/ 0 h 7"/>
                  <a:gd name="T12" fmla="*/ 8 w 8"/>
                  <a:gd name="T13" fmla="*/ 4 h 7"/>
                  <a:gd name="T14" fmla="*/ 8 w 8"/>
                  <a:gd name="T15" fmla="*/ 4 h 7"/>
                  <a:gd name="T16" fmla="*/ 8 w 8"/>
                  <a:gd name="T17" fmla="*/ 4 h 7"/>
                  <a:gd name="T18" fmla="*/ 7 w 8"/>
                  <a:gd name="T19" fmla="*/ 5 h 7"/>
                  <a:gd name="T20" fmla="*/ 3 w 8"/>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3" y="7"/>
                    </a:moveTo>
                    <a:lnTo>
                      <a:pt x="3" y="7"/>
                    </a:lnTo>
                    <a:lnTo>
                      <a:pt x="2" y="5"/>
                    </a:lnTo>
                    <a:lnTo>
                      <a:pt x="2" y="4"/>
                    </a:lnTo>
                    <a:lnTo>
                      <a:pt x="0" y="2"/>
                    </a:lnTo>
                    <a:lnTo>
                      <a:pt x="7" y="0"/>
                    </a:lnTo>
                    <a:lnTo>
                      <a:pt x="8" y="4"/>
                    </a:lnTo>
                    <a:lnTo>
                      <a:pt x="8" y="4"/>
                    </a:lnTo>
                    <a:lnTo>
                      <a:pt x="8" y="4"/>
                    </a:lnTo>
                    <a:lnTo>
                      <a:pt x="7" y="5"/>
                    </a:lnTo>
                    <a:lnTo>
                      <a:pt x="3" y="7"/>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42" name="Freeform 526"/>
              <p:cNvSpPr>
                <a:spLocks/>
              </p:cNvSpPr>
              <p:nvPr/>
            </p:nvSpPr>
            <p:spPr bwMode="auto">
              <a:xfrm>
                <a:off x="215" y="1650"/>
                <a:ext cx="8" cy="7"/>
              </a:xfrm>
              <a:custGeom>
                <a:avLst/>
                <a:gdLst>
                  <a:gd name="T0" fmla="*/ 3 w 8"/>
                  <a:gd name="T1" fmla="*/ 7 h 7"/>
                  <a:gd name="T2" fmla="*/ 3 w 8"/>
                  <a:gd name="T3" fmla="*/ 7 h 7"/>
                  <a:gd name="T4" fmla="*/ 2 w 8"/>
                  <a:gd name="T5" fmla="*/ 5 h 7"/>
                  <a:gd name="T6" fmla="*/ 2 w 8"/>
                  <a:gd name="T7" fmla="*/ 4 h 7"/>
                  <a:gd name="T8" fmla="*/ 0 w 8"/>
                  <a:gd name="T9" fmla="*/ 2 h 7"/>
                  <a:gd name="T10" fmla="*/ 7 w 8"/>
                  <a:gd name="T11" fmla="*/ 0 h 7"/>
                  <a:gd name="T12" fmla="*/ 8 w 8"/>
                  <a:gd name="T13" fmla="*/ 4 h 7"/>
                  <a:gd name="T14" fmla="*/ 8 w 8"/>
                  <a:gd name="T15" fmla="*/ 4 h 7"/>
                  <a:gd name="T16" fmla="*/ 8 w 8"/>
                  <a:gd name="T17" fmla="*/ 4 h 7"/>
                  <a:gd name="T18" fmla="*/ 7 w 8"/>
                  <a:gd name="T19" fmla="*/ 5 h 7"/>
                  <a:gd name="T20" fmla="*/ 3 w 8"/>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3" y="7"/>
                    </a:moveTo>
                    <a:lnTo>
                      <a:pt x="3" y="7"/>
                    </a:lnTo>
                    <a:lnTo>
                      <a:pt x="2" y="5"/>
                    </a:lnTo>
                    <a:lnTo>
                      <a:pt x="2" y="4"/>
                    </a:lnTo>
                    <a:lnTo>
                      <a:pt x="0" y="2"/>
                    </a:lnTo>
                    <a:lnTo>
                      <a:pt x="7" y="0"/>
                    </a:lnTo>
                    <a:lnTo>
                      <a:pt x="8" y="4"/>
                    </a:lnTo>
                    <a:lnTo>
                      <a:pt x="8" y="4"/>
                    </a:lnTo>
                    <a:lnTo>
                      <a:pt x="8" y="4"/>
                    </a:lnTo>
                    <a:lnTo>
                      <a:pt x="7" y="5"/>
                    </a:lnTo>
                    <a:lnTo>
                      <a:pt x="3" y="7"/>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43" name="Freeform 527"/>
              <p:cNvSpPr>
                <a:spLocks/>
              </p:cNvSpPr>
              <p:nvPr/>
            </p:nvSpPr>
            <p:spPr bwMode="auto">
              <a:xfrm>
                <a:off x="189" y="1655"/>
                <a:ext cx="26" cy="16"/>
              </a:xfrm>
              <a:custGeom>
                <a:avLst/>
                <a:gdLst>
                  <a:gd name="T0" fmla="*/ 0 w 26"/>
                  <a:gd name="T1" fmla="*/ 16 h 16"/>
                  <a:gd name="T2" fmla="*/ 7 w 26"/>
                  <a:gd name="T3" fmla="*/ 11 h 16"/>
                  <a:gd name="T4" fmla="*/ 10 w 26"/>
                  <a:gd name="T5" fmla="*/ 9 h 16"/>
                  <a:gd name="T6" fmla="*/ 12 w 26"/>
                  <a:gd name="T7" fmla="*/ 5 h 16"/>
                  <a:gd name="T8" fmla="*/ 12 w 26"/>
                  <a:gd name="T9" fmla="*/ 5 h 16"/>
                  <a:gd name="T10" fmla="*/ 12 w 26"/>
                  <a:gd name="T11" fmla="*/ 0 h 16"/>
                  <a:gd name="T12" fmla="*/ 26 w 26"/>
                  <a:gd name="T13" fmla="*/ 0 h 16"/>
                  <a:gd name="T14" fmla="*/ 24 w 26"/>
                  <a:gd name="T15" fmla="*/ 5 h 16"/>
                  <a:gd name="T16" fmla="*/ 21 w 26"/>
                  <a:gd name="T17" fmla="*/ 11 h 16"/>
                  <a:gd name="T18" fmla="*/ 17 w 26"/>
                  <a:gd name="T19" fmla="*/ 12 h 16"/>
                  <a:gd name="T20" fmla="*/ 12 w 26"/>
                  <a:gd name="T21" fmla="*/ 16 h 16"/>
                  <a:gd name="T22" fmla="*/ 0 w 26"/>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6">
                    <a:moveTo>
                      <a:pt x="0" y="16"/>
                    </a:moveTo>
                    <a:lnTo>
                      <a:pt x="7" y="11"/>
                    </a:lnTo>
                    <a:lnTo>
                      <a:pt x="10" y="9"/>
                    </a:lnTo>
                    <a:lnTo>
                      <a:pt x="12" y="5"/>
                    </a:lnTo>
                    <a:lnTo>
                      <a:pt x="12" y="5"/>
                    </a:lnTo>
                    <a:lnTo>
                      <a:pt x="12" y="0"/>
                    </a:lnTo>
                    <a:lnTo>
                      <a:pt x="26" y="0"/>
                    </a:lnTo>
                    <a:lnTo>
                      <a:pt x="24" y="5"/>
                    </a:lnTo>
                    <a:lnTo>
                      <a:pt x="21" y="11"/>
                    </a:lnTo>
                    <a:lnTo>
                      <a:pt x="17" y="12"/>
                    </a:lnTo>
                    <a:lnTo>
                      <a:pt x="12" y="16"/>
                    </a:lnTo>
                    <a:lnTo>
                      <a:pt x="0" y="1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44" name="Freeform 528"/>
              <p:cNvSpPr>
                <a:spLocks/>
              </p:cNvSpPr>
              <p:nvPr/>
            </p:nvSpPr>
            <p:spPr bwMode="auto">
              <a:xfrm>
                <a:off x="186" y="1662"/>
                <a:ext cx="7" cy="9"/>
              </a:xfrm>
              <a:custGeom>
                <a:avLst/>
                <a:gdLst>
                  <a:gd name="T0" fmla="*/ 0 w 7"/>
                  <a:gd name="T1" fmla="*/ 9 h 9"/>
                  <a:gd name="T2" fmla="*/ 0 w 7"/>
                  <a:gd name="T3" fmla="*/ 4 h 9"/>
                  <a:gd name="T4" fmla="*/ 3 w 7"/>
                  <a:gd name="T5" fmla="*/ 0 h 9"/>
                  <a:gd name="T6" fmla="*/ 7 w 7"/>
                  <a:gd name="T7" fmla="*/ 4 h 9"/>
                  <a:gd name="T8" fmla="*/ 5 w 7"/>
                  <a:gd name="T9" fmla="*/ 9 h 9"/>
                  <a:gd name="T10" fmla="*/ 0 w 7"/>
                  <a:gd name="T11" fmla="*/ 9 h 9"/>
                </a:gdLst>
                <a:ahLst/>
                <a:cxnLst>
                  <a:cxn ang="0">
                    <a:pos x="T0" y="T1"/>
                  </a:cxn>
                  <a:cxn ang="0">
                    <a:pos x="T2" y="T3"/>
                  </a:cxn>
                  <a:cxn ang="0">
                    <a:pos x="T4" y="T5"/>
                  </a:cxn>
                  <a:cxn ang="0">
                    <a:pos x="T6" y="T7"/>
                  </a:cxn>
                  <a:cxn ang="0">
                    <a:pos x="T8" y="T9"/>
                  </a:cxn>
                  <a:cxn ang="0">
                    <a:pos x="T10" y="T11"/>
                  </a:cxn>
                </a:cxnLst>
                <a:rect l="0" t="0" r="r" b="b"/>
                <a:pathLst>
                  <a:path w="7" h="9">
                    <a:moveTo>
                      <a:pt x="0" y="9"/>
                    </a:moveTo>
                    <a:lnTo>
                      <a:pt x="0" y="4"/>
                    </a:lnTo>
                    <a:lnTo>
                      <a:pt x="3" y="0"/>
                    </a:lnTo>
                    <a:lnTo>
                      <a:pt x="7" y="4"/>
                    </a:lnTo>
                    <a:lnTo>
                      <a:pt x="5" y="9"/>
                    </a:lnTo>
                    <a:lnTo>
                      <a:pt x="0"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45" name="Freeform 529"/>
              <p:cNvSpPr>
                <a:spLocks/>
              </p:cNvSpPr>
              <p:nvPr/>
            </p:nvSpPr>
            <p:spPr bwMode="auto">
              <a:xfrm>
                <a:off x="293" y="1624"/>
                <a:ext cx="9" cy="9"/>
              </a:xfrm>
              <a:custGeom>
                <a:avLst/>
                <a:gdLst>
                  <a:gd name="T0" fmla="*/ 0 w 9"/>
                  <a:gd name="T1" fmla="*/ 4 h 9"/>
                  <a:gd name="T2" fmla="*/ 4 w 9"/>
                  <a:gd name="T3" fmla="*/ 0 h 9"/>
                  <a:gd name="T4" fmla="*/ 7 w 9"/>
                  <a:gd name="T5" fmla="*/ 0 h 9"/>
                  <a:gd name="T6" fmla="*/ 9 w 9"/>
                  <a:gd name="T7" fmla="*/ 4 h 9"/>
                  <a:gd name="T8" fmla="*/ 4 w 9"/>
                  <a:gd name="T9" fmla="*/ 9 h 9"/>
                  <a:gd name="T10" fmla="*/ 0 w 9"/>
                  <a:gd name="T11" fmla="*/ 4 h 9"/>
                </a:gdLst>
                <a:ahLst/>
                <a:cxnLst>
                  <a:cxn ang="0">
                    <a:pos x="T0" y="T1"/>
                  </a:cxn>
                  <a:cxn ang="0">
                    <a:pos x="T2" y="T3"/>
                  </a:cxn>
                  <a:cxn ang="0">
                    <a:pos x="T4" y="T5"/>
                  </a:cxn>
                  <a:cxn ang="0">
                    <a:pos x="T6" y="T7"/>
                  </a:cxn>
                  <a:cxn ang="0">
                    <a:pos x="T8" y="T9"/>
                  </a:cxn>
                  <a:cxn ang="0">
                    <a:pos x="T10" y="T11"/>
                  </a:cxn>
                </a:cxnLst>
                <a:rect l="0" t="0" r="r" b="b"/>
                <a:pathLst>
                  <a:path w="9" h="9">
                    <a:moveTo>
                      <a:pt x="0" y="4"/>
                    </a:moveTo>
                    <a:lnTo>
                      <a:pt x="4" y="0"/>
                    </a:lnTo>
                    <a:lnTo>
                      <a:pt x="7" y="0"/>
                    </a:lnTo>
                    <a:lnTo>
                      <a:pt x="9" y="4"/>
                    </a:lnTo>
                    <a:lnTo>
                      <a:pt x="4" y="9"/>
                    </a:lnTo>
                    <a:lnTo>
                      <a:pt x="0" y="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46" name="Freeform 530"/>
              <p:cNvSpPr>
                <a:spLocks/>
              </p:cNvSpPr>
              <p:nvPr/>
            </p:nvSpPr>
            <p:spPr bwMode="auto">
              <a:xfrm>
                <a:off x="304" y="1626"/>
                <a:ext cx="5" cy="12"/>
              </a:xfrm>
              <a:custGeom>
                <a:avLst/>
                <a:gdLst>
                  <a:gd name="T0" fmla="*/ 0 w 5"/>
                  <a:gd name="T1" fmla="*/ 7 h 12"/>
                  <a:gd name="T2" fmla="*/ 5 w 5"/>
                  <a:gd name="T3" fmla="*/ 0 h 12"/>
                  <a:gd name="T4" fmla="*/ 5 w 5"/>
                  <a:gd name="T5" fmla="*/ 7 h 12"/>
                  <a:gd name="T6" fmla="*/ 0 w 5"/>
                  <a:gd name="T7" fmla="*/ 12 h 12"/>
                  <a:gd name="T8" fmla="*/ 0 w 5"/>
                  <a:gd name="T9" fmla="*/ 7 h 12"/>
                </a:gdLst>
                <a:ahLst/>
                <a:cxnLst>
                  <a:cxn ang="0">
                    <a:pos x="T0" y="T1"/>
                  </a:cxn>
                  <a:cxn ang="0">
                    <a:pos x="T2" y="T3"/>
                  </a:cxn>
                  <a:cxn ang="0">
                    <a:pos x="T4" y="T5"/>
                  </a:cxn>
                  <a:cxn ang="0">
                    <a:pos x="T6" y="T7"/>
                  </a:cxn>
                  <a:cxn ang="0">
                    <a:pos x="T8" y="T9"/>
                  </a:cxn>
                </a:cxnLst>
                <a:rect l="0" t="0" r="r" b="b"/>
                <a:pathLst>
                  <a:path w="5" h="12">
                    <a:moveTo>
                      <a:pt x="0" y="7"/>
                    </a:moveTo>
                    <a:lnTo>
                      <a:pt x="5" y="0"/>
                    </a:lnTo>
                    <a:lnTo>
                      <a:pt x="5" y="7"/>
                    </a:lnTo>
                    <a:lnTo>
                      <a:pt x="0" y="12"/>
                    </a:lnTo>
                    <a:lnTo>
                      <a:pt x="0"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47" name="Freeform 531"/>
              <p:cNvSpPr>
                <a:spLocks/>
              </p:cNvSpPr>
              <p:nvPr/>
            </p:nvSpPr>
            <p:spPr bwMode="auto">
              <a:xfrm>
                <a:off x="196" y="1516"/>
                <a:ext cx="27" cy="16"/>
              </a:xfrm>
              <a:custGeom>
                <a:avLst/>
                <a:gdLst>
                  <a:gd name="T0" fmla="*/ 21 w 27"/>
                  <a:gd name="T1" fmla="*/ 16 h 16"/>
                  <a:gd name="T2" fmla="*/ 21 w 27"/>
                  <a:gd name="T3" fmla="*/ 16 h 16"/>
                  <a:gd name="T4" fmla="*/ 12 w 27"/>
                  <a:gd name="T5" fmla="*/ 14 h 16"/>
                  <a:gd name="T6" fmla="*/ 0 w 27"/>
                  <a:gd name="T7" fmla="*/ 9 h 16"/>
                  <a:gd name="T8" fmla="*/ 2 w 27"/>
                  <a:gd name="T9" fmla="*/ 4 h 16"/>
                  <a:gd name="T10" fmla="*/ 10 w 27"/>
                  <a:gd name="T11" fmla="*/ 4 h 16"/>
                  <a:gd name="T12" fmla="*/ 14 w 27"/>
                  <a:gd name="T13" fmla="*/ 0 h 16"/>
                  <a:gd name="T14" fmla="*/ 19 w 27"/>
                  <a:gd name="T15" fmla="*/ 0 h 16"/>
                  <a:gd name="T16" fmla="*/ 26 w 27"/>
                  <a:gd name="T17" fmla="*/ 4 h 16"/>
                  <a:gd name="T18" fmla="*/ 27 w 27"/>
                  <a:gd name="T19" fmla="*/ 5 h 16"/>
                  <a:gd name="T20" fmla="*/ 27 w 27"/>
                  <a:gd name="T21" fmla="*/ 7 h 16"/>
                  <a:gd name="T22" fmla="*/ 27 w 27"/>
                  <a:gd name="T23" fmla="*/ 7 h 16"/>
                  <a:gd name="T24" fmla="*/ 27 w 27"/>
                  <a:gd name="T25" fmla="*/ 11 h 16"/>
                  <a:gd name="T26" fmla="*/ 27 w 27"/>
                  <a:gd name="T27" fmla="*/ 11 h 16"/>
                  <a:gd name="T28" fmla="*/ 26 w 27"/>
                  <a:gd name="T29" fmla="*/ 12 h 16"/>
                  <a:gd name="T30" fmla="*/ 24 w 27"/>
                  <a:gd name="T31" fmla="*/ 14 h 16"/>
                  <a:gd name="T32" fmla="*/ 24 w 27"/>
                  <a:gd name="T33" fmla="*/ 14 h 16"/>
                  <a:gd name="T34" fmla="*/ 22 w 27"/>
                  <a:gd name="T35" fmla="*/ 16 h 16"/>
                  <a:gd name="T36" fmla="*/ 22 w 27"/>
                  <a:gd name="T37" fmla="*/ 16 h 16"/>
                  <a:gd name="T38" fmla="*/ 21 w 27"/>
                  <a:gd name="T39" fmla="*/ 16 h 16"/>
                  <a:gd name="T40" fmla="*/ 21 w 27"/>
                  <a:gd name="T4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16">
                    <a:moveTo>
                      <a:pt x="21" y="16"/>
                    </a:moveTo>
                    <a:lnTo>
                      <a:pt x="21" y="16"/>
                    </a:lnTo>
                    <a:lnTo>
                      <a:pt x="12" y="14"/>
                    </a:lnTo>
                    <a:lnTo>
                      <a:pt x="0" y="9"/>
                    </a:lnTo>
                    <a:lnTo>
                      <a:pt x="2" y="4"/>
                    </a:lnTo>
                    <a:lnTo>
                      <a:pt x="10" y="4"/>
                    </a:lnTo>
                    <a:lnTo>
                      <a:pt x="14" y="0"/>
                    </a:lnTo>
                    <a:lnTo>
                      <a:pt x="19" y="0"/>
                    </a:lnTo>
                    <a:lnTo>
                      <a:pt x="26" y="4"/>
                    </a:lnTo>
                    <a:lnTo>
                      <a:pt x="27" y="5"/>
                    </a:lnTo>
                    <a:lnTo>
                      <a:pt x="27" y="7"/>
                    </a:lnTo>
                    <a:lnTo>
                      <a:pt x="27" y="7"/>
                    </a:lnTo>
                    <a:lnTo>
                      <a:pt x="27" y="11"/>
                    </a:lnTo>
                    <a:lnTo>
                      <a:pt x="27" y="11"/>
                    </a:lnTo>
                    <a:lnTo>
                      <a:pt x="26" y="12"/>
                    </a:lnTo>
                    <a:lnTo>
                      <a:pt x="24" y="14"/>
                    </a:lnTo>
                    <a:lnTo>
                      <a:pt x="24" y="14"/>
                    </a:lnTo>
                    <a:lnTo>
                      <a:pt x="22" y="16"/>
                    </a:lnTo>
                    <a:lnTo>
                      <a:pt x="22" y="16"/>
                    </a:lnTo>
                    <a:lnTo>
                      <a:pt x="21" y="16"/>
                    </a:lnTo>
                    <a:lnTo>
                      <a:pt x="21" y="1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48" name="Freeform 532"/>
              <p:cNvSpPr>
                <a:spLocks/>
              </p:cNvSpPr>
              <p:nvPr/>
            </p:nvSpPr>
            <p:spPr bwMode="auto">
              <a:xfrm>
                <a:off x="266" y="1360"/>
                <a:ext cx="14" cy="10"/>
              </a:xfrm>
              <a:custGeom>
                <a:avLst/>
                <a:gdLst>
                  <a:gd name="T0" fmla="*/ 7 w 14"/>
                  <a:gd name="T1" fmla="*/ 7 h 10"/>
                  <a:gd name="T2" fmla="*/ 0 w 14"/>
                  <a:gd name="T3" fmla="*/ 7 h 10"/>
                  <a:gd name="T4" fmla="*/ 0 w 14"/>
                  <a:gd name="T5" fmla="*/ 2 h 10"/>
                  <a:gd name="T6" fmla="*/ 4 w 14"/>
                  <a:gd name="T7" fmla="*/ 0 h 10"/>
                  <a:gd name="T8" fmla="*/ 7 w 14"/>
                  <a:gd name="T9" fmla="*/ 0 h 10"/>
                  <a:gd name="T10" fmla="*/ 10 w 14"/>
                  <a:gd name="T11" fmla="*/ 2 h 10"/>
                  <a:gd name="T12" fmla="*/ 14 w 14"/>
                  <a:gd name="T13" fmla="*/ 5 h 10"/>
                  <a:gd name="T14" fmla="*/ 14 w 14"/>
                  <a:gd name="T15" fmla="*/ 5 h 10"/>
                  <a:gd name="T16" fmla="*/ 14 w 14"/>
                  <a:gd name="T17" fmla="*/ 5 h 10"/>
                  <a:gd name="T18" fmla="*/ 12 w 14"/>
                  <a:gd name="T19" fmla="*/ 9 h 10"/>
                  <a:gd name="T20" fmla="*/ 10 w 14"/>
                  <a:gd name="T21" fmla="*/ 9 h 10"/>
                  <a:gd name="T22" fmla="*/ 9 w 14"/>
                  <a:gd name="T23" fmla="*/ 10 h 10"/>
                  <a:gd name="T24" fmla="*/ 7 w 14"/>
                  <a:gd name="T25"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0">
                    <a:moveTo>
                      <a:pt x="7" y="7"/>
                    </a:moveTo>
                    <a:lnTo>
                      <a:pt x="0" y="7"/>
                    </a:lnTo>
                    <a:lnTo>
                      <a:pt x="0" y="2"/>
                    </a:lnTo>
                    <a:lnTo>
                      <a:pt x="4" y="0"/>
                    </a:lnTo>
                    <a:lnTo>
                      <a:pt x="7" y="0"/>
                    </a:lnTo>
                    <a:lnTo>
                      <a:pt x="10" y="2"/>
                    </a:lnTo>
                    <a:lnTo>
                      <a:pt x="14" y="5"/>
                    </a:lnTo>
                    <a:lnTo>
                      <a:pt x="14" y="5"/>
                    </a:lnTo>
                    <a:lnTo>
                      <a:pt x="14" y="5"/>
                    </a:lnTo>
                    <a:lnTo>
                      <a:pt x="12" y="9"/>
                    </a:lnTo>
                    <a:lnTo>
                      <a:pt x="10" y="9"/>
                    </a:lnTo>
                    <a:lnTo>
                      <a:pt x="9" y="10"/>
                    </a:lnTo>
                    <a:lnTo>
                      <a:pt x="7"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49" name="Freeform 533"/>
              <p:cNvSpPr>
                <a:spLocks/>
              </p:cNvSpPr>
              <p:nvPr/>
            </p:nvSpPr>
            <p:spPr bwMode="auto">
              <a:xfrm>
                <a:off x="276" y="1369"/>
                <a:ext cx="9" cy="6"/>
              </a:xfrm>
              <a:custGeom>
                <a:avLst/>
                <a:gdLst>
                  <a:gd name="T0" fmla="*/ 2 w 9"/>
                  <a:gd name="T1" fmla="*/ 6 h 6"/>
                  <a:gd name="T2" fmla="*/ 0 w 9"/>
                  <a:gd name="T3" fmla="*/ 1 h 6"/>
                  <a:gd name="T4" fmla="*/ 6 w 9"/>
                  <a:gd name="T5" fmla="*/ 0 h 6"/>
                  <a:gd name="T6" fmla="*/ 9 w 9"/>
                  <a:gd name="T7" fmla="*/ 3 h 6"/>
                  <a:gd name="T8" fmla="*/ 7 w 9"/>
                  <a:gd name="T9" fmla="*/ 6 h 6"/>
                  <a:gd name="T10" fmla="*/ 2 w 9"/>
                  <a:gd name="T11" fmla="*/ 6 h 6"/>
                </a:gdLst>
                <a:ahLst/>
                <a:cxnLst>
                  <a:cxn ang="0">
                    <a:pos x="T0" y="T1"/>
                  </a:cxn>
                  <a:cxn ang="0">
                    <a:pos x="T2" y="T3"/>
                  </a:cxn>
                  <a:cxn ang="0">
                    <a:pos x="T4" y="T5"/>
                  </a:cxn>
                  <a:cxn ang="0">
                    <a:pos x="T6" y="T7"/>
                  </a:cxn>
                  <a:cxn ang="0">
                    <a:pos x="T8" y="T9"/>
                  </a:cxn>
                  <a:cxn ang="0">
                    <a:pos x="T10" y="T11"/>
                  </a:cxn>
                </a:cxnLst>
                <a:rect l="0" t="0" r="r" b="b"/>
                <a:pathLst>
                  <a:path w="9" h="6">
                    <a:moveTo>
                      <a:pt x="2" y="6"/>
                    </a:moveTo>
                    <a:lnTo>
                      <a:pt x="0" y="1"/>
                    </a:lnTo>
                    <a:lnTo>
                      <a:pt x="6" y="0"/>
                    </a:lnTo>
                    <a:lnTo>
                      <a:pt x="9" y="3"/>
                    </a:lnTo>
                    <a:lnTo>
                      <a:pt x="7" y="6"/>
                    </a:lnTo>
                    <a:lnTo>
                      <a:pt x="2" y="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50" name="Freeform 534"/>
              <p:cNvSpPr>
                <a:spLocks/>
              </p:cNvSpPr>
              <p:nvPr/>
            </p:nvSpPr>
            <p:spPr bwMode="auto">
              <a:xfrm>
                <a:off x="1741" y="1794"/>
                <a:ext cx="38" cy="21"/>
              </a:xfrm>
              <a:custGeom>
                <a:avLst/>
                <a:gdLst>
                  <a:gd name="T0" fmla="*/ 24 w 38"/>
                  <a:gd name="T1" fmla="*/ 18 h 21"/>
                  <a:gd name="T2" fmla="*/ 22 w 38"/>
                  <a:gd name="T3" fmla="*/ 16 h 21"/>
                  <a:gd name="T4" fmla="*/ 20 w 38"/>
                  <a:gd name="T5" fmla="*/ 16 h 21"/>
                  <a:gd name="T6" fmla="*/ 19 w 38"/>
                  <a:gd name="T7" fmla="*/ 18 h 21"/>
                  <a:gd name="T8" fmla="*/ 14 w 38"/>
                  <a:gd name="T9" fmla="*/ 18 h 21"/>
                  <a:gd name="T10" fmla="*/ 12 w 38"/>
                  <a:gd name="T11" fmla="*/ 14 h 21"/>
                  <a:gd name="T12" fmla="*/ 10 w 38"/>
                  <a:gd name="T13" fmla="*/ 12 h 21"/>
                  <a:gd name="T14" fmla="*/ 7 w 38"/>
                  <a:gd name="T15" fmla="*/ 12 h 21"/>
                  <a:gd name="T16" fmla="*/ 3 w 38"/>
                  <a:gd name="T17" fmla="*/ 9 h 21"/>
                  <a:gd name="T18" fmla="*/ 0 w 38"/>
                  <a:gd name="T19" fmla="*/ 7 h 21"/>
                  <a:gd name="T20" fmla="*/ 0 w 38"/>
                  <a:gd name="T21" fmla="*/ 4 h 21"/>
                  <a:gd name="T22" fmla="*/ 3 w 38"/>
                  <a:gd name="T23" fmla="*/ 0 h 21"/>
                  <a:gd name="T24" fmla="*/ 7 w 38"/>
                  <a:gd name="T25" fmla="*/ 0 h 21"/>
                  <a:gd name="T26" fmla="*/ 7 w 38"/>
                  <a:gd name="T27" fmla="*/ 4 h 21"/>
                  <a:gd name="T28" fmla="*/ 10 w 38"/>
                  <a:gd name="T29" fmla="*/ 7 h 21"/>
                  <a:gd name="T30" fmla="*/ 10 w 38"/>
                  <a:gd name="T31" fmla="*/ 7 h 21"/>
                  <a:gd name="T32" fmla="*/ 17 w 38"/>
                  <a:gd name="T33" fmla="*/ 7 h 21"/>
                  <a:gd name="T34" fmla="*/ 20 w 38"/>
                  <a:gd name="T35" fmla="*/ 9 h 21"/>
                  <a:gd name="T36" fmla="*/ 24 w 38"/>
                  <a:gd name="T37" fmla="*/ 9 h 21"/>
                  <a:gd name="T38" fmla="*/ 38 w 38"/>
                  <a:gd name="T39" fmla="*/ 9 h 21"/>
                  <a:gd name="T40" fmla="*/ 38 w 38"/>
                  <a:gd name="T41" fmla="*/ 14 h 21"/>
                  <a:gd name="T42" fmla="*/ 32 w 38"/>
                  <a:gd name="T43" fmla="*/ 14 h 21"/>
                  <a:gd name="T44" fmla="*/ 31 w 38"/>
                  <a:gd name="T45" fmla="*/ 16 h 21"/>
                  <a:gd name="T46" fmla="*/ 31 w 38"/>
                  <a:gd name="T47" fmla="*/ 19 h 21"/>
                  <a:gd name="T48" fmla="*/ 24 w 38"/>
                  <a:gd name="T49" fmla="*/ 21 h 21"/>
                  <a:gd name="T50" fmla="*/ 24 w 38"/>
                  <a:gd name="T51"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21">
                    <a:moveTo>
                      <a:pt x="24" y="18"/>
                    </a:moveTo>
                    <a:lnTo>
                      <a:pt x="22" y="16"/>
                    </a:lnTo>
                    <a:lnTo>
                      <a:pt x="20" y="16"/>
                    </a:lnTo>
                    <a:lnTo>
                      <a:pt x="19" y="18"/>
                    </a:lnTo>
                    <a:lnTo>
                      <a:pt x="14" y="18"/>
                    </a:lnTo>
                    <a:lnTo>
                      <a:pt x="12" y="14"/>
                    </a:lnTo>
                    <a:lnTo>
                      <a:pt x="10" y="12"/>
                    </a:lnTo>
                    <a:lnTo>
                      <a:pt x="7" y="12"/>
                    </a:lnTo>
                    <a:lnTo>
                      <a:pt x="3" y="9"/>
                    </a:lnTo>
                    <a:lnTo>
                      <a:pt x="0" y="7"/>
                    </a:lnTo>
                    <a:lnTo>
                      <a:pt x="0" y="4"/>
                    </a:lnTo>
                    <a:lnTo>
                      <a:pt x="3" y="0"/>
                    </a:lnTo>
                    <a:lnTo>
                      <a:pt x="7" y="0"/>
                    </a:lnTo>
                    <a:lnTo>
                      <a:pt x="7" y="4"/>
                    </a:lnTo>
                    <a:lnTo>
                      <a:pt x="10" y="7"/>
                    </a:lnTo>
                    <a:lnTo>
                      <a:pt x="10" y="7"/>
                    </a:lnTo>
                    <a:lnTo>
                      <a:pt x="17" y="7"/>
                    </a:lnTo>
                    <a:lnTo>
                      <a:pt x="20" y="9"/>
                    </a:lnTo>
                    <a:lnTo>
                      <a:pt x="24" y="9"/>
                    </a:lnTo>
                    <a:lnTo>
                      <a:pt x="38" y="9"/>
                    </a:lnTo>
                    <a:lnTo>
                      <a:pt x="38" y="14"/>
                    </a:lnTo>
                    <a:lnTo>
                      <a:pt x="32" y="14"/>
                    </a:lnTo>
                    <a:lnTo>
                      <a:pt x="31" y="16"/>
                    </a:lnTo>
                    <a:lnTo>
                      <a:pt x="31" y="19"/>
                    </a:lnTo>
                    <a:lnTo>
                      <a:pt x="24" y="21"/>
                    </a:lnTo>
                    <a:lnTo>
                      <a:pt x="24" y="1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51" name="Freeform 535"/>
              <p:cNvSpPr>
                <a:spLocks/>
              </p:cNvSpPr>
              <p:nvPr/>
            </p:nvSpPr>
            <p:spPr bwMode="auto">
              <a:xfrm>
                <a:off x="1741" y="1736"/>
                <a:ext cx="41" cy="19"/>
              </a:xfrm>
              <a:custGeom>
                <a:avLst/>
                <a:gdLst>
                  <a:gd name="T0" fmla="*/ 26 w 41"/>
                  <a:gd name="T1" fmla="*/ 19 h 19"/>
                  <a:gd name="T2" fmla="*/ 20 w 41"/>
                  <a:gd name="T3" fmla="*/ 15 h 19"/>
                  <a:gd name="T4" fmla="*/ 17 w 41"/>
                  <a:gd name="T5" fmla="*/ 15 h 19"/>
                  <a:gd name="T6" fmla="*/ 14 w 41"/>
                  <a:gd name="T7" fmla="*/ 12 h 19"/>
                  <a:gd name="T8" fmla="*/ 10 w 41"/>
                  <a:gd name="T9" fmla="*/ 10 h 19"/>
                  <a:gd name="T10" fmla="*/ 8 w 41"/>
                  <a:gd name="T11" fmla="*/ 7 h 19"/>
                  <a:gd name="T12" fmla="*/ 3 w 41"/>
                  <a:gd name="T13" fmla="*/ 7 h 19"/>
                  <a:gd name="T14" fmla="*/ 0 w 41"/>
                  <a:gd name="T15" fmla="*/ 2 h 19"/>
                  <a:gd name="T16" fmla="*/ 2 w 41"/>
                  <a:gd name="T17" fmla="*/ 0 h 19"/>
                  <a:gd name="T18" fmla="*/ 10 w 41"/>
                  <a:gd name="T19" fmla="*/ 2 h 19"/>
                  <a:gd name="T20" fmla="*/ 17 w 41"/>
                  <a:gd name="T21" fmla="*/ 2 h 19"/>
                  <a:gd name="T22" fmla="*/ 24 w 41"/>
                  <a:gd name="T23" fmla="*/ 5 h 19"/>
                  <a:gd name="T24" fmla="*/ 31 w 41"/>
                  <a:gd name="T25" fmla="*/ 7 h 19"/>
                  <a:gd name="T26" fmla="*/ 36 w 41"/>
                  <a:gd name="T27" fmla="*/ 10 h 19"/>
                  <a:gd name="T28" fmla="*/ 41 w 41"/>
                  <a:gd name="T29" fmla="*/ 15 h 19"/>
                  <a:gd name="T30" fmla="*/ 41 w 41"/>
                  <a:gd name="T31" fmla="*/ 19 h 19"/>
                  <a:gd name="T32" fmla="*/ 26 w 41"/>
                  <a:gd name="T3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19">
                    <a:moveTo>
                      <a:pt x="26" y="19"/>
                    </a:moveTo>
                    <a:lnTo>
                      <a:pt x="20" y="15"/>
                    </a:lnTo>
                    <a:lnTo>
                      <a:pt x="17" y="15"/>
                    </a:lnTo>
                    <a:lnTo>
                      <a:pt x="14" y="12"/>
                    </a:lnTo>
                    <a:lnTo>
                      <a:pt x="10" y="10"/>
                    </a:lnTo>
                    <a:lnTo>
                      <a:pt x="8" y="7"/>
                    </a:lnTo>
                    <a:lnTo>
                      <a:pt x="3" y="7"/>
                    </a:lnTo>
                    <a:lnTo>
                      <a:pt x="0" y="2"/>
                    </a:lnTo>
                    <a:lnTo>
                      <a:pt x="2" y="0"/>
                    </a:lnTo>
                    <a:lnTo>
                      <a:pt x="10" y="2"/>
                    </a:lnTo>
                    <a:lnTo>
                      <a:pt x="17" y="2"/>
                    </a:lnTo>
                    <a:lnTo>
                      <a:pt x="24" y="5"/>
                    </a:lnTo>
                    <a:lnTo>
                      <a:pt x="31" y="7"/>
                    </a:lnTo>
                    <a:lnTo>
                      <a:pt x="36" y="10"/>
                    </a:lnTo>
                    <a:lnTo>
                      <a:pt x="41" y="15"/>
                    </a:lnTo>
                    <a:lnTo>
                      <a:pt x="41" y="19"/>
                    </a:lnTo>
                    <a:lnTo>
                      <a:pt x="26" y="1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52" name="Freeform 536"/>
              <p:cNvSpPr>
                <a:spLocks noEditPoints="1"/>
              </p:cNvSpPr>
              <p:nvPr/>
            </p:nvSpPr>
            <p:spPr bwMode="auto">
              <a:xfrm>
                <a:off x="1814" y="1702"/>
                <a:ext cx="107" cy="99"/>
              </a:xfrm>
              <a:custGeom>
                <a:avLst/>
                <a:gdLst>
                  <a:gd name="T0" fmla="*/ 89 w 107"/>
                  <a:gd name="T1" fmla="*/ 98 h 99"/>
                  <a:gd name="T2" fmla="*/ 86 w 107"/>
                  <a:gd name="T3" fmla="*/ 94 h 99"/>
                  <a:gd name="T4" fmla="*/ 81 w 107"/>
                  <a:gd name="T5" fmla="*/ 89 h 99"/>
                  <a:gd name="T6" fmla="*/ 83 w 107"/>
                  <a:gd name="T7" fmla="*/ 82 h 99"/>
                  <a:gd name="T8" fmla="*/ 83 w 107"/>
                  <a:gd name="T9" fmla="*/ 77 h 99"/>
                  <a:gd name="T10" fmla="*/ 77 w 107"/>
                  <a:gd name="T11" fmla="*/ 86 h 99"/>
                  <a:gd name="T12" fmla="*/ 76 w 107"/>
                  <a:gd name="T13" fmla="*/ 86 h 99"/>
                  <a:gd name="T14" fmla="*/ 71 w 107"/>
                  <a:gd name="T15" fmla="*/ 87 h 99"/>
                  <a:gd name="T16" fmla="*/ 67 w 107"/>
                  <a:gd name="T17" fmla="*/ 91 h 99"/>
                  <a:gd name="T18" fmla="*/ 65 w 107"/>
                  <a:gd name="T19" fmla="*/ 94 h 99"/>
                  <a:gd name="T20" fmla="*/ 48 w 107"/>
                  <a:gd name="T21" fmla="*/ 94 h 99"/>
                  <a:gd name="T22" fmla="*/ 60 w 107"/>
                  <a:gd name="T23" fmla="*/ 87 h 99"/>
                  <a:gd name="T24" fmla="*/ 65 w 107"/>
                  <a:gd name="T25" fmla="*/ 82 h 99"/>
                  <a:gd name="T26" fmla="*/ 59 w 107"/>
                  <a:gd name="T27" fmla="*/ 84 h 99"/>
                  <a:gd name="T28" fmla="*/ 54 w 107"/>
                  <a:gd name="T29" fmla="*/ 79 h 99"/>
                  <a:gd name="T30" fmla="*/ 52 w 107"/>
                  <a:gd name="T31" fmla="*/ 80 h 99"/>
                  <a:gd name="T32" fmla="*/ 45 w 107"/>
                  <a:gd name="T33" fmla="*/ 82 h 99"/>
                  <a:gd name="T34" fmla="*/ 28 w 107"/>
                  <a:gd name="T35" fmla="*/ 80 h 99"/>
                  <a:gd name="T36" fmla="*/ 16 w 107"/>
                  <a:gd name="T37" fmla="*/ 80 h 99"/>
                  <a:gd name="T38" fmla="*/ 6 w 107"/>
                  <a:gd name="T39" fmla="*/ 82 h 99"/>
                  <a:gd name="T40" fmla="*/ 12 w 107"/>
                  <a:gd name="T41" fmla="*/ 61 h 99"/>
                  <a:gd name="T42" fmla="*/ 21 w 107"/>
                  <a:gd name="T43" fmla="*/ 49 h 99"/>
                  <a:gd name="T44" fmla="*/ 23 w 107"/>
                  <a:gd name="T45" fmla="*/ 41 h 99"/>
                  <a:gd name="T46" fmla="*/ 24 w 107"/>
                  <a:gd name="T47" fmla="*/ 37 h 99"/>
                  <a:gd name="T48" fmla="*/ 30 w 107"/>
                  <a:gd name="T49" fmla="*/ 24 h 99"/>
                  <a:gd name="T50" fmla="*/ 38 w 107"/>
                  <a:gd name="T51" fmla="*/ 12 h 99"/>
                  <a:gd name="T52" fmla="*/ 52 w 107"/>
                  <a:gd name="T53" fmla="*/ 0 h 99"/>
                  <a:gd name="T54" fmla="*/ 65 w 107"/>
                  <a:gd name="T55" fmla="*/ 1 h 99"/>
                  <a:gd name="T56" fmla="*/ 57 w 107"/>
                  <a:gd name="T57" fmla="*/ 8 h 99"/>
                  <a:gd name="T58" fmla="*/ 54 w 107"/>
                  <a:gd name="T59" fmla="*/ 19 h 99"/>
                  <a:gd name="T60" fmla="*/ 48 w 107"/>
                  <a:gd name="T61" fmla="*/ 27 h 99"/>
                  <a:gd name="T62" fmla="*/ 47 w 107"/>
                  <a:gd name="T63" fmla="*/ 32 h 99"/>
                  <a:gd name="T64" fmla="*/ 43 w 107"/>
                  <a:gd name="T65" fmla="*/ 37 h 99"/>
                  <a:gd name="T66" fmla="*/ 60 w 107"/>
                  <a:gd name="T67" fmla="*/ 34 h 99"/>
                  <a:gd name="T68" fmla="*/ 59 w 107"/>
                  <a:gd name="T69" fmla="*/ 39 h 99"/>
                  <a:gd name="T70" fmla="*/ 57 w 107"/>
                  <a:gd name="T71" fmla="*/ 43 h 99"/>
                  <a:gd name="T72" fmla="*/ 67 w 107"/>
                  <a:gd name="T73" fmla="*/ 48 h 99"/>
                  <a:gd name="T74" fmla="*/ 74 w 107"/>
                  <a:gd name="T75" fmla="*/ 44 h 99"/>
                  <a:gd name="T76" fmla="*/ 79 w 107"/>
                  <a:gd name="T77" fmla="*/ 46 h 99"/>
                  <a:gd name="T78" fmla="*/ 91 w 107"/>
                  <a:gd name="T79" fmla="*/ 48 h 99"/>
                  <a:gd name="T80" fmla="*/ 86 w 107"/>
                  <a:gd name="T81" fmla="*/ 56 h 99"/>
                  <a:gd name="T82" fmla="*/ 88 w 107"/>
                  <a:gd name="T83" fmla="*/ 61 h 99"/>
                  <a:gd name="T84" fmla="*/ 88 w 107"/>
                  <a:gd name="T85" fmla="*/ 63 h 99"/>
                  <a:gd name="T86" fmla="*/ 100 w 107"/>
                  <a:gd name="T87" fmla="*/ 58 h 99"/>
                  <a:gd name="T88" fmla="*/ 93 w 107"/>
                  <a:gd name="T89" fmla="*/ 68 h 99"/>
                  <a:gd name="T90" fmla="*/ 89 w 107"/>
                  <a:gd name="T91" fmla="*/ 75 h 99"/>
                  <a:gd name="T92" fmla="*/ 88 w 107"/>
                  <a:gd name="T93" fmla="*/ 79 h 99"/>
                  <a:gd name="T94" fmla="*/ 93 w 107"/>
                  <a:gd name="T95" fmla="*/ 75 h 99"/>
                  <a:gd name="T96" fmla="*/ 100 w 107"/>
                  <a:gd name="T97" fmla="*/ 68 h 99"/>
                  <a:gd name="T98" fmla="*/ 100 w 107"/>
                  <a:gd name="T99" fmla="*/ 77 h 99"/>
                  <a:gd name="T100" fmla="*/ 105 w 107"/>
                  <a:gd name="T101" fmla="*/ 77 h 99"/>
                  <a:gd name="T102" fmla="*/ 107 w 107"/>
                  <a:gd name="T103" fmla="*/ 82 h 99"/>
                  <a:gd name="T104" fmla="*/ 100 w 107"/>
                  <a:gd name="T105" fmla="*/ 98 h 99"/>
                  <a:gd name="T106" fmla="*/ 98 w 107"/>
                  <a:gd name="T107" fmla="*/ 80 h 99"/>
                  <a:gd name="T108" fmla="*/ 100 w 107"/>
                  <a:gd name="T109" fmla="*/ 77 h 99"/>
                  <a:gd name="T110" fmla="*/ 98 w 107"/>
                  <a:gd name="T111" fmla="*/ 8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99">
                    <a:moveTo>
                      <a:pt x="91" y="98"/>
                    </a:moveTo>
                    <a:lnTo>
                      <a:pt x="91" y="98"/>
                    </a:lnTo>
                    <a:lnTo>
                      <a:pt x="89" y="98"/>
                    </a:lnTo>
                    <a:lnTo>
                      <a:pt x="88" y="94"/>
                    </a:lnTo>
                    <a:lnTo>
                      <a:pt x="88" y="92"/>
                    </a:lnTo>
                    <a:lnTo>
                      <a:pt x="86" y="94"/>
                    </a:lnTo>
                    <a:lnTo>
                      <a:pt x="81" y="96"/>
                    </a:lnTo>
                    <a:lnTo>
                      <a:pt x="79" y="89"/>
                    </a:lnTo>
                    <a:lnTo>
                      <a:pt x="81" y="89"/>
                    </a:lnTo>
                    <a:lnTo>
                      <a:pt x="81" y="89"/>
                    </a:lnTo>
                    <a:lnTo>
                      <a:pt x="83" y="86"/>
                    </a:lnTo>
                    <a:lnTo>
                      <a:pt x="83" y="82"/>
                    </a:lnTo>
                    <a:lnTo>
                      <a:pt x="84" y="79"/>
                    </a:lnTo>
                    <a:lnTo>
                      <a:pt x="83" y="77"/>
                    </a:lnTo>
                    <a:lnTo>
                      <a:pt x="83" y="77"/>
                    </a:lnTo>
                    <a:lnTo>
                      <a:pt x="77" y="82"/>
                    </a:lnTo>
                    <a:lnTo>
                      <a:pt x="77" y="82"/>
                    </a:lnTo>
                    <a:lnTo>
                      <a:pt x="77" y="86"/>
                    </a:lnTo>
                    <a:lnTo>
                      <a:pt x="77" y="86"/>
                    </a:lnTo>
                    <a:lnTo>
                      <a:pt x="77" y="86"/>
                    </a:lnTo>
                    <a:lnTo>
                      <a:pt x="76" y="86"/>
                    </a:lnTo>
                    <a:lnTo>
                      <a:pt x="72" y="86"/>
                    </a:lnTo>
                    <a:lnTo>
                      <a:pt x="71" y="87"/>
                    </a:lnTo>
                    <a:lnTo>
                      <a:pt x="71" y="87"/>
                    </a:lnTo>
                    <a:lnTo>
                      <a:pt x="71" y="89"/>
                    </a:lnTo>
                    <a:lnTo>
                      <a:pt x="71" y="89"/>
                    </a:lnTo>
                    <a:lnTo>
                      <a:pt x="67" y="91"/>
                    </a:lnTo>
                    <a:lnTo>
                      <a:pt x="67" y="91"/>
                    </a:lnTo>
                    <a:lnTo>
                      <a:pt x="67" y="91"/>
                    </a:lnTo>
                    <a:lnTo>
                      <a:pt x="65" y="94"/>
                    </a:lnTo>
                    <a:lnTo>
                      <a:pt x="64" y="94"/>
                    </a:lnTo>
                    <a:lnTo>
                      <a:pt x="59" y="94"/>
                    </a:lnTo>
                    <a:lnTo>
                      <a:pt x="48" y="94"/>
                    </a:lnTo>
                    <a:lnTo>
                      <a:pt x="54" y="89"/>
                    </a:lnTo>
                    <a:lnTo>
                      <a:pt x="57" y="87"/>
                    </a:lnTo>
                    <a:lnTo>
                      <a:pt x="60" y="87"/>
                    </a:lnTo>
                    <a:lnTo>
                      <a:pt x="62" y="86"/>
                    </a:lnTo>
                    <a:lnTo>
                      <a:pt x="65" y="82"/>
                    </a:lnTo>
                    <a:lnTo>
                      <a:pt x="65" y="82"/>
                    </a:lnTo>
                    <a:lnTo>
                      <a:pt x="64" y="82"/>
                    </a:lnTo>
                    <a:lnTo>
                      <a:pt x="62" y="84"/>
                    </a:lnTo>
                    <a:lnTo>
                      <a:pt x="59" y="84"/>
                    </a:lnTo>
                    <a:lnTo>
                      <a:pt x="55" y="82"/>
                    </a:lnTo>
                    <a:lnTo>
                      <a:pt x="55" y="79"/>
                    </a:lnTo>
                    <a:lnTo>
                      <a:pt x="54" y="79"/>
                    </a:lnTo>
                    <a:lnTo>
                      <a:pt x="54" y="79"/>
                    </a:lnTo>
                    <a:lnTo>
                      <a:pt x="54" y="79"/>
                    </a:lnTo>
                    <a:lnTo>
                      <a:pt x="52" y="80"/>
                    </a:lnTo>
                    <a:lnTo>
                      <a:pt x="52" y="80"/>
                    </a:lnTo>
                    <a:lnTo>
                      <a:pt x="48" y="82"/>
                    </a:lnTo>
                    <a:lnTo>
                      <a:pt x="45" y="82"/>
                    </a:lnTo>
                    <a:lnTo>
                      <a:pt x="40" y="82"/>
                    </a:lnTo>
                    <a:lnTo>
                      <a:pt x="35" y="80"/>
                    </a:lnTo>
                    <a:lnTo>
                      <a:pt x="28" y="80"/>
                    </a:lnTo>
                    <a:lnTo>
                      <a:pt x="24" y="80"/>
                    </a:lnTo>
                    <a:lnTo>
                      <a:pt x="19" y="80"/>
                    </a:lnTo>
                    <a:lnTo>
                      <a:pt x="16" y="80"/>
                    </a:lnTo>
                    <a:lnTo>
                      <a:pt x="11" y="80"/>
                    </a:lnTo>
                    <a:lnTo>
                      <a:pt x="9" y="84"/>
                    </a:lnTo>
                    <a:lnTo>
                      <a:pt x="6" y="82"/>
                    </a:lnTo>
                    <a:lnTo>
                      <a:pt x="0" y="75"/>
                    </a:lnTo>
                    <a:lnTo>
                      <a:pt x="14" y="63"/>
                    </a:lnTo>
                    <a:lnTo>
                      <a:pt x="12" y="61"/>
                    </a:lnTo>
                    <a:lnTo>
                      <a:pt x="14" y="56"/>
                    </a:lnTo>
                    <a:lnTo>
                      <a:pt x="21" y="49"/>
                    </a:lnTo>
                    <a:lnTo>
                      <a:pt x="21" y="49"/>
                    </a:lnTo>
                    <a:lnTo>
                      <a:pt x="19" y="48"/>
                    </a:lnTo>
                    <a:lnTo>
                      <a:pt x="21" y="43"/>
                    </a:lnTo>
                    <a:lnTo>
                      <a:pt x="23" y="41"/>
                    </a:lnTo>
                    <a:lnTo>
                      <a:pt x="24" y="39"/>
                    </a:lnTo>
                    <a:lnTo>
                      <a:pt x="26" y="41"/>
                    </a:lnTo>
                    <a:lnTo>
                      <a:pt x="24" y="37"/>
                    </a:lnTo>
                    <a:lnTo>
                      <a:pt x="28" y="32"/>
                    </a:lnTo>
                    <a:lnTo>
                      <a:pt x="28" y="29"/>
                    </a:lnTo>
                    <a:lnTo>
                      <a:pt x="30" y="24"/>
                    </a:lnTo>
                    <a:lnTo>
                      <a:pt x="35" y="20"/>
                    </a:lnTo>
                    <a:lnTo>
                      <a:pt x="38" y="15"/>
                    </a:lnTo>
                    <a:lnTo>
                      <a:pt x="38" y="12"/>
                    </a:lnTo>
                    <a:lnTo>
                      <a:pt x="43" y="8"/>
                    </a:lnTo>
                    <a:lnTo>
                      <a:pt x="47" y="5"/>
                    </a:lnTo>
                    <a:lnTo>
                      <a:pt x="52" y="0"/>
                    </a:lnTo>
                    <a:lnTo>
                      <a:pt x="57" y="1"/>
                    </a:lnTo>
                    <a:lnTo>
                      <a:pt x="59" y="1"/>
                    </a:lnTo>
                    <a:lnTo>
                      <a:pt x="65" y="1"/>
                    </a:lnTo>
                    <a:lnTo>
                      <a:pt x="62" y="5"/>
                    </a:lnTo>
                    <a:lnTo>
                      <a:pt x="62" y="8"/>
                    </a:lnTo>
                    <a:lnTo>
                      <a:pt x="57" y="8"/>
                    </a:lnTo>
                    <a:lnTo>
                      <a:pt x="59" y="10"/>
                    </a:lnTo>
                    <a:lnTo>
                      <a:pt x="57" y="15"/>
                    </a:lnTo>
                    <a:lnTo>
                      <a:pt x="54" y="19"/>
                    </a:lnTo>
                    <a:lnTo>
                      <a:pt x="50" y="27"/>
                    </a:lnTo>
                    <a:lnTo>
                      <a:pt x="50" y="27"/>
                    </a:lnTo>
                    <a:lnTo>
                      <a:pt x="48" y="27"/>
                    </a:lnTo>
                    <a:lnTo>
                      <a:pt x="48" y="27"/>
                    </a:lnTo>
                    <a:lnTo>
                      <a:pt x="48" y="29"/>
                    </a:lnTo>
                    <a:lnTo>
                      <a:pt x="47" y="32"/>
                    </a:lnTo>
                    <a:lnTo>
                      <a:pt x="43" y="36"/>
                    </a:lnTo>
                    <a:lnTo>
                      <a:pt x="43" y="37"/>
                    </a:lnTo>
                    <a:lnTo>
                      <a:pt x="43" y="37"/>
                    </a:lnTo>
                    <a:lnTo>
                      <a:pt x="52" y="31"/>
                    </a:lnTo>
                    <a:lnTo>
                      <a:pt x="55" y="32"/>
                    </a:lnTo>
                    <a:lnTo>
                      <a:pt x="60" y="34"/>
                    </a:lnTo>
                    <a:lnTo>
                      <a:pt x="62" y="34"/>
                    </a:lnTo>
                    <a:lnTo>
                      <a:pt x="65" y="34"/>
                    </a:lnTo>
                    <a:lnTo>
                      <a:pt x="59" y="39"/>
                    </a:lnTo>
                    <a:lnTo>
                      <a:pt x="57" y="39"/>
                    </a:lnTo>
                    <a:lnTo>
                      <a:pt x="59" y="41"/>
                    </a:lnTo>
                    <a:lnTo>
                      <a:pt x="57" y="43"/>
                    </a:lnTo>
                    <a:lnTo>
                      <a:pt x="64" y="43"/>
                    </a:lnTo>
                    <a:lnTo>
                      <a:pt x="65" y="44"/>
                    </a:lnTo>
                    <a:lnTo>
                      <a:pt x="67" y="48"/>
                    </a:lnTo>
                    <a:lnTo>
                      <a:pt x="67" y="48"/>
                    </a:lnTo>
                    <a:lnTo>
                      <a:pt x="72" y="46"/>
                    </a:lnTo>
                    <a:lnTo>
                      <a:pt x="74" y="44"/>
                    </a:lnTo>
                    <a:lnTo>
                      <a:pt x="76" y="43"/>
                    </a:lnTo>
                    <a:lnTo>
                      <a:pt x="77" y="44"/>
                    </a:lnTo>
                    <a:lnTo>
                      <a:pt x="79" y="46"/>
                    </a:lnTo>
                    <a:lnTo>
                      <a:pt x="84" y="46"/>
                    </a:lnTo>
                    <a:lnTo>
                      <a:pt x="89" y="46"/>
                    </a:lnTo>
                    <a:lnTo>
                      <a:pt x="91" y="48"/>
                    </a:lnTo>
                    <a:lnTo>
                      <a:pt x="91" y="51"/>
                    </a:lnTo>
                    <a:lnTo>
                      <a:pt x="86" y="56"/>
                    </a:lnTo>
                    <a:lnTo>
                      <a:pt x="86" y="56"/>
                    </a:lnTo>
                    <a:lnTo>
                      <a:pt x="86" y="56"/>
                    </a:lnTo>
                    <a:lnTo>
                      <a:pt x="88" y="58"/>
                    </a:lnTo>
                    <a:lnTo>
                      <a:pt x="88" y="61"/>
                    </a:lnTo>
                    <a:lnTo>
                      <a:pt x="86" y="63"/>
                    </a:lnTo>
                    <a:lnTo>
                      <a:pt x="86" y="63"/>
                    </a:lnTo>
                    <a:lnTo>
                      <a:pt x="88" y="63"/>
                    </a:lnTo>
                    <a:lnTo>
                      <a:pt x="91" y="63"/>
                    </a:lnTo>
                    <a:lnTo>
                      <a:pt x="93" y="60"/>
                    </a:lnTo>
                    <a:lnTo>
                      <a:pt x="100" y="58"/>
                    </a:lnTo>
                    <a:lnTo>
                      <a:pt x="100" y="63"/>
                    </a:lnTo>
                    <a:lnTo>
                      <a:pt x="96" y="67"/>
                    </a:lnTo>
                    <a:lnTo>
                      <a:pt x="93" y="68"/>
                    </a:lnTo>
                    <a:lnTo>
                      <a:pt x="91" y="70"/>
                    </a:lnTo>
                    <a:lnTo>
                      <a:pt x="89" y="72"/>
                    </a:lnTo>
                    <a:lnTo>
                      <a:pt x="89" y="75"/>
                    </a:lnTo>
                    <a:lnTo>
                      <a:pt x="88" y="75"/>
                    </a:lnTo>
                    <a:lnTo>
                      <a:pt x="88" y="79"/>
                    </a:lnTo>
                    <a:lnTo>
                      <a:pt x="88" y="79"/>
                    </a:lnTo>
                    <a:lnTo>
                      <a:pt x="91" y="79"/>
                    </a:lnTo>
                    <a:lnTo>
                      <a:pt x="91" y="79"/>
                    </a:lnTo>
                    <a:lnTo>
                      <a:pt x="93" y="75"/>
                    </a:lnTo>
                    <a:lnTo>
                      <a:pt x="93" y="75"/>
                    </a:lnTo>
                    <a:lnTo>
                      <a:pt x="93" y="74"/>
                    </a:lnTo>
                    <a:lnTo>
                      <a:pt x="100" y="68"/>
                    </a:lnTo>
                    <a:lnTo>
                      <a:pt x="101" y="68"/>
                    </a:lnTo>
                    <a:lnTo>
                      <a:pt x="101" y="72"/>
                    </a:lnTo>
                    <a:lnTo>
                      <a:pt x="100" y="77"/>
                    </a:lnTo>
                    <a:lnTo>
                      <a:pt x="100" y="77"/>
                    </a:lnTo>
                    <a:lnTo>
                      <a:pt x="105" y="77"/>
                    </a:lnTo>
                    <a:lnTo>
                      <a:pt x="105" y="77"/>
                    </a:lnTo>
                    <a:lnTo>
                      <a:pt x="105" y="77"/>
                    </a:lnTo>
                    <a:lnTo>
                      <a:pt x="107" y="82"/>
                    </a:lnTo>
                    <a:lnTo>
                      <a:pt x="107" y="82"/>
                    </a:lnTo>
                    <a:lnTo>
                      <a:pt x="103" y="89"/>
                    </a:lnTo>
                    <a:lnTo>
                      <a:pt x="100" y="94"/>
                    </a:lnTo>
                    <a:lnTo>
                      <a:pt x="100" y="98"/>
                    </a:lnTo>
                    <a:lnTo>
                      <a:pt x="98" y="99"/>
                    </a:lnTo>
                    <a:lnTo>
                      <a:pt x="91" y="98"/>
                    </a:lnTo>
                    <a:close/>
                    <a:moveTo>
                      <a:pt x="98" y="80"/>
                    </a:moveTo>
                    <a:lnTo>
                      <a:pt x="100" y="77"/>
                    </a:lnTo>
                    <a:lnTo>
                      <a:pt x="100" y="77"/>
                    </a:lnTo>
                    <a:lnTo>
                      <a:pt x="100" y="77"/>
                    </a:lnTo>
                    <a:lnTo>
                      <a:pt x="96" y="79"/>
                    </a:lnTo>
                    <a:lnTo>
                      <a:pt x="96" y="80"/>
                    </a:lnTo>
                    <a:lnTo>
                      <a:pt x="98" y="8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53" name="Freeform 537"/>
              <p:cNvSpPr>
                <a:spLocks/>
              </p:cNvSpPr>
              <p:nvPr/>
            </p:nvSpPr>
            <p:spPr bwMode="auto">
              <a:xfrm>
                <a:off x="670" y="1286"/>
                <a:ext cx="34" cy="26"/>
              </a:xfrm>
              <a:custGeom>
                <a:avLst/>
                <a:gdLst>
                  <a:gd name="T0" fmla="*/ 0 w 34"/>
                  <a:gd name="T1" fmla="*/ 19 h 26"/>
                  <a:gd name="T2" fmla="*/ 0 w 34"/>
                  <a:gd name="T3" fmla="*/ 14 h 26"/>
                  <a:gd name="T4" fmla="*/ 7 w 34"/>
                  <a:gd name="T5" fmla="*/ 14 h 26"/>
                  <a:gd name="T6" fmla="*/ 12 w 34"/>
                  <a:gd name="T7" fmla="*/ 9 h 26"/>
                  <a:gd name="T8" fmla="*/ 17 w 34"/>
                  <a:gd name="T9" fmla="*/ 9 h 26"/>
                  <a:gd name="T10" fmla="*/ 20 w 34"/>
                  <a:gd name="T11" fmla="*/ 7 h 26"/>
                  <a:gd name="T12" fmla="*/ 24 w 34"/>
                  <a:gd name="T13" fmla="*/ 0 h 26"/>
                  <a:gd name="T14" fmla="*/ 27 w 34"/>
                  <a:gd name="T15" fmla="*/ 5 h 26"/>
                  <a:gd name="T16" fmla="*/ 34 w 34"/>
                  <a:gd name="T17" fmla="*/ 5 h 26"/>
                  <a:gd name="T18" fmla="*/ 17 w 34"/>
                  <a:gd name="T19" fmla="*/ 24 h 26"/>
                  <a:gd name="T20" fmla="*/ 12 w 34"/>
                  <a:gd name="T21" fmla="*/ 24 h 26"/>
                  <a:gd name="T22" fmla="*/ 8 w 34"/>
                  <a:gd name="T23" fmla="*/ 22 h 26"/>
                  <a:gd name="T24" fmla="*/ 7 w 34"/>
                  <a:gd name="T25" fmla="*/ 22 h 26"/>
                  <a:gd name="T26" fmla="*/ 3 w 34"/>
                  <a:gd name="T27" fmla="*/ 26 h 26"/>
                  <a:gd name="T28" fmla="*/ 0 w 34"/>
                  <a:gd name="T29"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26">
                    <a:moveTo>
                      <a:pt x="0" y="19"/>
                    </a:moveTo>
                    <a:lnTo>
                      <a:pt x="0" y="14"/>
                    </a:lnTo>
                    <a:lnTo>
                      <a:pt x="7" y="14"/>
                    </a:lnTo>
                    <a:lnTo>
                      <a:pt x="12" y="9"/>
                    </a:lnTo>
                    <a:lnTo>
                      <a:pt x="17" y="9"/>
                    </a:lnTo>
                    <a:lnTo>
                      <a:pt x="20" y="7"/>
                    </a:lnTo>
                    <a:lnTo>
                      <a:pt x="24" y="0"/>
                    </a:lnTo>
                    <a:lnTo>
                      <a:pt x="27" y="5"/>
                    </a:lnTo>
                    <a:lnTo>
                      <a:pt x="34" y="5"/>
                    </a:lnTo>
                    <a:lnTo>
                      <a:pt x="17" y="24"/>
                    </a:lnTo>
                    <a:lnTo>
                      <a:pt x="12" y="24"/>
                    </a:lnTo>
                    <a:lnTo>
                      <a:pt x="8" y="22"/>
                    </a:lnTo>
                    <a:lnTo>
                      <a:pt x="7" y="22"/>
                    </a:lnTo>
                    <a:lnTo>
                      <a:pt x="3" y="26"/>
                    </a:lnTo>
                    <a:lnTo>
                      <a:pt x="0" y="1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54" name="Freeform 538"/>
              <p:cNvSpPr>
                <a:spLocks/>
              </p:cNvSpPr>
              <p:nvPr/>
            </p:nvSpPr>
            <p:spPr bwMode="auto">
              <a:xfrm>
                <a:off x="749" y="1662"/>
                <a:ext cx="13" cy="12"/>
              </a:xfrm>
              <a:custGeom>
                <a:avLst/>
                <a:gdLst>
                  <a:gd name="T0" fmla="*/ 6 w 13"/>
                  <a:gd name="T1" fmla="*/ 12 h 12"/>
                  <a:gd name="T2" fmla="*/ 5 w 13"/>
                  <a:gd name="T3" fmla="*/ 7 h 12"/>
                  <a:gd name="T4" fmla="*/ 3 w 13"/>
                  <a:gd name="T5" fmla="*/ 7 h 12"/>
                  <a:gd name="T6" fmla="*/ 0 w 13"/>
                  <a:gd name="T7" fmla="*/ 0 h 12"/>
                  <a:gd name="T8" fmla="*/ 6 w 13"/>
                  <a:gd name="T9" fmla="*/ 0 h 12"/>
                  <a:gd name="T10" fmla="*/ 10 w 13"/>
                  <a:gd name="T11" fmla="*/ 4 h 12"/>
                  <a:gd name="T12" fmla="*/ 13 w 13"/>
                  <a:gd name="T13" fmla="*/ 7 h 12"/>
                  <a:gd name="T14" fmla="*/ 12 w 13"/>
                  <a:gd name="T15" fmla="*/ 12 h 12"/>
                  <a:gd name="T16" fmla="*/ 6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6" y="12"/>
                    </a:moveTo>
                    <a:lnTo>
                      <a:pt x="5" y="7"/>
                    </a:lnTo>
                    <a:lnTo>
                      <a:pt x="3" y="7"/>
                    </a:lnTo>
                    <a:lnTo>
                      <a:pt x="0" y="0"/>
                    </a:lnTo>
                    <a:lnTo>
                      <a:pt x="6" y="0"/>
                    </a:lnTo>
                    <a:lnTo>
                      <a:pt x="10" y="4"/>
                    </a:lnTo>
                    <a:lnTo>
                      <a:pt x="13" y="7"/>
                    </a:lnTo>
                    <a:lnTo>
                      <a:pt x="12" y="12"/>
                    </a:lnTo>
                    <a:lnTo>
                      <a:pt x="6" y="1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55" name="Freeform 539"/>
              <p:cNvSpPr>
                <a:spLocks/>
              </p:cNvSpPr>
              <p:nvPr/>
            </p:nvSpPr>
            <p:spPr bwMode="auto">
              <a:xfrm>
                <a:off x="771" y="1671"/>
                <a:ext cx="10" cy="12"/>
              </a:xfrm>
              <a:custGeom>
                <a:avLst/>
                <a:gdLst>
                  <a:gd name="T0" fmla="*/ 2 w 10"/>
                  <a:gd name="T1" fmla="*/ 12 h 12"/>
                  <a:gd name="T2" fmla="*/ 2 w 10"/>
                  <a:gd name="T3" fmla="*/ 7 h 12"/>
                  <a:gd name="T4" fmla="*/ 0 w 10"/>
                  <a:gd name="T5" fmla="*/ 5 h 12"/>
                  <a:gd name="T6" fmla="*/ 0 w 10"/>
                  <a:gd name="T7" fmla="*/ 1 h 12"/>
                  <a:gd name="T8" fmla="*/ 3 w 10"/>
                  <a:gd name="T9" fmla="*/ 0 h 12"/>
                  <a:gd name="T10" fmla="*/ 10 w 10"/>
                  <a:gd name="T11" fmla="*/ 3 h 12"/>
                  <a:gd name="T12" fmla="*/ 8 w 10"/>
                  <a:gd name="T13" fmla="*/ 7 h 12"/>
                  <a:gd name="T14" fmla="*/ 8 w 10"/>
                  <a:gd name="T15" fmla="*/ 10 h 12"/>
                  <a:gd name="T16" fmla="*/ 8 w 10"/>
                  <a:gd name="T17" fmla="*/ 12 h 12"/>
                  <a:gd name="T18" fmla="*/ 2 w 10"/>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2">
                    <a:moveTo>
                      <a:pt x="2" y="12"/>
                    </a:moveTo>
                    <a:lnTo>
                      <a:pt x="2" y="7"/>
                    </a:lnTo>
                    <a:lnTo>
                      <a:pt x="0" y="5"/>
                    </a:lnTo>
                    <a:lnTo>
                      <a:pt x="0" y="1"/>
                    </a:lnTo>
                    <a:lnTo>
                      <a:pt x="3" y="0"/>
                    </a:lnTo>
                    <a:lnTo>
                      <a:pt x="10" y="3"/>
                    </a:lnTo>
                    <a:lnTo>
                      <a:pt x="8" y="7"/>
                    </a:lnTo>
                    <a:lnTo>
                      <a:pt x="8" y="10"/>
                    </a:lnTo>
                    <a:lnTo>
                      <a:pt x="8" y="12"/>
                    </a:lnTo>
                    <a:lnTo>
                      <a:pt x="2" y="1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56" name="Freeform 540"/>
              <p:cNvSpPr>
                <a:spLocks/>
              </p:cNvSpPr>
              <p:nvPr/>
            </p:nvSpPr>
            <p:spPr bwMode="auto">
              <a:xfrm>
                <a:off x="708" y="1650"/>
                <a:ext cx="35" cy="48"/>
              </a:xfrm>
              <a:custGeom>
                <a:avLst/>
                <a:gdLst>
                  <a:gd name="T0" fmla="*/ 29 w 35"/>
                  <a:gd name="T1" fmla="*/ 41 h 48"/>
                  <a:gd name="T2" fmla="*/ 20 w 35"/>
                  <a:gd name="T3" fmla="*/ 35 h 48"/>
                  <a:gd name="T4" fmla="*/ 18 w 35"/>
                  <a:gd name="T5" fmla="*/ 33 h 48"/>
                  <a:gd name="T6" fmla="*/ 15 w 35"/>
                  <a:gd name="T7" fmla="*/ 29 h 48"/>
                  <a:gd name="T8" fmla="*/ 15 w 35"/>
                  <a:gd name="T9" fmla="*/ 26 h 48"/>
                  <a:gd name="T10" fmla="*/ 13 w 35"/>
                  <a:gd name="T11" fmla="*/ 24 h 48"/>
                  <a:gd name="T12" fmla="*/ 10 w 35"/>
                  <a:gd name="T13" fmla="*/ 22 h 48"/>
                  <a:gd name="T14" fmla="*/ 8 w 35"/>
                  <a:gd name="T15" fmla="*/ 19 h 48"/>
                  <a:gd name="T16" fmla="*/ 8 w 35"/>
                  <a:gd name="T17" fmla="*/ 17 h 48"/>
                  <a:gd name="T18" fmla="*/ 8 w 35"/>
                  <a:gd name="T19" fmla="*/ 17 h 48"/>
                  <a:gd name="T20" fmla="*/ 5 w 35"/>
                  <a:gd name="T21" fmla="*/ 16 h 48"/>
                  <a:gd name="T22" fmla="*/ 3 w 35"/>
                  <a:gd name="T23" fmla="*/ 16 h 48"/>
                  <a:gd name="T24" fmla="*/ 3 w 35"/>
                  <a:gd name="T25" fmla="*/ 10 h 48"/>
                  <a:gd name="T26" fmla="*/ 3 w 35"/>
                  <a:gd name="T27" fmla="*/ 10 h 48"/>
                  <a:gd name="T28" fmla="*/ 1 w 35"/>
                  <a:gd name="T29" fmla="*/ 10 h 48"/>
                  <a:gd name="T30" fmla="*/ 0 w 35"/>
                  <a:gd name="T31" fmla="*/ 9 h 48"/>
                  <a:gd name="T32" fmla="*/ 0 w 35"/>
                  <a:gd name="T33" fmla="*/ 9 h 48"/>
                  <a:gd name="T34" fmla="*/ 0 w 35"/>
                  <a:gd name="T35" fmla="*/ 9 h 48"/>
                  <a:gd name="T36" fmla="*/ 1 w 35"/>
                  <a:gd name="T37" fmla="*/ 7 h 48"/>
                  <a:gd name="T38" fmla="*/ 8 w 35"/>
                  <a:gd name="T39" fmla="*/ 0 h 48"/>
                  <a:gd name="T40" fmla="*/ 12 w 35"/>
                  <a:gd name="T41" fmla="*/ 0 h 48"/>
                  <a:gd name="T42" fmla="*/ 17 w 35"/>
                  <a:gd name="T43" fmla="*/ 2 h 48"/>
                  <a:gd name="T44" fmla="*/ 18 w 35"/>
                  <a:gd name="T45" fmla="*/ 4 h 48"/>
                  <a:gd name="T46" fmla="*/ 18 w 35"/>
                  <a:gd name="T47" fmla="*/ 4 h 48"/>
                  <a:gd name="T48" fmla="*/ 18 w 35"/>
                  <a:gd name="T49" fmla="*/ 4 h 48"/>
                  <a:gd name="T50" fmla="*/ 18 w 35"/>
                  <a:gd name="T51" fmla="*/ 4 h 48"/>
                  <a:gd name="T52" fmla="*/ 22 w 35"/>
                  <a:gd name="T53" fmla="*/ 4 h 48"/>
                  <a:gd name="T54" fmla="*/ 22 w 35"/>
                  <a:gd name="T55" fmla="*/ 4 h 48"/>
                  <a:gd name="T56" fmla="*/ 23 w 35"/>
                  <a:gd name="T57" fmla="*/ 4 h 48"/>
                  <a:gd name="T58" fmla="*/ 25 w 35"/>
                  <a:gd name="T59" fmla="*/ 5 h 48"/>
                  <a:gd name="T60" fmla="*/ 25 w 35"/>
                  <a:gd name="T61" fmla="*/ 5 h 48"/>
                  <a:gd name="T62" fmla="*/ 25 w 35"/>
                  <a:gd name="T63" fmla="*/ 7 h 48"/>
                  <a:gd name="T64" fmla="*/ 23 w 35"/>
                  <a:gd name="T65" fmla="*/ 10 h 48"/>
                  <a:gd name="T66" fmla="*/ 23 w 35"/>
                  <a:gd name="T67" fmla="*/ 12 h 48"/>
                  <a:gd name="T68" fmla="*/ 22 w 35"/>
                  <a:gd name="T69" fmla="*/ 17 h 48"/>
                  <a:gd name="T70" fmla="*/ 23 w 35"/>
                  <a:gd name="T71" fmla="*/ 22 h 48"/>
                  <a:gd name="T72" fmla="*/ 25 w 35"/>
                  <a:gd name="T73" fmla="*/ 24 h 48"/>
                  <a:gd name="T74" fmla="*/ 25 w 35"/>
                  <a:gd name="T75" fmla="*/ 28 h 48"/>
                  <a:gd name="T76" fmla="*/ 29 w 35"/>
                  <a:gd name="T77" fmla="*/ 31 h 48"/>
                  <a:gd name="T78" fmla="*/ 29 w 35"/>
                  <a:gd name="T79" fmla="*/ 35 h 48"/>
                  <a:gd name="T80" fmla="*/ 30 w 35"/>
                  <a:gd name="T81" fmla="*/ 36 h 48"/>
                  <a:gd name="T82" fmla="*/ 35 w 35"/>
                  <a:gd name="T83" fmla="*/ 41 h 48"/>
                  <a:gd name="T84" fmla="*/ 35 w 35"/>
                  <a:gd name="T85" fmla="*/ 48 h 48"/>
                  <a:gd name="T86" fmla="*/ 29 w 35"/>
                  <a:gd name="T87"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48">
                    <a:moveTo>
                      <a:pt x="29" y="41"/>
                    </a:moveTo>
                    <a:lnTo>
                      <a:pt x="20" y="35"/>
                    </a:lnTo>
                    <a:lnTo>
                      <a:pt x="18" y="33"/>
                    </a:lnTo>
                    <a:lnTo>
                      <a:pt x="15" y="29"/>
                    </a:lnTo>
                    <a:lnTo>
                      <a:pt x="15" y="26"/>
                    </a:lnTo>
                    <a:lnTo>
                      <a:pt x="13" y="24"/>
                    </a:lnTo>
                    <a:lnTo>
                      <a:pt x="10" y="22"/>
                    </a:lnTo>
                    <a:lnTo>
                      <a:pt x="8" y="19"/>
                    </a:lnTo>
                    <a:lnTo>
                      <a:pt x="8" y="17"/>
                    </a:lnTo>
                    <a:lnTo>
                      <a:pt x="8" y="17"/>
                    </a:lnTo>
                    <a:lnTo>
                      <a:pt x="5" y="16"/>
                    </a:lnTo>
                    <a:lnTo>
                      <a:pt x="3" y="16"/>
                    </a:lnTo>
                    <a:lnTo>
                      <a:pt x="3" y="10"/>
                    </a:lnTo>
                    <a:lnTo>
                      <a:pt x="3" y="10"/>
                    </a:lnTo>
                    <a:lnTo>
                      <a:pt x="1" y="10"/>
                    </a:lnTo>
                    <a:lnTo>
                      <a:pt x="0" y="9"/>
                    </a:lnTo>
                    <a:lnTo>
                      <a:pt x="0" y="9"/>
                    </a:lnTo>
                    <a:lnTo>
                      <a:pt x="0" y="9"/>
                    </a:lnTo>
                    <a:lnTo>
                      <a:pt x="1" y="7"/>
                    </a:lnTo>
                    <a:lnTo>
                      <a:pt x="8" y="0"/>
                    </a:lnTo>
                    <a:lnTo>
                      <a:pt x="12" y="0"/>
                    </a:lnTo>
                    <a:lnTo>
                      <a:pt x="17" y="2"/>
                    </a:lnTo>
                    <a:lnTo>
                      <a:pt x="18" y="4"/>
                    </a:lnTo>
                    <a:lnTo>
                      <a:pt x="18" y="4"/>
                    </a:lnTo>
                    <a:lnTo>
                      <a:pt x="18" y="4"/>
                    </a:lnTo>
                    <a:lnTo>
                      <a:pt x="18" y="4"/>
                    </a:lnTo>
                    <a:lnTo>
                      <a:pt x="22" y="4"/>
                    </a:lnTo>
                    <a:lnTo>
                      <a:pt x="22" y="4"/>
                    </a:lnTo>
                    <a:lnTo>
                      <a:pt x="23" y="4"/>
                    </a:lnTo>
                    <a:lnTo>
                      <a:pt x="25" y="5"/>
                    </a:lnTo>
                    <a:lnTo>
                      <a:pt x="25" y="5"/>
                    </a:lnTo>
                    <a:lnTo>
                      <a:pt x="25" y="7"/>
                    </a:lnTo>
                    <a:lnTo>
                      <a:pt x="23" y="10"/>
                    </a:lnTo>
                    <a:lnTo>
                      <a:pt x="23" y="12"/>
                    </a:lnTo>
                    <a:lnTo>
                      <a:pt x="22" y="17"/>
                    </a:lnTo>
                    <a:lnTo>
                      <a:pt x="23" y="22"/>
                    </a:lnTo>
                    <a:lnTo>
                      <a:pt x="25" y="24"/>
                    </a:lnTo>
                    <a:lnTo>
                      <a:pt x="25" y="28"/>
                    </a:lnTo>
                    <a:lnTo>
                      <a:pt x="29" y="31"/>
                    </a:lnTo>
                    <a:lnTo>
                      <a:pt x="29" y="35"/>
                    </a:lnTo>
                    <a:lnTo>
                      <a:pt x="30" y="36"/>
                    </a:lnTo>
                    <a:lnTo>
                      <a:pt x="35" y="41"/>
                    </a:lnTo>
                    <a:lnTo>
                      <a:pt x="35" y="48"/>
                    </a:lnTo>
                    <a:lnTo>
                      <a:pt x="29" y="4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57" name="Freeform 541"/>
              <p:cNvSpPr>
                <a:spLocks/>
              </p:cNvSpPr>
              <p:nvPr/>
            </p:nvSpPr>
            <p:spPr bwMode="auto">
              <a:xfrm>
                <a:off x="754" y="1655"/>
                <a:ext cx="13" cy="14"/>
              </a:xfrm>
              <a:custGeom>
                <a:avLst/>
                <a:gdLst>
                  <a:gd name="T0" fmla="*/ 8 w 13"/>
                  <a:gd name="T1" fmla="*/ 14 h 14"/>
                  <a:gd name="T2" fmla="*/ 1 w 13"/>
                  <a:gd name="T3" fmla="*/ 9 h 14"/>
                  <a:gd name="T4" fmla="*/ 1 w 13"/>
                  <a:gd name="T5" fmla="*/ 5 h 14"/>
                  <a:gd name="T6" fmla="*/ 0 w 13"/>
                  <a:gd name="T7" fmla="*/ 4 h 14"/>
                  <a:gd name="T8" fmla="*/ 0 w 13"/>
                  <a:gd name="T9" fmla="*/ 0 h 14"/>
                  <a:gd name="T10" fmla="*/ 5 w 13"/>
                  <a:gd name="T11" fmla="*/ 4 h 14"/>
                  <a:gd name="T12" fmla="*/ 8 w 13"/>
                  <a:gd name="T13" fmla="*/ 7 h 14"/>
                  <a:gd name="T14" fmla="*/ 13 w 13"/>
                  <a:gd name="T15" fmla="*/ 14 h 14"/>
                  <a:gd name="T16" fmla="*/ 8 w 1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8" y="14"/>
                    </a:moveTo>
                    <a:lnTo>
                      <a:pt x="1" y="9"/>
                    </a:lnTo>
                    <a:lnTo>
                      <a:pt x="1" y="5"/>
                    </a:lnTo>
                    <a:lnTo>
                      <a:pt x="0" y="4"/>
                    </a:lnTo>
                    <a:lnTo>
                      <a:pt x="0" y="0"/>
                    </a:lnTo>
                    <a:lnTo>
                      <a:pt x="5" y="4"/>
                    </a:lnTo>
                    <a:lnTo>
                      <a:pt x="8" y="7"/>
                    </a:lnTo>
                    <a:lnTo>
                      <a:pt x="13" y="14"/>
                    </a:lnTo>
                    <a:lnTo>
                      <a:pt x="8"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58" name="Freeform 542"/>
              <p:cNvSpPr>
                <a:spLocks/>
              </p:cNvSpPr>
              <p:nvPr/>
            </p:nvSpPr>
            <p:spPr bwMode="auto">
              <a:xfrm>
                <a:off x="767" y="1679"/>
                <a:ext cx="7" cy="9"/>
              </a:xfrm>
              <a:custGeom>
                <a:avLst/>
                <a:gdLst>
                  <a:gd name="T0" fmla="*/ 0 w 7"/>
                  <a:gd name="T1" fmla="*/ 4 h 9"/>
                  <a:gd name="T2" fmla="*/ 0 w 7"/>
                  <a:gd name="T3" fmla="*/ 0 h 9"/>
                  <a:gd name="T4" fmla="*/ 4 w 7"/>
                  <a:gd name="T5" fmla="*/ 0 h 9"/>
                  <a:gd name="T6" fmla="*/ 7 w 7"/>
                  <a:gd name="T7" fmla="*/ 6 h 9"/>
                  <a:gd name="T8" fmla="*/ 4 w 7"/>
                  <a:gd name="T9" fmla="*/ 9 h 9"/>
                  <a:gd name="T10" fmla="*/ 0 w 7"/>
                  <a:gd name="T11" fmla="*/ 4 h 9"/>
                </a:gdLst>
                <a:ahLst/>
                <a:cxnLst>
                  <a:cxn ang="0">
                    <a:pos x="T0" y="T1"/>
                  </a:cxn>
                  <a:cxn ang="0">
                    <a:pos x="T2" y="T3"/>
                  </a:cxn>
                  <a:cxn ang="0">
                    <a:pos x="T4" y="T5"/>
                  </a:cxn>
                  <a:cxn ang="0">
                    <a:pos x="T6" y="T7"/>
                  </a:cxn>
                  <a:cxn ang="0">
                    <a:pos x="T8" y="T9"/>
                  </a:cxn>
                  <a:cxn ang="0">
                    <a:pos x="T10" y="T11"/>
                  </a:cxn>
                </a:cxnLst>
                <a:rect l="0" t="0" r="r" b="b"/>
                <a:pathLst>
                  <a:path w="7" h="9">
                    <a:moveTo>
                      <a:pt x="0" y="4"/>
                    </a:moveTo>
                    <a:lnTo>
                      <a:pt x="0" y="0"/>
                    </a:lnTo>
                    <a:lnTo>
                      <a:pt x="4" y="0"/>
                    </a:lnTo>
                    <a:lnTo>
                      <a:pt x="7" y="6"/>
                    </a:lnTo>
                    <a:lnTo>
                      <a:pt x="4" y="9"/>
                    </a:lnTo>
                    <a:lnTo>
                      <a:pt x="0" y="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59" name="Freeform 543"/>
              <p:cNvSpPr>
                <a:spLocks/>
              </p:cNvSpPr>
              <p:nvPr/>
            </p:nvSpPr>
            <p:spPr bwMode="auto">
              <a:xfrm>
                <a:off x="1522" y="2143"/>
                <a:ext cx="22" cy="9"/>
              </a:xfrm>
              <a:custGeom>
                <a:avLst/>
                <a:gdLst>
                  <a:gd name="T0" fmla="*/ 3 w 22"/>
                  <a:gd name="T1" fmla="*/ 7 h 9"/>
                  <a:gd name="T2" fmla="*/ 0 w 22"/>
                  <a:gd name="T3" fmla="*/ 3 h 9"/>
                  <a:gd name="T4" fmla="*/ 5 w 22"/>
                  <a:gd name="T5" fmla="*/ 3 h 9"/>
                  <a:gd name="T6" fmla="*/ 7 w 22"/>
                  <a:gd name="T7" fmla="*/ 0 h 9"/>
                  <a:gd name="T8" fmla="*/ 8 w 22"/>
                  <a:gd name="T9" fmla="*/ 2 h 9"/>
                  <a:gd name="T10" fmla="*/ 14 w 22"/>
                  <a:gd name="T11" fmla="*/ 2 h 9"/>
                  <a:gd name="T12" fmla="*/ 14 w 22"/>
                  <a:gd name="T13" fmla="*/ 2 h 9"/>
                  <a:gd name="T14" fmla="*/ 14 w 22"/>
                  <a:gd name="T15" fmla="*/ 2 h 9"/>
                  <a:gd name="T16" fmla="*/ 14 w 22"/>
                  <a:gd name="T17" fmla="*/ 2 h 9"/>
                  <a:gd name="T18" fmla="*/ 17 w 22"/>
                  <a:gd name="T19" fmla="*/ 2 h 9"/>
                  <a:gd name="T20" fmla="*/ 17 w 22"/>
                  <a:gd name="T21" fmla="*/ 2 h 9"/>
                  <a:gd name="T22" fmla="*/ 19 w 22"/>
                  <a:gd name="T23" fmla="*/ 2 h 9"/>
                  <a:gd name="T24" fmla="*/ 22 w 22"/>
                  <a:gd name="T25" fmla="*/ 2 h 9"/>
                  <a:gd name="T26" fmla="*/ 15 w 22"/>
                  <a:gd name="T27" fmla="*/ 5 h 9"/>
                  <a:gd name="T28" fmla="*/ 15 w 22"/>
                  <a:gd name="T29" fmla="*/ 5 h 9"/>
                  <a:gd name="T30" fmla="*/ 10 w 22"/>
                  <a:gd name="T31" fmla="*/ 7 h 9"/>
                  <a:gd name="T32" fmla="*/ 10 w 22"/>
                  <a:gd name="T33" fmla="*/ 7 h 9"/>
                  <a:gd name="T34" fmla="*/ 8 w 22"/>
                  <a:gd name="T35" fmla="*/ 7 h 9"/>
                  <a:gd name="T36" fmla="*/ 7 w 22"/>
                  <a:gd name="T37" fmla="*/ 7 h 9"/>
                  <a:gd name="T38" fmla="*/ 5 w 22"/>
                  <a:gd name="T39" fmla="*/ 9 h 9"/>
                  <a:gd name="T40" fmla="*/ 3 w 22"/>
                  <a:gd name="T41"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9">
                    <a:moveTo>
                      <a:pt x="3" y="7"/>
                    </a:moveTo>
                    <a:lnTo>
                      <a:pt x="0" y="3"/>
                    </a:lnTo>
                    <a:lnTo>
                      <a:pt x="5" y="3"/>
                    </a:lnTo>
                    <a:lnTo>
                      <a:pt x="7" y="0"/>
                    </a:lnTo>
                    <a:lnTo>
                      <a:pt x="8" y="2"/>
                    </a:lnTo>
                    <a:lnTo>
                      <a:pt x="14" y="2"/>
                    </a:lnTo>
                    <a:lnTo>
                      <a:pt x="14" y="2"/>
                    </a:lnTo>
                    <a:lnTo>
                      <a:pt x="14" y="2"/>
                    </a:lnTo>
                    <a:lnTo>
                      <a:pt x="14" y="2"/>
                    </a:lnTo>
                    <a:lnTo>
                      <a:pt x="17" y="2"/>
                    </a:lnTo>
                    <a:lnTo>
                      <a:pt x="17" y="2"/>
                    </a:lnTo>
                    <a:lnTo>
                      <a:pt x="19" y="2"/>
                    </a:lnTo>
                    <a:lnTo>
                      <a:pt x="22" y="2"/>
                    </a:lnTo>
                    <a:lnTo>
                      <a:pt x="15" y="5"/>
                    </a:lnTo>
                    <a:lnTo>
                      <a:pt x="15" y="5"/>
                    </a:lnTo>
                    <a:lnTo>
                      <a:pt x="10" y="7"/>
                    </a:lnTo>
                    <a:lnTo>
                      <a:pt x="10" y="7"/>
                    </a:lnTo>
                    <a:lnTo>
                      <a:pt x="8" y="7"/>
                    </a:lnTo>
                    <a:lnTo>
                      <a:pt x="7" y="7"/>
                    </a:lnTo>
                    <a:lnTo>
                      <a:pt x="5" y="9"/>
                    </a:lnTo>
                    <a:lnTo>
                      <a:pt x="3"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60" name="Freeform 544"/>
              <p:cNvSpPr>
                <a:spLocks/>
              </p:cNvSpPr>
              <p:nvPr/>
            </p:nvSpPr>
            <p:spPr bwMode="auto">
              <a:xfrm>
                <a:off x="1539" y="2141"/>
                <a:ext cx="15" cy="21"/>
              </a:xfrm>
              <a:custGeom>
                <a:avLst/>
                <a:gdLst>
                  <a:gd name="T0" fmla="*/ 7 w 15"/>
                  <a:gd name="T1" fmla="*/ 19 h 21"/>
                  <a:gd name="T2" fmla="*/ 9 w 15"/>
                  <a:gd name="T3" fmla="*/ 17 h 21"/>
                  <a:gd name="T4" fmla="*/ 9 w 15"/>
                  <a:gd name="T5" fmla="*/ 17 h 21"/>
                  <a:gd name="T6" fmla="*/ 9 w 15"/>
                  <a:gd name="T7" fmla="*/ 14 h 21"/>
                  <a:gd name="T8" fmla="*/ 9 w 15"/>
                  <a:gd name="T9" fmla="*/ 14 h 21"/>
                  <a:gd name="T10" fmla="*/ 10 w 15"/>
                  <a:gd name="T11" fmla="*/ 12 h 21"/>
                  <a:gd name="T12" fmla="*/ 10 w 15"/>
                  <a:gd name="T13" fmla="*/ 9 h 21"/>
                  <a:gd name="T14" fmla="*/ 10 w 15"/>
                  <a:gd name="T15" fmla="*/ 9 h 21"/>
                  <a:gd name="T16" fmla="*/ 9 w 15"/>
                  <a:gd name="T17" fmla="*/ 9 h 21"/>
                  <a:gd name="T18" fmla="*/ 5 w 15"/>
                  <a:gd name="T19" fmla="*/ 4 h 21"/>
                  <a:gd name="T20" fmla="*/ 0 w 15"/>
                  <a:gd name="T21" fmla="*/ 4 h 21"/>
                  <a:gd name="T22" fmla="*/ 0 w 15"/>
                  <a:gd name="T23" fmla="*/ 0 h 21"/>
                  <a:gd name="T24" fmla="*/ 5 w 15"/>
                  <a:gd name="T25" fmla="*/ 0 h 21"/>
                  <a:gd name="T26" fmla="*/ 9 w 15"/>
                  <a:gd name="T27" fmla="*/ 2 h 21"/>
                  <a:gd name="T28" fmla="*/ 12 w 15"/>
                  <a:gd name="T29" fmla="*/ 5 h 21"/>
                  <a:gd name="T30" fmla="*/ 14 w 15"/>
                  <a:gd name="T31" fmla="*/ 7 h 21"/>
                  <a:gd name="T32" fmla="*/ 15 w 15"/>
                  <a:gd name="T33" fmla="*/ 9 h 21"/>
                  <a:gd name="T34" fmla="*/ 15 w 15"/>
                  <a:gd name="T35" fmla="*/ 11 h 21"/>
                  <a:gd name="T36" fmla="*/ 15 w 15"/>
                  <a:gd name="T37" fmla="*/ 11 h 21"/>
                  <a:gd name="T38" fmla="*/ 14 w 15"/>
                  <a:gd name="T39" fmla="*/ 14 h 21"/>
                  <a:gd name="T40" fmla="*/ 14 w 15"/>
                  <a:gd name="T41" fmla="*/ 14 h 21"/>
                  <a:gd name="T42" fmla="*/ 14 w 15"/>
                  <a:gd name="T43" fmla="*/ 16 h 21"/>
                  <a:gd name="T44" fmla="*/ 14 w 15"/>
                  <a:gd name="T45" fmla="*/ 16 h 21"/>
                  <a:gd name="T46" fmla="*/ 12 w 15"/>
                  <a:gd name="T47" fmla="*/ 16 h 21"/>
                  <a:gd name="T48" fmla="*/ 12 w 15"/>
                  <a:gd name="T49" fmla="*/ 16 h 21"/>
                  <a:gd name="T50" fmla="*/ 12 w 15"/>
                  <a:gd name="T51" fmla="*/ 16 h 21"/>
                  <a:gd name="T52" fmla="*/ 14 w 15"/>
                  <a:gd name="T53" fmla="*/ 19 h 21"/>
                  <a:gd name="T54" fmla="*/ 14 w 15"/>
                  <a:gd name="T55" fmla="*/ 21 h 21"/>
                  <a:gd name="T56" fmla="*/ 7 w 15"/>
                  <a:gd name="T5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21">
                    <a:moveTo>
                      <a:pt x="7" y="19"/>
                    </a:moveTo>
                    <a:lnTo>
                      <a:pt x="9" y="17"/>
                    </a:lnTo>
                    <a:lnTo>
                      <a:pt x="9" y="17"/>
                    </a:lnTo>
                    <a:lnTo>
                      <a:pt x="9" y="14"/>
                    </a:lnTo>
                    <a:lnTo>
                      <a:pt x="9" y="14"/>
                    </a:lnTo>
                    <a:lnTo>
                      <a:pt x="10" y="12"/>
                    </a:lnTo>
                    <a:lnTo>
                      <a:pt x="10" y="9"/>
                    </a:lnTo>
                    <a:lnTo>
                      <a:pt x="10" y="9"/>
                    </a:lnTo>
                    <a:lnTo>
                      <a:pt x="9" y="9"/>
                    </a:lnTo>
                    <a:lnTo>
                      <a:pt x="5" y="4"/>
                    </a:lnTo>
                    <a:lnTo>
                      <a:pt x="0" y="4"/>
                    </a:lnTo>
                    <a:lnTo>
                      <a:pt x="0" y="0"/>
                    </a:lnTo>
                    <a:lnTo>
                      <a:pt x="5" y="0"/>
                    </a:lnTo>
                    <a:lnTo>
                      <a:pt x="9" y="2"/>
                    </a:lnTo>
                    <a:lnTo>
                      <a:pt x="12" y="5"/>
                    </a:lnTo>
                    <a:lnTo>
                      <a:pt x="14" y="7"/>
                    </a:lnTo>
                    <a:lnTo>
                      <a:pt x="15" y="9"/>
                    </a:lnTo>
                    <a:lnTo>
                      <a:pt x="15" y="11"/>
                    </a:lnTo>
                    <a:lnTo>
                      <a:pt x="15" y="11"/>
                    </a:lnTo>
                    <a:lnTo>
                      <a:pt x="14" y="14"/>
                    </a:lnTo>
                    <a:lnTo>
                      <a:pt x="14" y="14"/>
                    </a:lnTo>
                    <a:lnTo>
                      <a:pt x="14" y="16"/>
                    </a:lnTo>
                    <a:lnTo>
                      <a:pt x="14" y="16"/>
                    </a:lnTo>
                    <a:lnTo>
                      <a:pt x="12" y="16"/>
                    </a:lnTo>
                    <a:lnTo>
                      <a:pt x="12" y="16"/>
                    </a:lnTo>
                    <a:lnTo>
                      <a:pt x="12" y="16"/>
                    </a:lnTo>
                    <a:lnTo>
                      <a:pt x="14" y="19"/>
                    </a:lnTo>
                    <a:lnTo>
                      <a:pt x="14" y="21"/>
                    </a:lnTo>
                    <a:lnTo>
                      <a:pt x="7" y="1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61" name="Freeform 545"/>
              <p:cNvSpPr>
                <a:spLocks/>
              </p:cNvSpPr>
              <p:nvPr/>
            </p:nvSpPr>
            <p:spPr bwMode="auto">
              <a:xfrm>
                <a:off x="1532" y="2171"/>
                <a:ext cx="10" cy="17"/>
              </a:xfrm>
              <a:custGeom>
                <a:avLst/>
                <a:gdLst>
                  <a:gd name="T0" fmla="*/ 5 w 10"/>
                  <a:gd name="T1" fmla="*/ 17 h 17"/>
                  <a:gd name="T2" fmla="*/ 4 w 10"/>
                  <a:gd name="T3" fmla="*/ 17 h 17"/>
                  <a:gd name="T4" fmla="*/ 4 w 10"/>
                  <a:gd name="T5" fmla="*/ 17 h 17"/>
                  <a:gd name="T6" fmla="*/ 4 w 10"/>
                  <a:gd name="T7" fmla="*/ 13 h 17"/>
                  <a:gd name="T8" fmla="*/ 4 w 10"/>
                  <a:gd name="T9" fmla="*/ 13 h 17"/>
                  <a:gd name="T10" fmla="*/ 4 w 10"/>
                  <a:gd name="T11" fmla="*/ 13 h 17"/>
                  <a:gd name="T12" fmla="*/ 4 w 10"/>
                  <a:gd name="T13" fmla="*/ 13 h 17"/>
                  <a:gd name="T14" fmla="*/ 4 w 10"/>
                  <a:gd name="T15" fmla="*/ 13 h 17"/>
                  <a:gd name="T16" fmla="*/ 4 w 10"/>
                  <a:gd name="T17" fmla="*/ 13 h 17"/>
                  <a:gd name="T18" fmla="*/ 2 w 10"/>
                  <a:gd name="T19" fmla="*/ 13 h 17"/>
                  <a:gd name="T20" fmla="*/ 2 w 10"/>
                  <a:gd name="T21" fmla="*/ 13 h 17"/>
                  <a:gd name="T22" fmla="*/ 0 w 10"/>
                  <a:gd name="T23" fmla="*/ 10 h 17"/>
                  <a:gd name="T24" fmla="*/ 0 w 10"/>
                  <a:gd name="T25" fmla="*/ 6 h 17"/>
                  <a:gd name="T26" fmla="*/ 2 w 10"/>
                  <a:gd name="T27" fmla="*/ 5 h 17"/>
                  <a:gd name="T28" fmla="*/ 2 w 10"/>
                  <a:gd name="T29" fmla="*/ 3 h 17"/>
                  <a:gd name="T30" fmla="*/ 2 w 10"/>
                  <a:gd name="T31" fmla="*/ 1 h 17"/>
                  <a:gd name="T32" fmla="*/ 4 w 10"/>
                  <a:gd name="T33" fmla="*/ 0 h 17"/>
                  <a:gd name="T34" fmla="*/ 5 w 10"/>
                  <a:gd name="T35" fmla="*/ 0 h 17"/>
                  <a:gd name="T36" fmla="*/ 9 w 10"/>
                  <a:gd name="T37" fmla="*/ 1 h 17"/>
                  <a:gd name="T38" fmla="*/ 9 w 10"/>
                  <a:gd name="T39" fmla="*/ 1 h 17"/>
                  <a:gd name="T40" fmla="*/ 9 w 10"/>
                  <a:gd name="T41" fmla="*/ 1 h 17"/>
                  <a:gd name="T42" fmla="*/ 9 w 10"/>
                  <a:gd name="T43" fmla="*/ 5 h 17"/>
                  <a:gd name="T44" fmla="*/ 9 w 10"/>
                  <a:gd name="T45" fmla="*/ 5 h 17"/>
                  <a:gd name="T46" fmla="*/ 9 w 10"/>
                  <a:gd name="T47" fmla="*/ 6 h 17"/>
                  <a:gd name="T48" fmla="*/ 9 w 10"/>
                  <a:gd name="T49" fmla="*/ 6 h 17"/>
                  <a:gd name="T50" fmla="*/ 10 w 10"/>
                  <a:gd name="T51" fmla="*/ 6 h 17"/>
                  <a:gd name="T52" fmla="*/ 10 w 10"/>
                  <a:gd name="T53" fmla="*/ 6 h 17"/>
                  <a:gd name="T54" fmla="*/ 10 w 10"/>
                  <a:gd name="T55" fmla="*/ 6 h 17"/>
                  <a:gd name="T56" fmla="*/ 10 w 10"/>
                  <a:gd name="T57" fmla="*/ 10 h 17"/>
                  <a:gd name="T58" fmla="*/ 10 w 10"/>
                  <a:gd name="T59" fmla="*/ 10 h 17"/>
                  <a:gd name="T60" fmla="*/ 10 w 10"/>
                  <a:gd name="T61" fmla="*/ 12 h 17"/>
                  <a:gd name="T62" fmla="*/ 10 w 10"/>
                  <a:gd name="T63" fmla="*/ 12 h 17"/>
                  <a:gd name="T64" fmla="*/ 9 w 10"/>
                  <a:gd name="T65" fmla="*/ 15 h 17"/>
                  <a:gd name="T66" fmla="*/ 9 w 10"/>
                  <a:gd name="T67" fmla="*/ 15 h 17"/>
                  <a:gd name="T68" fmla="*/ 9 w 10"/>
                  <a:gd name="T69" fmla="*/ 15 h 17"/>
                  <a:gd name="T70" fmla="*/ 7 w 10"/>
                  <a:gd name="T71" fmla="*/ 17 h 17"/>
                  <a:gd name="T72" fmla="*/ 7 w 10"/>
                  <a:gd name="T73" fmla="*/ 17 h 17"/>
                  <a:gd name="T74" fmla="*/ 5 w 10"/>
                  <a:gd name="T75" fmla="*/ 17 h 17"/>
                  <a:gd name="T76" fmla="*/ 5 w 10"/>
                  <a:gd name="T7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 h="17">
                    <a:moveTo>
                      <a:pt x="5" y="17"/>
                    </a:moveTo>
                    <a:lnTo>
                      <a:pt x="4" y="17"/>
                    </a:lnTo>
                    <a:lnTo>
                      <a:pt x="4" y="17"/>
                    </a:lnTo>
                    <a:lnTo>
                      <a:pt x="4" y="13"/>
                    </a:lnTo>
                    <a:lnTo>
                      <a:pt x="4" y="13"/>
                    </a:lnTo>
                    <a:lnTo>
                      <a:pt x="4" y="13"/>
                    </a:lnTo>
                    <a:lnTo>
                      <a:pt x="4" y="13"/>
                    </a:lnTo>
                    <a:lnTo>
                      <a:pt x="4" y="13"/>
                    </a:lnTo>
                    <a:lnTo>
                      <a:pt x="4" y="13"/>
                    </a:lnTo>
                    <a:lnTo>
                      <a:pt x="2" y="13"/>
                    </a:lnTo>
                    <a:lnTo>
                      <a:pt x="2" y="13"/>
                    </a:lnTo>
                    <a:lnTo>
                      <a:pt x="0" y="10"/>
                    </a:lnTo>
                    <a:lnTo>
                      <a:pt x="0" y="6"/>
                    </a:lnTo>
                    <a:lnTo>
                      <a:pt x="2" y="5"/>
                    </a:lnTo>
                    <a:lnTo>
                      <a:pt x="2" y="3"/>
                    </a:lnTo>
                    <a:lnTo>
                      <a:pt x="2" y="1"/>
                    </a:lnTo>
                    <a:lnTo>
                      <a:pt x="4" y="0"/>
                    </a:lnTo>
                    <a:lnTo>
                      <a:pt x="5" y="0"/>
                    </a:lnTo>
                    <a:lnTo>
                      <a:pt x="9" y="1"/>
                    </a:lnTo>
                    <a:lnTo>
                      <a:pt x="9" y="1"/>
                    </a:lnTo>
                    <a:lnTo>
                      <a:pt x="9" y="1"/>
                    </a:lnTo>
                    <a:lnTo>
                      <a:pt x="9" y="5"/>
                    </a:lnTo>
                    <a:lnTo>
                      <a:pt x="9" y="5"/>
                    </a:lnTo>
                    <a:lnTo>
                      <a:pt x="9" y="6"/>
                    </a:lnTo>
                    <a:lnTo>
                      <a:pt x="9" y="6"/>
                    </a:lnTo>
                    <a:lnTo>
                      <a:pt x="10" y="6"/>
                    </a:lnTo>
                    <a:lnTo>
                      <a:pt x="10" y="6"/>
                    </a:lnTo>
                    <a:lnTo>
                      <a:pt x="10" y="6"/>
                    </a:lnTo>
                    <a:lnTo>
                      <a:pt x="10" y="10"/>
                    </a:lnTo>
                    <a:lnTo>
                      <a:pt x="10" y="10"/>
                    </a:lnTo>
                    <a:lnTo>
                      <a:pt x="10" y="12"/>
                    </a:lnTo>
                    <a:lnTo>
                      <a:pt x="10" y="12"/>
                    </a:lnTo>
                    <a:lnTo>
                      <a:pt x="9" y="15"/>
                    </a:lnTo>
                    <a:lnTo>
                      <a:pt x="9" y="15"/>
                    </a:lnTo>
                    <a:lnTo>
                      <a:pt x="9" y="15"/>
                    </a:lnTo>
                    <a:lnTo>
                      <a:pt x="7" y="17"/>
                    </a:lnTo>
                    <a:lnTo>
                      <a:pt x="7" y="17"/>
                    </a:lnTo>
                    <a:lnTo>
                      <a:pt x="5" y="17"/>
                    </a:lnTo>
                    <a:lnTo>
                      <a:pt x="5" y="1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62" name="Freeform 546"/>
              <p:cNvSpPr>
                <a:spLocks/>
              </p:cNvSpPr>
              <p:nvPr/>
            </p:nvSpPr>
            <p:spPr bwMode="auto">
              <a:xfrm>
                <a:off x="1532" y="2275"/>
                <a:ext cx="34" cy="12"/>
              </a:xfrm>
              <a:custGeom>
                <a:avLst/>
                <a:gdLst>
                  <a:gd name="T0" fmla="*/ 10 w 34"/>
                  <a:gd name="T1" fmla="*/ 12 h 12"/>
                  <a:gd name="T2" fmla="*/ 10 w 34"/>
                  <a:gd name="T3" fmla="*/ 12 h 12"/>
                  <a:gd name="T4" fmla="*/ 5 w 34"/>
                  <a:gd name="T5" fmla="*/ 11 h 12"/>
                  <a:gd name="T6" fmla="*/ 5 w 34"/>
                  <a:gd name="T7" fmla="*/ 11 h 12"/>
                  <a:gd name="T8" fmla="*/ 4 w 34"/>
                  <a:gd name="T9" fmla="*/ 9 h 12"/>
                  <a:gd name="T10" fmla="*/ 2 w 34"/>
                  <a:gd name="T11" fmla="*/ 9 h 12"/>
                  <a:gd name="T12" fmla="*/ 0 w 34"/>
                  <a:gd name="T13" fmla="*/ 7 h 12"/>
                  <a:gd name="T14" fmla="*/ 0 w 34"/>
                  <a:gd name="T15" fmla="*/ 4 h 12"/>
                  <a:gd name="T16" fmla="*/ 2 w 34"/>
                  <a:gd name="T17" fmla="*/ 2 h 12"/>
                  <a:gd name="T18" fmla="*/ 5 w 34"/>
                  <a:gd name="T19" fmla="*/ 2 h 12"/>
                  <a:gd name="T20" fmla="*/ 12 w 34"/>
                  <a:gd name="T21" fmla="*/ 0 h 12"/>
                  <a:gd name="T22" fmla="*/ 12 w 34"/>
                  <a:gd name="T23" fmla="*/ 0 h 12"/>
                  <a:gd name="T24" fmla="*/ 21 w 34"/>
                  <a:gd name="T25" fmla="*/ 2 h 12"/>
                  <a:gd name="T26" fmla="*/ 21 w 34"/>
                  <a:gd name="T27" fmla="*/ 2 h 12"/>
                  <a:gd name="T28" fmla="*/ 24 w 34"/>
                  <a:gd name="T29" fmla="*/ 4 h 12"/>
                  <a:gd name="T30" fmla="*/ 24 w 34"/>
                  <a:gd name="T31" fmla="*/ 4 h 12"/>
                  <a:gd name="T32" fmla="*/ 29 w 34"/>
                  <a:gd name="T33" fmla="*/ 7 h 12"/>
                  <a:gd name="T34" fmla="*/ 29 w 34"/>
                  <a:gd name="T35" fmla="*/ 7 h 12"/>
                  <a:gd name="T36" fmla="*/ 34 w 34"/>
                  <a:gd name="T37" fmla="*/ 11 h 12"/>
                  <a:gd name="T38" fmla="*/ 34 w 34"/>
                  <a:gd name="T39" fmla="*/ 12 h 12"/>
                  <a:gd name="T40" fmla="*/ 34 w 34"/>
                  <a:gd name="T41" fmla="*/ 12 h 12"/>
                  <a:gd name="T42" fmla="*/ 33 w 34"/>
                  <a:gd name="T43" fmla="*/ 12 h 12"/>
                  <a:gd name="T44" fmla="*/ 29 w 34"/>
                  <a:gd name="T45" fmla="*/ 12 h 12"/>
                  <a:gd name="T46" fmla="*/ 29 w 34"/>
                  <a:gd name="T47" fmla="*/ 12 h 12"/>
                  <a:gd name="T48" fmla="*/ 24 w 34"/>
                  <a:gd name="T49" fmla="*/ 12 h 12"/>
                  <a:gd name="T50" fmla="*/ 24 w 34"/>
                  <a:gd name="T51" fmla="*/ 12 h 12"/>
                  <a:gd name="T52" fmla="*/ 24 w 34"/>
                  <a:gd name="T53" fmla="*/ 12 h 12"/>
                  <a:gd name="T54" fmla="*/ 24 w 34"/>
                  <a:gd name="T55" fmla="*/ 12 h 12"/>
                  <a:gd name="T56" fmla="*/ 22 w 34"/>
                  <a:gd name="T57" fmla="*/ 12 h 12"/>
                  <a:gd name="T58" fmla="*/ 21 w 34"/>
                  <a:gd name="T59" fmla="*/ 12 h 12"/>
                  <a:gd name="T60" fmla="*/ 10 w 34"/>
                  <a:gd name="T6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12">
                    <a:moveTo>
                      <a:pt x="10" y="12"/>
                    </a:moveTo>
                    <a:lnTo>
                      <a:pt x="10" y="12"/>
                    </a:lnTo>
                    <a:lnTo>
                      <a:pt x="5" y="11"/>
                    </a:lnTo>
                    <a:lnTo>
                      <a:pt x="5" y="11"/>
                    </a:lnTo>
                    <a:lnTo>
                      <a:pt x="4" y="9"/>
                    </a:lnTo>
                    <a:lnTo>
                      <a:pt x="2" y="9"/>
                    </a:lnTo>
                    <a:lnTo>
                      <a:pt x="0" y="7"/>
                    </a:lnTo>
                    <a:lnTo>
                      <a:pt x="0" y="4"/>
                    </a:lnTo>
                    <a:lnTo>
                      <a:pt x="2" y="2"/>
                    </a:lnTo>
                    <a:lnTo>
                      <a:pt x="5" y="2"/>
                    </a:lnTo>
                    <a:lnTo>
                      <a:pt x="12" y="0"/>
                    </a:lnTo>
                    <a:lnTo>
                      <a:pt x="12" y="0"/>
                    </a:lnTo>
                    <a:lnTo>
                      <a:pt x="21" y="2"/>
                    </a:lnTo>
                    <a:lnTo>
                      <a:pt x="21" y="2"/>
                    </a:lnTo>
                    <a:lnTo>
                      <a:pt x="24" y="4"/>
                    </a:lnTo>
                    <a:lnTo>
                      <a:pt x="24" y="4"/>
                    </a:lnTo>
                    <a:lnTo>
                      <a:pt x="29" y="7"/>
                    </a:lnTo>
                    <a:lnTo>
                      <a:pt x="29" y="7"/>
                    </a:lnTo>
                    <a:lnTo>
                      <a:pt x="34" y="11"/>
                    </a:lnTo>
                    <a:lnTo>
                      <a:pt x="34" y="12"/>
                    </a:lnTo>
                    <a:lnTo>
                      <a:pt x="34" y="12"/>
                    </a:lnTo>
                    <a:lnTo>
                      <a:pt x="33" y="12"/>
                    </a:lnTo>
                    <a:lnTo>
                      <a:pt x="29" y="12"/>
                    </a:lnTo>
                    <a:lnTo>
                      <a:pt x="29" y="12"/>
                    </a:lnTo>
                    <a:lnTo>
                      <a:pt x="24" y="12"/>
                    </a:lnTo>
                    <a:lnTo>
                      <a:pt x="24" y="12"/>
                    </a:lnTo>
                    <a:lnTo>
                      <a:pt x="24" y="12"/>
                    </a:lnTo>
                    <a:lnTo>
                      <a:pt x="24" y="12"/>
                    </a:lnTo>
                    <a:lnTo>
                      <a:pt x="22" y="12"/>
                    </a:lnTo>
                    <a:lnTo>
                      <a:pt x="21" y="12"/>
                    </a:lnTo>
                    <a:lnTo>
                      <a:pt x="10" y="1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63" name="Freeform 547"/>
              <p:cNvSpPr>
                <a:spLocks/>
              </p:cNvSpPr>
              <p:nvPr/>
            </p:nvSpPr>
            <p:spPr bwMode="auto">
              <a:xfrm>
                <a:off x="1628" y="2253"/>
                <a:ext cx="55" cy="38"/>
              </a:xfrm>
              <a:custGeom>
                <a:avLst/>
                <a:gdLst>
                  <a:gd name="T0" fmla="*/ 5 w 55"/>
                  <a:gd name="T1" fmla="*/ 36 h 38"/>
                  <a:gd name="T2" fmla="*/ 3 w 55"/>
                  <a:gd name="T3" fmla="*/ 34 h 38"/>
                  <a:gd name="T4" fmla="*/ 2 w 55"/>
                  <a:gd name="T5" fmla="*/ 27 h 38"/>
                  <a:gd name="T6" fmla="*/ 2 w 55"/>
                  <a:gd name="T7" fmla="*/ 21 h 38"/>
                  <a:gd name="T8" fmla="*/ 3 w 55"/>
                  <a:gd name="T9" fmla="*/ 14 h 38"/>
                  <a:gd name="T10" fmla="*/ 2 w 55"/>
                  <a:gd name="T11" fmla="*/ 3 h 38"/>
                  <a:gd name="T12" fmla="*/ 9 w 55"/>
                  <a:gd name="T13" fmla="*/ 0 h 38"/>
                  <a:gd name="T14" fmla="*/ 17 w 55"/>
                  <a:gd name="T15" fmla="*/ 0 h 38"/>
                  <a:gd name="T16" fmla="*/ 22 w 55"/>
                  <a:gd name="T17" fmla="*/ 2 h 38"/>
                  <a:gd name="T18" fmla="*/ 22 w 55"/>
                  <a:gd name="T19" fmla="*/ 3 h 38"/>
                  <a:gd name="T20" fmla="*/ 27 w 55"/>
                  <a:gd name="T21" fmla="*/ 3 h 38"/>
                  <a:gd name="T22" fmla="*/ 34 w 55"/>
                  <a:gd name="T23" fmla="*/ 7 h 38"/>
                  <a:gd name="T24" fmla="*/ 34 w 55"/>
                  <a:gd name="T25" fmla="*/ 10 h 38"/>
                  <a:gd name="T26" fmla="*/ 39 w 55"/>
                  <a:gd name="T27" fmla="*/ 10 h 38"/>
                  <a:gd name="T28" fmla="*/ 39 w 55"/>
                  <a:gd name="T29" fmla="*/ 12 h 38"/>
                  <a:gd name="T30" fmla="*/ 41 w 55"/>
                  <a:gd name="T31" fmla="*/ 12 h 38"/>
                  <a:gd name="T32" fmla="*/ 44 w 55"/>
                  <a:gd name="T33" fmla="*/ 14 h 38"/>
                  <a:gd name="T34" fmla="*/ 46 w 55"/>
                  <a:gd name="T35" fmla="*/ 14 h 38"/>
                  <a:gd name="T36" fmla="*/ 48 w 55"/>
                  <a:gd name="T37" fmla="*/ 14 h 38"/>
                  <a:gd name="T38" fmla="*/ 50 w 55"/>
                  <a:gd name="T39" fmla="*/ 15 h 38"/>
                  <a:gd name="T40" fmla="*/ 51 w 55"/>
                  <a:gd name="T41" fmla="*/ 15 h 38"/>
                  <a:gd name="T42" fmla="*/ 55 w 55"/>
                  <a:gd name="T43" fmla="*/ 22 h 38"/>
                  <a:gd name="T44" fmla="*/ 55 w 55"/>
                  <a:gd name="T45" fmla="*/ 24 h 38"/>
                  <a:gd name="T46" fmla="*/ 50 w 55"/>
                  <a:gd name="T47" fmla="*/ 29 h 38"/>
                  <a:gd name="T48" fmla="*/ 43 w 55"/>
                  <a:gd name="T49" fmla="*/ 27 h 38"/>
                  <a:gd name="T50" fmla="*/ 31 w 55"/>
                  <a:gd name="T51" fmla="*/ 27 h 38"/>
                  <a:gd name="T52" fmla="*/ 31 w 55"/>
                  <a:gd name="T53" fmla="*/ 27 h 38"/>
                  <a:gd name="T54" fmla="*/ 26 w 55"/>
                  <a:gd name="T55" fmla="*/ 31 h 38"/>
                  <a:gd name="T56" fmla="*/ 19 w 55"/>
                  <a:gd name="T57" fmla="*/ 29 h 38"/>
                  <a:gd name="T58" fmla="*/ 17 w 55"/>
                  <a:gd name="T59" fmla="*/ 27 h 38"/>
                  <a:gd name="T60" fmla="*/ 15 w 55"/>
                  <a:gd name="T61" fmla="*/ 29 h 38"/>
                  <a:gd name="T62" fmla="*/ 12 w 55"/>
                  <a:gd name="T63" fmla="*/ 34 h 38"/>
                  <a:gd name="T64" fmla="*/ 9 w 55"/>
                  <a:gd name="T6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38">
                    <a:moveTo>
                      <a:pt x="9" y="38"/>
                    </a:moveTo>
                    <a:lnTo>
                      <a:pt x="5" y="36"/>
                    </a:lnTo>
                    <a:lnTo>
                      <a:pt x="5" y="34"/>
                    </a:lnTo>
                    <a:lnTo>
                      <a:pt x="3" y="34"/>
                    </a:lnTo>
                    <a:lnTo>
                      <a:pt x="2" y="31"/>
                    </a:lnTo>
                    <a:lnTo>
                      <a:pt x="2" y="27"/>
                    </a:lnTo>
                    <a:lnTo>
                      <a:pt x="0" y="24"/>
                    </a:lnTo>
                    <a:lnTo>
                      <a:pt x="2" y="21"/>
                    </a:lnTo>
                    <a:lnTo>
                      <a:pt x="2" y="15"/>
                    </a:lnTo>
                    <a:lnTo>
                      <a:pt x="3" y="14"/>
                    </a:lnTo>
                    <a:lnTo>
                      <a:pt x="2" y="10"/>
                    </a:lnTo>
                    <a:lnTo>
                      <a:pt x="2" y="3"/>
                    </a:lnTo>
                    <a:lnTo>
                      <a:pt x="5" y="0"/>
                    </a:lnTo>
                    <a:lnTo>
                      <a:pt x="9" y="0"/>
                    </a:lnTo>
                    <a:lnTo>
                      <a:pt x="12" y="0"/>
                    </a:lnTo>
                    <a:lnTo>
                      <a:pt x="17" y="0"/>
                    </a:lnTo>
                    <a:lnTo>
                      <a:pt x="17" y="0"/>
                    </a:lnTo>
                    <a:lnTo>
                      <a:pt x="22" y="2"/>
                    </a:lnTo>
                    <a:lnTo>
                      <a:pt x="22" y="2"/>
                    </a:lnTo>
                    <a:lnTo>
                      <a:pt x="22" y="3"/>
                    </a:lnTo>
                    <a:lnTo>
                      <a:pt x="22" y="3"/>
                    </a:lnTo>
                    <a:lnTo>
                      <a:pt x="27" y="3"/>
                    </a:lnTo>
                    <a:lnTo>
                      <a:pt x="31" y="3"/>
                    </a:lnTo>
                    <a:lnTo>
                      <a:pt x="34" y="7"/>
                    </a:lnTo>
                    <a:lnTo>
                      <a:pt x="32" y="9"/>
                    </a:lnTo>
                    <a:lnTo>
                      <a:pt x="34" y="10"/>
                    </a:lnTo>
                    <a:lnTo>
                      <a:pt x="34" y="10"/>
                    </a:lnTo>
                    <a:lnTo>
                      <a:pt x="39" y="10"/>
                    </a:lnTo>
                    <a:lnTo>
                      <a:pt x="39" y="10"/>
                    </a:lnTo>
                    <a:lnTo>
                      <a:pt x="39" y="12"/>
                    </a:lnTo>
                    <a:lnTo>
                      <a:pt x="39" y="12"/>
                    </a:lnTo>
                    <a:lnTo>
                      <a:pt x="41" y="12"/>
                    </a:lnTo>
                    <a:lnTo>
                      <a:pt x="41" y="12"/>
                    </a:lnTo>
                    <a:lnTo>
                      <a:pt x="44" y="14"/>
                    </a:lnTo>
                    <a:lnTo>
                      <a:pt x="44" y="14"/>
                    </a:lnTo>
                    <a:lnTo>
                      <a:pt x="46" y="14"/>
                    </a:lnTo>
                    <a:lnTo>
                      <a:pt x="46" y="14"/>
                    </a:lnTo>
                    <a:lnTo>
                      <a:pt x="48" y="14"/>
                    </a:lnTo>
                    <a:lnTo>
                      <a:pt x="48" y="14"/>
                    </a:lnTo>
                    <a:lnTo>
                      <a:pt x="50" y="15"/>
                    </a:lnTo>
                    <a:lnTo>
                      <a:pt x="51" y="15"/>
                    </a:lnTo>
                    <a:lnTo>
                      <a:pt x="51" y="15"/>
                    </a:lnTo>
                    <a:lnTo>
                      <a:pt x="55" y="19"/>
                    </a:lnTo>
                    <a:lnTo>
                      <a:pt x="55" y="22"/>
                    </a:lnTo>
                    <a:lnTo>
                      <a:pt x="55" y="24"/>
                    </a:lnTo>
                    <a:lnTo>
                      <a:pt x="55" y="24"/>
                    </a:lnTo>
                    <a:lnTo>
                      <a:pt x="53" y="26"/>
                    </a:lnTo>
                    <a:lnTo>
                      <a:pt x="50" y="29"/>
                    </a:lnTo>
                    <a:lnTo>
                      <a:pt x="46" y="29"/>
                    </a:lnTo>
                    <a:lnTo>
                      <a:pt x="43" y="27"/>
                    </a:lnTo>
                    <a:lnTo>
                      <a:pt x="38" y="27"/>
                    </a:lnTo>
                    <a:lnTo>
                      <a:pt x="31" y="27"/>
                    </a:lnTo>
                    <a:lnTo>
                      <a:pt x="31" y="27"/>
                    </a:lnTo>
                    <a:lnTo>
                      <a:pt x="31" y="27"/>
                    </a:lnTo>
                    <a:lnTo>
                      <a:pt x="31" y="27"/>
                    </a:lnTo>
                    <a:lnTo>
                      <a:pt x="26" y="31"/>
                    </a:lnTo>
                    <a:lnTo>
                      <a:pt x="24" y="31"/>
                    </a:lnTo>
                    <a:lnTo>
                      <a:pt x="19" y="29"/>
                    </a:lnTo>
                    <a:lnTo>
                      <a:pt x="19" y="29"/>
                    </a:lnTo>
                    <a:lnTo>
                      <a:pt x="17" y="27"/>
                    </a:lnTo>
                    <a:lnTo>
                      <a:pt x="17" y="27"/>
                    </a:lnTo>
                    <a:lnTo>
                      <a:pt x="15" y="29"/>
                    </a:lnTo>
                    <a:lnTo>
                      <a:pt x="14" y="31"/>
                    </a:lnTo>
                    <a:lnTo>
                      <a:pt x="12" y="34"/>
                    </a:lnTo>
                    <a:lnTo>
                      <a:pt x="10" y="38"/>
                    </a:lnTo>
                    <a:lnTo>
                      <a:pt x="9" y="3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64" name="Freeform 548"/>
              <p:cNvSpPr>
                <a:spLocks/>
              </p:cNvSpPr>
              <p:nvPr/>
            </p:nvSpPr>
            <p:spPr bwMode="auto">
              <a:xfrm>
                <a:off x="1698" y="2275"/>
                <a:ext cx="26" cy="12"/>
              </a:xfrm>
              <a:custGeom>
                <a:avLst/>
                <a:gdLst>
                  <a:gd name="T0" fmla="*/ 12 w 26"/>
                  <a:gd name="T1" fmla="*/ 12 h 12"/>
                  <a:gd name="T2" fmla="*/ 12 w 26"/>
                  <a:gd name="T3" fmla="*/ 12 h 12"/>
                  <a:gd name="T4" fmla="*/ 10 w 26"/>
                  <a:gd name="T5" fmla="*/ 12 h 12"/>
                  <a:gd name="T6" fmla="*/ 10 w 26"/>
                  <a:gd name="T7" fmla="*/ 12 h 12"/>
                  <a:gd name="T8" fmla="*/ 5 w 26"/>
                  <a:gd name="T9" fmla="*/ 11 h 12"/>
                  <a:gd name="T10" fmla="*/ 5 w 26"/>
                  <a:gd name="T11" fmla="*/ 11 h 12"/>
                  <a:gd name="T12" fmla="*/ 4 w 26"/>
                  <a:gd name="T13" fmla="*/ 11 h 12"/>
                  <a:gd name="T14" fmla="*/ 2 w 26"/>
                  <a:gd name="T15" fmla="*/ 9 h 12"/>
                  <a:gd name="T16" fmla="*/ 2 w 26"/>
                  <a:gd name="T17" fmla="*/ 9 h 12"/>
                  <a:gd name="T18" fmla="*/ 2 w 26"/>
                  <a:gd name="T19" fmla="*/ 7 h 12"/>
                  <a:gd name="T20" fmla="*/ 2 w 26"/>
                  <a:gd name="T21" fmla="*/ 7 h 12"/>
                  <a:gd name="T22" fmla="*/ 2 w 26"/>
                  <a:gd name="T23" fmla="*/ 7 h 12"/>
                  <a:gd name="T24" fmla="*/ 0 w 26"/>
                  <a:gd name="T25" fmla="*/ 5 h 12"/>
                  <a:gd name="T26" fmla="*/ 0 w 26"/>
                  <a:gd name="T27" fmla="*/ 5 h 12"/>
                  <a:gd name="T28" fmla="*/ 0 w 26"/>
                  <a:gd name="T29" fmla="*/ 4 h 12"/>
                  <a:gd name="T30" fmla="*/ 2 w 26"/>
                  <a:gd name="T31" fmla="*/ 4 h 12"/>
                  <a:gd name="T32" fmla="*/ 2 w 26"/>
                  <a:gd name="T33" fmla="*/ 4 h 12"/>
                  <a:gd name="T34" fmla="*/ 2 w 26"/>
                  <a:gd name="T35" fmla="*/ 2 h 12"/>
                  <a:gd name="T36" fmla="*/ 2 w 26"/>
                  <a:gd name="T37" fmla="*/ 0 h 12"/>
                  <a:gd name="T38" fmla="*/ 4 w 26"/>
                  <a:gd name="T39" fmla="*/ 0 h 12"/>
                  <a:gd name="T40" fmla="*/ 4 w 26"/>
                  <a:gd name="T41" fmla="*/ 0 h 12"/>
                  <a:gd name="T42" fmla="*/ 5 w 26"/>
                  <a:gd name="T43" fmla="*/ 0 h 12"/>
                  <a:gd name="T44" fmla="*/ 21 w 26"/>
                  <a:gd name="T45" fmla="*/ 0 h 12"/>
                  <a:gd name="T46" fmla="*/ 21 w 26"/>
                  <a:gd name="T47" fmla="*/ 0 h 12"/>
                  <a:gd name="T48" fmla="*/ 24 w 26"/>
                  <a:gd name="T49" fmla="*/ 2 h 12"/>
                  <a:gd name="T50" fmla="*/ 24 w 26"/>
                  <a:gd name="T51" fmla="*/ 2 h 12"/>
                  <a:gd name="T52" fmla="*/ 26 w 26"/>
                  <a:gd name="T53" fmla="*/ 4 h 12"/>
                  <a:gd name="T54" fmla="*/ 26 w 26"/>
                  <a:gd name="T55" fmla="*/ 4 h 12"/>
                  <a:gd name="T56" fmla="*/ 26 w 26"/>
                  <a:gd name="T57" fmla="*/ 4 h 12"/>
                  <a:gd name="T58" fmla="*/ 26 w 26"/>
                  <a:gd name="T59" fmla="*/ 7 h 12"/>
                  <a:gd name="T60" fmla="*/ 26 w 26"/>
                  <a:gd name="T61" fmla="*/ 7 h 12"/>
                  <a:gd name="T62" fmla="*/ 24 w 26"/>
                  <a:gd name="T63" fmla="*/ 9 h 12"/>
                  <a:gd name="T64" fmla="*/ 24 w 26"/>
                  <a:gd name="T65" fmla="*/ 9 h 12"/>
                  <a:gd name="T66" fmla="*/ 24 w 26"/>
                  <a:gd name="T67" fmla="*/ 11 h 12"/>
                  <a:gd name="T68" fmla="*/ 22 w 26"/>
                  <a:gd name="T69" fmla="*/ 11 h 12"/>
                  <a:gd name="T70" fmla="*/ 22 w 26"/>
                  <a:gd name="T71" fmla="*/ 11 h 12"/>
                  <a:gd name="T72" fmla="*/ 22 w 26"/>
                  <a:gd name="T73" fmla="*/ 11 h 12"/>
                  <a:gd name="T74" fmla="*/ 21 w 26"/>
                  <a:gd name="T75" fmla="*/ 11 h 12"/>
                  <a:gd name="T76" fmla="*/ 19 w 26"/>
                  <a:gd name="T77" fmla="*/ 11 h 12"/>
                  <a:gd name="T78" fmla="*/ 19 w 26"/>
                  <a:gd name="T79" fmla="*/ 11 h 12"/>
                  <a:gd name="T80" fmla="*/ 17 w 26"/>
                  <a:gd name="T81" fmla="*/ 12 h 12"/>
                  <a:gd name="T82" fmla="*/ 14 w 26"/>
                  <a:gd name="T83" fmla="*/ 12 h 12"/>
                  <a:gd name="T84" fmla="*/ 14 w 26"/>
                  <a:gd name="T85" fmla="*/ 12 h 12"/>
                  <a:gd name="T86" fmla="*/ 14 w 26"/>
                  <a:gd name="T87" fmla="*/ 12 h 12"/>
                  <a:gd name="T88" fmla="*/ 14 w 26"/>
                  <a:gd name="T89" fmla="*/ 12 h 12"/>
                  <a:gd name="T90" fmla="*/ 12 w 26"/>
                  <a:gd name="T9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12">
                    <a:moveTo>
                      <a:pt x="12" y="12"/>
                    </a:moveTo>
                    <a:lnTo>
                      <a:pt x="12" y="12"/>
                    </a:lnTo>
                    <a:lnTo>
                      <a:pt x="10" y="12"/>
                    </a:lnTo>
                    <a:lnTo>
                      <a:pt x="10" y="12"/>
                    </a:lnTo>
                    <a:lnTo>
                      <a:pt x="5" y="11"/>
                    </a:lnTo>
                    <a:lnTo>
                      <a:pt x="5" y="11"/>
                    </a:lnTo>
                    <a:lnTo>
                      <a:pt x="4" y="11"/>
                    </a:lnTo>
                    <a:lnTo>
                      <a:pt x="2" y="9"/>
                    </a:lnTo>
                    <a:lnTo>
                      <a:pt x="2" y="9"/>
                    </a:lnTo>
                    <a:lnTo>
                      <a:pt x="2" y="7"/>
                    </a:lnTo>
                    <a:lnTo>
                      <a:pt x="2" y="7"/>
                    </a:lnTo>
                    <a:lnTo>
                      <a:pt x="2" y="7"/>
                    </a:lnTo>
                    <a:lnTo>
                      <a:pt x="0" y="5"/>
                    </a:lnTo>
                    <a:lnTo>
                      <a:pt x="0" y="5"/>
                    </a:lnTo>
                    <a:lnTo>
                      <a:pt x="0" y="4"/>
                    </a:lnTo>
                    <a:lnTo>
                      <a:pt x="2" y="4"/>
                    </a:lnTo>
                    <a:lnTo>
                      <a:pt x="2" y="4"/>
                    </a:lnTo>
                    <a:lnTo>
                      <a:pt x="2" y="2"/>
                    </a:lnTo>
                    <a:lnTo>
                      <a:pt x="2" y="0"/>
                    </a:lnTo>
                    <a:lnTo>
                      <a:pt x="4" y="0"/>
                    </a:lnTo>
                    <a:lnTo>
                      <a:pt x="4" y="0"/>
                    </a:lnTo>
                    <a:lnTo>
                      <a:pt x="5" y="0"/>
                    </a:lnTo>
                    <a:lnTo>
                      <a:pt x="21" y="0"/>
                    </a:lnTo>
                    <a:lnTo>
                      <a:pt x="21" y="0"/>
                    </a:lnTo>
                    <a:lnTo>
                      <a:pt x="24" y="2"/>
                    </a:lnTo>
                    <a:lnTo>
                      <a:pt x="24" y="2"/>
                    </a:lnTo>
                    <a:lnTo>
                      <a:pt x="26" y="4"/>
                    </a:lnTo>
                    <a:lnTo>
                      <a:pt x="26" y="4"/>
                    </a:lnTo>
                    <a:lnTo>
                      <a:pt x="26" y="4"/>
                    </a:lnTo>
                    <a:lnTo>
                      <a:pt x="26" y="7"/>
                    </a:lnTo>
                    <a:lnTo>
                      <a:pt x="26" y="7"/>
                    </a:lnTo>
                    <a:lnTo>
                      <a:pt x="24" y="9"/>
                    </a:lnTo>
                    <a:lnTo>
                      <a:pt x="24" y="9"/>
                    </a:lnTo>
                    <a:lnTo>
                      <a:pt x="24" y="11"/>
                    </a:lnTo>
                    <a:lnTo>
                      <a:pt x="22" y="11"/>
                    </a:lnTo>
                    <a:lnTo>
                      <a:pt x="22" y="11"/>
                    </a:lnTo>
                    <a:lnTo>
                      <a:pt x="22" y="11"/>
                    </a:lnTo>
                    <a:lnTo>
                      <a:pt x="21" y="11"/>
                    </a:lnTo>
                    <a:lnTo>
                      <a:pt x="19" y="11"/>
                    </a:lnTo>
                    <a:lnTo>
                      <a:pt x="19" y="11"/>
                    </a:lnTo>
                    <a:lnTo>
                      <a:pt x="17" y="12"/>
                    </a:lnTo>
                    <a:lnTo>
                      <a:pt x="14" y="12"/>
                    </a:lnTo>
                    <a:lnTo>
                      <a:pt x="14" y="12"/>
                    </a:lnTo>
                    <a:lnTo>
                      <a:pt x="14" y="12"/>
                    </a:lnTo>
                    <a:lnTo>
                      <a:pt x="14" y="12"/>
                    </a:lnTo>
                    <a:lnTo>
                      <a:pt x="12" y="12"/>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65" name="Freeform 549"/>
              <p:cNvSpPr>
                <a:spLocks/>
              </p:cNvSpPr>
              <p:nvPr/>
            </p:nvSpPr>
            <p:spPr bwMode="auto">
              <a:xfrm>
                <a:off x="1698" y="2275"/>
                <a:ext cx="26" cy="12"/>
              </a:xfrm>
              <a:custGeom>
                <a:avLst/>
                <a:gdLst>
                  <a:gd name="T0" fmla="*/ 12 w 26"/>
                  <a:gd name="T1" fmla="*/ 12 h 12"/>
                  <a:gd name="T2" fmla="*/ 12 w 26"/>
                  <a:gd name="T3" fmla="*/ 12 h 12"/>
                  <a:gd name="T4" fmla="*/ 10 w 26"/>
                  <a:gd name="T5" fmla="*/ 12 h 12"/>
                  <a:gd name="T6" fmla="*/ 10 w 26"/>
                  <a:gd name="T7" fmla="*/ 12 h 12"/>
                  <a:gd name="T8" fmla="*/ 5 w 26"/>
                  <a:gd name="T9" fmla="*/ 11 h 12"/>
                  <a:gd name="T10" fmla="*/ 5 w 26"/>
                  <a:gd name="T11" fmla="*/ 11 h 12"/>
                  <a:gd name="T12" fmla="*/ 4 w 26"/>
                  <a:gd name="T13" fmla="*/ 11 h 12"/>
                  <a:gd name="T14" fmla="*/ 2 w 26"/>
                  <a:gd name="T15" fmla="*/ 9 h 12"/>
                  <a:gd name="T16" fmla="*/ 2 w 26"/>
                  <a:gd name="T17" fmla="*/ 9 h 12"/>
                  <a:gd name="T18" fmla="*/ 2 w 26"/>
                  <a:gd name="T19" fmla="*/ 7 h 12"/>
                  <a:gd name="T20" fmla="*/ 2 w 26"/>
                  <a:gd name="T21" fmla="*/ 7 h 12"/>
                  <a:gd name="T22" fmla="*/ 2 w 26"/>
                  <a:gd name="T23" fmla="*/ 7 h 12"/>
                  <a:gd name="T24" fmla="*/ 0 w 26"/>
                  <a:gd name="T25" fmla="*/ 5 h 12"/>
                  <a:gd name="T26" fmla="*/ 0 w 26"/>
                  <a:gd name="T27" fmla="*/ 5 h 12"/>
                  <a:gd name="T28" fmla="*/ 0 w 26"/>
                  <a:gd name="T29" fmla="*/ 4 h 12"/>
                  <a:gd name="T30" fmla="*/ 2 w 26"/>
                  <a:gd name="T31" fmla="*/ 4 h 12"/>
                  <a:gd name="T32" fmla="*/ 2 w 26"/>
                  <a:gd name="T33" fmla="*/ 4 h 12"/>
                  <a:gd name="T34" fmla="*/ 2 w 26"/>
                  <a:gd name="T35" fmla="*/ 2 h 12"/>
                  <a:gd name="T36" fmla="*/ 2 w 26"/>
                  <a:gd name="T37" fmla="*/ 0 h 12"/>
                  <a:gd name="T38" fmla="*/ 4 w 26"/>
                  <a:gd name="T39" fmla="*/ 0 h 12"/>
                  <a:gd name="T40" fmla="*/ 4 w 26"/>
                  <a:gd name="T41" fmla="*/ 0 h 12"/>
                  <a:gd name="T42" fmla="*/ 5 w 26"/>
                  <a:gd name="T43" fmla="*/ 0 h 12"/>
                  <a:gd name="T44" fmla="*/ 21 w 26"/>
                  <a:gd name="T45" fmla="*/ 0 h 12"/>
                  <a:gd name="T46" fmla="*/ 21 w 26"/>
                  <a:gd name="T47" fmla="*/ 0 h 12"/>
                  <a:gd name="T48" fmla="*/ 24 w 26"/>
                  <a:gd name="T49" fmla="*/ 2 h 12"/>
                  <a:gd name="T50" fmla="*/ 24 w 26"/>
                  <a:gd name="T51" fmla="*/ 2 h 12"/>
                  <a:gd name="T52" fmla="*/ 26 w 26"/>
                  <a:gd name="T53" fmla="*/ 4 h 12"/>
                  <a:gd name="T54" fmla="*/ 26 w 26"/>
                  <a:gd name="T55" fmla="*/ 4 h 12"/>
                  <a:gd name="T56" fmla="*/ 26 w 26"/>
                  <a:gd name="T57" fmla="*/ 4 h 12"/>
                  <a:gd name="T58" fmla="*/ 26 w 26"/>
                  <a:gd name="T59" fmla="*/ 7 h 12"/>
                  <a:gd name="T60" fmla="*/ 26 w 26"/>
                  <a:gd name="T61" fmla="*/ 7 h 12"/>
                  <a:gd name="T62" fmla="*/ 24 w 26"/>
                  <a:gd name="T63" fmla="*/ 9 h 12"/>
                  <a:gd name="T64" fmla="*/ 24 w 26"/>
                  <a:gd name="T65" fmla="*/ 9 h 12"/>
                  <a:gd name="T66" fmla="*/ 24 w 26"/>
                  <a:gd name="T67" fmla="*/ 11 h 12"/>
                  <a:gd name="T68" fmla="*/ 22 w 26"/>
                  <a:gd name="T69" fmla="*/ 11 h 12"/>
                  <a:gd name="T70" fmla="*/ 22 w 26"/>
                  <a:gd name="T71" fmla="*/ 11 h 12"/>
                  <a:gd name="T72" fmla="*/ 22 w 26"/>
                  <a:gd name="T73" fmla="*/ 11 h 12"/>
                  <a:gd name="T74" fmla="*/ 21 w 26"/>
                  <a:gd name="T75" fmla="*/ 11 h 12"/>
                  <a:gd name="T76" fmla="*/ 19 w 26"/>
                  <a:gd name="T77" fmla="*/ 11 h 12"/>
                  <a:gd name="T78" fmla="*/ 19 w 26"/>
                  <a:gd name="T79" fmla="*/ 11 h 12"/>
                  <a:gd name="T80" fmla="*/ 17 w 26"/>
                  <a:gd name="T81" fmla="*/ 12 h 12"/>
                  <a:gd name="T82" fmla="*/ 14 w 26"/>
                  <a:gd name="T83" fmla="*/ 12 h 12"/>
                  <a:gd name="T84" fmla="*/ 14 w 26"/>
                  <a:gd name="T85" fmla="*/ 12 h 12"/>
                  <a:gd name="T86" fmla="*/ 14 w 26"/>
                  <a:gd name="T87" fmla="*/ 12 h 12"/>
                  <a:gd name="T88" fmla="*/ 14 w 26"/>
                  <a:gd name="T89" fmla="*/ 12 h 12"/>
                  <a:gd name="T90" fmla="*/ 12 w 26"/>
                  <a:gd name="T9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12">
                    <a:moveTo>
                      <a:pt x="12" y="12"/>
                    </a:moveTo>
                    <a:lnTo>
                      <a:pt x="12" y="12"/>
                    </a:lnTo>
                    <a:lnTo>
                      <a:pt x="10" y="12"/>
                    </a:lnTo>
                    <a:lnTo>
                      <a:pt x="10" y="12"/>
                    </a:lnTo>
                    <a:lnTo>
                      <a:pt x="5" y="11"/>
                    </a:lnTo>
                    <a:lnTo>
                      <a:pt x="5" y="11"/>
                    </a:lnTo>
                    <a:lnTo>
                      <a:pt x="4" y="11"/>
                    </a:lnTo>
                    <a:lnTo>
                      <a:pt x="2" y="9"/>
                    </a:lnTo>
                    <a:lnTo>
                      <a:pt x="2" y="9"/>
                    </a:lnTo>
                    <a:lnTo>
                      <a:pt x="2" y="7"/>
                    </a:lnTo>
                    <a:lnTo>
                      <a:pt x="2" y="7"/>
                    </a:lnTo>
                    <a:lnTo>
                      <a:pt x="2" y="7"/>
                    </a:lnTo>
                    <a:lnTo>
                      <a:pt x="0" y="5"/>
                    </a:lnTo>
                    <a:lnTo>
                      <a:pt x="0" y="5"/>
                    </a:lnTo>
                    <a:lnTo>
                      <a:pt x="0" y="4"/>
                    </a:lnTo>
                    <a:lnTo>
                      <a:pt x="2" y="4"/>
                    </a:lnTo>
                    <a:lnTo>
                      <a:pt x="2" y="4"/>
                    </a:lnTo>
                    <a:lnTo>
                      <a:pt x="2" y="2"/>
                    </a:lnTo>
                    <a:lnTo>
                      <a:pt x="2" y="0"/>
                    </a:lnTo>
                    <a:lnTo>
                      <a:pt x="4" y="0"/>
                    </a:lnTo>
                    <a:lnTo>
                      <a:pt x="4" y="0"/>
                    </a:lnTo>
                    <a:lnTo>
                      <a:pt x="5" y="0"/>
                    </a:lnTo>
                    <a:lnTo>
                      <a:pt x="21" y="0"/>
                    </a:lnTo>
                    <a:lnTo>
                      <a:pt x="21" y="0"/>
                    </a:lnTo>
                    <a:lnTo>
                      <a:pt x="24" y="2"/>
                    </a:lnTo>
                    <a:lnTo>
                      <a:pt x="24" y="2"/>
                    </a:lnTo>
                    <a:lnTo>
                      <a:pt x="26" y="4"/>
                    </a:lnTo>
                    <a:lnTo>
                      <a:pt x="26" y="4"/>
                    </a:lnTo>
                    <a:lnTo>
                      <a:pt x="26" y="4"/>
                    </a:lnTo>
                    <a:lnTo>
                      <a:pt x="26" y="7"/>
                    </a:lnTo>
                    <a:lnTo>
                      <a:pt x="26" y="7"/>
                    </a:lnTo>
                    <a:lnTo>
                      <a:pt x="24" y="9"/>
                    </a:lnTo>
                    <a:lnTo>
                      <a:pt x="24" y="9"/>
                    </a:lnTo>
                    <a:lnTo>
                      <a:pt x="24" y="11"/>
                    </a:lnTo>
                    <a:lnTo>
                      <a:pt x="22" y="11"/>
                    </a:lnTo>
                    <a:lnTo>
                      <a:pt x="22" y="11"/>
                    </a:lnTo>
                    <a:lnTo>
                      <a:pt x="22" y="11"/>
                    </a:lnTo>
                    <a:lnTo>
                      <a:pt x="21" y="11"/>
                    </a:lnTo>
                    <a:lnTo>
                      <a:pt x="19" y="11"/>
                    </a:lnTo>
                    <a:lnTo>
                      <a:pt x="19" y="11"/>
                    </a:lnTo>
                    <a:lnTo>
                      <a:pt x="17" y="12"/>
                    </a:lnTo>
                    <a:lnTo>
                      <a:pt x="14" y="12"/>
                    </a:lnTo>
                    <a:lnTo>
                      <a:pt x="14" y="12"/>
                    </a:lnTo>
                    <a:lnTo>
                      <a:pt x="14" y="12"/>
                    </a:lnTo>
                    <a:lnTo>
                      <a:pt x="14" y="12"/>
                    </a:lnTo>
                    <a:lnTo>
                      <a:pt x="12" y="1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66" name="Freeform 550"/>
              <p:cNvSpPr>
                <a:spLocks/>
              </p:cNvSpPr>
              <p:nvPr/>
            </p:nvSpPr>
            <p:spPr bwMode="auto">
              <a:xfrm>
                <a:off x="1602" y="2234"/>
                <a:ext cx="9" cy="7"/>
              </a:xfrm>
              <a:custGeom>
                <a:avLst/>
                <a:gdLst>
                  <a:gd name="T0" fmla="*/ 2 w 9"/>
                  <a:gd name="T1" fmla="*/ 7 h 7"/>
                  <a:gd name="T2" fmla="*/ 2 w 9"/>
                  <a:gd name="T3" fmla="*/ 7 h 7"/>
                  <a:gd name="T4" fmla="*/ 2 w 9"/>
                  <a:gd name="T5" fmla="*/ 5 h 7"/>
                  <a:gd name="T6" fmla="*/ 2 w 9"/>
                  <a:gd name="T7" fmla="*/ 5 h 7"/>
                  <a:gd name="T8" fmla="*/ 0 w 9"/>
                  <a:gd name="T9" fmla="*/ 5 h 7"/>
                  <a:gd name="T10" fmla="*/ 0 w 9"/>
                  <a:gd name="T11" fmla="*/ 3 h 7"/>
                  <a:gd name="T12" fmla="*/ 0 w 9"/>
                  <a:gd name="T13" fmla="*/ 3 h 7"/>
                  <a:gd name="T14" fmla="*/ 0 w 9"/>
                  <a:gd name="T15" fmla="*/ 2 h 7"/>
                  <a:gd name="T16" fmla="*/ 2 w 9"/>
                  <a:gd name="T17" fmla="*/ 0 h 7"/>
                  <a:gd name="T18" fmla="*/ 2 w 9"/>
                  <a:gd name="T19" fmla="*/ 0 h 7"/>
                  <a:gd name="T20" fmla="*/ 4 w 9"/>
                  <a:gd name="T21" fmla="*/ 0 h 7"/>
                  <a:gd name="T22" fmla="*/ 5 w 9"/>
                  <a:gd name="T23" fmla="*/ 0 h 7"/>
                  <a:gd name="T24" fmla="*/ 7 w 9"/>
                  <a:gd name="T25" fmla="*/ 0 h 7"/>
                  <a:gd name="T26" fmla="*/ 7 w 9"/>
                  <a:gd name="T27" fmla="*/ 0 h 7"/>
                  <a:gd name="T28" fmla="*/ 9 w 9"/>
                  <a:gd name="T29" fmla="*/ 0 h 7"/>
                  <a:gd name="T30" fmla="*/ 9 w 9"/>
                  <a:gd name="T31" fmla="*/ 0 h 7"/>
                  <a:gd name="T32" fmla="*/ 9 w 9"/>
                  <a:gd name="T33" fmla="*/ 2 h 7"/>
                  <a:gd name="T34" fmla="*/ 9 w 9"/>
                  <a:gd name="T35" fmla="*/ 2 h 7"/>
                  <a:gd name="T36" fmla="*/ 9 w 9"/>
                  <a:gd name="T37" fmla="*/ 2 h 7"/>
                  <a:gd name="T38" fmla="*/ 9 w 9"/>
                  <a:gd name="T39" fmla="*/ 2 h 7"/>
                  <a:gd name="T40" fmla="*/ 9 w 9"/>
                  <a:gd name="T41" fmla="*/ 3 h 7"/>
                  <a:gd name="T42" fmla="*/ 9 w 9"/>
                  <a:gd name="T43" fmla="*/ 3 h 7"/>
                  <a:gd name="T44" fmla="*/ 7 w 9"/>
                  <a:gd name="T45" fmla="*/ 5 h 7"/>
                  <a:gd name="T46" fmla="*/ 5 w 9"/>
                  <a:gd name="T47" fmla="*/ 5 h 7"/>
                  <a:gd name="T48" fmla="*/ 5 w 9"/>
                  <a:gd name="T49" fmla="*/ 5 h 7"/>
                  <a:gd name="T50" fmla="*/ 5 w 9"/>
                  <a:gd name="T51" fmla="*/ 5 h 7"/>
                  <a:gd name="T52" fmla="*/ 2 w 9"/>
                  <a:gd name="T5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7">
                    <a:moveTo>
                      <a:pt x="2" y="7"/>
                    </a:moveTo>
                    <a:lnTo>
                      <a:pt x="2" y="7"/>
                    </a:lnTo>
                    <a:lnTo>
                      <a:pt x="2" y="5"/>
                    </a:lnTo>
                    <a:lnTo>
                      <a:pt x="2" y="5"/>
                    </a:lnTo>
                    <a:lnTo>
                      <a:pt x="0" y="5"/>
                    </a:lnTo>
                    <a:lnTo>
                      <a:pt x="0" y="3"/>
                    </a:lnTo>
                    <a:lnTo>
                      <a:pt x="0" y="3"/>
                    </a:lnTo>
                    <a:lnTo>
                      <a:pt x="0" y="2"/>
                    </a:lnTo>
                    <a:lnTo>
                      <a:pt x="2" y="0"/>
                    </a:lnTo>
                    <a:lnTo>
                      <a:pt x="2" y="0"/>
                    </a:lnTo>
                    <a:lnTo>
                      <a:pt x="4" y="0"/>
                    </a:lnTo>
                    <a:lnTo>
                      <a:pt x="5" y="0"/>
                    </a:lnTo>
                    <a:lnTo>
                      <a:pt x="7" y="0"/>
                    </a:lnTo>
                    <a:lnTo>
                      <a:pt x="7" y="0"/>
                    </a:lnTo>
                    <a:lnTo>
                      <a:pt x="9" y="0"/>
                    </a:lnTo>
                    <a:lnTo>
                      <a:pt x="9" y="0"/>
                    </a:lnTo>
                    <a:lnTo>
                      <a:pt x="9" y="2"/>
                    </a:lnTo>
                    <a:lnTo>
                      <a:pt x="9" y="2"/>
                    </a:lnTo>
                    <a:lnTo>
                      <a:pt x="9" y="2"/>
                    </a:lnTo>
                    <a:lnTo>
                      <a:pt x="9" y="2"/>
                    </a:lnTo>
                    <a:lnTo>
                      <a:pt x="9" y="3"/>
                    </a:lnTo>
                    <a:lnTo>
                      <a:pt x="9" y="3"/>
                    </a:lnTo>
                    <a:lnTo>
                      <a:pt x="7" y="5"/>
                    </a:lnTo>
                    <a:lnTo>
                      <a:pt x="5" y="5"/>
                    </a:lnTo>
                    <a:lnTo>
                      <a:pt x="5" y="5"/>
                    </a:lnTo>
                    <a:lnTo>
                      <a:pt x="5" y="5"/>
                    </a:lnTo>
                    <a:lnTo>
                      <a:pt x="2"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67" name="Freeform 551"/>
              <p:cNvSpPr>
                <a:spLocks/>
              </p:cNvSpPr>
              <p:nvPr/>
            </p:nvSpPr>
            <p:spPr bwMode="auto">
              <a:xfrm>
                <a:off x="1590" y="2251"/>
                <a:ext cx="93" cy="40"/>
              </a:xfrm>
              <a:custGeom>
                <a:avLst/>
                <a:gdLst>
                  <a:gd name="T0" fmla="*/ 43 w 93"/>
                  <a:gd name="T1" fmla="*/ 38 h 40"/>
                  <a:gd name="T2" fmla="*/ 41 w 93"/>
                  <a:gd name="T3" fmla="*/ 36 h 40"/>
                  <a:gd name="T4" fmla="*/ 40 w 93"/>
                  <a:gd name="T5" fmla="*/ 33 h 40"/>
                  <a:gd name="T6" fmla="*/ 36 w 93"/>
                  <a:gd name="T7" fmla="*/ 31 h 40"/>
                  <a:gd name="T8" fmla="*/ 35 w 93"/>
                  <a:gd name="T9" fmla="*/ 31 h 40"/>
                  <a:gd name="T10" fmla="*/ 33 w 93"/>
                  <a:gd name="T11" fmla="*/ 33 h 40"/>
                  <a:gd name="T12" fmla="*/ 17 w 93"/>
                  <a:gd name="T13" fmla="*/ 33 h 40"/>
                  <a:gd name="T14" fmla="*/ 16 w 93"/>
                  <a:gd name="T15" fmla="*/ 31 h 40"/>
                  <a:gd name="T16" fmla="*/ 16 w 93"/>
                  <a:gd name="T17" fmla="*/ 31 h 40"/>
                  <a:gd name="T18" fmla="*/ 12 w 93"/>
                  <a:gd name="T19" fmla="*/ 33 h 40"/>
                  <a:gd name="T20" fmla="*/ 7 w 93"/>
                  <a:gd name="T21" fmla="*/ 33 h 40"/>
                  <a:gd name="T22" fmla="*/ 5 w 93"/>
                  <a:gd name="T23" fmla="*/ 31 h 40"/>
                  <a:gd name="T24" fmla="*/ 5 w 93"/>
                  <a:gd name="T25" fmla="*/ 31 h 40"/>
                  <a:gd name="T26" fmla="*/ 0 w 93"/>
                  <a:gd name="T27" fmla="*/ 29 h 40"/>
                  <a:gd name="T28" fmla="*/ 0 w 93"/>
                  <a:gd name="T29" fmla="*/ 26 h 40"/>
                  <a:gd name="T30" fmla="*/ 0 w 93"/>
                  <a:gd name="T31" fmla="*/ 24 h 40"/>
                  <a:gd name="T32" fmla="*/ 4 w 93"/>
                  <a:gd name="T33" fmla="*/ 23 h 40"/>
                  <a:gd name="T34" fmla="*/ 5 w 93"/>
                  <a:gd name="T35" fmla="*/ 23 h 40"/>
                  <a:gd name="T36" fmla="*/ 9 w 93"/>
                  <a:gd name="T37" fmla="*/ 23 h 40"/>
                  <a:gd name="T38" fmla="*/ 12 w 93"/>
                  <a:gd name="T39" fmla="*/ 23 h 40"/>
                  <a:gd name="T40" fmla="*/ 16 w 93"/>
                  <a:gd name="T41" fmla="*/ 24 h 40"/>
                  <a:gd name="T42" fmla="*/ 19 w 93"/>
                  <a:gd name="T43" fmla="*/ 26 h 40"/>
                  <a:gd name="T44" fmla="*/ 23 w 93"/>
                  <a:gd name="T45" fmla="*/ 24 h 40"/>
                  <a:gd name="T46" fmla="*/ 26 w 93"/>
                  <a:gd name="T47" fmla="*/ 26 h 40"/>
                  <a:gd name="T48" fmla="*/ 29 w 93"/>
                  <a:gd name="T49" fmla="*/ 24 h 40"/>
                  <a:gd name="T50" fmla="*/ 29 w 93"/>
                  <a:gd name="T51" fmla="*/ 21 h 40"/>
                  <a:gd name="T52" fmla="*/ 26 w 93"/>
                  <a:gd name="T53" fmla="*/ 17 h 40"/>
                  <a:gd name="T54" fmla="*/ 26 w 93"/>
                  <a:gd name="T55" fmla="*/ 11 h 40"/>
                  <a:gd name="T56" fmla="*/ 23 w 93"/>
                  <a:gd name="T57" fmla="*/ 9 h 40"/>
                  <a:gd name="T58" fmla="*/ 17 w 93"/>
                  <a:gd name="T59" fmla="*/ 5 h 40"/>
                  <a:gd name="T60" fmla="*/ 17 w 93"/>
                  <a:gd name="T61" fmla="*/ 4 h 40"/>
                  <a:gd name="T62" fmla="*/ 23 w 93"/>
                  <a:gd name="T63" fmla="*/ 2 h 40"/>
                  <a:gd name="T64" fmla="*/ 28 w 93"/>
                  <a:gd name="T65" fmla="*/ 0 h 40"/>
                  <a:gd name="T66" fmla="*/ 33 w 93"/>
                  <a:gd name="T67" fmla="*/ 4 h 40"/>
                  <a:gd name="T68" fmla="*/ 41 w 93"/>
                  <a:gd name="T69" fmla="*/ 5 h 40"/>
                  <a:gd name="T70" fmla="*/ 47 w 93"/>
                  <a:gd name="T71" fmla="*/ 2 h 40"/>
                  <a:gd name="T72" fmla="*/ 55 w 93"/>
                  <a:gd name="T73" fmla="*/ 2 h 40"/>
                  <a:gd name="T74" fmla="*/ 60 w 93"/>
                  <a:gd name="T75" fmla="*/ 4 h 40"/>
                  <a:gd name="T76" fmla="*/ 60 w 93"/>
                  <a:gd name="T77" fmla="*/ 5 h 40"/>
                  <a:gd name="T78" fmla="*/ 65 w 93"/>
                  <a:gd name="T79" fmla="*/ 5 h 40"/>
                  <a:gd name="T80" fmla="*/ 72 w 93"/>
                  <a:gd name="T81" fmla="*/ 9 h 40"/>
                  <a:gd name="T82" fmla="*/ 72 w 93"/>
                  <a:gd name="T83" fmla="*/ 12 h 40"/>
                  <a:gd name="T84" fmla="*/ 77 w 93"/>
                  <a:gd name="T85" fmla="*/ 12 h 40"/>
                  <a:gd name="T86" fmla="*/ 77 w 93"/>
                  <a:gd name="T87" fmla="*/ 14 h 40"/>
                  <a:gd name="T88" fmla="*/ 79 w 93"/>
                  <a:gd name="T89" fmla="*/ 14 h 40"/>
                  <a:gd name="T90" fmla="*/ 82 w 93"/>
                  <a:gd name="T91" fmla="*/ 16 h 40"/>
                  <a:gd name="T92" fmla="*/ 84 w 93"/>
                  <a:gd name="T93" fmla="*/ 16 h 40"/>
                  <a:gd name="T94" fmla="*/ 86 w 93"/>
                  <a:gd name="T95" fmla="*/ 16 h 40"/>
                  <a:gd name="T96" fmla="*/ 88 w 93"/>
                  <a:gd name="T97" fmla="*/ 17 h 40"/>
                  <a:gd name="T98" fmla="*/ 89 w 93"/>
                  <a:gd name="T99" fmla="*/ 17 h 40"/>
                  <a:gd name="T100" fmla="*/ 93 w 93"/>
                  <a:gd name="T101" fmla="*/ 24 h 40"/>
                  <a:gd name="T102" fmla="*/ 93 w 93"/>
                  <a:gd name="T103" fmla="*/ 26 h 40"/>
                  <a:gd name="T104" fmla="*/ 88 w 93"/>
                  <a:gd name="T105" fmla="*/ 31 h 40"/>
                  <a:gd name="T106" fmla="*/ 81 w 93"/>
                  <a:gd name="T107" fmla="*/ 29 h 40"/>
                  <a:gd name="T108" fmla="*/ 69 w 93"/>
                  <a:gd name="T109" fmla="*/ 29 h 40"/>
                  <a:gd name="T110" fmla="*/ 69 w 93"/>
                  <a:gd name="T111" fmla="*/ 29 h 40"/>
                  <a:gd name="T112" fmla="*/ 64 w 93"/>
                  <a:gd name="T113" fmla="*/ 33 h 40"/>
                  <a:gd name="T114" fmla="*/ 57 w 93"/>
                  <a:gd name="T115" fmla="*/ 31 h 40"/>
                  <a:gd name="T116" fmla="*/ 55 w 93"/>
                  <a:gd name="T117" fmla="*/ 29 h 40"/>
                  <a:gd name="T118" fmla="*/ 53 w 93"/>
                  <a:gd name="T119" fmla="*/ 31 h 40"/>
                  <a:gd name="T120" fmla="*/ 50 w 93"/>
                  <a:gd name="T121" fmla="*/ 36 h 40"/>
                  <a:gd name="T122" fmla="*/ 47 w 93"/>
                  <a:gd name="T12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40">
                    <a:moveTo>
                      <a:pt x="47" y="40"/>
                    </a:moveTo>
                    <a:lnTo>
                      <a:pt x="43" y="38"/>
                    </a:lnTo>
                    <a:lnTo>
                      <a:pt x="43" y="36"/>
                    </a:lnTo>
                    <a:lnTo>
                      <a:pt x="41" y="36"/>
                    </a:lnTo>
                    <a:lnTo>
                      <a:pt x="40" y="33"/>
                    </a:lnTo>
                    <a:lnTo>
                      <a:pt x="40" y="33"/>
                    </a:lnTo>
                    <a:lnTo>
                      <a:pt x="38" y="33"/>
                    </a:lnTo>
                    <a:lnTo>
                      <a:pt x="36" y="31"/>
                    </a:lnTo>
                    <a:lnTo>
                      <a:pt x="35" y="31"/>
                    </a:lnTo>
                    <a:lnTo>
                      <a:pt x="35" y="31"/>
                    </a:lnTo>
                    <a:lnTo>
                      <a:pt x="33" y="33"/>
                    </a:lnTo>
                    <a:lnTo>
                      <a:pt x="33" y="33"/>
                    </a:lnTo>
                    <a:lnTo>
                      <a:pt x="17" y="33"/>
                    </a:lnTo>
                    <a:lnTo>
                      <a:pt x="17" y="33"/>
                    </a:lnTo>
                    <a:lnTo>
                      <a:pt x="16" y="31"/>
                    </a:lnTo>
                    <a:lnTo>
                      <a:pt x="16" y="31"/>
                    </a:lnTo>
                    <a:lnTo>
                      <a:pt x="16" y="31"/>
                    </a:lnTo>
                    <a:lnTo>
                      <a:pt x="16" y="31"/>
                    </a:lnTo>
                    <a:lnTo>
                      <a:pt x="14" y="31"/>
                    </a:lnTo>
                    <a:lnTo>
                      <a:pt x="12" y="33"/>
                    </a:lnTo>
                    <a:lnTo>
                      <a:pt x="9" y="35"/>
                    </a:lnTo>
                    <a:lnTo>
                      <a:pt x="7" y="33"/>
                    </a:lnTo>
                    <a:lnTo>
                      <a:pt x="7" y="33"/>
                    </a:lnTo>
                    <a:lnTo>
                      <a:pt x="5" y="31"/>
                    </a:lnTo>
                    <a:lnTo>
                      <a:pt x="5" y="31"/>
                    </a:lnTo>
                    <a:lnTo>
                      <a:pt x="5" y="31"/>
                    </a:lnTo>
                    <a:lnTo>
                      <a:pt x="4" y="29"/>
                    </a:lnTo>
                    <a:lnTo>
                      <a:pt x="0" y="29"/>
                    </a:lnTo>
                    <a:lnTo>
                      <a:pt x="0" y="26"/>
                    </a:lnTo>
                    <a:lnTo>
                      <a:pt x="0" y="26"/>
                    </a:lnTo>
                    <a:lnTo>
                      <a:pt x="0" y="24"/>
                    </a:lnTo>
                    <a:lnTo>
                      <a:pt x="0" y="24"/>
                    </a:lnTo>
                    <a:lnTo>
                      <a:pt x="2" y="23"/>
                    </a:lnTo>
                    <a:lnTo>
                      <a:pt x="4" y="23"/>
                    </a:lnTo>
                    <a:lnTo>
                      <a:pt x="4" y="23"/>
                    </a:lnTo>
                    <a:lnTo>
                      <a:pt x="5" y="23"/>
                    </a:lnTo>
                    <a:lnTo>
                      <a:pt x="5" y="23"/>
                    </a:lnTo>
                    <a:lnTo>
                      <a:pt x="9" y="23"/>
                    </a:lnTo>
                    <a:lnTo>
                      <a:pt x="12" y="23"/>
                    </a:lnTo>
                    <a:lnTo>
                      <a:pt x="12" y="23"/>
                    </a:lnTo>
                    <a:lnTo>
                      <a:pt x="16" y="24"/>
                    </a:lnTo>
                    <a:lnTo>
                      <a:pt x="16" y="24"/>
                    </a:lnTo>
                    <a:lnTo>
                      <a:pt x="16" y="24"/>
                    </a:lnTo>
                    <a:lnTo>
                      <a:pt x="19" y="26"/>
                    </a:lnTo>
                    <a:lnTo>
                      <a:pt x="23" y="24"/>
                    </a:lnTo>
                    <a:lnTo>
                      <a:pt x="23" y="24"/>
                    </a:lnTo>
                    <a:lnTo>
                      <a:pt x="26" y="26"/>
                    </a:lnTo>
                    <a:lnTo>
                      <a:pt x="26" y="26"/>
                    </a:lnTo>
                    <a:lnTo>
                      <a:pt x="29" y="24"/>
                    </a:lnTo>
                    <a:lnTo>
                      <a:pt x="29" y="24"/>
                    </a:lnTo>
                    <a:lnTo>
                      <a:pt x="29" y="23"/>
                    </a:lnTo>
                    <a:lnTo>
                      <a:pt x="29" y="21"/>
                    </a:lnTo>
                    <a:lnTo>
                      <a:pt x="28" y="19"/>
                    </a:lnTo>
                    <a:lnTo>
                      <a:pt x="26" y="17"/>
                    </a:lnTo>
                    <a:lnTo>
                      <a:pt x="24" y="12"/>
                    </a:lnTo>
                    <a:lnTo>
                      <a:pt x="26" y="11"/>
                    </a:lnTo>
                    <a:lnTo>
                      <a:pt x="24" y="11"/>
                    </a:lnTo>
                    <a:lnTo>
                      <a:pt x="23" y="9"/>
                    </a:lnTo>
                    <a:lnTo>
                      <a:pt x="17" y="9"/>
                    </a:lnTo>
                    <a:lnTo>
                      <a:pt x="17" y="5"/>
                    </a:lnTo>
                    <a:lnTo>
                      <a:pt x="17" y="5"/>
                    </a:lnTo>
                    <a:lnTo>
                      <a:pt x="17" y="4"/>
                    </a:lnTo>
                    <a:lnTo>
                      <a:pt x="19" y="2"/>
                    </a:lnTo>
                    <a:lnTo>
                      <a:pt x="23" y="2"/>
                    </a:lnTo>
                    <a:lnTo>
                      <a:pt x="24" y="0"/>
                    </a:lnTo>
                    <a:lnTo>
                      <a:pt x="28" y="0"/>
                    </a:lnTo>
                    <a:lnTo>
                      <a:pt x="29" y="0"/>
                    </a:lnTo>
                    <a:lnTo>
                      <a:pt x="33" y="4"/>
                    </a:lnTo>
                    <a:lnTo>
                      <a:pt x="35" y="5"/>
                    </a:lnTo>
                    <a:lnTo>
                      <a:pt x="41" y="5"/>
                    </a:lnTo>
                    <a:lnTo>
                      <a:pt x="43" y="2"/>
                    </a:lnTo>
                    <a:lnTo>
                      <a:pt x="47" y="2"/>
                    </a:lnTo>
                    <a:lnTo>
                      <a:pt x="50" y="2"/>
                    </a:lnTo>
                    <a:lnTo>
                      <a:pt x="55" y="2"/>
                    </a:lnTo>
                    <a:lnTo>
                      <a:pt x="55" y="2"/>
                    </a:lnTo>
                    <a:lnTo>
                      <a:pt x="60" y="4"/>
                    </a:lnTo>
                    <a:lnTo>
                      <a:pt x="60" y="4"/>
                    </a:lnTo>
                    <a:lnTo>
                      <a:pt x="60" y="5"/>
                    </a:lnTo>
                    <a:lnTo>
                      <a:pt x="60" y="5"/>
                    </a:lnTo>
                    <a:lnTo>
                      <a:pt x="65" y="5"/>
                    </a:lnTo>
                    <a:lnTo>
                      <a:pt x="69" y="5"/>
                    </a:lnTo>
                    <a:lnTo>
                      <a:pt x="72" y="9"/>
                    </a:lnTo>
                    <a:lnTo>
                      <a:pt x="70" y="11"/>
                    </a:lnTo>
                    <a:lnTo>
                      <a:pt x="72" y="12"/>
                    </a:lnTo>
                    <a:lnTo>
                      <a:pt x="72" y="12"/>
                    </a:lnTo>
                    <a:lnTo>
                      <a:pt x="77" y="12"/>
                    </a:lnTo>
                    <a:lnTo>
                      <a:pt x="77" y="12"/>
                    </a:lnTo>
                    <a:lnTo>
                      <a:pt x="77" y="14"/>
                    </a:lnTo>
                    <a:lnTo>
                      <a:pt x="77" y="14"/>
                    </a:lnTo>
                    <a:lnTo>
                      <a:pt x="79" y="14"/>
                    </a:lnTo>
                    <a:lnTo>
                      <a:pt x="79" y="14"/>
                    </a:lnTo>
                    <a:lnTo>
                      <a:pt x="82" y="16"/>
                    </a:lnTo>
                    <a:lnTo>
                      <a:pt x="82" y="16"/>
                    </a:lnTo>
                    <a:lnTo>
                      <a:pt x="84" y="16"/>
                    </a:lnTo>
                    <a:lnTo>
                      <a:pt x="84" y="16"/>
                    </a:lnTo>
                    <a:lnTo>
                      <a:pt x="86" y="16"/>
                    </a:lnTo>
                    <a:lnTo>
                      <a:pt x="86" y="16"/>
                    </a:lnTo>
                    <a:lnTo>
                      <a:pt x="88" y="17"/>
                    </a:lnTo>
                    <a:lnTo>
                      <a:pt x="89" y="17"/>
                    </a:lnTo>
                    <a:lnTo>
                      <a:pt x="89" y="17"/>
                    </a:lnTo>
                    <a:lnTo>
                      <a:pt x="93" y="21"/>
                    </a:lnTo>
                    <a:lnTo>
                      <a:pt x="93" y="24"/>
                    </a:lnTo>
                    <a:lnTo>
                      <a:pt x="93" y="26"/>
                    </a:lnTo>
                    <a:lnTo>
                      <a:pt x="93" y="26"/>
                    </a:lnTo>
                    <a:lnTo>
                      <a:pt x="91" y="28"/>
                    </a:lnTo>
                    <a:lnTo>
                      <a:pt x="88" y="31"/>
                    </a:lnTo>
                    <a:lnTo>
                      <a:pt x="84" y="31"/>
                    </a:lnTo>
                    <a:lnTo>
                      <a:pt x="81" y="29"/>
                    </a:lnTo>
                    <a:lnTo>
                      <a:pt x="76" y="29"/>
                    </a:lnTo>
                    <a:lnTo>
                      <a:pt x="69" y="29"/>
                    </a:lnTo>
                    <a:lnTo>
                      <a:pt x="69" y="29"/>
                    </a:lnTo>
                    <a:lnTo>
                      <a:pt x="69" y="29"/>
                    </a:lnTo>
                    <a:lnTo>
                      <a:pt x="69" y="29"/>
                    </a:lnTo>
                    <a:lnTo>
                      <a:pt x="64" y="33"/>
                    </a:lnTo>
                    <a:lnTo>
                      <a:pt x="62" y="33"/>
                    </a:lnTo>
                    <a:lnTo>
                      <a:pt x="57" y="31"/>
                    </a:lnTo>
                    <a:lnTo>
                      <a:pt x="57" y="31"/>
                    </a:lnTo>
                    <a:lnTo>
                      <a:pt x="55" y="29"/>
                    </a:lnTo>
                    <a:lnTo>
                      <a:pt x="55" y="29"/>
                    </a:lnTo>
                    <a:lnTo>
                      <a:pt x="53" y="31"/>
                    </a:lnTo>
                    <a:lnTo>
                      <a:pt x="52" y="33"/>
                    </a:lnTo>
                    <a:lnTo>
                      <a:pt x="50" y="36"/>
                    </a:lnTo>
                    <a:lnTo>
                      <a:pt x="48" y="40"/>
                    </a:lnTo>
                    <a:lnTo>
                      <a:pt x="47" y="4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68" name="Freeform 552"/>
              <p:cNvSpPr>
                <a:spLocks/>
              </p:cNvSpPr>
              <p:nvPr/>
            </p:nvSpPr>
            <p:spPr bwMode="auto">
              <a:xfrm>
                <a:off x="1590" y="2251"/>
                <a:ext cx="45" cy="35"/>
              </a:xfrm>
              <a:custGeom>
                <a:avLst/>
                <a:gdLst>
                  <a:gd name="T0" fmla="*/ 38 w 45"/>
                  <a:gd name="T1" fmla="*/ 33 h 35"/>
                  <a:gd name="T2" fmla="*/ 35 w 45"/>
                  <a:gd name="T3" fmla="*/ 31 h 35"/>
                  <a:gd name="T4" fmla="*/ 33 w 45"/>
                  <a:gd name="T5" fmla="*/ 33 h 35"/>
                  <a:gd name="T6" fmla="*/ 17 w 45"/>
                  <a:gd name="T7" fmla="*/ 33 h 35"/>
                  <a:gd name="T8" fmla="*/ 16 w 45"/>
                  <a:gd name="T9" fmla="*/ 31 h 35"/>
                  <a:gd name="T10" fmla="*/ 16 w 45"/>
                  <a:gd name="T11" fmla="*/ 31 h 35"/>
                  <a:gd name="T12" fmla="*/ 14 w 45"/>
                  <a:gd name="T13" fmla="*/ 31 h 35"/>
                  <a:gd name="T14" fmla="*/ 9 w 45"/>
                  <a:gd name="T15" fmla="*/ 35 h 35"/>
                  <a:gd name="T16" fmla="*/ 7 w 45"/>
                  <a:gd name="T17" fmla="*/ 33 h 35"/>
                  <a:gd name="T18" fmla="*/ 5 w 45"/>
                  <a:gd name="T19" fmla="*/ 31 h 35"/>
                  <a:gd name="T20" fmla="*/ 4 w 45"/>
                  <a:gd name="T21" fmla="*/ 29 h 35"/>
                  <a:gd name="T22" fmla="*/ 0 w 45"/>
                  <a:gd name="T23" fmla="*/ 26 h 35"/>
                  <a:gd name="T24" fmla="*/ 0 w 45"/>
                  <a:gd name="T25" fmla="*/ 24 h 35"/>
                  <a:gd name="T26" fmla="*/ 2 w 45"/>
                  <a:gd name="T27" fmla="*/ 23 h 35"/>
                  <a:gd name="T28" fmla="*/ 4 w 45"/>
                  <a:gd name="T29" fmla="*/ 23 h 35"/>
                  <a:gd name="T30" fmla="*/ 5 w 45"/>
                  <a:gd name="T31" fmla="*/ 23 h 35"/>
                  <a:gd name="T32" fmla="*/ 12 w 45"/>
                  <a:gd name="T33" fmla="*/ 23 h 35"/>
                  <a:gd name="T34" fmla="*/ 16 w 45"/>
                  <a:gd name="T35" fmla="*/ 24 h 35"/>
                  <a:gd name="T36" fmla="*/ 16 w 45"/>
                  <a:gd name="T37" fmla="*/ 24 h 35"/>
                  <a:gd name="T38" fmla="*/ 23 w 45"/>
                  <a:gd name="T39" fmla="*/ 24 h 35"/>
                  <a:gd name="T40" fmla="*/ 26 w 45"/>
                  <a:gd name="T41" fmla="*/ 26 h 35"/>
                  <a:gd name="T42" fmla="*/ 29 w 45"/>
                  <a:gd name="T43" fmla="*/ 24 h 35"/>
                  <a:gd name="T44" fmla="*/ 29 w 45"/>
                  <a:gd name="T45" fmla="*/ 23 h 35"/>
                  <a:gd name="T46" fmla="*/ 28 w 45"/>
                  <a:gd name="T47" fmla="*/ 19 h 35"/>
                  <a:gd name="T48" fmla="*/ 24 w 45"/>
                  <a:gd name="T49" fmla="*/ 12 h 35"/>
                  <a:gd name="T50" fmla="*/ 24 w 45"/>
                  <a:gd name="T51" fmla="*/ 11 h 35"/>
                  <a:gd name="T52" fmla="*/ 17 w 45"/>
                  <a:gd name="T53" fmla="*/ 9 h 35"/>
                  <a:gd name="T54" fmla="*/ 17 w 45"/>
                  <a:gd name="T55" fmla="*/ 5 h 35"/>
                  <a:gd name="T56" fmla="*/ 19 w 45"/>
                  <a:gd name="T57" fmla="*/ 2 h 35"/>
                  <a:gd name="T58" fmla="*/ 24 w 45"/>
                  <a:gd name="T59" fmla="*/ 0 h 35"/>
                  <a:gd name="T60" fmla="*/ 29 w 45"/>
                  <a:gd name="T61" fmla="*/ 0 h 35"/>
                  <a:gd name="T62" fmla="*/ 35 w 45"/>
                  <a:gd name="T63" fmla="*/ 5 h 35"/>
                  <a:gd name="T64" fmla="*/ 43 w 45"/>
                  <a:gd name="T65" fmla="*/ 12 h 35"/>
                  <a:gd name="T66" fmla="*/ 43 w 45"/>
                  <a:gd name="T67" fmla="*/ 19 h 35"/>
                  <a:gd name="T68" fmla="*/ 41 w 45"/>
                  <a:gd name="T69" fmla="*/ 26 h 35"/>
                  <a:gd name="T70" fmla="*/ 43 w 45"/>
                  <a:gd name="T7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35">
                    <a:moveTo>
                      <a:pt x="40" y="33"/>
                    </a:moveTo>
                    <a:lnTo>
                      <a:pt x="38" y="33"/>
                    </a:lnTo>
                    <a:lnTo>
                      <a:pt x="36" y="31"/>
                    </a:lnTo>
                    <a:lnTo>
                      <a:pt x="35" y="31"/>
                    </a:lnTo>
                    <a:lnTo>
                      <a:pt x="35" y="31"/>
                    </a:lnTo>
                    <a:lnTo>
                      <a:pt x="33" y="33"/>
                    </a:lnTo>
                    <a:lnTo>
                      <a:pt x="33" y="33"/>
                    </a:lnTo>
                    <a:lnTo>
                      <a:pt x="17" y="33"/>
                    </a:lnTo>
                    <a:lnTo>
                      <a:pt x="17" y="33"/>
                    </a:lnTo>
                    <a:lnTo>
                      <a:pt x="16" y="31"/>
                    </a:lnTo>
                    <a:lnTo>
                      <a:pt x="16" y="31"/>
                    </a:lnTo>
                    <a:lnTo>
                      <a:pt x="16" y="31"/>
                    </a:lnTo>
                    <a:lnTo>
                      <a:pt x="16" y="31"/>
                    </a:lnTo>
                    <a:lnTo>
                      <a:pt x="14" y="31"/>
                    </a:lnTo>
                    <a:lnTo>
                      <a:pt x="12" y="33"/>
                    </a:lnTo>
                    <a:lnTo>
                      <a:pt x="9" y="35"/>
                    </a:lnTo>
                    <a:lnTo>
                      <a:pt x="7" y="33"/>
                    </a:lnTo>
                    <a:lnTo>
                      <a:pt x="7" y="33"/>
                    </a:lnTo>
                    <a:lnTo>
                      <a:pt x="5" y="31"/>
                    </a:lnTo>
                    <a:lnTo>
                      <a:pt x="5" y="31"/>
                    </a:lnTo>
                    <a:lnTo>
                      <a:pt x="5" y="31"/>
                    </a:lnTo>
                    <a:lnTo>
                      <a:pt x="4" y="29"/>
                    </a:lnTo>
                    <a:lnTo>
                      <a:pt x="0" y="29"/>
                    </a:lnTo>
                    <a:lnTo>
                      <a:pt x="0" y="26"/>
                    </a:lnTo>
                    <a:lnTo>
                      <a:pt x="0" y="26"/>
                    </a:lnTo>
                    <a:lnTo>
                      <a:pt x="0" y="24"/>
                    </a:lnTo>
                    <a:lnTo>
                      <a:pt x="0" y="24"/>
                    </a:lnTo>
                    <a:lnTo>
                      <a:pt x="2" y="23"/>
                    </a:lnTo>
                    <a:lnTo>
                      <a:pt x="4" y="23"/>
                    </a:lnTo>
                    <a:lnTo>
                      <a:pt x="4" y="23"/>
                    </a:lnTo>
                    <a:lnTo>
                      <a:pt x="5" y="23"/>
                    </a:lnTo>
                    <a:lnTo>
                      <a:pt x="5" y="23"/>
                    </a:lnTo>
                    <a:lnTo>
                      <a:pt x="9" y="23"/>
                    </a:lnTo>
                    <a:lnTo>
                      <a:pt x="12" y="23"/>
                    </a:lnTo>
                    <a:lnTo>
                      <a:pt x="12" y="23"/>
                    </a:lnTo>
                    <a:lnTo>
                      <a:pt x="16" y="24"/>
                    </a:lnTo>
                    <a:lnTo>
                      <a:pt x="16" y="24"/>
                    </a:lnTo>
                    <a:lnTo>
                      <a:pt x="16" y="24"/>
                    </a:lnTo>
                    <a:lnTo>
                      <a:pt x="19" y="26"/>
                    </a:lnTo>
                    <a:lnTo>
                      <a:pt x="23" y="24"/>
                    </a:lnTo>
                    <a:lnTo>
                      <a:pt x="23" y="24"/>
                    </a:lnTo>
                    <a:lnTo>
                      <a:pt x="26" y="26"/>
                    </a:lnTo>
                    <a:lnTo>
                      <a:pt x="26" y="26"/>
                    </a:lnTo>
                    <a:lnTo>
                      <a:pt x="29" y="24"/>
                    </a:lnTo>
                    <a:lnTo>
                      <a:pt x="29" y="24"/>
                    </a:lnTo>
                    <a:lnTo>
                      <a:pt x="29" y="23"/>
                    </a:lnTo>
                    <a:lnTo>
                      <a:pt x="29" y="21"/>
                    </a:lnTo>
                    <a:lnTo>
                      <a:pt x="28" y="19"/>
                    </a:lnTo>
                    <a:lnTo>
                      <a:pt x="26" y="17"/>
                    </a:lnTo>
                    <a:lnTo>
                      <a:pt x="24" y="12"/>
                    </a:lnTo>
                    <a:lnTo>
                      <a:pt x="26" y="11"/>
                    </a:lnTo>
                    <a:lnTo>
                      <a:pt x="24" y="11"/>
                    </a:lnTo>
                    <a:lnTo>
                      <a:pt x="23" y="9"/>
                    </a:lnTo>
                    <a:lnTo>
                      <a:pt x="17" y="9"/>
                    </a:lnTo>
                    <a:lnTo>
                      <a:pt x="17" y="5"/>
                    </a:lnTo>
                    <a:lnTo>
                      <a:pt x="17" y="5"/>
                    </a:lnTo>
                    <a:lnTo>
                      <a:pt x="17" y="4"/>
                    </a:lnTo>
                    <a:lnTo>
                      <a:pt x="19" y="2"/>
                    </a:lnTo>
                    <a:lnTo>
                      <a:pt x="23" y="2"/>
                    </a:lnTo>
                    <a:lnTo>
                      <a:pt x="24" y="0"/>
                    </a:lnTo>
                    <a:lnTo>
                      <a:pt x="28" y="0"/>
                    </a:lnTo>
                    <a:lnTo>
                      <a:pt x="29" y="0"/>
                    </a:lnTo>
                    <a:lnTo>
                      <a:pt x="33" y="4"/>
                    </a:lnTo>
                    <a:lnTo>
                      <a:pt x="35" y="5"/>
                    </a:lnTo>
                    <a:lnTo>
                      <a:pt x="43" y="5"/>
                    </a:lnTo>
                    <a:lnTo>
                      <a:pt x="43" y="12"/>
                    </a:lnTo>
                    <a:lnTo>
                      <a:pt x="45" y="17"/>
                    </a:lnTo>
                    <a:lnTo>
                      <a:pt x="43" y="19"/>
                    </a:lnTo>
                    <a:lnTo>
                      <a:pt x="43" y="23"/>
                    </a:lnTo>
                    <a:lnTo>
                      <a:pt x="41" y="26"/>
                    </a:lnTo>
                    <a:lnTo>
                      <a:pt x="43" y="28"/>
                    </a:lnTo>
                    <a:lnTo>
                      <a:pt x="43" y="35"/>
                    </a:lnTo>
                    <a:lnTo>
                      <a:pt x="40" y="3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69" name="Freeform 553"/>
              <p:cNvSpPr>
                <a:spLocks/>
              </p:cNvSpPr>
              <p:nvPr/>
            </p:nvSpPr>
            <p:spPr bwMode="auto">
              <a:xfrm>
                <a:off x="1440" y="2201"/>
                <a:ext cx="157" cy="57"/>
              </a:xfrm>
              <a:custGeom>
                <a:avLst/>
                <a:gdLst>
                  <a:gd name="T0" fmla="*/ 104 w 157"/>
                  <a:gd name="T1" fmla="*/ 57 h 57"/>
                  <a:gd name="T2" fmla="*/ 106 w 157"/>
                  <a:gd name="T3" fmla="*/ 49 h 57"/>
                  <a:gd name="T4" fmla="*/ 111 w 157"/>
                  <a:gd name="T5" fmla="*/ 45 h 57"/>
                  <a:gd name="T6" fmla="*/ 109 w 157"/>
                  <a:gd name="T7" fmla="*/ 45 h 57"/>
                  <a:gd name="T8" fmla="*/ 96 w 157"/>
                  <a:gd name="T9" fmla="*/ 43 h 57"/>
                  <a:gd name="T10" fmla="*/ 89 w 157"/>
                  <a:gd name="T11" fmla="*/ 38 h 57"/>
                  <a:gd name="T12" fmla="*/ 87 w 157"/>
                  <a:gd name="T13" fmla="*/ 31 h 57"/>
                  <a:gd name="T14" fmla="*/ 82 w 157"/>
                  <a:gd name="T15" fmla="*/ 30 h 57"/>
                  <a:gd name="T16" fmla="*/ 75 w 157"/>
                  <a:gd name="T17" fmla="*/ 28 h 57"/>
                  <a:gd name="T18" fmla="*/ 70 w 157"/>
                  <a:gd name="T19" fmla="*/ 28 h 57"/>
                  <a:gd name="T20" fmla="*/ 61 w 157"/>
                  <a:gd name="T21" fmla="*/ 21 h 57"/>
                  <a:gd name="T22" fmla="*/ 56 w 157"/>
                  <a:gd name="T23" fmla="*/ 21 h 57"/>
                  <a:gd name="T24" fmla="*/ 51 w 157"/>
                  <a:gd name="T25" fmla="*/ 21 h 57"/>
                  <a:gd name="T26" fmla="*/ 39 w 157"/>
                  <a:gd name="T27" fmla="*/ 16 h 57"/>
                  <a:gd name="T28" fmla="*/ 43 w 157"/>
                  <a:gd name="T29" fmla="*/ 12 h 57"/>
                  <a:gd name="T30" fmla="*/ 29 w 157"/>
                  <a:gd name="T31" fmla="*/ 11 h 57"/>
                  <a:gd name="T32" fmla="*/ 25 w 157"/>
                  <a:gd name="T33" fmla="*/ 14 h 57"/>
                  <a:gd name="T34" fmla="*/ 17 w 157"/>
                  <a:gd name="T35" fmla="*/ 19 h 57"/>
                  <a:gd name="T36" fmla="*/ 15 w 157"/>
                  <a:gd name="T37" fmla="*/ 18 h 57"/>
                  <a:gd name="T38" fmla="*/ 12 w 157"/>
                  <a:gd name="T39" fmla="*/ 19 h 57"/>
                  <a:gd name="T40" fmla="*/ 5 w 157"/>
                  <a:gd name="T41" fmla="*/ 23 h 57"/>
                  <a:gd name="T42" fmla="*/ 1 w 157"/>
                  <a:gd name="T43" fmla="*/ 21 h 57"/>
                  <a:gd name="T44" fmla="*/ 7 w 157"/>
                  <a:gd name="T45" fmla="*/ 11 h 57"/>
                  <a:gd name="T46" fmla="*/ 15 w 157"/>
                  <a:gd name="T47" fmla="*/ 6 h 57"/>
                  <a:gd name="T48" fmla="*/ 37 w 157"/>
                  <a:gd name="T49" fmla="*/ 0 h 57"/>
                  <a:gd name="T50" fmla="*/ 44 w 157"/>
                  <a:gd name="T51" fmla="*/ 2 h 57"/>
                  <a:gd name="T52" fmla="*/ 49 w 157"/>
                  <a:gd name="T53" fmla="*/ 0 h 57"/>
                  <a:gd name="T54" fmla="*/ 58 w 157"/>
                  <a:gd name="T55" fmla="*/ 2 h 57"/>
                  <a:gd name="T56" fmla="*/ 67 w 157"/>
                  <a:gd name="T57" fmla="*/ 6 h 57"/>
                  <a:gd name="T58" fmla="*/ 77 w 157"/>
                  <a:gd name="T59" fmla="*/ 12 h 57"/>
                  <a:gd name="T60" fmla="*/ 82 w 157"/>
                  <a:gd name="T61" fmla="*/ 14 h 57"/>
                  <a:gd name="T62" fmla="*/ 85 w 157"/>
                  <a:gd name="T63" fmla="*/ 14 h 57"/>
                  <a:gd name="T64" fmla="*/ 90 w 157"/>
                  <a:gd name="T65" fmla="*/ 16 h 57"/>
                  <a:gd name="T66" fmla="*/ 96 w 157"/>
                  <a:gd name="T67" fmla="*/ 18 h 57"/>
                  <a:gd name="T68" fmla="*/ 97 w 157"/>
                  <a:gd name="T69" fmla="*/ 19 h 57"/>
                  <a:gd name="T70" fmla="*/ 102 w 157"/>
                  <a:gd name="T71" fmla="*/ 21 h 57"/>
                  <a:gd name="T72" fmla="*/ 108 w 157"/>
                  <a:gd name="T73" fmla="*/ 23 h 57"/>
                  <a:gd name="T74" fmla="*/ 109 w 157"/>
                  <a:gd name="T75" fmla="*/ 24 h 57"/>
                  <a:gd name="T76" fmla="*/ 113 w 157"/>
                  <a:gd name="T77" fmla="*/ 26 h 57"/>
                  <a:gd name="T78" fmla="*/ 114 w 157"/>
                  <a:gd name="T79" fmla="*/ 26 h 57"/>
                  <a:gd name="T80" fmla="*/ 116 w 157"/>
                  <a:gd name="T81" fmla="*/ 28 h 57"/>
                  <a:gd name="T82" fmla="*/ 121 w 157"/>
                  <a:gd name="T83" fmla="*/ 30 h 57"/>
                  <a:gd name="T84" fmla="*/ 123 w 157"/>
                  <a:gd name="T85" fmla="*/ 33 h 57"/>
                  <a:gd name="T86" fmla="*/ 135 w 157"/>
                  <a:gd name="T87" fmla="*/ 35 h 57"/>
                  <a:gd name="T88" fmla="*/ 133 w 157"/>
                  <a:gd name="T89" fmla="*/ 38 h 57"/>
                  <a:gd name="T90" fmla="*/ 135 w 157"/>
                  <a:gd name="T91" fmla="*/ 38 h 57"/>
                  <a:gd name="T92" fmla="*/ 145 w 157"/>
                  <a:gd name="T93" fmla="*/ 40 h 57"/>
                  <a:gd name="T94" fmla="*/ 150 w 157"/>
                  <a:gd name="T95" fmla="*/ 45 h 57"/>
                  <a:gd name="T96" fmla="*/ 152 w 157"/>
                  <a:gd name="T97" fmla="*/ 45 h 57"/>
                  <a:gd name="T98" fmla="*/ 145 w 157"/>
                  <a:gd name="T99" fmla="*/ 52 h 57"/>
                  <a:gd name="T100" fmla="*/ 142 w 157"/>
                  <a:gd name="T101" fmla="*/ 55 h 57"/>
                  <a:gd name="T102" fmla="*/ 140 w 157"/>
                  <a:gd name="T103" fmla="*/ 57 h 57"/>
                  <a:gd name="T104" fmla="*/ 135 w 157"/>
                  <a:gd name="T105" fmla="*/ 55 h 57"/>
                  <a:gd name="T106" fmla="*/ 132 w 157"/>
                  <a:gd name="T107" fmla="*/ 55 h 57"/>
                  <a:gd name="T108" fmla="*/ 123 w 157"/>
                  <a:gd name="T109" fmla="*/ 54 h 57"/>
                  <a:gd name="T110" fmla="*/ 120 w 157"/>
                  <a:gd name="T111" fmla="*/ 54 h 57"/>
                  <a:gd name="T112" fmla="*/ 114 w 157"/>
                  <a:gd name="T113" fmla="*/ 54 h 57"/>
                  <a:gd name="T114" fmla="*/ 113 w 157"/>
                  <a:gd name="T115" fmla="*/ 55 h 57"/>
                  <a:gd name="T116" fmla="*/ 108 w 157"/>
                  <a:gd name="T1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 h="57">
                    <a:moveTo>
                      <a:pt x="106" y="57"/>
                    </a:moveTo>
                    <a:lnTo>
                      <a:pt x="106" y="57"/>
                    </a:lnTo>
                    <a:lnTo>
                      <a:pt x="104" y="57"/>
                    </a:lnTo>
                    <a:lnTo>
                      <a:pt x="104" y="57"/>
                    </a:lnTo>
                    <a:lnTo>
                      <a:pt x="102" y="55"/>
                    </a:lnTo>
                    <a:lnTo>
                      <a:pt x="101" y="54"/>
                    </a:lnTo>
                    <a:lnTo>
                      <a:pt x="104" y="50"/>
                    </a:lnTo>
                    <a:lnTo>
                      <a:pt x="106" y="49"/>
                    </a:lnTo>
                    <a:lnTo>
                      <a:pt x="109" y="47"/>
                    </a:lnTo>
                    <a:lnTo>
                      <a:pt x="109" y="47"/>
                    </a:lnTo>
                    <a:lnTo>
                      <a:pt x="111" y="45"/>
                    </a:lnTo>
                    <a:lnTo>
                      <a:pt x="111" y="45"/>
                    </a:lnTo>
                    <a:lnTo>
                      <a:pt x="111" y="45"/>
                    </a:lnTo>
                    <a:lnTo>
                      <a:pt x="111" y="45"/>
                    </a:lnTo>
                    <a:lnTo>
                      <a:pt x="109" y="45"/>
                    </a:lnTo>
                    <a:lnTo>
                      <a:pt x="109" y="45"/>
                    </a:lnTo>
                    <a:lnTo>
                      <a:pt x="106" y="43"/>
                    </a:lnTo>
                    <a:lnTo>
                      <a:pt x="97" y="43"/>
                    </a:lnTo>
                    <a:lnTo>
                      <a:pt x="97" y="43"/>
                    </a:lnTo>
                    <a:lnTo>
                      <a:pt x="96" y="43"/>
                    </a:lnTo>
                    <a:lnTo>
                      <a:pt x="96" y="43"/>
                    </a:lnTo>
                    <a:lnTo>
                      <a:pt x="92" y="42"/>
                    </a:lnTo>
                    <a:lnTo>
                      <a:pt x="89" y="38"/>
                    </a:lnTo>
                    <a:lnTo>
                      <a:pt x="89" y="38"/>
                    </a:lnTo>
                    <a:lnTo>
                      <a:pt x="87" y="35"/>
                    </a:lnTo>
                    <a:lnTo>
                      <a:pt x="87" y="33"/>
                    </a:lnTo>
                    <a:lnTo>
                      <a:pt x="87" y="33"/>
                    </a:lnTo>
                    <a:lnTo>
                      <a:pt x="87" y="31"/>
                    </a:lnTo>
                    <a:lnTo>
                      <a:pt x="85" y="30"/>
                    </a:lnTo>
                    <a:lnTo>
                      <a:pt x="85" y="30"/>
                    </a:lnTo>
                    <a:lnTo>
                      <a:pt x="82" y="30"/>
                    </a:lnTo>
                    <a:lnTo>
                      <a:pt x="82" y="30"/>
                    </a:lnTo>
                    <a:lnTo>
                      <a:pt x="77" y="30"/>
                    </a:lnTo>
                    <a:lnTo>
                      <a:pt x="77" y="30"/>
                    </a:lnTo>
                    <a:lnTo>
                      <a:pt x="75" y="28"/>
                    </a:lnTo>
                    <a:lnTo>
                      <a:pt x="75" y="28"/>
                    </a:lnTo>
                    <a:lnTo>
                      <a:pt x="72" y="28"/>
                    </a:lnTo>
                    <a:lnTo>
                      <a:pt x="72" y="28"/>
                    </a:lnTo>
                    <a:lnTo>
                      <a:pt x="70" y="28"/>
                    </a:lnTo>
                    <a:lnTo>
                      <a:pt x="70" y="28"/>
                    </a:lnTo>
                    <a:lnTo>
                      <a:pt x="68" y="28"/>
                    </a:lnTo>
                    <a:lnTo>
                      <a:pt x="67" y="24"/>
                    </a:lnTo>
                    <a:lnTo>
                      <a:pt x="67" y="24"/>
                    </a:lnTo>
                    <a:lnTo>
                      <a:pt x="61" y="21"/>
                    </a:lnTo>
                    <a:lnTo>
                      <a:pt x="61" y="21"/>
                    </a:lnTo>
                    <a:lnTo>
                      <a:pt x="60" y="21"/>
                    </a:lnTo>
                    <a:lnTo>
                      <a:pt x="60" y="21"/>
                    </a:lnTo>
                    <a:lnTo>
                      <a:pt x="56" y="21"/>
                    </a:lnTo>
                    <a:lnTo>
                      <a:pt x="56" y="21"/>
                    </a:lnTo>
                    <a:lnTo>
                      <a:pt x="55" y="21"/>
                    </a:lnTo>
                    <a:lnTo>
                      <a:pt x="55" y="21"/>
                    </a:lnTo>
                    <a:lnTo>
                      <a:pt x="51" y="21"/>
                    </a:lnTo>
                    <a:lnTo>
                      <a:pt x="49" y="19"/>
                    </a:lnTo>
                    <a:lnTo>
                      <a:pt x="44" y="19"/>
                    </a:lnTo>
                    <a:lnTo>
                      <a:pt x="36" y="18"/>
                    </a:lnTo>
                    <a:lnTo>
                      <a:pt x="39" y="16"/>
                    </a:lnTo>
                    <a:lnTo>
                      <a:pt x="39" y="16"/>
                    </a:lnTo>
                    <a:lnTo>
                      <a:pt x="43" y="12"/>
                    </a:lnTo>
                    <a:lnTo>
                      <a:pt x="43" y="12"/>
                    </a:lnTo>
                    <a:lnTo>
                      <a:pt x="43" y="12"/>
                    </a:lnTo>
                    <a:lnTo>
                      <a:pt x="41" y="12"/>
                    </a:lnTo>
                    <a:lnTo>
                      <a:pt x="41" y="12"/>
                    </a:lnTo>
                    <a:lnTo>
                      <a:pt x="34" y="11"/>
                    </a:lnTo>
                    <a:lnTo>
                      <a:pt x="29" y="11"/>
                    </a:lnTo>
                    <a:lnTo>
                      <a:pt x="29" y="11"/>
                    </a:lnTo>
                    <a:lnTo>
                      <a:pt x="27" y="12"/>
                    </a:lnTo>
                    <a:lnTo>
                      <a:pt x="25" y="14"/>
                    </a:lnTo>
                    <a:lnTo>
                      <a:pt x="25" y="14"/>
                    </a:lnTo>
                    <a:lnTo>
                      <a:pt x="25" y="14"/>
                    </a:lnTo>
                    <a:lnTo>
                      <a:pt x="22" y="16"/>
                    </a:lnTo>
                    <a:lnTo>
                      <a:pt x="22" y="16"/>
                    </a:lnTo>
                    <a:lnTo>
                      <a:pt x="17" y="19"/>
                    </a:lnTo>
                    <a:lnTo>
                      <a:pt x="17" y="19"/>
                    </a:lnTo>
                    <a:lnTo>
                      <a:pt x="17" y="18"/>
                    </a:lnTo>
                    <a:lnTo>
                      <a:pt x="17" y="18"/>
                    </a:lnTo>
                    <a:lnTo>
                      <a:pt x="15" y="18"/>
                    </a:lnTo>
                    <a:lnTo>
                      <a:pt x="15" y="18"/>
                    </a:lnTo>
                    <a:lnTo>
                      <a:pt x="15" y="19"/>
                    </a:lnTo>
                    <a:lnTo>
                      <a:pt x="15" y="19"/>
                    </a:lnTo>
                    <a:lnTo>
                      <a:pt x="12" y="19"/>
                    </a:lnTo>
                    <a:lnTo>
                      <a:pt x="12" y="19"/>
                    </a:lnTo>
                    <a:lnTo>
                      <a:pt x="10" y="19"/>
                    </a:lnTo>
                    <a:lnTo>
                      <a:pt x="10" y="19"/>
                    </a:lnTo>
                    <a:lnTo>
                      <a:pt x="5" y="23"/>
                    </a:lnTo>
                    <a:lnTo>
                      <a:pt x="5" y="23"/>
                    </a:lnTo>
                    <a:lnTo>
                      <a:pt x="3" y="24"/>
                    </a:lnTo>
                    <a:lnTo>
                      <a:pt x="1" y="24"/>
                    </a:lnTo>
                    <a:lnTo>
                      <a:pt x="1" y="21"/>
                    </a:lnTo>
                    <a:lnTo>
                      <a:pt x="1" y="19"/>
                    </a:lnTo>
                    <a:lnTo>
                      <a:pt x="0" y="18"/>
                    </a:lnTo>
                    <a:lnTo>
                      <a:pt x="5" y="11"/>
                    </a:lnTo>
                    <a:lnTo>
                      <a:pt x="7" y="11"/>
                    </a:lnTo>
                    <a:lnTo>
                      <a:pt x="10" y="9"/>
                    </a:lnTo>
                    <a:lnTo>
                      <a:pt x="10" y="9"/>
                    </a:lnTo>
                    <a:lnTo>
                      <a:pt x="15" y="6"/>
                    </a:lnTo>
                    <a:lnTo>
                      <a:pt x="15" y="6"/>
                    </a:lnTo>
                    <a:lnTo>
                      <a:pt x="20" y="4"/>
                    </a:lnTo>
                    <a:lnTo>
                      <a:pt x="25" y="4"/>
                    </a:lnTo>
                    <a:lnTo>
                      <a:pt x="31" y="2"/>
                    </a:lnTo>
                    <a:lnTo>
                      <a:pt x="37" y="0"/>
                    </a:lnTo>
                    <a:lnTo>
                      <a:pt x="41" y="2"/>
                    </a:lnTo>
                    <a:lnTo>
                      <a:pt x="41" y="2"/>
                    </a:lnTo>
                    <a:lnTo>
                      <a:pt x="44" y="2"/>
                    </a:lnTo>
                    <a:lnTo>
                      <a:pt x="44" y="2"/>
                    </a:lnTo>
                    <a:lnTo>
                      <a:pt x="46" y="2"/>
                    </a:lnTo>
                    <a:lnTo>
                      <a:pt x="46" y="2"/>
                    </a:lnTo>
                    <a:lnTo>
                      <a:pt x="49" y="0"/>
                    </a:lnTo>
                    <a:lnTo>
                      <a:pt x="49" y="0"/>
                    </a:lnTo>
                    <a:lnTo>
                      <a:pt x="53" y="2"/>
                    </a:lnTo>
                    <a:lnTo>
                      <a:pt x="55" y="2"/>
                    </a:lnTo>
                    <a:lnTo>
                      <a:pt x="55" y="2"/>
                    </a:lnTo>
                    <a:lnTo>
                      <a:pt x="58" y="2"/>
                    </a:lnTo>
                    <a:lnTo>
                      <a:pt x="58" y="2"/>
                    </a:lnTo>
                    <a:lnTo>
                      <a:pt x="63" y="4"/>
                    </a:lnTo>
                    <a:lnTo>
                      <a:pt x="63" y="4"/>
                    </a:lnTo>
                    <a:lnTo>
                      <a:pt x="67" y="6"/>
                    </a:lnTo>
                    <a:lnTo>
                      <a:pt x="72" y="6"/>
                    </a:lnTo>
                    <a:lnTo>
                      <a:pt x="73" y="7"/>
                    </a:lnTo>
                    <a:lnTo>
                      <a:pt x="75" y="9"/>
                    </a:lnTo>
                    <a:lnTo>
                      <a:pt x="77" y="12"/>
                    </a:lnTo>
                    <a:lnTo>
                      <a:pt x="78" y="12"/>
                    </a:lnTo>
                    <a:lnTo>
                      <a:pt x="82" y="12"/>
                    </a:lnTo>
                    <a:lnTo>
                      <a:pt x="82" y="14"/>
                    </a:lnTo>
                    <a:lnTo>
                      <a:pt x="82" y="14"/>
                    </a:lnTo>
                    <a:lnTo>
                      <a:pt x="84" y="14"/>
                    </a:lnTo>
                    <a:lnTo>
                      <a:pt x="84" y="14"/>
                    </a:lnTo>
                    <a:lnTo>
                      <a:pt x="85" y="14"/>
                    </a:lnTo>
                    <a:lnTo>
                      <a:pt x="85" y="14"/>
                    </a:lnTo>
                    <a:lnTo>
                      <a:pt x="87" y="14"/>
                    </a:lnTo>
                    <a:lnTo>
                      <a:pt x="87" y="14"/>
                    </a:lnTo>
                    <a:lnTo>
                      <a:pt x="90" y="16"/>
                    </a:lnTo>
                    <a:lnTo>
                      <a:pt x="90" y="16"/>
                    </a:lnTo>
                    <a:lnTo>
                      <a:pt x="92" y="16"/>
                    </a:lnTo>
                    <a:lnTo>
                      <a:pt x="94" y="18"/>
                    </a:lnTo>
                    <a:lnTo>
                      <a:pt x="94" y="18"/>
                    </a:lnTo>
                    <a:lnTo>
                      <a:pt x="96" y="18"/>
                    </a:lnTo>
                    <a:lnTo>
                      <a:pt x="96" y="18"/>
                    </a:lnTo>
                    <a:lnTo>
                      <a:pt x="96" y="19"/>
                    </a:lnTo>
                    <a:lnTo>
                      <a:pt x="97" y="19"/>
                    </a:lnTo>
                    <a:lnTo>
                      <a:pt x="97" y="19"/>
                    </a:lnTo>
                    <a:lnTo>
                      <a:pt x="99" y="21"/>
                    </a:lnTo>
                    <a:lnTo>
                      <a:pt x="99" y="21"/>
                    </a:lnTo>
                    <a:lnTo>
                      <a:pt x="102" y="21"/>
                    </a:lnTo>
                    <a:lnTo>
                      <a:pt x="102" y="21"/>
                    </a:lnTo>
                    <a:lnTo>
                      <a:pt x="104" y="23"/>
                    </a:lnTo>
                    <a:lnTo>
                      <a:pt x="106" y="23"/>
                    </a:lnTo>
                    <a:lnTo>
                      <a:pt x="106" y="23"/>
                    </a:lnTo>
                    <a:lnTo>
                      <a:pt x="108" y="23"/>
                    </a:lnTo>
                    <a:lnTo>
                      <a:pt x="109" y="23"/>
                    </a:lnTo>
                    <a:lnTo>
                      <a:pt x="109" y="23"/>
                    </a:lnTo>
                    <a:lnTo>
                      <a:pt x="109" y="24"/>
                    </a:lnTo>
                    <a:lnTo>
                      <a:pt x="109" y="24"/>
                    </a:lnTo>
                    <a:lnTo>
                      <a:pt x="111" y="24"/>
                    </a:lnTo>
                    <a:lnTo>
                      <a:pt x="113" y="26"/>
                    </a:lnTo>
                    <a:lnTo>
                      <a:pt x="113" y="26"/>
                    </a:lnTo>
                    <a:lnTo>
                      <a:pt x="113" y="26"/>
                    </a:lnTo>
                    <a:lnTo>
                      <a:pt x="114" y="26"/>
                    </a:lnTo>
                    <a:lnTo>
                      <a:pt x="114" y="26"/>
                    </a:lnTo>
                    <a:lnTo>
                      <a:pt x="114" y="26"/>
                    </a:lnTo>
                    <a:lnTo>
                      <a:pt x="114" y="26"/>
                    </a:lnTo>
                    <a:lnTo>
                      <a:pt x="114" y="28"/>
                    </a:lnTo>
                    <a:lnTo>
                      <a:pt x="114" y="28"/>
                    </a:lnTo>
                    <a:lnTo>
                      <a:pt x="116" y="28"/>
                    </a:lnTo>
                    <a:lnTo>
                      <a:pt x="116" y="28"/>
                    </a:lnTo>
                    <a:lnTo>
                      <a:pt x="116" y="28"/>
                    </a:lnTo>
                    <a:lnTo>
                      <a:pt x="120" y="28"/>
                    </a:lnTo>
                    <a:lnTo>
                      <a:pt x="120" y="28"/>
                    </a:lnTo>
                    <a:lnTo>
                      <a:pt x="121" y="30"/>
                    </a:lnTo>
                    <a:lnTo>
                      <a:pt x="121" y="30"/>
                    </a:lnTo>
                    <a:lnTo>
                      <a:pt x="121" y="31"/>
                    </a:lnTo>
                    <a:lnTo>
                      <a:pt x="123" y="33"/>
                    </a:lnTo>
                    <a:lnTo>
                      <a:pt x="123" y="33"/>
                    </a:lnTo>
                    <a:lnTo>
                      <a:pt x="125" y="33"/>
                    </a:lnTo>
                    <a:lnTo>
                      <a:pt x="132" y="35"/>
                    </a:lnTo>
                    <a:lnTo>
                      <a:pt x="132" y="35"/>
                    </a:lnTo>
                    <a:lnTo>
                      <a:pt x="135" y="35"/>
                    </a:lnTo>
                    <a:lnTo>
                      <a:pt x="135" y="36"/>
                    </a:lnTo>
                    <a:lnTo>
                      <a:pt x="135" y="36"/>
                    </a:lnTo>
                    <a:lnTo>
                      <a:pt x="135" y="36"/>
                    </a:lnTo>
                    <a:lnTo>
                      <a:pt x="133" y="38"/>
                    </a:lnTo>
                    <a:lnTo>
                      <a:pt x="133" y="38"/>
                    </a:lnTo>
                    <a:lnTo>
                      <a:pt x="135" y="38"/>
                    </a:lnTo>
                    <a:lnTo>
                      <a:pt x="135" y="38"/>
                    </a:lnTo>
                    <a:lnTo>
                      <a:pt x="135" y="38"/>
                    </a:lnTo>
                    <a:lnTo>
                      <a:pt x="137" y="38"/>
                    </a:lnTo>
                    <a:lnTo>
                      <a:pt x="140" y="38"/>
                    </a:lnTo>
                    <a:lnTo>
                      <a:pt x="140" y="38"/>
                    </a:lnTo>
                    <a:lnTo>
                      <a:pt x="145" y="40"/>
                    </a:lnTo>
                    <a:lnTo>
                      <a:pt x="149" y="42"/>
                    </a:lnTo>
                    <a:lnTo>
                      <a:pt x="149" y="43"/>
                    </a:lnTo>
                    <a:lnTo>
                      <a:pt x="149" y="43"/>
                    </a:lnTo>
                    <a:lnTo>
                      <a:pt x="150" y="45"/>
                    </a:lnTo>
                    <a:lnTo>
                      <a:pt x="150" y="45"/>
                    </a:lnTo>
                    <a:lnTo>
                      <a:pt x="152" y="45"/>
                    </a:lnTo>
                    <a:lnTo>
                      <a:pt x="152" y="45"/>
                    </a:lnTo>
                    <a:lnTo>
                      <a:pt x="152" y="45"/>
                    </a:lnTo>
                    <a:lnTo>
                      <a:pt x="154" y="45"/>
                    </a:lnTo>
                    <a:lnTo>
                      <a:pt x="157" y="49"/>
                    </a:lnTo>
                    <a:lnTo>
                      <a:pt x="154" y="52"/>
                    </a:lnTo>
                    <a:lnTo>
                      <a:pt x="145" y="52"/>
                    </a:lnTo>
                    <a:lnTo>
                      <a:pt x="145" y="52"/>
                    </a:lnTo>
                    <a:lnTo>
                      <a:pt x="143" y="54"/>
                    </a:lnTo>
                    <a:lnTo>
                      <a:pt x="143" y="54"/>
                    </a:lnTo>
                    <a:lnTo>
                      <a:pt x="142" y="55"/>
                    </a:lnTo>
                    <a:lnTo>
                      <a:pt x="142" y="55"/>
                    </a:lnTo>
                    <a:lnTo>
                      <a:pt x="140" y="55"/>
                    </a:lnTo>
                    <a:lnTo>
                      <a:pt x="140" y="57"/>
                    </a:lnTo>
                    <a:lnTo>
                      <a:pt x="140" y="57"/>
                    </a:lnTo>
                    <a:lnTo>
                      <a:pt x="138" y="57"/>
                    </a:lnTo>
                    <a:lnTo>
                      <a:pt x="138" y="57"/>
                    </a:lnTo>
                    <a:lnTo>
                      <a:pt x="135" y="55"/>
                    </a:lnTo>
                    <a:lnTo>
                      <a:pt x="135" y="55"/>
                    </a:lnTo>
                    <a:lnTo>
                      <a:pt x="135" y="55"/>
                    </a:lnTo>
                    <a:lnTo>
                      <a:pt x="135" y="55"/>
                    </a:lnTo>
                    <a:lnTo>
                      <a:pt x="133" y="55"/>
                    </a:lnTo>
                    <a:lnTo>
                      <a:pt x="132" y="55"/>
                    </a:lnTo>
                    <a:lnTo>
                      <a:pt x="132" y="55"/>
                    </a:lnTo>
                    <a:lnTo>
                      <a:pt x="130" y="54"/>
                    </a:lnTo>
                    <a:lnTo>
                      <a:pt x="130" y="54"/>
                    </a:lnTo>
                    <a:lnTo>
                      <a:pt x="123" y="54"/>
                    </a:lnTo>
                    <a:lnTo>
                      <a:pt x="121" y="52"/>
                    </a:lnTo>
                    <a:lnTo>
                      <a:pt x="121" y="54"/>
                    </a:lnTo>
                    <a:lnTo>
                      <a:pt x="121" y="54"/>
                    </a:lnTo>
                    <a:lnTo>
                      <a:pt x="120" y="54"/>
                    </a:lnTo>
                    <a:lnTo>
                      <a:pt x="120" y="54"/>
                    </a:lnTo>
                    <a:lnTo>
                      <a:pt x="118" y="54"/>
                    </a:lnTo>
                    <a:lnTo>
                      <a:pt x="118" y="54"/>
                    </a:lnTo>
                    <a:lnTo>
                      <a:pt x="114" y="54"/>
                    </a:lnTo>
                    <a:lnTo>
                      <a:pt x="114" y="54"/>
                    </a:lnTo>
                    <a:lnTo>
                      <a:pt x="114" y="54"/>
                    </a:lnTo>
                    <a:lnTo>
                      <a:pt x="114" y="54"/>
                    </a:lnTo>
                    <a:lnTo>
                      <a:pt x="113" y="55"/>
                    </a:lnTo>
                    <a:lnTo>
                      <a:pt x="113" y="55"/>
                    </a:lnTo>
                    <a:lnTo>
                      <a:pt x="109" y="57"/>
                    </a:lnTo>
                    <a:lnTo>
                      <a:pt x="109" y="57"/>
                    </a:lnTo>
                    <a:lnTo>
                      <a:pt x="108" y="57"/>
                    </a:lnTo>
                    <a:lnTo>
                      <a:pt x="108" y="57"/>
                    </a:lnTo>
                    <a:lnTo>
                      <a:pt x="106" y="57"/>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70" name="Freeform 554"/>
              <p:cNvSpPr>
                <a:spLocks/>
              </p:cNvSpPr>
              <p:nvPr/>
            </p:nvSpPr>
            <p:spPr bwMode="auto">
              <a:xfrm>
                <a:off x="1440" y="2201"/>
                <a:ext cx="157" cy="57"/>
              </a:xfrm>
              <a:custGeom>
                <a:avLst/>
                <a:gdLst>
                  <a:gd name="T0" fmla="*/ 104 w 157"/>
                  <a:gd name="T1" fmla="*/ 57 h 57"/>
                  <a:gd name="T2" fmla="*/ 106 w 157"/>
                  <a:gd name="T3" fmla="*/ 49 h 57"/>
                  <a:gd name="T4" fmla="*/ 111 w 157"/>
                  <a:gd name="T5" fmla="*/ 45 h 57"/>
                  <a:gd name="T6" fmla="*/ 109 w 157"/>
                  <a:gd name="T7" fmla="*/ 45 h 57"/>
                  <a:gd name="T8" fmla="*/ 96 w 157"/>
                  <a:gd name="T9" fmla="*/ 43 h 57"/>
                  <a:gd name="T10" fmla="*/ 89 w 157"/>
                  <a:gd name="T11" fmla="*/ 38 h 57"/>
                  <a:gd name="T12" fmla="*/ 87 w 157"/>
                  <a:gd name="T13" fmla="*/ 31 h 57"/>
                  <a:gd name="T14" fmla="*/ 82 w 157"/>
                  <a:gd name="T15" fmla="*/ 30 h 57"/>
                  <a:gd name="T16" fmla="*/ 75 w 157"/>
                  <a:gd name="T17" fmla="*/ 28 h 57"/>
                  <a:gd name="T18" fmla="*/ 70 w 157"/>
                  <a:gd name="T19" fmla="*/ 28 h 57"/>
                  <a:gd name="T20" fmla="*/ 61 w 157"/>
                  <a:gd name="T21" fmla="*/ 21 h 57"/>
                  <a:gd name="T22" fmla="*/ 56 w 157"/>
                  <a:gd name="T23" fmla="*/ 21 h 57"/>
                  <a:gd name="T24" fmla="*/ 51 w 157"/>
                  <a:gd name="T25" fmla="*/ 21 h 57"/>
                  <a:gd name="T26" fmla="*/ 39 w 157"/>
                  <a:gd name="T27" fmla="*/ 16 h 57"/>
                  <a:gd name="T28" fmla="*/ 43 w 157"/>
                  <a:gd name="T29" fmla="*/ 12 h 57"/>
                  <a:gd name="T30" fmla="*/ 29 w 157"/>
                  <a:gd name="T31" fmla="*/ 11 h 57"/>
                  <a:gd name="T32" fmla="*/ 25 w 157"/>
                  <a:gd name="T33" fmla="*/ 14 h 57"/>
                  <a:gd name="T34" fmla="*/ 17 w 157"/>
                  <a:gd name="T35" fmla="*/ 19 h 57"/>
                  <a:gd name="T36" fmla="*/ 15 w 157"/>
                  <a:gd name="T37" fmla="*/ 18 h 57"/>
                  <a:gd name="T38" fmla="*/ 12 w 157"/>
                  <a:gd name="T39" fmla="*/ 19 h 57"/>
                  <a:gd name="T40" fmla="*/ 5 w 157"/>
                  <a:gd name="T41" fmla="*/ 23 h 57"/>
                  <a:gd name="T42" fmla="*/ 1 w 157"/>
                  <a:gd name="T43" fmla="*/ 21 h 57"/>
                  <a:gd name="T44" fmla="*/ 7 w 157"/>
                  <a:gd name="T45" fmla="*/ 11 h 57"/>
                  <a:gd name="T46" fmla="*/ 15 w 157"/>
                  <a:gd name="T47" fmla="*/ 6 h 57"/>
                  <a:gd name="T48" fmla="*/ 37 w 157"/>
                  <a:gd name="T49" fmla="*/ 0 h 57"/>
                  <a:gd name="T50" fmla="*/ 44 w 157"/>
                  <a:gd name="T51" fmla="*/ 2 h 57"/>
                  <a:gd name="T52" fmla="*/ 49 w 157"/>
                  <a:gd name="T53" fmla="*/ 0 h 57"/>
                  <a:gd name="T54" fmla="*/ 58 w 157"/>
                  <a:gd name="T55" fmla="*/ 2 h 57"/>
                  <a:gd name="T56" fmla="*/ 67 w 157"/>
                  <a:gd name="T57" fmla="*/ 6 h 57"/>
                  <a:gd name="T58" fmla="*/ 77 w 157"/>
                  <a:gd name="T59" fmla="*/ 12 h 57"/>
                  <a:gd name="T60" fmla="*/ 82 w 157"/>
                  <a:gd name="T61" fmla="*/ 14 h 57"/>
                  <a:gd name="T62" fmla="*/ 85 w 157"/>
                  <a:gd name="T63" fmla="*/ 14 h 57"/>
                  <a:gd name="T64" fmla="*/ 90 w 157"/>
                  <a:gd name="T65" fmla="*/ 16 h 57"/>
                  <a:gd name="T66" fmla="*/ 96 w 157"/>
                  <a:gd name="T67" fmla="*/ 18 h 57"/>
                  <a:gd name="T68" fmla="*/ 97 w 157"/>
                  <a:gd name="T69" fmla="*/ 19 h 57"/>
                  <a:gd name="T70" fmla="*/ 102 w 157"/>
                  <a:gd name="T71" fmla="*/ 21 h 57"/>
                  <a:gd name="T72" fmla="*/ 108 w 157"/>
                  <a:gd name="T73" fmla="*/ 23 h 57"/>
                  <a:gd name="T74" fmla="*/ 109 w 157"/>
                  <a:gd name="T75" fmla="*/ 24 h 57"/>
                  <a:gd name="T76" fmla="*/ 113 w 157"/>
                  <a:gd name="T77" fmla="*/ 26 h 57"/>
                  <a:gd name="T78" fmla="*/ 114 w 157"/>
                  <a:gd name="T79" fmla="*/ 26 h 57"/>
                  <a:gd name="T80" fmla="*/ 116 w 157"/>
                  <a:gd name="T81" fmla="*/ 28 h 57"/>
                  <a:gd name="T82" fmla="*/ 121 w 157"/>
                  <a:gd name="T83" fmla="*/ 30 h 57"/>
                  <a:gd name="T84" fmla="*/ 123 w 157"/>
                  <a:gd name="T85" fmla="*/ 33 h 57"/>
                  <a:gd name="T86" fmla="*/ 135 w 157"/>
                  <a:gd name="T87" fmla="*/ 35 h 57"/>
                  <a:gd name="T88" fmla="*/ 133 w 157"/>
                  <a:gd name="T89" fmla="*/ 38 h 57"/>
                  <a:gd name="T90" fmla="*/ 135 w 157"/>
                  <a:gd name="T91" fmla="*/ 38 h 57"/>
                  <a:gd name="T92" fmla="*/ 145 w 157"/>
                  <a:gd name="T93" fmla="*/ 40 h 57"/>
                  <a:gd name="T94" fmla="*/ 150 w 157"/>
                  <a:gd name="T95" fmla="*/ 45 h 57"/>
                  <a:gd name="T96" fmla="*/ 152 w 157"/>
                  <a:gd name="T97" fmla="*/ 45 h 57"/>
                  <a:gd name="T98" fmla="*/ 145 w 157"/>
                  <a:gd name="T99" fmla="*/ 52 h 57"/>
                  <a:gd name="T100" fmla="*/ 142 w 157"/>
                  <a:gd name="T101" fmla="*/ 55 h 57"/>
                  <a:gd name="T102" fmla="*/ 140 w 157"/>
                  <a:gd name="T103" fmla="*/ 57 h 57"/>
                  <a:gd name="T104" fmla="*/ 135 w 157"/>
                  <a:gd name="T105" fmla="*/ 55 h 57"/>
                  <a:gd name="T106" fmla="*/ 132 w 157"/>
                  <a:gd name="T107" fmla="*/ 55 h 57"/>
                  <a:gd name="T108" fmla="*/ 123 w 157"/>
                  <a:gd name="T109" fmla="*/ 54 h 57"/>
                  <a:gd name="T110" fmla="*/ 120 w 157"/>
                  <a:gd name="T111" fmla="*/ 54 h 57"/>
                  <a:gd name="T112" fmla="*/ 114 w 157"/>
                  <a:gd name="T113" fmla="*/ 54 h 57"/>
                  <a:gd name="T114" fmla="*/ 113 w 157"/>
                  <a:gd name="T115" fmla="*/ 55 h 57"/>
                  <a:gd name="T116" fmla="*/ 108 w 157"/>
                  <a:gd name="T1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 h="57">
                    <a:moveTo>
                      <a:pt x="106" y="57"/>
                    </a:moveTo>
                    <a:lnTo>
                      <a:pt x="106" y="57"/>
                    </a:lnTo>
                    <a:lnTo>
                      <a:pt x="104" y="57"/>
                    </a:lnTo>
                    <a:lnTo>
                      <a:pt x="104" y="57"/>
                    </a:lnTo>
                    <a:lnTo>
                      <a:pt x="102" y="55"/>
                    </a:lnTo>
                    <a:lnTo>
                      <a:pt x="101" y="54"/>
                    </a:lnTo>
                    <a:lnTo>
                      <a:pt x="104" y="50"/>
                    </a:lnTo>
                    <a:lnTo>
                      <a:pt x="106" y="49"/>
                    </a:lnTo>
                    <a:lnTo>
                      <a:pt x="109" y="47"/>
                    </a:lnTo>
                    <a:lnTo>
                      <a:pt x="109" y="47"/>
                    </a:lnTo>
                    <a:lnTo>
                      <a:pt x="111" y="45"/>
                    </a:lnTo>
                    <a:lnTo>
                      <a:pt x="111" y="45"/>
                    </a:lnTo>
                    <a:lnTo>
                      <a:pt x="111" y="45"/>
                    </a:lnTo>
                    <a:lnTo>
                      <a:pt x="111" y="45"/>
                    </a:lnTo>
                    <a:lnTo>
                      <a:pt x="109" y="45"/>
                    </a:lnTo>
                    <a:lnTo>
                      <a:pt x="109" y="45"/>
                    </a:lnTo>
                    <a:lnTo>
                      <a:pt x="106" y="43"/>
                    </a:lnTo>
                    <a:lnTo>
                      <a:pt x="97" y="43"/>
                    </a:lnTo>
                    <a:lnTo>
                      <a:pt x="97" y="43"/>
                    </a:lnTo>
                    <a:lnTo>
                      <a:pt x="96" y="43"/>
                    </a:lnTo>
                    <a:lnTo>
                      <a:pt x="96" y="43"/>
                    </a:lnTo>
                    <a:lnTo>
                      <a:pt x="92" y="42"/>
                    </a:lnTo>
                    <a:lnTo>
                      <a:pt x="89" y="38"/>
                    </a:lnTo>
                    <a:lnTo>
                      <a:pt x="89" y="38"/>
                    </a:lnTo>
                    <a:lnTo>
                      <a:pt x="87" y="35"/>
                    </a:lnTo>
                    <a:lnTo>
                      <a:pt x="87" y="33"/>
                    </a:lnTo>
                    <a:lnTo>
                      <a:pt x="87" y="33"/>
                    </a:lnTo>
                    <a:lnTo>
                      <a:pt x="87" y="31"/>
                    </a:lnTo>
                    <a:lnTo>
                      <a:pt x="85" y="30"/>
                    </a:lnTo>
                    <a:lnTo>
                      <a:pt x="85" y="30"/>
                    </a:lnTo>
                    <a:lnTo>
                      <a:pt x="82" y="30"/>
                    </a:lnTo>
                    <a:lnTo>
                      <a:pt x="82" y="30"/>
                    </a:lnTo>
                    <a:lnTo>
                      <a:pt x="77" y="30"/>
                    </a:lnTo>
                    <a:lnTo>
                      <a:pt x="77" y="30"/>
                    </a:lnTo>
                    <a:lnTo>
                      <a:pt x="75" y="28"/>
                    </a:lnTo>
                    <a:lnTo>
                      <a:pt x="75" y="28"/>
                    </a:lnTo>
                    <a:lnTo>
                      <a:pt x="72" y="28"/>
                    </a:lnTo>
                    <a:lnTo>
                      <a:pt x="72" y="28"/>
                    </a:lnTo>
                    <a:lnTo>
                      <a:pt x="70" y="28"/>
                    </a:lnTo>
                    <a:lnTo>
                      <a:pt x="70" y="28"/>
                    </a:lnTo>
                    <a:lnTo>
                      <a:pt x="68" y="28"/>
                    </a:lnTo>
                    <a:lnTo>
                      <a:pt x="67" y="24"/>
                    </a:lnTo>
                    <a:lnTo>
                      <a:pt x="67" y="24"/>
                    </a:lnTo>
                    <a:lnTo>
                      <a:pt x="61" y="21"/>
                    </a:lnTo>
                    <a:lnTo>
                      <a:pt x="61" y="21"/>
                    </a:lnTo>
                    <a:lnTo>
                      <a:pt x="60" y="21"/>
                    </a:lnTo>
                    <a:lnTo>
                      <a:pt x="60" y="21"/>
                    </a:lnTo>
                    <a:lnTo>
                      <a:pt x="56" y="21"/>
                    </a:lnTo>
                    <a:lnTo>
                      <a:pt x="56" y="21"/>
                    </a:lnTo>
                    <a:lnTo>
                      <a:pt x="55" y="21"/>
                    </a:lnTo>
                    <a:lnTo>
                      <a:pt x="55" y="21"/>
                    </a:lnTo>
                    <a:lnTo>
                      <a:pt x="51" y="21"/>
                    </a:lnTo>
                    <a:lnTo>
                      <a:pt x="49" y="19"/>
                    </a:lnTo>
                    <a:lnTo>
                      <a:pt x="44" y="19"/>
                    </a:lnTo>
                    <a:lnTo>
                      <a:pt x="36" y="18"/>
                    </a:lnTo>
                    <a:lnTo>
                      <a:pt x="39" y="16"/>
                    </a:lnTo>
                    <a:lnTo>
                      <a:pt x="39" y="16"/>
                    </a:lnTo>
                    <a:lnTo>
                      <a:pt x="43" y="12"/>
                    </a:lnTo>
                    <a:lnTo>
                      <a:pt x="43" y="12"/>
                    </a:lnTo>
                    <a:lnTo>
                      <a:pt x="43" y="12"/>
                    </a:lnTo>
                    <a:lnTo>
                      <a:pt x="41" y="12"/>
                    </a:lnTo>
                    <a:lnTo>
                      <a:pt x="41" y="12"/>
                    </a:lnTo>
                    <a:lnTo>
                      <a:pt x="34" y="11"/>
                    </a:lnTo>
                    <a:lnTo>
                      <a:pt x="29" y="11"/>
                    </a:lnTo>
                    <a:lnTo>
                      <a:pt x="29" y="11"/>
                    </a:lnTo>
                    <a:lnTo>
                      <a:pt x="27" y="12"/>
                    </a:lnTo>
                    <a:lnTo>
                      <a:pt x="25" y="14"/>
                    </a:lnTo>
                    <a:lnTo>
                      <a:pt x="25" y="14"/>
                    </a:lnTo>
                    <a:lnTo>
                      <a:pt x="25" y="14"/>
                    </a:lnTo>
                    <a:lnTo>
                      <a:pt x="22" y="16"/>
                    </a:lnTo>
                    <a:lnTo>
                      <a:pt x="22" y="16"/>
                    </a:lnTo>
                    <a:lnTo>
                      <a:pt x="17" y="19"/>
                    </a:lnTo>
                    <a:lnTo>
                      <a:pt x="17" y="19"/>
                    </a:lnTo>
                    <a:lnTo>
                      <a:pt x="17" y="18"/>
                    </a:lnTo>
                    <a:lnTo>
                      <a:pt x="17" y="18"/>
                    </a:lnTo>
                    <a:lnTo>
                      <a:pt x="15" y="18"/>
                    </a:lnTo>
                    <a:lnTo>
                      <a:pt x="15" y="18"/>
                    </a:lnTo>
                    <a:lnTo>
                      <a:pt x="15" y="19"/>
                    </a:lnTo>
                    <a:lnTo>
                      <a:pt x="15" y="19"/>
                    </a:lnTo>
                    <a:lnTo>
                      <a:pt x="12" y="19"/>
                    </a:lnTo>
                    <a:lnTo>
                      <a:pt x="12" y="19"/>
                    </a:lnTo>
                    <a:lnTo>
                      <a:pt x="10" y="19"/>
                    </a:lnTo>
                    <a:lnTo>
                      <a:pt x="10" y="19"/>
                    </a:lnTo>
                    <a:lnTo>
                      <a:pt x="5" y="23"/>
                    </a:lnTo>
                    <a:lnTo>
                      <a:pt x="5" y="23"/>
                    </a:lnTo>
                    <a:lnTo>
                      <a:pt x="3" y="24"/>
                    </a:lnTo>
                    <a:lnTo>
                      <a:pt x="1" y="24"/>
                    </a:lnTo>
                    <a:lnTo>
                      <a:pt x="1" y="21"/>
                    </a:lnTo>
                    <a:lnTo>
                      <a:pt x="1" y="19"/>
                    </a:lnTo>
                    <a:lnTo>
                      <a:pt x="0" y="18"/>
                    </a:lnTo>
                    <a:lnTo>
                      <a:pt x="5" y="11"/>
                    </a:lnTo>
                    <a:lnTo>
                      <a:pt x="7" y="11"/>
                    </a:lnTo>
                    <a:lnTo>
                      <a:pt x="10" y="9"/>
                    </a:lnTo>
                    <a:lnTo>
                      <a:pt x="10" y="9"/>
                    </a:lnTo>
                    <a:lnTo>
                      <a:pt x="15" y="6"/>
                    </a:lnTo>
                    <a:lnTo>
                      <a:pt x="15" y="6"/>
                    </a:lnTo>
                    <a:lnTo>
                      <a:pt x="20" y="4"/>
                    </a:lnTo>
                    <a:lnTo>
                      <a:pt x="25" y="4"/>
                    </a:lnTo>
                    <a:lnTo>
                      <a:pt x="31" y="2"/>
                    </a:lnTo>
                    <a:lnTo>
                      <a:pt x="37" y="0"/>
                    </a:lnTo>
                    <a:lnTo>
                      <a:pt x="41" y="2"/>
                    </a:lnTo>
                    <a:lnTo>
                      <a:pt x="41" y="2"/>
                    </a:lnTo>
                    <a:lnTo>
                      <a:pt x="44" y="2"/>
                    </a:lnTo>
                    <a:lnTo>
                      <a:pt x="44" y="2"/>
                    </a:lnTo>
                    <a:lnTo>
                      <a:pt x="46" y="2"/>
                    </a:lnTo>
                    <a:lnTo>
                      <a:pt x="46" y="2"/>
                    </a:lnTo>
                    <a:lnTo>
                      <a:pt x="49" y="0"/>
                    </a:lnTo>
                    <a:lnTo>
                      <a:pt x="49" y="0"/>
                    </a:lnTo>
                    <a:lnTo>
                      <a:pt x="53" y="2"/>
                    </a:lnTo>
                    <a:lnTo>
                      <a:pt x="55" y="2"/>
                    </a:lnTo>
                    <a:lnTo>
                      <a:pt x="55" y="2"/>
                    </a:lnTo>
                    <a:lnTo>
                      <a:pt x="58" y="2"/>
                    </a:lnTo>
                    <a:lnTo>
                      <a:pt x="58" y="2"/>
                    </a:lnTo>
                    <a:lnTo>
                      <a:pt x="63" y="4"/>
                    </a:lnTo>
                    <a:lnTo>
                      <a:pt x="63" y="4"/>
                    </a:lnTo>
                    <a:lnTo>
                      <a:pt x="67" y="6"/>
                    </a:lnTo>
                    <a:lnTo>
                      <a:pt x="72" y="6"/>
                    </a:lnTo>
                    <a:lnTo>
                      <a:pt x="73" y="7"/>
                    </a:lnTo>
                    <a:lnTo>
                      <a:pt x="75" y="9"/>
                    </a:lnTo>
                    <a:lnTo>
                      <a:pt x="77" y="12"/>
                    </a:lnTo>
                    <a:lnTo>
                      <a:pt x="78" y="12"/>
                    </a:lnTo>
                    <a:lnTo>
                      <a:pt x="82" y="12"/>
                    </a:lnTo>
                    <a:lnTo>
                      <a:pt x="82" y="14"/>
                    </a:lnTo>
                    <a:lnTo>
                      <a:pt x="82" y="14"/>
                    </a:lnTo>
                    <a:lnTo>
                      <a:pt x="84" y="14"/>
                    </a:lnTo>
                    <a:lnTo>
                      <a:pt x="84" y="14"/>
                    </a:lnTo>
                    <a:lnTo>
                      <a:pt x="85" y="14"/>
                    </a:lnTo>
                    <a:lnTo>
                      <a:pt x="85" y="14"/>
                    </a:lnTo>
                    <a:lnTo>
                      <a:pt x="87" y="14"/>
                    </a:lnTo>
                    <a:lnTo>
                      <a:pt x="87" y="14"/>
                    </a:lnTo>
                    <a:lnTo>
                      <a:pt x="90" y="16"/>
                    </a:lnTo>
                    <a:lnTo>
                      <a:pt x="90" y="16"/>
                    </a:lnTo>
                    <a:lnTo>
                      <a:pt x="92" y="16"/>
                    </a:lnTo>
                    <a:lnTo>
                      <a:pt x="94" y="18"/>
                    </a:lnTo>
                    <a:lnTo>
                      <a:pt x="94" y="18"/>
                    </a:lnTo>
                    <a:lnTo>
                      <a:pt x="96" y="18"/>
                    </a:lnTo>
                    <a:lnTo>
                      <a:pt x="96" y="18"/>
                    </a:lnTo>
                    <a:lnTo>
                      <a:pt x="96" y="19"/>
                    </a:lnTo>
                    <a:lnTo>
                      <a:pt x="97" y="19"/>
                    </a:lnTo>
                    <a:lnTo>
                      <a:pt x="97" y="19"/>
                    </a:lnTo>
                    <a:lnTo>
                      <a:pt x="99" y="21"/>
                    </a:lnTo>
                    <a:lnTo>
                      <a:pt x="99" y="21"/>
                    </a:lnTo>
                    <a:lnTo>
                      <a:pt x="102" y="21"/>
                    </a:lnTo>
                    <a:lnTo>
                      <a:pt x="102" y="21"/>
                    </a:lnTo>
                    <a:lnTo>
                      <a:pt x="104" y="23"/>
                    </a:lnTo>
                    <a:lnTo>
                      <a:pt x="106" y="23"/>
                    </a:lnTo>
                    <a:lnTo>
                      <a:pt x="106" y="23"/>
                    </a:lnTo>
                    <a:lnTo>
                      <a:pt x="108" y="23"/>
                    </a:lnTo>
                    <a:lnTo>
                      <a:pt x="109" y="23"/>
                    </a:lnTo>
                    <a:lnTo>
                      <a:pt x="109" y="23"/>
                    </a:lnTo>
                    <a:lnTo>
                      <a:pt x="109" y="24"/>
                    </a:lnTo>
                    <a:lnTo>
                      <a:pt x="109" y="24"/>
                    </a:lnTo>
                    <a:lnTo>
                      <a:pt x="111" y="24"/>
                    </a:lnTo>
                    <a:lnTo>
                      <a:pt x="113" y="26"/>
                    </a:lnTo>
                    <a:lnTo>
                      <a:pt x="113" y="26"/>
                    </a:lnTo>
                    <a:lnTo>
                      <a:pt x="113" y="26"/>
                    </a:lnTo>
                    <a:lnTo>
                      <a:pt x="114" y="26"/>
                    </a:lnTo>
                    <a:lnTo>
                      <a:pt x="114" y="26"/>
                    </a:lnTo>
                    <a:lnTo>
                      <a:pt x="114" y="26"/>
                    </a:lnTo>
                    <a:lnTo>
                      <a:pt x="114" y="26"/>
                    </a:lnTo>
                    <a:lnTo>
                      <a:pt x="114" y="28"/>
                    </a:lnTo>
                    <a:lnTo>
                      <a:pt x="114" y="28"/>
                    </a:lnTo>
                    <a:lnTo>
                      <a:pt x="116" y="28"/>
                    </a:lnTo>
                    <a:lnTo>
                      <a:pt x="116" y="28"/>
                    </a:lnTo>
                    <a:lnTo>
                      <a:pt x="116" y="28"/>
                    </a:lnTo>
                    <a:lnTo>
                      <a:pt x="120" y="28"/>
                    </a:lnTo>
                    <a:lnTo>
                      <a:pt x="120" y="28"/>
                    </a:lnTo>
                    <a:lnTo>
                      <a:pt x="121" y="30"/>
                    </a:lnTo>
                    <a:lnTo>
                      <a:pt x="121" y="30"/>
                    </a:lnTo>
                    <a:lnTo>
                      <a:pt x="121" y="31"/>
                    </a:lnTo>
                    <a:lnTo>
                      <a:pt x="123" y="33"/>
                    </a:lnTo>
                    <a:lnTo>
                      <a:pt x="123" y="33"/>
                    </a:lnTo>
                    <a:lnTo>
                      <a:pt x="125" y="33"/>
                    </a:lnTo>
                    <a:lnTo>
                      <a:pt x="132" y="35"/>
                    </a:lnTo>
                    <a:lnTo>
                      <a:pt x="132" y="35"/>
                    </a:lnTo>
                    <a:lnTo>
                      <a:pt x="135" y="35"/>
                    </a:lnTo>
                    <a:lnTo>
                      <a:pt x="135" y="36"/>
                    </a:lnTo>
                    <a:lnTo>
                      <a:pt x="135" y="36"/>
                    </a:lnTo>
                    <a:lnTo>
                      <a:pt x="135" y="36"/>
                    </a:lnTo>
                    <a:lnTo>
                      <a:pt x="133" y="38"/>
                    </a:lnTo>
                    <a:lnTo>
                      <a:pt x="133" y="38"/>
                    </a:lnTo>
                    <a:lnTo>
                      <a:pt x="135" y="38"/>
                    </a:lnTo>
                    <a:lnTo>
                      <a:pt x="135" y="38"/>
                    </a:lnTo>
                    <a:lnTo>
                      <a:pt x="135" y="38"/>
                    </a:lnTo>
                    <a:lnTo>
                      <a:pt x="137" y="38"/>
                    </a:lnTo>
                    <a:lnTo>
                      <a:pt x="140" y="38"/>
                    </a:lnTo>
                    <a:lnTo>
                      <a:pt x="140" y="38"/>
                    </a:lnTo>
                    <a:lnTo>
                      <a:pt x="145" y="40"/>
                    </a:lnTo>
                    <a:lnTo>
                      <a:pt x="149" y="42"/>
                    </a:lnTo>
                    <a:lnTo>
                      <a:pt x="149" y="43"/>
                    </a:lnTo>
                    <a:lnTo>
                      <a:pt x="149" y="43"/>
                    </a:lnTo>
                    <a:lnTo>
                      <a:pt x="150" y="45"/>
                    </a:lnTo>
                    <a:lnTo>
                      <a:pt x="150" y="45"/>
                    </a:lnTo>
                    <a:lnTo>
                      <a:pt x="152" y="45"/>
                    </a:lnTo>
                    <a:lnTo>
                      <a:pt x="152" y="45"/>
                    </a:lnTo>
                    <a:lnTo>
                      <a:pt x="152" y="45"/>
                    </a:lnTo>
                    <a:lnTo>
                      <a:pt x="154" y="45"/>
                    </a:lnTo>
                    <a:lnTo>
                      <a:pt x="157" y="49"/>
                    </a:lnTo>
                    <a:lnTo>
                      <a:pt x="154" y="52"/>
                    </a:lnTo>
                    <a:lnTo>
                      <a:pt x="145" y="52"/>
                    </a:lnTo>
                    <a:lnTo>
                      <a:pt x="145" y="52"/>
                    </a:lnTo>
                    <a:lnTo>
                      <a:pt x="143" y="54"/>
                    </a:lnTo>
                    <a:lnTo>
                      <a:pt x="143" y="54"/>
                    </a:lnTo>
                    <a:lnTo>
                      <a:pt x="142" y="55"/>
                    </a:lnTo>
                    <a:lnTo>
                      <a:pt x="142" y="55"/>
                    </a:lnTo>
                    <a:lnTo>
                      <a:pt x="140" y="55"/>
                    </a:lnTo>
                    <a:lnTo>
                      <a:pt x="140" y="57"/>
                    </a:lnTo>
                    <a:lnTo>
                      <a:pt x="140" y="57"/>
                    </a:lnTo>
                    <a:lnTo>
                      <a:pt x="138" y="57"/>
                    </a:lnTo>
                    <a:lnTo>
                      <a:pt x="138" y="57"/>
                    </a:lnTo>
                    <a:lnTo>
                      <a:pt x="135" y="55"/>
                    </a:lnTo>
                    <a:lnTo>
                      <a:pt x="135" y="55"/>
                    </a:lnTo>
                    <a:lnTo>
                      <a:pt x="135" y="55"/>
                    </a:lnTo>
                    <a:lnTo>
                      <a:pt x="135" y="55"/>
                    </a:lnTo>
                    <a:lnTo>
                      <a:pt x="133" y="55"/>
                    </a:lnTo>
                    <a:lnTo>
                      <a:pt x="132" y="55"/>
                    </a:lnTo>
                    <a:lnTo>
                      <a:pt x="132" y="55"/>
                    </a:lnTo>
                    <a:lnTo>
                      <a:pt x="130" y="54"/>
                    </a:lnTo>
                    <a:lnTo>
                      <a:pt x="130" y="54"/>
                    </a:lnTo>
                    <a:lnTo>
                      <a:pt x="123" y="54"/>
                    </a:lnTo>
                    <a:lnTo>
                      <a:pt x="121" y="52"/>
                    </a:lnTo>
                    <a:lnTo>
                      <a:pt x="121" y="54"/>
                    </a:lnTo>
                    <a:lnTo>
                      <a:pt x="121" y="54"/>
                    </a:lnTo>
                    <a:lnTo>
                      <a:pt x="120" y="54"/>
                    </a:lnTo>
                    <a:lnTo>
                      <a:pt x="120" y="54"/>
                    </a:lnTo>
                    <a:lnTo>
                      <a:pt x="118" y="54"/>
                    </a:lnTo>
                    <a:lnTo>
                      <a:pt x="118" y="54"/>
                    </a:lnTo>
                    <a:lnTo>
                      <a:pt x="114" y="54"/>
                    </a:lnTo>
                    <a:lnTo>
                      <a:pt x="114" y="54"/>
                    </a:lnTo>
                    <a:lnTo>
                      <a:pt x="114" y="54"/>
                    </a:lnTo>
                    <a:lnTo>
                      <a:pt x="114" y="54"/>
                    </a:lnTo>
                    <a:lnTo>
                      <a:pt x="113" y="55"/>
                    </a:lnTo>
                    <a:lnTo>
                      <a:pt x="113" y="55"/>
                    </a:lnTo>
                    <a:lnTo>
                      <a:pt x="109" y="57"/>
                    </a:lnTo>
                    <a:lnTo>
                      <a:pt x="109" y="57"/>
                    </a:lnTo>
                    <a:lnTo>
                      <a:pt x="108" y="57"/>
                    </a:lnTo>
                    <a:lnTo>
                      <a:pt x="108" y="57"/>
                    </a:lnTo>
                    <a:lnTo>
                      <a:pt x="106" y="57"/>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71" name="Freeform 555"/>
              <p:cNvSpPr>
                <a:spLocks/>
              </p:cNvSpPr>
              <p:nvPr/>
            </p:nvSpPr>
            <p:spPr bwMode="auto">
              <a:xfrm>
                <a:off x="1462" y="2411"/>
                <a:ext cx="89" cy="41"/>
              </a:xfrm>
              <a:custGeom>
                <a:avLst/>
                <a:gdLst>
                  <a:gd name="T0" fmla="*/ 74 w 89"/>
                  <a:gd name="T1" fmla="*/ 36 h 41"/>
                  <a:gd name="T2" fmla="*/ 70 w 89"/>
                  <a:gd name="T3" fmla="*/ 31 h 41"/>
                  <a:gd name="T4" fmla="*/ 70 w 89"/>
                  <a:gd name="T5" fmla="*/ 26 h 41"/>
                  <a:gd name="T6" fmla="*/ 72 w 89"/>
                  <a:gd name="T7" fmla="*/ 22 h 41"/>
                  <a:gd name="T8" fmla="*/ 72 w 89"/>
                  <a:gd name="T9" fmla="*/ 22 h 41"/>
                  <a:gd name="T10" fmla="*/ 68 w 89"/>
                  <a:gd name="T11" fmla="*/ 22 h 41"/>
                  <a:gd name="T12" fmla="*/ 67 w 89"/>
                  <a:gd name="T13" fmla="*/ 21 h 41"/>
                  <a:gd name="T14" fmla="*/ 67 w 89"/>
                  <a:gd name="T15" fmla="*/ 17 h 41"/>
                  <a:gd name="T16" fmla="*/ 65 w 89"/>
                  <a:gd name="T17" fmla="*/ 15 h 41"/>
                  <a:gd name="T18" fmla="*/ 58 w 89"/>
                  <a:gd name="T19" fmla="*/ 12 h 41"/>
                  <a:gd name="T20" fmla="*/ 55 w 89"/>
                  <a:gd name="T21" fmla="*/ 14 h 41"/>
                  <a:gd name="T22" fmla="*/ 51 w 89"/>
                  <a:gd name="T23" fmla="*/ 17 h 41"/>
                  <a:gd name="T24" fmla="*/ 46 w 89"/>
                  <a:gd name="T25" fmla="*/ 22 h 41"/>
                  <a:gd name="T26" fmla="*/ 41 w 89"/>
                  <a:gd name="T27" fmla="*/ 22 h 41"/>
                  <a:gd name="T28" fmla="*/ 41 w 89"/>
                  <a:gd name="T29" fmla="*/ 26 h 41"/>
                  <a:gd name="T30" fmla="*/ 41 w 89"/>
                  <a:gd name="T31" fmla="*/ 26 h 41"/>
                  <a:gd name="T32" fmla="*/ 41 w 89"/>
                  <a:gd name="T33" fmla="*/ 26 h 41"/>
                  <a:gd name="T34" fmla="*/ 45 w 89"/>
                  <a:gd name="T35" fmla="*/ 29 h 41"/>
                  <a:gd name="T36" fmla="*/ 48 w 89"/>
                  <a:gd name="T37" fmla="*/ 34 h 41"/>
                  <a:gd name="T38" fmla="*/ 43 w 89"/>
                  <a:gd name="T39" fmla="*/ 36 h 41"/>
                  <a:gd name="T40" fmla="*/ 41 w 89"/>
                  <a:gd name="T41" fmla="*/ 38 h 41"/>
                  <a:gd name="T42" fmla="*/ 38 w 89"/>
                  <a:gd name="T43" fmla="*/ 39 h 41"/>
                  <a:gd name="T44" fmla="*/ 34 w 89"/>
                  <a:gd name="T45" fmla="*/ 39 h 41"/>
                  <a:gd name="T46" fmla="*/ 33 w 89"/>
                  <a:gd name="T47" fmla="*/ 38 h 41"/>
                  <a:gd name="T48" fmla="*/ 31 w 89"/>
                  <a:gd name="T49" fmla="*/ 33 h 41"/>
                  <a:gd name="T50" fmla="*/ 29 w 89"/>
                  <a:gd name="T51" fmla="*/ 31 h 41"/>
                  <a:gd name="T52" fmla="*/ 29 w 89"/>
                  <a:gd name="T53" fmla="*/ 33 h 41"/>
                  <a:gd name="T54" fmla="*/ 29 w 89"/>
                  <a:gd name="T55" fmla="*/ 34 h 41"/>
                  <a:gd name="T56" fmla="*/ 27 w 89"/>
                  <a:gd name="T57" fmla="*/ 34 h 41"/>
                  <a:gd name="T58" fmla="*/ 26 w 89"/>
                  <a:gd name="T59" fmla="*/ 33 h 41"/>
                  <a:gd name="T60" fmla="*/ 24 w 89"/>
                  <a:gd name="T61" fmla="*/ 31 h 41"/>
                  <a:gd name="T62" fmla="*/ 17 w 89"/>
                  <a:gd name="T63" fmla="*/ 26 h 41"/>
                  <a:gd name="T64" fmla="*/ 10 w 89"/>
                  <a:gd name="T65" fmla="*/ 24 h 41"/>
                  <a:gd name="T66" fmla="*/ 5 w 89"/>
                  <a:gd name="T67" fmla="*/ 24 h 41"/>
                  <a:gd name="T68" fmla="*/ 0 w 89"/>
                  <a:gd name="T69" fmla="*/ 19 h 41"/>
                  <a:gd name="T70" fmla="*/ 2 w 89"/>
                  <a:gd name="T71" fmla="*/ 17 h 41"/>
                  <a:gd name="T72" fmla="*/ 2 w 89"/>
                  <a:gd name="T73" fmla="*/ 12 h 41"/>
                  <a:gd name="T74" fmla="*/ 0 w 89"/>
                  <a:gd name="T75" fmla="*/ 12 h 41"/>
                  <a:gd name="T76" fmla="*/ 2 w 89"/>
                  <a:gd name="T77" fmla="*/ 5 h 41"/>
                  <a:gd name="T78" fmla="*/ 7 w 89"/>
                  <a:gd name="T79" fmla="*/ 2 h 41"/>
                  <a:gd name="T80" fmla="*/ 10 w 89"/>
                  <a:gd name="T81" fmla="*/ 5 h 41"/>
                  <a:gd name="T82" fmla="*/ 14 w 89"/>
                  <a:gd name="T83" fmla="*/ 9 h 41"/>
                  <a:gd name="T84" fmla="*/ 15 w 89"/>
                  <a:gd name="T85" fmla="*/ 10 h 41"/>
                  <a:gd name="T86" fmla="*/ 19 w 89"/>
                  <a:gd name="T87" fmla="*/ 10 h 41"/>
                  <a:gd name="T88" fmla="*/ 22 w 89"/>
                  <a:gd name="T89" fmla="*/ 12 h 41"/>
                  <a:gd name="T90" fmla="*/ 26 w 89"/>
                  <a:gd name="T91" fmla="*/ 12 h 41"/>
                  <a:gd name="T92" fmla="*/ 33 w 89"/>
                  <a:gd name="T93" fmla="*/ 10 h 41"/>
                  <a:gd name="T94" fmla="*/ 41 w 89"/>
                  <a:gd name="T95" fmla="*/ 9 h 41"/>
                  <a:gd name="T96" fmla="*/ 46 w 89"/>
                  <a:gd name="T97" fmla="*/ 5 h 41"/>
                  <a:gd name="T98" fmla="*/ 50 w 89"/>
                  <a:gd name="T99" fmla="*/ 3 h 41"/>
                  <a:gd name="T100" fmla="*/ 60 w 89"/>
                  <a:gd name="T101" fmla="*/ 2 h 41"/>
                  <a:gd name="T102" fmla="*/ 65 w 89"/>
                  <a:gd name="T103" fmla="*/ 3 h 41"/>
                  <a:gd name="T104" fmla="*/ 70 w 89"/>
                  <a:gd name="T105" fmla="*/ 5 h 41"/>
                  <a:gd name="T106" fmla="*/ 77 w 89"/>
                  <a:gd name="T107" fmla="*/ 7 h 41"/>
                  <a:gd name="T108" fmla="*/ 79 w 89"/>
                  <a:gd name="T109" fmla="*/ 9 h 41"/>
                  <a:gd name="T110" fmla="*/ 79 w 89"/>
                  <a:gd name="T111" fmla="*/ 10 h 41"/>
                  <a:gd name="T112" fmla="*/ 79 w 89"/>
                  <a:gd name="T113" fmla="*/ 10 h 41"/>
                  <a:gd name="T114" fmla="*/ 84 w 89"/>
                  <a:gd name="T115" fmla="*/ 14 h 41"/>
                  <a:gd name="T116" fmla="*/ 87 w 89"/>
                  <a:gd name="T117" fmla="*/ 22 h 41"/>
                  <a:gd name="T118" fmla="*/ 89 w 89"/>
                  <a:gd name="T119" fmla="*/ 29 h 41"/>
                  <a:gd name="T120" fmla="*/ 82 w 89"/>
                  <a:gd name="T121" fmla="*/ 33 h 41"/>
                  <a:gd name="T122" fmla="*/ 79 w 89"/>
                  <a:gd name="T12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 h="41">
                    <a:moveTo>
                      <a:pt x="75" y="38"/>
                    </a:moveTo>
                    <a:lnTo>
                      <a:pt x="74" y="36"/>
                    </a:lnTo>
                    <a:lnTo>
                      <a:pt x="72" y="34"/>
                    </a:lnTo>
                    <a:lnTo>
                      <a:pt x="70" y="31"/>
                    </a:lnTo>
                    <a:lnTo>
                      <a:pt x="70" y="29"/>
                    </a:lnTo>
                    <a:lnTo>
                      <a:pt x="70" y="26"/>
                    </a:lnTo>
                    <a:lnTo>
                      <a:pt x="70" y="24"/>
                    </a:lnTo>
                    <a:lnTo>
                      <a:pt x="72" y="22"/>
                    </a:lnTo>
                    <a:lnTo>
                      <a:pt x="72" y="21"/>
                    </a:lnTo>
                    <a:lnTo>
                      <a:pt x="72" y="22"/>
                    </a:lnTo>
                    <a:lnTo>
                      <a:pt x="70" y="22"/>
                    </a:lnTo>
                    <a:lnTo>
                      <a:pt x="68" y="22"/>
                    </a:lnTo>
                    <a:lnTo>
                      <a:pt x="68" y="22"/>
                    </a:lnTo>
                    <a:lnTo>
                      <a:pt x="67" y="21"/>
                    </a:lnTo>
                    <a:lnTo>
                      <a:pt x="67" y="17"/>
                    </a:lnTo>
                    <a:lnTo>
                      <a:pt x="67" y="17"/>
                    </a:lnTo>
                    <a:lnTo>
                      <a:pt x="67" y="17"/>
                    </a:lnTo>
                    <a:lnTo>
                      <a:pt x="65" y="15"/>
                    </a:lnTo>
                    <a:lnTo>
                      <a:pt x="62" y="12"/>
                    </a:lnTo>
                    <a:lnTo>
                      <a:pt x="58" y="12"/>
                    </a:lnTo>
                    <a:lnTo>
                      <a:pt x="56" y="14"/>
                    </a:lnTo>
                    <a:lnTo>
                      <a:pt x="55" y="14"/>
                    </a:lnTo>
                    <a:lnTo>
                      <a:pt x="53" y="15"/>
                    </a:lnTo>
                    <a:lnTo>
                      <a:pt x="51" y="17"/>
                    </a:lnTo>
                    <a:lnTo>
                      <a:pt x="48" y="21"/>
                    </a:lnTo>
                    <a:lnTo>
                      <a:pt x="46" y="22"/>
                    </a:lnTo>
                    <a:lnTo>
                      <a:pt x="41" y="22"/>
                    </a:lnTo>
                    <a:lnTo>
                      <a:pt x="41" y="22"/>
                    </a:lnTo>
                    <a:lnTo>
                      <a:pt x="41" y="26"/>
                    </a:lnTo>
                    <a:lnTo>
                      <a:pt x="41" y="26"/>
                    </a:lnTo>
                    <a:lnTo>
                      <a:pt x="41" y="26"/>
                    </a:lnTo>
                    <a:lnTo>
                      <a:pt x="41" y="26"/>
                    </a:lnTo>
                    <a:lnTo>
                      <a:pt x="41" y="26"/>
                    </a:lnTo>
                    <a:lnTo>
                      <a:pt x="41" y="26"/>
                    </a:lnTo>
                    <a:lnTo>
                      <a:pt x="43" y="27"/>
                    </a:lnTo>
                    <a:lnTo>
                      <a:pt x="45" y="29"/>
                    </a:lnTo>
                    <a:lnTo>
                      <a:pt x="48" y="31"/>
                    </a:lnTo>
                    <a:lnTo>
                      <a:pt x="48" y="34"/>
                    </a:lnTo>
                    <a:lnTo>
                      <a:pt x="45" y="38"/>
                    </a:lnTo>
                    <a:lnTo>
                      <a:pt x="43" y="36"/>
                    </a:lnTo>
                    <a:lnTo>
                      <a:pt x="41" y="38"/>
                    </a:lnTo>
                    <a:lnTo>
                      <a:pt x="41" y="38"/>
                    </a:lnTo>
                    <a:lnTo>
                      <a:pt x="39" y="39"/>
                    </a:lnTo>
                    <a:lnTo>
                      <a:pt x="38" y="39"/>
                    </a:lnTo>
                    <a:lnTo>
                      <a:pt x="38" y="39"/>
                    </a:lnTo>
                    <a:lnTo>
                      <a:pt x="34" y="39"/>
                    </a:lnTo>
                    <a:lnTo>
                      <a:pt x="34" y="39"/>
                    </a:lnTo>
                    <a:lnTo>
                      <a:pt x="33" y="38"/>
                    </a:lnTo>
                    <a:lnTo>
                      <a:pt x="31" y="34"/>
                    </a:lnTo>
                    <a:lnTo>
                      <a:pt x="31" y="33"/>
                    </a:lnTo>
                    <a:lnTo>
                      <a:pt x="29" y="31"/>
                    </a:lnTo>
                    <a:lnTo>
                      <a:pt x="29" y="31"/>
                    </a:lnTo>
                    <a:lnTo>
                      <a:pt x="29" y="31"/>
                    </a:lnTo>
                    <a:lnTo>
                      <a:pt x="29" y="33"/>
                    </a:lnTo>
                    <a:lnTo>
                      <a:pt x="29" y="33"/>
                    </a:lnTo>
                    <a:lnTo>
                      <a:pt x="29" y="34"/>
                    </a:lnTo>
                    <a:lnTo>
                      <a:pt x="27" y="34"/>
                    </a:lnTo>
                    <a:lnTo>
                      <a:pt x="27" y="34"/>
                    </a:lnTo>
                    <a:lnTo>
                      <a:pt x="26" y="33"/>
                    </a:lnTo>
                    <a:lnTo>
                      <a:pt x="26" y="33"/>
                    </a:lnTo>
                    <a:lnTo>
                      <a:pt x="24" y="33"/>
                    </a:lnTo>
                    <a:lnTo>
                      <a:pt x="24" y="31"/>
                    </a:lnTo>
                    <a:lnTo>
                      <a:pt x="21" y="27"/>
                    </a:lnTo>
                    <a:lnTo>
                      <a:pt x="17" y="26"/>
                    </a:lnTo>
                    <a:lnTo>
                      <a:pt x="15" y="26"/>
                    </a:lnTo>
                    <a:lnTo>
                      <a:pt x="10" y="24"/>
                    </a:lnTo>
                    <a:lnTo>
                      <a:pt x="7" y="24"/>
                    </a:lnTo>
                    <a:lnTo>
                      <a:pt x="5" y="24"/>
                    </a:lnTo>
                    <a:lnTo>
                      <a:pt x="0" y="22"/>
                    </a:lnTo>
                    <a:lnTo>
                      <a:pt x="0" y="19"/>
                    </a:lnTo>
                    <a:lnTo>
                      <a:pt x="2" y="19"/>
                    </a:lnTo>
                    <a:lnTo>
                      <a:pt x="2" y="17"/>
                    </a:lnTo>
                    <a:lnTo>
                      <a:pt x="2" y="17"/>
                    </a:lnTo>
                    <a:lnTo>
                      <a:pt x="2" y="12"/>
                    </a:lnTo>
                    <a:lnTo>
                      <a:pt x="2" y="12"/>
                    </a:lnTo>
                    <a:lnTo>
                      <a:pt x="0" y="12"/>
                    </a:lnTo>
                    <a:lnTo>
                      <a:pt x="0" y="5"/>
                    </a:lnTo>
                    <a:lnTo>
                      <a:pt x="2" y="5"/>
                    </a:lnTo>
                    <a:lnTo>
                      <a:pt x="3" y="0"/>
                    </a:lnTo>
                    <a:lnTo>
                      <a:pt x="7" y="2"/>
                    </a:lnTo>
                    <a:lnTo>
                      <a:pt x="9" y="3"/>
                    </a:lnTo>
                    <a:lnTo>
                      <a:pt x="10" y="5"/>
                    </a:lnTo>
                    <a:lnTo>
                      <a:pt x="12" y="7"/>
                    </a:lnTo>
                    <a:lnTo>
                      <a:pt x="14" y="9"/>
                    </a:lnTo>
                    <a:lnTo>
                      <a:pt x="14" y="10"/>
                    </a:lnTo>
                    <a:lnTo>
                      <a:pt x="15" y="10"/>
                    </a:lnTo>
                    <a:lnTo>
                      <a:pt x="17" y="10"/>
                    </a:lnTo>
                    <a:lnTo>
                      <a:pt x="19" y="10"/>
                    </a:lnTo>
                    <a:lnTo>
                      <a:pt x="21" y="10"/>
                    </a:lnTo>
                    <a:lnTo>
                      <a:pt x="22" y="12"/>
                    </a:lnTo>
                    <a:lnTo>
                      <a:pt x="22" y="12"/>
                    </a:lnTo>
                    <a:lnTo>
                      <a:pt x="26" y="12"/>
                    </a:lnTo>
                    <a:lnTo>
                      <a:pt x="31" y="12"/>
                    </a:lnTo>
                    <a:lnTo>
                      <a:pt x="33" y="10"/>
                    </a:lnTo>
                    <a:lnTo>
                      <a:pt x="38" y="9"/>
                    </a:lnTo>
                    <a:lnTo>
                      <a:pt x="41" y="9"/>
                    </a:lnTo>
                    <a:lnTo>
                      <a:pt x="43" y="7"/>
                    </a:lnTo>
                    <a:lnTo>
                      <a:pt x="46" y="5"/>
                    </a:lnTo>
                    <a:lnTo>
                      <a:pt x="48" y="3"/>
                    </a:lnTo>
                    <a:lnTo>
                      <a:pt x="50" y="3"/>
                    </a:lnTo>
                    <a:lnTo>
                      <a:pt x="53" y="2"/>
                    </a:lnTo>
                    <a:lnTo>
                      <a:pt x="60" y="2"/>
                    </a:lnTo>
                    <a:lnTo>
                      <a:pt x="62" y="3"/>
                    </a:lnTo>
                    <a:lnTo>
                      <a:pt x="65" y="3"/>
                    </a:lnTo>
                    <a:lnTo>
                      <a:pt x="68" y="3"/>
                    </a:lnTo>
                    <a:lnTo>
                      <a:pt x="70" y="5"/>
                    </a:lnTo>
                    <a:lnTo>
                      <a:pt x="74" y="7"/>
                    </a:lnTo>
                    <a:lnTo>
                      <a:pt x="77" y="7"/>
                    </a:lnTo>
                    <a:lnTo>
                      <a:pt x="79" y="9"/>
                    </a:lnTo>
                    <a:lnTo>
                      <a:pt x="79" y="9"/>
                    </a:lnTo>
                    <a:lnTo>
                      <a:pt x="79" y="10"/>
                    </a:lnTo>
                    <a:lnTo>
                      <a:pt x="79" y="10"/>
                    </a:lnTo>
                    <a:lnTo>
                      <a:pt x="79" y="10"/>
                    </a:lnTo>
                    <a:lnTo>
                      <a:pt x="79" y="10"/>
                    </a:lnTo>
                    <a:lnTo>
                      <a:pt x="82" y="12"/>
                    </a:lnTo>
                    <a:lnTo>
                      <a:pt x="84" y="14"/>
                    </a:lnTo>
                    <a:lnTo>
                      <a:pt x="86" y="15"/>
                    </a:lnTo>
                    <a:lnTo>
                      <a:pt x="87" y="22"/>
                    </a:lnTo>
                    <a:lnTo>
                      <a:pt x="89" y="26"/>
                    </a:lnTo>
                    <a:lnTo>
                      <a:pt x="89" y="29"/>
                    </a:lnTo>
                    <a:lnTo>
                      <a:pt x="86" y="33"/>
                    </a:lnTo>
                    <a:lnTo>
                      <a:pt x="82" y="33"/>
                    </a:lnTo>
                    <a:lnTo>
                      <a:pt x="82" y="36"/>
                    </a:lnTo>
                    <a:lnTo>
                      <a:pt x="79" y="41"/>
                    </a:lnTo>
                    <a:lnTo>
                      <a:pt x="75" y="3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72" name="Freeform 556"/>
              <p:cNvSpPr>
                <a:spLocks/>
              </p:cNvSpPr>
              <p:nvPr/>
            </p:nvSpPr>
            <p:spPr bwMode="auto">
              <a:xfrm>
                <a:off x="1305" y="2286"/>
                <a:ext cx="80" cy="67"/>
              </a:xfrm>
              <a:custGeom>
                <a:avLst/>
                <a:gdLst>
                  <a:gd name="T0" fmla="*/ 46 w 80"/>
                  <a:gd name="T1" fmla="*/ 63 h 67"/>
                  <a:gd name="T2" fmla="*/ 39 w 80"/>
                  <a:gd name="T3" fmla="*/ 63 h 67"/>
                  <a:gd name="T4" fmla="*/ 32 w 80"/>
                  <a:gd name="T5" fmla="*/ 63 h 67"/>
                  <a:gd name="T6" fmla="*/ 25 w 80"/>
                  <a:gd name="T7" fmla="*/ 58 h 67"/>
                  <a:gd name="T8" fmla="*/ 20 w 80"/>
                  <a:gd name="T9" fmla="*/ 53 h 67"/>
                  <a:gd name="T10" fmla="*/ 13 w 80"/>
                  <a:gd name="T11" fmla="*/ 48 h 67"/>
                  <a:gd name="T12" fmla="*/ 5 w 80"/>
                  <a:gd name="T13" fmla="*/ 39 h 67"/>
                  <a:gd name="T14" fmla="*/ 5 w 80"/>
                  <a:gd name="T15" fmla="*/ 37 h 67"/>
                  <a:gd name="T16" fmla="*/ 15 w 80"/>
                  <a:gd name="T17" fmla="*/ 30 h 67"/>
                  <a:gd name="T18" fmla="*/ 24 w 80"/>
                  <a:gd name="T19" fmla="*/ 29 h 67"/>
                  <a:gd name="T20" fmla="*/ 29 w 80"/>
                  <a:gd name="T21" fmla="*/ 30 h 67"/>
                  <a:gd name="T22" fmla="*/ 30 w 80"/>
                  <a:gd name="T23" fmla="*/ 29 h 67"/>
                  <a:gd name="T24" fmla="*/ 37 w 80"/>
                  <a:gd name="T25" fmla="*/ 27 h 67"/>
                  <a:gd name="T26" fmla="*/ 46 w 80"/>
                  <a:gd name="T27" fmla="*/ 25 h 67"/>
                  <a:gd name="T28" fmla="*/ 41 w 80"/>
                  <a:gd name="T29" fmla="*/ 22 h 67"/>
                  <a:gd name="T30" fmla="*/ 36 w 80"/>
                  <a:gd name="T31" fmla="*/ 15 h 67"/>
                  <a:gd name="T32" fmla="*/ 36 w 80"/>
                  <a:gd name="T33" fmla="*/ 10 h 67"/>
                  <a:gd name="T34" fmla="*/ 37 w 80"/>
                  <a:gd name="T35" fmla="*/ 5 h 67"/>
                  <a:gd name="T36" fmla="*/ 66 w 80"/>
                  <a:gd name="T37" fmla="*/ 0 h 67"/>
                  <a:gd name="T38" fmla="*/ 70 w 80"/>
                  <a:gd name="T39" fmla="*/ 30 h 67"/>
                  <a:gd name="T40" fmla="*/ 75 w 80"/>
                  <a:gd name="T41" fmla="*/ 32 h 67"/>
                  <a:gd name="T42" fmla="*/ 77 w 80"/>
                  <a:gd name="T43" fmla="*/ 32 h 67"/>
                  <a:gd name="T44" fmla="*/ 78 w 80"/>
                  <a:gd name="T45" fmla="*/ 37 h 67"/>
                  <a:gd name="T46" fmla="*/ 75 w 80"/>
                  <a:gd name="T47" fmla="*/ 41 h 67"/>
                  <a:gd name="T48" fmla="*/ 71 w 80"/>
                  <a:gd name="T49" fmla="*/ 43 h 67"/>
                  <a:gd name="T50" fmla="*/ 66 w 80"/>
                  <a:gd name="T51" fmla="*/ 46 h 67"/>
                  <a:gd name="T52" fmla="*/ 66 w 80"/>
                  <a:gd name="T53" fmla="*/ 49 h 67"/>
                  <a:gd name="T54" fmla="*/ 66 w 80"/>
                  <a:gd name="T55" fmla="*/ 53 h 67"/>
                  <a:gd name="T56" fmla="*/ 63 w 80"/>
                  <a:gd name="T57" fmla="*/ 55 h 67"/>
                  <a:gd name="T58" fmla="*/ 60 w 80"/>
                  <a:gd name="T59" fmla="*/ 58 h 67"/>
                  <a:gd name="T60" fmla="*/ 58 w 80"/>
                  <a:gd name="T61" fmla="*/ 60 h 67"/>
                  <a:gd name="T62" fmla="*/ 54 w 80"/>
                  <a:gd name="T63" fmla="*/ 63 h 67"/>
                  <a:gd name="T64" fmla="*/ 53 w 80"/>
                  <a:gd name="T65" fmla="*/ 63 h 67"/>
                  <a:gd name="T66" fmla="*/ 51 w 80"/>
                  <a:gd name="T6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67">
                    <a:moveTo>
                      <a:pt x="48" y="63"/>
                    </a:moveTo>
                    <a:lnTo>
                      <a:pt x="46" y="63"/>
                    </a:lnTo>
                    <a:lnTo>
                      <a:pt x="42" y="63"/>
                    </a:lnTo>
                    <a:lnTo>
                      <a:pt x="39" y="63"/>
                    </a:lnTo>
                    <a:lnTo>
                      <a:pt x="36" y="63"/>
                    </a:lnTo>
                    <a:lnTo>
                      <a:pt x="32" y="63"/>
                    </a:lnTo>
                    <a:lnTo>
                      <a:pt x="29" y="60"/>
                    </a:lnTo>
                    <a:lnTo>
                      <a:pt x="25" y="58"/>
                    </a:lnTo>
                    <a:lnTo>
                      <a:pt x="24" y="56"/>
                    </a:lnTo>
                    <a:lnTo>
                      <a:pt x="20" y="53"/>
                    </a:lnTo>
                    <a:lnTo>
                      <a:pt x="17" y="49"/>
                    </a:lnTo>
                    <a:lnTo>
                      <a:pt x="13" y="48"/>
                    </a:lnTo>
                    <a:lnTo>
                      <a:pt x="13" y="48"/>
                    </a:lnTo>
                    <a:lnTo>
                      <a:pt x="5" y="39"/>
                    </a:lnTo>
                    <a:lnTo>
                      <a:pt x="0" y="39"/>
                    </a:lnTo>
                    <a:lnTo>
                      <a:pt x="5" y="37"/>
                    </a:lnTo>
                    <a:lnTo>
                      <a:pt x="12" y="34"/>
                    </a:lnTo>
                    <a:lnTo>
                      <a:pt x="15" y="30"/>
                    </a:lnTo>
                    <a:lnTo>
                      <a:pt x="24" y="29"/>
                    </a:lnTo>
                    <a:lnTo>
                      <a:pt x="24" y="29"/>
                    </a:lnTo>
                    <a:lnTo>
                      <a:pt x="29" y="30"/>
                    </a:lnTo>
                    <a:lnTo>
                      <a:pt x="29" y="30"/>
                    </a:lnTo>
                    <a:lnTo>
                      <a:pt x="30" y="29"/>
                    </a:lnTo>
                    <a:lnTo>
                      <a:pt x="30" y="29"/>
                    </a:lnTo>
                    <a:lnTo>
                      <a:pt x="34" y="29"/>
                    </a:lnTo>
                    <a:lnTo>
                      <a:pt x="37" y="27"/>
                    </a:lnTo>
                    <a:lnTo>
                      <a:pt x="42" y="27"/>
                    </a:lnTo>
                    <a:lnTo>
                      <a:pt x="46" y="25"/>
                    </a:lnTo>
                    <a:lnTo>
                      <a:pt x="46" y="25"/>
                    </a:lnTo>
                    <a:lnTo>
                      <a:pt x="41" y="22"/>
                    </a:lnTo>
                    <a:lnTo>
                      <a:pt x="39" y="18"/>
                    </a:lnTo>
                    <a:lnTo>
                      <a:pt x="36" y="15"/>
                    </a:lnTo>
                    <a:lnTo>
                      <a:pt x="29" y="10"/>
                    </a:lnTo>
                    <a:lnTo>
                      <a:pt x="36" y="10"/>
                    </a:lnTo>
                    <a:lnTo>
                      <a:pt x="37" y="6"/>
                    </a:lnTo>
                    <a:lnTo>
                      <a:pt x="37" y="5"/>
                    </a:lnTo>
                    <a:lnTo>
                      <a:pt x="37" y="0"/>
                    </a:lnTo>
                    <a:lnTo>
                      <a:pt x="66" y="0"/>
                    </a:lnTo>
                    <a:lnTo>
                      <a:pt x="66" y="30"/>
                    </a:lnTo>
                    <a:lnTo>
                      <a:pt x="70" y="30"/>
                    </a:lnTo>
                    <a:lnTo>
                      <a:pt x="73" y="30"/>
                    </a:lnTo>
                    <a:lnTo>
                      <a:pt x="75" y="32"/>
                    </a:lnTo>
                    <a:lnTo>
                      <a:pt x="75" y="32"/>
                    </a:lnTo>
                    <a:lnTo>
                      <a:pt x="77" y="32"/>
                    </a:lnTo>
                    <a:lnTo>
                      <a:pt x="80" y="32"/>
                    </a:lnTo>
                    <a:lnTo>
                      <a:pt x="78" y="37"/>
                    </a:lnTo>
                    <a:lnTo>
                      <a:pt x="78" y="37"/>
                    </a:lnTo>
                    <a:lnTo>
                      <a:pt x="75" y="41"/>
                    </a:lnTo>
                    <a:lnTo>
                      <a:pt x="73" y="41"/>
                    </a:lnTo>
                    <a:lnTo>
                      <a:pt x="71" y="43"/>
                    </a:lnTo>
                    <a:lnTo>
                      <a:pt x="71" y="43"/>
                    </a:lnTo>
                    <a:lnTo>
                      <a:pt x="66" y="46"/>
                    </a:lnTo>
                    <a:lnTo>
                      <a:pt x="66" y="48"/>
                    </a:lnTo>
                    <a:lnTo>
                      <a:pt x="66" y="49"/>
                    </a:lnTo>
                    <a:lnTo>
                      <a:pt x="66" y="51"/>
                    </a:lnTo>
                    <a:lnTo>
                      <a:pt x="66" y="53"/>
                    </a:lnTo>
                    <a:lnTo>
                      <a:pt x="66" y="55"/>
                    </a:lnTo>
                    <a:lnTo>
                      <a:pt x="63" y="55"/>
                    </a:lnTo>
                    <a:lnTo>
                      <a:pt x="61" y="56"/>
                    </a:lnTo>
                    <a:lnTo>
                      <a:pt x="60" y="58"/>
                    </a:lnTo>
                    <a:lnTo>
                      <a:pt x="60" y="58"/>
                    </a:lnTo>
                    <a:lnTo>
                      <a:pt x="58" y="60"/>
                    </a:lnTo>
                    <a:lnTo>
                      <a:pt x="58" y="61"/>
                    </a:lnTo>
                    <a:lnTo>
                      <a:pt x="54" y="63"/>
                    </a:lnTo>
                    <a:lnTo>
                      <a:pt x="54" y="63"/>
                    </a:lnTo>
                    <a:lnTo>
                      <a:pt x="53" y="63"/>
                    </a:lnTo>
                    <a:lnTo>
                      <a:pt x="53" y="65"/>
                    </a:lnTo>
                    <a:lnTo>
                      <a:pt x="51" y="67"/>
                    </a:lnTo>
                    <a:lnTo>
                      <a:pt x="48" y="6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73" name="Freeform 557"/>
              <p:cNvSpPr>
                <a:spLocks/>
              </p:cNvSpPr>
              <p:nvPr/>
            </p:nvSpPr>
            <p:spPr bwMode="auto">
              <a:xfrm>
                <a:off x="1368" y="2277"/>
                <a:ext cx="20" cy="41"/>
              </a:xfrm>
              <a:custGeom>
                <a:avLst/>
                <a:gdLst>
                  <a:gd name="T0" fmla="*/ 0 w 20"/>
                  <a:gd name="T1" fmla="*/ 41 h 41"/>
                  <a:gd name="T2" fmla="*/ 0 w 20"/>
                  <a:gd name="T3" fmla="*/ 9 h 41"/>
                  <a:gd name="T4" fmla="*/ 3 w 20"/>
                  <a:gd name="T5" fmla="*/ 5 h 41"/>
                  <a:gd name="T6" fmla="*/ 8 w 20"/>
                  <a:gd name="T7" fmla="*/ 5 h 41"/>
                  <a:gd name="T8" fmla="*/ 10 w 20"/>
                  <a:gd name="T9" fmla="*/ 2 h 41"/>
                  <a:gd name="T10" fmla="*/ 15 w 20"/>
                  <a:gd name="T11" fmla="*/ 0 h 41"/>
                  <a:gd name="T12" fmla="*/ 19 w 20"/>
                  <a:gd name="T13" fmla="*/ 0 h 41"/>
                  <a:gd name="T14" fmla="*/ 20 w 20"/>
                  <a:gd name="T15" fmla="*/ 3 h 41"/>
                  <a:gd name="T16" fmla="*/ 20 w 20"/>
                  <a:gd name="T17" fmla="*/ 7 h 41"/>
                  <a:gd name="T18" fmla="*/ 19 w 20"/>
                  <a:gd name="T19" fmla="*/ 9 h 41"/>
                  <a:gd name="T20" fmla="*/ 17 w 20"/>
                  <a:gd name="T21" fmla="*/ 10 h 41"/>
                  <a:gd name="T22" fmla="*/ 17 w 20"/>
                  <a:gd name="T23" fmla="*/ 12 h 41"/>
                  <a:gd name="T24" fmla="*/ 17 w 20"/>
                  <a:gd name="T25" fmla="*/ 14 h 41"/>
                  <a:gd name="T26" fmla="*/ 17 w 20"/>
                  <a:gd name="T27" fmla="*/ 14 h 41"/>
                  <a:gd name="T28" fmla="*/ 17 w 20"/>
                  <a:gd name="T29" fmla="*/ 14 h 41"/>
                  <a:gd name="T30" fmla="*/ 19 w 20"/>
                  <a:gd name="T31" fmla="*/ 15 h 41"/>
                  <a:gd name="T32" fmla="*/ 19 w 20"/>
                  <a:gd name="T33" fmla="*/ 15 h 41"/>
                  <a:gd name="T34" fmla="*/ 17 w 20"/>
                  <a:gd name="T35" fmla="*/ 17 h 41"/>
                  <a:gd name="T36" fmla="*/ 17 w 20"/>
                  <a:gd name="T37" fmla="*/ 17 h 41"/>
                  <a:gd name="T38" fmla="*/ 17 w 20"/>
                  <a:gd name="T39" fmla="*/ 19 h 41"/>
                  <a:gd name="T40" fmla="*/ 17 w 20"/>
                  <a:gd name="T41" fmla="*/ 19 h 41"/>
                  <a:gd name="T42" fmla="*/ 17 w 20"/>
                  <a:gd name="T43" fmla="*/ 22 h 41"/>
                  <a:gd name="T44" fmla="*/ 17 w 20"/>
                  <a:gd name="T45" fmla="*/ 22 h 41"/>
                  <a:gd name="T46" fmla="*/ 17 w 20"/>
                  <a:gd name="T47" fmla="*/ 24 h 41"/>
                  <a:gd name="T48" fmla="*/ 17 w 20"/>
                  <a:gd name="T49" fmla="*/ 29 h 41"/>
                  <a:gd name="T50" fmla="*/ 15 w 20"/>
                  <a:gd name="T51" fmla="*/ 29 h 41"/>
                  <a:gd name="T52" fmla="*/ 15 w 20"/>
                  <a:gd name="T53" fmla="*/ 31 h 41"/>
                  <a:gd name="T54" fmla="*/ 14 w 20"/>
                  <a:gd name="T55" fmla="*/ 33 h 41"/>
                  <a:gd name="T56" fmla="*/ 14 w 20"/>
                  <a:gd name="T57" fmla="*/ 33 h 41"/>
                  <a:gd name="T58" fmla="*/ 10 w 20"/>
                  <a:gd name="T59" fmla="*/ 36 h 41"/>
                  <a:gd name="T60" fmla="*/ 10 w 20"/>
                  <a:gd name="T61" fmla="*/ 36 h 41"/>
                  <a:gd name="T62" fmla="*/ 10 w 20"/>
                  <a:gd name="T63" fmla="*/ 38 h 41"/>
                  <a:gd name="T64" fmla="*/ 8 w 20"/>
                  <a:gd name="T65" fmla="*/ 38 h 41"/>
                  <a:gd name="T66" fmla="*/ 8 w 20"/>
                  <a:gd name="T67" fmla="*/ 41 h 41"/>
                  <a:gd name="T68" fmla="*/ 0 w 20"/>
                  <a:gd name="T6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41">
                    <a:moveTo>
                      <a:pt x="0" y="41"/>
                    </a:moveTo>
                    <a:lnTo>
                      <a:pt x="0" y="9"/>
                    </a:lnTo>
                    <a:lnTo>
                      <a:pt x="3" y="5"/>
                    </a:lnTo>
                    <a:lnTo>
                      <a:pt x="8" y="5"/>
                    </a:lnTo>
                    <a:lnTo>
                      <a:pt x="10" y="2"/>
                    </a:lnTo>
                    <a:lnTo>
                      <a:pt x="15" y="0"/>
                    </a:lnTo>
                    <a:lnTo>
                      <a:pt x="19" y="0"/>
                    </a:lnTo>
                    <a:lnTo>
                      <a:pt x="20" y="3"/>
                    </a:lnTo>
                    <a:lnTo>
                      <a:pt x="20" y="7"/>
                    </a:lnTo>
                    <a:lnTo>
                      <a:pt x="19" y="9"/>
                    </a:lnTo>
                    <a:lnTo>
                      <a:pt x="17" y="10"/>
                    </a:lnTo>
                    <a:lnTo>
                      <a:pt x="17" y="12"/>
                    </a:lnTo>
                    <a:lnTo>
                      <a:pt x="17" y="14"/>
                    </a:lnTo>
                    <a:lnTo>
                      <a:pt x="17" y="14"/>
                    </a:lnTo>
                    <a:lnTo>
                      <a:pt x="17" y="14"/>
                    </a:lnTo>
                    <a:lnTo>
                      <a:pt x="19" y="15"/>
                    </a:lnTo>
                    <a:lnTo>
                      <a:pt x="19" y="15"/>
                    </a:lnTo>
                    <a:lnTo>
                      <a:pt x="17" y="17"/>
                    </a:lnTo>
                    <a:lnTo>
                      <a:pt x="17" y="17"/>
                    </a:lnTo>
                    <a:lnTo>
                      <a:pt x="17" y="19"/>
                    </a:lnTo>
                    <a:lnTo>
                      <a:pt x="17" y="19"/>
                    </a:lnTo>
                    <a:lnTo>
                      <a:pt x="17" y="22"/>
                    </a:lnTo>
                    <a:lnTo>
                      <a:pt x="17" y="22"/>
                    </a:lnTo>
                    <a:lnTo>
                      <a:pt x="17" y="24"/>
                    </a:lnTo>
                    <a:lnTo>
                      <a:pt x="17" y="29"/>
                    </a:lnTo>
                    <a:lnTo>
                      <a:pt x="15" y="29"/>
                    </a:lnTo>
                    <a:lnTo>
                      <a:pt x="15" y="31"/>
                    </a:lnTo>
                    <a:lnTo>
                      <a:pt x="14" y="33"/>
                    </a:lnTo>
                    <a:lnTo>
                      <a:pt x="14" y="33"/>
                    </a:lnTo>
                    <a:lnTo>
                      <a:pt x="10" y="36"/>
                    </a:lnTo>
                    <a:lnTo>
                      <a:pt x="10" y="36"/>
                    </a:lnTo>
                    <a:lnTo>
                      <a:pt x="10" y="38"/>
                    </a:lnTo>
                    <a:lnTo>
                      <a:pt x="8" y="38"/>
                    </a:lnTo>
                    <a:lnTo>
                      <a:pt x="8" y="41"/>
                    </a:lnTo>
                    <a:lnTo>
                      <a:pt x="0" y="4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74" name="Freeform 558"/>
              <p:cNvSpPr>
                <a:spLocks/>
              </p:cNvSpPr>
              <p:nvPr/>
            </p:nvSpPr>
            <p:spPr bwMode="auto">
              <a:xfrm>
                <a:off x="1354" y="2337"/>
                <a:ext cx="40" cy="22"/>
              </a:xfrm>
              <a:custGeom>
                <a:avLst/>
                <a:gdLst>
                  <a:gd name="T0" fmla="*/ 31 w 40"/>
                  <a:gd name="T1" fmla="*/ 22 h 22"/>
                  <a:gd name="T2" fmla="*/ 31 w 40"/>
                  <a:gd name="T3" fmla="*/ 22 h 22"/>
                  <a:gd name="T4" fmla="*/ 28 w 40"/>
                  <a:gd name="T5" fmla="*/ 22 h 22"/>
                  <a:gd name="T6" fmla="*/ 24 w 40"/>
                  <a:gd name="T7" fmla="*/ 21 h 22"/>
                  <a:gd name="T8" fmla="*/ 22 w 40"/>
                  <a:gd name="T9" fmla="*/ 21 h 22"/>
                  <a:gd name="T10" fmla="*/ 19 w 40"/>
                  <a:gd name="T11" fmla="*/ 21 h 22"/>
                  <a:gd name="T12" fmla="*/ 16 w 40"/>
                  <a:gd name="T13" fmla="*/ 19 h 22"/>
                  <a:gd name="T14" fmla="*/ 14 w 40"/>
                  <a:gd name="T15" fmla="*/ 19 h 22"/>
                  <a:gd name="T16" fmla="*/ 11 w 40"/>
                  <a:gd name="T17" fmla="*/ 17 h 22"/>
                  <a:gd name="T18" fmla="*/ 7 w 40"/>
                  <a:gd name="T19" fmla="*/ 17 h 22"/>
                  <a:gd name="T20" fmla="*/ 4 w 40"/>
                  <a:gd name="T21" fmla="*/ 17 h 22"/>
                  <a:gd name="T22" fmla="*/ 2 w 40"/>
                  <a:gd name="T23" fmla="*/ 14 h 22"/>
                  <a:gd name="T24" fmla="*/ 0 w 40"/>
                  <a:gd name="T25" fmla="*/ 14 h 22"/>
                  <a:gd name="T26" fmla="*/ 2 w 40"/>
                  <a:gd name="T27" fmla="*/ 12 h 22"/>
                  <a:gd name="T28" fmla="*/ 2 w 40"/>
                  <a:gd name="T29" fmla="*/ 10 h 22"/>
                  <a:gd name="T30" fmla="*/ 4 w 40"/>
                  <a:gd name="T31" fmla="*/ 9 h 22"/>
                  <a:gd name="T32" fmla="*/ 5 w 40"/>
                  <a:gd name="T33" fmla="*/ 9 h 22"/>
                  <a:gd name="T34" fmla="*/ 7 w 40"/>
                  <a:gd name="T35" fmla="*/ 7 h 22"/>
                  <a:gd name="T36" fmla="*/ 7 w 40"/>
                  <a:gd name="T37" fmla="*/ 7 h 22"/>
                  <a:gd name="T38" fmla="*/ 9 w 40"/>
                  <a:gd name="T39" fmla="*/ 5 h 22"/>
                  <a:gd name="T40" fmla="*/ 12 w 40"/>
                  <a:gd name="T41" fmla="*/ 2 h 22"/>
                  <a:gd name="T42" fmla="*/ 16 w 40"/>
                  <a:gd name="T43" fmla="*/ 0 h 22"/>
                  <a:gd name="T44" fmla="*/ 16 w 40"/>
                  <a:gd name="T45" fmla="*/ 0 h 22"/>
                  <a:gd name="T46" fmla="*/ 19 w 40"/>
                  <a:gd name="T47" fmla="*/ 4 h 22"/>
                  <a:gd name="T48" fmla="*/ 21 w 40"/>
                  <a:gd name="T49" fmla="*/ 4 h 22"/>
                  <a:gd name="T50" fmla="*/ 22 w 40"/>
                  <a:gd name="T51" fmla="*/ 7 h 22"/>
                  <a:gd name="T52" fmla="*/ 28 w 40"/>
                  <a:gd name="T53" fmla="*/ 10 h 22"/>
                  <a:gd name="T54" fmla="*/ 29 w 40"/>
                  <a:gd name="T55" fmla="*/ 10 h 22"/>
                  <a:gd name="T56" fmla="*/ 31 w 40"/>
                  <a:gd name="T57" fmla="*/ 7 h 22"/>
                  <a:gd name="T58" fmla="*/ 34 w 40"/>
                  <a:gd name="T59" fmla="*/ 9 h 22"/>
                  <a:gd name="T60" fmla="*/ 40 w 40"/>
                  <a:gd name="T61" fmla="*/ 10 h 22"/>
                  <a:gd name="T62" fmla="*/ 40 w 40"/>
                  <a:gd name="T63" fmla="*/ 16 h 22"/>
                  <a:gd name="T64" fmla="*/ 38 w 40"/>
                  <a:gd name="T65" fmla="*/ 19 h 22"/>
                  <a:gd name="T66" fmla="*/ 38 w 40"/>
                  <a:gd name="T67" fmla="*/ 19 h 22"/>
                  <a:gd name="T68" fmla="*/ 38 w 40"/>
                  <a:gd name="T69" fmla="*/ 19 h 22"/>
                  <a:gd name="T70" fmla="*/ 38 w 40"/>
                  <a:gd name="T71" fmla="*/ 21 h 22"/>
                  <a:gd name="T72" fmla="*/ 38 w 40"/>
                  <a:gd name="T73" fmla="*/ 21 h 22"/>
                  <a:gd name="T74" fmla="*/ 36 w 40"/>
                  <a:gd name="T75" fmla="*/ 22 h 22"/>
                  <a:gd name="T76" fmla="*/ 36 w 40"/>
                  <a:gd name="T77" fmla="*/ 22 h 22"/>
                  <a:gd name="T78" fmla="*/ 31 w 40"/>
                  <a:gd name="T7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 h="22">
                    <a:moveTo>
                      <a:pt x="31" y="22"/>
                    </a:moveTo>
                    <a:lnTo>
                      <a:pt x="31" y="22"/>
                    </a:lnTo>
                    <a:lnTo>
                      <a:pt x="28" y="22"/>
                    </a:lnTo>
                    <a:lnTo>
                      <a:pt x="24" y="21"/>
                    </a:lnTo>
                    <a:lnTo>
                      <a:pt x="22" y="21"/>
                    </a:lnTo>
                    <a:lnTo>
                      <a:pt x="19" y="21"/>
                    </a:lnTo>
                    <a:lnTo>
                      <a:pt x="16" y="19"/>
                    </a:lnTo>
                    <a:lnTo>
                      <a:pt x="14" y="19"/>
                    </a:lnTo>
                    <a:lnTo>
                      <a:pt x="11" y="17"/>
                    </a:lnTo>
                    <a:lnTo>
                      <a:pt x="7" y="17"/>
                    </a:lnTo>
                    <a:lnTo>
                      <a:pt x="4" y="17"/>
                    </a:lnTo>
                    <a:lnTo>
                      <a:pt x="2" y="14"/>
                    </a:lnTo>
                    <a:lnTo>
                      <a:pt x="0" y="14"/>
                    </a:lnTo>
                    <a:lnTo>
                      <a:pt x="2" y="12"/>
                    </a:lnTo>
                    <a:lnTo>
                      <a:pt x="2" y="10"/>
                    </a:lnTo>
                    <a:lnTo>
                      <a:pt x="4" y="9"/>
                    </a:lnTo>
                    <a:lnTo>
                      <a:pt x="5" y="9"/>
                    </a:lnTo>
                    <a:lnTo>
                      <a:pt x="7" y="7"/>
                    </a:lnTo>
                    <a:lnTo>
                      <a:pt x="7" y="7"/>
                    </a:lnTo>
                    <a:lnTo>
                      <a:pt x="9" y="5"/>
                    </a:lnTo>
                    <a:lnTo>
                      <a:pt x="12" y="2"/>
                    </a:lnTo>
                    <a:lnTo>
                      <a:pt x="16" y="0"/>
                    </a:lnTo>
                    <a:lnTo>
                      <a:pt x="16" y="0"/>
                    </a:lnTo>
                    <a:lnTo>
                      <a:pt x="19" y="4"/>
                    </a:lnTo>
                    <a:lnTo>
                      <a:pt x="21" y="4"/>
                    </a:lnTo>
                    <a:lnTo>
                      <a:pt x="22" y="7"/>
                    </a:lnTo>
                    <a:lnTo>
                      <a:pt x="28" y="10"/>
                    </a:lnTo>
                    <a:lnTo>
                      <a:pt x="29" y="10"/>
                    </a:lnTo>
                    <a:lnTo>
                      <a:pt x="31" y="7"/>
                    </a:lnTo>
                    <a:lnTo>
                      <a:pt x="34" y="9"/>
                    </a:lnTo>
                    <a:lnTo>
                      <a:pt x="40" y="10"/>
                    </a:lnTo>
                    <a:lnTo>
                      <a:pt x="40" y="16"/>
                    </a:lnTo>
                    <a:lnTo>
                      <a:pt x="38" y="19"/>
                    </a:lnTo>
                    <a:lnTo>
                      <a:pt x="38" y="19"/>
                    </a:lnTo>
                    <a:lnTo>
                      <a:pt x="38" y="19"/>
                    </a:lnTo>
                    <a:lnTo>
                      <a:pt x="38" y="21"/>
                    </a:lnTo>
                    <a:lnTo>
                      <a:pt x="38" y="21"/>
                    </a:lnTo>
                    <a:lnTo>
                      <a:pt x="36" y="22"/>
                    </a:lnTo>
                    <a:lnTo>
                      <a:pt x="36" y="22"/>
                    </a:lnTo>
                    <a:lnTo>
                      <a:pt x="31" y="2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75" name="Freeform 559"/>
              <p:cNvSpPr>
                <a:spLocks/>
              </p:cNvSpPr>
              <p:nvPr/>
            </p:nvSpPr>
            <p:spPr bwMode="auto">
              <a:xfrm>
                <a:off x="1652" y="2371"/>
                <a:ext cx="10" cy="12"/>
              </a:xfrm>
              <a:custGeom>
                <a:avLst/>
                <a:gdLst>
                  <a:gd name="T0" fmla="*/ 5 w 10"/>
                  <a:gd name="T1" fmla="*/ 12 h 12"/>
                  <a:gd name="T2" fmla="*/ 5 w 10"/>
                  <a:gd name="T3" fmla="*/ 12 h 12"/>
                  <a:gd name="T4" fmla="*/ 3 w 10"/>
                  <a:gd name="T5" fmla="*/ 12 h 12"/>
                  <a:gd name="T6" fmla="*/ 3 w 10"/>
                  <a:gd name="T7" fmla="*/ 12 h 12"/>
                  <a:gd name="T8" fmla="*/ 2 w 10"/>
                  <a:gd name="T9" fmla="*/ 11 h 12"/>
                  <a:gd name="T10" fmla="*/ 2 w 10"/>
                  <a:gd name="T11" fmla="*/ 11 h 12"/>
                  <a:gd name="T12" fmla="*/ 2 w 10"/>
                  <a:gd name="T13" fmla="*/ 11 h 12"/>
                  <a:gd name="T14" fmla="*/ 2 w 10"/>
                  <a:gd name="T15" fmla="*/ 11 h 12"/>
                  <a:gd name="T16" fmla="*/ 2 w 10"/>
                  <a:gd name="T17" fmla="*/ 9 h 12"/>
                  <a:gd name="T18" fmla="*/ 2 w 10"/>
                  <a:gd name="T19" fmla="*/ 9 h 12"/>
                  <a:gd name="T20" fmla="*/ 0 w 10"/>
                  <a:gd name="T21" fmla="*/ 7 h 12"/>
                  <a:gd name="T22" fmla="*/ 0 w 10"/>
                  <a:gd name="T23" fmla="*/ 6 h 12"/>
                  <a:gd name="T24" fmla="*/ 0 w 10"/>
                  <a:gd name="T25" fmla="*/ 6 h 12"/>
                  <a:gd name="T26" fmla="*/ 2 w 10"/>
                  <a:gd name="T27" fmla="*/ 4 h 12"/>
                  <a:gd name="T28" fmla="*/ 2 w 10"/>
                  <a:gd name="T29" fmla="*/ 4 h 12"/>
                  <a:gd name="T30" fmla="*/ 2 w 10"/>
                  <a:gd name="T31" fmla="*/ 2 h 12"/>
                  <a:gd name="T32" fmla="*/ 2 w 10"/>
                  <a:gd name="T33" fmla="*/ 2 h 12"/>
                  <a:gd name="T34" fmla="*/ 5 w 10"/>
                  <a:gd name="T35" fmla="*/ 0 h 12"/>
                  <a:gd name="T36" fmla="*/ 5 w 10"/>
                  <a:gd name="T37" fmla="*/ 0 h 12"/>
                  <a:gd name="T38" fmla="*/ 7 w 10"/>
                  <a:gd name="T39" fmla="*/ 0 h 12"/>
                  <a:gd name="T40" fmla="*/ 7 w 10"/>
                  <a:gd name="T41" fmla="*/ 0 h 12"/>
                  <a:gd name="T42" fmla="*/ 8 w 10"/>
                  <a:gd name="T43" fmla="*/ 2 h 12"/>
                  <a:gd name="T44" fmla="*/ 8 w 10"/>
                  <a:gd name="T45" fmla="*/ 4 h 12"/>
                  <a:gd name="T46" fmla="*/ 8 w 10"/>
                  <a:gd name="T47" fmla="*/ 4 h 12"/>
                  <a:gd name="T48" fmla="*/ 8 w 10"/>
                  <a:gd name="T49" fmla="*/ 4 h 12"/>
                  <a:gd name="T50" fmla="*/ 8 w 10"/>
                  <a:gd name="T51" fmla="*/ 4 h 12"/>
                  <a:gd name="T52" fmla="*/ 10 w 10"/>
                  <a:gd name="T53" fmla="*/ 6 h 12"/>
                  <a:gd name="T54" fmla="*/ 10 w 10"/>
                  <a:gd name="T55" fmla="*/ 6 h 12"/>
                  <a:gd name="T56" fmla="*/ 10 w 10"/>
                  <a:gd name="T57" fmla="*/ 7 h 12"/>
                  <a:gd name="T58" fmla="*/ 10 w 10"/>
                  <a:gd name="T59" fmla="*/ 11 h 12"/>
                  <a:gd name="T60" fmla="*/ 10 w 10"/>
                  <a:gd name="T61" fmla="*/ 11 h 12"/>
                  <a:gd name="T62" fmla="*/ 8 w 10"/>
                  <a:gd name="T63" fmla="*/ 11 h 12"/>
                  <a:gd name="T64" fmla="*/ 8 w 10"/>
                  <a:gd name="T65" fmla="*/ 12 h 12"/>
                  <a:gd name="T66" fmla="*/ 8 w 10"/>
                  <a:gd name="T67" fmla="*/ 12 h 12"/>
                  <a:gd name="T68" fmla="*/ 7 w 10"/>
                  <a:gd name="T69" fmla="*/ 12 h 12"/>
                  <a:gd name="T70" fmla="*/ 7 w 10"/>
                  <a:gd name="T71" fmla="*/ 12 h 12"/>
                  <a:gd name="T72" fmla="*/ 5 w 10"/>
                  <a:gd name="T7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12">
                    <a:moveTo>
                      <a:pt x="5" y="12"/>
                    </a:moveTo>
                    <a:lnTo>
                      <a:pt x="5" y="12"/>
                    </a:lnTo>
                    <a:lnTo>
                      <a:pt x="3" y="12"/>
                    </a:lnTo>
                    <a:lnTo>
                      <a:pt x="3" y="12"/>
                    </a:lnTo>
                    <a:lnTo>
                      <a:pt x="2" y="11"/>
                    </a:lnTo>
                    <a:lnTo>
                      <a:pt x="2" y="11"/>
                    </a:lnTo>
                    <a:lnTo>
                      <a:pt x="2" y="11"/>
                    </a:lnTo>
                    <a:lnTo>
                      <a:pt x="2" y="11"/>
                    </a:lnTo>
                    <a:lnTo>
                      <a:pt x="2" y="9"/>
                    </a:lnTo>
                    <a:lnTo>
                      <a:pt x="2" y="9"/>
                    </a:lnTo>
                    <a:lnTo>
                      <a:pt x="0" y="7"/>
                    </a:lnTo>
                    <a:lnTo>
                      <a:pt x="0" y="6"/>
                    </a:lnTo>
                    <a:lnTo>
                      <a:pt x="0" y="6"/>
                    </a:lnTo>
                    <a:lnTo>
                      <a:pt x="2" y="4"/>
                    </a:lnTo>
                    <a:lnTo>
                      <a:pt x="2" y="4"/>
                    </a:lnTo>
                    <a:lnTo>
                      <a:pt x="2" y="2"/>
                    </a:lnTo>
                    <a:lnTo>
                      <a:pt x="2" y="2"/>
                    </a:lnTo>
                    <a:lnTo>
                      <a:pt x="5" y="0"/>
                    </a:lnTo>
                    <a:lnTo>
                      <a:pt x="5" y="0"/>
                    </a:lnTo>
                    <a:lnTo>
                      <a:pt x="7" y="0"/>
                    </a:lnTo>
                    <a:lnTo>
                      <a:pt x="7" y="0"/>
                    </a:lnTo>
                    <a:lnTo>
                      <a:pt x="8" y="2"/>
                    </a:lnTo>
                    <a:lnTo>
                      <a:pt x="8" y="4"/>
                    </a:lnTo>
                    <a:lnTo>
                      <a:pt x="8" y="4"/>
                    </a:lnTo>
                    <a:lnTo>
                      <a:pt x="8" y="4"/>
                    </a:lnTo>
                    <a:lnTo>
                      <a:pt x="8" y="4"/>
                    </a:lnTo>
                    <a:lnTo>
                      <a:pt x="10" y="6"/>
                    </a:lnTo>
                    <a:lnTo>
                      <a:pt x="10" y="6"/>
                    </a:lnTo>
                    <a:lnTo>
                      <a:pt x="10" y="7"/>
                    </a:lnTo>
                    <a:lnTo>
                      <a:pt x="10" y="11"/>
                    </a:lnTo>
                    <a:lnTo>
                      <a:pt x="10" y="11"/>
                    </a:lnTo>
                    <a:lnTo>
                      <a:pt x="8" y="11"/>
                    </a:lnTo>
                    <a:lnTo>
                      <a:pt x="8" y="12"/>
                    </a:lnTo>
                    <a:lnTo>
                      <a:pt x="8" y="12"/>
                    </a:lnTo>
                    <a:lnTo>
                      <a:pt x="7" y="12"/>
                    </a:lnTo>
                    <a:lnTo>
                      <a:pt x="7" y="12"/>
                    </a:lnTo>
                    <a:lnTo>
                      <a:pt x="5" y="12"/>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76" name="Freeform 560"/>
              <p:cNvSpPr>
                <a:spLocks/>
              </p:cNvSpPr>
              <p:nvPr/>
            </p:nvSpPr>
            <p:spPr bwMode="auto">
              <a:xfrm>
                <a:off x="1652" y="2371"/>
                <a:ext cx="10" cy="12"/>
              </a:xfrm>
              <a:custGeom>
                <a:avLst/>
                <a:gdLst>
                  <a:gd name="T0" fmla="*/ 5 w 10"/>
                  <a:gd name="T1" fmla="*/ 12 h 12"/>
                  <a:gd name="T2" fmla="*/ 5 w 10"/>
                  <a:gd name="T3" fmla="*/ 12 h 12"/>
                  <a:gd name="T4" fmla="*/ 3 w 10"/>
                  <a:gd name="T5" fmla="*/ 12 h 12"/>
                  <a:gd name="T6" fmla="*/ 3 w 10"/>
                  <a:gd name="T7" fmla="*/ 12 h 12"/>
                  <a:gd name="T8" fmla="*/ 2 w 10"/>
                  <a:gd name="T9" fmla="*/ 11 h 12"/>
                  <a:gd name="T10" fmla="*/ 2 w 10"/>
                  <a:gd name="T11" fmla="*/ 11 h 12"/>
                  <a:gd name="T12" fmla="*/ 2 w 10"/>
                  <a:gd name="T13" fmla="*/ 11 h 12"/>
                  <a:gd name="T14" fmla="*/ 2 w 10"/>
                  <a:gd name="T15" fmla="*/ 11 h 12"/>
                  <a:gd name="T16" fmla="*/ 2 w 10"/>
                  <a:gd name="T17" fmla="*/ 9 h 12"/>
                  <a:gd name="T18" fmla="*/ 2 w 10"/>
                  <a:gd name="T19" fmla="*/ 9 h 12"/>
                  <a:gd name="T20" fmla="*/ 0 w 10"/>
                  <a:gd name="T21" fmla="*/ 7 h 12"/>
                  <a:gd name="T22" fmla="*/ 0 w 10"/>
                  <a:gd name="T23" fmla="*/ 6 h 12"/>
                  <a:gd name="T24" fmla="*/ 0 w 10"/>
                  <a:gd name="T25" fmla="*/ 6 h 12"/>
                  <a:gd name="T26" fmla="*/ 2 w 10"/>
                  <a:gd name="T27" fmla="*/ 4 h 12"/>
                  <a:gd name="T28" fmla="*/ 2 w 10"/>
                  <a:gd name="T29" fmla="*/ 4 h 12"/>
                  <a:gd name="T30" fmla="*/ 2 w 10"/>
                  <a:gd name="T31" fmla="*/ 2 h 12"/>
                  <a:gd name="T32" fmla="*/ 2 w 10"/>
                  <a:gd name="T33" fmla="*/ 2 h 12"/>
                  <a:gd name="T34" fmla="*/ 5 w 10"/>
                  <a:gd name="T35" fmla="*/ 0 h 12"/>
                  <a:gd name="T36" fmla="*/ 5 w 10"/>
                  <a:gd name="T37" fmla="*/ 0 h 12"/>
                  <a:gd name="T38" fmla="*/ 7 w 10"/>
                  <a:gd name="T39" fmla="*/ 0 h 12"/>
                  <a:gd name="T40" fmla="*/ 7 w 10"/>
                  <a:gd name="T41" fmla="*/ 0 h 12"/>
                  <a:gd name="T42" fmla="*/ 8 w 10"/>
                  <a:gd name="T43" fmla="*/ 2 h 12"/>
                  <a:gd name="T44" fmla="*/ 8 w 10"/>
                  <a:gd name="T45" fmla="*/ 4 h 12"/>
                  <a:gd name="T46" fmla="*/ 8 w 10"/>
                  <a:gd name="T47" fmla="*/ 4 h 12"/>
                  <a:gd name="T48" fmla="*/ 8 w 10"/>
                  <a:gd name="T49" fmla="*/ 4 h 12"/>
                  <a:gd name="T50" fmla="*/ 8 w 10"/>
                  <a:gd name="T51" fmla="*/ 4 h 12"/>
                  <a:gd name="T52" fmla="*/ 10 w 10"/>
                  <a:gd name="T53" fmla="*/ 6 h 12"/>
                  <a:gd name="T54" fmla="*/ 10 w 10"/>
                  <a:gd name="T55" fmla="*/ 6 h 12"/>
                  <a:gd name="T56" fmla="*/ 10 w 10"/>
                  <a:gd name="T57" fmla="*/ 7 h 12"/>
                  <a:gd name="T58" fmla="*/ 10 w 10"/>
                  <a:gd name="T59" fmla="*/ 11 h 12"/>
                  <a:gd name="T60" fmla="*/ 10 w 10"/>
                  <a:gd name="T61" fmla="*/ 11 h 12"/>
                  <a:gd name="T62" fmla="*/ 8 w 10"/>
                  <a:gd name="T63" fmla="*/ 11 h 12"/>
                  <a:gd name="T64" fmla="*/ 8 w 10"/>
                  <a:gd name="T65" fmla="*/ 12 h 12"/>
                  <a:gd name="T66" fmla="*/ 8 w 10"/>
                  <a:gd name="T67" fmla="*/ 12 h 12"/>
                  <a:gd name="T68" fmla="*/ 7 w 10"/>
                  <a:gd name="T69" fmla="*/ 12 h 12"/>
                  <a:gd name="T70" fmla="*/ 7 w 10"/>
                  <a:gd name="T71" fmla="*/ 12 h 12"/>
                  <a:gd name="T72" fmla="*/ 5 w 10"/>
                  <a:gd name="T7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12">
                    <a:moveTo>
                      <a:pt x="5" y="12"/>
                    </a:moveTo>
                    <a:lnTo>
                      <a:pt x="5" y="12"/>
                    </a:lnTo>
                    <a:lnTo>
                      <a:pt x="3" y="12"/>
                    </a:lnTo>
                    <a:lnTo>
                      <a:pt x="3" y="12"/>
                    </a:lnTo>
                    <a:lnTo>
                      <a:pt x="2" y="11"/>
                    </a:lnTo>
                    <a:lnTo>
                      <a:pt x="2" y="11"/>
                    </a:lnTo>
                    <a:lnTo>
                      <a:pt x="2" y="11"/>
                    </a:lnTo>
                    <a:lnTo>
                      <a:pt x="2" y="11"/>
                    </a:lnTo>
                    <a:lnTo>
                      <a:pt x="2" y="9"/>
                    </a:lnTo>
                    <a:lnTo>
                      <a:pt x="2" y="9"/>
                    </a:lnTo>
                    <a:lnTo>
                      <a:pt x="0" y="7"/>
                    </a:lnTo>
                    <a:lnTo>
                      <a:pt x="0" y="6"/>
                    </a:lnTo>
                    <a:lnTo>
                      <a:pt x="0" y="6"/>
                    </a:lnTo>
                    <a:lnTo>
                      <a:pt x="2" y="4"/>
                    </a:lnTo>
                    <a:lnTo>
                      <a:pt x="2" y="4"/>
                    </a:lnTo>
                    <a:lnTo>
                      <a:pt x="2" y="2"/>
                    </a:lnTo>
                    <a:lnTo>
                      <a:pt x="2" y="2"/>
                    </a:lnTo>
                    <a:lnTo>
                      <a:pt x="5" y="0"/>
                    </a:lnTo>
                    <a:lnTo>
                      <a:pt x="5" y="0"/>
                    </a:lnTo>
                    <a:lnTo>
                      <a:pt x="7" y="0"/>
                    </a:lnTo>
                    <a:lnTo>
                      <a:pt x="7" y="0"/>
                    </a:lnTo>
                    <a:lnTo>
                      <a:pt x="8" y="2"/>
                    </a:lnTo>
                    <a:lnTo>
                      <a:pt x="8" y="4"/>
                    </a:lnTo>
                    <a:lnTo>
                      <a:pt x="8" y="4"/>
                    </a:lnTo>
                    <a:lnTo>
                      <a:pt x="8" y="4"/>
                    </a:lnTo>
                    <a:lnTo>
                      <a:pt x="8" y="4"/>
                    </a:lnTo>
                    <a:lnTo>
                      <a:pt x="10" y="6"/>
                    </a:lnTo>
                    <a:lnTo>
                      <a:pt x="10" y="6"/>
                    </a:lnTo>
                    <a:lnTo>
                      <a:pt x="10" y="7"/>
                    </a:lnTo>
                    <a:lnTo>
                      <a:pt x="10" y="11"/>
                    </a:lnTo>
                    <a:lnTo>
                      <a:pt x="10" y="11"/>
                    </a:lnTo>
                    <a:lnTo>
                      <a:pt x="8" y="11"/>
                    </a:lnTo>
                    <a:lnTo>
                      <a:pt x="8" y="12"/>
                    </a:lnTo>
                    <a:lnTo>
                      <a:pt x="8" y="12"/>
                    </a:lnTo>
                    <a:lnTo>
                      <a:pt x="7" y="12"/>
                    </a:lnTo>
                    <a:lnTo>
                      <a:pt x="7" y="12"/>
                    </a:lnTo>
                    <a:lnTo>
                      <a:pt x="5" y="1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77" name="Freeform 561"/>
              <p:cNvSpPr>
                <a:spLocks/>
              </p:cNvSpPr>
              <p:nvPr/>
            </p:nvSpPr>
            <p:spPr bwMode="auto">
              <a:xfrm>
                <a:off x="1368" y="2315"/>
                <a:ext cx="92" cy="48"/>
              </a:xfrm>
              <a:custGeom>
                <a:avLst/>
                <a:gdLst>
                  <a:gd name="T0" fmla="*/ 29 w 92"/>
                  <a:gd name="T1" fmla="*/ 46 h 48"/>
                  <a:gd name="T2" fmla="*/ 27 w 92"/>
                  <a:gd name="T3" fmla="*/ 43 h 48"/>
                  <a:gd name="T4" fmla="*/ 22 w 92"/>
                  <a:gd name="T5" fmla="*/ 38 h 48"/>
                  <a:gd name="T6" fmla="*/ 19 w 92"/>
                  <a:gd name="T7" fmla="*/ 32 h 48"/>
                  <a:gd name="T8" fmla="*/ 10 w 92"/>
                  <a:gd name="T9" fmla="*/ 32 h 48"/>
                  <a:gd name="T10" fmla="*/ 3 w 92"/>
                  <a:gd name="T11" fmla="*/ 27 h 48"/>
                  <a:gd name="T12" fmla="*/ 2 w 92"/>
                  <a:gd name="T13" fmla="*/ 20 h 48"/>
                  <a:gd name="T14" fmla="*/ 2 w 92"/>
                  <a:gd name="T15" fmla="*/ 15 h 48"/>
                  <a:gd name="T16" fmla="*/ 7 w 92"/>
                  <a:gd name="T17" fmla="*/ 10 h 48"/>
                  <a:gd name="T18" fmla="*/ 14 w 92"/>
                  <a:gd name="T19" fmla="*/ 7 h 48"/>
                  <a:gd name="T20" fmla="*/ 17 w 92"/>
                  <a:gd name="T21" fmla="*/ 3 h 48"/>
                  <a:gd name="T22" fmla="*/ 22 w 92"/>
                  <a:gd name="T23" fmla="*/ 0 h 48"/>
                  <a:gd name="T24" fmla="*/ 27 w 92"/>
                  <a:gd name="T25" fmla="*/ 1 h 48"/>
                  <a:gd name="T26" fmla="*/ 36 w 92"/>
                  <a:gd name="T27" fmla="*/ 1 h 48"/>
                  <a:gd name="T28" fmla="*/ 46 w 92"/>
                  <a:gd name="T29" fmla="*/ 1 h 48"/>
                  <a:gd name="T30" fmla="*/ 51 w 92"/>
                  <a:gd name="T31" fmla="*/ 0 h 48"/>
                  <a:gd name="T32" fmla="*/ 58 w 92"/>
                  <a:gd name="T33" fmla="*/ 0 h 48"/>
                  <a:gd name="T34" fmla="*/ 60 w 92"/>
                  <a:gd name="T35" fmla="*/ 1 h 48"/>
                  <a:gd name="T36" fmla="*/ 62 w 92"/>
                  <a:gd name="T37" fmla="*/ 0 h 48"/>
                  <a:gd name="T38" fmla="*/ 65 w 92"/>
                  <a:gd name="T39" fmla="*/ 0 h 48"/>
                  <a:gd name="T40" fmla="*/ 72 w 92"/>
                  <a:gd name="T41" fmla="*/ 1 h 48"/>
                  <a:gd name="T42" fmla="*/ 73 w 92"/>
                  <a:gd name="T43" fmla="*/ 1 h 48"/>
                  <a:gd name="T44" fmla="*/ 77 w 92"/>
                  <a:gd name="T45" fmla="*/ 3 h 48"/>
                  <a:gd name="T46" fmla="*/ 79 w 92"/>
                  <a:gd name="T47" fmla="*/ 5 h 48"/>
                  <a:gd name="T48" fmla="*/ 80 w 92"/>
                  <a:gd name="T49" fmla="*/ 7 h 48"/>
                  <a:gd name="T50" fmla="*/ 82 w 92"/>
                  <a:gd name="T51" fmla="*/ 10 h 48"/>
                  <a:gd name="T52" fmla="*/ 87 w 92"/>
                  <a:gd name="T53" fmla="*/ 10 h 48"/>
                  <a:gd name="T54" fmla="*/ 92 w 92"/>
                  <a:gd name="T55" fmla="*/ 15 h 48"/>
                  <a:gd name="T56" fmla="*/ 85 w 92"/>
                  <a:gd name="T57" fmla="*/ 19 h 48"/>
                  <a:gd name="T58" fmla="*/ 84 w 92"/>
                  <a:gd name="T59" fmla="*/ 20 h 48"/>
                  <a:gd name="T60" fmla="*/ 75 w 92"/>
                  <a:gd name="T61" fmla="*/ 22 h 48"/>
                  <a:gd name="T62" fmla="*/ 72 w 92"/>
                  <a:gd name="T63" fmla="*/ 22 h 48"/>
                  <a:gd name="T64" fmla="*/ 65 w 92"/>
                  <a:gd name="T65" fmla="*/ 22 h 48"/>
                  <a:gd name="T66" fmla="*/ 60 w 92"/>
                  <a:gd name="T67" fmla="*/ 31 h 48"/>
                  <a:gd name="T68" fmla="*/ 56 w 92"/>
                  <a:gd name="T69" fmla="*/ 32 h 48"/>
                  <a:gd name="T70" fmla="*/ 55 w 92"/>
                  <a:gd name="T71" fmla="*/ 34 h 48"/>
                  <a:gd name="T72" fmla="*/ 48 w 92"/>
                  <a:gd name="T73" fmla="*/ 32 h 48"/>
                  <a:gd name="T74" fmla="*/ 48 w 92"/>
                  <a:gd name="T75" fmla="*/ 34 h 48"/>
                  <a:gd name="T76" fmla="*/ 44 w 92"/>
                  <a:gd name="T77" fmla="*/ 36 h 48"/>
                  <a:gd name="T78" fmla="*/ 41 w 92"/>
                  <a:gd name="T79" fmla="*/ 36 h 48"/>
                  <a:gd name="T80" fmla="*/ 39 w 92"/>
                  <a:gd name="T81" fmla="*/ 43 h 48"/>
                  <a:gd name="T82" fmla="*/ 38 w 92"/>
                  <a:gd name="T83" fmla="*/ 44 h 48"/>
                  <a:gd name="T84" fmla="*/ 29 w 92"/>
                  <a:gd name="T8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48">
                    <a:moveTo>
                      <a:pt x="29" y="48"/>
                    </a:moveTo>
                    <a:lnTo>
                      <a:pt x="29" y="46"/>
                    </a:lnTo>
                    <a:lnTo>
                      <a:pt x="29" y="46"/>
                    </a:lnTo>
                    <a:lnTo>
                      <a:pt x="27" y="44"/>
                    </a:lnTo>
                    <a:lnTo>
                      <a:pt x="27" y="44"/>
                    </a:lnTo>
                    <a:lnTo>
                      <a:pt x="27" y="43"/>
                    </a:lnTo>
                    <a:lnTo>
                      <a:pt x="26" y="41"/>
                    </a:lnTo>
                    <a:lnTo>
                      <a:pt x="22" y="41"/>
                    </a:lnTo>
                    <a:lnTo>
                      <a:pt x="22" y="38"/>
                    </a:lnTo>
                    <a:lnTo>
                      <a:pt x="22" y="34"/>
                    </a:lnTo>
                    <a:lnTo>
                      <a:pt x="19" y="34"/>
                    </a:lnTo>
                    <a:lnTo>
                      <a:pt x="19" y="32"/>
                    </a:lnTo>
                    <a:lnTo>
                      <a:pt x="17" y="34"/>
                    </a:lnTo>
                    <a:lnTo>
                      <a:pt x="14" y="36"/>
                    </a:lnTo>
                    <a:lnTo>
                      <a:pt x="10" y="32"/>
                    </a:lnTo>
                    <a:lnTo>
                      <a:pt x="7" y="31"/>
                    </a:lnTo>
                    <a:lnTo>
                      <a:pt x="5" y="29"/>
                    </a:lnTo>
                    <a:lnTo>
                      <a:pt x="3" y="27"/>
                    </a:lnTo>
                    <a:lnTo>
                      <a:pt x="0" y="24"/>
                    </a:lnTo>
                    <a:lnTo>
                      <a:pt x="0" y="22"/>
                    </a:lnTo>
                    <a:lnTo>
                      <a:pt x="2" y="20"/>
                    </a:lnTo>
                    <a:lnTo>
                      <a:pt x="0" y="17"/>
                    </a:lnTo>
                    <a:lnTo>
                      <a:pt x="2" y="15"/>
                    </a:lnTo>
                    <a:lnTo>
                      <a:pt x="2" y="15"/>
                    </a:lnTo>
                    <a:lnTo>
                      <a:pt x="5" y="12"/>
                    </a:lnTo>
                    <a:lnTo>
                      <a:pt x="5" y="12"/>
                    </a:lnTo>
                    <a:lnTo>
                      <a:pt x="7" y="10"/>
                    </a:lnTo>
                    <a:lnTo>
                      <a:pt x="8" y="10"/>
                    </a:lnTo>
                    <a:lnTo>
                      <a:pt x="10" y="8"/>
                    </a:lnTo>
                    <a:lnTo>
                      <a:pt x="14" y="7"/>
                    </a:lnTo>
                    <a:lnTo>
                      <a:pt x="14" y="7"/>
                    </a:lnTo>
                    <a:lnTo>
                      <a:pt x="15" y="3"/>
                    </a:lnTo>
                    <a:lnTo>
                      <a:pt x="17" y="3"/>
                    </a:lnTo>
                    <a:lnTo>
                      <a:pt x="19" y="1"/>
                    </a:lnTo>
                    <a:lnTo>
                      <a:pt x="19" y="1"/>
                    </a:lnTo>
                    <a:lnTo>
                      <a:pt x="22" y="0"/>
                    </a:lnTo>
                    <a:lnTo>
                      <a:pt x="26" y="0"/>
                    </a:lnTo>
                    <a:lnTo>
                      <a:pt x="26" y="1"/>
                    </a:lnTo>
                    <a:lnTo>
                      <a:pt x="27" y="1"/>
                    </a:lnTo>
                    <a:lnTo>
                      <a:pt x="31" y="1"/>
                    </a:lnTo>
                    <a:lnTo>
                      <a:pt x="34" y="1"/>
                    </a:lnTo>
                    <a:lnTo>
                      <a:pt x="36" y="1"/>
                    </a:lnTo>
                    <a:lnTo>
                      <a:pt x="39" y="1"/>
                    </a:lnTo>
                    <a:lnTo>
                      <a:pt x="43" y="3"/>
                    </a:lnTo>
                    <a:lnTo>
                      <a:pt x="46" y="1"/>
                    </a:lnTo>
                    <a:lnTo>
                      <a:pt x="50" y="0"/>
                    </a:lnTo>
                    <a:lnTo>
                      <a:pt x="50" y="0"/>
                    </a:lnTo>
                    <a:lnTo>
                      <a:pt x="51" y="0"/>
                    </a:lnTo>
                    <a:lnTo>
                      <a:pt x="53" y="0"/>
                    </a:lnTo>
                    <a:lnTo>
                      <a:pt x="56" y="0"/>
                    </a:lnTo>
                    <a:lnTo>
                      <a:pt x="58" y="0"/>
                    </a:lnTo>
                    <a:lnTo>
                      <a:pt x="58" y="0"/>
                    </a:lnTo>
                    <a:lnTo>
                      <a:pt x="60" y="1"/>
                    </a:lnTo>
                    <a:lnTo>
                      <a:pt x="60" y="1"/>
                    </a:lnTo>
                    <a:lnTo>
                      <a:pt x="60" y="1"/>
                    </a:lnTo>
                    <a:lnTo>
                      <a:pt x="62" y="0"/>
                    </a:lnTo>
                    <a:lnTo>
                      <a:pt x="62" y="0"/>
                    </a:lnTo>
                    <a:lnTo>
                      <a:pt x="63" y="0"/>
                    </a:lnTo>
                    <a:lnTo>
                      <a:pt x="63" y="0"/>
                    </a:lnTo>
                    <a:lnTo>
                      <a:pt x="65" y="0"/>
                    </a:lnTo>
                    <a:lnTo>
                      <a:pt x="68" y="0"/>
                    </a:lnTo>
                    <a:lnTo>
                      <a:pt x="70" y="0"/>
                    </a:lnTo>
                    <a:lnTo>
                      <a:pt x="72" y="1"/>
                    </a:lnTo>
                    <a:lnTo>
                      <a:pt x="72" y="1"/>
                    </a:lnTo>
                    <a:lnTo>
                      <a:pt x="73" y="1"/>
                    </a:lnTo>
                    <a:lnTo>
                      <a:pt x="73" y="1"/>
                    </a:lnTo>
                    <a:lnTo>
                      <a:pt x="75" y="3"/>
                    </a:lnTo>
                    <a:lnTo>
                      <a:pt x="75" y="3"/>
                    </a:lnTo>
                    <a:lnTo>
                      <a:pt x="77" y="3"/>
                    </a:lnTo>
                    <a:lnTo>
                      <a:pt x="77" y="3"/>
                    </a:lnTo>
                    <a:lnTo>
                      <a:pt x="79" y="5"/>
                    </a:lnTo>
                    <a:lnTo>
                      <a:pt x="79" y="5"/>
                    </a:lnTo>
                    <a:lnTo>
                      <a:pt x="80" y="7"/>
                    </a:lnTo>
                    <a:lnTo>
                      <a:pt x="80" y="7"/>
                    </a:lnTo>
                    <a:lnTo>
                      <a:pt x="80" y="7"/>
                    </a:lnTo>
                    <a:lnTo>
                      <a:pt x="80" y="7"/>
                    </a:lnTo>
                    <a:lnTo>
                      <a:pt x="82" y="8"/>
                    </a:lnTo>
                    <a:lnTo>
                      <a:pt x="82" y="10"/>
                    </a:lnTo>
                    <a:lnTo>
                      <a:pt x="84" y="10"/>
                    </a:lnTo>
                    <a:lnTo>
                      <a:pt x="85" y="10"/>
                    </a:lnTo>
                    <a:lnTo>
                      <a:pt x="87" y="10"/>
                    </a:lnTo>
                    <a:lnTo>
                      <a:pt x="89" y="10"/>
                    </a:lnTo>
                    <a:lnTo>
                      <a:pt x="91" y="12"/>
                    </a:lnTo>
                    <a:lnTo>
                      <a:pt x="92" y="15"/>
                    </a:lnTo>
                    <a:lnTo>
                      <a:pt x="89" y="17"/>
                    </a:lnTo>
                    <a:lnTo>
                      <a:pt x="89" y="17"/>
                    </a:lnTo>
                    <a:lnTo>
                      <a:pt x="85" y="19"/>
                    </a:lnTo>
                    <a:lnTo>
                      <a:pt x="85" y="19"/>
                    </a:lnTo>
                    <a:lnTo>
                      <a:pt x="84" y="20"/>
                    </a:lnTo>
                    <a:lnTo>
                      <a:pt x="84" y="20"/>
                    </a:lnTo>
                    <a:lnTo>
                      <a:pt x="79" y="20"/>
                    </a:lnTo>
                    <a:lnTo>
                      <a:pt x="75" y="22"/>
                    </a:lnTo>
                    <a:lnTo>
                      <a:pt x="75" y="22"/>
                    </a:lnTo>
                    <a:lnTo>
                      <a:pt x="73" y="22"/>
                    </a:lnTo>
                    <a:lnTo>
                      <a:pt x="73" y="22"/>
                    </a:lnTo>
                    <a:lnTo>
                      <a:pt x="72" y="22"/>
                    </a:lnTo>
                    <a:lnTo>
                      <a:pt x="68" y="20"/>
                    </a:lnTo>
                    <a:lnTo>
                      <a:pt x="67" y="20"/>
                    </a:lnTo>
                    <a:lnTo>
                      <a:pt x="65" y="22"/>
                    </a:lnTo>
                    <a:lnTo>
                      <a:pt x="65" y="26"/>
                    </a:lnTo>
                    <a:lnTo>
                      <a:pt x="62" y="29"/>
                    </a:lnTo>
                    <a:lnTo>
                      <a:pt x="60" y="31"/>
                    </a:lnTo>
                    <a:lnTo>
                      <a:pt x="58" y="31"/>
                    </a:lnTo>
                    <a:lnTo>
                      <a:pt x="58" y="31"/>
                    </a:lnTo>
                    <a:lnTo>
                      <a:pt x="56" y="32"/>
                    </a:lnTo>
                    <a:lnTo>
                      <a:pt x="56" y="32"/>
                    </a:lnTo>
                    <a:lnTo>
                      <a:pt x="55" y="34"/>
                    </a:lnTo>
                    <a:lnTo>
                      <a:pt x="55" y="34"/>
                    </a:lnTo>
                    <a:lnTo>
                      <a:pt x="51" y="34"/>
                    </a:lnTo>
                    <a:lnTo>
                      <a:pt x="50" y="32"/>
                    </a:lnTo>
                    <a:lnTo>
                      <a:pt x="48" y="32"/>
                    </a:lnTo>
                    <a:lnTo>
                      <a:pt x="48" y="32"/>
                    </a:lnTo>
                    <a:lnTo>
                      <a:pt x="48" y="34"/>
                    </a:lnTo>
                    <a:lnTo>
                      <a:pt x="48" y="34"/>
                    </a:lnTo>
                    <a:lnTo>
                      <a:pt x="46" y="36"/>
                    </a:lnTo>
                    <a:lnTo>
                      <a:pt x="46" y="36"/>
                    </a:lnTo>
                    <a:lnTo>
                      <a:pt x="44" y="36"/>
                    </a:lnTo>
                    <a:lnTo>
                      <a:pt x="41" y="36"/>
                    </a:lnTo>
                    <a:lnTo>
                      <a:pt x="41" y="36"/>
                    </a:lnTo>
                    <a:lnTo>
                      <a:pt x="41" y="36"/>
                    </a:lnTo>
                    <a:lnTo>
                      <a:pt x="41" y="39"/>
                    </a:lnTo>
                    <a:lnTo>
                      <a:pt x="41" y="39"/>
                    </a:lnTo>
                    <a:lnTo>
                      <a:pt x="39" y="43"/>
                    </a:lnTo>
                    <a:lnTo>
                      <a:pt x="39" y="43"/>
                    </a:lnTo>
                    <a:lnTo>
                      <a:pt x="39" y="43"/>
                    </a:lnTo>
                    <a:lnTo>
                      <a:pt x="38" y="44"/>
                    </a:lnTo>
                    <a:lnTo>
                      <a:pt x="38" y="44"/>
                    </a:lnTo>
                    <a:lnTo>
                      <a:pt x="38" y="48"/>
                    </a:lnTo>
                    <a:lnTo>
                      <a:pt x="29" y="4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78" name="Freeform 562"/>
              <p:cNvSpPr>
                <a:spLocks/>
              </p:cNvSpPr>
              <p:nvPr/>
            </p:nvSpPr>
            <p:spPr bwMode="auto">
              <a:xfrm>
                <a:off x="1392" y="2329"/>
                <a:ext cx="68" cy="68"/>
              </a:xfrm>
              <a:custGeom>
                <a:avLst/>
                <a:gdLst>
                  <a:gd name="T0" fmla="*/ 49 w 68"/>
                  <a:gd name="T1" fmla="*/ 66 h 68"/>
                  <a:gd name="T2" fmla="*/ 49 w 68"/>
                  <a:gd name="T3" fmla="*/ 66 h 68"/>
                  <a:gd name="T4" fmla="*/ 46 w 68"/>
                  <a:gd name="T5" fmla="*/ 65 h 68"/>
                  <a:gd name="T6" fmla="*/ 39 w 68"/>
                  <a:gd name="T7" fmla="*/ 63 h 68"/>
                  <a:gd name="T8" fmla="*/ 31 w 68"/>
                  <a:gd name="T9" fmla="*/ 63 h 68"/>
                  <a:gd name="T10" fmla="*/ 26 w 68"/>
                  <a:gd name="T11" fmla="*/ 60 h 68"/>
                  <a:gd name="T12" fmla="*/ 15 w 68"/>
                  <a:gd name="T13" fmla="*/ 48 h 68"/>
                  <a:gd name="T14" fmla="*/ 8 w 68"/>
                  <a:gd name="T15" fmla="*/ 42 h 68"/>
                  <a:gd name="T16" fmla="*/ 0 w 68"/>
                  <a:gd name="T17" fmla="*/ 32 h 68"/>
                  <a:gd name="T18" fmla="*/ 7 w 68"/>
                  <a:gd name="T19" fmla="*/ 30 h 68"/>
                  <a:gd name="T20" fmla="*/ 12 w 68"/>
                  <a:gd name="T21" fmla="*/ 27 h 68"/>
                  <a:gd name="T22" fmla="*/ 14 w 68"/>
                  <a:gd name="T23" fmla="*/ 27 h 68"/>
                  <a:gd name="T24" fmla="*/ 14 w 68"/>
                  <a:gd name="T25" fmla="*/ 22 h 68"/>
                  <a:gd name="T26" fmla="*/ 20 w 68"/>
                  <a:gd name="T27" fmla="*/ 20 h 68"/>
                  <a:gd name="T28" fmla="*/ 20 w 68"/>
                  <a:gd name="T29" fmla="*/ 20 h 68"/>
                  <a:gd name="T30" fmla="*/ 22 w 68"/>
                  <a:gd name="T31" fmla="*/ 18 h 68"/>
                  <a:gd name="T32" fmla="*/ 26 w 68"/>
                  <a:gd name="T33" fmla="*/ 17 h 68"/>
                  <a:gd name="T34" fmla="*/ 29 w 68"/>
                  <a:gd name="T35" fmla="*/ 18 h 68"/>
                  <a:gd name="T36" fmla="*/ 32 w 68"/>
                  <a:gd name="T37" fmla="*/ 15 h 68"/>
                  <a:gd name="T38" fmla="*/ 38 w 68"/>
                  <a:gd name="T39" fmla="*/ 10 h 68"/>
                  <a:gd name="T40" fmla="*/ 44 w 68"/>
                  <a:gd name="T41" fmla="*/ 3 h 68"/>
                  <a:gd name="T42" fmla="*/ 48 w 68"/>
                  <a:gd name="T43" fmla="*/ 6 h 68"/>
                  <a:gd name="T44" fmla="*/ 49 w 68"/>
                  <a:gd name="T45" fmla="*/ 6 h 68"/>
                  <a:gd name="T46" fmla="*/ 55 w 68"/>
                  <a:gd name="T47" fmla="*/ 5 h 68"/>
                  <a:gd name="T48" fmla="*/ 58 w 68"/>
                  <a:gd name="T49" fmla="*/ 3 h 68"/>
                  <a:gd name="T50" fmla="*/ 65 w 68"/>
                  <a:gd name="T51" fmla="*/ 1 h 68"/>
                  <a:gd name="T52" fmla="*/ 68 w 68"/>
                  <a:gd name="T53" fmla="*/ 5 h 68"/>
                  <a:gd name="T54" fmla="*/ 68 w 68"/>
                  <a:gd name="T55" fmla="*/ 8 h 68"/>
                  <a:gd name="T56" fmla="*/ 68 w 68"/>
                  <a:gd name="T57" fmla="*/ 13 h 68"/>
                  <a:gd name="T58" fmla="*/ 68 w 68"/>
                  <a:gd name="T59" fmla="*/ 15 h 68"/>
                  <a:gd name="T60" fmla="*/ 67 w 68"/>
                  <a:gd name="T61" fmla="*/ 18 h 68"/>
                  <a:gd name="T62" fmla="*/ 65 w 68"/>
                  <a:gd name="T63" fmla="*/ 18 h 68"/>
                  <a:gd name="T64" fmla="*/ 65 w 68"/>
                  <a:gd name="T65" fmla="*/ 22 h 68"/>
                  <a:gd name="T66" fmla="*/ 65 w 68"/>
                  <a:gd name="T67" fmla="*/ 25 h 68"/>
                  <a:gd name="T68" fmla="*/ 63 w 68"/>
                  <a:gd name="T69" fmla="*/ 27 h 68"/>
                  <a:gd name="T70" fmla="*/ 63 w 68"/>
                  <a:gd name="T71" fmla="*/ 29 h 68"/>
                  <a:gd name="T72" fmla="*/ 63 w 68"/>
                  <a:gd name="T73" fmla="*/ 32 h 68"/>
                  <a:gd name="T74" fmla="*/ 65 w 68"/>
                  <a:gd name="T75" fmla="*/ 36 h 68"/>
                  <a:gd name="T76" fmla="*/ 63 w 68"/>
                  <a:gd name="T77" fmla="*/ 39 h 68"/>
                  <a:gd name="T78" fmla="*/ 63 w 68"/>
                  <a:gd name="T79" fmla="*/ 44 h 68"/>
                  <a:gd name="T80" fmla="*/ 61 w 68"/>
                  <a:gd name="T81" fmla="*/ 46 h 68"/>
                  <a:gd name="T82" fmla="*/ 61 w 68"/>
                  <a:gd name="T83" fmla="*/ 51 h 68"/>
                  <a:gd name="T84" fmla="*/ 61 w 68"/>
                  <a:gd name="T85" fmla="*/ 53 h 68"/>
                  <a:gd name="T86" fmla="*/ 61 w 68"/>
                  <a:gd name="T87" fmla="*/ 56 h 68"/>
                  <a:gd name="T88" fmla="*/ 60 w 68"/>
                  <a:gd name="T89" fmla="*/ 58 h 68"/>
                  <a:gd name="T90" fmla="*/ 60 w 68"/>
                  <a:gd name="T91" fmla="*/ 61 h 68"/>
                  <a:gd name="T92" fmla="*/ 63 w 68"/>
                  <a:gd name="T93" fmla="*/ 65 h 68"/>
                  <a:gd name="T94" fmla="*/ 56 w 68"/>
                  <a:gd name="T9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68">
                    <a:moveTo>
                      <a:pt x="53" y="66"/>
                    </a:moveTo>
                    <a:lnTo>
                      <a:pt x="53" y="66"/>
                    </a:lnTo>
                    <a:lnTo>
                      <a:pt x="49" y="66"/>
                    </a:lnTo>
                    <a:lnTo>
                      <a:pt x="49" y="66"/>
                    </a:lnTo>
                    <a:lnTo>
                      <a:pt x="49" y="66"/>
                    </a:lnTo>
                    <a:lnTo>
                      <a:pt x="49" y="66"/>
                    </a:lnTo>
                    <a:lnTo>
                      <a:pt x="48" y="65"/>
                    </a:lnTo>
                    <a:lnTo>
                      <a:pt x="46" y="65"/>
                    </a:lnTo>
                    <a:lnTo>
                      <a:pt x="46" y="65"/>
                    </a:lnTo>
                    <a:lnTo>
                      <a:pt x="41" y="65"/>
                    </a:lnTo>
                    <a:lnTo>
                      <a:pt x="41" y="65"/>
                    </a:lnTo>
                    <a:lnTo>
                      <a:pt x="39" y="63"/>
                    </a:lnTo>
                    <a:lnTo>
                      <a:pt x="36" y="63"/>
                    </a:lnTo>
                    <a:lnTo>
                      <a:pt x="32" y="63"/>
                    </a:lnTo>
                    <a:lnTo>
                      <a:pt x="31" y="63"/>
                    </a:lnTo>
                    <a:lnTo>
                      <a:pt x="29" y="63"/>
                    </a:lnTo>
                    <a:lnTo>
                      <a:pt x="27" y="61"/>
                    </a:lnTo>
                    <a:lnTo>
                      <a:pt x="26" y="60"/>
                    </a:lnTo>
                    <a:lnTo>
                      <a:pt x="19" y="53"/>
                    </a:lnTo>
                    <a:lnTo>
                      <a:pt x="17" y="51"/>
                    </a:lnTo>
                    <a:lnTo>
                      <a:pt x="15" y="48"/>
                    </a:lnTo>
                    <a:lnTo>
                      <a:pt x="14" y="46"/>
                    </a:lnTo>
                    <a:lnTo>
                      <a:pt x="12" y="44"/>
                    </a:lnTo>
                    <a:lnTo>
                      <a:pt x="8" y="42"/>
                    </a:lnTo>
                    <a:lnTo>
                      <a:pt x="3" y="37"/>
                    </a:lnTo>
                    <a:lnTo>
                      <a:pt x="2" y="36"/>
                    </a:lnTo>
                    <a:lnTo>
                      <a:pt x="0" y="32"/>
                    </a:lnTo>
                    <a:lnTo>
                      <a:pt x="3" y="32"/>
                    </a:lnTo>
                    <a:lnTo>
                      <a:pt x="5" y="32"/>
                    </a:lnTo>
                    <a:lnTo>
                      <a:pt x="7" y="30"/>
                    </a:lnTo>
                    <a:lnTo>
                      <a:pt x="10" y="30"/>
                    </a:lnTo>
                    <a:lnTo>
                      <a:pt x="10" y="30"/>
                    </a:lnTo>
                    <a:lnTo>
                      <a:pt x="12" y="27"/>
                    </a:lnTo>
                    <a:lnTo>
                      <a:pt x="12" y="27"/>
                    </a:lnTo>
                    <a:lnTo>
                      <a:pt x="12" y="27"/>
                    </a:lnTo>
                    <a:lnTo>
                      <a:pt x="14" y="27"/>
                    </a:lnTo>
                    <a:lnTo>
                      <a:pt x="14" y="27"/>
                    </a:lnTo>
                    <a:lnTo>
                      <a:pt x="14" y="25"/>
                    </a:lnTo>
                    <a:lnTo>
                      <a:pt x="14" y="22"/>
                    </a:lnTo>
                    <a:lnTo>
                      <a:pt x="15" y="20"/>
                    </a:lnTo>
                    <a:lnTo>
                      <a:pt x="17" y="18"/>
                    </a:lnTo>
                    <a:lnTo>
                      <a:pt x="20" y="20"/>
                    </a:lnTo>
                    <a:lnTo>
                      <a:pt x="20" y="20"/>
                    </a:lnTo>
                    <a:lnTo>
                      <a:pt x="20" y="20"/>
                    </a:lnTo>
                    <a:lnTo>
                      <a:pt x="20" y="20"/>
                    </a:lnTo>
                    <a:lnTo>
                      <a:pt x="20" y="18"/>
                    </a:lnTo>
                    <a:lnTo>
                      <a:pt x="20" y="18"/>
                    </a:lnTo>
                    <a:lnTo>
                      <a:pt x="22" y="18"/>
                    </a:lnTo>
                    <a:lnTo>
                      <a:pt x="22" y="18"/>
                    </a:lnTo>
                    <a:lnTo>
                      <a:pt x="24" y="17"/>
                    </a:lnTo>
                    <a:lnTo>
                      <a:pt x="26" y="17"/>
                    </a:lnTo>
                    <a:lnTo>
                      <a:pt x="29" y="17"/>
                    </a:lnTo>
                    <a:lnTo>
                      <a:pt x="29" y="18"/>
                    </a:lnTo>
                    <a:lnTo>
                      <a:pt x="29" y="18"/>
                    </a:lnTo>
                    <a:lnTo>
                      <a:pt x="31" y="17"/>
                    </a:lnTo>
                    <a:lnTo>
                      <a:pt x="31" y="17"/>
                    </a:lnTo>
                    <a:lnTo>
                      <a:pt x="32" y="15"/>
                    </a:lnTo>
                    <a:lnTo>
                      <a:pt x="34" y="15"/>
                    </a:lnTo>
                    <a:lnTo>
                      <a:pt x="36" y="13"/>
                    </a:lnTo>
                    <a:lnTo>
                      <a:pt x="38" y="10"/>
                    </a:lnTo>
                    <a:lnTo>
                      <a:pt x="39" y="6"/>
                    </a:lnTo>
                    <a:lnTo>
                      <a:pt x="41" y="5"/>
                    </a:lnTo>
                    <a:lnTo>
                      <a:pt x="44" y="3"/>
                    </a:lnTo>
                    <a:lnTo>
                      <a:pt x="46" y="5"/>
                    </a:lnTo>
                    <a:lnTo>
                      <a:pt x="48" y="6"/>
                    </a:lnTo>
                    <a:lnTo>
                      <a:pt x="48" y="6"/>
                    </a:lnTo>
                    <a:lnTo>
                      <a:pt x="48" y="6"/>
                    </a:lnTo>
                    <a:lnTo>
                      <a:pt x="48" y="6"/>
                    </a:lnTo>
                    <a:lnTo>
                      <a:pt x="49" y="6"/>
                    </a:lnTo>
                    <a:lnTo>
                      <a:pt x="49" y="6"/>
                    </a:lnTo>
                    <a:lnTo>
                      <a:pt x="51" y="5"/>
                    </a:lnTo>
                    <a:lnTo>
                      <a:pt x="55" y="5"/>
                    </a:lnTo>
                    <a:lnTo>
                      <a:pt x="55" y="5"/>
                    </a:lnTo>
                    <a:lnTo>
                      <a:pt x="58" y="3"/>
                    </a:lnTo>
                    <a:lnTo>
                      <a:pt x="58" y="3"/>
                    </a:lnTo>
                    <a:lnTo>
                      <a:pt x="61" y="1"/>
                    </a:lnTo>
                    <a:lnTo>
                      <a:pt x="61" y="1"/>
                    </a:lnTo>
                    <a:lnTo>
                      <a:pt x="65" y="1"/>
                    </a:lnTo>
                    <a:lnTo>
                      <a:pt x="68" y="0"/>
                    </a:lnTo>
                    <a:lnTo>
                      <a:pt x="68" y="3"/>
                    </a:lnTo>
                    <a:lnTo>
                      <a:pt x="68" y="5"/>
                    </a:lnTo>
                    <a:lnTo>
                      <a:pt x="68" y="6"/>
                    </a:lnTo>
                    <a:lnTo>
                      <a:pt x="68" y="6"/>
                    </a:lnTo>
                    <a:lnTo>
                      <a:pt x="68" y="8"/>
                    </a:lnTo>
                    <a:lnTo>
                      <a:pt x="68" y="10"/>
                    </a:lnTo>
                    <a:lnTo>
                      <a:pt x="68" y="13"/>
                    </a:lnTo>
                    <a:lnTo>
                      <a:pt x="68" y="13"/>
                    </a:lnTo>
                    <a:lnTo>
                      <a:pt x="68" y="15"/>
                    </a:lnTo>
                    <a:lnTo>
                      <a:pt x="68" y="15"/>
                    </a:lnTo>
                    <a:lnTo>
                      <a:pt x="68" y="15"/>
                    </a:lnTo>
                    <a:lnTo>
                      <a:pt x="67" y="17"/>
                    </a:lnTo>
                    <a:lnTo>
                      <a:pt x="67" y="17"/>
                    </a:lnTo>
                    <a:lnTo>
                      <a:pt x="67" y="18"/>
                    </a:lnTo>
                    <a:lnTo>
                      <a:pt x="67" y="18"/>
                    </a:lnTo>
                    <a:lnTo>
                      <a:pt x="65" y="18"/>
                    </a:lnTo>
                    <a:lnTo>
                      <a:pt x="65" y="18"/>
                    </a:lnTo>
                    <a:lnTo>
                      <a:pt x="65" y="22"/>
                    </a:lnTo>
                    <a:lnTo>
                      <a:pt x="65" y="22"/>
                    </a:lnTo>
                    <a:lnTo>
                      <a:pt x="65" y="22"/>
                    </a:lnTo>
                    <a:lnTo>
                      <a:pt x="65" y="22"/>
                    </a:lnTo>
                    <a:lnTo>
                      <a:pt x="65" y="25"/>
                    </a:lnTo>
                    <a:lnTo>
                      <a:pt x="65" y="25"/>
                    </a:lnTo>
                    <a:lnTo>
                      <a:pt x="65" y="25"/>
                    </a:lnTo>
                    <a:lnTo>
                      <a:pt x="65" y="25"/>
                    </a:lnTo>
                    <a:lnTo>
                      <a:pt x="63" y="27"/>
                    </a:lnTo>
                    <a:lnTo>
                      <a:pt x="63" y="27"/>
                    </a:lnTo>
                    <a:lnTo>
                      <a:pt x="63" y="29"/>
                    </a:lnTo>
                    <a:lnTo>
                      <a:pt x="63" y="29"/>
                    </a:lnTo>
                    <a:lnTo>
                      <a:pt x="63" y="30"/>
                    </a:lnTo>
                    <a:lnTo>
                      <a:pt x="63" y="30"/>
                    </a:lnTo>
                    <a:lnTo>
                      <a:pt x="63" y="32"/>
                    </a:lnTo>
                    <a:lnTo>
                      <a:pt x="63" y="32"/>
                    </a:lnTo>
                    <a:lnTo>
                      <a:pt x="63" y="32"/>
                    </a:lnTo>
                    <a:lnTo>
                      <a:pt x="65" y="36"/>
                    </a:lnTo>
                    <a:lnTo>
                      <a:pt x="63" y="37"/>
                    </a:lnTo>
                    <a:lnTo>
                      <a:pt x="63" y="37"/>
                    </a:lnTo>
                    <a:lnTo>
                      <a:pt x="63" y="39"/>
                    </a:lnTo>
                    <a:lnTo>
                      <a:pt x="63" y="41"/>
                    </a:lnTo>
                    <a:lnTo>
                      <a:pt x="63" y="41"/>
                    </a:lnTo>
                    <a:lnTo>
                      <a:pt x="63" y="44"/>
                    </a:lnTo>
                    <a:lnTo>
                      <a:pt x="63" y="44"/>
                    </a:lnTo>
                    <a:lnTo>
                      <a:pt x="61" y="46"/>
                    </a:lnTo>
                    <a:lnTo>
                      <a:pt x="61" y="46"/>
                    </a:lnTo>
                    <a:lnTo>
                      <a:pt x="60" y="49"/>
                    </a:lnTo>
                    <a:lnTo>
                      <a:pt x="61" y="51"/>
                    </a:lnTo>
                    <a:lnTo>
                      <a:pt x="61" y="51"/>
                    </a:lnTo>
                    <a:lnTo>
                      <a:pt x="61" y="51"/>
                    </a:lnTo>
                    <a:lnTo>
                      <a:pt x="61" y="51"/>
                    </a:lnTo>
                    <a:lnTo>
                      <a:pt x="61" y="53"/>
                    </a:lnTo>
                    <a:lnTo>
                      <a:pt x="61" y="54"/>
                    </a:lnTo>
                    <a:lnTo>
                      <a:pt x="61" y="54"/>
                    </a:lnTo>
                    <a:lnTo>
                      <a:pt x="61" y="56"/>
                    </a:lnTo>
                    <a:lnTo>
                      <a:pt x="60" y="58"/>
                    </a:lnTo>
                    <a:lnTo>
                      <a:pt x="60" y="58"/>
                    </a:lnTo>
                    <a:lnTo>
                      <a:pt x="60" y="58"/>
                    </a:lnTo>
                    <a:lnTo>
                      <a:pt x="60" y="60"/>
                    </a:lnTo>
                    <a:lnTo>
                      <a:pt x="60" y="60"/>
                    </a:lnTo>
                    <a:lnTo>
                      <a:pt x="60" y="61"/>
                    </a:lnTo>
                    <a:lnTo>
                      <a:pt x="61" y="63"/>
                    </a:lnTo>
                    <a:lnTo>
                      <a:pt x="61" y="65"/>
                    </a:lnTo>
                    <a:lnTo>
                      <a:pt x="63" y="65"/>
                    </a:lnTo>
                    <a:lnTo>
                      <a:pt x="61" y="66"/>
                    </a:lnTo>
                    <a:lnTo>
                      <a:pt x="60" y="68"/>
                    </a:lnTo>
                    <a:lnTo>
                      <a:pt x="56" y="68"/>
                    </a:lnTo>
                    <a:lnTo>
                      <a:pt x="53" y="6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79" name="Freeform 563"/>
              <p:cNvSpPr>
                <a:spLocks/>
              </p:cNvSpPr>
              <p:nvPr/>
            </p:nvSpPr>
            <p:spPr bwMode="auto">
              <a:xfrm>
                <a:off x="1419" y="2389"/>
                <a:ext cx="48" cy="46"/>
              </a:xfrm>
              <a:custGeom>
                <a:avLst/>
                <a:gdLst>
                  <a:gd name="T0" fmla="*/ 43 w 48"/>
                  <a:gd name="T1" fmla="*/ 46 h 46"/>
                  <a:gd name="T2" fmla="*/ 41 w 48"/>
                  <a:gd name="T3" fmla="*/ 44 h 46"/>
                  <a:gd name="T4" fmla="*/ 41 w 48"/>
                  <a:gd name="T5" fmla="*/ 43 h 46"/>
                  <a:gd name="T6" fmla="*/ 36 w 48"/>
                  <a:gd name="T7" fmla="*/ 43 h 46"/>
                  <a:gd name="T8" fmla="*/ 33 w 48"/>
                  <a:gd name="T9" fmla="*/ 41 h 46"/>
                  <a:gd name="T10" fmla="*/ 33 w 48"/>
                  <a:gd name="T11" fmla="*/ 37 h 46"/>
                  <a:gd name="T12" fmla="*/ 34 w 48"/>
                  <a:gd name="T13" fmla="*/ 36 h 46"/>
                  <a:gd name="T14" fmla="*/ 34 w 48"/>
                  <a:gd name="T15" fmla="*/ 36 h 46"/>
                  <a:gd name="T16" fmla="*/ 29 w 48"/>
                  <a:gd name="T17" fmla="*/ 31 h 46"/>
                  <a:gd name="T18" fmla="*/ 26 w 48"/>
                  <a:gd name="T19" fmla="*/ 29 h 46"/>
                  <a:gd name="T20" fmla="*/ 22 w 48"/>
                  <a:gd name="T21" fmla="*/ 27 h 46"/>
                  <a:gd name="T22" fmla="*/ 19 w 48"/>
                  <a:gd name="T23" fmla="*/ 25 h 46"/>
                  <a:gd name="T24" fmla="*/ 17 w 48"/>
                  <a:gd name="T25" fmla="*/ 20 h 46"/>
                  <a:gd name="T26" fmla="*/ 16 w 48"/>
                  <a:gd name="T27" fmla="*/ 24 h 46"/>
                  <a:gd name="T28" fmla="*/ 12 w 48"/>
                  <a:gd name="T29" fmla="*/ 25 h 46"/>
                  <a:gd name="T30" fmla="*/ 12 w 48"/>
                  <a:gd name="T31" fmla="*/ 25 h 46"/>
                  <a:gd name="T32" fmla="*/ 9 w 48"/>
                  <a:gd name="T33" fmla="*/ 24 h 46"/>
                  <a:gd name="T34" fmla="*/ 9 w 48"/>
                  <a:gd name="T35" fmla="*/ 22 h 46"/>
                  <a:gd name="T36" fmla="*/ 7 w 48"/>
                  <a:gd name="T37" fmla="*/ 22 h 46"/>
                  <a:gd name="T38" fmla="*/ 4 w 48"/>
                  <a:gd name="T39" fmla="*/ 20 h 46"/>
                  <a:gd name="T40" fmla="*/ 0 w 48"/>
                  <a:gd name="T41" fmla="*/ 17 h 46"/>
                  <a:gd name="T42" fmla="*/ 0 w 48"/>
                  <a:gd name="T43" fmla="*/ 12 h 46"/>
                  <a:gd name="T44" fmla="*/ 2 w 48"/>
                  <a:gd name="T45" fmla="*/ 10 h 46"/>
                  <a:gd name="T46" fmla="*/ 4 w 48"/>
                  <a:gd name="T47" fmla="*/ 8 h 46"/>
                  <a:gd name="T48" fmla="*/ 4 w 48"/>
                  <a:gd name="T49" fmla="*/ 8 h 46"/>
                  <a:gd name="T50" fmla="*/ 4 w 48"/>
                  <a:gd name="T51" fmla="*/ 8 h 46"/>
                  <a:gd name="T52" fmla="*/ 2 w 48"/>
                  <a:gd name="T53" fmla="*/ 6 h 46"/>
                  <a:gd name="T54" fmla="*/ 2 w 48"/>
                  <a:gd name="T55" fmla="*/ 1 h 46"/>
                  <a:gd name="T56" fmla="*/ 9 w 48"/>
                  <a:gd name="T57" fmla="*/ 0 h 46"/>
                  <a:gd name="T58" fmla="*/ 17 w 48"/>
                  <a:gd name="T59" fmla="*/ 1 h 46"/>
                  <a:gd name="T60" fmla="*/ 24 w 48"/>
                  <a:gd name="T61" fmla="*/ 3 h 46"/>
                  <a:gd name="T62" fmla="*/ 29 w 48"/>
                  <a:gd name="T63" fmla="*/ 5 h 46"/>
                  <a:gd name="T64" fmla="*/ 34 w 48"/>
                  <a:gd name="T65" fmla="*/ 3 h 46"/>
                  <a:gd name="T66" fmla="*/ 36 w 48"/>
                  <a:gd name="T67" fmla="*/ 8 h 46"/>
                  <a:gd name="T68" fmla="*/ 38 w 48"/>
                  <a:gd name="T69" fmla="*/ 10 h 46"/>
                  <a:gd name="T70" fmla="*/ 40 w 48"/>
                  <a:gd name="T71" fmla="*/ 12 h 46"/>
                  <a:gd name="T72" fmla="*/ 41 w 48"/>
                  <a:gd name="T73" fmla="*/ 13 h 46"/>
                  <a:gd name="T74" fmla="*/ 43 w 48"/>
                  <a:gd name="T75" fmla="*/ 17 h 46"/>
                  <a:gd name="T76" fmla="*/ 46 w 48"/>
                  <a:gd name="T77" fmla="*/ 20 h 46"/>
                  <a:gd name="T78" fmla="*/ 48 w 48"/>
                  <a:gd name="T79" fmla="*/ 24 h 46"/>
                  <a:gd name="T80" fmla="*/ 46 w 48"/>
                  <a:gd name="T81" fmla="*/ 29 h 46"/>
                  <a:gd name="T82" fmla="*/ 46 w 48"/>
                  <a:gd name="T83" fmla="*/ 32 h 46"/>
                  <a:gd name="T84" fmla="*/ 48 w 48"/>
                  <a:gd name="T85" fmla="*/ 37 h 46"/>
                  <a:gd name="T86" fmla="*/ 46 w 48"/>
                  <a:gd name="T87" fmla="*/ 37 h 46"/>
                  <a:gd name="T88" fmla="*/ 48 w 48"/>
                  <a:gd name="T89" fmla="*/ 43 h 46"/>
                  <a:gd name="T90" fmla="*/ 46 w 48"/>
                  <a:gd name="T91"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46">
                    <a:moveTo>
                      <a:pt x="43" y="46"/>
                    </a:moveTo>
                    <a:lnTo>
                      <a:pt x="43" y="46"/>
                    </a:lnTo>
                    <a:lnTo>
                      <a:pt x="41" y="44"/>
                    </a:lnTo>
                    <a:lnTo>
                      <a:pt x="41" y="44"/>
                    </a:lnTo>
                    <a:lnTo>
                      <a:pt x="41" y="43"/>
                    </a:lnTo>
                    <a:lnTo>
                      <a:pt x="41" y="43"/>
                    </a:lnTo>
                    <a:lnTo>
                      <a:pt x="41" y="43"/>
                    </a:lnTo>
                    <a:lnTo>
                      <a:pt x="36" y="43"/>
                    </a:lnTo>
                    <a:lnTo>
                      <a:pt x="36" y="43"/>
                    </a:lnTo>
                    <a:lnTo>
                      <a:pt x="33" y="41"/>
                    </a:lnTo>
                    <a:lnTo>
                      <a:pt x="33" y="41"/>
                    </a:lnTo>
                    <a:lnTo>
                      <a:pt x="33" y="37"/>
                    </a:lnTo>
                    <a:lnTo>
                      <a:pt x="34" y="36"/>
                    </a:lnTo>
                    <a:lnTo>
                      <a:pt x="34" y="36"/>
                    </a:lnTo>
                    <a:lnTo>
                      <a:pt x="34" y="36"/>
                    </a:lnTo>
                    <a:lnTo>
                      <a:pt x="34" y="36"/>
                    </a:lnTo>
                    <a:lnTo>
                      <a:pt x="33" y="32"/>
                    </a:lnTo>
                    <a:lnTo>
                      <a:pt x="29" y="31"/>
                    </a:lnTo>
                    <a:lnTo>
                      <a:pt x="28" y="29"/>
                    </a:lnTo>
                    <a:lnTo>
                      <a:pt x="26" y="29"/>
                    </a:lnTo>
                    <a:lnTo>
                      <a:pt x="24" y="27"/>
                    </a:lnTo>
                    <a:lnTo>
                      <a:pt x="22" y="27"/>
                    </a:lnTo>
                    <a:lnTo>
                      <a:pt x="21" y="27"/>
                    </a:lnTo>
                    <a:lnTo>
                      <a:pt x="19" y="25"/>
                    </a:lnTo>
                    <a:lnTo>
                      <a:pt x="19" y="24"/>
                    </a:lnTo>
                    <a:lnTo>
                      <a:pt x="17" y="20"/>
                    </a:lnTo>
                    <a:lnTo>
                      <a:pt x="16" y="19"/>
                    </a:lnTo>
                    <a:lnTo>
                      <a:pt x="16" y="24"/>
                    </a:lnTo>
                    <a:lnTo>
                      <a:pt x="14" y="24"/>
                    </a:lnTo>
                    <a:lnTo>
                      <a:pt x="12" y="25"/>
                    </a:lnTo>
                    <a:lnTo>
                      <a:pt x="12" y="25"/>
                    </a:lnTo>
                    <a:lnTo>
                      <a:pt x="12" y="25"/>
                    </a:lnTo>
                    <a:lnTo>
                      <a:pt x="9" y="24"/>
                    </a:lnTo>
                    <a:lnTo>
                      <a:pt x="9" y="24"/>
                    </a:lnTo>
                    <a:lnTo>
                      <a:pt x="9" y="22"/>
                    </a:lnTo>
                    <a:lnTo>
                      <a:pt x="9" y="22"/>
                    </a:lnTo>
                    <a:lnTo>
                      <a:pt x="7" y="22"/>
                    </a:lnTo>
                    <a:lnTo>
                      <a:pt x="7" y="22"/>
                    </a:lnTo>
                    <a:lnTo>
                      <a:pt x="5" y="22"/>
                    </a:lnTo>
                    <a:lnTo>
                      <a:pt x="4" y="20"/>
                    </a:lnTo>
                    <a:lnTo>
                      <a:pt x="2" y="19"/>
                    </a:lnTo>
                    <a:lnTo>
                      <a:pt x="0" y="17"/>
                    </a:lnTo>
                    <a:lnTo>
                      <a:pt x="0" y="13"/>
                    </a:lnTo>
                    <a:lnTo>
                      <a:pt x="0" y="12"/>
                    </a:lnTo>
                    <a:lnTo>
                      <a:pt x="0" y="12"/>
                    </a:lnTo>
                    <a:lnTo>
                      <a:pt x="2" y="10"/>
                    </a:lnTo>
                    <a:lnTo>
                      <a:pt x="2" y="8"/>
                    </a:lnTo>
                    <a:lnTo>
                      <a:pt x="4" y="8"/>
                    </a:lnTo>
                    <a:lnTo>
                      <a:pt x="4" y="8"/>
                    </a:lnTo>
                    <a:lnTo>
                      <a:pt x="4" y="8"/>
                    </a:lnTo>
                    <a:lnTo>
                      <a:pt x="4" y="8"/>
                    </a:lnTo>
                    <a:lnTo>
                      <a:pt x="4" y="8"/>
                    </a:lnTo>
                    <a:lnTo>
                      <a:pt x="2" y="6"/>
                    </a:lnTo>
                    <a:lnTo>
                      <a:pt x="2" y="6"/>
                    </a:lnTo>
                    <a:lnTo>
                      <a:pt x="2" y="3"/>
                    </a:lnTo>
                    <a:lnTo>
                      <a:pt x="2" y="1"/>
                    </a:lnTo>
                    <a:lnTo>
                      <a:pt x="5" y="0"/>
                    </a:lnTo>
                    <a:lnTo>
                      <a:pt x="9" y="0"/>
                    </a:lnTo>
                    <a:lnTo>
                      <a:pt x="16" y="1"/>
                    </a:lnTo>
                    <a:lnTo>
                      <a:pt x="17" y="1"/>
                    </a:lnTo>
                    <a:lnTo>
                      <a:pt x="22" y="1"/>
                    </a:lnTo>
                    <a:lnTo>
                      <a:pt x="24" y="3"/>
                    </a:lnTo>
                    <a:lnTo>
                      <a:pt x="26" y="5"/>
                    </a:lnTo>
                    <a:lnTo>
                      <a:pt x="29" y="5"/>
                    </a:lnTo>
                    <a:lnTo>
                      <a:pt x="31" y="5"/>
                    </a:lnTo>
                    <a:lnTo>
                      <a:pt x="34" y="3"/>
                    </a:lnTo>
                    <a:lnTo>
                      <a:pt x="36" y="6"/>
                    </a:lnTo>
                    <a:lnTo>
                      <a:pt x="36" y="8"/>
                    </a:lnTo>
                    <a:lnTo>
                      <a:pt x="38" y="8"/>
                    </a:lnTo>
                    <a:lnTo>
                      <a:pt x="38" y="10"/>
                    </a:lnTo>
                    <a:lnTo>
                      <a:pt x="40" y="12"/>
                    </a:lnTo>
                    <a:lnTo>
                      <a:pt x="40" y="12"/>
                    </a:lnTo>
                    <a:lnTo>
                      <a:pt x="41" y="13"/>
                    </a:lnTo>
                    <a:lnTo>
                      <a:pt x="41" y="13"/>
                    </a:lnTo>
                    <a:lnTo>
                      <a:pt x="41" y="15"/>
                    </a:lnTo>
                    <a:lnTo>
                      <a:pt x="43" y="17"/>
                    </a:lnTo>
                    <a:lnTo>
                      <a:pt x="45" y="17"/>
                    </a:lnTo>
                    <a:lnTo>
                      <a:pt x="46" y="20"/>
                    </a:lnTo>
                    <a:lnTo>
                      <a:pt x="46" y="22"/>
                    </a:lnTo>
                    <a:lnTo>
                      <a:pt x="48" y="24"/>
                    </a:lnTo>
                    <a:lnTo>
                      <a:pt x="48" y="24"/>
                    </a:lnTo>
                    <a:lnTo>
                      <a:pt x="46" y="29"/>
                    </a:lnTo>
                    <a:lnTo>
                      <a:pt x="46" y="29"/>
                    </a:lnTo>
                    <a:lnTo>
                      <a:pt x="46" y="32"/>
                    </a:lnTo>
                    <a:lnTo>
                      <a:pt x="48" y="32"/>
                    </a:lnTo>
                    <a:lnTo>
                      <a:pt x="48" y="37"/>
                    </a:lnTo>
                    <a:lnTo>
                      <a:pt x="46" y="37"/>
                    </a:lnTo>
                    <a:lnTo>
                      <a:pt x="46" y="37"/>
                    </a:lnTo>
                    <a:lnTo>
                      <a:pt x="48" y="39"/>
                    </a:lnTo>
                    <a:lnTo>
                      <a:pt x="48" y="43"/>
                    </a:lnTo>
                    <a:lnTo>
                      <a:pt x="46" y="43"/>
                    </a:lnTo>
                    <a:lnTo>
                      <a:pt x="46" y="44"/>
                    </a:lnTo>
                    <a:lnTo>
                      <a:pt x="43" y="4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80" name="Freeform 564"/>
              <p:cNvSpPr>
                <a:spLocks/>
              </p:cNvSpPr>
              <p:nvPr/>
            </p:nvSpPr>
            <p:spPr bwMode="auto">
              <a:xfrm>
                <a:off x="950" y="2047"/>
                <a:ext cx="457" cy="278"/>
              </a:xfrm>
              <a:custGeom>
                <a:avLst/>
                <a:gdLst>
                  <a:gd name="T0" fmla="*/ 339 w 457"/>
                  <a:gd name="T1" fmla="*/ 266 h 278"/>
                  <a:gd name="T2" fmla="*/ 310 w 457"/>
                  <a:gd name="T3" fmla="*/ 275 h 278"/>
                  <a:gd name="T4" fmla="*/ 281 w 457"/>
                  <a:gd name="T5" fmla="*/ 266 h 278"/>
                  <a:gd name="T6" fmla="*/ 262 w 457"/>
                  <a:gd name="T7" fmla="*/ 259 h 278"/>
                  <a:gd name="T8" fmla="*/ 230 w 457"/>
                  <a:gd name="T9" fmla="*/ 240 h 278"/>
                  <a:gd name="T10" fmla="*/ 206 w 457"/>
                  <a:gd name="T11" fmla="*/ 232 h 278"/>
                  <a:gd name="T12" fmla="*/ 172 w 457"/>
                  <a:gd name="T13" fmla="*/ 201 h 278"/>
                  <a:gd name="T14" fmla="*/ 178 w 457"/>
                  <a:gd name="T15" fmla="*/ 196 h 278"/>
                  <a:gd name="T16" fmla="*/ 178 w 457"/>
                  <a:gd name="T17" fmla="*/ 185 h 278"/>
                  <a:gd name="T18" fmla="*/ 165 w 457"/>
                  <a:gd name="T19" fmla="*/ 160 h 278"/>
                  <a:gd name="T20" fmla="*/ 136 w 457"/>
                  <a:gd name="T21" fmla="*/ 129 h 278"/>
                  <a:gd name="T22" fmla="*/ 125 w 457"/>
                  <a:gd name="T23" fmla="*/ 120 h 278"/>
                  <a:gd name="T24" fmla="*/ 115 w 457"/>
                  <a:gd name="T25" fmla="*/ 113 h 278"/>
                  <a:gd name="T26" fmla="*/ 119 w 457"/>
                  <a:gd name="T27" fmla="*/ 106 h 278"/>
                  <a:gd name="T28" fmla="*/ 110 w 457"/>
                  <a:gd name="T29" fmla="*/ 98 h 278"/>
                  <a:gd name="T30" fmla="*/ 101 w 457"/>
                  <a:gd name="T31" fmla="*/ 91 h 278"/>
                  <a:gd name="T32" fmla="*/ 96 w 457"/>
                  <a:gd name="T33" fmla="*/ 81 h 278"/>
                  <a:gd name="T34" fmla="*/ 67 w 457"/>
                  <a:gd name="T35" fmla="*/ 50 h 278"/>
                  <a:gd name="T36" fmla="*/ 62 w 457"/>
                  <a:gd name="T37" fmla="*/ 27 h 278"/>
                  <a:gd name="T38" fmla="*/ 47 w 457"/>
                  <a:gd name="T39" fmla="*/ 22 h 278"/>
                  <a:gd name="T40" fmla="*/ 36 w 457"/>
                  <a:gd name="T41" fmla="*/ 27 h 278"/>
                  <a:gd name="T42" fmla="*/ 55 w 457"/>
                  <a:gd name="T43" fmla="*/ 58 h 278"/>
                  <a:gd name="T44" fmla="*/ 67 w 457"/>
                  <a:gd name="T45" fmla="*/ 81 h 278"/>
                  <a:gd name="T46" fmla="*/ 81 w 457"/>
                  <a:gd name="T47" fmla="*/ 96 h 278"/>
                  <a:gd name="T48" fmla="*/ 93 w 457"/>
                  <a:gd name="T49" fmla="*/ 117 h 278"/>
                  <a:gd name="T50" fmla="*/ 98 w 457"/>
                  <a:gd name="T51" fmla="*/ 132 h 278"/>
                  <a:gd name="T52" fmla="*/ 103 w 457"/>
                  <a:gd name="T53" fmla="*/ 137 h 278"/>
                  <a:gd name="T54" fmla="*/ 115 w 457"/>
                  <a:gd name="T55" fmla="*/ 148 h 278"/>
                  <a:gd name="T56" fmla="*/ 112 w 457"/>
                  <a:gd name="T57" fmla="*/ 161 h 278"/>
                  <a:gd name="T58" fmla="*/ 88 w 457"/>
                  <a:gd name="T59" fmla="*/ 141 h 278"/>
                  <a:gd name="T60" fmla="*/ 76 w 457"/>
                  <a:gd name="T61" fmla="*/ 124 h 278"/>
                  <a:gd name="T62" fmla="*/ 74 w 457"/>
                  <a:gd name="T63" fmla="*/ 113 h 278"/>
                  <a:gd name="T64" fmla="*/ 59 w 457"/>
                  <a:gd name="T65" fmla="*/ 99 h 278"/>
                  <a:gd name="T66" fmla="*/ 40 w 457"/>
                  <a:gd name="T67" fmla="*/ 91 h 278"/>
                  <a:gd name="T68" fmla="*/ 45 w 457"/>
                  <a:gd name="T69" fmla="*/ 74 h 278"/>
                  <a:gd name="T70" fmla="*/ 19 w 457"/>
                  <a:gd name="T71" fmla="*/ 45 h 278"/>
                  <a:gd name="T72" fmla="*/ 12 w 457"/>
                  <a:gd name="T73" fmla="*/ 27 h 278"/>
                  <a:gd name="T74" fmla="*/ 4 w 457"/>
                  <a:gd name="T75" fmla="*/ 10 h 278"/>
                  <a:gd name="T76" fmla="*/ 161 w 457"/>
                  <a:gd name="T77" fmla="*/ 17 h 278"/>
                  <a:gd name="T78" fmla="*/ 185 w 457"/>
                  <a:gd name="T79" fmla="*/ 34 h 278"/>
                  <a:gd name="T80" fmla="*/ 211 w 457"/>
                  <a:gd name="T81" fmla="*/ 62 h 278"/>
                  <a:gd name="T82" fmla="*/ 240 w 457"/>
                  <a:gd name="T83" fmla="*/ 50 h 278"/>
                  <a:gd name="T84" fmla="*/ 254 w 457"/>
                  <a:gd name="T85" fmla="*/ 72 h 278"/>
                  <a:gd name="T86" fmla="*/ 269 w 457"/>
                  <a:gd name="T87" fmla="*/ 93 h 278"/>
                  <a:gd name="T88" fmla="*/ 273 w 457"/>
                  <a:gd name="T89" fmla="*/ 103 h 278"/>
                  <a:gd name="T90" fmla="*/ 302 w 457"/>
                  <a:gd name="T91" fmla="*/ 117 h 278"/>
                  <a:gd name="T92" fmla="*/ 293 w 457"/>
                  <a:gd name="T93" fmla="*/ 139 h 278"/>
                  <a:gd name="T94" fmla="*/ 303 w 457"/>
                  <a:gd name="T95" fmla="*/ 194 h 278"/>
                  <a:gd name="T96" fmla="*/ 331 w 457"/>
                  <a:gd name="T97" fmla="*/ 227 h 278"/>
                  <a:gd name="T98" fmla="*/ 361 w 457"/>
                  <a:gd name="T99" fmla="*/ 230 h 278"/>
                  <a:gd name="T100" fmla="*/ 382 w 457"/>
                  <a:gd name="T101" fmla="*/ 227 h 278"/>
                  <a:gd name="T102" fmla="*/ 394 w 457"/>
                  <a:gd name="T103" fmla="*/ 220 h 278"/>
                  <a:gd name="T104" fmla="*/ 399 w 457"/>
                  <a:gd name="T105" fmla="*/ 197 h 278"/>
                  <a:gd name="T106" fmla="*/ 444 w 457"/>
                  <a:gd name="T107" fmla="*/ 180 h 278"/>
                  <a:gd name="T108" fmla="*/ 449 w 457"/>
                  <a:gd name="T109" fmla="*/ 203 h 278"/>
                  <a:gd name="T110" fmla="*/ 440 w 457"/>
                  <a:gd name="T111" fmla="*/ 235 h 278"/>
                  <a:gd name="T112" fmla="*/ 432 w 457"/>
                  <a:gd name="T113" fmla="*/ 233 h 278"/>
                  <a:gd name="T114" fmla="*/ 392 w 457"/>
                  <a:gd name="T115" fmla="*/ 252 h 278"/>
                  <a:gd name="T116" fmla="*/ 387 w 457"/>
                  <a:gd name="T117" fmla="*/ 27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7" h="278">
                    <a:moveTo>
                      <a:pt x="361" y="278"/>
                    </a:moveTo>
                    <a:lnTo>
                      <a:pt x="361" y="278"/>
                    </a:lnTo>
                    <a:lnTo>
                      <a:pt x="360" y="278"/>
                    </a:lnTo>
                    <a:lnTo>
                      <a:pt x="353" y="273"/>
                    </a:lnTo>
                    <a:lnTo>
                      <a:pt x="349" y="268"/>
                    </a:lnTo>
                    <a:lnTo>
                      <a:pt x="346" y="268"/>
                    </a:lnTo>
                    <a:lnTo>
                      <a:pt x="346" y="268"/>
                    </a:lnTo>
                    <a:lnTo>
                      <a:pt x="339" y="266"/>
                    </a:lnTo>
                    <a:lnTo>
                      <a:pt x="339" y="266"/>
                    </a:lnTo>
                    <a:lnTo>
                      <a:pt x="339" y="266"/>
                    </a:lnTo>
                    <a:lnTo>
                      <a:pt x="336" y="264"/>
                    </a:lnTo>
                    <a:lnTo>
                      <a:pt x="336" y="264"/>
                    </a:lnTo>
                    <a:lnTo>
                      <a:pt x="334" y="264"/>
                    </a:lnTo>
                    <a:lnTo>
                      <a:pt x="332" y="268"/>
                    </a:lnTo>
                    <a:lnTo>
                      <a:pt x="320" y="273"/>
                    </a:lnTo>
                    <a:lnTo>
                      <a:pt x="314" y="275"/>
                    </a:lnTo>
                    <a:lnTo>
                      <a:pt x="310" y="275"/>
                    </a:lnTo>
                    <a:lnTo>
                      <a:pt x="310" y="275"/>
                    </a:lnTo>
                    <a:lnTo>
                      <a:pt x="298" y="271"/>
                    </a:lnTo>
                    <a:lnTo>
                      <a:pt x="298" y="271"/>
                    </a:lnTo>
                    <a:lnTo>
                      <a:pt x="295" y="271"/>
                    </a:lnTo>
                    <a:lnTo>
                      <a:pt x="290" y="269"/>
                    </a:lnTo>
                    <a:lnTo>
                      <a:pt x="290" y="269"/>
                    </a:lnTo>
                    <a:lnTo>
                      <a:pt x="286" y="268"/>
                    </a:lnTo>
                    <a:lnTo>
                      <a:pt x="283" y="266"/>
                    </a:lnTo>
                    <a:lnTo>
                      <a:pt x="283" y="266"/>
                    </a:lnTo>
                    <a:lnTo>
                      <a:pt x="281" y="266"/>
                    </a:lnTo>
                    <a:lnTo>
                      <a:pt x="279" y="264"/>
                    </a:lnTo>
                    <a:lnTo>
                      <a:pt x="279" y="264"/>
                    </a:lnTo>
                    <a:lnTo>
                      <a:pt x="279" y="264"/>
                    </a:lnTo>
                    <a:lnTo>
                      <a:pt x="278" y="263"/>
                    </a:lnTo>
                    <a:lnTo>
                      <a:pt x="278" y="263"/>
                    </a:lnTo>
                    <a:lnTo>
                      <a:pt x="276" y="261"/>
                    </a:lnTo>
                    <a:lnTo>
                      <a:pt x="276" y="261"/>
                    </a:lnTo>
                    <a:lnTo>
                      <a:pt x="262" y="259"/>
                    </a:lnTo>
                    <a:lnTo>
                      <a:pt x="262" y="259"/>
                    </a:lnTo>
                    <a:lnTo>
                      <a:pt x="254" y="254"/>
                    </a:lnTo>
                    <a:lnTo>
                      <a:pt x="254" y="254"/>
                    </a:lnTo>
                    <a:lnTo>
                      <a:pt x="247" y="252"/>
                    </a:lnTo>
                    <a:lnTo>
                      <a:pt x="243" y="251"/>
                    </a:lnTo>
                    <a:lnTo>
                      <a:pt x="243" y="251"/>
                    </a:lnTo>
                    <a:lnTo>
                      <a:pt x="237" y="245"/>
                    </a:lnTo>
                    <a:lnTo>
                      <a:pt x="230" y="240"/>
                    </a:lnTo>
                    <a:lnTo>
                      <a:pt x="230" y="240"/>
                    </a:lnTo>
                    <a:lnTo>
                      <a:pt x="230" y="240"/>
                    </a:lnTo>
                    <a:lnTo>
                      <a:pt x="226" y="239"/>
                    </a:lnTo>
                    <a:lnTo>
                      <a:pt x="226" y="239"/>
                    </a:lnTo>
                    <a:lnTo>
                      <a:pt x="223" y="239"/>
                    </a:lnTo>
                    <a:lnTo>
                      <a:pt x="223" y="239"/>
                    </a:lnTo>
                    <a:lnTo>
                      <a:pt x="216" y="237"/>
                    </a:lnTo>
                    <a:lnTo>
                      <a:pt x="207" y="233"/>
                    </a:lnTo>
                    <a:lnTo>
                      <a:pt x="207" y="233"/>
                    </a:lnTo>
                    <a:lnTo>
                      <a:pt x="206" y="232"/>
                    </a:lnTo>
                    <a:lnTo>
                      <a:pt x="206" y="232"/>
                    </a:lnTo>
                    <a:lnTo>
                      <a:pt x="196" y="223"/>
                    </a:lnTo>
                    <a:lnTo>
                      <a:pt x="196" y="223"/>
                    </a:lnTo>
                    <a:lnTo>
                      <a:pt x="190" y="221"/>
                    </a:lnTo>
                    <a:lnTo>
                      <a:pt x="190" y="221"/>
                    </a:lnTo>
                    <a:lnTo>
                      <a:pt x="185" y="220"/>
                    </a:lnTo>
                    <a:lnTo>
                      <a:pt x="185" y="220"/>
                    </a:lnTo>
                    <a:lnTo>
                      <a:pt x="177" y="211"/>
                    </a:lnTo>
                    <a:lnTo>
                      <a:pt x="177" y="211"/>
                    </a:lnTo>
                    <a:lnTo>
                      <a:pt x="172" y="201"/>
                    </a:lnTo>
                    <a:lnTo>
                      <a:pt x="172" y="201"/>
                    </a:lnTo>
                    <a:lnTo>
                      <a:pt x="173" y="199"/>
                    </a:lnTo>
                    <a:lnTo>
                      <a:pt x="177" y="197"/>
                    </a:lnTo>
                    <a:lnTo>
                      <a:pt x="177" y="197"/>
                    </a:lnTo>
                    <a:lnTo>
                      <a:pt x="177" y="197"/>
                    </a:lnTo>
                    <a:lnTo>
                      <a:pt x="177" y="197"/>
                    </a:lnTo>
                    <a:lnTo>
                      <a:pt x="177" y="197"/>
                    </a:lnTo>
                    <a:lnTo>
                      <a:pt x="177" y="197"/>
                    </a:lnTo>
                    <a:lnTo>
                      <a:pt x="178" y="196"/>
                    </a:lnTo>
                    <a:lnTo>
                      <a:pt x="178" y="196"/>
                    </a:lnTo>
                    <a:lnTo>
                      <a:pt x="177" y="196"/>
                    </a:lnTo>
                    <a:lnTo>
                      <a:pt x="175" y="196"/>
                    </a:lnTo>
                    <a:lnTo>
                      <a:pt x="175" y="194"/>
                    </a:lnTo>
                    <a:lnTo>
                      <a:pt x="175" y="194"/>
                    </a:lnTo>
                    <a:lnTo>
                      <a:pt x="178" y="189"/>
                    </a:lnTo>
                    <a:lnTo>
                      <a:pt x="178" y="189"/>
                    </a:lnTo>
                    <a:lnTo>
                      <a:pt x="178" y="185"/>
                    </a:lnTo>
                    <a:lnTo>
                      <a:pt x="178" y="185"/>
                    </a:lnTo>
                    <a:lnTo>
                      <a:pt x="178" y="182"/>
                    </a:lnTo>
                    <a:lnTo>
                      <a:pt x="178" y="182"/>
                    </a:lnTo>
                    <a:lnTo>
                      <a:pt x="175" y="180"/>
                    </a:lnTo>
                    <a:lnTo>
                      <a:pt x="175" y="180"/>
                    </a:lnTo>
                    <a:lnTo>
                      <a:pt x="175" y="180"/>
                    </a:lnTo>
                    <a:lnTo>
                      <a:pt x="175" y="180"/>
                    </a:lnTo>
                    <a:lnTo>
                      <a:pt x="172" y="168"/>
                    </a:lnTo>
                    <a:lnTo>
                      <a:pt x="172" y="168"/>
                    </a:lnTo>
                    <a:lnTo>
                      <a:pt x="165" y="160"/>
                    </a:lnTo>
                    <a:lnTo>
                      <a:pt x="165" y="160"/>
                    </a:lnTo>
                    <a:lnTo>
                      <a:pt x="160" y="154"/>
                    </a:lnTo>
                    <a:lnTo>
                      <a:pt x="149" y="142"/>
                    </a:lnTo>
                    <a:lnTo>
                      <a:pt x="149" y="142"/>
                    </a:lnTo>
                    <a:lnTo>
                      <a:pt x="137" y="134"/>
                    </a:lnTo>
                    <a:lnTo>
                      <a:pt x="137" y="134"/>
                    </a:lnTo>
                    <a:lnTo>
                      <a:pt x="136" y="132"/>
                    </a:lnTo>
                    <a:lnTo>
                      <a:pt x="136" y="129"/>
                    </a:lnTo>
                    <a:lnTo>
                      <a:pt x="136" y="129"/>
                    </a:lnTo>
                    <a:lnTo>
                      <a:pt x="136" y="127"/>
                    </a:lnTo>
                    <a:lnTo>
                      <a:pt x="136" y="127"/>
                    </a:lnTo>
                    <a:lnTo>
                      <a:pt x="132" y="125"/>
                    </a:lnTo>
                    <a:lnTo>
                      <a:pt x="132" y="125"/>
                    </a:lnTo>
                    <a:lnTo>
                      <a:pt x="129" y="124"/>
                    </a:lnTo>
                    <a:lnTo>
                      <a:pt x="129" y="124"/>
                    </a:lnTo>
                    <a:lnTo>
                      <a:pt x="127" y="120"/>
                    </a:lnTo>
                    <a:lnTo>
                      <a:pt x="127" y="120"/>
                    </a:lnTo>
                    <a:lnTo>
                      <a:pt x="125" y="120"/>
                    </a:lnTo>
                    <a:lnTo>
                      <a:pt x="125" y="120"/>
                    </a:lnTo>
                    <a:lnTo>
                      <a:pt x="125" y="120"/>
                    </a:lnTo>
                    <a:lnTo>
                      <a:pt x="125" y="120"/>
                    </a:lnTo>
                    <a:lnTo>
                      <a:pt x="124" y="118"/>
                    </a:lnTo>
                    <a:lnTo>
                      <a:pt x="124" y="118"/>
                    </a:lnTo>
                    <a:lnTo>
                      <a:pt x="120" y="118"/>
                    </a:lnTo>
                    <a:lnTo>
                      <a:pt x="120" y="118"/>
                    </a:lnTo>
                    <a:lnTo>
                      <a:pt x="117" y="117"/>
                    </a:lnTo>
                    <a:lnTo>
                      <a:pt x="115" y="113"/>
                    </a:lnTo>
                    <a:lnTo>
                      <a:pt x="115" y="113"/>
                    </a:lnTo>
                    <a:lnTo>
                      <a:pt x="115" y="113"/>
                    </a:lnTo>
                    <a:lnTo>
                      <a:pt x="115" y="111"/>
                    </a:lnTo>
                    <a:lnTo>
                      <a:pt x="117" y="110"/>
                    </a:lnTo>
                    <a:lnTo>
                      <a:pt x="117" y="110"/>
                    </a:lnTo>
                    <a:lnTo>
                      <a:pt x="117" y="108"/>
                    </a:lnTo>
                    <a:lnTo>
                      <a:pt x="117" y="108"/>
                    </a:lnTo>
                    <a:lnTo>
                      <a:pt x="119" y="106"/>
                    </a:lnTo>
                    <a:lnTo>
                      <a:pt x="119" y="106"/>
                    </a:lnTo>
                    <a:lnTo>
                      <a:pt x="117" y="103"/>
                    </a:lnTo>
                    <a:lnTo>
                      <a:pt x="117" y="103"/>
                    </a:lnTo>
                    <a:lnTo>
                      <a:pt x="117" y="101"/>
                    </a:lnTo>
                    <a:lnTo>
                      <a:pt x="117" y="101"/>
                    </a:lnTo>
                    <a:lnTo>
                      <a:pt x="117" y="101"/>
                    </a:lnTo>
                    <a:lnTo>
                      <a:pt x="117" y="101"/>
                    </a:lnTo>
                    <a:lnTo>
                      <a:pt x="112" y="101"/>
                    </a:lnTo>
                    <a:lnTo>
                      <a:pt x="110" y="99"/>
                    </a:lnTo>
                    <a:lnTo>
                      <a:pt x="110" y="98"/>
                    </a:lnTo>
                    <a:lnTo>
                      <a:pt x="110" y="98"/>
                    </a:lnTo>
                    <a:lnTo>
                      <a:pt x="108" y="94"/>
                    </a:lnTo>
                    <a:lnTo>
                      <a:pt x="108" y="94"/>
                    </a:lnTo>
                    <a:lnTo>
                      <a:pt x="107" y="94"/>
                    </a:lnTo>
                    <a:lnTo>
                      <a:pt x="107" y="94"/>
                    </a:lnTo>
                    <a:lnTo>
                      <a:pt x="105" y="94"/>
                    </a:lnTo>
                    <a:lnTo>
                      <a:pt x="103" y="93"/>
                    </a:lnTo>
                    <a:lnTo>
                      <a:pt x="103" y="93"/>
                    </a:lnTo>
                    <a:lnTo>
                      <a:pt x="101" y="91"/>
                    </a:lnTo>
                    <a:lnTo>
                      <a:pt x="101" y="91"/>
                    </a:lnTo>
                    <a:lnTo>
                      <a:pt x="98" y="89"/>
                    </a:lnTo>
                    <a:lnTo>
                      <a:pt x="96" y="87"/>
                    </a:lnTo>
                    <a:lnTo>
                      <a:pt x="96" y="87"/>
                    </a:lnTo>
                    <a:lnTo>
                      <a:pt x="98" y="84"/>
                    </a:lnTo>
                    <a:lnTo>
                      <a:pt x="98" y="84"/>
                    </a:lnTo>
                    <a:lnTo>
                      <a:pt x="98" y="82"/>
                    </a:lnTo>
                    <a:lnTo>
                      <a:pt x="98" y="82"/>
                    </a:lnTo>
                    <a:lnTo>
                      <a:pt x="96" y="81"/>
                    </a:lnTo>
                    <a:lnTo>
                      <a:pt x="96" y="81"/>
                    </a:lnTo>
                    <a:lnTo>
                      <a:pt x="95" y="82"/>
                    </a:lnTo>
                    <a:lnTo>
                      <a:pt x="93" y="84"/>
                    </a:lnTo>
                    <a:lnTo>
                      <a:pt x="89" y="79"/>
                    </a:lnTo>
                    <a:lnTo>
                      <a:pt x="81" y="70"/>
                    </a:lnTo>
                    <a:lnTo>
                      <a:pt x="76" y="63"/>
                    </a:lnTo>
                    <a:lnTo>
                      <a:pt x="74" y="60"/>
                    </a:lnTo>
                    <a:lnTo>
                      <a:pt x="67" y="50"/>
                    </a:lnTo>
                    <a:lnTo>
                      <a:pt x="67" y="50"/>
                    </a:lnTo>
                    <a:lnTo>
                      <a:pt x="65" y="43"/>
                    </a:lnTo>
                    <a:lnTo>
                      <a:pt x="65" y="43"/>
                    </a:lnTo>
                    <a:lnTo>
                      <a:pt x="62" y="38"/>
                    </a:lnTo>
                    <a:lnTo>
                      <a:pt x="60" y="36"/>
                    </a:lnTo>
                    <a:lnTo>
                      <a:pt x="60" y="36"/>
                    </a:lnTo>
                    <a:lnTo>
                      <a:pt x="60" y="32"/>
                    </a:lnTo>
                    <a:lnTo>
                      <a:pt x="60" y="32"/>
                    </a:lnTo>
                    <a:lnTo>
                      <a:pt x="62" y="27"/>
                    </a:lnTo>
                    <a:lnTo>
                      <a:pt x="62" y="27"/>
                    </a:lnTo>
                    <a:lnTo>
                      <a:pt x="54" y="26"/>
                    </a:lnTo>
                    <a:lnTo>
                      <a:pt x="54" y="26"/>
                    </a:lnTo>
                    <a:lnTo>
                      <a:pt x="54" y="24"/>
                    </a:lnTo>
                    <a:lnTo>
                      <a:pt x="54" y="24"/>
                    </a:lnTo>
                    <a:lnTo>
                      <a:pt x="52" y="22"/>
                    </a:lnTo>
                    <a:lnTo>
                      <a:pt x="48" y="22"/>
                    </a:lnTo>
                    <a:lnTo>
                      <a:pt x="48" y="22"/>
                    </a:lnTo>
                    <a:lnTo>
                      <a:pt x="47" y="22"/>
                    </a:lnTo>
                    <a:lnTo>
                      <a:pt x="47" y="22"/>
                    </a:lnTo>
                    <a:lnTo>
                      <a:pt x="45" y="22"/>
                    </a:lnTo>
                    <a:lnTo>
                      <a:pt x="45" y="22"/>
                    </a:lnTo>
                    <a:lnTo>
                      <a:pt x="42" y="20"/>
                    </a:lnTo>
                    <a:lnTo>
                      <a:pt x="36" y="17"/>
                    </a:lnTo>
                    <a:lnTo>
                      <a:pt x="36" y="17"/>
                    </a:lnTo>
                    <a:lnTo>
                      <a:pt x="36" y="19"/>
                    </a:lnTo>
                    <a:lnTo>
                      <a:pt x="36" y="19"/>
                    </a:lnTo>
                    <a:lnTo>
                      <a:pt x="36" y="27"/>
                    </a:lnTo>
                    <a:lnTo>
                      <a:pt x="36" y="27"/>
                    </a:lnTo>
                    <a:lnTo>
                      <a:pt x="40" y="34"/>
                    </a:lnTo>
                    <a:lnTo>
                      <a:pt x="40" y="34"/>
                    </a:lnTo>
                    <a:lnTo>
                      <a:pt x="40" y="43"/>
                    </a:lnTo>
                    <a:lnTo>
                      <a:pt x="40" y="43"/>
                    </a:lnTo>
                    <a:lnTo>
                      <a:pt x="42" y="46"/>
                    </a:lnTo>
                    <a:lnTo>
                      <a:pt x="42" y="46"/>
                    </a:lnTo>
                    <a:lnTo>
                      <a:pt x="47" y="51"/>
                    </a:lnTo>
                    <a:lnTo>
                      <a:pt x="47" y="51"/>
                    </a:lnTo>
                    <a:lnTo>
                      <a:pt x="55" y="58"/>
                    </a:lnTo>
                    <a:lnTo>
                      <a:pt x="55" y="58"/>
                    </a:lnTo>
                    <a:lnTo>
                      <a:pt x="57" y="62"/>
                    </a:lnTo>
                    <a:lnTo>
                      <a:pt x="57" y="62"/>
                    </a:lnTo>
                    <a:lnTo>
                      <a:pt x="59" y="65"/>
                    </a:lnTo>
                    <a:lnTo>
                      <a:pt x="59" y="65"/>
                    </a:lnTo>
                    <a:lnTo>
                      <a:pt x="62" y="69"/>
                    </a:lnTo>
                    <a:lnTo>
                      <a:pt x="67" y="74"/>
                    </a:lnTo>
                    <a:lnTo>
                      <a:pt x="67" y="74"/>
                    </a:lnTo>
                    <a:lnTo>
                      <a:pt x="67" y="81"/>
                    </a:lnTo>
                    <a:lnTo>
                      <a:pt x="67" y="81"/>
                    </a:lnTo>
                    <a:lnTo>
                      <a:pt x="69" y="81"/>
                    </a:lnTo>
                    <a:lnTo>
                      <a:pt x="69" y="81"/>
                    </a:lnTo>
                    <a:lnTo>
                      <a:pt x="74" y="86"/>
                    </a:lnTo>
                    <a:lnTo>
                      <a:pt x="76" y="89"/>
                    </a:lnTo>
                    <a:lnTo>
                      <a:pt x="76" y="89"/>
                    </a:lnTo>
                    <a:lnTo>
                      <a:pt x="79" y="93"/>
                    </a:lnTo>
                    <a:lnTo>
                      <a:pt x="79" y="93"/>
                    </a:lnTo>
                    <a:lnTo>
                      <a:pt x="81" y="96"/>
                    </a:lnTo>
                    <a:lnTo>
                      <a:pt x="81" y="96"/>
                    </a:lnTo>
                    <a:lnTo>
                      <a:pt x="83" y="98"/>
                    </a:lnTo>
                    <a:lnTo>
                      <a:pt x="83" y="98"/>
                    </a:lnTo>
                    <a:lnTo>
                      <a:pt x="86" y="101"/>
                    </a:lnTo>
                    <a:lnTo>
                      <a:pt x="88" y="105"/>
                    </a:lnTo>
                    <a:lnTo>
                      <a:pt x="88" y="108"/>
                    </a:lnTo>
                    <a:lnTo>
                      <a:pt x="88" y="108"/>
                    </a:lnTo>
                    <a:lnTo>
                      <a:pt x="89" y="113"/>
                    </a:lnTo>
                    <a:lnTo>
                      <a:pt x="93" y="117"/>
                    </a:lnTo>
                    <a:lnTo>
                      <a:pt x="93" y="117"/>
                    </a:lnTo>
                    <a:lnTo>
                      <a:pt x="95" y="120"/>
                    </a:lnTo>
                    <a:lnTo>
                      <a:pt x="95" y="120"/>
                    </a:lnTo>
                    <a:lnTo>
                      <a:pt x="96" y="125"/>
                    </a:lnTo>
                    <a:lnTo>
                      <a:pt x="96" y="125"/>
                    </a:lnTo>
                    <a:lnTo>
                      <a:pt x="98" y="130"/>
                    </a:lnTo>
                    <a:lnTo>
                      <a:pt x="98" y="130"/>
                    </a:lnTo>
                    <a:lnTo>
                      <a:pt x="98" y="132"/>
                    </a:lnTo>
                    <a:lnTo>
                      <a:pt x="98" y="132"/>
                    </a:lnTo>
                    <a:lnTo>
                      <a:pt x="98" y="136"/>
                    </a:lnTo>
                    <a:lnTo>
                      <a:pt x="98" y="136"/>
                    </a:lnTo>
                    <a:lnTo>
                      <a:pt x="100" y="137"/>
                    </a:lnTo>
                    <a:lnTo>
                      <a:pt x="100" y="137"/>
                    </a:lnTo>
                    <a:lnTo>
                      <a:pt x="100" y="139"/>
                    </a:lnTo>
                    <a:lnTo>
                      <a:pt x="100" y="139"/>
                    </a:lnTo>
                    <a:lnTo>
                      <a:pt x="101" y="139"/>
                    </a:lnTo>
                    <a:lnTo>
                      <a:pt x="101" y="139"/>
                    </a:lnTo>
                    <a:lnTo>
                      <a:pt x="103" y="137"/>
                    </a:lnTo>
                    <a:lnTo>
                      <a:pt x="103" y="137"/>
                    </a:lnTo>
                    <a:lnTo>
                      <a:pt x="107" y="139"/>
                    </a:lnTo>
                    <a:lnTo>
                      <a:pt x="110" y="141"/>
                    </a:lnTo>
                    <a:lnTo>
                      <a:pt x="110" y="141"/>
                    </a:lnTo>
                    <a:lnTo>
                      <a:pt x="112" y="144"/>
                    </a:lnTo>
                    <a:lnTo>
                      <a:pt x="112" y="144"/>
                    </a:lnTo>
                    <a:lnTo>
                      <a:pt x="113" y="148"/>
                    </a:lnTo>
                    <a:lnTo>
                      <a:pt x="115" y="148"/>
                    </a:lnTo>
                    <a:lnTo>
                      <a:pt x="115" y="148"/>
                    </a:lnTo>
                    <a:lnTo>
                      <a:pt x="117" y="151"/>
                    </a:lnTo>
                    <a:lnTo>
                      <a:pt x="119" y="153"/>
                    </a:lnTo>
                    <a:lnTo>
                      <a:pt x="119" y="153"/>
                    </a:lnTo>
                    <a:lnTo>
                      <a:pt x="117" y="156"/>
                    </a:lnTo>
                    <a:lnTo>
                      <a:pt x="113" y="160"/>
                    </a:lnTo>
                    <a:lnTo>
                      <a:pt x="113" y="160"/>
                    </a:lnTo>
                    <a:lnTo>
                      <a:pt x="113" y="160"/>
                    </a:lnTo>
                    <a:lnTo>
                      <a:pt x="113" y="160"/>
                    </a:lnTo>
                    <a:lnTo>
                      <a:pt x="112" y="161"/>
                    </a:lnTo>
                    <a:lnTo>
                      <a:pt x="110" y="161"/>
                    </a:lnTo>
                    <a:lnTo>
                      <a:pt x="110" y="161"/>
                    </a:lnTo>
                    <a:lnTo>
                      <a:pt x="107" y="161"/>
                    </a:lnTo>
                    <a:lnTo>
                      <a:pt x="105" y="158"/>
                    </a:lnTo>
                    <a:lnTo>
                      <a:pt x="103" y="153"/>
                    </a:lnTo>
                    <a:lnTo>
                      <a:pt x="103" y="153"/>
                    </a:lnTo>
                    <a:lnTo>
                      <a:pt x="101" y="151"/>
                    </a:lnTo>
                    <a:lnTo>
                      <a:pt x="93" y="142"/>
                    </a:lnTo>
                    <a:lnTo>
                      <a:pt x="88" y="141"/>
                    </a:lnTo>
                    <a:lnTo>
                      <a:pt x="83" y="137"/>
                    </a:lnTo>
                    <a:lnTo>
                      <a:pt x="81" y="134"/>
                    </a:lnTo>
                    <a:lnTo>
                      <a:pt x="81" y="134"/>
                    </a:lnTo>
                    <a:lnTo>
                      <a:pt x="76" y="130"/>
                    </a:lnTo>
                    <a:lnTo>
                      <a:pt x="74" y="129"/>
                    </a:lnTo>
                    <a:lnTo>
                      <a:pt x="74" y="125"/>
                    </a:lnTo>
                    <a:lnTo>
                      <a:pt x="74" y="125"/>
                    </a:lnTo>
                    <a:lnTo>
                      <a:pt x="76" y="124"/>
                    </a:lnTo>
                    <a:lnTo>
                      <a:pt x="76" y="124"/>
                    </a:lnTo>
                    <a:lnTo>
                      <a:pt x="76" y="124"/>
                    </a:lnTo>
                    <a:lnTo>
                      <a:pt x="76" y="118"/>
                    </a:lnTo>
                    <a:lnTo>
                      <a:pt x="76" y="118"/>
                    </a:lnTo>
                    <a:lnTo>
                      <a:pt x="76" y="117"/>
                    </a:lnTo>
                    <a:lnTo>
                      <a:pt x="76" y="117"/>
                    </a:lnTo>
                    <a:lnTo>
                      <a:pt x="76" y="115"/>
                    </a:lnTo>
                    <a:lnTo>
                      <a:pt x="76" y="115"/>
                    </a:lnTo>
                    <a:lnTo>
                      <a:pt x="74" y="113"/>
                    </a:lnTo>
                    <a:lnTo>
                      <a:pt x="74" y="113"/>
                    </a:lnTo>
                    <a:lnTo>
                      <a:pt x="69" y="108"/>
                    </a:lnTo>
                    <a:lnTo>
                      <a:pt x="69" y="108"/>
                    </a:lnTo>
                    <a:lnTo>
                      <a:pt x="69" y="108"/>
                    </a:lnTo>
                    <a:lnTo>
                      <a:pt x="69" y="108"/>
                    </a:lnTo>
                    <a:lnTo>
                      <a:pt x="67" y="106"/>
                    </a:lnTo>
                    <a:lnTo>
                      <a:pt x="62" y="103"/>
                    </a:lnTo>
                    <a:lnTo>
                      <a:pt x="62" y="103"/>
                    </a:lnTo>
                    <a:lnTo>
                      <a:pt x="60" y="99"/>
                    </a:lnTo>
                    <a:lnTo>
                      <a:pt x="59" y="99"/>
                    </a:lnTo>
                    <a:lnTo>
                      <a:pt x="59" y="99"/>
                    </a:lnTo>
                    <a:lnTo>
                      <a:pt x="59" y="99"/>
                    </a:lnTo>
                    <a:lnTo>
                      <a:pt x="55" y="101"/>
                    </a:lnTo>
                    <a:lnTo>
                      <a:pt x="50" y="99"/>
                    </a:lnTo>
                    <a:lnTo>
                      <a:pt x="48" y="96"/>
                    </a:lnTo>
                    <a:lnTo>
                      <a:pt x="48" y="96"/>
                    </a:lnTo>
                    <a:lnTo>
                      <a:pt x="45" y="94"/>
                    </a:lnTo>
                    <a:lnTo>
                      <a:pt x="45" y="94"/>
                    </a:lnTo>
                    <a:lnTo>
                      <a:pt x="40" y="91"/>
                    </a:lnTo>
                    <a:lnTo>
                      <a:pt x="35" y="86"/>
                    </a:lnTo>
                    <a:lnTo>
                      <a:pt x="35" y="81"/>
                    </a:lnTo>
                    <a:lnTo>
                      <a:pt x="42" y="81"/>
                    </a:lnTo>
                    <a:lnTo>
                      <a:pt x="45" y="82"/>
                    </a:lnTo>
                    <a:lnTo>
                      <a:pt x="45" y="77"/>
                    </a:lnTo>
                    <a:lnTo>
                      <a:pt x="47" y="75"/>
                    </a:lnTo>
                    <a:lnTo>
                      <a:pt x="47" y="75"/>
                    </a:lnTo>
                    <a:lnTo>
                      <a:pt x="45" y="74"/>
                    </a:lnTo>
                    <a:lnTo>
                      <a:pt x="45" y="74"/>
                    </a:lnTo>
                    <a:lnTo>
                      <a:pt x="40" y="65"/>
                    </a:lnTo>
                    <a:lnTo>
                      <a:pt x="31" y="57"/>
                    </a:lnTo>
                    <a:lnTo>
                      <a:pt x="26" y="55"/>
                    </a:lnTo>
                    <a:lnTo>
                      <a:pt x="26" y="55"/>
                    </a:lnTo>
                    <a:lnTo>
                      <a:pt x="23" y="51"/>
                    </a:lnTo>
                    <a:lnTo>
                      <a:pt x="23" y="51"/>
                    </a:lnTo>
                    <a:lnTo>
                      <a:pt x="21" y="48"/>
                    </a:lnTo>
                    <a:lnTo>
                      <a:pt x="21" y="48"/>
                    </a:lnTo>
                    <a:lnTo>
                      <a:pt x="19" y="45"/>
                    </a:lnTo>
                    <a:lnTo>
                      <a:pt x="19" y="45"/>
                    </a:lnTo>
                    <a:lnTo>
                      <a:pt x="19" y="43"/>
                    </a:lnTo>
                    <a:lnTo>
                      <a:pt x="19" y="41"/>
                    </a:lnTo>
                    <a:lnTo>
                      <a:pt x="16" y="38"/>
                    </a:lnTo>
                    <a:lnTo>
                      <a:pt x="16" y="32"/>
                    </a:lnTo>
                    <a:lnTo>
                      <a:pt x="16" y="32"/>
                    </a:lnTo>
                    <a:lnTo>
                      <a:pt x="14" y="29"/>
                    </a:lnTo>
                    <a:lnTo>
                      <a:pt x="14" y="29"/>
                    </a:lnTo>
                    <a:lnTo>
                      <a:pt x="12" y="27"/>
                    </a:lnTo>
                    <a:lnTo>
                      <a:pt x="12" y="27"/>
                    </a:lnTo>
                    <a:lnTo>
                      <a:pt x="12" y="26"/>
                    </a:lnTo>
                    <a:lnTo>
                      <a:pt x="12" y="26"/>
                    </a:lnTo>
                    <a:lnTo>
                      <a:pt x="7" y="22"/>
                    </a:lnTo>
                    <a:lnTo>
                      <a:pt x="7" y="22"/>
                    </a:lnTo>
                    <a:lnTo>
                      <a:pt x="7" y="17"/>
                    </a:lnTo>
                    <a:lnTo>
                      <a:pt x="6" y="14"/>
                    </a:lnTo>
                    <a:lnTo>
                      <a:pt x="6" y="14"/>
                    </a:lnTo>
                    <a:lnTo>
                      <a:pt x="4" y="10"/>
                    </a:lnTo>
                    <a:lnTo>
                      <a:pt x="0" y="3"/>
                    </a:lnTo>
                    <a:lnTo>
                      <a:pt x="38" y="0"/>
                    </a:lnTo>
                    <a:lnTo>
                      <a:pt x="40" y="3"/>
                    </a:lnTo>
                    <a:lnTo>
                      <a:pt x="95" y="24"/>
                    </a:lnTo>
                    <a:lnTo>
                      <a:pt x="132" y="24"/>
                    </a:lnTo>
                    <a:lnTo>
                      <a:pt x="134" y="22"/>
                    </a:lnTo>
                    <a:lnTo>
                      <a:pt x="134" y="20"/>
                    </a:lnTo>
                    <a:lnTo>
                      <a:pt x="134" y="17"/>
                    </a:lnTo>
                    <a:lnTo>
                      <a:pt x="161" y="17"/>
                    </a:lnTo>
                    <a:lnTo>
                      <a:pt x="165" y="20"/>
                    </a:lnTo>
                    <a:lnTo>
                      <a:pt x="168" y="22"/>
                    </a:lnTo>
                    <a:lnTo>
                      <a:pt x="173" y="26"/>
                    </a:lnTo>
                    <a:lnTo>
                      <a:pt x="178" y="31"/>
                    </a:lnTo>
                    <a:lnTo>
                      <a:pt x="184" y="32"/>
                    </a:lnTo>
                    <a:lnTo>
                      <a:pt x="184" y="32"/>
                    </a:lnTo>
                    <a:lnTo>
                      <a:pt x="184" y="32"/>
                    </a:lnTo>
                    <a:lnTo>
                      <a:pt x="184" y="32"/>
                    </a:lnTo>
                    <a:lnTo>
                      <a:pt x="185" y="34"/>
                    </a:lnTo>
                    <a:lnTo>
                      <a:pt x="187" y="39"/>
                    </a:lnTo>
                    <a:lnTo>
                      <a:pt x="187" y="39"/>
                    </a:lnTo>
                    <a:lnTo>
                      <a:pt x="190" y="45"/>
                    </a:lnTo>
                    <a:lnTo>
                      <a:pt x="190" y="50"/>
                    </a:lnTo>
                    <a:lnTo>
                      <a:pt x="192" y="51"/>
                    </a:lnTo>
                    <a:lnTo>
                      <a:pt x="199" y="55"/>
                    </a:lnTo>
                    <a:lnTo>
                      <a:pt x="209" y="62"/>
                    </a:lnTo>
                    <a:lnTo>
                      <a:pt x="211" y="62"/>
                    </a:lnTo>
                    <a:lnTo>
                      <a:pt x="211" y="62"/>
                    </a:lnTo>
                    <a:lnTo>
                      <a:pt x="218" y="51"/>
                    </a:lnTo>
                    <a:lnTo>
                      <a:pt x="218" y="51"/>
                    </a:lnTo>
                    <a:lnTo>
                      <a:pt x="219" y="50"/>
                    </a:lnTo>
                    <a:lnTo>
                      <a:pt x="221" y="48"/>
                    </a:lnTo>
                    <a:lnTo>
                      <a:pt x="226" y="46"/>
                    </a:lnTo>
                    <a:lnTo>
                      <a:pt x="226" y="46"/>
                    </a:lnTo>
                    <a:lnTo>
                      <a:pt x="233" y="48"/>
                    </a:lnTo>
                    <a:lnTo>
                      <a:pt x="240" y="50"/>
                    </a:lnTo>
                    <a:lnTo>
                      <a:pt x="240" y="50"/>
                    </a:lnTo>
                    <a:lnTo>
                      <a:pt x="242" y="51"/>
                    </a:lnTo>
                    <a:lnTo>
                      <a:pt x="242" y="51"/>
                    </a:lnTo>
                    <a:lnTo>
                      <a:pt x="247" y="57"/>
                    </a:lnTo>
                    <a:lnTo>
                      <a:pt x="249" y="60"/>
                    </a:lnTo>
                    <a:lnTo>
                      <a:pt x="249" y="60"/>
                    </a:lnTo>
                    <a:lnTo>
                      <a:pt x="252" y="65"/>
                    </a:lnTo>
                    <a:lnTo>
                      <a:pt x="252" y="65"/>
                    </a:lnTo>
                    <a:lnTo>
                      <a:pt x="254" y="72"/>
                    </a:lnTo>
                    <a:lnTo>
                      <a:pt x="254" y="72"/>
                    </a:lnTo>
                    <a:lnTo>
                      <a:pt x="261" y="79"/>
                    </a:lnTo>
                    <a:lnTo>
                      <a:pt x="261" y="79"/>
                    </a:lnTo>
                    <a:lnTo>
                      <a:pt x="262" y="81"/>
                    </a:lnTo>
                    <a:lnTo>
                      <a:pt x="262" y="81"/>
                    </a:lnTo>
                    <a:lnTo>
                      <a:pt x="266" y="84"/>
                    </a:lnTo>
                    <a:lnTo>
                      <a:pt x="266" y="86"/>
                    </a:lnTo>
                    <a:lnTo>
                      <a:pt x="266" y="86"/>
                    </a:lnTo>
                    <a:lnTo>
                      <a:pt x="267" y="89"/>
                    </a:lnTo>
                    <a:lnTo>
                      <a:pt x="269" y="93"/>
                    </a:lnTo>
                    <a:lnTo>
                      <a:pt x="269" y="94"/>
                    </a:lnTo>
                    <a:lnTo>
                      <a:pt x="269" y="94"/>
                    </a:lnTo>
                    <a:lnTo>
                      <a:pt x="271" y="96"/>
                    </a:lnTo>
                    <a:lnTo>
                      <a:pt x="273" y="99"/>
                    </a:lnTo>
                    <a:lnTo>
                      <a:pt x="273" y="99"/>
                    </a:lnTo>
                    <a:lnTo>
                      <a:pt x="273" y="101"/>
                    </a:lnTo>
                    <a:lnTo>
                      <a:pt x="273" y="101"/>
                    </a:lnTo>
                    <a:lnTo>
                      <a:pt x="273" y="103"/>
                    </a:lnTo>
                    <a:lnTo>
                      <a:pt x="273" y="103"/>
                    </a:lnTo>
                    <a:lnTo>
                      <a:pt x="276" y="105"/>
                    </a:lnTo>
                    <a:lnTo>
                      <a:pt x="276" y="105"/>
                    </a:lnTo>
                    <a:lnTo>
                      <a:pt x="283" y="108"/>
                    </a:lnTo>
                    <a:lnTo>
                      <a:pt x="283" y="108"/>
                    </a:lnTo>
                    <a:lnTo>
                      <a:pt x="284" y="110"/>
                    </a:lnTo>
                    <a:lnTo>
                      <a:pt x="290" y="110"/>
                    </a:lnTo>
                    <a:lnTo>
                      <a:pt x="291" y="110"/>
                    </a:lnTo>
                    <a:lnTo>
                      <a:pt x="302" y="111"/>
                    </a:lnTo>
                    <a:lnTo>
                      <a:pt x="302" y="117"/>
                    </a:lnTo>
                    <a:lnTo>
                      <a:pt x="300" y="118"/>
                    </a:lnTo>
                    <a:lnTo>
                      <a:pt x="298" y="122"/>
                    </a:lnTo>
                    <a:lnTo>
                      <a:pt x="296" y="124"/>
                    </a:lnTo>
                    <a:lnTo>
                      <a:pt x="295" y="124"/>
                    </a:lnTo>
                    <a:lnTo>
                      <a:pt x="295" y="127"/>
                    </a:lnTo>
                    <a:lnTo>
                      <a:pt x="295" y="130"/>
                    </a:lnTo>
                    <a:lnTo>
                      <a:pt x="293" y="132"/>
                    </a:lnTo>
                    <a:lnTo>
                      <a:pt x="293" y="136"/>
                    </a:lnTo>
                    <a:lnTo>
                      <a:pt x="293" y="139"/>
                    </a:lnTo>
                    <a:lnTo>
                      <a:pt x="293" y="144"/>
                    </a:lnTo>
                    <a:lnTo>
                      <a:pt x="293" y="148"/>
                    </a:lnTo>
                    <a:lnTo>
                      <a:pt x="293" y="168"/>
                    </a:lnTo>
                    <a:lnTo>
                      <a:pt x="291" y="172"/>
                    </a:lnTo>
                    <a:lnTo>
                      <a:pt x="293" y="175"/>
                    </a:lnTo>
                    <a:lnTo>
                      <a:pt x="295" y="180"/>
                    </a:lnTo>
                    <a:lnTo>
                      <a:pt x="296" y="184"/>
                    </a:lnTo>
                    <a:lnTo>
                      <a:pt x="300" y="192"/>
                    </a:lnTo>
                    <a:lnTo>
                      <a:pt x="303" y="194"/>
                    </a:lnTo>
                    <a:lnTo>
                      <a:pt x="308" y="201"/>
                    </a:lnTo>
                    <a:lnTo>
                      <a:pt x="312" y="206"/>
                    </a:lnTo>
                    <a:lnTo>
                      <a:pt x="314" y="213"/>
                    </a:lnTo>
                    <a:lnTo>
                      <a:pt x="319" y="218"/>
                    </a:lnTo>
                    <a:lnTo>
                      <a:pt x="319" y="223"/>
                    </a:lnTo>
                    <a:lnTo>
                      <a:pt x="320" y="227"/>
                    </a:lnTo>
                    <a:lnTo>
                      <a:pt x="322" y="227"/>
                    </a:lnTo>
                    <a:lnTo>
                      <a:pt x="326" y="225"/>
                    </a:lnTo>
                    <a:lnTo>
                      <a:pt x="331" y="227"/>
                    </a:lnTo>
                    <a:lnTo>
                      <a:pt x="332" y="228"/>
                    </a:lnTo>
                    <a:lnTo>
                      <a:pt x="338" y="228"/>
                    </a:lnTo>
                    <a:lnTo>
                      <a:pt x="339" y="235"/>
                    </a:lnTo>
                    <a:lnTo>
                      <a:pt x="343" y="235"/>
                    </a:lnTo>
                    <a:lnTo>
                      <a:pt x="346" y="233"/>
                    </a:lnTo>
                    <a:lnTo>
                      <a:pt x="351" y="232"/>
                    </a:lnTo>
                    <a:lnTo>
                      <a:pt x="355" y="230"/>
                    </a:lnTo>
                    <a:lnTo>
                      <a:pt x="358" y="230"/>
                    </a:lnTo>
                    <a:lnTo>
                      <a:pt x="361" y="230"/>
                    </a:lnTo>
                    <a:lnTo>
                      <a:pt x="365" y="228"/>
                    </a:lnTo>
                    <a:lnTo>
                      <a:pt x="368" y="228"/>
                    </a:lnTo>
                    <a:lnTo>
                      <a:pt x="370" y="227"/>
                    </a:lnTo>
                    <a:lnTo>
                      <a:pt x="375" y="227"/>
                    </a:lnTo>
                    <a:lnTo>
                      <a:pt x="377" y="227"/>
                    </a:lnTo>
                    <a:lnTo>
                      <a:pt x="377" y="227"/>
                    </a:lnTo>
                    <a:lnTo>
                      <a:pt x="382" y="227"/>
                    </a:lnTo>
                    <a:lnTo>
                      <a:pt x="382" y="227"/>
                    </a:lnTo>
                    <a:lnTo>
                      <a:pt x="382" y="227"/>
                    </a:lnTo>
                    <a:lnTo>
                      <a:pt x="382" y="227"/>
                    </a:lnTo>
                    <a:lnTo>
                      <a:pt x="382" y="227"/>
                    </a:lnTo>
                    <a:lnTo>
                      <a:pt x="382" y="227"/>
                    </a:lnTo>
                    <a:lnTo>
                      <a:pt x="385" y="225"/>
                    </a:lnTo>
                    <a:lnTo>
                      <a:pt x="387" y="223"/>
                    </a:lnTo>
                    <a:lnTo>
                      <a:pt x="391" y="223"/>
                    </a:lnTo>
                    <a:lnTo>
                      <a:pt x="391" y="223"/>
                    </a:lnTo>
                    <a:lnTo>
                      <a:pt x="394" y="220"/>
                    </a:lnTo>
                    <a:lnTo>
                      <a:pt x="394" y="220"/>
                    </a:lnTo>
                    <a:lnTo>
                      <a:pt x="394" y="218"/>
                    </a:lnTo>
                    <a:lnTo>
                      <a:pt x="394" y="216"/>
                    </a:lnTo>
                    <a:lnTo>
                      <a:pt x="394" y="216"/>
                    </a:lnTo>
                    <a:lnTo>
                      <a:pt x="397" y="211"/>
                    </a:lnTo>
                    <a:lnTo>
                      <a:pt x="397" y="209"/>
                    </a:lnTo>
                    <a:lnTo>
                      <a:pt x="399" y="209"/>
                    </a:lnTo>
                    <a:lnTo>
                      <a:pt x="399" y="206"/>
                    </a:lnTo>
                    <a:lnTo>
                      <a:pt x="399" y="206"/>
                    </a:lnTo>
                    <a:lnTo>
                      <a:pt x="399" y="197"/>
                    </a:lnTo>
                    <a:lnTo>
                      <a:pt x="399" y="192"/>
                    </a:lnTo>
                    <a:lnTo>
                      <a:pt x="406" y="187"/>
                    </a:lnTo>
                    <a:lnTo>
                      <a:pt x="409" y="184"/>
                    </a:lnTo>
                    <a:lnTo>
                      <a:pt x="415" y="185"/>
                    </a:lnTo>
                    <a:lnTo>
                      <a:pt x="420" y="182"/>
                    </a:lnTo>
                    <a:lnTo>
                      <a:pt x="425" y="182"/>
                    </a:lnTo>
                    <a:lnTo>
                      <a:pt x="432" y="180"/>
                    </a:lnTo>
                    <a:lnTo>
                      <a:pt x="437" y="180"/>
                    </a:lnTo>
                    <a:lnTo>
                      <a:pt x="444" y="180"/>
                    </a:lnTo>
                    <a:lnTo>
                      <a:pt x="449" y="182"/>
                    </a:lnTo>
                    <a:lnTo>
                      <a:pt x="454" y="180"/>
                    </a:lnTo>
                    <a:lnTo>
                      <a:pt x="456" y="184"/>
                    </a:lnTo>
                    <a:lnTo>
                      <a:pt x="456" y="189"/>
                    </a:lnTo>
                    <a:lnTo>
                      <a:pt x="457" y="192"/>
                    </a:lnTo>
                    <a:lnTo>
                      <a:pt x="454" y="196"/>
                    </a:lnTo>
                    <a:lnTo>
                      <a:pt x="452" y="197"/>
                    </a:lnTo>
                    <a:lnTo>
                      <a:pt x="450" y="201"/>
                    </a:lnTo>
                    <a:lnTo>
                      <a:pt x="449" y="203"/>
                    </a:lnTo>
                    <a:lnTo>
                      <a:pt x="449" y="208"/>
                    </a:lnTo>
                    <a:lnTo>
                      <a:pt x="445" y="211"/>
                    </a:lnTo>
                    <a:lnTo>
                      <a:pt x="447" y="213"/>
                    </a:lnTo>
                    <a:lnTo>
                      <a:pt x="447" y="218"/>
                    </a:lnTo>
                    <a:lnTo>
                      <a:pt x="445" y="221"/>
                    </a:lnTo>
                    <a:lnTo>
                      <a:pt x="444" y="225"/>
                    </a:lnTo>
                    <a:lnTo>
                      <a:pt x="444" y="228"/>
                    </a:lnTo>
                    <a:lnTo>
                      <a:pt x="442" y="232"/>
                    </a:lnTo>
                    <a:lnTo>
                      <a:pt x="440" y="235"/>
                    </a:lnTo>
                    <a:lnTo>
                      <a:pt x="438" y="237"/>
                    </a:lnTo>
                    <a:lnTo>
                      <a:pt x="438" y="233"/>
                    </a:lnTo>
                    <a:lnTo>
                      <a:pt x="437" y="232"/>
                    </a:lnTo>
                    <a:lnTo>
                      <a:pt x="437" y="227"/>
                    </a:lnTo>
                    <a:lnTo>
                      <a:pt x="435" y="227"/>
                    </a:lnTo>
                    <a:lnTo>
                      <a:pt x="435" y="228"/>
                    </a:lnTo>
                    <a:lnTo>
                      <a:pt x="435" y="232"/>
                    </a:lnTo>
                    <a:lnTo>
                      <a:pt x="435" y="232"/>
                    </a:lnTo>
                    <a:lnTo>
                      <a:pt x="432" y="233"/>
                    </a:lnTo>
                    <a:lnTo>
                      <a:pt x="430" y="239"/>
                    </a:lnTo>
                    <a:lnTo>
                      <a:pt x="421" y="239"/>
                    </a:lnTo>
                    <a:lnTo>
                      <a:pt x="420" y="240"/>
                    </a:lnTo>
                    <a:lnTo>
                      <a:pt x="394" y="240"/>
                    </a:lnTo>
                    <a:lnTo>
                      <a:pt x="394" y="242"/>
                    </a:lnTo>
                    <a:lnTo>
                      <a:pt x="396" y="245"/>
                    </a:lnTo>
                    <a:lnTo>
                      <a:pt x="392" y="251"/>
                    </a:lnTo>
                    <a:lnTo>
                      <a:pt x="391" y="251"/>
                    </a:lnTo>
                    <a:lnTo>
                      <a:pt x="392" y="252"/>
                    </a:lnTo>
                    <a:lnTo>
                      <a:pt x="396" y="256"/>
                    </a:lnTo>
                    <a:lnTo>
                      <a:pt x="397" y="259"/>
                    </a:lnTo>
                    <a:lnTo>
                      <a:pt x="404" y="263"/>
                    </a:lnTo>
                    <a:lnTo>
                      <a:pt x="404" y="266"/>
                    </a:lnTo>
                    <a:lnTo>
                      <a:pt x="399" y="269"/>
                    </a:lnTo>
                    <a:lnTo>
                      <a:pt x="392" y="269"/>
                    </a:lnTo>
                    <a:lnTo>
                      <a:pt x="392" y="269"/>
                    </a:lnTo>
                    <a:lnTo>
                      <a:pt x="387" y="271"/>
                    </a:lnTo>
                    <a:lnTo>
                      <a:pt x="387" y="271"/>
                    </a:lnTo>
                    <a:lnTo>
                      <a:pt x="384" y="271"/>
                    </a:lnTo>
                    <a:lnTo>
                      <a:pt x="384" y="271"/>
                    </a:lnTo>
                    <a:lnTo>
                      <a:pt x="379" y="271"/>
                    </a:lnTo>
                    <a:lnTo>
                      <a:pt x="372" y="271"/>
                    </a:lnTo>
                    <a:lnTo>
                      <a:pt x="368" y="275"/>
                    </a:lnTo>
                    <a:lnTo>
                      <a:pt x="361" y="278"/>
                    </a:lnTo>
                    <a:lnTo>
                      <a:pt x="361" y="27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81" name="Freeform 565"/>
              <p:cNvSpPr>
                <a:spLocks noEditPoints="1"/>
              </p:cNvSpPr>
              <p:nvPr/>
            </p:nvSpPr>
            <p:spPr bwMode="auto">
              <a:xfrm>
                <a:off x="838" y="1748"/>
                <a:ext cx="865" cy="426"/>
              </a:xfrm>
              <a:custGeom>
                <a:avLst/>
                <a:gdLst>
                  <a:gd name="T0" fmla="*/ 639 w 865"/>
                  <a:gd name="T1" fmla="*/ 404 h 426"/>
                  <a:gd name="T2" fmla="*/ 631 w 865"/>
                  <a:gd name="T3" fmla="*/ 385 h 426"/>
                  <a:gd name="T4" fmla="*/ 617 w 865"/>
                  <a:gd name="T5" fmla="*/ 350 h 426"/>
                  <a:gd name="T6" fmla="*/ 580 w 865"/>
                  <a:gd name="T7" fmla="*/ 342 h 426"/>
                  <a:gd name="T8" fmla="*/ 550 w 865"/>
                  <a:gd name="T9" fmla="*/ 338 h 426"/>
                  <a:gd name="T10" fmla="*/ 527 w 865"/>
                  <a:gd name="T11" fmla="*/ 352 h 426"/>
                  <a:gd name="T12" fmla="*/ 525 w 865"/>
                  <a:gd name="T13" fmla="*/ 357 h 426"/>
                  <a:gd name="T14" fmla="*/ 509 w 865"/>
                  <a:gd name="T15" fmla="*/ 361 h 426"/>
                  <a:gd name="T16" fmla="*/ 487 w 865"/>
                  <a:gd name="T17" fmla="*/ 354 h 426"/>
                  <a:gd name="T18" fmla="*/ 458 w 865"/>
                  <a:gd name="T19" fmla="*/ 352 h 426"/>
                  <a:gd name="T20" fmla="*/ 436 w 865"/>
                  <a:gd name="T21" fmla="*/ 368 h 426"/>
                  <a:gd name="T22" fmla="*/ 410 w 865"/>
                  <a:gd name="T23" fmla="*/ 390 h 426"/>
                  <a:gd name="T24" fmla="*/ 383 w 865"/>
                  <a:gd name="T25" fmla="*/ 404 h 426"/>
                  <a:gd name="T26" fmla="*/ 359 w 865"/>
                  <a:gd name="T27" fmla="*/ 359 h 426"/>
                  <a:gd name="T28" fmla="*/ 275 w 865"/>
                  <a:gd name="T29" fmla="*/ 321 h 426"/>
                  <a:gd name="T30" fmla="*/ 92 w 865"/>
                  <a:gd name="T31" fmla="*/ 278 h 426"/>
                  <a:gd name="T32" fmla="*/ 56 w 865"/>
                  <a:gd name="T33" fmla="*/ 258 h 426"/>
                  <a:gd name="T34" fmla="*/ 37 w 865"/>
                  <a:gd name="T35" fmla="*/ 216 h 426"/>
                  <a:gd name="T36" fmla="*/ 12 w 865"/>
                  <a:gd name="T37" fmla="*/ 182 h 426"/>
                  <a:gd name="T38" fmla="*/ 3 w 865"/>
                  <a:gd name="T39" fmla="*/ 131 h 426"/>
                  <a:gd name="T40" fmla="*/ 8 w 865"/>
                  <a:gd name="T41" fmla="*/ 86 h 426"/>
                  <a:gd name="T42" fmla="*/ 3 w 865"/>
                  <a:gd name="T43" fmla="*/ 19 h 426"/>
                  <a:gd name="T44" fmla="*/ 32 w 865"/>
                  <a:gd name="T45" fmla="*/ 14 h 426"/>
                  <a:gd name="T46" fmla="*/ 451 w 865"/>
                  <a:gd name="T47" fmla="*/ 10 h 426"/>
                  <a:gd name="T48" fmla="*/ 494 w 865"/>
                  <a:gd name="T49" fmla="*/ 21 h 426"/>
                  <a:gd name="T50" fmla="*/ 515 w 865"/>
                  <a:gd name="T51" fmla="*/ 33 h 426"/>
                  <a:gd name="T52" fmla="*/ 518 w 865"/>
                  <a:gd name="T53" fmla="*/ 50 h 426"/>
                  <a:gd name="T54" fmla="*/ 552 w 865"/>
                  <a:gd name="T55" fmla="*/ 40 h 426"/>
                  <a:gd name="T56" fmla="*/ 564 w 865"/>
                  <a:gd name="T57" fmla="*/ 53 h 426"/>
                  <a:gd name="T58" fmla="*/ 605 w 865"/>
                  <a:gd name="T59" fmla="*/ 65 h 426"/>
                  <a:gd name="T60" fmla="*/ 566 w 865"/>
                  <a:gd name="T61" fmla="*/ 69 h 426"/>
                  <a:gd name="T62" fmla="*/ 561 w 865"/>
                  <a:gd name="T63" fmla="*/ 91 h 426"/>
                  <a:gd name="T64" fmla="*/ 559 w 865"/>
                  <a:gd name="T65" fmla="*/ 143 h 426"/>
                  <a:gd name="T66" fmla="*/ 574 w 865"/>
                  <a:gd name="T67" fmla="*/ 117 h 426"/>
                  <a:gd name="T68" fmla="*/ 574 w 865"/>
                  <a:gd name="T69" fmla="*/ 93 h 426"/>
                  <a:gd name="T70" fmla="*/ 593 w 865"/>
                  <a:gd name="T71" fmla="*/ 70 h 426"/>
                  <a:gd name="T72" fmla="*/ 612 w 865"/>
                  <a:gd name="T73" fmla="*/ 105 h 426"/>
                  <a:gd name="T74" fmla="*/ 633 w 865"/>
                  <a:gd name="T75" fmla="*/ 127 h 426"/>
                  <a:gd name="T76" fmla="*/ 627 w 865"/>
                  <a:gd name="T77" fmla="*/ 144 h 426"/>
                  <a:gd name="T78" fmla="*/ 677 w 865"/>
                  <a:gd name="T79" fmla="*/ 131 h 426"/>
                  <a:gd name="T80" fmla="*/ 723 w 865"/>
                  <a:gd name="T81" fmla="*/ 110 h 426"/>
                  <a:gd name="T82" fmla="*/ 802 w 865"/>
                  <a:gd name="T83" fmla="*/ 77 h 426"/>
                  <a:gd name="T84" fmla="*/ 845 w 865"/>
                  <a:gd name="T85" fmla="*/ 38 h 426"/>
                  <a:gd name="T86" fmla="*/ 855 w 865"/>
                  <a:gd name="T87" fmla="*/ 93 h 426"/>
                  <a:gd name="T88" fmla="*/ 824 w 865"/>
                  <a:gd name="T89" fmla="*/ 105 h 426"/>
                  <a:gd name="T90" fmla="*/ 812 w 865"/>
                  <a:gd name="T91" fmla="*/ 137 h 426"/>
                  <a:gd name="T92" fmla="*/ 812 w 865"/>
                  <a:gd name="T93" fmla="*/ 148 h 426"/>
                  <a:gd name="T94" fmla="*/ 773 w 865"/>
                  <a:gd name="T95" fmla="*/ 155 h 426"/>
                  <a:gd name="T96" fmla="*/ 775 w 865"/>
                  <a:gd name="T97" fmla="*/ 163 h 426"/>
                  <a:gd name="T98" fmla="*/ 752 w 865"/>
                  <a:gd name="T99" fmla="*/ 187 h 426"/>
                  <a:gd name="T100" fmla="*/ 742 w 865"/>
                  <a:gd name="T101" fmla="*/ 208 h 426"/>
                  <a:gd name="T102" fmla="*/ 730 w 865"/>
                  <a:gd name="T103" fmla="*/ 211 h 426"/>
                  <a:gd name="T104" fmla="*/ 723 w 865"/>
                  <a:gd name="T105" fmla="*/ 191 h 426"/>
                  <a:gd name="T106" fmla="*/ 722 w 865"/>
                  <a:gd name="T107" fmla="*/ 213 h 426"/>
                  <a:gd name="T108" fmla="*/ 737 w 865"/>
                  <a:gd name="T109" fmla="*/ 247 h 426"/>
                  <a:gd name="T110" fmla="*/ 723 w 865"/>
                  <a:gd name="T111" fmla="*/ 259 h 426"/>
                  <a:gd name="T112" fmla="*/ 686 w 865"/>
                  <a:gd name="T113" fmla="*/ 287 h 426"/>
                  <a:gd name="T114" fmla="*/ 663 w 865"/>
                  <a:gd name="T115" fmla="*/ 307 h 426"/>
                  <a:gd name="T116" fmla="*/ 650 w 865"/>
                  <a:gd name="T117" fmla="*/ 325 h 426"/>
                  <a:gd name="T118" fmla="*/ 663 w 865"/>
                  <a:gd name="T119" fmla="*/ 380 h 426"/>
                  <a:gd name="T120" fmla="*/ 426 w 865"/>
                  <a:gd name="T121" fmla="*/ 368 h 426"/>
                  <a:gd name="T122" fmla="*/ 730 w 865"/>
                  <a:gd name="T123" fmla="*/ 24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5" h="426">
                    <a:moveTo>
                      <a:pt x="657" y="426"/>
                    </a:moveTo>
                    <a:lnTo>
                      <a:pt x="655" y="426"/>
                    </a:lnTo>
                    <a:lnTo>
                      <a:pt x="655" y="426"/>
                    </a:lnTo>
                    <a:lnTo>
                      <a:pt x="653" y="424"/>
                    </a:lnTo>
                    <a:lnTo>
                      <a:pt x="651" y="424"/>
                    </a:lnTo>
                    <a:lnTo>
                      <a:pt x="651" y="421"/>
                    </a:lnTo>
                    <a:lnTo>
                      <a:pt x="651" y="419"/>
                    </a:lnTo>
                    <a:lnTo>
                      <a:pt x="650" y="419"/>
                    </a:lnTo>
                    <a:lnTo>
                      <a:pt x="650" y="416"/>
                    </a:lnTo>
                    <a:lnTo>
                      <a:pt x="650" y="414"/>
                    </a:lnTo>
                    <a:lnTo>
                      <a:pt x="648" y="414"/>
                    </a:lnTo>
                    <a:lnTo>
                      <a:pt x="648" y="414"/>
                    </a:lnTo>
                    <a:lnTo>
                      <a:pt x="646" y="412"/>
                    </a:lnTo>
                    <a:lnTo>
                      <a:pt x="646" y="412"/>
                    </a:lnTo>
                    <a:lnTo>
                      <a:pt x="645" y="412"/>
                    </a:lnTo>
                    <a:lnTo>
                      <a:pt x="643" y="410"/>
                    </a:lnTo>
                    <a:lnTo>
                      <a:pt x="643" y="410"/>
                    </a:lnTo>
                    <a:lnTo>
                      <a:pt x="643" y="410"/>
                    </a:lnTo>
                    <a:lnTo>
                      <a:pt x="643" y="410"/>
                    </a:lnTo>
                    <a:lnTo>
                      <a:pt x="643" y="410"/>
                    </a:lnTo>
                    <a:lnTo>
                      <a:pt x="641" y="407"/>
                    </a:lnTo>
                    <a:lnTo>
                      <a:pt x="641" y="407"/>
                    </a:lnTo>
                    <a:lnTo>
                      <a:pt x="639" y="405"/>
                    </a:lnTo>
                    <a:lnTo>
                      <a:pt x="639" y="404"/>
                    </a:lnTo>
                    <a:lnTo>
                      <a:pt x="639" y="404"/>
                    </a:lnTo>
                    <a:lnTo>
                      <a:pt x="641" y="400"/>
                    </a:lnTo>
                    <a:lnTo>
                      <a:pt x="641" y="400"/>
                    </a:lnTo>
                    <a:lnTo>
                      <a:pt x="641" y="400"/>
                    </a:lnTo>
                    <a:lnTo>
                      <a:pt x="639" y="402"/>
                    </a:lnTo>
                    <a:lnTo>
                      <a:pt x="638" y="402"/>
                    </a:lnTo>
                    <a:lnTo>
                      <a:pt x="638" y="400"/>
                    </a:lnTo>
                    <a:lnTo>
                      <a:pt x="638" y="400"/>
                    </a:lnTo>
                    <a:lnTo>
                      <a:pt x="638" y="397"/>
                    </a:lnTo>
                    <a:lnTo>
                      <a:pt x="638" y="397"/>
                    </a:lnTo>
                    <a:lnTo>
                      <a:pt x="636" y="397"/>
                    </a:lnTo>
                    <a:lnTo>
                      <a:pt x="634" y="395"/>
                    </a:lnTo>
                    <a:lnTo>
                      <a:pt x="634" y="395"/>
                    </a:lnTo>
                    <a:lnTo>
                      <a:pt x="633" y="393"/>
                    </a:lnTo>
                    <a:lnTo>
                      <a:pt x="633" y="393"/>
                    </a:lnTo>
                    <a:lnTo>
                      <a:pt x="633" y="393"/>
                    </a:lnTo>
                    <a:lnTo>
                      <a:pt x="633" y="393"/>
                    </a:lnTo>
                    <a:lnTo>
                      <a:pt x="633" y="393"/>
                    </a:lnTo>
                    <a:lnTo>
                      <a:pt x="633" y="393"/>
                    </a:lnTo>
                    <a:lnTo>
                      <a:pt x="631" y="390"/>
                    </a:lnTo>
                    <a:lnTo>
                      <a:pt x="631" y="388"/>
                    </a:lnTo>
                    <a:lnTo>
                      <a:pt x="631" y="388"/>
                    </a:lnTo>
                    <a:lnTo>
                      <a:pt x="629" y="386"/>
                    </a:lnTo>
                    <a:lnTo>
                      <a:pt x="631" y="385"/>
                    </a:lnTo>
                    <a:lnTo>
                      <a:pt x="631" y="385"/>
                    </a:lnTo>
                    <a:lnTo>
                      <a:pt x="631" y="383"/>
                    </a:lnTo>
                    <a:lnTo>
                      <a:pt x="631" y="383"/>
                    </a:lnTo>
                    <a:lnTo>
                      <a:pt x="631" y="383"/>
                    </a:lnTo>
                    <a:lnTo>
                      <a:pt x="631" y="383"/>
                    </a:lnTo>
                    <a:lnTo>
                      <a:pt x="629" y="383"/>
                    </a:lnTo>
                    <a:lnTo>
                      <a:pt x="629" y="383"/>
                    </a:lnTo>
                    <a:lnTo>
                      <a:pt x="627" y="383"/>
                    </a:lnTo>
                    <a:lnTo>
                      <a:pt x="626" y="380"/>
                    </a:lnTo>
                    <a:lnTo>
                      <a:pt x="626" y="380"/>
                    </a:lnTo>
                    <a:lnTo>
                      <a:pt x="627" y="376"/>
                    </a:lnTo>
                    <a:lnTo>
                      <a:pt x="627" y="373"/>
                    </a:lnTo>
                    <a:lnTo>
                      <a:pt x="629" y="371"/>
                    </a:lnTo>
                    <a:lnTo>
                      <a:pt x="629" y="366"/>
                    </a:lnTo>
                    <a:lnTo>
                      <a:pt x="629" y="362"/>
                    </a:lnTo>
                    <a:lnTo>
                      <a:pt x="627" y="361"/>
                    </a:lnTo>
                    <a:lnTo>
                      <a:pt x="627" y="361"/>
                    </a:lnTo>
                    <a:lnTo>
                      <a:pt x="624" y="359"/>
                    </a:lnTo>
                    <a:lnTo>
                      <a:pt x="624" y="359"/>
                    </a:lnTo>
                    <a:lnTo>
                      <a:pt x="622" y="357"/>
                    </a:lnTo>
                    <a:lnTo>
                      <a:pt x="622" y="357"/>
                    </a:lnTo>
                    <a:lnTo>
                      <a:pt x="621" y="356"/>
                    </a:lnTo>
                    <a:lnTo>
                      <a:pt x="619" y="354"/>
                    </a:lnTo>
                    <a:lnTo>
                      <a:pt x="617" y="350"/>
                    </a:lnTo>
                    <a:lnTo>
                      <a:pt x="615" y="349"/>
                    </a:lnTo>
                    <a:lnTo>
                      <a:pt x="614" y="349"/>
                    </a:lnTo>
                    <a:lnTo>
                      <a:pt x="612" y="347"/>
                    </a:lnTo>
                    <a:lnTo>
                      <a:pt x="610" y="345"/>
                    </a:lnTo>
                    <a:lnTo>
                      <a:pt x="609" y="344"/>
                    </a:lnTo>
                    <a:lnTo>
                      <a:pt x="609" y="344"/>
                    </a:lnTo>
                    <a:lnTo>
                      <a:pt x="607" y="345"/>
                    </a:lnTo>
                    <a:lnTo>
                      <a:pt x="605" y="345"/>
                    </a:lnTo>
                    <a:lnTo>
                      <a:pt x="603" y="347"/>
                    </a:lnTo>
                    <a:lnTo>
                      <a:pt x="602" y="349"/>
                    </a:lnTo>
                    <a:lnTo>
                      <a:pt x="598" y="350"/>
                    </a:lnTo>
                    <a:lnTo>
                      <a:pt x="598" y="350"/>
                    </a:lnTo>
                    <a:lnTo>
                      <a:pt x="595" y="352"/>
                    </a:lnTo>
                    <a:lnTo>
                      <a:pt x="595" y="352"/>
                    </a:lnTo>
                    <a:lnTo>
                      <a:pt x="593" y="352"/>
                    </a:lnTo>
                    <a:lnTo>
                      <a:pt x="588" y="350"/>
                    </a:lnTo>
                    <a:lnTo>
                      <a:pt x="588" y="347"/>
                    </a:lnTo>
                    <a:lnTo>
                      <a:pt x="586" y="345"/>
                    </a:lnTo>
                    <a:lnTo>
                      <a:pt x="585" y="344"/>
                    </a:lnTo>
                    <a:lnTo>
                      <a:pt x="585" y="344"/>
                    </a:lnTo>
                    <a:lnTo>
                      <a:pt x="585" y="344"/>
                    </a:lnTo>
                    <a:lnTo>
                      <a:pt x="583" y="344"/>
                    </a:lnTo>
                    <a:lnTo>
                      <a:pt x="583" y="344"/>
                    </a:lnTo>
                    <a:lnTo>
                      <a:pt x="580" y="342"/>
                    </a:lnTo>
                    <a:lnTo>
                      <a:pt x="580" y="342"/>
                    </a:lnTo>
                    <a:lnTo>
                      <a:pt x="578" y="340"/>
                    </a:lnTo>
                    <a:lnTo>
                      <a:pt x="578" y="340"/>
                    </a:lnTo>
                    <a:lnTo>
                      <a:pt x="576" y="338"/>
                    </a:lnTo>
                    <a:lnTo>
                      <a:pt x="574" y="338"/>
                    </a:lnTo>
                    <a:lnTo>
                      <a:pt x="573" y="340"/>
                    </a:lnTo>
                    <a:lnTo>
                      <a:pt x="568" y="340"/>
                    </a:lnTo>
                    <a:lnTo>
                      <a:pt x="566" y="338"/>
                    </a:lnTo>
                    <a:lnTo>
                      <a:pt x="564" y="338"/>
                    </a:lnTo>
                    <a:lnTo>
                      <a:pt x="564" y="338"/>
                    </a:lnTo>
                    <a:lnTo>
                      <a:pt x="562" y="340"/>
                    </a:lnTo>
                    <a:lnTo>
                      <a:pt x="561" y="340"/>
                    </a:lnTo>
                    <a:lnTo>
                      <a:pt x="559" y="340"/>
                    </a:lnTo>
                    <a:lnTo>
                      <a:pt x="559" y="340"/>
                    </a:lnTo>
                    <a:lnTo>
                      <a:pt x="557" y="342"/>
                    </a:lnTo>
                    <a:lnTo>
                      <a:pt x="556" y="344"/>
                    </a:lnTo>
                    <a:lnTo>
                      <a:pt x="556" y="344"/>
                    </a:lnTo>
                    <a:lnTo>
                      <a:pt x="552" y="342"/>
                    </a:lnTo>
                    <a:lnTo>
                      <a:pt x="552" y="338"/>
                    </a:lnTo>
                    <a:lnTo>
                      <a:pt x="552" y="338"/>
                    </a:lnTo>
                    <a:lnTo>
                      <a:pt x="550" y="337"/>
                    </a:lnTo>
                    <a:lnTo>
                      <a:pt x="550" y="337"/>
                    </a:lnTo>
                    <a:lnTo>
                      <a:pt x="550" y="337"/>
                    </a:lnTo>
                    <a:lnTo>
                      <a:pt x="550" y="338"/>
                    </a:lnTo>
                    <a:lnTo>
                      <a:pt x="549" y="338"/>
                    </a:lnTo>
                    <a:lnTo>
                      <a:pt x="549" y="342"/>
                    </a:lnTo>
                    <a:lnTo>
                      <a:pt x="544" y="340"/>
                    </a:lnTo>
                    <a:lnTo>
                      <a:pt x="540" y="340"/>
                    </a:lnTo>
                    <a:lnTo>
                      <a:pt x="535" y="340"/>
                    </a:lnTo>
                    <a:lnTo>
                      <a:pt x="533" y="340"/>
                    </a:lnTo>
                    <a:lnTo>
                      <a:pt x="533" y="340"/>
                    </a:lnTo>
                    <a:lnTo>
                      <a:pt x="532" y="340"/>
                    </a:lnTo>
                    <a:lnTo>
                      <a:pt x="532" y="340"/>
                    </a:lnTo>
                    <a:lnTo>
                      <a:pt x="530" y="342"/>
                    </a:lnTo>
                    <a:lnTo>
                      <a:pt x="527" y="344"/>
                    </a:lnTo>
                    <a:lnTo>
                      <a:pt x="527" y="344"/>
                    </a:lnTo>
                    <a:lnTo>
                      <a:pt x="527" y="344"/>
                    </a:lnTo>
                    <a:lnTo>
                      <a:pt x="527" y="344"/>
                    </a:lnTo>
                    <a:lnTo>
                      <a:pt x="528" y="345"/>
                    </a:lnTo>
                    <a:lnTo>
                      <a:pt x="530" y="345"/>
                    </a:lnTo>
                    <a:lnTo>
                      <a:pt x="530" y="347"/>
                    </a:lnTo>
                    <a:lnTo>
                      <a:pt x="530" y="347"/>
                    </a:lnTo>
                    <a:lnTo>
                      <a:pt x="528" y="349"/>
                    </a:lnTo>
                    <a:lnTo>
                      <a:pt x="528" y="350"/>
                    </a:lnTo>
                    <a:lnTo>
                      <a:pt x="528" y="350"/>
                    </a:lnTo>
                    <a:lnTo>
                      <a:pt x="527" y="350"/>
                    </a:lnTo>
                    <a:lnTo>
                      <a:pt x="527" y="350"/>
                    </a:lnTo>
                    <a:lnTo>
                      <a:pt x="527" y="352"/>
                    </a:lnTo>
                    <a:lnTo>
                      <a:pt x="527" y="352"/>
                    </a:lnTo>
                    <a:lnTo>
                      <a:pt x="528" y="354"/>
                    </a:lnTo>
                    <a:lnTo>
                      <a:pt x="530" y="354"/>
                    </a:lnTo>
                    <a:lnTo>
                      <a:pt x="530" y="354"/>
                    </a:lnTo>
                    <a:lnTo>
                      <a:pt x="530" y="354"/>
                    </a:lnTo>
                    <a:lnTo>
                      <a:pt x="530" y="354"/>
                    </a:lnTo>
                    <a:lnTo>
                      <a:pt x="530" y="354"/>
                    </a:lnTo>
                    <a:lnTo>
                      <a:pt x="533" y="354"/>
                    </a:lnTo>
                    <a:lnTo>
                      <a:pt x="533" y="356"/>
                    </a:lnTo>
                    <a:lnTo>
                      <a:pt x="535" y="357"/>
                    </a:lnTo>
                    <a:lnTo>
                      <a:pt x="535" y="361"/>
                    </a:lnTo>
                    <a:lnTo>
                      <a:pt x="533" y="361"/>
                    </a:lnTo>
                    <a:lnTo>
                      <a:pt x="533" y="361"/>
                    </a:lnTo>
                    <a:lnTo>
                      <a:pt x="532" y="361"/>
                    </a:lnTo>
                    <a:lnTo>
                      <a:pt x="530" y="364"/>
                    </a:lnTo>
                    <a:lnTo>
                      <a:pt x="530" y="364"/>
                    </a:lnTo>
                    <a:lnTo>
                      <a:pt x="530" y="364"/>
                    </a:lnTo>
                    <a:lnTo>
                      <a:pt x="528" y="362"/>
                    </a:lnTo>
                    <a:lnTo>
                      <a:pt x="528" y="361"/>
                    </a:lnTo>
                    <a:lnTo>
                      <a:pt x="527" y="359"/>
                    </a:lnTo>
                    <a:lnTo>
                      <a:pt x="525" y="357"/>
                    </a:lnTo>
                    <a:lnTo>
                      <a:pt x="525" y="357"/>
                    </a:lnTo>
                    <a:lnTo>
                      <a:pt x="525" y="357"/>
                    </a:lnTo>
                    <a:lnTo>
                      <a:pt x="525" y="357"/>
                    </a:lnTo>
                    <a:lnTo>
                      <a:pt x="523" y="357"/>
                    </a:lnTo>
                    <a:lnTo>
                      <a:pt x="523" y="357"/>
                    </a:lnTo>
                    <a:lnTo>
                      <a:pt x="521" y="356"/>
                    </a:lnTo>
                    <a:lnTo>
                      <a:pt x="520" y="354"/>
                    </a:lnTo>
                    <a:lnTo>
                      <a:pt x="520" y="354"/>
                    </a:lnTo>
                    <a:lnTo>
                      <a:pt x="521" y="356"/>
                    </a:lnTo>
                    <a:lnTo>
                      <a:pt x="521" y="356"/>
                    </a:lnTo>
                    <a:lnTo>
                      <a:pt x="521" y="357"/>
                    </a:lnTo>
                    <a:lnTo>
                      <a:pt x="521" y="357"/>
                    </a:lnTo>
                    <a:lnTo>
                      <a:pt x="520" y="359"/>
                    </a:lnTo>
                    <a:lnTo>
                      <a:pt x="520" y="359"/>
                    </a:lnTo>
                    <a:lnTo>
                      <a:pt x="520" y="359"/>
                    </a:lnTo>
                    <a:lnTo>
                      <a:pt x="520" y="359"/>
                    </a:lnTo>
                    <a:lnTo>
                      <a:pt x="520" y="361"/>
                    </a:lnTo>
                    <a:lnTo>
                      <a:pt x="518" y="361"/>
                    </a:lnTo>
                    <a:lnTo>
                      <a:pt x="518" y="361"/>
                    </a:lnTo>
                    <a:lnTo>
                      <a:pt x="516" y="359"/>
                    </a:lnTo>
                    <a:lnTo>
                      <a:pt x="516" y="359"/>
                    </a:lnTo>
                    <a:lnTo>
                      <a:pt x="515" y="357"/>
                    </a:lnTo>
                    <a:lnTo>
                      <a:pt x="513" y="357"/>
                    </a:lnTo>
                    <a:lnTo>
                      <a:pt x="513" y="357"/>
                    </a:lnTo>
                    <a:lnTo>
                      <a:pt x="513" y="359"/>
                    </a:lnTo>
                    <a:lnTo>
                      <a:pt x="509" y="362"/>
                    </a:lnTo>
                    <a:lnTo>
                      <a:pt x="509" y="361"/>
                    </a:lnTo>
                    <a:lnTo>
                      <a:pt x="509" y="361"/>
                    </a:lnTo>
                    <a:lnTo>
                      <a:pt x="506" y="359"/>
                    </a:lnTo>
                    <a:lnTo>
                      <a:pt x="506" y="359"/>
                    </a:lnTo>
                    <a:lnTo>
                      <a:pt x="504" y="357"/>
                    </a:lnTo>
                    <a:lnTo>
                      <a:pt x="504" y="357"/>
                    </a:lnTo>
                    <a:lnTo>
                      <a:pt x="503" y="356"/>
                    </a:lnTo>
                    <a:lnTo>
                      <a:pt x="503" y="356"/>
                    </a:lnTo>
                    <a:lnTo>
                      <a:pt x="503" y="356"/>
                    </a:lnTo>
                    <a:lnTo>
                      <a:pt x="501" y="354"/>
                    </a:lnTo>
                    <a:lnTo>
                      <a:pt x="501" y="354"/>
                    </a:lnTo>
                    <a:lnTo>
                      <a:pt x="501" y="352"/>
                    </a:lnTo>
                    <a:lnTo>
                      <a:pt x="499" y="354"/>
                    </a:lnTo>
                    <a:lnTo>
                      <a:pt x="497" y="352"/>
                    </a:lnTo>
                    <a:lnTo>
                      <a:pt x="496" y="352"/>
                    </a:lnTo>
                    <a:lnTo>
                      <a:pt x="494" y="350"/>
                    </a:lnTo>
                    <a:lnTo>
                      <a:pt x="494" y="350"/>
                    </a:lnTo>
                    <a:lnTo>
                      <a:pt x="494" y="350"/>
                    </a:lnTo>
                    <a:lnTo>
                      <a:pt x="492" y="350"/>
                    </a:lnTo>
                    <a:lnTo>
                      <a:pt x="491" y="350"/>
                    </a:lnTo>
                    <a:lnTo>
                      <a:pt x="491" y="350"/>
                    </a:lnTo>
                    <a:lnTo>
                      <a:pt x="491" y="350"/>
                    </a:lnTo>
                    <a:lnTo>
                      <a:pt x="489" y="352"/>
                    </a:lnTo>
                    <a:lnTo>
                      <a:pt x="489" y="352"/>
                    </a:lnTo>
                    <a:lnTo>
                      <a:pt x="487" y="354"/>
                    </a:lnTo>
                    <a:lnTo>
                      <a:pt x="487" y="354"/>
                    </a:lnTo>
                    <a:lnTo>
                      <a:pt x="482" y="352"/>
                    </a:lnTo>
                    <a:lnTo>
                      <a:pt x="479" y="352"/>
                    </a:lnTo>
                    <a:lnTo>
                      <a:pt x="479" y="352"/>
                    </a:lnTo>
                    <a:lnTo>
                      <a:pt x="477" y="352"/>
                    </a:lnTo>
                    <a:lnTo>
                      <a:pt x="477" y="352"/>
                    </a:lnTo>
                    <a:lnTo>
                      <a:pt x="475" y="350"/>
                    </a:lnTo>
                    <a:lnTo>
                      <a:pt x="475" y="350"/>
                    </a:lnTo>
                    <a:lnTo>
                      <a:pt x="473" y="350"/>
                    </a:lnTo>
                    <a:lnTo>
                      <a:pt x="472" y="350"/>
                    </a:lnTo>
                    <a:lnTo>
                      <a:pt x="472" y="350"/>
                    </a:lnTo>
                    <a:lnTo>
                      <a:pt x="470" y="349"/>
                    </a:lnTo>
                    <a:lnTo>
                      <a:pt x="470" y="349"/>
                    </a:lnTo>
                    <a:lnTo>
                      <a:pt x="470" y="349"/>
                    </a:lnTo>
                    <a:lnTo>
                      <a:pt x="470" y="349"/>
                    </a:lnTo>
                    <a:lnTo>
                      <a:pt x="468" y="349"/>
                    </a:lnTo>
                    <a:lnTo>
                      <a:pt x="468" y="349"/>
                    </a:lnTo>
                    <a:lnTo>
                      <a:pt x="467" y="349"/>
                    </a:lnTo>
                    <a:lnTo>
                      <a:pt x="461" y="349"/>
                    </a:lnTo>
                    <a:lnTo>
                      <a:pt x="461" y="349"/>
                    </a:lnTo>
                    <a:lnTo>
                      <a:pt x="461" y="349"/>
                    </a:lnTo>
                    <a:lnTo>
                      <a:pt x="461" y="352"/>
                    </a:lnTo>
                    <a:lnTo>
                      <a:pt x="461" y="352"/>
                    </a:lnTo>
                    <a:lnTo>
                      <a:pt x="458" y="352"/>
                    </a:lnTo>
                    <a:lnTo>
                      <a:pt x="458" y="352"/>
                    </a:lnTo>
                    <a:lnTo>
                      <a:pt x="456" y="352"/>
                    </a:lnTo>
                    <a:lnTo>
                      <a:pt x="456" y="352"/>
                    </a:lnTo>
                    <a:lnTo>
                      <a:pt x="456" y="352"/>
                    </a:lnTo>
                    <a:lnTo>
                      <a:pt x="456" y="352"/>
                    </a:lnTo>
                    <a:lnTo>
                      <a:pt x="451" y="356"/>
                    </a:lnTo>
                    <a:lnTo>
                      <a:pt x="451" y="356"/>
                    </a:lnTo>
                    <a:lnTo>
                      <a:pt x="451" y="356"/>
                    </a:lnTo>
                    <a:lnTo>
                      <a:pt x="450" y="356"/>
                    </a:lnTo>
                    <a:lnTo>
                      <a:pt x="450" y="357"/>
                    </a:lnTo>
                    <a:lnTo>
                      <a:pt x="450" y="357"/>
                    </a:lnTo>
                    <a:lnTo>
                      <a:pt x="448" y="359"/>
                    </a:lnTo>
                    <a:lnTo>
                      <a:pt x="446" y="359"/>
                    </a:lnTo>
                    <a:lnTo>
                      <a:pt x="446" y="359"/>
                    </a:lnTo>
                    <a:lnTo>
                      <a:pt x="446" y="359"/>
                    </a:lnTo>
                    <a:lnTo>
                      <a:pt x="446" y="359"/>
                    </a:lnTo>
                    <a:lnTo>
                      <a:pt x="444" y="361"/>
                    </a:lnTo>
                    <a:lnTo>
                      <a:pt x="444" y="361"/>
                    </a:lnTo>
                    <a:lnTo>
                      <a:pt x="443" y="362"/>
                    </a:lnTo>
                    <a:lnTo>
                      <a:pt x="443" y="362"/>
                    </a:lnTo>
                    <a:lnTo>
                      <a:pt x="441" y="362"/>
                    </a:lnTo>
                    <a:lnTo>
                      <a:pt x="441" y="362"/>
                    </a:lnTo>
                    <a:lnTo>
                      <a:pt x="439" y="366"/>
                    </a:lnTo>
                    <a:lnTo>
                      <a:pt x="436" y="368"/>
                    </a:lnTo>
                    <a:lnTo>
                      <a:pt x="436" y="368"/>
                    </a:lnTo>
                    <a:lnTo>
                      <a:pt x="432" y="369"/>
                    </a:lnTo>
                    <a:lnTo>
                      <a:pt x="429" y="371"/>
                    </a:lnTo>
                    <a:lnTo>
                      <a:pt x="427" y="371"/>
                    </a:lnTo>
                    <a:lnTo>
                      <a:pt x="426" y="373"/>
                    </a:lnTo>
                    <a:lnTo>
                      <a:pt x="426" y="373"/>
                    </a:lnTo>
                    <a:lnTo>
                      <a:pt x="426" y="373"/>
                    </a:lnTo>
                    <a:lnTo>
                      <a:pt x="422" y="374"/>
                    </a:lnTo>
                    <a:lnTo>
                      <a:pt x="419" y="376"/>
                    </a:lnTo>
                    <a:lnTo>
                      <a:pt x="417" y="378"/>
                    </a:lnTo>
                    <a:lnTo>
                      <a:pt x="417" y="378"/>
                    </a:lnTo>
                    <a:lnTo>
                      <a:pt x="417" y="378"/>
                    </a:lnTo>
                    <a:lnTo>
                      <a:pt x="417" y="378"/>
                    </a:lnTo>
                    <a:lnTo>
                      <a:pt x="415" y="380"/>
                    </a:lnTo>
                    <a:lnTo>
                      <a:pt x="415" y="380"/>
                    </a:lnTo>
                    <a:lnTo>
                      <a:pt x="415" y="380"/>
                    </a:lnTo>
                    <a:lnTo>
                      <a:pt x="415" y="380"/>
                    </a:lnTo>
                    <a:lnTo>
                      <a:pt x="414" y="381"/>
                    </a:lnTo>
                    <a:lnTo>
                      <a:pt x="415" y="381"/>
                    </a:lnTo>
                    <a:lnTo>
                      <a:pt x="412" y="385"/>
                    </a:lnTo>
                    <a:lnTo>
                      <a:pt x="412" y="385"/>
                    </a:lnTo>
                    <a:lnTo>
                      <a:pt x="412" y="386"/>
                    </a:lnTo>
                    <a:lnTo>
                      <a:pt x="412" y="386"/>
                    </a:lnTo>
                    <a:lnTo>
                      <a:pt x="410" y="390"/>
                    </a:lnTo>
                    <a:lnTo>
                      <a:pt x="410" y="390"/>
                    </a:lnTo>
                    <a:lnTo>
                      <a:pt x="410" y="390"/>
                    </a:lnTo>
                    <a:lnTo>
                      <a:pt x="410" y="390"/>
                    </a:lnTo>
                    <a:lnTo>
                      <a:pt x="408" y="393"/>
                    </a:lnTo>
                    <a:lnTo>
                      <a:pt x="408" y="393"/>
                    </a:lnTo>
                    <a:lnTo>
                      <a:pt x="408" y="395"/>
                    </a:lnTo>
                    <a:lnTo>
                      <a:pt x="410" y="397"/>
                    </a:lnTo>
                    <a:lnTo>
                      <a:pt x="410" y="398"/>
                    </a:lnTo>
                    <a:lnTo>
                      <a:pt x="410" y="400"/>
                    </a:lnTo>
                    <a:lnTo>
                      <a:pt x="412" y="404"/>
                    </a:lnTo>
                    <a:lnTo>
                      <a:pt x="412" y="405"/>
                    </a:lnTo>
                    <a:lnTo>
                      <a:pt x="414" y="407"/>
                    </a:lnTo>
                    <a:lnTo>
                      <a:pt x="414" y="412"/>
                    </a:lnTo>
                    <a:lnTo>
                      <a:pt x="412" y="412"/>
                    </a:lnTo>
                    <a:lnTo>
                      <a:pt x="412" y="412"/>
                    </a:lnTo>
                    <a:lnTo>
                      <a:pt x="403" y="410"/>
                    </a:lnTo>
                    <a:lnTo>
                      <a:pt x="402" y="410"/>
                    </a:lnTo>
                    <a:lnTo>
                      <a:pt x="402" y="410"/>
                    </a:lnTo>
                    <a:lnTo>
                      <a:pt x="396" y="410"/>
                    </a:lnTo>
                    <a:lnTo>
                      <a:pt x="393" y="409"/>
                    </a:lnTo>
                    <a:lnTo>
                      <a:pt x="393" y="409"/>
                    </a:lnTo>
                    <a:lnTo>
                      <a:pt x="388" y="407"/>
                    </a:lnTo>
                    <a:lnTo>
                      <a:pt x="388" y="407"/>
                    </a:lnTo>
                    <a:lnTo>
                      <a:pt x="383" y="404"/>
                    </a:lnTo>
                    <a:lnTo>
                      <a:pt x="383" y="404"/>
                    </a:lnTo>
                    <a:lnTo>
                      <a:pt x="381" y="402"/>
                    </a:lnTo>
                    <a:lnTo>
                      <a:pt x="381" y="400"/>
                    </a:lnTo>
                    <a:lnTo>
                      <a:pt x="381" y="400"/>
                    </a:lnTo>
                    <a:lnTo>
                      <a:pt x="381" y="398"/>
                    </a:lnTo>
                    <a:lnTo>
                      <a:pt x="381" y="398"/>
                    </a:lnTo>
                    <a:lnTo>
                      <a:pt x="381" y="397"/>
                    </a:lnTo>
                    <a:lnTo>
                      <a:pt x="379" y="395"/>
                    </a:lnTo>
                    <a:lnTo>
                      <a:pt x="378" y="393"/>
                    </a:lnTo>
                    <a:lnTo>
                      <a:pt x="378" y="393"/>
                    </a:lnTo>
                    <a:lnTo>
                      <a:pt x="376" y="390"/>
                    </a:lnTo>
                    <a:lnTo>
                      <a:pt x="376" y="385"/>
                    </a:lnTo>
                    <a:lnTo>
                      <a:pt x="376" y="385"/>
                    </a:lnTo>
                    <a:lnTo>
                      <a:pt x="373" y="383"/>
                    </a:lnTo>
                    <a:lnTo>
                      <a:pt x="373" y="383"/>
                    </a:lnTo>
                    <a:lnTo>
                      <a:pt x="371" y="380"/>
                    </a:lnTo>
                    <a:lnTo>
                      <a:pt x="371" y="380"/>
                    </a:lnTo>
                    <a:lnTo>
                      <a:pt x="364" y="374"/>
                    </a:lnTo>
                    <a:lnTo>
                      <a:pt x="362" y="371"/>
                    </a:lnTo>
                    <a:lnTo>
                      <a:pt x="362" y="371"/>
                    </a:lnTo>
                    <a:lnTo>
                      <a:pt x="361" y="364"/>
                    </a:lnTo>
                    <a:lnTo>
                      <a:pt x="361" y="364"/>
                    </a:lnTo>
                    <a:lnTo>
                      <a:pt x="359" y="359"/>
                    </a:lnTo>
                    <a:lnTo>
                      <a:pt x="359" y="359"/>
                    </a:lnTo>
                    <a:lnTo>
                      <a:pt x="352" y="352"/>
                    </a:lnTo>
                    <a:lnTo>
                      <a:pt x="352" y="352"/>
                    </a:lnTo>
                    <a:lnTo>
                      <a:pt x="350" y="350"/>
                    </a:lnTo>
                    <a:lnTo>
                      <a:pt x="350" y="350"/>
                    </a:lnTo>
                    <a:lnTo>
                      <a:pt x="338" y="349"/>
                    </a:lnTo>
                    <a:lnTo>
                      <a:pt x="338" y="349"/>
                    </a:lnTo>
                    <a:lnTo>
                      <a:pt x="331" y="350"/>
                    </a:lnTo>
                    <a:lnTo>
                      <a:pt x="331" y="350"/>
                    </a:lnTo>
                    <a:lnTo>
                      <a:pt x="331" y="352"/>
                    </a:lnTo>
                    <a:lnTo>
                      <a:pt x="325" y="362"/>
                    </a:lnTo>
                    <a:lnTo>
                      <a:pt x="323" y="362"/>
                    </a:lnTo>
                    <a:lnTo>
                      <a:pt x="321" y="362"/>
                    </a:lnTo>
                    <a:lnTo>
                      <a:pt x="309" y="357"/>
                    </a:lnTo>
                    <a:lnTo>
                      <a:pt x="301" y="352"/>
                    </a:lnTo>
                    <a:lnTo>
                      <a:pt x="301" y="349"/>
                    </a:lnTo>
                    <a:lnTo>
                      <a:pt x="299" y="345"/>
                    </a:lnTo>
                    <a:lnTo>
                      <a:pt x="299" y="345"/>
                    </a:lnTo>
                    <a:lnTo>
                      <a:pt x="297" y="338"/>
                    </a:lnTo>
                    <a:lnTo>
                      <a:pt x="297" y="338"/>
                    </a:lnTo>
                    <a:lnTo>
                      <a:pt x="294" y="335"/>
                    </a:lnTo>
                    <a:lnTo>
                      <a:pt x="289" y="331"/>
                    </a:lnTo>
                    <a:lnTo>
                      <a:pt x="284" y="326"/>
                    </a:lnTo>
                    <a:lnTo>
                      <a:pt x="278" y="323"/>
                    </a:lnTo>
                    <a:lnTo>
                      <a:pt x="275" y="321"/>
                    </a:lnTo>
                    <a:lnTo>
                      <a:pt x="272" y="318"/>
                    </a:lnTo>
                    <a:lnTo>
                      <a:pt x="249" y="318"/>
                    </a:lnTo>
                    <a:lnTo>
                      <a:pt x="248" y="319"/>
                    </a:lnTo>
                    <a:lnTo>
                      <a:pt x="248" y="323"/>
                    </a:lnTo>
                    <a:lnTo>
                      <a:pt x="246" y="325"/>
                    </a:lnTo>
                    <a:lnTo>
                      <a:pt x="205" y="325"/>
                    </a:lnTo>
                    <a:lnTo>
                      <a:pt x="150" y="304"/>
                    </a:lnTo>
                    <a:lnTo>
                      <a:pt x="148" y="302"/>
                    </a:lnTo>
                    <a:lnTo>
                      <a:pt x="114" y="304"/>
                    </a:lnTo>
                    <a:lnTo>
                      <a:pt x="111" y="301"/>
                    </a:lnTo>
                    <a:lnTo>
                      <a:pt x="111" y="295"/>
                    </a:lnTo>
                    <a:lnTo>
                      <a:pt x="111" y="295"/>
                    </a:lnTo>
                    <a:lnTo>
                      <a:pt x="109" y="292"/>
                    </a:lnTo>
                    <a:lnTo>
                      <a:pt x="109" y="292"/>
                    </a:lnTo>
                    <a:lnTo>
                      <a:pt x="109" y="292"/>
                    </a:lnTo>
                    <a:lnTo>
                      <a:pt x="109" y="292"/>
                    </a:lnTo>
                    <a:lnTo>
                      <a:pt x="106" y="289"/>
                    </a:lnTo>
                    <a:lnTo>
                      <a:pt x="106" y="289"/>
                    </a:lnTo>
                    <a:lnTo>
                      <a:pt x="106" y="289"/>
                    </a:lnTo>
                    <a:lnTo>
                      <a:pt x="106" y="289"/>
                    </a:lnTo>
                    <a:lnTo>
                      <a:pt x="102" y="285"/>
                    </a:lnTo>
                    <a:lnTo>
                      <a:pt x="99" y="283"/>
                    </a:lnTo>
                    <a:lnTo>
                      <a:pt x="95" y="280"/>
                    </a:lnTo>
                    <a:lnTo>
                      <a:pt x="92" y="278"/>
                    </a:lnTo>
                    <a:lnTo>
                      <a:pt x="92" y="278"/>
                    </a:lnTo>
                    <a:lnTo>
                      <a:pt x="89" y="280"/>
                    </a:lnTo>
                    <a:lnTo>
                      <a:pt x="89" y="280"/>
                    </a:lnTo>
                    <a:lnTo>
                      <a:pt x="85" y="278"/>
                    </a:lnTo>
                    <a:lnTo>
                      <a:pt x="85" y="278"/>
                    </a:lnTo>
                    <a:lnTo>
                      <a:pt x="83" y="277"/>
                    </a:lnTo>
                    <a:lnTo>
                      <a:pt x="78" y="273"/>
                    </a:lnTo>
                    <a:lnTo>
                      <a:pt x="78" y="273"/>
                    </a:lnTo>
                    <a:lnTo>
                      <a:pt x="77" y="271"/>
                    </a:lnTo>
                    <a:lnTo>
                      <a:pt x="77" y="271"/>
                    </a:lnTo>
                    <a:lnTo>
                      <a:pt x="77" y="271"/>
                    </a:lnTo>
                    <a:lnTo>
                      <a:pt x="71" y="271"/>
                    </a:lnTo>
                    <a:lnTo>
                      <a:pt x="65" y="271"/>
                    </a:lnTo>
                    <a:lnTo>
                      <a:pt x="59" y="270"/>
                    </a:lnTo>
                    <a:lnTo>
                      <a:pt x="59" y="268"/>
                    </a:lnTo>
                    <a:lnTo>
                      <a:pt x="59" y="268"/>
                    </a:lnTo>
                    <a:lnTo>
                      <a:pt x="59" y="266"/>
                    </a:lnTo>
                    <a:lnTo>
                      <a:pt x="59" y="261"/>
                    </a:lnTo>
                    <a:lnTo>
                      <a:pt x="59" y="261"/>
                    </a:lnTo>
                    <a:lnTo>
                      <a:pt x="59" y="261"/>
                    </a:lnTo>
                    <a:lnTo>
                      <a:pt x="59" y="261"/>
                    </a:lnTo>
                    <a:lnTo>
                      <a:pt x="58" y="259"/>
                    </a:lnTo>
                    <a:lnTo>
                      <a:pt x="56" y="258"/>
                    </a:lnTo>
                    <a:lnTo>
                      <a:pt x="56" y="258"/>
                    </a:lnTo>
                    <a:lnTo>
                      <a:pt x="56" y="256"/>
                    </a:lnTo>
                    <a:lnTo>
                      <a:pt x="49" y="249"/>
                    </a:lnTo>
                    <a:lnTo>
                      <a:pt x="49" y="249"/>
                    </a:lnTo>
                    <a:lnTo>
                      <a:pt x="46" y="244"/>
                    </a:lnTo>
                    <a:lnTo>
                      <a:pt x="46" y="244"/>
                    </a:lnTo>
                    <a:lnTo>
                      <a:pt x="41" y="240"/>
                    </a:lnTo>
                    <a:lnTo>
                      <a:pt x="41" y="240"/>
                    </a:lnTo>
                    <a:lnTo>
                      <a:pt x="41" y="237"/>
                    </a:lnTo>
                    <a:lnTo>
                      <a:pt x="41" y="234"/>
                    </a:lnTo>
                    <a:lnTo>
                      <a:pt x="41" y="234"/>
                    </a:lnTo>
                    <a:lnTo>
                      <a:pt x="42" y="232"/>
                    </a:lnTo>
                    <a:lnTo>
                      <a:pt x="42" y="232"/>
                    </a:lnTo>
                    <a:lnTo>
                      <a:pt x="42" y="230"/>
                    </a:lnTo>
                    <a:lnTo>
                      <a:pt x="42" y="230"/>
                    </a:lnTo>
                    <a:lnTo>
                      <a:pt x="39" y="228"/>
                    </a:lnTo>
                    <a:lnTo>
                      <a:pt x="34" y="225"/>
                    </a:lnTo>
                    <a:lnTo>
                      <a:pt x="34" y="225"/>
                    </a:lnTo>
                    <a:lnTo>
                      <a:pt x="32" y="220"/>
                    </a:lnTo>
                    <a:lnTo>
                      <a:pt x="32" y="220"/>
                    </a:lnTo>
                    <a:lnTo>
                      <a:pt x="30" y="215"/>
                    </a:lnTo>
                    <a:lnTo>
                      <a:pt x="30" y="213"/>
                    </a:lnTo>
                    <a:lnTo>
                      <a:pt x="35" y="213"/>
                    </a:lnTo>
                    <a:lnTo>
                      <a:pt x="37" y="216"/>
                    </a:lnTo>
                    <a:lnTo>
                      <a:pt x="37" y="216"/>
                    </a:lnTo>
                    <a:lnTo>
                      <a:pt x="34" y="211"/>
                    </a:lnTo>
                    <a:lnTo>
                      <a:pt x="35" y="208"/>
                    </a:lnTo>
                    <a:lnTo>
                      <a:pt x="35" y="208"/>
                    </a:lnTo>
                    <a:lnTo>
                      <a:pt x="34" y="211"/>
                    </a:lnTo>
                    <a:lnTo>
                      <a:pt x="29" y="213"/>
                    </a:lnTo>
                    <a:lnTo>
                      <a:pt x="29" y="211"/>
                    </a:lnTo>
                    <a:lnTo>
                      <a:pt x="29" y="211"/>
                    </a:lnTo>
                    <a:lnTo>
                      <a:pt x="27" y="210"/>
                    </a:lnTo>
                    <a:lnTo>
                      <a:pt x="25" y="208"/>
                    </a:lnTo>
                    <a:lnTo>
                      <a:pt x="25" y="208"/>
                    </a:lnTo>
                    <a:lnTo>
                      <a:pt x="24" y="203"/>
                    </a:lnTo>
                    <a:lnTo>
                      <a:pt x="22" y="201"/>
                    </a:lnTo>
                    <a:lnTo>
                      <a:pt x="18" y="199"/>
                    </a:lnTo>
                    <a:lnTo>
                      <a:pt x="18" y="199"/>
                    </a:lnTo>
                    <a:lnTo>
                      <a:pt x="15" y="194"/>
                    </a:lnTo>
                    <a:lnTo>
                      <a:pt x="13" y="192"/>
                    </a:lnTo>
                    <a:lnTo>
                      <a:pt x="13" y="192"/>
                    </a:lnTo>
                    <a:lnTo>
                      <a:pt x="13" y="192"/>
                    </a:lnTo>
                    <a:lnTo>
                      <a:pt x="13" y="187"/>
                    </a:lnTo>
                    <a:lnTo>
                      <a:pt x="13" y="187"/>
                    </a:lnTo>
                    <a:lnTo>
                      <a:pt x="13" y="186"/>
                    </a:lnTo>
                    <a:lnTo>
                      <a:pt x="13" y="186"/>
                    </a:lnTo>
                    <a:lnTo>
                      <a:pt x="12" y="182"/>
                    </a:lnTo>
                    <a:lnTo>
                      <a:pt x="12" y="182"/>
                    </a:lnTo>
                    <a:lnTo>
                      <a:pt x="12" y="179"/>
                    </a:lnTo>
                    <a:lnTo>
                      <a:pt x="10" y="175"/>
                    </a:lnTo>
                    <a:lnTo>
                      <a:pt x="5" y="170"/>
                    </a:lnTo>
                    <a:lnTo>
                      <a:pt x="5" y="170"/>
                    </a:lnTo>
                    <a:lnTo>
                      <a:pt x="5" y="168"/>
                    </a:lnTo>
                    <a:lnTo>
                      <a:pt x="5" y="165"/>
                    </a:lnTo>
                    <a:lnTo>
                      <a:pt x="5" y="165"/>
                    </a:lnTo>
                    <a:lnTo>
                      <a:pt x="5" y="161"/>
                    </a:lnTo>
                    <a:lnTo>
                      <a:pt x="5" y="161"/>
                    </a:lnTo>
                    <a:lnTo>
                      <a:pt x="5" y="161"/>
                    </a:lnTo>
                    <a:lnTo>
                      <a:pt x="6" y="160"/>
                    </a:lnTo>
                    <a:lnTo>
                      <a:pt x="6" y="160"/>
                    </a:lnTo>
                    <a:lnTo>
                      <a:pt x="8" y="153"/>
                    </a:lnTo>
                    <a:lnTo>
                      <a:pt x="8" y="153"/>
                    </a:lnTo>
                    <a:lnTo>
                      <a:pt x="8" y="149"/>
                    </a:lnTo>
                    <a:lnTo>
                      <a:pt x="8" y="146"/>
                    </a:lnTo>
                    <a:lnTo>
                      <a:pt x="6" y="143"/>
                    </a:lnTo>
                    <a:lnTo>
                      <a:pt x="6" y="143"/>
                    </a:lnTo>
                    <a:lnTo>
                      <a:pt x="6" y="137"/>
                    </a:lnTo>
                    <a:lnTo>
                      <a:pt x="6" y="137"/>
                    </a:lnTo>
                    <a:lnTo>
                      <a:pt x="3" y="136"/>
                    </a:lnTo>
                    <a:lnTo>
                      <a:pt x="3" y="134"/>
                    </a:lnTo>
                    <a:lnTo>
                      <a:pt x="3" y="134"/>
                    </a:lnTo>
                    <a:lnTo>
                      <a:pt x="3" y="131"/>
                    </a:lnTo>
                    <a:lnTo>
                      <a:pt x="3" y="131"/>
                    </a:lnTo>
                    <a:lnTo>
                      <a:pt x="3" y="127"/>
                    </a:lnTo>
                    <a:lnTo>
                      <a:pt x="3" y="127"/>
                    </a:lnTo>
                    <a:lnTo>
                      <a:pt x="3" y="127"/>
                    </a:lnTo>
                    <a:lnTo>
                      <a:pt x="3" y="127"/>
                    </a:lnTo>
                    <a:lnTo>
                      <a:pt x="3" y="127"/>
                    </a:lnTo>
                    <a:lnTo>
                      <a:pt x="3" y="127"/>
                    </a:lnTo>
                    <a:lnTo>
                      <a:pt x="1" y="125"/>
                    </a:lnTo>
                    <a:lnTo>
                      <a:pt x="1" y="122"/>
                    </a:lnTo>
                    <a:lnTo>
                      <a:pt x="1" y="122"/>
                    </a:lnTo>
                    <a:lnTo>
                      <a:pt x="3" y="119"/>
                    </a:lnTo>
                    <a:lnTo>
                      <a:pt x="3" y="119"/>
                    </a:lnTo>
                    <a:lnTo>
                      <a:pt x="5" y="115"/>
                    </a:lnTo>
                    <a:lnTo>
                      <a:pt x="5" y="115"/>
                    </a:lnTo>
                    <a:lnTo>
                      <a:pt x="5" y="113"/>
                    </a:lnTo>
                    <a:lnTo>
                      <a:pt x="5" y="113"/>
                    </a:lnTo>
                    <a:lnTo>
                      <a:pt x="6" y="110"/>
                    </a:lnTo>
                    <a:lnTo>
                      <a:pt x="6" y="110"/>
                    </a:lnTo>
                    <a:lnTo>
                      <a:pt x="8" y="107"/>
                    </a:lnTo>
                    <a:lnTo>
                      <a:pt x="8" y="105"/>
                    </a:lnTo>
                    <a:lnTo>
                      <a:pt x="8" y="101"/>
                    </a:lnTo>
                    <a:lnTo>
                      <a:pt x="8" y="96"/>
                    </a:lnTo>
                    <a:lnTo>
                      <a:pt x="8" y="91"/>
                    </a:lnTo>
                    <a:lnTo>
                      <a:pt x="8" y="86"/>
                    </a:lnTo>
                    <a:lnTo>
                      <a:pt x="10" y="81"/>
                    </a:lnTo>
                    <a:lnTo>
                      <a:pt x="10" y="72"/>
                    </a:lnTo>
                    <a:lnTo>
                      <a:pt x="10" y="67"/>
                    </a:lnTo>
                    <a:lnTo>
                      <a:pt x="10" y="60"/>
                    </a:lnTo>
                    <a:lnTo>
                      <a:pt x="12" y="60"/>
                    </a:lnTo>
                    <a:lnTo>
                      <a:pt x="10" y="60"/>
                    </a:lnTo>
                    <a:lnTo>
                      <a:pt x="10" y="60"/>
                    </a:lnTo>
                    <a:lnTo>
                      <a:pt x="8" y="58"/>
                    </a:lnTo>
                    <a:lnTo>
                      <a:pt x="8" y="57"/>
                    </a:lnTo>
                    <a:lnTo>
                      <a:pt x="8" y="57"/>
                    </a:lnTo>
                    <a:lnTo>
                      <a:pt x="8" y="53"/>
                    </a:lnTo>
                    <a:lnTo>
                      <a:pt x="8" y="52"/>
                    </a:lnTo>
                    <a:lnTo>
                      <a:pt x="8" y="48"/>
                    </a:lnTo>
                    <a:lnTo>
                      <a:pt x="10" y="46"/>
                    </a:lnTo>
                    <a:lnTo>
                      <a:pt x="10" y="46"/>
                    </a:lnTo>
                    <a:lnTo>
                      <a:pt x="8" y="45"/>
                    </a:lnTo>
                    <a:lnTo>
                      <a:pt x="8" y="45"/>
                    </a:lnTo>
                    <a:lnTo>
                      <a:pt x="6" y="41"/>
                    </a:lnTo>
                    <a:lnTo>
                      <a:pt x="5" y="34"/>
                    </a:lnTo>
                    <a:lnTo>
                      <a:pt x="1" y="29"/>
                    </a:lnTo>
                    <a:lnTo>
                      <a:pt x="0" y="28"/>
                    </a:lnTo>
                    <a:lnTo>
                      <a:pt x="0" y="24"/>
                    </a:lnTo>
                    <a:lnTo>
                      <a:pt x="0" y="19"/>
                    </a:lnTo>
                    <a:lnTo>
                      <a:pt x="3" y="19"/>
                    </a:lnTo>
                    <a:lnTo>
                      <a:pt x="6" y="21"/>
                    </a:lnTo>
                    <a:lnTo>
                      <a:pt x="10" y="22"/>
                    </a:lnTo>
                    <a:lnTo>
                      <a:pt x="12" y="22"/>
                    </a:lnTo>
                    <a:lnTo>
                      <a:pt x="17" y="22"/>
                    </a:lnTo>
                    <a:lnTo>
                      <a:pt x="17" y="22"/>
                    </a:lnTo>
                    <a:lnTo>
                      <a:pt x="20" y="22"/>
                    </a:lnTo>
                    <a:lnTo>
                      <a:pt x="20" y="22"/>
                    </a:lnTo>
                    <a:lnTo>
                      <a:pt x="25" y="22"/>
                    </a:lnTo>
                    <a:lnTo>
                      <a:pt x="29" y="22"/>
                    </a:lnTo>
                    <a:lnTo>
                      <a:pt x="30" y="26"/>
                    </a:lnTo>
                    <a:lnTo>
                      <a:pt x="30" y="29"/>
                    </a:lnTo>
                    <a:lnTo>
                      <a:pt x="30" y="29"/>
                    </a:lnTo>
                    <a:lnTo>
                      <a:pt x="34" y="34"/>
                    </a:lnTo>
                    <a:lnTo>
                      <a:pt x="34" y="36"/>
                    </a:lnTo>
                    <a:lnTo>
                      <a:pt x="34" y="36"/>
                    </a:lnTo>
                    <a:lnTo>
                      <a:pt x="34" y="33"/>
                    </a:lnTo>
                    <a:lnTo>
                      <a:pt x="34" y="29"/>
                    </a:lnTo>
                    <a:lnTo>
                      <a:pt x="34" y="29"/>
                    </a:lnTo>
                    <a:lnTo>
                      <a:pt x="34" y="26"/>
                    </a:lnTo>
                    <a:lnTo>
                      <a:pt x="34" y="26"/>
                    </a:lnTo>
                    <a:lnTo>
                      <a:pt x="34" y="22"/>
                    </a:lnTo>
                    <a:lnTo>
                      <a:pt x="32" y="21"/>
                    </a:lnTo>
                    <a:lnTo>
                      <a:pt x="32" y="15"/>
                    </a:lnTo>
                    <a:lnTo>
                      <a:pt x="32" y="14"/>
                    </a:lnTo>
                    <a:lnTo>
                      <a:pt x="30" y="12"/>
                    </a:lnTo>
                    <a:lnTo>
                      <a:pt x="29" y="10"/>
                    </a:lnTo>
                    <a:lnTo>
                      <a:pt x="27" y="7"/>
                    </a:lnTo>
                    <a:lnTo>
                      <a:pt x="29" y="7"/>
                    </a:lnTo>
                    <a:lnTo>
                      <a:pt x="29" y="7"/>
                    </a:lnTo>
                    <a:lnTo>
                      <a:pt x="441" y="7"/>
                    </a:lnTo>
                    <a:lnTo>
                      <a:pt x="441" y="7"/>
                    </a:lnTo>
                    <a:lnTo>
                      <a:pt x="441" y="5"/>
                    </a:lnTo>
                    <a:lnTo>
                      <a:pt x="443" y="3"/>
                    </a:lnTo>
                    <a:lnTo>
                      <a:pt x="443" y="3"/>
                    </a:lnTo>
                    <a:lnTo>
                      <a:pt x="443" y="2"/>
                    </a:lnTo>
                    <a:lnTo>
                      <a:pt x="441" y="2"/>
                    </a:lnTo>
                    <a:lnTo>
                      <a:pt x="443" y="0"/>
                    </a:lnTo>
                    <a:lnTo>
                      <a:pt x="443" y="0"/>
                    </a:lnTo>
                    <a:lnTo>
                      <a:pt x="443" y="0"/>
                    </a:lnTo>
                    <a:lnTo>
                      <a:pt x="444" y="0"/>
                    </a:lnTo>
                    <a:lnTo>
                      <a:pt x="444" y="0"/>
                    </a:lnTo>
                    <a:lnTo>
                      <a:pt x="446" y="0"/>
                    </a:lnTo>
                    <a:lnTo>
                      <a:pt x="448" y="2"/>
                    </a:lnTo>
                    <a:lnTo>
                      <a:pt x="451" y="5"/>
                    </a:lnTo>
                    <a:lnTo>
                      <a:pt x="451" y="5"/>
                    </a:lnTo>
                    <a:lnTo>
                      <a:pt x="451" y="9"/>
                    </a:lnTo>
                    <a:lnTo>
                      <a:pt x="451" y="9"/>
                    </a:lnTo>
                    <a:lnTo>
                      <a:pt x="451" y="10"/>
                    </a:lnTo>
                    <a:lnTo>
                      <a:pt x="451" y="10"/>
                    </a:lnTo>
                    <a:lnTo>
                      <a:pt x="455" y="12"/>
                    </a:lnTo>
                    <a:lnTo>
                      <a:pt x="455" y="12"/>
                    </a:lnTo>
                    <a:lnTo>
                      <a:pt x="455" y="12"/>
                    </a:lnTo>
                    <a:lnTo>
                      <a:pt x="455" y="12"/>
                    </a:lnTo>
                    <a:lnTo>
                      <a:pt x="458" y="12"/>
                    </a:lnTo>
                    <a:lnTo>
                      <a:pt x="458" y="12"/>
                    </a:lnTo>
                    <a:lnTo>
                      <a:pt x="460" y="14"/>
                    </a:lnTo>
                    <a:lnTo>
                      <a:pt x="463" y="15"/>
                    </a:lnTo>
                    <a:lnTo>
                      <a:pt x="467" y="17"/>
                    </a:lnTo>
                    <a:lnTo>
                      <a:pt x="470" y="14"/>
                    </a:lnTo>
                    <a:lnTo>
                      <a:pt x="473" y="14"/>
                    </a:lnTo>
                    <a:lnTo>
                      <a:pt x="475" y="14"/>
                    </a:lnTo>
                    <a:lnTo>
                      <a:pt x="479" y="15"/>
                    </a:lnTo>
                    <a:lnTo>
                      <a:pt x="480" y="15"/>
                    </a:lnTo>
                    <a:lnTo>
                      <a:pt x="484" y="19"/>
                    </a:lnTo>
                    <a:lnTo>
                      <a:pt x="484" y="19"/>
                    </a:lnTo>
                    <a:lnTo>
                      <a:pt x="485" y="21"/>
                    </a:lnTo>
                    <a:lnTo>
                      <a:pt x="487" y="19"/>
                    </a:lnTo>
                    <a:lnTo>
                      <a:pt x="489" y="19"/>
                    </a:lnTo>
                    <a:lnTo>
                      <a:pt x="491" y="19"/>
                    </a:lnTo>
                    <a:lnTo>
                      <a:pt x="494" y="21"/>
                    </a:lnTo>
                    <a:lnTo>
                      <a:pt x="494" y="21"/>
                    </a:lnTo>
                    <a:lnTo>
                      <a:pt x="494" y="21"/>
                    </a:lnTo>
                    <a:lnTo>
                      <a:pt x="496" y="22"/>
                    </a:lnTo>
                    <a:lnTo>
                      <a:pt x="496" y="22"/>
                    </a:lnTo>
                    <a:lnTo>
                      <a:pt x="497" y="24"/>
                    </a:lnTo>
                    <a:lnTo>
                      <a:pt x="501" y="24"/>
                    </a:lnTo>
                    <a:lnTo>
                      <a:pt x="503" y="22"/>
                    </a:lnTo>
                    <a:lnTo>
                      <a:pt x="504" y="21"/>
                    </a:lnTo>
                    <a:lnTo>
                      <a:pt x="504" y="21"/>
                    </a:lnTo>
                    <a:lnTo>
                      <a:pt x="506" y="21"/>
                    </a:lnTo>
                    <a:lnTo>
                      <a:pt x="506" y="21"/>
                    </a:lnTo>
                    <a:lnTo>
                      <a:pt x="509" y="22"/>
                    </a:lnTo>
                    <a:lnTo>
                      <a:pt x="509" y="22"/>
                    </a:lnTo>
                    <a:lnTo>
                      <a:pt x="509" y="22"/>
                    </a:lnTo>
                    <a:lnTo>
                      <a:pt x="511" y="22"/>
                    </a:lnTo>
                    <a:lnTo>
                      <a:pt x="515" y="22"/>
                    </a:lnTo>
                    <a:lnTo>
                      <a:pt x="515" y="22"/>
                    </a:lnTo>
                    <a:lnTo>
                      <a:pt x="518" y="24"/>
                    </a:lnTo>
                    <a:lnTo>
                      <a:pt x="518" y="24"/>
                    </a:lnTo>
                    <a:lnTo>
                      <a:pt x="521" y="24"/>
                    </a:lnTo>
                    <a:lnTo>
                      <a:pt x="528" y="26"/>
                    </a:lnTo>
                    <a:lnTo>
                      <a:pt x="525" y="31"/>
                    </a:lnTo>
                    <a:lnTo>
                      <a:pt x="521" y="29"/>
                    </a:lnTo>
                    <a:lnTo>
                      <a:pt x="520" y="29"/>
                    </a:lnTo>
                    <a:lnTo>
                      <a:pt x="518" y="31"/>
                    </a:lnTo>
                    <a:lnTo>
                      <a:pt x="515" y="33"/>
                    </a:lnTo>
                    <a:lnTo>
                      <a:pt x="511" y="34"/>
                    </a:lnTo>
                    <a:lnTo>
                      <a:pt x="508" y="36"/>
                    </a:lnTo>
                    <a:lnTo>
                      <a:pt x="506" y="38"/>
                    </a:lnTo>
                    <a:lnTo>
                      <a:pt x="504" y="40"/>
                    </a:lnTo>
                    <a:lnTo>
                      <a:pt x="504" y="40"/>
                    </a:lnTo>
                    <a:lnTo>
                      <a:pt x="504" y="40"/>
                    </a:lnTo>
                    <a:lnTo>
                      <a:pt x="501" y="43"/>
                    </a:lnTo>
                    <a:lnTo>
                      <a:pt x="501" y="43"/>
                    </a:lnTo>
                    <a:lnTo>
                      <a:pt x="497" y="45"/>
                    </a:lnTo>
                    <a:lnTo>
                      <a:pt x="497" y="45"/>
                    </a:lnTo>
                    <a:lnTo>
                      <a:pt x="494" y="46"/>
                    </a:lnTo>
                    <a:lnTo>
                      <a:pt x="492" y="48"/>
                    </a:lnTo>
                    <a:lnTo>
                      <a:pt x="491" y="50"/>
                    </a:lnTo>
                    <a:lnTo>
                      <a:pt x="492" y="50"/>
                    </a:lnTo>
                    <a:lnTo>
                      <a:pt x="496" y="50"/>
                    </a:lnTo>
                    <a:lnTo>
                      <a:pt x="499" y="48"/>
                    </a:lnTo>
                    <a:lnTo>
                      <a:pt x="503" y="46"/>
                    </a:lnTo>
                    <a:lnTo>
                      <a:pt x="506" y="46"/>
                    </a:lnTo>
                    <a:lnTo>
                      <a:pt x="508" y="48"/>
                    </a:lnTo>
                    <a:lnTo>
                      <a:pt x="508" y="50"/>
                    </a:lnTo>
                    <a:lnTo>
                      <a:pt x="508" y="50"/>
                    </a:lnTo>
                    <a:lnTo>
                      <a:pt x="509" y="52"/>
                    </a:lnTo>
                    <a:lnTo>
                      <a:pt x="516" y="52"/>
                    </a:lnTo>
                    <a:lnTo>
                      <a:pt x="518" y="50"/>
                    </a:lnTo>
                    <a:lnTo>
                      <a:pt x="521" y="48"/>
                    </a:lnTo>
                    <a:lnTo>
                      <a:pt x="521" y="48"/>
                    </a:lnTo>
                    <a:lnTo>
                      <a:pt x="521" y="48"/>
                    </a:lnTo>
                    <a:lnTo>
                      <a:pt x="523" y="48"/>
                    </a:lnTo>
                    <a:lnTo>
                      <a:pt x="523" y="48"/>
                    </a:lnTo>
                    <a:lnTo>
                      <a:pt x="528" y="48"/>
                    </a:lnTo>
                    <a:lnTo>
                      <a:pt x="528" y="46"/>
                    </a:lnTo>
                    <a:lnTo>
                      <a:pt x="530" y="46"/>
                    </a:lnTo>
                    <a:lnTo>
                      <a:pt x="533" y="45"/>
                    </a:lnTo>
                    <a:lnTo>
                      <a:pt x="533" y="45"/>
                    </a:lnTo>
                    <a:lnTo>
                      <a:pt x="537" y="43"/>
                    </a:lnTo>
                    <a:lnTo>
                      <a:pt x="537" y="43"/>
                    </a:lnTo>
                    <a:lnTo>
                      <a:pt x="538" y="41"/>
                    </a:lnTo>
                    <a:lnTo>
                      <a:pt x="540" y="40"/>
                    </a:lnTo>
                    <a:lnTo>
                      <a:pt x="542" y="40"/>
                    </a:lnTo>
                    <a:lnTo>
                      <a:pt x="542" y="40"/>
                    </a:lnTo>
                    <a:lnTo>
                      <a:pt x="542" y="38"/>
                    </a:lnTo>
                    <a:lnTo>
                      <a:pt x="545" y="36"/>
                    </a:lnTo>
                    <a:lnTo>
                      <a:pt x="545" y="36"/>
                    </a:lnTo>
                    <a:lnTo>
                      <a:pt x="550" y="34"/>
                    </a:lnTo>
                    <a:lnTo>
                      <a:pt x="552" y="34"/>
                    </a:lnTo>
                    <a:lnTo>
                      <a:pt x="554" y="36"/>
                    </a:lnTo>
                    <a:lnTo>
                      <a:pt x="552" y="40"/>
                    </a:lnTo>
                    <a:lnTo>
                      <a:pt x="552" y="40"/>
                    </a:lnTo>
                    <a:lnTo>
                      <a:pt x="550" y="41"/>
                    </a:lnTo>
                    <a:lnTo>
                      <a:pt x="549" y="43"/>
                    </a:lnTo>
                    <a:lnTo>
                      <a:pt x="549" y="43"/>
                    </a:lnTo>
                    <a:lnTo>
                      <a:pt x="545" y="45"/>
                    </a:lnTo>
                    <a:lnTo>
                      <a:pt x="545" y="45"/>
                    </a:lnTo>
                    <a:lnTo>
                      <a:pt x="545" y="45"/>
                    </a:lnTo>
                    <a:lnTo>
                      <a:pt x="545" y="46"/>
                    </a:lnTo>
                    <a:lnTo>
                      <a:pt x="545" y="46"/>
                    </a:lnTo>
                    <a:lnTo>
                      <a:pt x="549" y="46"/>
                    </a:lnTo>
                    <a:lnTo>
                      <a:pt x="556" y="48"/>
                    </a:lnTo>
                    <a:lnTo>
                      <a:pt x="556" y="48"/>
                    </a:lnTo>
                    <a:lnTo>
                      <a:pt x="556" y="48"/>
                    </a:lnTo>
                    <a:lnTo>
                      <a:pt x="556" y="50"/>
                    </a:lnTo>
                    <a:lnTo>
                      <a:pt x="556" y="50"/>
                    </a:lnTo>
                    <a:lnTo>
                      <a:pt x="556" y="50"/>
                    </a:lnTo>
                    <a:lnTo>
                      <a:pt x="556" y="50"/>
                    </a:lnTo>
                    <a:lnTo>
                      <a:pt x="556" y="50"/>
                    </a:lnTo>
                    <a:lnTo>
                      <a:pt x="557" y="52"/>
                    </a:lnTo>
                    <a:lnTo>
                      <a:pt x="557" y="52"/>
                    </a:lnTo>
                    <a:lnTo>
                      <a:pt x="561" y="53"/>
                    </a:lnTo>
                    <a:lnTo>
                      <a:pt x="561" y="53"/>
                    </a:lnTo>
                    <a:lnTo>
                      <a:pt x="562" y="53"/>
                    </a:lnTo>
                    <a:lnTo>
                      <a:pt x="562" y="53"/>
                    </a:lnTo>
                    <a:lnTo>
                      <a:pt x="564" y="53"/>
                    </a:lnTo>
                    <a:lnTo>
                      <a:pt x="564" y="53"/>
                    </a:lnTo>
                    <a:lnTo>
                      <a:pt x="566" y="53"/>
                    </a:lnTo>
                    <a:lnTo>
                      <a:pt x="571" y="53"/>
                    </a:lnTo>
                    <a:lnTo>
                      <a:pt x="573" y="53"/>
                    </a:lnTo>
                    <a:lnTo>
                      <a:pt x="574" y="52"/>
                    </a:lnTo>
                    <a:lnTo>
                      <a:pt x="578" y="50"/>
                    </a:lnTo>
                    <a:lnTo>
                      <a:pt x="580" y="50"/>
                    </a:lnTo>
                    <a:lnTo>
                      <a:pt x="580" y="50"/>
                    </a:lnTo>
                    <a:lnTo>
                      <a:pt x="585" y="50"/>
                    </a:lnTo>
                    <a:lnTo>
                      <a:pt x="588" y="50"/>
                    </a:lnTo>
                    <a:lnTo>
                      <a:pt x="593" y="48"/>
                    </a:lnTo>
                    <a:lnTo>
                      <a:pt x="595" y="48"/>
                    </a:lnTo>
                    <a:lnTo>
                      <a:pt x="597" y="52"/>
                    </a:lnTo>
                    <a:lnTo>
                      <a:pt x="597" y="55"/>
                    </a:lnTo>
                    <a:lnTo>
                      <a:pt x="600" y="55"/>
                    </a:lnTo>
                    <a:lnTo>
                      <a:pt x="603" y="55"/>
                    </a:lnTo>
                    <a:lnTo>
                      <a:pt x="607" y="55"/>
                    </a:lnTo>
                    <a:lnTo>
                      <a:pt x="609" y="58"/>
                    </a:lnTo>
                    <a:lnTo>
                      <a:pt x="609" y="60"/>
                    </a:lnTo>
                    <a:lnTo>
                      <a:pt x="609" y="62"/>
                    </a:lnTo>
                    <a:lnTo>
                      <a:pt x="612" y="62"/>
                    </a:lnTo>
                    <a:lnTo>
                      <a:pt x="614" y="64"/>
                    </a:lnTo>
                    <a:lnTo>
                      <a:pt x="612" y="67"/>
                    </a:lnTo>
                    <a:lnTo>
                      <a:pt x="605" y="65"/>
                    </a:lnTo>
                    <a:lnTo>
                      <a:pt x="600" y="65"/>
                    </a:lnTo>
                    <a:lnTo>
                      <a:pt x="600" y="65"/>
                    </a:lnTo>
                    <a:lnTo>
                      <a:pt x="598" y="67"/>
                    </a:lnTo>
                    <a:lnTo>
                      <a:pt x="593" y="65"/>
                    </a:lnTo>
                    <a:lnTo>
                      <a:pt x="592" y="64"/>
                    </a:lnTo>
                    <a:lnTo>
                      <a:pt x="592" y="64"/>
                    </a:lnTo>
                    <a:lnTo>
                      <a:pt x="592" y="64"/>
                    </a:lnTo>
                    <a:lnTo>
                      <a:pt x="592" y="64"/>
                    </a:lnTo>
                    <a:lnTo>
                      <a:pt x="590" y="64"/>
                    </a:lnTo>
                    <a:lnTo>
                      <a:pt x="590" y="64"/>
                    </a:lnTo>
                    <a:lnTo>
                      <a:pt x="588" y="64"/>
                    </a:lnTo>
                    <a:lnTo>
                      <a:pt x="588" y="64"/>
                    </a:lnTo>
                    <a:lnTo>
                      <a:pt x="585" y="65"/>
                    </a:lnTo>
                    <a:lnTo>
                      <a:pt x="583" y="65"/>
                    </a:lnTo>
                    <a:lnTo>
                      <a:pt x="578" y="65"/>
                    </a:lnTo>
                    <a:lnTo>
                      <a:pt x="578" y="67"/>
                    </a:lnTo>
                    <a:lnTo>
                      <a:pt x="578" y="67"/>
                    </a:lnTo>
                    <a:lnTo>
                      <a:pt x="576" y="69"/>
                    </a:lnTo>
                    <a:lnTo>
                      <a:pt x="576" y="69"/>
                    </a:lnTo>
                    <a:lnTo>
                      <a:pt x="574" y="70"/>
                    </a:lnTo>
                    <a:lnTo>
                      <a:pt x="571" y="70"/>
                    </a:lnTo>
                    <a:lnTo>
                      <a:pt x="569" y="69"/>
                    </a:lnTo>
                    <a:lnTo>
                      <a:pt x="568" y="69"/>
                    </a:lnTo>
                    <a:lnTo>
                      <a:pt x="566" y="69"/>
                    </a:lnTo>
                    <a:lnTo>
                      <a:pt x="564" y="70"/>
                    </a:lnTo>
                    <a:lnTo>
                      <a:pt x="564" y="72"/>
                    </a:lnTo>
                    <a:lnTo>
                      <a:pt x="561" y="76"/>
                    </a:lnTo>
                    <a:lnTo>
                      <a:pt x="561" y="76"/>
                    </a:lnTo>
                    <a:lnTo>
                      <a:pt x="561" y="76"/>
                    </a:lnTo>
                    <a:lnTo>
                      <a:pt x="559" y="77"/>
                    </a:lnTo>
                    <a:lnTo>
                      <a:pt x="559" y="77"/>
                    </a:lnTo>
                    <a:lnTo>
                      <a:pt x="557" y="81"/>
                    </a:lnTo>
                    <a:lnTo>
                      <a:pt x="557" y="82"/>
                    </a:lnTo>
                    <a:lnTo>
                      <a:pt x="556" y="84"/>
                    </a:lnTo>
                    <a:lnTo>
                      <a:pt x="554" y="86"/>
                    </a:lnTo>
                    <a:lnTo>
                      <a:pt x="554" y="86"/>
                    </a:lnTo>
                    <a:lnTo>
                      <a:pt x="556" y="84"/>
                    </a:lnTo>
                    <a:lnTo>
                      <a:pt x="556" y="84"/>
                    </a:lnTo>
                    <a:lnTo>
                      <a:pt x="557" y="84"/>
                    </a:lnTo>
                    <a:lnTo>
                      <a:pt x="557" y="84"/>
                    </a:lnTo>
                    <a:lnTo>
                      <a:pt x="559" y="84"/>
                    </a:lnTo>
                    <a:lnTo>
                      <a:pt x="559" y="84"/>
                    </a:lnTo>
                    <a:lnTo>
                      <a:pt x="559" y="86"/>
                    </a:lnTo>
                    <a:lnTo>
                      <a:pt x="559" y="86"/>
                    </a:lnTo>
                    <a:lnTo>
                      <a:pt x="561" y="88"/>
                    </a:lnTo>
                    <a:lnTo>
                      <a:pt x="561" y="89"/>
                    </a:lnTo>
                    <a:lnTo>
                      <a:pt x="561" y="89"/>
                    </a:lnTo>
                    <a:lnTo>
                      <a:pt x="561" y="91"/>
                    </a:lnTo>
                    <a:lnTo>
                      <a:pt x="561" y="93"/>
                    </a:lnTo>
                    <a:lnTo>
                      <a:pt x="561" y="93"/>
                    </a:lnTo>
                    <a:lnTo>
                      <a:pt x="559" y="94"/>
                    </a:lnTo>
                    <a:lnTo>
                      <a:pt x="559" y="94"/>
                    </a:lnTo>
                    <a:lnTo>
                      <a:pt x="559" y="94"/>
                    </a:lnTo>
                    <a:lnTo>
                      <a:pt x="559" y="98"/>
                    </a:lnTo>
                    <a:lnTo>
                      <a:pt x="557" y="100"/>
                    </a:lnTo>
                    <a:lnTo>
                      <a:pt x="556" y="101"/>
                    </a:lnTo>
                    <a:lnTo>
                      <a:pt x="556" y="103"/>
                    </a:lnTo>
                    <a:lnTo>
                      <a:pt x="556" y="107"/>
                    </a:lnTo>
                    <a:lnTo>
                      <a:pt x="556" y="107"/>
                    </a:lnTo>
                    <a:lnTo>
                      <a:pt x="556" y="108"/>
                    </a:lnTo>
                    <a:lnTo>
                      <a:pt x="556" y="108"/>
                    </a:lnTo>
                    <a:lnTo>
                      <a:pt x="554" y="112"/>
                    </a:lnTo>
                    <a:lnTo>
                      <a:pt x="554" y="112"/>
                    </a:lnTo>
                    <a:lnTo>
                      <a:pt x="554" y="113"/>
                    </a:lnTo>
                    <a:lnTo>
                      <a:pt x="554" y="117"/>
                    </a:lnTo>
                    <a:lnTo>
                      <a:pt x="554" y="120"/>
                    </a:lnTo>
                    <a:lnTo>
                      <a:pt x="554" y="122"/>
                    </a:lnTo>
                    <a:lnTo>
                      <a:pt x="554" y="127"/>
                    </a:lnTo>
                    <a:lnTo>
                      <a:pt x="554" y="132"/>
                    </a:lnTo>
                    <a:lnTo>
                      <a:pt x="556" y="136"/>
                    </a:lnTo>
                    <a:lnTo>
                      <a:pt x="557" y="141"/>
                    </a:lnTo>
                    <a:lnTo>
                      <a:pt x="559" y="143"/>
                    </a:lnTo>
                    <a:lnTo>
                      <a:pt x="559" y="143"/>
                    </a:lnTo>
                    <a:lnTo>
                      <a:pt x="559" y="143"/>
                    </a:lnTo>
                    <a:lnTo>
                      <a:pt x="559" y="143"/>
                    </a:lnTo>
                    <a:lnTo>
                      <a:pt x="559" y="143"/>
                    </a:lnTo>
                    <a:lnTo>
                      <a:pt x="561" y="143"/>
                    </a:lnTo>
                    <a:lnTo>
                      <a:pt x="561" y="143"/>
                    </a:lnTo>
                    <a:lnTo>
                      <a:pt x="562" y="143"/>
                    </a:lnTo>
                    <a:lnTo>
                      <a:pt x="562" y="143"/>
                    </a:lnTo>
                    <a:lnTo>
                      <a:pt x="564" y="143"/>
                    </a:lnTo>
                    <a:lnTo>
                      <a:pt x="564" y="143"/>
                    </a:lnTo>
                    <a:lnTo>
                      <a:pt x="566" y="141"/>
                    </a:lnTo>
                    <a:lnTo>
                      <a:pt x="566" y="141"/>
                    </a:lnTo>
                    <a:lnTo>
                      <a:pt x="568" y="139"/>
                    </a:lnTo>
                    <a:lnTo>
                      <a:pt x="568" y="139"/>
                    </a:lnTo>
                    <a:lnTo>
                      <a:pt x="569" y="139"/>
                    </a:lnTo>
                    <a:lnTo>
                      <a:pt x="573" y="137"/>
                    </a:lnTo>
                    <a:lnTo>
                      <a:pt x="573" y="137"/>
                    </a:lnTo>
                    <a:lnTo>
                      <a:pt x="573" y="134"/>
                    </a:lnTo>
                    <a:lnTo>
                      <a:pt x="573" y="134"/>
                    </a:lnTo>
                    <a:lnTo>
                      <a:pt x="573" y="131"/>
                    </a:lnTo>
                    <a:lnTo>
                      <a:pt x="574" y="129"/>
                    </a:lnTo>
                    <a:lnTo>
                      <a:pt x="574" y="127"/>
                    </a:lnTo>
                    <a:lnTo>
                      <a:pt x="574" y="124"/>
                    </a:lnTo>
                    <a:lnTo>
                      <a:pt x="574" y="117"/>
                    </a:lnTo>
                    <a:lnTo>
                      <a:pt x="574" y="115"/>
                    </a:lnTo>
                    <a:lnTo>
                      <a:pt x="574" y="115"/>
                    </a:lnTo>
                    <a:lnTo>
                      <a:pt x="573" y="113"/>
                    </a:lnTo>
                    <a:lnTo>
                      <a:pt x="571" y="112"/>
                    </a:lnTo>
                    <a:lnTo>
                      <a:pt x="571" y="112"/>
                    </a:lnTo>
                    <a:lnTo>
                      <a:pt x="571" y="112"/>
                    </a:lnTo>
                    <a:lnTo>
                      <a:pt x="571" y="112"/>
                    </a:lnTo>
                    <a:lnTo>
                      <a:pt x="571" y="110"/>
                    </a:lnTo>
                    <a:lnTo>
                      <a:pt x="571" y="110"/>
                    </a:lnTo>
                    <a:lnTo>
                      <a:pt x="573" y="105"/>
                    </a:lnTo>
                    <a:lnTo>
                      <a:pt x="573" y="103"/>
                    </a:lnTo>
                    <a:lnTo>
                      <a:pt x="573" y="103"/>
                    </a:lnTo>
                    <a:lnTo>
                      <a:pt x="571" y="101"/>
                    </a:lnTo>
                    <a:lnTo>
                      <a:pt x="573" y="100"/>
                    </a:lnTo>
                    <a:lnTo>
                      <a:pt x="573" y="100"/>
                    </a:lnTo>
                    <a:lnTo>
                      <a:pt x="573" y="98"/>
                    </a:lnTo>
                    <a:lnTo>
                      <a:pt x="573" y="98"/>
                    </a:lnTo>
                    <a:lnTo>
                      <a:pt x="574" y="96"/>
                    </a:lnTo>
                    <a:lnTo>
                      <a:pt x="574" y="96"/>
                    </a:lnTo>
                    <a:lnTo>
                      <a:pt x="574" y="94"/>
                    </a:lnTo>
                    <a:lnTo>
                      <a:pt x="574" y="94"/>
                    </a:lnTo>
                    <a:lnTo>
                      <a:pt x="574" y="94"/>
                    </a:lnTo>
                    <a:lnTo>
                      <a:pt x="574" y="94"/>
                    </a:lnTo>
                    <a:lnTo>
                      <a:pt x="574" y="93"/>
                    </a:lnTo>
                    <a:lnTo>
                      <a:pt x="574" y="91"/>
                    </a:lnTo>
                    <a:lnTo>
                      <a:pt x="574" y="91"/>
                    </a:lnTo>
                    <a:lnTo>
                      <a:pt x="574" y="89"/>
                    </a:lnTo>
                    <a:lnTo>
                      <a:pt x="574" y="89"/>
                    </a:lnTo>
                    <a:lnTo>
                      <a:pt x="574" y="88"/>
                    </a:lnTo>
                    <a:lnTo>
                      <a:pt x="576" y="88"/>
                    </a:lnTo>
                    <a:lnTo>
                      <a:pt x="576" y="88"/>
                    </a:lnTo>
                    <a:lnTo>
                      <a:pt x="580" y="84"/>
                    </a:lnTo>
                    <a:lnTo>
                      <a:pt x="583" y="82"/>
                    </a:lnTo>
                    <a:lnTo>
                      <a:pt x="583" y="81"/>
                    </a:lnTo>
                    <a:lnTo>
                      <a:pt x="583" y="81"/>
                    </a:lnTo>
                    <a:lnTo>
                      <a:pt x="586" y="82"/>
                    </a:lnTo>
                    <a:lnTo>
                      <a:pt x="586" y="82"/>
                    </a:lnTo>
                    <a:lnTo>
                      <a:pt x="586" y="82"/>
                    </a:lnTo>
                    <a:lnTo>
                      <a:pt x="588" y="81"/>
                    </a:lnTo>
                    <a:lnTo>
                      <a:pt x="588" y="81"/>
                    </a:lnTo>
                    <a:lnTo>
                      <a:pt x="588" y="79"/>
                    </a:lnTo>
                    <a:lnTo>
                      <a:pt x="588" y="79"/>
                    </a:lnTo>
                    <a:lnTo>
                      <a:pt x="590" y="76"/>
                    </a:lnTo>
                    <a:lnTo>
                      <a:pt x="590" y="76"/>
                    </a:lnTo>
                    <a:lnTo>
                      <a:pt x="593" y="74"/>
                    </a:lnTo>
                    <a:lnTo>
                      <a:pt x="595" y="74"/>
                    </a:lnTo>
                    <a:lnTo>
                      <a:pt x="593" y="74"/>
                    </a:lnTo>
                    <a:lnTo>
                      <a:pt x="593" y="70"/>
                    </a:lnTo>
                    <a:lnTo>
                      <a:pt x="597" y="69"/>
                    </a:lnTo>
                    <a:lnTo>
                      <a:pt x="597" y="69"/>
                    </a:lnTo>
                    <a:lnTo>
                      <a:pt x="598" y="69"/>
                    </a:lnTo>
                    <a:lnTo>
                      <a:pt x="602" y="69"/>
                    </a:lnTo>
                    <a:lnTo>
                      <a:pt x="605" y="70"/>
                    </a:lnTo>
                    <a:lnTo>
                      <a:pt x="605" y="70"/>
                    </a:lnTo>
                    <a:lnTo>
                      <a:pt x="610" y="70"/>
                    </a:lnTo>
                    <a:lnTo>
                      <a:pt x="610" y="70"/>
                    </a:lnTo>
                    <a:lnTo>
                      <a:pt x="614" y="74"/>
                    </a:lnTo>
                    <a:lnTo>
                      <a:pt x="615" y="76"/>
                    </a:lnTo>
                    <a:lnTo>
                      <a:pt x="619" y="77"/>
                    </a:lnTo>
                    <a:lnTo>
                      <a:pt x="621" y="79"/>
                    </a:lnTo>
                    <a:lnTo>
                      <a:pt x="622" y="82"/>
                    </a:lnTo>
                    <a:lnTo>
                      <a:pt x="622" y="84"/>
                    </a:lnTo>
                    <a:lnTo>
                      <a:pt x="622" y="86"/>
                    </a:lnTo>
                    <a:lnTo>
                      <a:pt x="622" y="89"/>
                    </a:lnTo>
                    <a:lnTo>
                      <a:pt x="622" y="91"/>
                    </a:lnTo>
                    <a:lnTo>
                      <a:pt x="621" y="93"/>
                    </a:lnTo>
                    <a:lnTo>
                      <a:pt x="619" y="96"/>
                    </a:lnTo>
                    <a:lnTo>
                      <a:pt x="619" y="98"/>
                    </a:lnTo>
                    <a:lnTo>
                      <a:pt x="615" y="101"/>
                    </a:lnTo>
                    <a:lnTo>
                      <a:pt x="615" y="101"/>
                    </a:lnTo>
                    <a:lnTo>
                      <a:pt x="614" y="105"/>
                    </a:lnTo>
                    <a:lnTo>
                      <a:pt x="612" y="105"/>
                    </a:lnTo>
                    <a:lnTo>
                      <a:pt x="612" y="105"/>
                    </a:lnTo>
                    <a:lnTo>
                      <a:pt x="612" y="107"/>
                    </a:lnTo>
                    <a:lnTo>
                      <a:pt x="612" y="107"/>
                    </a:lnTo>
                    <a:lnTo>
                      <a:pt x="614" y="107"/>
                    </a:lnTo>
                    <a:lnTo>
                      <a:pt x="614" y="107"/>
                    </a:lnTo>
                    <a:lnTo>
                      <a:pt x="614" y="107"/>
                    </a:lnTo>
                    <a:lnTo>
                      <a:pt x="614" y="107"/>
                    </a:lnTo>
                    <a:lnTo>
                      <a:pt x="615" y="107"/>
                    </a:lnTo>
                    <a:lnTo>
                      <a:pt x="617" y="105"/>
                    </a:lnTo>
                    <a:lnTo>
                      <a:pt x="619" y="103"/>
                    </a:lnTo>
                    <a:lnTo>
                      <a:pt x="622" y="101"/>
                    </a:lnTo>
                    <a:lnTo>
                      <a:pt x="624" y="100"/>
                    </a:lnTo>
                    <a:lnTo>
                      <a:pt x="631" y="101"/>
                    </a:lnTo>
                    <a:lnTo>
                      <a:pt x="631" y="103"/>
                    </a:lnTo>
                    <a:lnTo>
                      <a:pt x="631" y="103"/>
                    </a:lnTo>
                    <a:lnTo>
                      <a:pt x="633" y="107"/>
                    </a:lnTo>
                    <a:lnTo>
                      <a:pt x="633" y="107"/>
                    </a:lnTo>
                    <a:lnTo>
                      <a:pt x="633" y="110"/>
                    </a:lnTo>
                    <a:lnTo>
                      <a:pt x="633" y="110"/>
                    </a:lnTo>
                    <a:lnTo>
                      <a:pt x="633" y="113"/>
                    </a:lnTo>
                    <a:lnTo>
                      <a:pt x="634" y="115"/>
                    </a:lnTo>
                    <a:lnTo>
                      <a:pt x="634" y="122"/>
                    </a:lnTo>
                    <a:lnTo>
                      <a:pt x="633" y="125"/>
                    </a:lnTo>
                    <a:lnTo>
                      <a:pt x="633" y="127"/>
                    </a:lnTo>
                    <a:lnTo>
                      <a:pt x="631" y="129"/>
                    </a:lnTo>
                    <a:lnTo>
                      <a:pt x="629" y="131"/>
                    </a:lnTo>
                    <a:lnTo>
                      <a:pt x="627" y="131"/>
                    </a:lnTo>
                    <a:lnTo>
                      <a:pt x="627" y="131"/>
                    </a:lnTo>
                    <a:lnTo>
                      <a:pt x="627" y="131"/>
                    </a:lnTo>
                    <a:lnTo>
                      <a:pt x="624" y="132"/>
                    </a:lnTo>
                    <a:lnTo>
                      <a:pt x="624" y="134"/>
                    </a:lnTo>
                    <a:lnTo>
                      <a:pt x="622" y="136"/>
                    </a:lnTo>
                    <a:lnTo>
                      <a:pt x="622" y="139"/>
                    </a:lnTo>
                    <a:lnTo>
                      <a:pt x="622" y="139"/>
                    </a:lnTo>
                    <a:lnTo>
                      <a:pt x="621" y="141"/>
                    </a:lnTo>
                    <a:lnTo>
                      <a:pt x="621" y="141"/>
                    </a:lnTo>
                    <a:lnTo>
                      <a:pt x="621" y="141"/>
                    </a:lnTo>
                    <a:lnTo>
                      <a:pt x="622" y="143"/>
                    </a:lnTo>
                    <a:lnTo>
                      <a:pt x="622" y="143"/>
                    </a:lnTo>
                    <a:lnTo>
                      <a:pt x="624" y="144"/>
                    </a:lnTo>
                    <a:lnTo>
                      <a:pt x="624" y="144"/>
                    </a:lnTo>
                    <a:lnTo>
                      <a:pt x="624" y="144"/>
                    </a:lnTo>
                    <a:lnTo>
                      <a:pt x="624" y="144"/>
                    </a:lnTo>
                    <a:lnTo>
                      <a:pt x="624" y="144"/>
                    </a:lnTo>
                    <a:lnTo>
                      <a:pt x="624" y="144"/>
                    </a:lnTo>
                    <a:lnTo>
                      <a:pt x="626" y="144"/>
                    </a:lnTo>
                    <a:lnTo>
                      <a:pt x="626" y="144"/>
                    </a:lnTo>
                    <a:lnTo>
                      <a:pt x="627" y="144"/>
                    </a:lnTo>
                    <a:lnTo>
                      <a:pt x="627" y="144"/>
                    </a:lnTo>
                    <a:lnTo>
                      <a:pt x="629" y="146"/>
                    </a:lnTo>
                    <a:lnTo>
                      <a:pt x="629" y="146"/>
                    </a:lnTo>
                    <a:lnTo>
                      <a:pt x="629" y="146"/>
                    </a:lnTo>
                    <a:lnTo>
                      <a:pt x="634" y="146"/>
                    </a:lnTo>
                    <a:lnTo>
                      <a:pt x="634" y="146"/>
                    </a:lnTo>
                    <a:lnTo>
                      <a:pt x="638" y="146"/>
                    </a:lnTo>
                    <a:lnTo>
                      <a:pt x="638" y="146"/>
                    </a:lnTo>
                    <a:lnTo>
                      <a:pt x="641" y="146"/>
                    </a:lnTo>
                    <a:lnTo>
                      <a:pt x="643" y="146"/>
                    </a:lnTo>
                    <a:lnTo>
                      <a:pt x="648" y="144"/>
                    </a:lnTo>
                    <a:lnTo>
                      <a:pt x="650" y="143"/>
                    </a:lnTo>
                    <a:lnTo>
                      <a:pt x="651" y="141"/>
                    </a:lnTo>
                    <a:lnTo>
                      <a:pt x="657" y="139"/>
                    </a:lnTo>
                    <a:lnTo>
                      <a:pt x="658" y="137"/>
                    </a:lnTo>
                    <a:lnTo>
                      <a:pt x="660" y="137"/>
                    </a:lnTo>
                    <a:lnTo>
                      <a:pt x="662" y="137"/>
                    </a:lnTo>
                    <a:lnTo>
                      <a:pt x="663" y="136"/>
                    </a:lnTo>
                    <a:lnTo>
                      <a:pt x="663" y="136"/>
                    </a:lnTo>
                    <a:lnTo>
                      <a:pt x="667" y="136"/>
                    </a:lnTo>
                    <a:lnTo>
                      <a:pt x="667" y="136"/>
                    </a:lnTo>
                    <a:lnTo>
                      <a:pt x="670" y="134"/>
                    </a:lnTo>
                    <a:lnTo>
                      <a:pt x="674" y="132"/>
                    </a:lnTo>
                    <a:lnTo>
                      <a:pt x="677" y="131"/>
                    </a:lnTo>
                    <a:lnTo>
                      <a:pt x="679" y="129"/>
                    </a:lnTo>
                    <a:lnTo>
                      <a:pt x="680" y="127"/>
                    </a:lnTo>
                    <a:lnTo>
                      <a:pt x="684" y="125"/>
                    </a:lnTo>
                    <a:lnTo>
                      <a:pt x="684" y="124"/>
                    </a:lnTo>
                    <a:lnTo>
                      <a:pt x="686" y="122"/>
                    </a:lnTo>
                    <a:lnTo>
                      <a:pt x="686" y="122"/>
                    </a:lnTo>
                    <a:lnTo>
                      <a:pt x="686" y="120"/>
                    </a:lnTo>
                    <a:lnTo>
                      <a:pt x="686" y="119"/>
                    </a:lnTo>
                    <a:lnTo>
                      <a:pt x="684" y="119"/>
                    </a:lnTo>
                    <a:lnTo>
                      <a:pt x="682" y="117"/>
                    </a:lnTo>
                    <a:lnTo>
                      <a:pt x="686" y="113"/>
                    </a:lnTo>
                    <a:lnTo>
                      <a:pt x="686" y="113"/>
                    </a:lnTo>
                    <a:lnTo>
                      <a:pt x="689" y="113"/>
                    </a:lnTo>
                    <a:lnTo>
                      <a:pt x="689" y="113"/>
                    </a:lnTo>
                    <a:lnTo>
                      <a:pt x="691" y="112"/>
                    </a:lnTo>
                    <a:lnTo>
                      <a:pt x="696" y="112"/>
                    </a:lnTo>
                    <a:lnTo>
                      <a:pt x="699" y="112"/>
                    </a:lnTo>
                    <a:lnTo>
                      <a:pt x="708" y="113"/>
                    </a:lnTo>
                    <a:lnTo>
                      <a:pt x="715" y="113"/>
                    </a:lnTo>
                    <a:lnTo>
                      <a:pt x="716" y="113"/>
                    </a:lnTo>
                    <a:lnTo>
                      <a:pt x="720" y="112"/>
                    </a:lnTo>
                    <a:lnTo>
                      <a:pt x="720" y="110"/>
                    </a:lnTo>
                    <a:lnTo>
                      <a:pt x="722" y="110"/>
                    </a:lnTo>
                    <a:lnTo>
                      <a:pt x="723" y="110"/>
                    </a:lnTo>
                    <a:lnTo>
                      <a:pt x="723" y="108"/>
                    </a:lnTo>
                    <a:lnTo>
                      <a:pt x="723" y="108"/>
                    </a:lnTo>
                    <a:lnTo>
                      <a:pt x="725" y="108"/>
                    </a:lnTo>
                    <a:lnTo>
                      <a:pt x="725" y="105"/>
                    </a:lnTo>
                    <a:lnTo>
                      <a:pt x="725" y="103"/>
                    </a:lnTo>
                    <a:lnTo>
                      <a:pt x="725" y="103"/>
                    </a:lnTo>
                    <a:lnTo>
                      <a:pt x="725" y="103"/>
                    </a:lnTo>
                    <a:lnTo>
                      <a:pt x="725" y="101"/>
                    </a:lnTo>
                    <a:lnTo>
                      <a:pt x="725" y="100"/>
                    </a:lnTo>
                    <a:lnTo>
                      <a:pt x="725" y="100"/>
                    </a:lnTo>
                    <a:lnTo>
                      <a:pt x="727" y="98"/>
                    </a:lnTo>
                    <a:lnTo>
                      <a:pt x="727" y="96"/>
                    </a:lnTo>
                    <a:lnTo>
                      <a:pt x="732" y="94"/>
                    </a:lnTo>
                    <a:lnTo>
                      <a:pt x="732" y="94"/>
                    </a:lnTo>
                    <a:lnTo>
                      <a:pt x="734" y="93"/>
                    </a:lnTo>
                    <a:lnTo>
                      <a:pt x="734" y="91"/>
                    </a:lnTo>
                    <a:lnTo>
                      <a:pt x="745" y="82"/>
                    </a:lnTo>
                    <a:lnTo>
                      <a:pt x="797" y="82"/>
                    </a:lnTo>
                    <a:lnTo>
                      <a:pt x="797" y="81"/>
                    </a:lnTo>
                    <a:lnTo>
                      <a:pt x="797" y="79"/>
                    </a:lnTo>
                    <a:lnTo>
                      <a:pt x="797" y="79"/>
                    </a:lnTo>
                    <a:lnTo>
                      <a:pt x="800" y="77"/>
                    </a:lnTo>
                    <a:lnTo>
                      <a:pt x="800" y="77"/>
                    </a:lnTo>
                    <a:lnTo>
                      <a:pt x="802" y="77"/>
                    </a:lnTo>
                    <a:lnTo>
                      <a:pt x="802" y="77"/>
                    </a:lnTo>
                    <a:lnTo>
                      <a:pt x="804" y="77"/>
                    </a:lnTo>
                    <a:lnTo>
                      <a:pt x="805" y="77"/>
                    </a:lnTo>
                    <a:lnTo>
                      <a:pt x="807" y="76"/>
                    </a:lnTo>
                    <a:lnTo>
                      <a:pt x="807" y="74"/>
                    </a:lnTo>
                    <a:lnTo>
                      <a:pt x="812" y="67"/>
                    </a:lnTo>
                    <a:lnTo>
                      <a:pt x="814" y="67"/>
                    </a:lnTo>
                    <a:lnTo>
                      <a:pt x="814" y="64"/>
                    </a:lnTo>
                    <a:lnTo>
                      <a:pt x="816" y="58"/>
                    </a:lnTo>
                    <a:lnTo>
                      <a:pt x="817" y="57"/>
                    </a:lnTo>
                    <a:lnTo>
                      <a:pt x="817" y="55"/>
                    </a:lnTo>
                    <a:lnTo>
                      <a:pt x="819" y="50"/>
                    </a:lnTo>
                    <a:lnTo>
                      <a:pt x="828" y="40"/>
                    </a:lnTo>
                    <a:lnTo>
                      <a:pt x="831" y="38"/>
                    </a:lnTo>
                    <a:lnTo>
                      <a:pt x="833" y="34"/>
                    </a:lnTo>
                    <a:lnTo>
                      <a:pt x="834" y="38"/>
                    </a:lnTo>
                    <a:lnTo>
                      <a:pt x="836" y="40"/>
                    </a:lnTo>
                    <a:lnTo>
                      <a:pt x="838" y="40"/>
                    </a:lnTo>
                    <a:lnTo>
                      <a:pt x="838" y="40"/>
                    </a:lnTo>
                    <a:lnTo>
                      <a:pt x="840" y="40"/>
                    </a:lnTo>
                    <a:lnTo>
                      <a:pt x="840" y="40"/>
                    </a:lnTo>
                    <a:lnTo>
                      <a:pt x="841" y="40"/>
                    </a:lnTo>
                    <a:lnTo>
                      <a:pt x="841" y="40"/>
                    </a:lnTo>
                    <a:lnTo>
                      <a:pt x="845" y="38"/>
                    </a:lnTo>
                    <a:lnTo>
                      <a:pt x="845" y="38"/>
                    </a:lnTo>
                    <a:lnTo>
                      <a:pt x="846" y="38"/>
                    </a:lnTo>
                    <a:lnTo>
                      <a:pt x="848" y="40"/>
                    </a:lnTo>
                    <a:lnTo>
                      <a:pt x="852" y="41"/>
                    </a:lnTo>
                    <a:lnTo>
                      <a:pt x="855" y="45"/>
                    </a:lnTo>
                    <a:lnTo>
                      <a:pt x="855" y="69"/>
                    </a:lnTo>
                    <a:lnTo>
                      <a:pt x="855" y="69"/>
                    </a:lnTo>
                    <a:lnTo>
                      <a:pt x="857" y="70"/>
                    </a:lnTo>
                    <a:lnTo>
                      <a:pt x="860" y="72"/>
                    </a:lnTo>
                    <a:lnTo>
                      <a:pt x="860" y="77"/>
                    </a:lnTo>
                    <a:lnTo>
                      <a:pt x="860" y="77"/>
                    </a:lnTo>
                    <a:lnTo>
                      <a:pt x="862" y="79"/>
                    </a:lnTo>
                    <a:lnTo>
                      <a:pt x="862" y="79"/>
                    </a:lnTo>
                    <a:lnTo>
                      <a:pt x="862" y="79"/>
                    </a:lnTo>
                    <a:lnTo>
                      <a:pt x="862" y="79"/>
                    </a:lnTo>
                    <a:lnTo>
                      <a:pt x="865" y="82"/>
                    </a:lnTo>
                    <a:lnTo>
                      <a:pt x="865" y="82"/>
                    </a:lnTo>
                    <a:lnTo>
                      <a:pt x="865" y="86"/>
                    </a:lnTo>
                    <a:lnTo>
                      <a:pt x="865" y="89"/>
                    </a:lnTo>
                    <a:lnTo>
                      <a:pt x="862" y="89"/>
                    </a:lnTo>
                    <a:lnTo>
                      <a:pt x="860" y="89"/>
                    </a:lnTo>
                    <a:lnTo>
                      <a:pt x="858" y="89"/>
                    </a:lnTo>
                    <a:lnTo>
                      <a:pt x="855" y="93"/>
                    </a:lnTo>
                    <a:lnTo>
                      <a:pt x="855" y="93"/>
                    </a:lnTo>
                    <a:lnTo>
                      <a:pt x="850" y="94"/>
                    </a:lnTo>
                    <a:lnTo>
                      <a:pt x="848" y="94"/>
                    </a:lnTo>
                    <a:lnTo>
                      <a:pt x="848" y="94"/>
                    </a:lnTo>
                    <a:lnTo>
                      <a:pt x="846" y="96"/>
                    </a:lnTo>
                    <a:lnTo>
                      <a:pt x="843" y="96"/>
                    </a:lnTo>
                    <a:lnTo>
                      <a:pt x="843" y="96"/>
                    </a:lnTo>
                    <a:lnTo>
                      <a:pt x="843" y="96"/>
                    </a:lnTo>
                    <a:lnTo>
                      <a:pt x="840" y="98"/>
                    </a:lnTo>
                    <a:lnTo>
                      <a:pt x="838" y="96"/>
                    </a:lnTo>
                    <a:lnTo>
                      <a:pt x="836" y="94"/>
                    </a:lnTo>
                    <a:lnTo>
                      <a:pt x="836" y="96"/>
                    </a:lnTo>
                    <a:lnTo>
                      <a:pt x="836" y="96"/>
                    </a:lnTo>
                    <a:lnTo>
                      <a:pt x="836" y="96"/>
                    </a:lnTo>
                    <a:lnTo>
                      <a:pt x="836" y="96"/>
                    </a:lnTo>
                    <a:lnTo>
                      <a:pt x="836" y="98"/>
                    </a:lnTo>
                    <a:lnTo>
                      <a:pt x="834" y="100"/>
                    </a:lnTo>
                    <a:lnTo>
                      <a:pt x="834" y="101"/>
                    </a:lnTo>
                    <a:lnTo>
                      <a:pt x="833" y="103"/>
                    </a:lnTo>
                    <a:lnTo>
                      <a:pt x="829" y="103"/>
                    </a:lnTo>
                    <a:lnTo>
                      <a:pt x="828" y="105"/>
                    </a:lnTo>
                    <a:lnTo>
                      <a:pt x="828" y="105"/>
                    </a:lnTo>
                    <a:lnTo>
                      <a:pt x="824" y="105"/>
                    </a:lnTo>
                    <a:lnTo>
                      <a:pt x="824" y="105"/>
                    </a:lnTo>
                    <a:lnTo>
                      <a:pt x="824" y="105"/>
                    </a:lnTo>
                    <a:lnTo>
                      <a:pt x="824" y="105"/>
                    </a:lnTo>
                    <a:lnTo>
                      <a:pt x="824" y="107"/>
                    </a:lnTo>
                    <a:lnTo>
                      <a:pt x="821" y="108"/>
                    </a:lnTo>
                    <a:lnTo>
                      <a:pt x="819" y="107"/>
                    </a:lnTo>
                    <a:lnTo>
                      <a:pt x="817" y="108"/>
                    </a:lnTo>
                    <a:lnTo>
                      <a:pt x="817" y="110"/>
                    </a:lnTo>
                    <a:lnTo>
                      <a:pt x="816" y="112"/>
                    </a:lnTo>
                    <a:lnTo>
                      <a:pt x="814" y="113"/>
                    </a:lnTo>
                    <a:lnTo>
                      <a:pt x="814" y="115"/>
                    </a:lnTo>
                    <a:lnTo>
                      <a:pt x="814" y="115"/>
                    </a:lnTo>
                    <a:lnTo>
                      <a:pt x="812" y="117"/>
                    </a:lnTo>
                    <a:lnTo>
                      <a:pt x="811" y="119"/>
                    </a:lnTo>
                    <a:lnTo>
                      <a:pt x="809" y="120"/>
                    </a:lnTo>
                    <a:lnTo>
                      <a:pt x="809" y="122"/>
                    </a:lnTo>
                    <a:lnTo>
                      <a:pt x="809" y="122"/>
                    </a:lnTo>
                    <a:lnTo>
                      <a:pt x="811" y="125"/>
                    </a:lnTo>
                    <a:lnTo>
                      <a:pt x="811" y="127"/>
                    </a:lnTo>
                    <a:lnTo>
                      <a:pt x="811" y="129"/>
                    </a:lnTo>
                    <a:lnTo>
                      <a:pt x="809" y="132"/>
                    </a:lnTo>
                    <a:lnTo>
                      <a:pt x="807" y="132"/>
                    </a:lnTo>
                    <a:lnTo>
                      <a:pt x="809" y="132"/>
                    </a:lnTo>
                    <a:lnTo>
                      <a:pt x="811" y="134"/>
                    </a:lnTo>
                    <a:lnTo>
                      <a:pt x="811" y="137"/>
                    </a:lnTo>
                    <a:lnTo>
                      <a:pt x="812" y="137"/>
                    </a:lnTo>
                    <a:lnTo>
                      <a:pt x="812" y="139"/>
                    </a:lnTo>
                    <a:lnTo>
                      <a:pt x="814" y="141"/>
                    </a:lnTo>
                    <a:lnTo>
                      <a:pt x="816" y="141"/>
                    </a:lnTo>
                    <a:lnTo>
                      <a:pt x="816" y="141"/>
                    </a:lnTo>
                    <a:lnTo>
                      <a:pt x="816" y="141"/>
                    </a:lnTo>
                    <a:lnTo>
                      <a:pt x="816" y="141"/>
                    </a:lnTo>
                    <a:lnTo>
                      <a:pt x="816" y="141"/>
                    </a:lnTo>
                    <a:lnTo>
                      <a:pt x="816" y="141"/>
                    </a:lnTo>
                    <a:lnTo>
                      <a:pt x="817" y="141"/>
                    </a:lnTo>
                    <a:lnTo>
                      <a:pt x="817" y="141"/>
                    </a:lnTo>
                    <a:lnTo>
                      <a:pt x="817" y="141"/>
                    </a:lnTo>
                    <a:lnTo>
                      <a:pt x="816" y="137"/>
                    </a:lnTo>
                    <a:lnTo>
                      <a:pt x="819" y="137"/>
                    </a:lnTo>
                    <a:lnTo>
                      <a:pt x="821" y="139"/>
                    </a:lnTo>
                    <a:lnTo>
                      <a:pt x="821" y="143"/>
                    </a:lnTo>
                    <a:lnTo>
                      <a:pt x="819" y="144"/>
                    </a:lnTo>
                    <a:lnTo>
                      <a:pt x="817" y="144"/>
                    </a:lnTo>
                    <a:lnTo>
                      <a:pt x="816" y="144"/>
                    </a:lnTo>
                    <a:lnTo>
                      <a:pt x="814" y="144"/>
                    </a:lnTo>
                    <a:lnTo>
                      <a:pt x="814" y="146"/>
                    </a:lnTo>
                    <a:lnTo>
                      <a:pt x="814" y="146"/>
                    </a:lnTo>
                    <a:lnTo>
                      <a:pt x="814" y="146"/>
                    </a:lnTo>
                    <a:lnTo>
                      <a:pt x="812" y="148"/>
                    </a:lnTo>
                    <a:lnTo>
                      <a:pt x="812" y="148"/>
                    </a:lnTo>
                    <a:lnTo>
                      <a:pt x="811" y="146"/>
                    </a:lnTo>
                    <a:lnTo>
                      <a:pt x="809" y="146"/>
                    </a:lnTo>
                    <a:lnTo>
                      <a:pt x="807" y="146"/>
                    </a:lnTo>
                    <a:lnTo>
                      <a:pt x="805" y="148"/>
                    </a:lnTo>
                    <a:lnTo>
                      <a:pt x="800" y="148"/>
                    </a:lnTo>
                    <a:lnTo>
                      <a:pt x="800" y="146"/>
                    </a:lnTo>
                    <a:lnTo>
                      <a:pt x="800" y="148"/>
                    </a:lnTo>
                    <a:lnTo>
                      <a:pt x="797" y="149"/>
                    </a:lnTo>
                    <a:lnTo>
                      <a:pt x="797" y="149"/>
                    </a:lnTo>
                    <a:lnTo>
                      <a:pt x="793" y="151"/>
                    </a:lnTo>
                    <a:lnTo>
                      <a:pt x="790" y="151"/>
                    </a:lnTo>
                    <a:lnTo>
                      <a:pt x="790" y="151"/>
                    </a:lnTo>
                    <a:lnTo>
                      <a:pt x="787" y="153"/>
                    </a:lnTo>
                    <a:lnTo>
                      <a:pt x="785" y="153"/>
                    </a:lnTo>
                    <a:lnTo>
                      <a:pt x="785" y="153"/>
                    </a:lnTo>
                    <a:lnTo>
                      <a:pt x="783" y="153"/>
                    </a:lnTo>
                    <a:lnTo>
                      <a:pt x="783" y="153"/>
                    </a:lnTo>
                    <a:lnTo>
                      <a:pt x="781" y="153"/>
                    </a:lnTo>
                    <a:lnTo>
                      <a:pt x="781" y="153"/>
                    </a:lnTo>
                    <a:lnTo>
                      <a:pt x="780" y="153"/>
                    </a:lnTo>
                    <a:lnTo>
                      <a:pt x="780" y="153"/>
                    </a:lnTo>
                    <a:lnTo>
                      <a:pt x="776" y="153"/>
                    </a:lnTo>
                    <a:lnTo>
                      <a:pt x="776" y="153"/>
                    </a:lnTo>
                    <a:lnTo>
                      <a:pt x="773" y="155"/>
                    </a:lnTo>
                    <a:lnTo>
                      <a:pt x="771" y="155"/>
                    </a:lnTo>
                    <a:lnTo>
                      <a:pt x="771" y="156"/>
                    </a:lnTo>
                    <a:lnTo>
                      <a:pt x="773" y="156"/>
                    </a:lnTo>
                    <a:lnTo>
                      <a:pt x="773" y="155"/>
                    </a:lnTo>
                    <a:lnTo>
                      <a:pt x="776" y="155"/>
                    </a:lnTo>
                    <a:lnTo>
                      <a:pt x="778" y="155"/>
                    </a:lnTo>
                    <a:lnTo>
                      <a:pt x="783" y="155"/>
                    </a:lnTo>
                    <a:lnTo>
                      <a:pt x="785" y="153"/>
                    </a:lnTo>
                    <a:lnTo>
                      <a:pt x="787" y="153"/>
                    </a:lnTo>
                    <a:lnTo>
                      <a:pt x="795" y="155"/>
                    </a:lnTo>
                    <a:lnTo>
                      <a:pt x="790" y="156"/>
                    </a:lnTo>
                    <a:lnTo>
                      <a:pt x="790" y="158"/>
                    </a:lnTo>
                    <a:lnTo>
                      <a:pt x="788" y="158"/>
                    </a:lnTo>
                    <a:lnTo>
                      <a:pt x="788" y="158"/>
                    </a:lnTo>
                    <a:lnTo>
                      <a:pt x="785" y="160"/>
                    </a:lnTo>
                    <a:lnTo>
                      <a:pt x="785" y="160"/>
                    </a:lnTo>
                    <a:lnTo>
                      <a:pt x="783" y="160"/>
                    </a:lnTo>
                    <a:lnTo>
                      <a:pt x="783" y="161"/>
                    </a:lnTo>
                    <a:lnTo>
                      <a:pt x="783" y="161"/>
                    </a:lnTo>
                    <a:lnTo>
                      <a:pt x="783" y="161"/>
                    </a:lnTo>
                    <a:lnTo>
                      <a:pt x="781" y="161"/>
                    </a:lnTo>
                    <a:lnTo>
                      <a:pt x="781" y="161"/>
                    </a:lnTo>
                    <a:lnTo>
                      <a:pt x="776" y="163"/>
                    </a:lnTo>
                    <a:lnTo>
                      <a:pt x="775" y="163"/>
                    </a:lnTo>
                    <a:lnTo>
                      <a:pt x="771" y="163"/>
                    </a:lnTo>
                    <a:lnTo>
                      <a:pt x="768" y="165"/>
                    </a:lnTo>
                    <a:lnTo>
                      <a:pt x="766" y="165"/>
                    </a:lnTo>
                    <a:lnTo>
                      <a:pt x="763" y="165"/>
                    </a:lnTo>
                    <a:lnTo>
                      <a:pt x="759" y="165"/>
                    </a:lnTo>
                    <a:lnTo>
                      <a:pt x="759" y="163"/>
                    </a:lnTo>
                    <a:lnTo>
                      <a:pt x="757" y="165"/>
                    </a:lnTo>
                    <a:lnTo>
                      <a:pt x="757" y="165"/>
                    </a:lnTo>
                    <a:lnTo>
                      <a:pt x="759" y="165"/>
                    </a:lnTo>
                    <a:lnTo>
                      <a:pt x="761" y="167"/>
                    </a:lnTo>
                    <a:lnTo>
                      <a:pt x="763" y="167"/>
                    </a:lnTo>
                    <a:lnTo>
                      <a:pt x="763" y="170"/>
                    </a:lnTo>
                    <a:lnTo>
                      <a:pt x="761" y="172"/>
                    </a:lnTo>
                    <a:lnTo>
                      <a:pt x="761" y="175"/>
                    </a:lnTo>
                    <a:lnTo>
                      <a:pt x="759" y="177"/>
                    </a:lnTo>
                    <a:lnTo>
                      <a:pt x="759" y="179"/>
                    </a:lnTo>
                    <a:lnTo>
                      <a:pt x="757" y="180"/>
                    </a:lnTo>
                    <a:lnTo>
                      <a:pt x="757" y="182"/>
                    </a:lnTo>
                    <a:lnTo>
                      <a:pt x="756" y="186"/>
                    </a:lnTo>
                    <a:lnTo>
                      <a:pt x="754" y="184"/>
                    </a:lnTo>
                    <a:lnTo>
                      <a:pt x="754" y="184"/>
                    </a:lnTo>
                    <a:lnTo>
                      <a:pt x="754" y="184"/>
                    </a:lnTo>
                    <a:lnTo>
                      <a:pt x="754" y="184"/>
                    </a:lnTo>
                    <a:lnTo>
                      <a:pt x="752" y="187"/>
                    </a:lnTo>
                    <a:lnTo>
                      <a:pt x="751" y="187"/>
                    </a:lnTo>
                    <a:lnTo>
                      <a:pt x="751" y="191"/>
                    </a:lnTo>
                    <a:lnTo>
                      <a:pt x="749" y="192"/>
                    </a:lnTo>
                    <a:lnTo>
                      <a:pt x="747" y="194"/>
                    </a:lnTo>
                    <a:lnTo>
                      <a:pt x="745" y="192"/>
                    </a:lnTo>
                    <a:lnTo>
                      <a:pt x="744" y="191"/>
                    </a:lnTo>
                    <a:lnTo>
                      <a:pt x="744" y="189"/>
                    </a:lnTo>
                    <a:lnTo>
                      <a:pt x="740" y="189"/>
                    </a:lnTo>
                    <a:lnTo>
                      <a:pt x="740" y="187"/>
                    </a:lnTo>
                    <a:lnTo>
                      <a:pt x="739" y="187"/>
                    </a:lnTo>
                    <a:lnTo>
                      <a:pt x="739" y="187"/>
                    </a:lnTo>
                    <a:lnTo>
                      <a:pt x="740" y="189"/>
                    </a:lnTo>
                    <a:lnTo>
                      <a:pt x="742" y="192"/>
                    </a:lnTo>
                    <a:lnTo>
                      <a:pt x="742" y="192"/>
                    </a:lnTo>
                    <a:lnTo>
                      <a:pt x="744" y="194"/>
                    </a:lnTo>
                    <a:lnTo>
                      <a:pt x="744" y="194"/>
                    </a:lnTo>
                    <a:lnTo>
                      <a:pt x="745" y="198"/>
                    </a:lnTo>
                    <a:lnTo>
                      <a:pt x="745" y="198"/>
                    </a:lnTo>
                    <a:lnTo>
                      <a:pt x="745" y="199"/>
                    </a:lnTo>
                    <a:lnTo>
                      <a:pt x="745" y="203"/>
                    </a:lnTo>
                    <a:lnTo>
                      <a:pt x="745" y="203"/>
                    </a:lnTo>
                    <a:lnTo>
                      <a:pt x="744" y="206"/>
                    </a:lnTo>
                    <a:lnTo>
                      <a:pt x="744" y="206"/>
                    </a:lnTo>
                    <a:lnTo>
                      <a:pt x="742" y="208"/>
                    </a:lnTo>
                    <a:lnTo>
                      <a:pt x="742" y="208"/>
                    </a:lnTo>
                    <a:lnTo>
                      <a:pt x="742" y="210"/>
                    </a:lnTo>
                    <a:lnTo>
                      <a:pt x="742" y="210"/>
                    </a:lnTo>
                    <a:lnTo>
                      <a:pt x="742" y="211"/>
                    </a:lnTo>
                    <a:lnTo>
                      <a:pt x="742" y="211"/>
                    </a:lnTo>
                    <a:lnTo>
                      <a:pt x="740" y="213"/>
                    </a:lnTo>
                    <a:lnTo>
                      <a:pt x="740" y="213"/>
                    </a:lnTo>
                    <a:lnTo>
                      <a:pt x="740" y="213"/>
                    </a:lnTo>
                    <a:lnTo>
                      <a:pt x="740" y="213"/>
                    </a:lnTo>
                    <a:lnTo>
                      <a:pt x="739" y="215"/>
                    </a:lnTo>
                    <a:lnTo>
                      <a:pt x="737" y="216"/>
                    </a:lnTo>
                    <a:lnTo>
                      <a:pt x="735" y="218"/>
                    </a:lnTo>
                    <a:lnTo>
                      <a:pt x="734" y="222"/>
                    </a:lnTo>
                    <a:lnTo>
                      <a:pt x="732" y="223"/>
                    </a:lnTo>
                    <a:lnTo>
                      <a:pt x="732" y="225"/>
                    </a:lnTo>
                    <a:lnTo>
                      <a:pt x="728" y="225"/>
                    </a:lnTo>
                    <a:lnTo>
                      <a:pt x="728" y="222"/>
                    </a:lnTo>
                    <a:lnTo>
                      <a:pt x="728" y="222"/>
                    </a:lnTo>
                    <a:lnTo>
                      <a:pt x="730" y="218"/>
                    </a:lnTo>
                    <a:lnTo>
                      <a:pt x="730" y="218"/>
                    </a:lnTo>
                    <a:lnTo>
                      <a:pt x="732" y="216"/>
                    </a:lnTo>
                    <a:lnTo>
                      <a:pt x="732" y="213"/>
                    </a:lnTo>
                    <a:lnTo>
                      <a:pt x="734" y="211"/>
                    </a:lnTo>
                    <a:lnTo>
                      <a:pt x="730" y="211"/>
                    </a:lnTo>
                    <a:lnTo>
                      <a:pt x="730" y="208"/>
                    </a:lnTo>
                    <a:lnTo>
                      <a:pt x="730" y="206"/>
                    </a:lnTo>
                    <a:lnTo>
                      <a:pt x="728" y="204"/>
                    </a:lnTo>
                    <a:lnTo>
                      <a:pt x="727" y="204"/>
                    </a:lnTo>
                    <a:lnTo>
                      <a:pt x="727" y="204"/>
                    </a:lnTo>
                    <a:lnTo>
                      <a:pt x="725" y="201"/>
                    </a:lnTo>
                    <a:lnTo>
                      <a:pt x="725" y="199"/>
                    </a:lnTo>
                    <a:lnTo>
                      <a:pt x="725" y="198"/>
                    </a:lnTo>
                    <a:lnTo>
                      <a:pt x="727" y="198"/>
                    </a:lnTo>
                    <a:lnTo>
                      <a:pt x="727" y="196"/>
                    </a:lnTo>
                    <a:lnTo>
                      <a:pt x="725" y="194"/>
                    </a:lnTo>
                    <a:lnTo>
                      <a:pt x="725" y="194"/>
                    </a:lnTo>
                    <a:lnTo>
                      <a:pt x="725" y="192"/>
                    </a:lnTo>
                    <a:lnTo>
                      <a:pt x="727" y="189"/>
                    </a:lnTo>
                    <a:lnTo>
                      <a:pt x="727" y="189"/>
                    </a:lnTo>
                    <a:lnTo>
                      <a:pt x="727" y="187"/>
                    </a:lnTo>
                    <a:lnTo>
                      <a:pt x="727" y="187"/>
                    </a:lnTo>
                    <a:lnTo>
                      <a:pt x="728" y="186"/>
                    </a:lnTo>
                    <a:lnTo>
                      <a:pt x="728" y="184"/>
                    </a:lnTo>
                    <a:lnTo>
                      <a:pt x="727" y="186"/>
                    </a:lnTo>
                    <a:lnTo>
                      <a:pt x="727" y="186"/>
                    </a:lnTo>
                    <a:lnTo>
                      <a:pt x="725" y="187"/>
                    </a:lnTo>
                    <a:lnTo>
                      <a:pt x="723" y="191"/>
                    </a:lnTo>
                    <a:lnTo>
                      <a:pt x="723" y="191"/>
                    </a:lnTo>
                    <a:lnTo>
                      <a:pt x="723" y="191"/>
                    </a:lnTo>
                    <a:lnTo>
                      <a:pt x="723" y="191"/>
                    </a:lnTo>
                    <a:lnTo>
                      <a:pt x="723" y="196"/>
                    </a:lnTo>
                    <a:lnTo>
                      <a:pt x="723" y="198"/>
                    </a:lnTo>
                    <a:lnTo>
                      <a:pt x="723" y="201"/>
                    </a:lnTo>
                    <a:lnTo>
                      <a:pt x="723" y="201"/>
                    </a:lnTo>
                    <a:lnTo>
                      <a:pt x="723" y="204"/>
                    </a:lnTo>
                    <a:lnTo>
                      <a:pt x="723" y="206"/>
                    </a:lnTo>
                    <a:lnTo>
                      <a:pt x="722" y="208"/>
                    </a:lnTo>
                    <a:lnTo>
                      <a:pt x="718" y="206"/>
                    </a:lnTo>
                    <a:lnTo>
                      <a:pt x="718" y="206"/>
                    </a:lnTo>
                    <a:lnTo>
                      <a:pt x="716" y="204"/>
                    </a:lnTo>
                    <a:lnTo>
                      <a:pt x="716" y="204"/>
                    </a:lnTo>
                    <a:lnTo>
                      <a:pt x="715" y="204"/>
                    </a:lnTo>
                    <a:lnTo>
                      <a:pt x="715" y="204"/>
                    </a:lnTo>
                    <a:lnTo>
                      <a:pt x="715" y="204"/>
                    </a:lnTo>
                    <a:lnTo>
                      <a:pt x="715" y="204"/>
                    </a:lnTo>
                    <a:lnTo>
                      <a:pt x="715" y="206"/>
                    </a:lnTo>
                    <a:lnTo>
                      <a:pt x="715" y="206"/>
                    </a:lnTo>
                    <a:lnTo>
                      <a:pt x="716" y="208"/>
                    </a:lnTo>
                    <a:lnTo>
                      <a:pt x="716" y="208"/>
                    </a:lnTo>
                    <a:lnTo>
                      <a:pt x="718" y="211"/>
                    </a:lnTo>
                    <a:lnTo>
                      <a:pt x="720" y="211"/>
                    </a:lnTo>
                    <a:lnTo>
                      <a:pt x="722" y="213"/>
                    </a:lnTo>
                    <a:lnTo>
                      <a:pt x="725" y="215"/>
                    </a:lnTo>
                    <a:lnTo>
                      <a:pt x="727" y="218"/>
                    </a:lnTo>
                    <a:lnTo>
                      <a:pt x="727" y="222"/>
                    </a:lnTo>
                    <a:lnTo>
                      <a:pt x="727" y="222"/>
                    </a:lnTo>
                    <a:lnTo>
                      <a:pt x="727" y="222"/>
                    </a:lnTo>
                    <a:lnTo>
                      <a:pt x="727" y="223"/>
                    </a:lnTo>
                    <a:lnTo>
                      <a:pt x="725" y="225"/>
                    </a:lnTo>
                    <a:lnTo>
                      <a:pt x="727" y="225"/>
                    </a:lnTo>
                    <a:lnTo>
                      <a:pt x="727" y="227"/>
                    </a:lnTo>
                    <a:lnTo>
                      <a:pt x="728" y="227"/>
                    </a:lnTo>
                    <a:lnTo>
                      <a:pt x="732" y="228"/>
                    </a:lnTo>
                    <a:lnTo>
                      <a:pt x="732" y="232"/>
                    </a:lnTo>
                    <a:lnTo>
                      <a:pt x="734" y="234"/>
                    </a:lnTo>
                    <a:lnTo>
                      <a:pt x="734" y="237"/>
                    </a:lnTo>
                    <a:lnTo>
                      <a:pt x="734" y="237"/>
                    </a:lnTo>
                    <a:lnTo>
                      <a:pt x="734" y="237"/>
                    </a:lnTo>
                    <a:lnTo>
                      <a:pt x="734" y="239"/>
                    </a:lnTo>
                    <a:lnTo>
                      <a:pt x="734" y="239"/>
                    </a:lnTo>
                    <a:lnTo>
                      <a:pt x="735" y="240"/>
                    </a:lnTo>
                    <a:lnTo>
                      <a:pt x="735" y="244"/>
                    </a:lnTo>
                    <a:lnTo>
                      <a:pt x="735" y="246"/>
                    </a:lnTo>
                    <a:lnTo>
                      <a:pt x="735" y="246"/>
                    </a:lnTo>
                    <a:lnTo>
                      <a:pt x="735" y="246"/>
                    </a:lnTo>
                    <a:lnTo>
                      <a:pt x="737" y="247"/>
                    </a:lnTo>
                    <a:lnTo>
                      <a:pt x="735" y="247"/>
                    </a:lnTo>
                    <a:lnTo>
                      <a:pt x="735" y="247"/>
                    </a:lnTo>
                    <a:lnTo>
                      <a:pt x="735" y="247"/>
                    </a:lnTo>
                    <a:lnTo>
                      <a:pt x="735" y="247"/>
                    </a:lnTo>
                    <a:lnTo>
                      <a:pt x="735" y="247"/>
                    </a:lnTo>
                    <a:lnTo>
                      <a:pt x="735" y="247"/>
                    </a:lnTo>
                    <a:lnTo>
                      <a:pt x="735" y="251"/>
                    </a:lnTo>
                    <a:lnTo>
                      <a:pt x="735" y="251"/>
                    </a:lnTo>
                    <a:lnTo>
                      <a:pt x="734" y="251"/>
                    </a:lnTo>
                    <a:lnTo>
                      <a:pt x="734" y="251"/>
                    </a:lnTo>
                    <a:lnTo>
                      <a:pt x="732" y="254"/>
                    </a:lnTo>
                    <a:lnTo>
                      <a:pt x="732" y="254"/>
                    </a:lnTo>
                    <a:lnTo>
                      <a:pt x="728" y="258"/>
                    </a:lnTo>
                    <a:lnTo>
                      <a:pt x="727" y="258"/>
                    </a:lnTo>
                    <a:lnTo>
                      <a:pt x="725" y="258"/>
                    </a:lnTo>
                    <a:lnTo>
                      <a:pt x="723" y="256"/>
                    </a:lnTo>
                    <a:lnTo>
                      <a:pt x="723" y="256"/>
                    </a:lnTo>
                    <a:lnTo>
                      <a:pt x="723" y="254"/>
                    </a:lnTo>
                    <a:lnTo>
                      <a:pt x="723" y="256"/>
                    </a:lnTo>
                    <a:lnTo>
                      <a:pt x="723" y="259"/>
                    </a:lnTo>
                    <a:lnTo>
                      <a:pt x="723" y="259"/>
                    </a:lnTo>
                    <a:lnTo>
                      <a:pt x="722" y="259"/>
                    </a:lnTo>
                    <a:lnTo>
                      <a:pt x="722" y="259"/>
                    </a:lnTo>
                    <a:lnTo>
                      <a:pt x="723" y="259"/>
                    </a:lnTo>
                    <a:lnTo>
                      <a:pt x="727" y="261"/>
                    </a:lnTo>
                    <a:lnTo>
                      <a:pt x="725" y="265"/>
                    </a:lnTo>
                    <a:lnTo>
                      <a:pt x="725" y="265"/>
                    </a:lnTo>
                    <a:lnTo>
                      <a:pt x="725" y="266"/>
                    </a:lnTo>
                    <a:lnTo>
                      <a:pt x="723" y="268"/>
                    </a:lnTo>
                    <a:lnTo>
                      <a:pt x="723" y="268"/>
                    </a:lnTo>
                    <a:lnTo>
                      <a:pt x="716" y="268"/>
                    </a:lnTo>
                    <a:lnTo>
                      <a:pt x="711" y="268"/>
                    </a:lnTo>
                    <a:lnTo>
                      <a:pt x="710" y="270"/>
                    </a:lnTo>
                    <a:lnTo>
                      <a:pt x="710" y="270"/>
                    </a:lnTo>
                    <a:lnTo>
                      <a:pt x="710" y="271"/>
                    </a:lnTo>
                    <a:lnTo>
                      <a:pt x="710" y="271"/>
                    </a:lnTo>
                    <a:lnTo>
                      <a:pt x="706" y="273"/>
                    </a:lnTo>
                    <a:lnTo>
                      <a:pt x="704" y="275"/>
                    </a:lnTo>
                    <a:lnTo>
                      <a:pt x="703" y="277"/>
                    </a:lnTo>
                    <a:lnTo>
                      <a:pt x="703" y="278"/>
                    </a:lnTo>
                    <a:lnTo>
                      <a:pt x="701" y="280"/>
                    </a:lnTo>
                    <a:lnTo>
                      <a:pt x="698" y="282"/>
                    </a:lnTo>
                    <a:lnTo>
                      <a:pt x="696" y="282"/>
                    </a:lnTo>
                    <a:lnTo>
                      <a:pt x="692" y="282"/>
                    </a:lnTo>
                    <a:lnTo>
                      <a:pt x="691" y="282"/>
                    </a:lnTo>
                    <a:lnTo>
                      <a:pt x="689" y="283"/>
                    </a:lnTo>
                    <a:lnTo>
                      <a:pt x="689" y="285"/>
                    </a:lnTo>
                    <a:lnTo>
                      <a:pt x="686" y="287"/>
                    </a:lnTo>
                    <a:lnTo>
                      <a:pt x="686" y="289"/>
                    </a:lnTo>
                    <a:lnTo>
                      <a:pt x="684" y="290"/>
                    </a:lnTo>
                    <a:lnTo>
                      <a:pt x="682" y="290"/>
                    </a:lnTo>
                    <a:lnTo>
                      <a:pt x="682" y="292"/>
                    </a:lnTo>
                    <a:lnTo>
                      <a:pt x="682" y="292"/>
                    </a:lnTo>
                    <a:lnTo>
                      <a:pt x="680" y="294"/>
                    </a:lnTo>
                    <a:lnTo>
                      <a:pt x="680" y="294"/>
                    </a:lnTo>
                    <a:lnTo>
                      <a:pt x="680" y="295"/>
                    </a:lnTo>
                    <a:lnTo>
                      <a:pt x="679" y="297"/>
                    </a:lnTo>
                    <a:lnTo>
                      <a:pt x="679" y="297"/>
                    </a:lnTo>
                    <a:lnTo>
                      <a:pt x="677" y="297"/>
                    </a:lnTo>
                    <a:lnTo>
                      <a:pt x="675" y="299"/>
                    </a:lnTo>
                    <a:lnTo>
                      <a:pt x="675" y="299"/>
                    </a:lnTo>
                    <a:lnTo>
                      <a:pt x="674" y="299"/>
                    </a:lnTo>
                    <a:lnTo>
                      <a:pt x="674" y="299"/>
                    </a:lnTo>
                    <a:lnTo>
                      <a:pt x="674" y="299"/>
                    </a:lnTo>
                    <a:lnTo>
                      <a:pt x="670" y="302"/>
                    </a:lnTo>
                    <a:lnTo>
                      <a:pt x="669" y="304"/>
                    </a:lnTo>
                    <a:lnTo>
                      <a:pt x="669" y="304"/>
                    </a:lnTo>
                    <a:lnTo>
                      <a:pt x="665" y="304"/>
                    </a:lnTo>
                    <a:lnTo>
                      <a:pt x="665" y="304"/>
                    </a:lnTo>
                    <a:lnTo>
                      <a:pt x="663" y="304"/>
                    </a:lnTo>
                    <a:lnTo>
                      <a:pt x="663" y="304"/>
                    </a:lnTo>
                    <a:lnTo>
                      <a:pt x="663" y="307"/>
                    </a:lnTo>
                    <a:lnTo>
                      <a:pt x="660" y="307"/>
                    </a:lnTo>
                    <a:lnTo>
                      <a:pt x="660" y="307"/>
                    </a:lnTo>
                    <a:lnTo>
                      <a:pt x="660" y="309"/>
                    </a:lnTo>
                    <a:lnTo>
                      <a:pt x="660" y="309"/>
                    </a:lnTo>
                    <a:lnTo>
                      <a:pt x="660" y="309"/>
                    </a:lnTo>
                    <a:lnTo>
                      <a:pt x="660" y="309"/>
                    </a:lnTo>
                    <a:lnTo>
                      <a:pt x="658" y="311"/>
                    </a:lnTo>
                    <a:lnTo>
                      <a:pt x="658" y="311"/>
                    </a:lnTo>
                    <a:lnTo>
                      <a:pt x="658" y="311"/>
                    </a:lnTo>
                    <a:lnTo>
                      <a:pt x="658" y="311"/>
                    </a:lnTo>
                    <a:lnTo>
                      <a:pt x="657" y="314"/>
                    </a:lnTo>
                    <a:lnTo>
                      <a:pt x="657" y="314"/>
                    </a:lnTo>
                    <a:lnTo>
                      <a:pt x="657" y="314"/>
                    </a:lnTo>
                    <a:lnTo>
                      <a:pt x="657" y="314"/>
                    </a:lnTo>
                    <a:lnTo>
                      <a:pt x="655" y="316"/>
                    </a:lnTo>
                    <a:lnTo>
                      <a:pt x="655" y="316"/>
                    </a:lnTo>
                    <a:lnTo>
                      <a:pt x="653" y="316"/>
                    </a:lnTo>
                    <a:lnTo>
                      <a:pt x="653" y="319"/>
                    </a:lnTo>
                    <a:lnTo>
                      <a:pt x="651" y="319"/>
                    </a:lnTo>
                    <a:lnTo>
                      <a:pt x="651" y="321"/>
                    </a:lnTo>
                    <a:lnTo>
                      <a:pt x="651" y="325"/>
                    </a:lnTo>
                    <a:lnTo>
                      <a:pt x="651" y="325"/>
                    </a:lnTo>
                    <a:lnTo>
                      <a:pt x="651" y="325"/>
                    </a:lnTo>
                    <a:lnTo>
                      <a:pt x="650" y="325"/>
                    </a:lnTo>
                    <a:lnTo>
                      <a:pt x="650" y="325"/>
                    </a:lnTo>
                    <a:lnTo>
                      <a:pt x="648" y="328"/>
                    </a:lnTo>
                    <a:lnTo>
                      <a:pt x="648" y="328"/>
                    </a:lnTo>
                    <a:lnTo>
                      <a:pt x="648" y="328"/>
                    </a:lnTo>
                    <a:lnTo>
                      <a:pt x="648" y="328"/>
                    </a:lnTo>
                    <a:lnTo>
                      <a:pt x="650" y="328"/>
                    </a:lnTo>
                    <a:lnTo>
                      <a:pt x="650" y="328"/>
                    </a:lnTo>
                    <a:lnTo>
                      <a:pt x="650" y="331"/>
                    </a:lnTo>
                    <a:lnTo>
                      <a:pt x="650" y="335"/>
                    </a:lnTo>
                    <a:lnTo>
                      <a:pt x="650" y="335"/>
                    </a:lnTo>
                    <a:lnTo>
                      <a:pt x="650" y="337"/>
                    </a:lnTo>
                    <a:lnTo>
                      <a:pt x="650" y="337"/>
                    </a:lnTo>
                    <a:lnTo>
                      <a:pt x="651" y="340"/>
                    </a:lnTo>
                    <a:lnTo>
                      <a:pt x="651" y="344"/>
                    </a:lnTo>
                    <a:lnTo>
                      <a:pt x="651" y="345"/>
                    </a:lnTo>
                    <a:lnTo>
                      <a:pt x="657" y="357"/>
                    </a:lnTo>
                    <a:lnTo>
                      <a:pt x="660" y="362"/>
                    </a:lnTo>
                    <a:lnTo>
                      <a:pt x="662" y="366"/>
                    </a:lnTo>
                    <a:lnTo>
                      <a:pt x="662" y="369"/>
                    </a:lnTo>
                    <a:lnTo>
                      <a:pt x="662" y="371"/>
                    </a:lnTo>
                    <a:lnTo>
                      <a:pt x="662" y="371"/>
                    </a:lnTo>
                    <a:lnTo>
                      <a:pt x="663" y="376"/>
                    </a:lnTo>
                    <a:lnTo>
                      <a:pt x="663" y="376"/>
                    </a:lnTo>
                    <a:lnTo>
                      <a:pt x="663" y="380"/>
                    </a:lnTo>
                    <a:lnTo>
                      <a:pt x="663" y="380"/>
                    </a:lnTo>
                    <a:lnTo>
                      <a:pt x="665" y="383"/>
                    </a:lnTo>
                    <a:lnTo>
                      <a:pt x="667" y="386"/>
                    </a:lnTo>
                    <a:lnTo>
                      <a:pt x="670" y="392"/>
                    </a:lnTo>
                    <a:lnTo>
                      <a:pt x="670" y="395"/>
                    </a:lnTo>
                    <a:lnTo>
                      <a:pt x="670" y="398"/>
                    </a:lnTo>
                    <a:lnTo>
                      <a:pt x="670" y="404"/>
                    </a:lnTo>
                    <a:lnTo>
                      <a:pt x="670" y="410"/>
                    </a:lnTo>
                    <a:lnTo>
                      <a:pt x="669" y="414"/>
                    </a:lnTo>
                    <a:lnTo>
                      <a:pt x="667" y="417"/>
                    </a:lnTo>
                    <a:lnTo>
                      <a:pt x="667" y="419"/>
                    </a:lnTo>
                    <a:lnTo>
                      <a:pt x="665" y="421"/>
                    </a:lnTo>
                    <a:lnTo>
                      <a:pt x="665" y="421"/>
                    </a:lnTo>
                    <a:lnTo>
                      <a:pt x="663" y="423"/>
                    </a:lnTo>
                    <a:lnTo>
                      <a:pt x="662" y="424"/>
                    </a:lnTo>
                    <a:lnTo>
                      <a:pt x="662" y="424"/>
                    </a:lnTo>
                    <a:lnTo>
                      <a:pt x="660" y="424"/>
                    </a:lnTo>
                    <a:lnTo>
                      <a:pt x="660" y="424"/>
                    </a:lnTo>
                    <a:lnTo>
                      <a:pt x="660" y="426"/>
                    </a:lnTo>
                    <a:lnTo>
                      <a:pt x="657" y="426"/>
                    </a:lnTo>
                    <a:lnTo>
                      <a:pt x="657" y="426"/>
                    </a:lnTo>
                    <a:close/>
                    <a:moveTo>
                      <a:pt x="426" y="369"/>
                    </a:moveTo>
                    <a:lnTo>
                      <a:pt x="426" y="368"/>
                    </a:lnTo>
                    <a:lnTo>
                      <a:pt x="426" y="368"/>
                    </a:lnTo>
                    <a:lnTo>
                      <a:pt x="426" y="368"/>
                    </a:lnTo>
                    <a:lnTo>
                      <a:pt x="424" y="368"/>
                    </a:lnTo>
                    <a:lnTo>
                      <a:pt x="424" y="368"/>
                    </a:lnTo>
                    <a:lnTo>
                      <a:pt x="424" y="368"/>
                    </a:lnTo>
                    <a:lnTo>
                      <a:pt x="424" y="368"/>
                    </a:lnTo>
                    <a:lnTo>
                      <a:pt x="424" y="369"/>
                    </a:lnTo>
                    <a:lnTo>
                      <a:pt x="426" y="369"/>
                    </a:lnTo>
                    <a:close/>
                    <a:moveTo>
                      <a:pt x="448" y="354"/>
                    </a:moveTo>
                    <a:lnTo>
                      <a:pt x="450" y="352"/>
                    </a:lnTo>
                    <a:lnTo>
                      <a:pt x="448" y="350"/>
                    </a:lnTo>
                    <a:lnTo>
                      <a:pt x="448" y="350"/>
                    </a:lnTo>
                    <a:lnTo>
                      <a:pt x="448" y="350"/>
                    </a:lnTo>
                    <a:lnTo>
                      <a:pt x="448" y="350"/>
                    </a:lnTo>
                    <a:lnTo>
                      <a:pt x="448" y="350"/>
                    </a:lnTo>
                    <a:lnTo>
                      <a:pt x="448" y="350"/>
                    </a:lnTo>
                    <a:lnTo>
                      <a:pt x="446" y="352"/>
                    </a:lnTo>
                    <a:lnTo>
                      <a:pt x="446" y="352"/>
                    </a:lnTo>
                    <a:lnTo>
                      <a:pt x="446" y="352"/>
                    </a:lnTo>
                    <a:lnTo>
                      <a:pt x="448" y="354"/>
                    </a:lnTo>
                    <a:close/>
                    <a:moveTo>
                      <a:pt x="728" y="244"/>
                    </a:moveTo>
                    <a:lnTo>
                      <a:pt x="728" y="244"/>
                    </a:lnTo>
                    <a:lnTo>
                      <a:pt x="730" y="244"/>
                    </a:lnTo>
                    <a:lnTo>
                      <a:pt x="730" y="244"/>
                    </a:lnTo>
                    <a:lnTo>
                      <a:pt x="730" y="244"/>
                    </a:lnTo>
                    <a:lnTo>
                      <a:pt x="732" y="244"/>
                    </a:lnTo>
                    <a:lnTo>
                      <a:pt x="732" y="244"/>
                    </a:lnTo>
                    <a:lnTo>
                      <a:pt x="734" y="244"/>
                    </a:lnTo>
                    <a:lnTo>
                      <a:pt x="730" y="242"/>
                    </a:lnTo>
                    <a:lnTo>
                      <a:pt x="728" y="242"/>
                    </a:lnTo>
                    <a:lnTo>
                      <a:pt x="728" y="242"/>
                    </a:lnTo>
                    <a:lnTo>
                      <a:pt x="727" y="242"/>
                    </a:lnTo>
                    <a:lnTo>
                      <a:pt x="727" y="242"/>
                    </a:lnTo>
                    <a:lnTo>
                      <a:pt x="728" y="244"/>
                    </a:lnTo>
                    <a:close/>
                    <a:moveTo>
                      <a:pt x="29" y="43"/>
                    </a:moveTo>
                    <a:lnTo>
                      <a:pt x="30" y="41"/>
                    </a:lnTo>
                    <a:lnTo>
                      <a:pt x="30" y="41"/>
                    </a:lnTo>
                    <a:lnTo>
                      <a:pt x="27" y="41"/>
                    </a:lnTo>
                    <a:lnTo>
                      <a:pt x="27" y="41"/>
                    </a:lnTo>
                    <a:lnTo>
                      <a:pt x="27" y="43"/>
                    </a:lnTo>
                    <a:lnTo>
                      <a:pt x="29" y="43"/>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82" name="Freeform 566"/>
              <p:cNvSpPr>
                <a:spLocks/>
              </p:cNvSpPr>
              <p:nvPr/>
            </p:nvSpPr>
            <p:spPr bwMode="auto">
              <a:xfrm>
                <a:off x="838" y="1748"/>
                <a:ext cx="865" cy="426"/>
              </a:xfrm>
              <a:custGeom>
                <a:avLst/>
                <a:gdLst>
                  <a:gd name="T0" fmla="*/ 639 w 865"/>
                  <a:gd name="T1" fmla="*/ 405 h 426"/>
                  <a:gd name="T2" fmla="*/ 631 w 865"/>
                  <a:gd name="T3" fmla="*/ 388 h 426"/>
                  <a:gd name="T4" fmla="*/ 622 w 865"/>
                  <a:gd name="T5" fmla="*/ 357 h 426"/>
                  <a:gd name="T6" fmla="*/ 585 w 865"/>
                  <a:gd name="T7" fmla="*/ 344 h 426"/>
                  <a:gd name="T8" fmla="*/ 552 w 865"/>
                  <a:gd name="T9" fmla="*/ 338 h 426"/>
                  <a:gd name="T10" fmla="*/ 530 w 865"/>
                  <a:gd name="T11" fmla="*/ 347 h 426"/>
                  <a:gd name="T12" fmla="*/ 530 w 865"/>
                  <a:gd name="T13" fmla="*/ 364 h 426"/>
                  <a:gd name="T14" fmla="*/ 518 w 865"/>
                  <a:gd name="T15" fmla="*/ 361 h 426"/>
                  <a:gd name="T16" fmla="*/ 494 w 865"/>
                  <a:gd name="T17" fmla="*/ 350 h 426"/>
                  <a:gd name="T18" fmla="*/ 470 w 865"/>
                  <a:gd name="T19" fmla="*/ 349 h 426"/>
                  <a:gd name="T20" fmla="*/ 446 w 865"/>
                  <a:gd name="T21" fmla="*/ 359 h 426"/>
                  <a:gd name="T22" fmla="*/ 417 w 865"/>
                  <a:gd name="T23" fmla="*/ 378 h 426"/>
                  <a:gd name="T24" fmla="*/ 412 w 865"/>
                  <a:gd name="T25" fmla="*/ 405 h 426"/>
                  <a:gd name="T26" fmla="*/ 378 w 865"/>
                  <a:gd name="T27" fmla="*/ 393 h 426"/>
                  <a:gd name="T28" fmla="*/ 331 w 865"/>
                  <a:gd name="T29" fmla="*/ 352 h 426"/>
                  <a:gd name="T30" fmla="*/ 148 w 865"/>
                  <a:gd name="T31" fmla="*/ 302 h 426"/>
                  <a:gd name="T32" fmla="*/ 78 w 865"/>
                  <a:gd name="T33" fmla="*/ 273 h 426"/>
                  <a:gd name="T34" fmla="*/ 41 w 865"/>
                  <a:gd name="T35" fmla="*/ 240 h 426"/>
                  <a:gd name="T36" fmla="*/ 29 w 865"/>
                  <a:gd name="T37" fmla="*/ 213 h 426"/>
                  <a:gd name="T38" fmla="*/ 5 w 865"/>
                  <a:gd name="T39" fmla="*/ 170 h 426"/>
                  <a:gd name="T40" fmla="*/ 3 w 865"/>
                  <a:gd name="T41" fmla="*/ 127 h 426"/>
                  <a:gd name="T42" fmla="*/ 10 w 865"/>
                  <a:gd name="T43" fmla="*/ 72 h 426"/>
                  <a:gd name="T44" fmla="*/ 6 w 865"/>
                  <a:gd name="T45" fmla="*/ 21 h 426"/>
                  <a:gd name="T46" fmla="*/ 32 w 865"/>
                  <a:gd name="T47" fmla="*/ 14 h 426"/>
                  <a:gd name="T48" fmla="*/ 451 w 865"/>
                  <a:gd name="T49" fmla="*/ 9 h 426"/>
                  <a:gd name="T50" fmla="*/ 494 w 865"/>
                  <a:gd name="T51" fmla="*/ 21 h 426"/>
                  <a:gd name="T52" fmla="*/ 521 w 865"/>
                  <a:gd name="T53" fmla="*/ 29 h 426"/>
                  <a:gd name="T54" fmla="*/ 508 w 865"/>
                  <a:gd name="T55" fmla="*/ 50 h 426"/>
                  <a:gd name="T56" fmla="*/ 545 w 865"/>
                  <a:gd name="T57" fmla="*/ 36 h 426"/>
                  <a:gd name="T58" fmla="*/ 557 w 865"/>
                  <a:gd name="T59" fmla="*/ 52 h 426"/>
                  <a:gd name="T60" fmla="*/ 607 w 865"/>
                  <a:gd name="T61" fmla="*/ 55 h 426"/>
                  <a:gd name="T62" fmla="*/ 578 w 865"/>
                  <a:gd name="T63" fmla="*/ 67 h 426"/>
                  <a:gd name="T64" fmla="*/ 557 w 865"/>
                  <a:gd name="T65" fmla="*/ 84 h 426"/>
                  <a:gd name="T66" fmla="*/ 554 w 865"/>
                  <a:gd name="T67" fmla="*/ 112 h 426"/>
                  <a:gd name="T68" fmla="*/ 568 w 865"/>
                  <a:gd name="T69" fmla="*/ 139 h 426"/>
                  <a:gd name="T70" fmla="*/ 573 w 865"/>
                  <a:gd name="T71" fmla="*/ 103 h 426"/>
                  <a:gd name="T72" fmla="*/ 583 w 865"/>
                  <a:gd name="T73" fmla="*/ 81 h 426"/>
                  <a:gd name="T74" fmla="*/ 615 w 865"/>
                  <a:gd name="T75" fmla="*/ 76 h 426"/>
                  <a:gd name="T76" fmla="*/ 617 w 865"/>
                  <a:gd name="T77" fmla="*/ 105 h 426"/>
                  <a:gd name="T78" fmla="*/ 622 w 865"/>
                  <a:gd name="T79" fmla="*/ 136 h 426"/>
                  <a:gd name="T80" fmla="*/ 638 w 865"/>
                  <a:gd name="T81" fmla="*/ 146 h 426"/>
                  <a:gd name="T82" fmla="*/ 686 w 865"/>
                  <a:gd name="T83" fmla="*/ 122 h 426"/>
                  <a:gd name="T84" fmla="*/ 725 w 865"/>
                  <a:gd name="T85" fmla="*/ 103 h 426"/>
                  <a:gd name="T86" fmla="*/ 807 w 865"/>
                  <a:gd name="T87" fmla="*/ 76 h 426"/>
                  <a:gd name="T88" fmla="*/ 848 w 865"/>
                  <a:gd name="T89" fmla="*/ 40 h 426"/>
                  <a:gd name="T90" fmla="*/ 848 w 865"/>
                  <a:gd name="T91" fmla="*/ 94 h 426"/>
                  <a:gd name="T92" fmla="*/ 824 w 865"/>
                  <a:gd name="T93" fmla="*/ 105 h 426"/>
                  <a:gd name="T94" fmla="*/ 812 w 865"/>
                  <a:gd name="T95" fmla="*/ 137 h 426"/>
                  <a:gd name="T96" fmla="*/ 812 w 865"/>
                  <a:gd name="T97" fmla="*/ 148 h 426"/>
                  <a:gd name="T98" fmla="*/ 776 w 865"/>
                  <a:gd name="T99" fmla="*/ 153 h 426"/>
                  <a:gd name="T100" fmla="*/ 781 w 865"/>
                  <a:gd name="T101" fmla="*/ 161 h 426"/>
                  <a:gd name="T102" fmla="*/ 754 w 865"/>
                  <a:gd name="T103" fmla="*/ 184 h 426"/>
                  <a:gd name="T104" fmla="*/ 745 w 865"/>
                  <a:gd name="T105" fmla="*/ 199 h 426"/>
                  <a:gd name="T106" fmla="*/ 728 w 865"/>
                  <a:gd name="T107" fmla="*/ 222 h 426"/>
                  <a:gd name="T108" fmla="*/ 727 w 865"/>
                  <a:gd name="T109" fmla="*/ 187 h 426"/>
                  <a:gd name="T110" fmla="*/ 715 w 865"/>
                  <a:gd name="T111" fmla="*/ 204 h 426"/>
                  <a:gd name="T112" fmla="*/ 734 w 865"/>
                  <a:gd name="T113" fmla="*/ 237 h 426"/>
                  <a:gd name="T114" fmla="*/ 727 w 865"/>
                  <a:gd name="T115" fmla="*/ 258 h 426"/>
                  <a:gd name="T116" fmla="*/ 706 w 865"/>
                  <a:gd name="T117" fmla="*/ 273 h 426"/>
                  <a:gd name="T118" fmla="*/ 675 w 865"/>
                  <a:gd name="T119" fmla="*/ 299 h 426"/>
                  <a:gd name="T120" fmla="*/ 657 w 865"/>
                  <a:gd name="T121" fmla="*/ 314 h 426"/>
                  <a:gd name="T122" fmla="*/ 650 w 865"/>
                  <a:gd name="T123" fmla="*/ 335 h 426"/>
                  <a:gd name="T124" fmla="*/ 669 w 865"/>
                  <a:gd name="T125"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5" h="426">
                    <a:moveTo>
                      <a:pt x="657" y="426"/>
                    </a:moveTo>
                    <a:lnTo>
                      <a:pt x="655" y="426"/>
                    </a:lnTo>
                    <a:lnTo>
                      <a:pt x="655" y="426"/>
                    </a:lnTo>
                    <a:lnTo>
                      <a:pt x="653" y="424"/>
                    </a:lnTo>
                    <a:lnTo>
                      <a:pt x="651" y="424"/>
                    </a:lnTo>
                    <a:lnTo>
                      <a:pt x="651" y="421"/>
                    </a:lnTo>
                    <a:lnTo>
                      <a:pt x="651" y="419"/>
                    </a:lnTo>
                    <a:lnTo>
                      <a:pt x="650" y="419"/>
                    </a:lnTo>
                    <a:lnTo>
                      <a:pt x="650" y="416"/>
                    </a:lnTo>
                    <a:lnTo>
                      <a:pt x="650" y="414"/>
                    </a:lnTo>
                    <a:lnTo>
                      <a:pt x="648" y="414"/>
                    </a:lnTo>
                    <a:lnTo>
                      <a:pt x="648" y="414"/>
                    </a:lnTo>
                    <a:lnTo>
                      <a:pt x="646" y="412"/>
                    </a:lnTo>
                    <a:lnTo>
                      <a:pt x="646" y="412"/>
                    </a:lnTo>
                    <a:lnTo>
                      <a:pt x="645" y="412"/>
                    </a:lnTo>
                    <a:lnTo>
                      <a:pt x="643" y="410"/>
                    </a:lnTo>
                    <a:lnTo>
                      <a:pt x="643" y="410"/>
                    </a:lnTo>
                    <a:lnTo>
                      <a:pt x="643" y="410"/>
                    </a:lnTo>
                    <a:lnTo>
                      <a:pt x="643" y="410"/>
                    </a:lnTo>
                    <a:lnTo>
                      <a:pt x="643" y="410"/>
                    </a:lnTo>
                    <a:lnTo>
                      <a:pt x="641" y="407"/>
                    </a:lnTo>
                    <a:lnTo>
                      <a:pt x="641" y="407"/>
                    </a:lnTo>
                    <a:lnTo>
                      <a:pt x="639" y="405"/>
                    </a:lnTo>
                    <a:lnTo>
                      <a:pt x="639" y="404"/>
                    </a:lnTo>
                    <a:lnTo>
                      <a:pt x="639" y="404"/>
                    </a:lnTo>
                    <a:lnTo>
                      <a:pt x="641" y="400"/>
                    </a:lnTo>
                    <a:lnTo>
                      <a:pt x="641" y="400"/>
                    </a:lnTo>
                    <a:lnTo>
                      <a:pt x="641" y="400"/>
                    </a:lnTo>
                    <a:lnTo>
                      <a:pt x="639" y="402"/>
                    </a:lnTo>
                    <a:lnTo>
                      <a:pt x="638" y="402"/>
                    </a:lnTo>
                    <a:lnTo>
                      <a:pt x="638" y="400"/>
                    </a:lnTo>
                    <a:lnTo>
                      <a:pt x="638" y="400"/>
                    </a:lnTo>
                    <a:lnTo>
                      <a:pt x="638" y="397"/>
                    </a:lnTo>
                    <a:lnTo>
                      <a:pt x="638" y="397"/>
                    </a:lnTo>
                    <a:lnTo>
                      <a:pt x="636" y="397"/>
                    </a:lnTo>
                    <a:lnTo>
                      <a:pt x="634" y="395"/>
                    </a:lnTo>
                    <a:lnTo>
                      <a:pt x="634" y="395"/>
                    </a:lnTo>
                    <a:lnTo>
                      <a:pt x="633" y="393"/>
                    </a:lnTo>
                    <a:lnTo>
                      <a:pt x="633" y="393"/>
                    </a:lnTo>
                    <a:lnTo>
                      <a:pt x="633" y="393"/>
                    </a:lnTo>
                    <a:lnTo>
                      <a:pt x="633" y="393"/>
                    </a:lnTo>
                    <a:lnTo>
                      <a:pt x="633" y="393"/>
                    </a:lnTo>
                    <a:lnTo>
                      <a:pt x="633" y="393"/>
                    </a:lnTo>
                    <a:lnTo>
                      <a:pt x="631" y="390"/>
                    </a:lnTo>
                    <a:lnTo>
                      <a:pt x="631" y="388"/>
                    </a:lnTo>
                    <a:lnTo>
                      <a:pt x="631" y="388"/>
                    </a:lnTo>
                    <a:lnTo>
                      <a:pt x="629" y="386"/>
                    </a:lnTo>
                    <a:lnTo>
                      <a:pt x="631" y="385"/>
                    </a:lnTo>
                    <a:lnTo>
                      <a:pt x="631" y="385"/>
                    </a:lnTo>
                    <a:lnTo>
                      <a:pt x="631" y="383"/>
                    </a:lnTo>
                    <a:lnTo>
                      <a:pt x="631" y="383"/>
                    </a:lnTo>
                    <a:lnTo>
                      <a:pt x="631" y="383"/>
                    </a:lnTo>
                    <a:lnTo>
                      <a:pt x="631" y="383"/>
                    </a:lnTo>
                    <a:lnTo>
                      <a:pt x="629" y="383"/>
                    </a:lnTo>
                    <a:lnTo>
                      <a:pt x="629" y="383"/>
                    </a:lnTo>
                    <a:lnTo>
                      <a:pt x="627" y="383"/>
                    </a:lnTo>
                    <a:lnTo>
                      <a:pt x="626" y="380"/>
                    </a:lnTo>
                    <a:lnTo>
                      <a:pt x="626" y="380"/>
                    </a:lnTo>
                    <a:lnTo>
                      <a:pt x="627" y="376"/>
                    </a:lnTo>
                    <a:lnTo>
                      <a:pt x="627" y="373"/>
                    </a:lnTo>
                    <a:lnTo>
                      <a:pt x="629" y="371"/>
                    </a:lnTo>
                    <a:lnTo>
                      <a:pt x="629" y="366"/>
                    </a:lnTo>
                    <a:lnTo>
                      <a:pt x="629" y="362"/>
                    </a:lnTo>
                    <a:lnTo>
                      <a:pt x="627" y="361"/>
                    </a:lnTo>
                    <a:lnTo>
                      <a:pt x="627" y="361"/>
                    </a:lnTo>
                    <a:lnTo>
                      <a:pt x="624" y="359"/>
                    </a:lnTo>
                    <a:lnTo>
                      <a:pt x="624" y="359"/>
                    </a:lnTo>
                    <a:lnTo>
                      <a:pt x="622" y="357"/>
                    </a:lnTo>
                    <a:lnTo>
                      <a:pt x="622" y="357"/>
                    </a:lnTo>
                    <a:lnTo>
                      <a:pt x="621" y="356"/>
                    </a:lnTo>
                    <a:lnTo>
                      <a:pt x="619" y="354"/>
                    </a:lnTo>
                    <a:lnTo>
                      <a:pt x="617" y="350"/>
                    </a:lnTo>
                    <a:lnTo>
                      <a:pt x="615" y="349"/>
                    </a:lnTo>
                    <a:lnTo>
                      <a:pt x="614" y="349"/>
                    </a:lnTo>
                    <a:lnTo>
                      <a:pt x="612" y="347"/>
                    </a:lnTo>
                    <a:lnTo>
                      <a:pt x="610" y="345"/>
                    </a:lnTo>
                    <a:lnTo>
                      <a:pt x="609" y="344"/>
                    </a:lnTo>
                    <a:lnTo>
                      <a:pt x="609" y="344"/>
                    </a:lnTo>
                    <a:lnTo>
                      <a:pt x="607" y="345"/>
                    </a:lnTo>
                    <a:lnTo>
                      <a:pt x="605" y="345"/>
                    </a:lnTo>
                    <a:lnTo>
                      <a:pt x="603" y="347"/>
                    </a:lnTo>
                    <a:lnTo>
                      <a:pt x="602" y="349"/>
                    </a:lnTo>
                    <a:lnTo>
                      <a:pt x="598" y="350"/>
                    </a:lnTo>
                    <a:lnTo>
                      <a:pt x="598" y="350"/>
                    </a:lnTo>
                    <a:lnTo>
                      <a:pt x="595" y="352"/>
                    </a:lnTo>
                    <a:lnTo>
                      <a:pt x="595" y="352"/>
                    </a:lnTo>
                    <a:lnTo>
                      <a:pt x="593" y="352"/>
                    </a:lnTo>
                    <a:lnTo>
                      <a:pt x="588" y="350"/>
                    </a:lnTo>
                    <a:lnTo>
                      <a:pt x="588" y="347"/>
                    </a:lnTo>
                    <a:lnTo>
                      <a:pt x="586" y="345"/>
                    </a:lnTo>
                    <a:lnTo>
                      <a:pt x="585" y="344"/>
                    </a:lnTo>
                    <a:lnTo>
                      <a:pt x="585" y="344"/>
                    </a:lnTo>
                    <a:lnTo>
                      <a:pt x="585" y="344"/>
                    </a:lnTo>
                    <a:lnTo>
                      <a:pt x="583" y="344"/>
                    </a:lnTo>
                    <a:lnTo>
                      <a:pt x="583" y="344"/>
                    </a:lnTo>
                    <a:lnTo>
                      <a:pt x="580" y="342"/>
                    </a:lnTo>
                    <a:lnTo>
                      <a:pt x="580" y="342"/>
                    </a:lnTo>
                    <a:lnTo>
                      <a:pt x="578" y="340"/>
                    </a:lnTo>
                    <a:lnTo>
                      <a:pt x="578" y="340"/>
                    </a:lnTo>
                    <a:lnTo>
                      <a:pt x="576" y="338"/>
                    </a:lnTo>
                    <a:lnTo>
                      <a:pt x="574" y="338"/>
                    </a:lnTo>
                    <a:lnTo>
                      <a:pt x="573" y="340"/>
                    </a:lnTo>
                    <a:lnTo>
                      <a:pt x="568" y="340"/>
                    </a:lnTo>
                    <a:lnTo>
                      <a:pt x="566" y="338"/>
                    </a:lnTo>
                    <a:lnTo>
                      <a:pt x="564" y="338"/>
                    </a:lnTo>
                    <a:lnTo>
                      <a:pt x="564" y="338"/>
                    </a:lnTo>
                    <a:lnTo>
                      <a:pt x="562" y="340"/>
                    </a:lnTo>
                    <a:lnTo>
                      <a:pt x="561" y="340"/>
                    </a:lnTo>
                    <a:lnTo>
                      <a:pt x="559" y="340"/>
                    </a:lnTo>
                    <a:lnTo>
                      <a:pt x="559" y="340"/>
                    </a:lnTo>
                    <a:lnTo>
                      <a:pt x="557" y="342"/>
                    </a:lnTo>
                    <a:lnTo>
                      <a:pt x="556" y="344"/>
                    </a:lnTo>
                    <a:lnTo>
                      <a:pt x="556" y="344"/>
                    </a:lnTo>
                    <a:lnTo>
                      <a:pt x="552" y="342"/>
                    </a:lnTo>
                    <a:lnTo>
                      <a:pt x="552" y="338"/>
                    </a:lnTo>
                    <a:lnTo>
                      <a:pt x="552" y="338"/>
                    </a:lnTo>
                    <a:lnTo>
                      <a:pt x="550" y="337"/>
                    </a:lnTo>
                    <a:lnTo>
                      <a:pt x="550" y="337"/>
                    </a:lnTo>
                    <a:lnTo>
                      <a:pt x="550" y="337"/>
                    </a:lnTo>
                    <a:lnTo>
                      <a:pt x="550" y="338"/>
                    </a:lnTo>
                    <a:lnTo>
                      <a:pt x="549" y="338"/>
                    </a:lnTo>
                    <a:lnTo>
                      <a:pt x="549" y="342"/>
                    </a:lnTo>
                    <a:lnTo>
                      <a:pt x="544" y="340"/>
                    </a:lnTo>
                    <a:lnTo>
                      <a:pt x="540" y="340"/>
                    </a:lnTo>
                    <a:lnTo>
                      <a:pt x="535" y="340"/>
                    </a:lnTo>
                    <a:lnTo>
                      <a:pt x="533" y="340"/>
                    </a:lnTo>
                    <a:lnTo>
                      <a:pt x="533" y="340"/>
                    </a:lnTo>
                    <a:lnTo>
                      <a:pt x="532" y="340"/>
                    </a:lnTo>
                    <a:lnTo>
                      <a:pt x="532" y="340"/>
                    </a:lnTo>
                    <a:lnTo>
                      <a:pt x="530" y="342"/>
                    </a:lnTo>
                    <a:lnTo>
                      <a:pt x="527" y="344"/>
                    </a:lnTo>
                    <a:lnTo>
                      <a:pt x="527" y="344"/>
                    </a:lnTo>
                    <a:lnTo>
                      <a:pt x="527" y="344"/>
                    </a:lnTo>
                    <a:lnTo>
                      <a:pt x="527" y="344"/>
                    </a:lnTo>
                    <a:lnTo>
                      <a:pt x="528" y="345"/>
                    </a:lnTo>
                    <a:lnTo>
                      <a:pt x="530" y="345"/>
                    </a:lnTo>
                    <a:lnTo>
                      <a:pt x="530" y="347"/>
                    </a:lnTo>
                    <a:lnTo>
                      <a:pt x="530" y="347"/>
                    </a:lnTo>
                    <a:lnTo>
                      <a:pt x="528" y="349"/>
                    </a:lnTo>
                    <a:lnTo>
                      <a:pt x="528" y="350"/>
                    </a:lnTo>
                    <a:lnTo>
                      <a:pt x="528" y="350"/>
                    </a:lnTo>
                    <a:lnTo>
                      <a:pt x="527" y="350"/>
                    </a:lnTo>
                    <a:lnTo>
                      <a:pt x="527" y="350"/>
                    </a:lnTo>
                    <a:lnTo>
                      <a:pt x="527" y="352"/>
                    </a:lnTo>
                    <a:lnTo>
                      <a:pt x="527" y="352"/>
                    </a:lnTo>
                    <a:lnTo>
                      <a:pt x="528" y="354"/>
                    </a:lnTo>
                    <a:lnTo>
                      <a:pt x="530" y="354"/>
                    </a:lnTo>
                    <a:lnTo>
                      <a:pt x="530" y="354"/>
                    </a:lnTo>
                    <a:lnTo>
                      <a:pt x="530" y="354"/>
                    </a:lnTo>
                    <a:lnTo>
                      <a:pt x="530" y="354"/>
                    </a:lnTo>
                    <a:lnTo>
                      <a:pt x="530" y="354"/>
                    </a:lnTo>
                    <a:lnTo>
                      <a:pt x="533" y="354"/>
                    </a:lnTo>
                    <a:lnTo>
                      <a:pt x="533" y="356"/>
                    </a:lnTo>
                    <a:lnTo>
                      <a:pt x="535" y="357"/>
                    </a:lnTo>
                    <a:lnTo>
                      <a:pt x="535" y="361"/>
                    </a:lnTo>
                    <a:lnTo>
                      <a:pt x="533" y="361"/>
                    </a:lnTo>
                    <a:lnTo>
                      <a:pt x="533" y="361"/>
                    </a:lnTo>
                    <a:lnTo>
                      <a:pt x="532" y="361"/>
                    </a:lnTo>
                    <a:lnTo>
                      <a:pt x="530" y="364"/>
                    </a:lnTo>
                    <a:lnTo>
                      <a:pt x="530" y="364"/>
                    </a:lnTo>
                    <a:lnTo>
                      <a:pt x="530" y="364"/>
                    </a:lnTo>
                    <a:lnTo>
                      <a:pt x="528" y="362"/>
                    </a:lnTo>
                    <a:lnTo>
                      <a:pt x="528" y="361"/>
                    </a:lnTo>
                    <a:lnTo>
                      <a:pt x="527" y="359"/>
                    </a:lnTo>
                    <a:lnTo>
                      <a:pt x="525" y="357"/>
                    </a:lnTo>
                    <a:lnTo>
                      <a:pt x="525" y="357"/>
                    </a:lnTo>
                    <a:lnTo>
                      <a:pt x="525" y="357"/>
                    </a:lnTo>
                    <a:lnTo>
                      <a:pt x="525" y="357"/>
                    </a:lnTo>
                    <a:lnTo>
                      <a:pt x="523" y="357"/>
                    </a:lnTo>
                    <a:lnTo>
                      <a:pt x="523" y="357"/>
                    </a:lnTo>
                    <a:lnTo>
                      <a:pt x="521" y="356"/>
                    </a:lnTo>
                    <a:lnTo>
                      <a:pt x="520" y="354"/>
                    </a:lnTo>
                    <a:lnTo>
                      <a:pt x="520" y="354"/>
                    </a:lnTo>
                    <a:lnTo>
                      <a:pt x="521" y="356"/>
                    </a:lnTo>
                    <a:lnTo>
                      <a:pt x="521" y="356"/>
                    </a:lnTo>
                    <a:lnTo>
                      <a:pt x="521" y="357"/>
                    </a:lnTo>
                    <a:lnTo>
                      <a:pt x="521" y="357"/>
                    </a:lnTo>
                    <a:lnTo>
                      <a:pt x="520" y="359"/>
                    </a:lnTo>
                    <a:lnTo>
                      <a:pt x="520" y="359"/>
                    </a:lnTo>
                    <a:lnTo>
                      <a:pt x="520" y="359"/>
                    </a:lnTo>
                    <a:lnTo>
                      <a:pt x="520" y="359"/>
                    </a:lnTo>
                    <a:lnTo>
                      <a:pt x="520" y="361"/>
                    </a:lnTo>
                    <a:lnTo>
                      <a:pt x="518" y="361"/>
                    </a:lnTo>
                    <a:lnTo>
                      <a:pt x="518" y="361"/>
                    </a:lnTo>
                    <a:lnTo>
                      <a:pt x="516" y="359"/>
                    </a:lnTo>
                    <a:lnTo>
                      <a:pt x="516" y="359"/>
                    </a:lnTo>
                    <a:lnTo>
                      <a:pt x="515" y="357"/>
                    </a:lnTo>
                    <a:lnTo>
                      <a:pt x="513" y="357"/>
                    </a:lnTo>
                    <a:lnTo>
                      <a:pt x="513" y="357"/>
                    </a:lnTo>
                    <a:lnTo>
                      <a:pt x="513" y="359"/>
                    </a:lnTo>
                    <a:lnTo>
                      <a:pt x="509" y="362"/>
                    </a:lnTo>
                    <a:lnTo>
                      <a:pt x="509" y="361"/>
                    </a:lnTo>
                    <a:lnTo>
                      <a:pt x="509" y="361"/>
                    </a:lnTo>
                    <a:lnTo>
                      <a:pt x="506" y="359"/>
                    </a:lnTo>
                    <a:lnTo>
                      <a:pt x="506" y="359"/>
                    </a:lnTo>
                    <a:lnTo>
                      <a:pt x="504" y="357"/>
                    </a:lnTo>
                    <a:lnTo>
                      <a:pt x="504" y="357"/>
                    </a:lnTo>
                    <a:lnTo>
                      <a:pt x="503" y="356"/>
                    </a:lnTo>
                    <a:lnTo>
                      <a:pt x="503" y="356"/>
                    </a:lnTo>
                    <a:lnTo>
                      <a:pt x="503" y="356"/>
                    </a:lnTo>
                    <a:lnTo>
                      <a:pt x="501" y="354"/>
                    </a:lnTo>
                    <a:lnTo>
                      <a:pt x="501" y="354"/>
                    </a:lnTo>
                    <a:lnTo>
                      <a:pt x="501" y="352"/>
                    </a:lnTo>
                    <a:lnTo>
                      <a:pt x="499" y="354"/>
                    </a:lnTo>
                    <a:lnTo>
                      <a:pt x="497" y="352"/>
                    </a:lnTo>
                    <a:lnTo>
                      <a:pt x="496" y="352"/>
                    </a:lnTo>
                    <a:lnTo>
                      <a:pt x="494" y="350"/>
                    </a:lnTo>
                    <a:lnTo>
                      <a:pt x="494" y="350"/>
                    </a:lnTo>
                    <a:lnTo>
                      <a:pt x="494" y="350"/>
                    </a:lnTo>
                    <a:lnTo>
                      <a:pt x="492" y="350"/>
                    </a:lnTo>
                    <a:lnTo>
                      <a:pt x="491" y="350"/>
                    </a:lnTo>
                    <a:lnTo>
                      <a:pt x="491" y="350"/>
                    </a:lnTo>
                    <a:lnTo>
                      <a:pt x="491" y="350"/>
                    </a:lnTo>
                    <a:lnTo>
                      <a:pt x="489" y="352"/>
                    </a:lnTo>
                    <a:lnTo>
                      <a:pt x="489" y="352"/>
                    </a:lnTo>
                    <a:lnTo>
                      <a:pt x="487" y="354"/>
                    </a:lnTo>
                    <a:lnTo>
                      <a:pt x="487" y="354"/>
                    </a:lnTo>
                    <a:lnTo>
                      <a:pt x="482" y="352"/>
                    </a:lnTo>
                    <a:lnTo>
                      <a:pt x="479" y="352"/>
                    </a:lnTo>
                    <a:lnTo>
                      <a:pt x="479" y="352"/>
                    </a:lnTo>
                    <a:lnTo>
                      <a:pt x="477" y="352"/>
                    </a:lnTo>
                    <a:lnTo>
                      <a:pt x="477" y="352"/>
                    </a:lnTo>
                    <a:lnTo>
                      <a:pt x="475" y="350"/>
                    </a:lnTo>
                    <a:lnTo>
                      <a:pt x="475" y="350"/>
                    </a:lnTo>
                    <a:lnTo>
                      <a:pt x="473" y="350"/>
                    </a:lnTo>
                    <a:lnTo>
                      <a:pt x="472" y="350"/>
                    </a:lnTo>
                    <a:lnTo>
                      <a:pt x="472" y="350"/>
                    </a:lnTo>
                    <a:lnTo>
                      <a:pt x="470" y="349"/>
                    </a:lnTo>
                    <a:lnTo>
                      <a:pt x="470" y="349"/>
                    </a:lnTo>
                    <a:lnTo>
                      <a:pt x="470" y="349"/>
                    </a:lnTo>
                    <a:lnTo>
                      <a:pt x="470" y="349"/>
                    </a:lnTo>
                    <a:lnTo>
                      <a:pt x="468" y="349"/>
                    </a:lnTo>
                    <a:lnTo>
                      <a:pt x="468" y="349"/>
                    </a:lnTo>
                    <a:lnTo>
                      <a:pt x="467" y="349"/>
                    </a:lnTo>
                    <a:lnTo>
                      <a:pt x="461" y="349"/>
                    </a:lnTo>
                    <a:lnTo>
                      <a:pt x="461" y="349"/>
                    </a:lnTo>
                    <a:lnTo>
                      <a:pt x="461" y="349"/>
                    </a:lnTo>
                    <a:lnTo>
                      <a:pt x="461" y="352"/>
                    </a:lnTo>
                    <a:lnTo>
                      <a:pt x="461" y="352"/>
                    </a:lnTo>
                    <a:lnTo>
                      <a:pt x="458" y="352"/>
                    </a:lnTo>
                    <a:lnTo>
                      <a:pt x="458" y="352"/>
                    </a:lnTo>
                    <a:lnTo>
                      <a:pt x="456" y="352"/>
                    </a:lnTo>
                    <a:lnTo>
                      <a:pt x="456" y="352"/>
                    </a:lnTo>
                    <a:lnTo>
                      <a:pt x="456" y="352"/>
                    </a:lnTo>
                    <a:lnTo>
                      <a:pt x="456" y="352"/>
                    </a:lnTo>
                    <a:lnTo>
                      <a:pt x="451" y="356"/>
                    </a:lnTo>
                    <a:lnTo>
                      <a:pt x="451" y="356"/>
                    </a:lnTo>
                    <a:lnTo>
                      <a:pt x="451" y="356"/>
                    </a:lnTo>
                    <a:lnTo>
                      <a:pt x="450" y="356"/>
                    </a:lnTo>
                    <a:lnTo>
                      <a:pt x="450" y="357"/>
                    </a:lnTo>
                    <a:lnTo>
                      <a:pt x="450" y="357"/>
                    </a:lnTo>
                    <a:lnTo>
                      <a:pt x="448" y="359"/>
                    </a:lnTo>
                    <a:lnTo>
                      <a:pt x="446" y="359"/>
                    </a:lnTo>
                    <a:lnTo>
                      <a:pt x="446" y="359"/>
                    </a:lnTo>
                    <a:lnTo>
                      <a:pt x="446" y="359"/>
                    </a:lnTo>
                    <a:lnTo>
                      <a:pt x="446" y="359"/>
                    </a:lnTo>
                    <a:lnTo>
                      <a:pt x="444" y="361"/>
                    </a:lnTo>
                    <a:lnTo>
                      <a:pt x="444" y="361"/>
                    </a:lnTo>
                    <a:lnTo>
                      <a:pt x="443" y="362"/>
                    </a:lnTo>
                    <a:lnTo>
                      <a:pt x="443" y="362"/>
                    </a:lnTo>
                    <a:lnTo>
                      <a:pt x="441" y="362"/>
                    </a:lnTo>
                    <a:lnTo>
                      <a:pt x="441" y="362"/>
                    </a:lnTo>
                    <a:lnTo>
                      <a:pt x="439" y="366"/>
                    </a:lnTo>
                    <a:lnTo>
                      <a:pt x="436" y="368"/>
                    </a:lnTo>
                    <a:lnTo>
                      <a:pt x="436" y="368"/>
                    </a:lnTo>
                    <a:lnTo>
                      <a:pt x="432" y="369"/>
                    </a:lnTo>
                    <a:lnTo>
                      <a:pt x="429" y="371"/>
                    </a:lnTo>
                    <a:lnTo>
                      <a:pt x="427" y="371"/>
                    </a:lnTo>
                    <a:lnTo>
                      <a:pt x="426" y="373"/>
                    </a:lnTo>
                    <a:lnTo>
                      <a:pt x="426" y="373"/>
                    </a:lnTo>
                    <a:lnTo>
                      <a:pt x="426" y="373"/>
                    </a:lnTo>
                    <a:lnTo>
                      <a:pt x="422" y="374"/>
                    </a:lnTo>
                    <a:lnTo>
                      <a:pt x="419" y="376"/>
                    </a:lnTo>
                    <a:lnTo>
                      <a:pt x="417" y="378"/>
                    </a:lnTo>
                    <a:lnTo>
                      <a:pt x="417" y="378"/>
                    </a:lnTo>
                    <a:lnTo>
                      <a:pt x="417" y="378"/>
                    </a:lnTo>
                    <a:lnTo>
                      <a:pt x="417" y="378"/>
                    </a:lnTo>
                    <a:lnTo>
                      <a:pt x="415" y="380"/>
                    </a:lnTo>
                    <a:lnTo>
                      <a:pt x="415" y="380"/>
                    </a:lnTo>
                    <a:lnTo>
                      <a:pt x="415" y="380"/>
                    </a:lnTo>
                    <a:lnTo>
                      <a:pt x="415" y="380"/>
                    </a:lnTo>
                    <a:lnTo>
                      <a:pt x="414" y="381"/>
                    </a:lnTo>
                    <a:lnTo>
                      <a:pt x="415" y="381"/>
                    </a:lnTo>
                    <a:lnTo>
                      <a:pt x="412" y="385"/>
                    </a:lnTo>
                    <a:lnTo>
                      <a:pt x="412" y="385"/>
                    </a:lnTo>
                    <a:lnTo>
                      <a:pt x="412" y="386"/>
                    </a:lnTo>
                    <a:lnTo>
                      <a:pt x="412" y="386"/>
                    </a:lnTo>
                    <a:lnTo>
                      <a:pt x="410" y="390"/>
                    </a:lnTo>
                    <a:lnTo>
                      <a:pt x="410" y="390"/>
                    </a:lnTo>
                    <a:lnTo>
                      <a:pt x="410" y="390"/>
                    </a:lnTo>
                    <a:lnTo>
                      <a:pt x="410" y="390"/>
                    </a:lnTo>
                    <a:lnTo>
                      <a:pt x="408" y="393"/>
                    </a:lnTo>
                    <a:lnTo>
                      <a:pt x="408" y="393"/>
                    </a:lnTo>
                    <a:lnTo>
                      <a:pt x="408" y="395"/>
                    </a:lnTo>
                    <a:lnTo>
                      <a:pt x="410" y="397"/>
                    </a:lnTo>
                    <a:lnTo>
                      <a:pt x="410" y="398"/>
                    </a:lnTo>
                    <a:lnTo>
                      <a:pt x="410" y="400"/>
                    </a:lnTo>
                    <a:lnTo>
                      <a:pt x="412" y="404"/>
                    </a:lnTo>
                    <a:lnTo>
                      <a:pt x="412" y="405"/>
                    </a:lnTo>
                    <a:lnTo>
                      <a:pt x="414" y="407"/>
                    </a:lnTo>
                    <a:lnTo>
                      <a:pt x="414" y="412"/>
                    </a:lnTo>
                    <a:lnTo>
                      <a:pt x="412" y="412"/>
                    </a:lnTo>
                    <a:lnTo>
                      <a:pt x="412" y="412"/>
                    </a:lnTo>
                    <a:lnTo>
                      <a:pt x="403" y="410"/>
                    </a:lnTo>
                    <a:lnTo>
                      <a:pt x="402" y="410"/>
                    </a:lnTo>
                    <a:lnTo>
                      <a:pt x="402" y="410"/>
                    </a:lnTo>
                    <a:lnTo>
                      <a:pt x="396" y="410"/>
                    </a:lnTo>
                    <a:lnTo>
                      <a:pt x="393" y="409"/>
                    </a:lnTo>
                    <a:lnTo>
                      <a:pt x="393" y="409"/>
                    </a:lnTo>
                    <a:lnTo>
                      <a:pt x="388" y="407"/>
                    </a:lnTo>
                    <a:lnTo>
                      <a:pt x="388" y="407"/>
                    </a:lnTo>
                    <a:lnTo>
                      <a:pt x="383" y="404"/>
                    </a:lnTo>
                    <a:lnTo>
                      <a:pt x="383" y="404"/>
                    </a:lnTo>
                    <a:lnTo>
                      <a:pt x="381" y="402"/>
                    </a:lnTo>
                    <a:lnTo>
                      <a:pt x="381" y="400"/>
                    </a:lnTo>
                    <a:lnTo>
                      <a:pt x="381" y="400"/>
                    </a:lnTo>
                    <a:lnTo>
                      <a:pt x="381" y="398"/>
                    </a:lnTo>
                    <a:lnTo>
                      <a:pt x="381" y="398"/>
                    </a:lnTo>
                    <a:lnTo>
                      <a:pt x="381" y="397"/>
                    </a:lnTo>
                    <a:lnTo>
                      <a:pt x="379" y="395"/>
                    </a:lnTo>
                    <a:lnTo>
                      <a:pt x="378" y="393"/>
                    </a:lnTo>
                    <a:lnTo>
                      <a:pt x="378" y="393"/>
                    </a:lnTo>
                    <a:lnTo>
                      <a:pt x="376" y="390"/>
                    </a:lnTo>
                    <a:lnTo>
                      <a:pt x="376" y="385"/>
                    </a:lnTo>
                    <a:lnTo>
                      <a:pt x="376" y="385"/>
                    </a:lnTo>
                    <a:lnTo>
                      <a:pt x="373" y="383"/>
                    </a:lnTo>
                    <a:lnTo>
                      <a:pt x="373" y="383"/>
                    </a:lnTo>
                    <a:lnTo>
                      <a:pt x="371" y="380"/>
                    </a:lnTo>
                    <a:lnTo>
                      <a:pt x="371" y="380"/>
                    </a:lnTo>
                    <a:lnTo>
                      <a:pt x="364" y="374"/>
                    </a:lnTo>
                    <a:lnTo>
                      <a:pt x="362" y="371"/>
                    </a:lnTo>
                    <a:lnTo>
                      <a:pt x="362" y="371"/>
                    </a:lnTo>
                    <a:lnTo>
                      <a:pt x="361" y="364"/>
                    </a:lnTo>
                    <a:lnTo>
                      <a:pt x="361" y="364"/>
                    </a:lnTo>
                    <a:lnTo>
                      <a:pt x="359" y="359"/>
                    </a:lnTo>
                    <a:lnTo>
                      <a:pt x="359" y="359"/>
                    </a:lnTo>
                    <a:lnTo>
                      <a:pt x="352" y="352"/>
                    </a:lnTo>
                    <a:lnTo>
                      <a:pt x="352" y="352"/>
                    </a:lnTo>
                    <a:lnTo>
                      <a:pt x="350" y="350"/>
                    </a:lnTo>
                    <a:lnTo>
                      <a:pt x="350" y="350"/>
                    </a:lnTo>
                    <a:lnTo>
                      <a:pt x="338" y="349"/>
                    </a:lnTo>
                    <a:lnTo>
                      <a:pt x="338" y="349"/>
                    </a:lnTo>
                    <a:lnTo>
                      <a:pt x="331" y="350"/>
                    </a:lnTo>
                    <a:lnTo>
                      <a:pt x="331" y="350"/>
                    </a:lnTo>
                    <a:lnTo>
                      <a:pt x="331" y="352"/>
                    </a:lnTo>
                    <a:lnTo>
                      <a:pt x="325" y="362"/>
                    </a:lnTo>
                    <a:lnTo>
                      <a:pt x="323" y="362"/>
                    </a:lnTo>
                    <a:lnTo>
                      <a:pt x="321" y="362"/>
                    </a:lnTo>
                    <a:lnTo>
                      <a:pt x="309" y="357"/>
                    </a:lnTo>
                    <a:lnTo>
                      <a:pt x="301" y="352"/>
                    </a:lnTo>
                    <a:lnTo>
                      <a:pt x="301" y="349"/>
                    </a:lnTo>
                    <a:lnTo>
                      <a:pt x="299" y="345"/>
                    </a:lnTo>
                    <a:lnTo>
                      <a:pt x="299" y="345"/>
                    </a:lnTo>
                    <a:lnTo>
                      <a:pt x="297" y="338"/>
                    </a:lnTo>
                    <a:lnTo>
                      <a:pt x="297" y="338"/>
                    </a:lnTo>
                    <a:lnTo>
                      <a:pt x="294" y="335"/>
                    </a:lnTo>
                    <a:lnTo>
                      <a:pt x="289" y="331"/>
                    </a:lnTo>
                    <a:lnTo>
                      <a:pt x="284" y="326"/>
                    </a:lnTo>
                    <a:lnTo>
                      <a:pt x="278" y="323"/>
                    </a:lnTo>
                    <a:lnTo>
                      <a:pt x="275" y="321"/>
                    </a:lnTo>
                    <a:lnTo>
                      <a:pt x="272" y="318"/>
                    </a:lnTo>
                    <a:lnTo>
                      <a:pt x="249" y="318"/>
                    </a:lnTo>
                    <a:lnTo>
                      <a:pt x="248" y="319"/>
                    </a:lnTo>
                    <a:lnTo>
                      <a:pt x="248" y="323"/>
                    </a:lnTo>
                    <a:lnTo>
                      <a:pt x="246" y="325"/>
                    </a:lnTo>
                    <a:lnTo>
                      <a:pt x="205" y="325"/>
                    </a:lnTo>
                    <a:lnTo>
                      <a:pt x="150" y="304"/>
                    </a:lnTo>
                    <a:lnTo>
                      <a:pt x="148" y="302"/>
                    </a:lnTo>
                    <a:lnTo>
                      <a:pt x="114" y="304"/>
                    </a:lnTo>
                    <a:lnTo>
                      <a:pt x="111" y="301"/>
                    </a:lnTo>
                    <a:lnTo>
                      <a:pt x="111" y="295"/>
                    </a:lnTo>
                    <a:lnTo>
                      <a:pt x="111" y="295"/>
                    </a:lnTo>
                    <a:lnTo>
                      <a:pt x="109" y="292"/>
                    </a:lnTo>
                    <a:lnTo>
                      <a:pt x="109" y="292"/>
                    </a:lnTo>
                    <a:lnTo>
                      <a:pt x="109" y="292"/>
                    </a:lnTo>
                    <a:lnTo>
                      <a:pt x="109" y="292"/>
                    </a:lnTo>
                    <a:lnTo>
                      <a:pt x="106" y="289"/>
                    </a:lnTo>
                    <a:lnTo>
                      <a:pt x="106" y="289"/>
                    </a:lnTo>
                    <a:lnTo>
                      <a:pt x="106" y="289"/>
                    </a:lnTo>
                    <a:lnTo>
                      <a:pt x="106" y="289"/>
                    </a:lnTo>
                    <a:lnTo>
                      <a:pt x="102" y="285"/>
                    </a:lnTo>
                    <a:lnTo>
                      <a:pt x="99" y="283"/>
                    </a:lnTo>
                    <a:lnTo>
                      <a:pt x="95" y="280"/>
                    </a:lnTo>
                    <a:lnTo>
                      <a:pt x="92" y="278"/>
                    </a:lnTo>
                    <a:lnTo>
                      <a:pt x="92" y="278"/>
                    </a:lnTo>
                    <a:lnTo>
                      <a:pt x="89" y="280"/>
                    </a:lnTo>
                    <a:lnTo>
                      <a:pt x="89" y="280"/>
                    </a:lnTo>
                    <a:lnTo>
                      <a:pt x="85" y="278"/>
                    </a:lnTo>
                    <a:lnTo>
                      <a:pt x="85" y="278"/>
                    </a:lnTo>
                    <a:lnTo>
                      <a:pt x="83" y="277"/>
                    </a:lnTo>
                    <a:lnTo>
                      <a:pt x="78" y="273"/>
                    </a:lnTo>
                    <a:lnTo>
                      <a:pt x="78" y="273"/>
                    </a:lnTo>
                    <a:lnTo>
                      <a:pt x="77" y="271"/>
                    </a:lnTo>
                    <a:lnTo>
                      <a:pt x="77" y="271"/>
                    </a:lnTo>
                    <a:lnTo>
                      <a:pt x="77" y="271"/>
                    </a:lnTo>
                    <a:lnTo>
                      <a:pt x="71" y="271"/>
                    </a:lnTo>
                    <a:lnTo>
                      <a:pt x="65" y="271"/>
                    </a:lnTo>
                    <a:lnTo>
                      <a:pt x="59" y="270"/>
                    </a:lnTo>
                    <a:lnTo>
                      <a:pt x="59" y="268"/>
                    </a:lnTo>
                    <a:lnTo>
                      <a:pt x="59" y="268"/>
                    </a:lnTo>
                    <a:lnTo>
                      <a:pt x="59" y="266"/>
                    </a:lnTo>
                    <a:lnTo>
                      <a:pt x="59" y="261"/>
                    </a:lnTo>
                    <a:lnTo>
                      <a:pt x="59" y="261"/>
                    </a:lnTo>
                    <a:lnTo>
                      <a:pt x="59" y="261"/>
                    </a:lnTo>
                    <a:lnTo>
                      <a:pt x="59" y="261"/>
                    </a:lnTo>
                    <a:lnTo>
                      <a:pt x="58" y="259"/>
                    </a:lnTo>
                    <a:lnTo>
                      <a:pt x="56" y="258"/>
                    </a:lnTo>
                    <a:lnTo>
                      <a:pt x="56" y="258"/>
                    </a:lnTo>
                    <a:lnTo>
                      <a:pt x="56" y="256"/>
                    </a:lnTo>
                    <a:lnTo>
                      <a:pt x="49" y="249"/>
                    </a:lnTo>
                    <a:lnTo>
                      <a:pt x="49" y="249"/>
                    </a:lnTo>
                    <a:lnTo>
                      <a:pt x="46" y="244"/>
                    </a:lnTo>
                    <a:lnTo>
                      <a:pt x="46" y="244"/>
                    </a:lnTo>
                    <a:lnTo>
                      <a:pt x="41" y="240"/>
                    </a:lnTo>
                    <a:lnTo>
                      <a:pt x="41" y="240"/>
                    </a:lnTo>
                    <a:lnTo>
                      <a:pt x="41" y="237"/>
                    </a:lnTo>
                    <a:lnTo>
                      <a:pt x="41" y="234"/>
                    </a:lnTo>
                    <a:lnTo>
                      <a:pt x="41" y="234"/>
                    </a:lnTo>
                    <a:lnTo>
                      <a:pt x="42" y="232"/>
                    </a:lnTo>
                    <a:lnTo>
                      <a:pt x="42" y="232"/>
                    </a:lnTo>
                    <a:lnTo>
                      <a:pt x="42" y="230"/>
                    </a:lnTo>
                    <a:lnTo>
                      <a:pt x="42" y="230"/>
                    </a:lnTo>
                    <a:lnTo>
                      <a:pt x="39" y="228"/>
                    </a:lnTo>
                    <a:lnTo>
                      <a:pt x="34" y="225"/>
                    </a:lnTo>
                    <a:lnTo>
                      <a:pt x="34" y="225"/>
                    </a:lnTo>
                    <a:lnTo>
                      <a:pt x="32" y="220"/>
                    </a:lnTo>
                    <a:lnTo>
                      <a:pt x="32" y="220"/>
                    </a:lnTo>
                    <a:lnTo>
                      <a:pt x="30" y="215"/>
                    </a:lnTo>
                    <a:lnTo>
                      <a:pt x="30" y="213"/>
                    </a:lnTo>
                    <a:lnTo>
                      <a:pt x="35" y="213"/>
                    </a:lnTo>
                    <a:lnTo>
                      <a:pt x="37" y="216"/>
                    </a:lnTo>
                    <a:lnTo>
                      <a:pt x="37" y="216"/>
                    </a:lnTo>
                    <a:lnTo>
                      <a:pt x="34" y="211"/>
                    </a:lnTo>
                    <a:lnTo>
                      <a:pt x="35" y="208"/>
                    </a:lnTo>
                    <a:lnTo>
                      <a:pt x="35" y="208"/>
                    </a:lnTo>
                    <a:lnTo>
                      <a:pt x="34" y="211"/>
                    </a:lnTo>
                    <a:lnTo>
                      <a:pt x="29" y="213"/>
                    </a:lnTo>
                    <a:lnTo>
                      <a:pt x="29" y="211"/>
                    </a:lnTo>
                    <a:lnTo>
                      <a:pt x="29" y="211"/>
                    </a:lnTo>
                    <a:lnTo>
                      <a:pt x="27" y="210"/>
                    </a:lnTo>
                    <a:lnTo>
                      <a:pt x="25" y="208"/>
                    </a:lnTo>
                    <a:lnTo>
                      <a:pt x="25" y="208"/>
                    </a:lnTo>
                    <a:lnTo>
                      <a:pt x="24" y="203"/>
                    </a:lnTo>
                    <a:lnTo>
                      <a:pt x="22" y="201"/>
                    </a:lnTo>
                    <a:lnTo>
                      <a:pt x="18" y="199"/>
                    </a:lnTo>
                    <a:lnTo>
                      <a:pt x="18" y="199"/>
                    </a:lnTo>
                    <a:lnTo>
                      <a:pt x="15" y="194"/>
                    </a:lnTo>
                    <a:lnTo>
                      <a:pt x="13" y="192"/>
                    </a:lnTo>
                    <a:lnTo>
                      <a:pt x="13" y="192"/>
                    </a:lnTo>
                    <a:lnTo>
                      <a:pt x="13" y="192"/>
                    </a:lnTo>
                    <a:lnTo>
                      <a:pt x="13" y="187"/>
                    </a:lnTo>
                    <a:lnTo>
                      <a:pt x="13" y="187"/>
                    </a:lnTo>
                    <a:lnTo>
                      <a:pt x="13" y="186"/>
                    </a:lnTo>
                    <a:lnTo>
                      <a:pt x="13" y="186"/>
                    </a:lnTo>
                    <a:lnTo>
                      <a:pt x="12" y="182"/>
                    </a:lnTo>
                    <a:lnTo>
                      <a:pt x="12" y="182"/>
                    </a:lnTo>
                    <a:lnTo>
                      <a:pt x="12" y="179"/>
                    </a:lnTo>
                    <a:lnTo>
                      <a:pt x="10" y="175"/>
                    </a:lnTo>
                    <a:lnTo>
                      <a:pt x="5" y="170"/>
                    </a:lnTo>
                    <a:lnTo>
                      <a:pt x="5" y="170"/>
                    </a:lnTo>
                    <a:lnTo>
                      <a:pt x="5" y="168"/>
                    </a:lnTo>
                    <a:lnTo>
                      <a:pt x="5" y="165"/>
                    </a:lnTo>
                    <a:lnTo>
                      <a:pt x="5" y="165"/>
                    </a:lnTo>
                    <a:lnTo>
                      <a:pt x="5" y="161"/>
                    </a:lnTo>
                    <a:lnTo>
                      <a:pt x="5" y="161"/>
                    </a:lnTo>
                    <a:lnTo>
                      <a:pt x="5" y="161"/>
                    </a:lnTo>
                    <a:lnTo>
                      <a:pt x="6" y="160"/>
                    </a:lnTo>
                    <a:lnTo>
                      <a:pt x="6" y="160"/>
                    </a:lnTo>
                    <a:lnTo>
                      <a:pt x="8" y="153"/>
                    </a:lnTo>
                    <a:lnTo>
                      <a:pt x="8" y="153"/>
                    </a:lnTo>
                    <a:lnTo>
                      <a:pt x="8" y="149"/>
                    </a:lnTo>
                    <a:lnTo>
                      <a:pt x="8" y="146"/>
                    </a:lnTo>
                    <a:lnTo>
                      <a:pt x="6" y="143"/>
                    </a:lnTo>
                    <a:lnTo>
                      <a:pt x="6" y="143"/>
                    </a:lnTo>
                    <a:lnTo>
                      <a:pt x="6" y="137"/>
                    </a:lnTo>
                    <a:lnTo>
                      <a:pt x="6" y="137"/>
                    </a:lnTo>
                    <a:lnTo>
                      <a:pt x="3" y="136"/>
                    </a:lnTo>
                    <a:lnTo>
                      <a:pt x="3" y="134"/>
                    </a:lnTo>
                    <a:lnTo>
                      <a:pt x="3" y="134"/>
                    </a:lnTo>
                    <a:lnTo>
                      <a:pt x="3" y="131"/>
                    </a:lnTo>
                    <a:lnTo>
                      <a:pt x="3" y="131"/>
                    </a:lnTo>
                    <a:lnTo>
                      <a:pt x="3" y="127"/>
                    </a:lnTo>
                    <a:lnTo>
                      <a:pt x="3" y="127"/>
                    </a:lnTo>
                    <a:lnTo>
                      <a:pt x="3" y="127"/>
                    </a:lnTo>
                    <a:lnTo>
                      <a:pt x="3" y="127"/>
                    </a:lnTo>
                    <a:lnTo>
                      <a:pt x="3" y="127"/>
                    </a:lnTo>
                    <a:lnTo>
                      <a:pt x="3" y="127"/>
                    </a:lnTo>
                    <a:lnTo>
                      <a:pt x="1" y="125"/>
                    </a:lnTo>
                    <a:lnTo>
                      <a:pt x="1" y="122"/>
                    </a:lnTo>
                    <a:lnTo>
                      <a:pt x="1" y="122"/>
                    </a:lnTo>
                    <a:lnTo>
                      <a:pt x="3" y="119"/>
                    </a:lnTo>
                    <a:lnTo>
                      <a:pt x="3" y="119"/>
                    </a:lnTo>
                    <a:lnTo>
                      <a:pt x="5" y="115"/>
                    </a:lnTo>
                    <a:lnTo>
                      <a:pt x="5" y="115"/>
                    </a:lnTo>
                    <a:lnTo>
                      <a:pt x="5" y="113"/>
                    </a:lnTo>
                    <a:lnTo>
                      <a:pt x="5" y="113"/>
                    </a:lnTo>
                    <a:lnTo>
                      <a:pt x="6" y="110"/>
                    </a:lnTo>
                    <a:lnTo>
                      <a:pt x="6" y="110"/>
                    </a:lnTo>
                    <a:lnTo>
                      <a:pt x="8" y="107"/>
                    </a:lnTo>
                    <a:lnTo>
                      <a:pt x="8" y="105"/>
                    </a:lnTo>
                    <a:lnTo>
                      <a:pt x="8" y="101"/>
                    </a:lnTo>
                    <a:lnTo>
                      <a:pt x="8" y="96"/>
                    </a:lnTo>
                    <a:lnTo>
                      <a:pt x="8" y="91"/>
                    </a:lnTo>
                    <a:lnTo>
                      <a:pt x="8" y="86"/>
                    </a:lnTo>
                    <a:lnTo>
                      <a:pt x="10" y="81"/>
                    </a:lnTo>
                    <a:lnTo>
                      <a:pt x="10" y="72"/>
                    </a:lnTo>
                    <a:lnTo>
                      <a:pt x="10" y="67"/>
                    </a:lnTo>
                    <a:lnTo>
                      <a:pt x="10" y="60"/>
                    </a:lnTo>
                    <a:lnTo>
                      <a:pt x="12" y="60"/>
                    </a:lnTo>
                    <a:lnTo>
                      <a:pt x="10" y="60"/>
                    </a:lnTo>
                    <a:lnTo>
                      <a:pt x="10" y="60"/>
                    </a:lnTo>
                    <a:lnTo>
                      <a:pt x="8" y="58"/>
                    </a:lnTo>
                    <a:lnTo>
                      <a:pt x="8" y="57"/>
                    </a:lnTo>
                    <a:lnTo>
                      <a:pt x="8" y="57"/>
                    </a:lnTo>
                    <a:lnTo>
                      <a:pt x="8" y="53"/>
                    </a:lnTo>
                    <a:lnTo>
                      <a:pt x="8" y="52"/>
                    </a:lnTo>
                    <a:lnTo>
                      <a:pt x="8" y="48"/>
                    </a:lnTo>
                    <a:lnTo>
                      <a:pt x="10" y="46"/>
                    </a:lnTo>
                    <a:lnTo>
                      <a:pt x="10" y="46"/>
                    </a:lnTo>
                    <a:lnTo>
                      <a:pt x="8" y="45"/>
                    </a:lnTo>
                    <a:lnTo>
                      <a:pt x="8" y="45"/>
                    </a:lnTo>
                    <a:lnTo>
                      <a:pt x="6" y="41"/>
                    </a:lnTo>
                    <a:lnTo>
                      <a:pt x="5" y="34"/>
                    </a:lnTo>
                    <a:lnTo>
                      <a:pt x="1" y="29"/>
                    </a:lnTo>
                    <a:lnTo>
                      <a:pt x="0" y="28"/>
                    </a:lnTo>
                    <a:lnTo>
                      <a:pt x="0" y="24"/>
                    </a:lnTo>
                    <a:lnTo>
                      <a:pt x="0" y="19"/>
                    </a:lnTo>
                    <a:lnTo>
                      <a:pt x="3" y="19"/>
                    </a:lnTo>
                    <a:lnTo>
                      <a:pt x="6" y="21"/>
                    </a:lnTo>
                    <a:lnTo>
                      <a:pt x="10" y="22"/>
                    </a:lnTo>
                    <a:lnTo>
                      <a:pt x="12" y="22"/>
                    </a:lnTo>
                    <a:lnTo>
                      <a:pt x="17" y="22"/>
                    </a:lnTo>
                    <a:lnTo>
                      <a:pt x="17" y="22"/>
                    </a:lnTo>
                    <a:lnTo>
                      <a:pt x="20" y="22"/>
                    </a:lnTo>
                    <a:lnTo>
                      <a:pt x="20" y="22"/>
                    </a:lnTo>
                    <a:lnTo>
                      <a:pt x="25" y="22"/>
                    </a:lnTo>
                    <a:lnTo>
                      <a:pt x="29" y="22"/>
                    </a:lnTo>
                    <a:lnTo>
                      <a:pt x="30" y="26"/>
                    </a:lnTo>
                    <a:lnTo>
                      <a:pt x="30" y="29"/>
                    </a:lnTo>
                    <a:lnTo>
                      <a:pt x="30" y="29"/>
                    </a:lnTo>
                    <a:lnTo>
                      <a:pt x="34" y="34"/>
                    </a:lnTo>
                    <a:lnTo>
                      <a:pt x="34" y="36"/>
                    </a:lnTo>
                    <a:lnTo>
                      <a:pt x="34" y="36"/>
                    </a:lnTo>
                    <a:lnTo>
                      <a:pt x="34" y="33"/>
                    </a:lnTo>
                    <a:lnTo>
                      <a:pt x="34" y="29"/>
                    </a:lnTo>
                    <a:lnTo>
                      <a:pt x="34" y="29"/>
                    </a:lnTo>
                    <a:lnTo>
                      <a:pt x="34" y="26"/>
                    </a:lnTo>
                    <a:lnTo>
                      <a:pt x="34" y="26"/>
                    </a:lnTo>
                    <a:lnTo>
                      <a:pt x="34" y="22"/>
                    </a:lnTo>
                    <a:lnTo>
                      <a:pt x="32" y="21"/>
                    </a:lnTo>
                    <a:lnTo>
                      <a:pt x="32" y="15"/>
                    </a:lnTo>
                    <a:lnTo>
                      <a:pt x="32" y="14"/>
                    </a:lnTo>
                    <a:lnTo>
                      <a:pt x="30" y="12"/>
                    </a:lnTo>
                    <a:lnTo>
                      <a:pt x="29" y="10"/>
                    </a:lnTo>
                    <a:lnTo>
                      <a:pt x="27" y="7"/>
                    </a:lnTo>
                    <a:lnTo>
                      <a:pt x="29" y="7"/>
                    </a:lnTo>
                    <a:lnTo>
                      <a:pt x="29" y="7"/>
                    </a:lnTo>
                    <a:lnTo>
                      <a:pt x="441" y="7"/>
                    </a:lnTo>
                    <a:lnTo>
                      <a:pt x="441" y="7"/>
                    </a:lnTo>
                    <a:lnTo>
                      <a:pt x="441" y="5"/>
                    </a:lnTo>
                    <a:lnTo>
                      <a:pt x="443" y="3"/>
                    </a:lnTo>
                    <a:lnTo>
                      <a:pt x="443" y="3"/>
                    </a:lnTo>
                    <a:lnTo>
                      <a:pt x="443" y="2"/>
                    </a:lnTo>
                    <a:lnTo>
                      <a:pt x="441" y="2"/>
                    </a:lnTo>
                    <a:lnTo>
                      <a:pt x="443" y="0"/>
                    </a:lnTo>
                    <a:lnTo>
                      <a:pt x="443" y="0"/>
                    </a:lnTo>
                    <a:lnTo>
                      <a:pt x="443" y="0"/>
                    </a:lnTo>
                    <a:lnTo>
                      <a:pt x="444" y="0"/>
                    </a:lnTo>
                    <a:lnTo>
                      <a:pt x="444" y="0"/>
                    </a:lnTo>
                    <a:lnTo>
                      <a:pt x="446" y="0"/>
                    </a:lnTo>
                    <a:lnTo>
                      <a:pt x="448" y="2"/>
                    </a:lnTo>
                    <a:lnTo>
                      <a:pt x="451" y="5"/>
                    </a:lnTo>
                    <a:lnTo>
                      <a:pt x="451" y="5"/>
                    </a:lnTo>
                    <a:lnTo>
                      <a:pt x="451" y="9"/>
                    </a:lnTo>
                    <a:lnTo>
                      <a:pt x="451" y="9"/>
                    </a:lnTo>
                    <a:lnTo>
                      <a:pt x="451" y="10"/>
                    </a:lnTo>
                    <a:lnTo>
                      <a:pt x="451" y="10"/>
                    </a:lnTo>
                    <a:lnTo>
                      <a:pt x="455" y="12"/>
                    </a:lnTo>
                    <a:lnTo>
                      <a:pt x="455" y="12"/>
                    </a:lnTo>
                    <a:lnTo>
                      <a:pt x="455" y="12"/>
                    </a:lnTo>
                    <a:lnTo>
                      <a:pt x="455" y="12"/>
                    </a:lnTo>
                    <a:lnTo>
                      <a:pt x="458" y="12"/>
                    </a:lnTo>
                    <a:lnTo>
                      <a:pt x="458" y="12"/>
                    </a:lnTo>
                    <a:lnTo>
                      <a:pt x="460" y="14"/>
                    </a:lnTo>
                    <a:lnTo>
                      <a:pt x="463" y="15"/>
                    </a:lnTo>
                    <a:lnTo>
                      <a:pt x="467" y="17"/>
                    </a:lnTo>
                    <a:lnTo>
                      <a:pt x="470" y="14"/>
                    </a:lnTo>
                    <a:lnTo>
                      <a:pt x="473" y="14"/>
                    </a:lnTo>
                    <a:lnTo>
                      <a:pt x="475" y="14"/>
                    </a:lnTo>
                    <a:lnTo>
                      <a:pt x="479" y="15"/>
                    </a:lnTo>
                    <a:lnTo>
                      <a:pt x="480" y="15"/>
                    </a:lnTo>
                    <a:lnTo>
                      <a:pt x="484" y="19"/>
                    </a:lnTo>
                    <a:lnTo>
                      <a:pt x="484" y="19"/>
                    </a:lnTo>
                    <a:lnTo>
                      <a:pt x="485" y="21"/>
                    </a:lnTo>
                    <a:lnTo>
                      <a:pt x="487" y="19"/>
                    </a:lnTo>
                    <a:lnTo>
                      <a:pt x="489" y="19"/>
                    </a:lnTo>
                    <a:lnTo>
                      <a:pt x="491" y="19"/>
                    </a:lnTo>
                    <a:lnTo>
                      <a:pt x="494" y="21"/>
                    </a:lnTo>
                    <a:lnTo>
                      <a:pt x="494" y="21"/>
                    </a:lnTo>
                    <a:lnTo>
                      <a:pt x="494" y="21"/>
                    </a:lnTo>
                    <a:lnTo>
                      <a:pt x="496" y="22"/>
                    </a:lnTo>
                    <a:lnTo>
                      <a:pt x="496" y="22"/>
                    </a:lnTo>
                    <a:lnTo>
                      <a:pt x="497" y="24"/>
                    </a:lnTo>
                    <a:lnTo>
                      <a:pt x="501" y="24"/>
                    </a:lnTo>
                    <a:lnTo>
                      <a:pt x="503" y="22"/>
                    </a:lnTo>
                    <a:lnTo>
                      <a:pt x="504" y="21"/>
                    </a:lnTo>
                    <a:lnTo>
                      <a:pt x="504" y="21"/>
                    </a:lnTo>
                    <a:lnTo>
                      <a:pt x="506" y="21"/>
                    </a:lnTo>
                    <a:lnTo>
                      <a:pt x="506" y="21"/>
                    </a:lnTo>
                    <a:lnTo>
                      <a:pt x="509" y="22"/>
                    </a:lnTo>
                    <a:lnTo>
                      <a:pt x="509" y="22"/>
                    </a:lnTo>
                    <a:lnTo>
                      <a:pt x="509" y="22"/>
                    </a:lnTo>
                    <a:lnTo>
                      <a:pt x="511" y="22"/>
                    </a:lnTo>
                    <a:lnTo>
                      <a:pt x="515" y="22"/>
                    </a:lnTo>
                    <a:lnTo>
                      <a:pt x="515" y="22"/>
                    </a:lnTo>
                    <a:lnTo>
                      <a:pt x="518" y="24"/>
                    </a:lnTo>
                    <a:lnTo>
                      <a:pt x="518" y="24"/>
                    </a:lnTo>
                    <a:lnTo>
                      <a:pt x="521" y="24"/>
                    </a:lnTo>
                    <a:lnTo>
                      <a:pt x="528" y="26"/>
                    </a:lnTo>
                    <a:lnTo>
                      <a:pt x="525" y="31"/>
                    </a:lnTo>
                    <a:lnTo>
                      <a:pt x="521" y="29"/>
                    </a:lnTo>
                    <a:lnTo>
                      <a:pt x="520" y="29"/>
                    </a:lnTo>
                    <a:lnTo>
                      <a:pt x="518" y="31"/>
                    </a:lnTo>
                    <a:lnTo>
                      <a:pt x="515" y="33"/>
                    </a:lnTo>
                    <a:lnTo>
                      <a:pt x="511" y="34"/>
                    </a:lnTo>
                    <a:lnTo>
                      <a:pt x="508" y="36"/>
                    </a:lnTo>
                    <a:lnTo>
                      <a:pt x="506" y="38"/>
                    </a:lnTo>
                    <a:lnTo>
                      <a:pt x="504" y="40"/>
                    </a:lnTo>
                    <a:lnTo>
                      <a:pt x="504" y="40"/>
                    </a:lnTo>
                    <a:lnTo>
                      <a:pt x="504" y="40"/>
                    </a:lnTo>
                    <a:lnTo>
                      <a:pt x="501" y="43"/>
                    </a:lnTo>
                    <a:lnTo>
                      <a:pt x="501" y="43"/>
                    </a:lnTo>
                    <a:lnTo>
                      <a:pt x="497" y="45"/>
                    </a:lnTo>
                    <a:lnTo>
                      <a:pt x="497" y="45"/>
                    </a:lnTo>
                    <a:lnTo>
                      <a:pt x="494" y="46"/>
                    </a:lnTo>
                    <a:lnTo>
                      <a:pt x="492" y="48"/>
                    </a:lnTo>
                    <a:lnTo>
                      <a:pt x="491" y="50"/>
                    </a:lnTo>
                    <a:lnTo>
                      <a:pt x="492" y="50"/>
                    </a:lnTo>
                    <a:lnTo>
                      <a:pt x="496" y="50"/>
                    </a:lnTo>
                    <a:lnTo>
                      <a:pt x="499" y="48"/>
                    </a:lnTo>
                    <a:lnTo>
                      <a:pt x="503" y="46"/>
                    </a:lnTo>
                    <a:lnTo>
                      <a:pt x="506" y="46"/>
                    </a:lnTo>
                    <a:lnTo>
                      <a:pt x="508" y="48"/>
                    </a:lnTo>
                    <a:lnTo>
                      <a:pt x="508" y="50"/>
                    </a:lnTo>
                    <a:lnTo>
                      <a:pt x="508" y="50"/>
                    </a:lnTo>
                    <a:lnTo>
                      <a:pt x="509" y="52"/>
                    </a:lnTo>
                    <a:lnTo>
                      <a:pt x="516" y="52"/>
                    </a:lnTo>
                    <a:lnTo>
                      <a:pt x="518" y="50"/>
                    </a:lnTo>
                    <a:lnTo>
                      <a:pt x="521" y="48"/>
                    </a:lnTo>
                    <a:lnTo>
                      <a:pt x="521" y="48"/>
                    </a:lnTo>
                    <a:lnTo>
                      <a:pt x="521" y="48"/>
                    </a:lnTo>
                    <a:lnTo>
                      <a:pt x="523" y="48"/>
                    </a:lnTo>
                    <a:lnTo>
                      <a:pt x="523" y="48"/>
                    </a:lnTo>
                    <a:lnTo>
                      <a:pt x="528" y="48"/>
                    </a:lnTo>
                    <a:lnTo>
                      <a:pt x="528" y="46"/>
                    </a:lnTo>
                    <a:lnTo>
                      <a:pt x="530" y="46"/>
                    </a:lnTo>
                    <a:lnTo>
                      <a:pt x="533" y="45"/>
                    </a:lnTo>
                    <a:lnTo>
                      <a:pt x="533" y="45"/>
                    </a:lnTo>
                    <a:lnTo>
                      <a:pt x="537" y="43"/>
                    </a:lnTo>
                    <a:lnTo>
                      <a:pt x="537" y="43"/>
                    </a:lnTo>
                    <a:lnTo>
                      <a:pt x="538" y="41"/>
                    </a:lnTo>
                    <a:lnTo>
                      <a:pt x="540" y="40"/>
                    </a:lnTo>
                    <a:lnTo>
                      <a:pt x="542" y="40"/>
                    </a:lnTo>
                    <a:lnTo>
                      <a:pt x="542" y="40"/>
                    </a:lnTo>
                    <a:lnTo>
                      <a:pt x="542" y="38"/>
                    </a:lnTo>
                    <a:lnTo>
                      <a:pt x="545" y="36"/>
                    </a:lnTo>
                    <a:lnTo>
                      <a:pt x="545" y="36"/>
                    </a:lnTo>
                    <a:lnTo>
                      <a:pt x="550" y="34"/>
                    </a:lnTo>
                    <a:lnTo>
                      <a:pt x="552" y="34"/>
                    </a:lnTo>
                    <a:lnTo>
                      <a:pt x="554" y="36"/>
                    </a:lnTo>
                    <a:lnTo>
                      <a:pt x="552" y="40"/>
                    </a:lnTo>
                    <a:lnTo>
                      <a:pt x="552" y="40"/>
                    </a:lnTo>
                    <a:lnTo>
                      <a:pt x="550" y="41"/>
                    </a:lnTo>
                    <a:lnTo>
                      <a:pt x="549" y="43"/>
                    </a:lnTo>
                    <a:lnTo>
                      <a:pt x="549" y="43"/>
                    </a:lnTo>
                    <a:lnTo>
                      <a:pt x="545" y="45"/>
                    </a:lnTo>
                    <a:lnTo>
                      <a:pt x="545" y="45"/>
                    </a:lnTo>
                    <a:lnTo>
                      <a:pt x="545" y="45"/>
                    </a:lnTo>
                    <a:lnTo>
                      <a:pt x="545" y="46"/>
                    </a:lnTo>
                    <a:lnTo>
                      <a:pt x="545" y="46"/>
                    </a:lnTo>
                    <a:lnTo>
                      <a:pt x="549" y="46"/>
                    </a:lnTo>
                    <a:lnTo>
                      <a:pt x="556" y="48"/>
                    </a:lnTo>
                    <a:lnTo>
                      <a:pt x="556" y="48"/>
                    </a:lnTo>
                    <a:lnTo>
                      <a:pt x="556" y="48"/>
                    </a:lnTo>
                    <a:lnTo>
                      <a:pt x="556" y="50"/>
                    </a:lnTo>
                    <a:lnTo>
                      <a:pt x="556" y="50"/>
                    </a:lnTo>
                    <a:lnTo>
                      <a:pt x="556" y="50"/>
                    </a:lnTo>
                    <a:lnTo>
                      <a:pt x="556" y="50"/>
                    </a:lnTo>
                    <a:lnTo>
                      <a:pt x="556" y="50"/>
                    </a:lnTo>
                    <a:lnTo>
                      <a:pt x="557" y="52"/>
                    </a:lnTo>
                    <a:lnTo>
                      <a:pt x="557" y="52"/>
                    </a:lnTo>
                    <a:lnTo>
                      <a:pt x="561" y="53"/>
                    </a:lnTo>
                    <a:lnTo>
                      <a:pt x="561" y="53"/>
                    </a:lnTo>
                    <a:lnTo>
                      <a:pt x="562" y="53"/>
                    </a:lnTo>
                    <a:lnTo>
                      <a:pt x="562" y="53"/>
                    </a:lnTo>
                    <a:lnTo>
                      <a:pt x="564" y="53"/>
                    </a:lnTo>
                    <a:lnTo>
                      <a:pt x="564" y="53"/>
                    </a:lnTo>
                    <a:lnTo>
                      <a:pt x="566" y="53"/>
                    </a:lnTo>
                    <a:lnTo>
                      <a:pt x="571" y="53"/>
                    </a:lnTo>
                    <a:lnTo>
                      <a:pt x="573" y="53"/>
                    </a:lnTo>
                    <a:lnTo>
                      <a:pt x="574" y="52"/>
                    </a:lnTo>
                    <a:lnTo>
                      <a:pt x="578" y="50"/>
                    </a:lnTo>
                    <a:lnTo>
                      <a:pt x="580" y="50"/>
                    </a:lnTo>
                    <a:lnTo>
                      <a:pt x="580" y="50"/>
                    </a:lnTo>
                    <a:lnTo>
                      <a:pt x="585" y="50"/>
                    </a:lnTo>
                    <a:lnTo>
                      <a:pt x="588" y="50"/>
                    </a:lnTo>
                    <a:lnTo>
                      <a:pt x="593" y="48"/>
                    </a:lnTo>
                    <a:lnTo>
                      <a:pt x="595" y="48"/>
                    </a:lnTo>
                    <a:lnTo>
                      <a:pt x="597" y="52"/>
                    </a:lnTo>
                    <a:lnTo>
                      <a:pt x="597" y="55"/>
                    </a:lnTo>
                    <a:lnTo>
                      <a:pt x="600" y="55"/>
                    </a:lnTo>
                    <a:lnTo>
                      <a:pt x="603" y="55"/>
                    </a:lnTo>
                    <a:lnTo>
                      <a:pt x="607" y="55"/>
                    </a:lnTo>
                    <a:lnTo>
                      <a:pt x="609" y="58"/>
                    </a:lnTo>
                    <a:lnTo>
                      <a:pt x="609" y="60"/>
                    </a:lnTo>
                    <a:lnTo>
                      <a:pt x="609" y="62"/>
                    </a:lnTo>
                    <a:lnTo>
                      <a:pt x="612" y="62"/>
                    </a:lnTo>
                    <a:lnTo>
                      <a:pt x="614" y="64"/>
                    </a:lnTo>
                    <a:lnTo>
                      <a:pt x="612" y="67"/>
                    </a:lnTo>
                    <a:lnTo>
                      <a:pt x="605" y="65"/>
                    </a:lnTo>
                    <a:lnTo>
                      <a:pt x="600" y="65"/>
                    </a:lnTo>
                    <a:lnTo>
                      <a:pt x="600" y="65"/>
                    </a:lnTo>
                    <a:lnTo>
                      <a:pt x="598" y="67"/>
                    </a:lnTo>
                    <a:lnTo>
                      <a:pt x="593" y="65"/>
                    </a:lnTo>
                    <a:lnTo>
                      <a:pt x="592" y="64"/>
                    </a:lnTo>
                    <a:lnTo>
                      <a:pt x="592" y="64"/>
                    </a:lnTo>
                    <a:lnTo>
                      <a:pt x="592" y="64"/>
                    </a:lnTo>
                    <a:lnTo>
                      <a:pt x="592" y="64"/>
                    </a:lnTo>
                    <a:lnTo>
                      <a:pt x="590" y="64"/>
                    </a:lnTo>
                    <a:lnTo>
                      <a:pt x="590" y="64"/>
                    </a:lnTo>
                    <a:lnTo>
                      <a:pt x="588" y="64"/>
                    </a:lnTo>
                    <a:lnTo>
                      <a:pt x="588" y="64"/>
                    </a:lnTo>
                    <a:lnTo>
                      <a:pt x="585" y="65"/>
                    </a:lnTo>
                    <a:lnTo>
                      <a:pt x="583" y="65"/>
                    </a:lnTo>
                    <a:lnTo>
                      <a:pt x="578" y="65"/>
                    </a:lnTo>
                    <a:lnTo>
                      <a:pt x="578" y="67"/>
                    </a:lnTo>
                    <a:lnTo>
                      <a:pt x="578" y="67"/>
                    </a:lnTo>
                    <a:lnTo>
                      <a:pt x="576" y="69"/>
                    </a:lnTo>
                    <a:lnTo>
                      <a:pt x="576" y="69"/>
                    </a:lnTo>
                    <a:lnTo>
                      <a:pt x="574" y="70"/>
                    </a:lnTo>
                    <a:lnTo>
                      <a:pt x="571" y="70"/>
                    </a:lnTo>
                    <a:lnTo>
                      <a:pt x="569" y="69"/>
                    </a:lnTo>
                    <a:lnTo>
                      <a:pt x="568" y="69"/>
                    </a:lnTo>
                    <a:lnTo>
                      <a:pt x="566" y="69"/>
                    </a:lnTo>
                    <a:lnTo>
                      <a:pt x="564" y="70"/>
                    </a:lnTo>
                    <a:lnTo>
                      <a:pt x="564" y="72"/>
                    </a:lnTo>
                    <a:lnTo>
                      <a:pt x="561" y="76"/>
                    </a:lnTo>
                    <a:lnTo>
                      <a:pt x="561" y="76"/>
                    </a:lnTo>
                    <a:lnTo>
                      <a:pt x="561" y="76"/>
                    </a:lnTo>
                    <a:lnTo>
                      <a:pt x="559" y="77"/>
                    </a:lnTo>
                    <a:lnTo>
                      <a:pt x="559" y="77"/>
                    </a:lnTo>
                    <a:lnTo>
                      <a:pt x="557" y="81"/>
                    </a:lnTo>
                    <a:lnTo>
                      <a:pt x="557" y="82"/>
                    </a:lnTo>
                    <a:lnTo>
                      <a:pt x="556" y="84"/>
                    </a:lnTo>
                    <a:lnTo>
                      <a:pt x="554" y="86"/>
                    </a:lnTo>
                    <a:lnTo>
                      <a:pt x="554" y="86"/>
                    </a:lnTo>
                    <a:lnTo>
                      <a:pt x="556" y="84"/>
                    </a:lnTo>
                    <a:lnTo>
                      <a:pt x="556" y="84"/>
                    </a:lnTo>
                    <a:lnTo>
                      <a:pt x="557" y="84"/>
                    </a:lnTo>
                    <a:lnTo>
                      <a:pt x="557" y="84"/>
                    </a:lnTo>
                    <a:lnTo>
                      <a:pt x="559" y="84"/>
                    </a:lnTo>
                    <a:lnTo>
                      <a:pt x="559" y="84"/>
                    </a:lnTo>
                    <a:lnTo>
                      <a:pt x="559" y="86"/>
                    </a:lnTo>
                    <a:lnTo>
                      <a:pt x="559" y="86"/>
                    </a:lnTo>
                    <a:lnTo>
                      <a:pt x="561" y="88"/>
                    </a:lnTo>
                    <a:lnTo>
                      <a:pt x="561" y="89"/>
                    </a:lnTo>
                    <a:lnTo>
                      <a:pt x="561" y="89"/>
                    </a:lnTo>
                    <a:lnTo>
                      <a:pt x="561" y="91"/>
                    </a:lnTo>
                    <a:lnTo>
                      <a:pt x="561" y="93"/>
                    </a:lnTo>
                    <a:lnTo>
                      <a:pt x="561" y="93"/>
                    </a:lnTo>
                    <a:lnTo>
                      <a:pt x="559" y="94"/>
                    </a:lnTo>
                    <a:lnTo>
                      <a:pt x="559" y="94"/>
                    </a:lnTo>
                    <a:lnTo>
                      <a:pt x="559" y="94"/>
                    </a:lnTo>
                    <a:lnTo>
                      <a:pt x="559" y="98"/>
                    </a:lnTo>
                    <a:lnTo>
                      <a:pt x="557" y="100"/>
                    </a:lnTo>
                    <a:lnTo>
                      <a:pt x="556" y="101"/>
                    </a:lnTo>
                    <a:lnTo>
                      <a:pt x="556" y="103"/>
                    </a:lnTo>
                    <a:lnTo>
                      <a:pt x="556" y="107"/>
                    </a:lnTo>
                    <a:lnTo>
                      <a:pt x="556" y="107"/>
                    </a:lnTo>
                    <a:lnTo>
                      <a:pt x="556" y="108"/>
                    </a:lnTo>
                    <a:lnTo>
                      <a:pt x="556" y="108"/>
                    </a:lnTo>
                    <a:lnTo>
                      <a:pt x="554" y="112"/>
                    </a:lnTo>
                    <a:lnTo>
                      <a:pt x="554" y="112"/>
                    </a:lnTo>
                    <a:lnTo>
                      <a:pt x="554" y="113"/>
                    </a:lnTo>
                    <a:lnTo>
                      <a:pt x="554" y="117"/>
                    </a:lnTo>
                    <a:lnTo>
                      <a:pt x="554" y="120"/>
                    </a:lnTo>
                    <a:lnTo>
                      <a:pt x="554" y="122"/>
                    </a:lnTo>
                    <a:lnTo>
                      <a:pt x="554" y="127"/>
                    </a:lnTo>
                    <a:lnTo>
                      <a:pt x="554" y="132"/>
                    </a:lnTo>
                    <a:lnTo>
                      <a:pt x="556" y="136"/>
                    </a:lnTo>
                    <a:lnTo>
                      <a:pt x="557" y="141"/>
                    </a:lnTo>
                    <a:lnTo>
                      <a:pt x="559" y="143"/>
                    </a:lnTo>
                    <a:lnTo>
                      <a:pt x="559" y="143"/>
                    </a:lnTo>
                    <a:lnTo>
                      <a:pt x="559" y="143"/>
                    </a:lnTo>
                    <a:lnTo>
                      <a:pt x="559" y="143"/>
                    </a:lnTo>
                    <a:lnTo>
                      <a:pt x="559" y="143"/>
                    </a:lnTo>
                    <a:lnTo>
                      <a:pt x="561" y="143"/>
                    </a:lnTo>
                    <a:lnTo>
                      <a:pt x="561" y="143"/>
                    </a:lnTo>
                    <a:lnTo>
                      <a:pt x="562" y="143"/>
                    </a:lnTo>
                    <a:lnTo>
                      <a:pt x="562" y="143"/>
                    </a:lnTo>
                    <a:lnTo>
                      <a:pt x="564" y="143"/>
                    </a:lnTo>
                    <a:lnTo>
                      <a:pt x="564" y="143"/>
                    </a:lnTo>
                    <a:lnTo>
                      <a:pt x="566" y="141"/>
                    </a:lnTo>
                    <a:lnTo>
                      <a:pt x="566" y="141"/>
                    </a:lnTo>
                    <a:lnTo>
                      <a:pt x="568" y="139"/>
                    </a:lnTo>
                    <a:lnTo>
                      <a:pt x="568" y="139"/>
                    </a:lnTo>
                    <a:lnTo>
                      <a:pt x="569" y="139"/>
                    </a:lnTo>
                    <a:lnTo>
                      <a:pt x="573" y="137"/>
                    </a:lnTo>
                    <a:lnTo>
                      <a:pt x="573" y="137"/>
                    </a:lnTo>
                    <a:lnTo>
                      <a:pt x="573" y="134"/>
                    </a:lnTo>
                    <a:lnTo>
                      <a:pt x="573" y="134"/>
                    </a:lnTo>
                    <a:lnTo>
                      <a:pt x="573" y="131"/>
                    </a:lnTo>
                    <a:lnTo>
                      <a:pt x="574" y="129"/>
                    </a:lnTo>
                    <a:lnTo>
                      <a:pt x="574" y="127"/>
                    </a:lnTo>
                    <a:lnTo>
                      <a:pt x="574" y="124"/>
                    </a:lnTo>
                    <a:lnTo>
                      <a:pt x="574" y="117"/>
                    </a:lnTo>
                    <a:lnTo>
                      <a:pt x="574" y="115"/>
                    </a:lnTo>
                    <a:lnTo>
                      <a:pt x="574" y="115"/>
                    </a:lnTo>
                    <a:lnTo>
                      <a:pt x="573" y="113"/>
                    </a:lnTo>
                    <a:lnTo>
                      <a:pt x="571" y="112"/>
                    </a:lnTo>
                    <a:lnTo>
                      <a:pt x="571" y="112"/>
                    </a:lnTo>
                    <a:lnTo>
                      <a:pt x="571" y="112"/>
                    </a:lnTo>
                    <a:lnTo>
                      <a:pt x="571" y="112"/>
                    </a:lnTo>
                    <a:lnTo>
                      <a:pt x="571" y="110"/>
                    </a:lnTo>
                    <a:lnTo>
                      <a:pt x="571" y="110"/>
                    </a:lnTo>
                    <a:lnTo>
                      <a:pt x="573" y="105"/>
                    </a:lnTo>
                    <a:lnTo>
                      <a:pt x="573" y="103"/>
                    </a:lnTo>
                    <a:lnTo>
                      <a:pt x="573" y="103"/>
                    </a:lnTo>
                    <a:lnTo>
                      <a:pt x="571" y="101"/>
                    </a:lnTo>
                    <a:lnTo>
                      <a:pt x="573" y="100"/>
                    </a:lnTo>
                    <a:lnTo>
                      <a:pt x="573" y="100"/>
                    </a:lnTo>
                    <a:lnTo>
                      <a:pt x="573" y="98"/>
                    </a:lnTo>
                    <a:lnTo>
                      <a:pt x="573" y="98"/>
                    </a:lnTo>
                    <a:lnTo>
                      <a:pt x="574" y="96"/>
                    </a:lnTo>
                    <a:lnTo>
                      <a:pt x="574" y="96"/>
                    </a:lnTo>
                    <a:lnTo>
                      <a:pt x="574" y="94"/>
                    </a:lnTo>
                    <a:lnTo>
                      <a:pt x="574" y="94"/>
                    </a:lnTo>
                    <a:lnTo>
                      <a:pt x="574" y="94"/>
                    </a:lnTo>
                    <a:lnTo>
                      <a:pt x="574" y="94"/>
                    </a:lnTo>
                    <a:lnTo>
                      <a:pt x="574" y="93"/>
                    </a:lnTo>
                    <a:lnTo>
                      <a:pt x="574" y="91"/>
                    </a:lnTo>
                    <a:lnTo>
                      <a:pt x="574" y="91"/>
                    </a:lnTo>
                    <a:lnTo>
                      <a:pt x="574" y="89"/>
                    </a:lnTo>
                    <a:lnTo>
                      <a:pt x="574" y="89"/>
                    </a:lnTo>
                    <a:lnTo>
                      <a:pt x="574" y="88"/>
                    </a:lnTo>
                    <a:lnTo>
                      <a:pt x="576" y="88"/>
                    </a:lnTo>
                    <a:lnTo>
                      <a:pt x="576" y="88"/>
                    </a:lnTo>
                    <a:lnTo>
                      <a:pt x="580" y="84"/>
                    </a:lnTo>
                    <a:lnTo>
                      <a:pt x="583" y="82"/>
                    </a:lnTo>
                    <a:lnTo>
                      <a:pt x="583" y="81"/>
                    </a:lnTo>
                    <a:lnTo>
                      <a:pt x="583" y="81"/>
                    </a:lnTo>
                    <a:lnTo>
                      <a:pt x="586" y="82"/>
                    </a:lnTo>
                    <a:lnTo>
                      <a:pt x="586" y="82"/>
                    </a:lnTo>
                    <a:lnTo>
                      <a:pt x="586" y="82"/>
                    </a:lnTo>
                    <a:lnTo>
                      <a:pt x="588" y="81"/>
                    </a:lnTo>
                    <a:lnTo>
                      <a:pt x="588" y="81"/>
                    </a:lnTo>
                    <a:lnTo>
                      <a:pt x="588" y="79"/>
                    </a:lnTo>
                    <a:lnTo>
                      <a:pt x="588" y="79"/>
                    </a:lnTo>
                    <a:lnTo>
                      <a:pt x="590" y="76"/>
                    </a:lnTo>
                    <a:lnTo>
                      <a:pt x="590" y="76"/>
                    </a:lnTo>
                    <a:lnTo>
                      <a:pt x="593" y="74"/>
                    </a:lnTo>
                    <a:lnTo>
                      <a:pt x="595" y="74"/>
                    </a:lnTo>
                    <a:lnTo>
                      <a:pt x="593" y="74"/>
                    </a:lnTo>
                    <a:lnTo>
                      <a:pt x="593" y="70"/>
                    </a:lnTo>
                    <a:lnTo>
                      <a:pt x="597" y="69"/>
                    </a:lnTo>
                    <a:lnTo>
                      <a:pt x="597" y="69"/>
                    </a:lnTo>
                    <a:lnTo>
                      <a:pt x="598" y="69"/>
                    </a:lnTo>
                    <a:lnTo>
                      <a:pt x="602" y="69"/>
                    </a:lnTo>
                    <a:lnTo>
                      <a:pt x="605" y="70"/>
                    </a:lnTo>
                    <a:lnTo>
                      <a:pt x="605" y="70"/>
                    </a:lnTo>
                    <a:lnTo>
                      <a:pt x="610" y="70"/>
                    </a:lnTo>
                    <a:lnTo>
                      <a:pt x="610" y="70"/>
                    </a:lnTo>
                    <a:lnTo>
                      <a:pt x="614" y="74"/>
                    </a:lnTo>
                    <a:lnTo>
                      <a:pt x="615" y="76"/>
                    </a:lnTo>
                    <a:lnTo>
                      <a:pt x="619" y="77"/>
                    </a:lnTo>
                    <a:lnTo>
                      <a:pt x="621" y="79"/>
                    </a:lnTo>
                    <a:lnTo>
                      <a:pt x="622" y="82"/>
                    </a:lnTo>
                    <a:lnTo>
                      <a:pt x="622" y="84"/>
                    </a:lnTo>
                    <a:lnTo>
                      <a:pt x="622" y="86"/>
                    </a:lnTo>
                    <a:lnTo>
                      <a:pt x="622" y="89"/>
                    </a:lnTo>
                    <a:lnTo>
                      <a:pt x="622" y="91"/>
                    </a:lnTo>
                    <a:lnTo>
                      <a:pt x="621" y="93"/>
                    </a:lnTo>
                    <a:lnTo>
                      <a:pt x="619" y="96"/>
                    </a:lnTo>
                    <a:lnTo>
                      <a:pt x="619" y="98"/>
                    </a:lnTo>
                    <a:lnTo>
                      <a:pt x="615" y="101"/>
                    </a:lnTo>
                    <a:lnTo>
                      <a:pt x="615" y="101"/>
                    </a:lnTo>
                    <a:lnTo>
                      <a:pt x="614" y="105"/>
                    </a:lnTo>
                    <a:lnTo>
                      <a:pt x="612" y="105"/>
                    </a:lnTo>
                    <a:lnTo>
                      <a:pt x="612" y="105"/>
                    </a:lnTo>
                    <a:lnTo>
                      <a:pt x="612" y="107"/>
                    </a:lnTo>
                    <a:lnTo>
                      <a:pt x="612" y="107"/>
                    </a:lnTo>
                    <a:lnTo>
                      <a:pt x="614" y="107"/>
                    </a:lnTo>
                    <a:lnTo>
                      <a:pt x="614" y="107"/>
                    </a:lnTo>
                    <a:lnTo>
                      <a:pt x="614" y="107"/>
                    </a:lnTo>
                    <a:lnTo>
                      <a:pt x="614" y="107"/>
                    </a:lnTo>
                    <a:lnTo>
                      <a:pt x="615" y="107"/>
                    </a:lnTo>
                    <a:lnTo>
                      <a:pt x="617" y="105"/>
                    </a:lnTo>
                    <a:lnTo>
                      <a:pt x="619" y="103"/>
                    </a:lnTo>
                    <a:lnTo>
                      <a:pt x="622" y="101"/>
                    </a:lnTo>
                    <a:lnTo>
                      <a:pt x="624" y="100"/>
                    </a:lnTo>
                    <a:lnTo>
                      <a:pt x="631" y="101"/>
                    </a:lnTo>
                    <a:lnTo>
                      <a:pt x="631" y="103"/>
                    </a:lnTo>
                    <a:lnTo>
                      <a:pt x="631" y="103"/>
                    </a:lnTo>
                    <a:lnTo>
                      <a:pt x="633" y="107"/>
                    </a:lnTo>
                    <a:lnTo>
                      <a:pt x="633" y="107"/>
                    </a:lnTo>
                    <a:lnTo>
                      <a:pt x="633" y="110"/>
                    </a:lnTo>
                    <a:lnTo>
                      <a:pt x="633" y="110"/>
                    </a:lnTo>
                    <a:lnTo>
                      <a:pt x="633" y="113"/>
                    </a:lnTo>
                    <a:lnTo>
                      <a:pt x="634" y="115"/>
                    </a:lnTo>
                    <a:lnTo>
                      <a:pt x="634" y="122"/>
                    </a:lnTo>
                    <a:lnTo>
                      <a:pt x="633" y="125"/>
                    </a:lnTo>
                    <a:lnTo>
                      <a:pt x="633" y="127"/>
                    </a:lnTo>
                    <a:lnTo>
                      <a:pt x="631" y="129"/>
                    </a:lnTo>
                    <a:lnTo>
                      <a:pt x="629" y="131"/>
                    </a:lnTo>
                    <a:lnTo>
                      <a:pt x="627" y="131"/>
                    </a:lnTo>
                    <a:lnTo>
                      <a:pt x="627" y="131"/>
                    </a:lnTo>
                    <a:lnTo>
                      <a:pt x="627" y="131"/>
                    </a:lnTo>
                    <a:lnTo>
                      <a:pt x="624" y="132"/>
                    </a:lnTo>
                    <a:lnTo>
                      <a:pt x="624" y="134"/>
                    </a:lnTo>
                    <a:lnTo>
                      <a:pt x="622" y="136"/>
                    </a:lnTo>
                    <a:lnTo>
                      <a:pt x="622" y="139"/>
                    </a:lnTo>
                    <a:lnTo>
                      <a:pt x="622" y="139"/>
                    </a:lnTo>
                    <a:lnTo>
                      <a:pt x="621" y="141"/>
                    </a:lnTo>
                    <a:lnTo>
                      <a:pt x="621" y="141"/>
                    </a:lnTo>
                    <a:lnTo>
                      <a:pt x="621" y="141"/>
                    </a:lnTo>
                    <a:lnTo>
                      <a:pt x="622" y="143"/>
                    </a:lnTo>
                    <a:lnTo>
                      <a:pt x="622" y="143"/>
                    </a:lnTo>
                    <a:lnTo>
                      <a:pt x="624" y="144"/>
                    </a:lnTo>
                    <a:lnTo>
                      <a:pt x="624" y="144"/>
                    </a:lnTo>
                    <a:lnTo>
                      <a:pt x="624" y="144"/>
                    </a:lnTo>
                    <a:lnTo>
                      <a:pt x="624" y="144"/>
                    </a:lnTo>
                    <a:lnTo>
                      <a:pt x="624" y="144"/>
                    </a:lnTo>
                    <a:lnTo>
                      <a:pt x="624" y="144"/>
                    </a:lnTo>
                    <a:lnTo>
                      <a:pt x="626" y="144"/>
                    </a:lnTo>
                    <a:lnTo>
                      <a:pt x="626" y="144"/>
                    </a:lnTo>
                    <a:lnTo>
                      <a:pt x="627" y="144"/>
                    </a:lnTo>
                    <a:lnTo>
                      <a:pt x="627" y="144"/>
                    </a:lnTo>
                    <a:lnTo>
                      <a:pt x="629" y="146"/>
                    </a:lnTo>
                    <a:lnTo>
                      <a:pt x="629" y="146"/>
                    </a:lnTo>
                    <a:lnTo>
                      <a:pt x="629" y="146"/>
                    </a:lnTo>
                    <a:lnTo>
                      <a:pt x="634" y="146"/>
                    </a:lnTo>
                    <a:lnTo>
                      <a:pt x="634" y="146"/>
                    </a:lnTo>
                    <a:lnTo>
                      <a:pt x="638" y="146"/>
                    </a:lnTo>
                    <a:lnTo>
                      <a:pt x="638" y="146"/>
                    </a:lnTo>
                    <a:lnTo>
                      <a:pt x="641" y="146"/>
                    </a:lnTo>
                    <a:lnTo>
                      <a:pt x="643" y="146"/>
                    </a:lnTo>
                    <a:lnTo>
                      <a:pt x="648" y="144"/>
                    </a:lnTo>
                    <a:lnTo>
                      <a:pt x="650" y="143"/>
                    </a:lnTo>
                    <a:lnTo>
                      <a:pt x="651" y="141"/>
                    </a:lnTo>
                    <a:lnTo>
                      <a:pt x="657" y="139"/>
                    </a:lnTo>
                    <a:lnTo>
                      <a:pt x="658" y="137"/>
                    </a:lnTo>
                    <a:lnTo>
                      <a:pt x="660" y="137"/>
                    </a:lnTo>
                    <a:lnTo>
                      <a:pt x="662" y="137"/>
                    </a:lnTo>
                    <a:lnTo>
                      <a:pt x="663" y="136"/>
                    </a:lnTo>
                    <a:lnTo>
                      <a:pt x="663" y="136"/>
                    </a:lnTo>
                    <a:lnTo>
                      <a:pt x="667" y="136"/>
                    </a:lnTo>
                    <a:lnTo>
                      <a:pt x="667" y="136"/>
                    </a:lnTo>
                    <a:lnTo>
                      <a:pt x="670" y="134"/>
                    </a:lnTo>
                    <a:lnTo>
                      <a:pt x="674" y="132"/>
                    </a:lnTo>
                    <a:lnTo>
                      <a:pt x="677" y="131"/>
                    </a:lnTo>
                    <a:lnTo>
                      <a:pt x="679" y="129"/>
                    </a:lnTo>
                    <a:lnTo>
                      <a:pt x="680" y="127"/>
                    </a:lnTo>
                    <a:lnTo>
                      <a:pt x="684" y="125"/>
                    </a:lnTo>
                    <a:lnTo>
                      <a:pt x="684" y="124"/>
                    </a:lnTo>
                    <a:lnTo>
                      <a:pt x="686" y="122"/>
                    </a:lnTo>
                    <a:lnTo>
                      <a:pt x="686" y="122"/>
                    </a:lnTo>
                    <a:lnTo>
                      <a:pt x="686" y="120"/>
                    </a:lnTo>
                    <a:lnTo>
                      <a:pt x="686" y="119"/>
                    </a:lnTo>
                    <a:lnTo>
                      <a:pt x="684" y="119"/>
                    </a:lnTo>
                    <a:lnTo>
                      <a:pt x="682" y="117"/>
                    </a:lnTo>
                    <a:lnTo>
                      <a:pt x="686" y="113"/>
                    </a:lnTo>
                    <a:lnTo>
                      <a:pt x="686" y="113"/>
                    </a:lnTo>
                    <a:lnTo>
                      <a:pt x="689" y="113"/>
                    </a:lnTo>
                    <a:lnTo>
                      <a:pt x="689" y="113"/>
                    </a:lnTo>
                    <a:lnTo>
                      <a:pt x="691" y="112"/>
                    </a:lnTo>
                    <a:lnTo>
                      <a:pt x="696" y="112"/>
                    </a:lnTo>
                    <a:lnTo>
                      <a:pt x="699" y="112"/>
                    </a:lnTo>
                    <a:lnTo>
                      <a:pt x="708" y="113"/>
                    </a:lnTo>
                    <a:lnTo>
                      <a:pt x="715" y="113"/>
                    </a:lnTo>
                    <a:lnTo>
                      <a:pt x="716" y="113"/>
                    </a:lnTo>
                    <a:lnTo>
                      <a:pt x="720" y="112"/>
                    </a:lnTo>
                    <a:lnTo>
                      <a:pt x="720" y="110"/>
                    </a:lnTo>
                    <a:lnTo>
                      <a:pt x="722" y="110"/>
                    </a:lnTo>
                    <a:lnTo>
                      <a:pt x="723" y="110"/>
                    </a:lnTo>
                    <a:lnTo>
                      <a:pt x="723" y="108"/>
                    </a:lnTo>
                    <a:lnTo>
                      <a:pt x="723" y="108"/>
                    </a:lnTo>
                    <a:lnTo>
                      <a:pt x="725" y="108"/>
                    </a:lnTo>
                    <a:lnTo>
                      <a:pt x="725" y="105"/>
                    </a:lnTo>
                    <a:lnTo>
                      <a:pt x="725" y="103"/>
                    </a:lnTo>
                    <a:lnTo>
                      <a:pt x="725" y="103"/>
                    </a:lnTo>
                    <a:lnTo>
                      <a:pt x="725" y="103"/>
                    </a:lnTo>
                    <a:lnTo>
                      <a:pt x="725" y="101"/>
                    </a:lnTo>
                    <a:lnTo>
                      <a:pt x="725" y="100"/>
                    </a:lnTo>
                    <a:lnTo>
                      <a:pt x="725" y="100"/>
                    </a:lnTo>
                    <a:lnTo>
                      <a:pt x="727" y="98"/>
                    </a:lnTo>
                    <a:lnTo>
                      <a:pt x="727" y="96"/>
                    </a:lnTo>
                    <a:lnTo>
                      <a:pt x="732" y="94"/>
                    </a:lnTo>
                    <a:lnTo>
                      <a:pt x="732" y="94"/>
                    </a:lnTo>
                    <a:lnTo>
                      <a:pt x="734" y="93"/>
                    </a:lnTo>
                    <a:lnTo>
                      <a:pt x="734" y="91"/>
                    </a:lnTo>
                    <a:lnTo>
                      <a:pt x="745" y="82"/>
                    </a:lnTo>
                    <a:lnTo>
                      <a:pt x="797" y="82"/>
                    </a:lnTo>
                    <a:lnTo>
                      <a:pt x="797" y="81"/>
                    </a:lnTo>
                    <a:lnTo>
                      <a:pt x="797" y="79"/>
                    </a:lnTo>
                    <a:lnTo>
                      <a:pt x="797" y="79"/>
                    </a:lnTo>
                    <a:lnTo>
                      <a:pt x="800" y="77"/>
                    </a:lnTo>
                    <a:lnTo>
                      <a:pt x="800" y="77"/>
                    </a:lnTo>
                    <a:lnTo>
                      <a:pt x="802" y="77"/>
                    </a:lnTo>
                    <a:lnTo>
                      <a:pt x="802" y="77"/>
                    </a:lnTo>
                    <a:lnTo>
                      <a:pt x="804" y="77"/>
                    </a:lnTo>
                    <a:lnTo>
                      <a:pt x="805" y="77"/>
                    </a:lnTo>
                    <a:lnTo>
                      <a:pt x="807" y="76"/>
                    </a:lnTo>
                    <a:lnTo>
                      <a:pt x="807" y="74"/>
                    </a:lnTo>
                    <a:lnTo>
                      <a:pt x="812" y="67"/>
                    </a:lnTo>
                    <a:lnTo>
                      <a:pt x="814" y="67"/>
                    </a:lnTo>
                    <a:lnTo>
                      <a:pt x="814" y="64"/>
                    </a:lnTo>
                    <a:lnTo>
                      <a:pt x="816" y="58"/>
                    </a:lnTo>
                    <a:lnTo>
                      <a:pt x="817" y="57"/>
                    </a:lnTo>
                    <a:lnTo>
                      <a:pt x="817" y="55"/>
                    </a:lnTo>
                    <a:lnTo>
                      <a:pt x="819" y="50"/>
                    </a:lnTo>
                    <a:lnTo>
                      <a:pt x="828" y="40"/>
                    </a:lnTo>
                    <a:lnTo>
                      <a:pt x="831" y="38"/>
                    </a:lnTo>
                    <a:lnTo>
                      <a:pt x="833" y="34"/>
                    </a:lnTo>
                    <a:lnTo>
                      <a:pt x="834" y="38"/>
                    </a:lnTo>
                    <a:lnTo>
                      <a:pt x="836" y="40"/>
                    </a:lnTo>
                    <a:lnTo>
                      <a:pt x="838" y="40"/>
                    </a:lnTo>
                    <a:lnTo>
                      <a:pt x="838" y="40"/>
                    </a:lnTo>
                    <a:lnTo>
                      <a:pt x="840" y="40"/>
                    </a:lnTo>
                    <a:lnTo>
                      <a:pt x="840" y="40"/>
                    </a:lnTo>
                    <a:lnTo>
                      <a:pt x="841" y="40"/>
                    </a:lnTo>
                    <a:lnTo>
                      <a:pt x="841" y="40"/>
                    </a:lnTo>
                    <a:lnTo>
                      <a:pt x="845" y="38"/>
                    </a:lnTo>
                    <a:lnTo>
                      <a:pt x="845" y="38"/>
                    </a:lnTo>
                    <a:lnTo>
                      <a:pt x="846" y="38"/>
                    </a:lnTo>
                    <a:lnTo>
                      <a:pt x="848" y="40"/>
                    </a:lnTo>
                    <a:lnTo>
                      <a:pt x="852" y="41"/>
                    </a:lnTo>
                    <a:lnTo>
                      <a:pt x="855" y="45"/>
                    </a:lnTo>
                    <a:lnTo>
                      <a:pt x="855" y="69"/>
                    </a:lnTo>
                    <a:lnTo>
                      <a:pt x="855" y="69"/>
                    </a:lnTo>
                    <a:lnTo>
                      <a:pt x="857" y="70"/>
                    </a:lnTo>
                    <a:lnTo>
                      <a:pt x="860" y="72"/>
                    </a:lnTo>
                    <a:lnTo>
                      <a:pt x="860" y="77"/>
                    </a:lnTo>
                    <a:lnTo>
                      <a:pt x="860" y="77"/>
                    </a:lnTo>
                    <a:lnTo>
                      <a:pt x="862" y="79"/>
                    </a:lnTo>
                    <a:lnTo>
                      <a:pt x="862" y="79"/>
                    </a:lnTo>
                    <a:lnTo>
                      <a:pt x="862" y="79"/>
                    </a:lnTo>
                    <a:lnTo>
                      <a:pt x="862" y="79"/>
                    </a:lnTo>
                    <a:lnTo>
                      <a:pt x="865" y="82"/>
                    </a:lnTo>
                    <a:lnTo>
                      <a:pt x="865" y="82"/>
                    </a:lnTo>
                    <a:lnTo>
                      <a:pt x="865" y="86"/>
                    </a:lnTo>
                    <a:lnTo>
                      <a:pt x="865" y="89"/>
                    </a:lnTo>
                    <a:lnTo>
                      <a:pt x="862" y="89"/>
                    </a:lnTo>
                    <a:lnTo>
                      <a:pt x="860" y="89"/>
                    </a:lnTo>
                    <a:lnTo>
                      <a:pt x="858" y="89"/>
                    </a:lnTo>
                    <a:lnTo>
                      <a:pt x="855" y="93"/>
                    </a:lnTo>
                    <a:lnTo>
                      <a:pt x="855" y="93"/>
                    </a:lnTo>
                    <a:lnTo>
                      <a:pt x="850" y="94"/>
                    </a:lnTo>
                    <a:lnTo>
                      <a:pt x="848" y="94"/>
                    </a:lnTo>
                    <a:lnTo>
                      <a:pt x="848" y="94"/>
                    </a:lnTo>
                    <a:lnTo>
                      <a:pt x="846" y="96"/>
                    </a:lnTo>
                    <a:lnTo>
                      <a:pt x="843" y="96"/>
                    </a:lnTo>
                    <a:lnTo>
                      <a:pt x="843" y="96"/>
                    </a:lnTo>
                    <a:lnTo>
                      <a:pt x="843" y="96"/>
                    </a:lnTo>
                    <a:lnTo>
                      <a:pt x="840" y="98"/>
                    </a:lnTo>
                    <a:lnTo>
                      <a:pt x="838" y="96"/>
                    </a:lnTo>
                    <a:lnTo>
                      <a:pt x="836" y="94"/>
                    </a:lnTo>
                    <a:lnTo>
                      <a:pt x="836" y="96"/>
                    </a:lnTo>
                    <a:lnTo>
                      <a:pt x="836" y="96"/>
                    </a:lnTo>
                    <a:lnTo>
                      <a:pt x="836" y="96"/>
                    </a:lnTo>
                    <a:lnTo>
                      <a:pt x="836" y="96"/>
                    </a:lnTo>
                    <a:lnTo>
                      <a:pt x="836" y="98"/>
                    </a:lnTo>
                    <a:lnTo>
                      <a:pt x="834" y="100"/>
                    </a:lnTo>
                    <a:lnTo>
                      <a:pt x="834" y="101"/>
                    </a:lnTo>
                    <a:lnTo>
                      <a:pt x="833" y="103"/>
                    </a:lnTo>
                    <a:lnTo>
                      <a:pt x="829" y="103"/>
                    </a:lnTo>
                    <a:lnTo>
                      <a:pt x="828" y="105"/>
                    </a:lnTo>
                    <a:lnTo>
                      <a:pt x="828" y="105"/>
                    </a:lnTo>
                    <a:lnTo>
                      <a:pt x="824" y="105"/>
                    </a:lnTo>
                    <a:lnTo>
                      <a:pt x="824" y="105"/>
                    </a:lnTo>
                    <a:lnTo>
                      <a:pt x="824" y="105"/>
                    </a:lnTo>
                    <a:lnTo>
                      <a:pt x="824" y="105"/>
                    </a:lnTo>
                    <a:lnTo>
                      <a:pt x="824" y="107"/>
                    </a:lnTo>
                    <a:lnTo>
                      <a:pt x="821" y="108"/>
                    </a:lnTo>
                    <a:lnTo>
                      <a:pt x="819" y="107"/>
                    </a:lnTo>
                    <a:lnTo>
                      <a:pt x="817" y="108"/>
                    </a:lnTo>
                    <a:lnTo>
                      <a:pt x="817" y="110"/>
                    </a:lnTo>
                    <a:lnTo>
                      <a:pt x="816" y="112"/>
                    </a:lnTo>
                    <a:lnTo>
                      <a:pt x="814" y="113"/>
                    </a:lnTo>
                    <a:lnTo>
                      <a:pt x="814" y="115"/>
                    </a:lnTo>
                    <a:lnTo>
                      <a:pt x="814" y="115"/>
                    </a:lnTo>
                    <a:lnTo>
                      <a:pt x="812" y="117"/>
                    </a:lnTo>
                    <a:lnTo>
                      <a:pt x="811" y="119"/>
                    </a:lnTo>
                    <a:lnTo>
                      <a:pt x="809" y="120"/>
                    </a:lnTo>
                    <a:lnTo>
                      <a:pt x="809" y="122"/>
                    </a:lnTo>
                    <a:lnTo>
                      <a:pt x="809" y="122"/>
                    </a:lnTo>
                    <a:lnTo>
                      <a:pt x="811" y="125"/>
                    </a:lnTo>
                    <a:lnTo>
                      <a:pt x="811" y="127"/>
                    </a:lnTo>
                    <a:lnTo>
                      <a:pt x="811" y="129"/>
                    </a:lnTo>
                    <a:lnTo>
                      <a:pt x="809" y="132"/>
                    </a:lnTo>
                    <a:lnTo>
                      <a:pt x="807" y="132"/>
                    </a:lnTo>
                    <a:lnTo>
                      <a:pt x="809" y="132"/>
                    </a:lnTo>
                    <a:lnTo>
                      <a:pt x="811" y="134"/>
                    </a:lnTo>
                    <a:lnTo>
                      <a:pt x="811" y="137"/>
                    </a:lnTo>
                    <a:lnTo>
                      <a:pt x="812" y="137"/>
                    </a:lnTo>
                    <a:lnTo>
                      <a:pt x="812" y="139"/>
                    </a:lnTo>
                    <a:lnTo>
                      <a:pt x="814" y="141"/>
                    </a:lnTo>
                    <a:lnTo>
                      <a:pt x="816" y="141"/>
                    </a:lnTo>
                    <a:lnTo>
                      <a:pt x="816" y="141"/>
                    </a:lnTo>
                    <a:lnTo>
                      <a:pt x="816" y="141"/>
                    </a:lnTo>
                    <a:lnTo>
                      <a:pt x="816" y="141"/>
                    </a:lnTo>
                    <a:lnTo>
                      <a:pt x="816" y="141"/>
                    </a:lnTo>
                    <a:lnTo>
                      <a:pt x="816" y="141"/>
                    </a:lnTo>
                    <a:lnTo>
                      <a:pt x="817" y="141"/>
                    </a:lnTo>
                    <a:lnTo>
                      <a:pt x="817" y="141"/>
                    </a:lnTo>
                    <a:lnTo>
                      <a:pt x="817" y="141"/>
                    </a:lnTo>
                    <a:lnTo>
                      <a:pt x="816" y="137"/>
                    </a:lnTo>
                    <a:lnTo>
                      <a:pt x="819" y="137"/>
                    </a:lnTo>
                    <a:lnTo>
                      <a:pt x="821" y="139"/>
                    </a:lnTo>
                    <a:lnTo>
                      <a:pt x="821" y="143"/>
                    </a:lnTo>
                    <a:lnTo>
                      <a:pt x="819" y="144"/>
                    </a:lnTo>
                    <a:lnTo>
                      <a:pt x="817" y="144"/>
                    </a:lnTo>
                    <a:lnTo>
                      <a:pt x="816" y="144"/>
                    </a:lnTo>
                    <a:lnTo>
                      <a:pt x="814" y="144"/>
                    </a:lnTo>
                    <a:lnTo>
                      <a:pt x="814" y="146"/>
                    </a:lnTo>
                    <a:lnTo>
                      <a:pt x="814" y="146"/>
                    </a:lnTo>
                    <a:lnTo>
                      <a:pt x="814" y="146"/>
                    </a:lnTo>
                    <a:lnTo>
                      <a:pt x="812" y="148"/>
                    </a:lnTo>
                    <a:lnTo>
                      <a:pt x="812" y="148"/>
                    </a:lnTo>
                    <a:lnTo>
                      <a:pt x="811" y="146"/>
                    </a:lnTo>
                    <a:lnTo>
                      <a:pt x="809" y="146"/>
                    </a:lnTo>
                    <a:lnTo>
                      <a:pt x="807" y="146"/>
                    </a:lnTo>
                    <a:lnTo>
                      <a:pt x="805" y="148"/>
                    </a:lnTo>
                    <a:lnTo>
                      <a:pt x="800" y="148"/>
                    </a:lnTo>
                    <a:lnTo>
                      <a:pt x="800" y="146"/>
                    </a:lnTo>
                    <a:lnTo>
                      <a:pt x="800" y="148"/>
                    </a:lnTo>
                    <a:lnTo>
                      <a:pt x="797" y="149"/>
                    </a:lnTo>
                    <a:lnTo>
                      <a:pt x="797" y="149"/>
                    </a:lnTo>
                    <a:lnTo>
                      <a:pt x="793" y="151"/>
                    </a:lnTo>
                    <a:lnTo>
                      <a:pt x="790" y="151"/>
                    </a:lnTo>
                    <a:lnTo>
                      <a:pt x="790" y="151"/>
                    </a:lnTo>
                    <a:lnTo>
                      <a:pt x="787" y="153"/>
                    </a:lnTo>
                    <a:lnTo>
                      <a:pt x="785" y="153"/>
                    </a:lnTo>
                    <a:lnTo>
                      <a:pt x="785" y="153"/>
                    </a:lnTo>
                    <a:lnTo>
                      <a:pt x="783" y="153"/>
                    </a:lnTo>
                    <a:lnTo>
                      <a:pt x="783" y="153"/>
                    </a:lnTo>
                    <a:lnTo>
                      <a:pt x="781" y="153"/>
                    </a:lnTo>
                    <a:lnTo>
                      <a:pt x="781" y="153"/>
                    </a:lnTo>
                    <a:lnTo>
                      <a:pt x="780" y="153"/>
                    </a:lnTo>
                    <a:lnTo>
                      <a:pt x="780" y="153"/>
                    </a:lnTo>
                    <a:lnTo>
                      <a:pt x="776" y="153"/>
                    </a:lnTo>
                    <a:lnTo>
                      <a:pt x="776" y="153"/>
                    </a:lnTo>
                    <a:lnTo>
                      <a:pt x="773" y="155"/>
                    </a:lnTo>
                    <a:lnTo>
                      <a:pt x="771" y="155"/>
                    </a:lnTo>
                    <a:lnTo>
                      <a:pt x="771" y="156"/>
                    </a:lnTo>
                    <a:lnTo>
                      <a:pt x="773" y="156"/>
                    </a:lnTo>
                    <a:lnTo>
                      <a:pt x="773" y="155"/>
                    </a:lnTo>
                    <a:lnTo>
                      <a:pt x="776" y="155"/>
                    </a:lnTo>
                    <a:lnTo>
                      <a:pt x="778" y="155"/>
                    </a:lnTo>
                    <a:lnTo>
                      <a:pt x="783" y="155"/>
                    </a:lnTo>
                    <a:lnTo>
                      <a:pt x="785" y="153"/>
                    </a:lnTo>
                    <a:lnTo>
                      <a:pt x="787" y="153"/>
                    </a:lnTo>
                    <a:lnTo>
                      <a:pt x="795" y="155"/>
                    </a:lnTo>
                    <a:lnTo>
                      <a:pt x="790" y="156"/>
                    </a:lnTo>
                    <a:lnTo>
                      <a:pt x="790" y="158"/>
                    </a:lnTo>
                    <a:lnTo>
                      <a:pt x="788" y="158"/>
                    </a:lnTo>
                    <a:lnTo>
                      <a:pt x="788" y="158"/>
                    </a:lnTo>
                    <a:lnTo>
                      <a:pt x="785" y="160"/>
                    </a:lnTo>
                    <a:lnTo>
                      <a:pt x="785" y="160"/>
                    </a:lnTo>
                    <a:lnTo>
                      <a:pt x="783" y="160"/>
                    </a:lnTo>
                    <a:lnTo>
                      <a:pt x="783" y="161"/>
                    </a:lnTo>
                    <a:lnTo>
                      <a:pt x="783" y="161"/>
                    </a:lnTo>
                    <a:lnTo>
                      <a:pt x="783" y="161"/>
                    </a:lnTo>
                    <a:lnTo>
                      <a:pt x="781" y="161"/>
                    </a:lnTo>
                    <a:lnTo>
                      <a:pt x="781" y="161"/>
                    </a:lnTo>
                    <a:lnTo>
                      <a:pt x="776" y="163"/>
                    </a:lnTo>
                    <a:lnTo>
                      <a:pt x="775" y="163"/>
                    </a:lnTo>
                    <a:lnTo>
                      <a:pt x="771" y="163"/>
                    </a:lnTo>
                    <a:lnTo>
                      <a:pt x="768" y="165"/>
                    </a:lnTo>
                    <a:lnTo>
                      <a:pt x="766" y="165"/>
                    </a:lnTo>
                    <a:lnTo>
                      <a:pt x="763" y="165"/>
                    </a:lnTo>
                    <a:lnTo>
                      <a:pt x="759" y="165"/>
                    </a:lnTo>
                    <a:lnTo>
                      <a:pt x="759" y="163"/>
                    </a:lnTo>
                    <a:lnTo>
                      <a:pt x="757" y="165"/>
                    </a:lnTo>
                    <a:lnTo>
                      <a:pt x="757" y="165"/>
                    </a:lnTo>
                    <a:lnTo>
                      <a:pt x="759" y="165"/>
                    </a:lnTo>
                    <a:lnTo>
                      <a:pt x="761" y="167"/>
                    </a:lnTo>
                    <a:lnTo>
                      <a:pt x="763" y="167"/>
                    </a:lnTo>
                    <a:lnTo>
                      <a:pt x="763" y="170"/>
                    </a:lnTo>
                    <a:lnTo>
                      <a:pt x="761" y="172"/>
                    </a:lnTo>
                    <a:lnTo>
                      <a:pt x="761" y="175"/>
                    </a:lnTo>
                    <a:lnTo>
                      <a:pt x="759" y="177"/>
                    </a:lnTo>
                    <a:lnTo>
                      <a:pt x="759" y="179"/>
                    </a:lnTo>
                    <a:lnTo>
                      <a:pt x="757" y="180"/>
                    </a:lnTo>
                    <a:lnTo>
                      <a:pt x="757" y="182"/>
                    </a:lnTo>
                    <a:lnTo>
                      <a:pt x="756" y="186"/>
                    </a:lnTo>
                    <a:lnTo>
                      <a:pt x="754" y="184"/>
                    </a:lnTo>
                    <a:lnTo>
                      <a:pt x="754" y="184"/>
                    </a:lnTo>
                    <a:lnTo>
                      <a:pt x="754" y="184"/>
                    </a:lnTo>
                    <a:lnTo>
                      <a:pt x="754" y="184"/>
                    </a:lnTo>
                    <a:lnTo>
                      <a:pt x="752" y="187"/>
                    </a:lnTo>
                    <a:lnTo>
                      <a:pt x="751" y="187"/>
                    </a:lnTo>
                    <a:lnTo>
                      <a:pt x="751" y="191"/>
                    </a:lnTo>
                    <a:lnTo>
                      <a:pt x="749" y="192"/>
                    </a:lnTo>
                    <a:lnTo>
                      <a:pt x="747" y="194"/>
                    </a:lnTo>
                    <a:lnTo>
                      <a:pt x="745" y="192"/>
                    </a:lnTo>
                    <a:lnTo>
                      <a:pt x="744" y="191"/>
                    </a:lnTo>
                    <a:lnTo>
                      <a:pt x="744" y="189"/>
                    </a:lnTo>
                    <a:lnTo>
                      <a:pt x="740" y="189"/>
                    </a:lnTo>
                    <a:lnTo>
                      <a:pt x="740" y="187"/>
                    </a:lnTo>
                    <a:lnTo>
                      <a:pt x="739" y="187"/>
                    </a:lnTo>
                    <a:lnTo>
                      <a:pt x="739" y="187"/>
                    </a:lnTo>
                    <a:lnTo>
                      <a:pt x="740" y="189"/>
                    </a:lnTo>
                    <a:lnTo>
                      <a:pt x="742" y="192"/>
                    </a:lnTo>
                    <a:lnTo>
                      <a:pt x="742" y="192"/>
                    </a:lnTo>
                    <a:lnTo>
                      <a:pt x="744" y="194"/>
                    </a:lnTo>
                    <a:lnTo>
                      <a:pt x="744" y="194"/>
                    </a:lnTo>
                    <a:lnTo>
                      <a:pt x="745" y="198"/>
                    </a:lnTo>
                    <a:lnTo>
                      <a:pt x="745" y="198"/>
                    </a:lnTo>
                    <a:lnTo>
                      <a:pt x="745" y="199"/>
                    </a:lnTo>
                    <a:lnTo>
                      <a:pt x="745" y="203"/>
                    </a:lnTo>
                    <a:lnTo>
                      <a:pt x="745" y="203"/>
                    </a:lnTo>
                    <a:lnTo>
                      <a:pt x="744" y="206"/>
                    </a:lnTo>
                    <a:lnTo>
                      <a:pt x="744" y="206"/>
                    </a:lnTo>
                    <a:lnTo>
                      <a:pt x="742" y="208"/>
                    </a:lnTo>
                    <a:lnTo>
                      <a:pt x="742" y="208"/>
                    </a:lnTo>
                    <a:lnTo>
                      <a:pt x="742" y="210"/>
                    </a:lnTo>
                    <a:lnTo>
                      <a:pt x="742" y="210"/>
                    </a:lnTo>
                    <a:lnTo>
                      <a:pt x="742" y="211"/>
                    </a:lnTo>
                    <a:lnTo>
                      <a:pt x="742" y="211"/>
                    </a:lnTo>
                    <a:lnTo>
                      <a:pt x="740" y="213"/>
                    </a:lnTo>
                    <a:lnTo>
                      <a:pt x="740" y="213"/>
                    </a:lnTo>
                    <a:lnTo>
                      <a:pt x="740" y="213"/>
                    </a:lnTo>
                    <a:lnTo>
                      <a:pt x="740" y="213"/>
                    </a:lnTo>
                    <a:lnTo>
                      <a:pt x="739" y="215"/>
                    </a:lnTo>
                    <a:lnTo>
                      <a:pt x="737" y="216"/>
                    </a:lnTo>
                    <a:lnTo>
                      <a:pt x="735" y="218"/>
                    </a:lnTo>
                    <a:lnTo>
                      <a:pt x="734" y="222"/>
                    </a:lnTo>
                    <a:lnTo>
                      <a:pt x="732" y="223"/>
                    </a:lnTo>
                    <a:lnTo>
                      <a:pt x="732" y="225"/>
                    </a:lnTo>
                    <a:lnTo>
                      <a:pt x="728" y="225"/>
                    </a:lnTo>
                    <a:lnTo>
                      <a:pt x="728" y="222"/>
                    </a:lnTo>
                    <a:lnTo>
                      <a:pt x="728" y="222"/>
                    </a:lnTo>
                    <a:lnTo>
                      <a:pt x="730" y="218"/>
                    </a:lnTo>
                    <a:lnTo>
                      <a:pt x="730" y="218"/>
                    </a:lnTo>
                    <a:lnTo>
                      <a:pt x="732" y="216"/>
                    </a:lnTo>
                    <a:lnTo>
                      <a:pt x="732" y="213"/>
                    </a:lnTo>
                    <a:lnTo>
                      <a:pt x="734" y="211"/>
                    </a:lnTo>
                    <a:lnTo>
                      <a:pt x="730" y="211"/>
                    </a:lnTo>
                    <a:lnTo>
                      <a:pt x="730" y="208"/>
                    </a:lnTo>
                    <a:lnTo>
                      <a:pt x="730" y="206"/>
                    </a:lnTo>
                    <a:lnTo>
                      <a:pt x="728" y="204"/>
                    </a:lnTo>
                    <a:lnTo>
                      <a:pt x="727" y="204"/>
                    </a:lnTo>
                    <a:lnTo>
                      <a:pt x="727" y="204"/>
                    </a:lnTo>
                    <a:lnTo>
                      <a:pt x="725" y="201"/>
                    </a:lnTo>
                    <a:lnTo>
                      <a:pt x="725" y="199"/>
                    </a:lnTo>
                    <a:lnTo>
                      <a:pt x="725" y="198"/>
                    </a:lnTo>
                    <a:lnTo>
                      <a:pt x="727" y="198"/>
                    </a:lnTo>
                    <a:lnTo>
                      <a:pt x="727" y="196"/>
                    </a:lnTo>
                    <a:lnTo>
                      <a:pt x="725" y="194"/>
                    </a:lnTo>
                    <a:lnTo>
                      <a:pt x="725" y="194"/>
                    </a:lnTo>
                    <a:lnTo>
                      <a:pt x="725" y="192"/>
                    </a:lnTo>
                    <a:lnTo>
                      <a:pt x="727" y="189"/>
                    </a:lnTo>
                    <a:lnTo>
                      <a:pt x="727" y="189"/>
                    </a:lnTo>
                    <a:lnTo>
                      <a:pt x="727" y="187"/>
                    </a:lnTo>
                    <a:lnTo>
                      <a:pt x="727" y="187"/>
                    </a:lnTo>
                    <a:lnTo>
                      <a:pt x="728" y="186"/>
                    </a:lnTo>
                    <a:lnTo>
                      <a:pt x="728" y="184"/>
                    </a:lnTo>
                    <a:lnTo>
                      <a:pt x="727" y="186"/>
                    </a:lnTo>
                    <a:lnTo>
                      <a:pt x="727" y="186"/>
                    </a:lnTo>
                    <a:lnTo>
                      <a:pt x="725" y="187"/>
                    </a:lnTo>
                    <a:lnTo>
                      <a:pt x="723" y="191"/>
                    </a:lnTo>
                    <a:lnTo>
                      <a:pt x="723" y="191"/>
                    </a:lnTo>
                    <a:lnTo>
                      <a:pt x="723" y="191"/>
                    </a:lnTo>
                    <a:lnTo>
                      <a:pt x="723" y="191"/>
                    </a:lnTo>
                    <a:lnTo>
                      <a:pt x="723" y="196"/>
                    </a:lnTo>
                    <a:lnTo>
                      <a:pt x="723" y="198"/>
                    </a:lnTo>
                    <a:lnTo>
                      <a:pt x="723" y="201"/>
                    </a:lnTo>
                    <a:lnTo>
                      <a:pt x="723" y="201"/>
                    </a:lnTo>
                    <a:lnTo>
                      <a:pt x="723" y="204"/>
                    </a:lnTo>
                    <a:lnTo>
                      <a:pt x="723" y="206"/>
                    </a:lnTo>
                    <a:lnTo>
                      <a:pt x="722" y="208"/>
                    </a:lnTo>
                    <a:lnTo>
                      <a:pt x="718" y="206"/>
                    </a:lnTo>
                    <a:lnTo>
                      <a:pt x="718" y="206"/>
                    </a:lnTo>
                    <a:lnTo>
                      <a:pt x="716" y="204"/>
                    </a:lnTo>
                    <a:lnTo>
                      <a:pt x="716" y="204"/>
                    </a:lnTo>
                    <a:lnTo>
                      <a:pt x="715" y="204"/>
                    </a:lnTo>
                    <a:lnTo>
                      <a:pt x="715" y="204"/>
                    </a:lnTo>
                    <a:lnTo>
                      <a:pt x="715" y="204"/>
                    </a:lnTo>
                    <a:lnTo>
                      <a:pt x="715" y="204"/>
                    </a:lnTo>
                    <a:lnTo>
                      <a:pt x="715" y="206"/>
                    </a:lnTo>
                    <a:lnTo>
                      <a:pt x="715" y="206"/>
                    </a:lnTo>
                    <a:lnTo>
                      <a:pt x="716" y="208"/>
                    </a:lnTo>
                    <a:lnTo>
                      <a:pt x="716" y="208"/>
                    </a:lnTo>
                    <a:lnTo>
                      <a:pt x="718" y="211"/>
                    </a:lnTo>
                    <a:lnTo>
                      <a:pt x="720" y="211"/>
                    </a:lnTo>
                    <a:lnTo>
                      <a:pt x="722" y="213"/>
                    </a:lnTo>
                    <a:lnTo>
                      <a:pt x="725" y="215"/>
                    </a:lnTo>
                    <a:lnTo>
                      <a:pt x="727" y="218"/>
                    </a:lnTo>
                    <a:lnTo>
                      <a:pt x="727" y="222"/>
                    </a:lnTo>
                    <a:lnTo>
                      <a:pt x="727" y="222"/>
                    </a:lnTo>
                    <a:lnTo>
                      <a:pt x="727" y="222"/>
                    </a:lnTo>
                    <a:lnTo>
                      <a:pt x="727" y="223"/>
                    </a:lnTo>
                    <a:lnTo>
                      <a:pt x="725" y="225"/>
                    </a:lnTo>
                    <a:lnTo>
                      <a:pt x="727" y="225"/>
                    </a:lnTo>
                    <a:lnTo>
                      <a:pt x="727" y="227"/>
                    </a:lnTo>
                    <a:lnTo>
                      <a:pt x="728" y="227"/>
                    </a:lnTo>
                    <a:lnTo>
                      <a:pt x="732" y="228"/>
                    </a:lnTo>
                    <a:lnTo>
                      <a:pt x="732" y="232"/>
                    </a:lnTo>
                    <a:lnTo>
                      <a:pt x="734" y="234"/>
                    </a:lnTo>
                    <a:lnTo>
                      <a:pt x="734" y="237"/>
                    </a:lnTo>
                    <a:lnTo>
                      <a:pt x="734" y="237"/>
                    </a:lnTo>
                    <a:lnTo>
                      <a:pt x="734" y="237"/>
                    </a:lnTo>
                    <a:lnTo>
                      <a:pt x="734" y="239"/>
                    </a:lnTo>
                    <a:lnTo>
                      <a:pt x="734" y="239"/>
                    </a:lnTo>
                    <a:lnTo>
                      <a:pt x="735" y="240"/>
                    </a:lnTo>
                    <a:lnTo>
                      <a:pt x="735" y="244"/>
                    </a:lnTo>
                    <a:lnTo>
                      <a:pt x="735" y="246"/>
                    </a:lnTo>
                    <a:lnTo>
                      <a:pt x="735" y="246"/>
                    </a:lnTo>
                    <a:lnTo>
                      <a:pt x="735" y="246"/>
                    </a:lnTo>
                    <a:lnTo>
                      <a:pt x="737" y="247"/>
                    </a:lnTo>
                    <a:lnTo>
                      <a:pt x="735" y="247"/>
                    </a:lnTo>
                    <a:lnTo>
                      <a:pt x="735" y="247"/>
                    </a:lnTo>
                    <a:lnTo>
                      <a:pt x="735" y="247"/>
                    </a:lnTo>
                    <a:lnTo>
                      <a:pt x="735" y="247"/>
                    </a:lnTo>
                    <a:lnTo>
                      <a:pt x="735" y="247"/>
                    </a:lnTo>
                    <a:lnTo>
                      <a:pt x="735" y="247"/>
                    </a:lnTo>
                    <a:lnTo>
                      <a:pt x="735" y="251"/>
                    </a:lnTo>
                    <a:lnTo>
                      <a:pt x="735" y="251"/>
                    </a:lnTo>
                    <a:lnTo>
                      <a:pt x="734" y="251"/>
                    </a:lnTo>
                    <a:lnTo>
                      <a:pt x="734" y="251"/>
                    </a:lnTo>
                    <a:lnTo>
                      <a:pt x="732" y="254"/>
                    </a:lnTo>
                    <a:lnTo>
                      <a:pt x="732" y="254"/>
                    </a:lnTo>
                    <a:lnTo>
                      <a:pt x="728" y="258"/>
                    </a:lnTo>
                    <a:lnTo>
                      <a:pt x="727" y="258"/>
                    </a:lnTo>
                    <a:lnTo>
                      <a:pt x="725" y="258"/>
                    </a:lnTo>
                    <a:lnTo>
                      <a:pt x="723" y="256"/>
                    </a:lnTo>
                    <a:lnTo>
                      <a:pt x="723" y="256"/>
                    </a:lnTo>
                    <a:lnTo>
                      <a:pt x="723" y="254"/>
                    </a:lnTo>
                    <a:lnTo>
                      <a:pt x="723" y="256"/>
                    </a:lnTo>
                    <a:lnTo>
                      <a:pt x="723" y="259"/>
                    </a:lnTo>
                    <a:lnTo>
                      <a:pt x="723" y="259"/>
                    </a:lnTo>
                    <a:lnTo>
                      <a:pt x="722" y="259"/>
                    </a:lnTo>
                    <a:lnTo>
                      <a:pt x="722" y="259"/>
                    </a:lnTo>
                    <a:lnTo>
                      <a:pt x="723" y="259"/>
                    </a:lnTo>
                    <a:lnTo>
                      <a:pt x="727" y="261"/>
                    </a:lnTo>
                    <a:lnTo>
                      <a:pt x="725" y="265"/>
                    </a:lnTo>
                    <a:lnTo>
                      <a:pt x="725" y="265"/>
                    </a:lnTo>
                    <a:lnTo>
                      <a:pt x="725" y="266"/>
                    </a:lnTo>
                    <a:lnTo>
                      <a:pt x="723" y="268"/>
                    </a:lnTo>
                    <a:lnTo>
                      <a:pt x="723" y="268"/>
                    </a:lnTo>
                    <a:lnTo>
                      <a:pt x="716" y="268"/>
                    </a:lnTo>
                    <a:lnTo>
                      <a:pt x="711" y="268"/>
                    </a:lnTo>
                    <a:lnTo>
                      <a:pt x="710" y="270"/>
                    </a:lnTo>
                    <a:lnTo>
                      <a:pt x="710" y="270"/>
                    </a:lnTo>
                    <a:lnTo>
                      <a:pt x="710" y="271"/>
                    </a:lnTo>
                    <a:lnTo>
                      <a:pt x="710" y="271"/>
                    </a:lnTo>
                    <a:lnTo>
                      <a:pt x="706" y="273"/>
                    </a:lnTo>
                    <a:lnTo>
                      <a:pt x="704" y="275"/>
                    </a:lnTo>
                    <a:lnTo>
                      <a:pt x="703" y="277"/>
                    </a:lnTo>
                    <a:lnTo>
                      <a:pt x="703" y="278"/>
                    </a:lnTo>
                    <a:lnTo>
                      <a:pt x="701" y="280"/>
                    </a:lnTo>
                    <a:lnTo>
                      <a:pt x="698" y="282"/>
                    </a:lnTo>
                    <a:lnTo>
                      <a:pt x="696" y="282"/>
                    </a:lnTo>
                    <a:lnTo>
                      <a:pt x="692" y="282"/>
                    </a:lnTo>
                    <a:lnTo>
                      <a:pt x="691" y="282"/>
                    </a:lnTo>
                    <a:lnTo>
                      <a:pt x="689" y="283"/>
                    </a:lnTo>
                    <a:lnTo>
                      <a:pt x="689" y="285"/>
                    </a:lnTo>
                    <a:lnTo>
                      <a:pt x="686" y="287"/>
                    </a:lnTo>
                    <a:lnTo>
                      <a:pt x="686" y="289"/>
                    </a:lnTo>
                    <a:lnTo>
                      <a:pt x="684" y="290"/>
                    </a:lnTo>
                    <a:lnTo>
                      <a:pt x="682" y="290"/>
                    </a:lnTo>
                    <a:lnTo>
                      <a:pt x="682" y="292"/>
                    </a:lnTo>
                    <a:lnTo>
                      <a:pt x="682" y="292"/>
                    </a:lnTo>
                    <a:lnTo>
                      <a:pt x="680" y="294"/>
                    </a:lnTo>
                    <a:lnTo>
                      <a:pt x="680" y="294"/>
                    </a:lnTo>
                    <a:lnTo>
                      <a:pt x="680" y="295"/>
                    </a:lnTo>
                    <a:lnTo>
                      <a:pt x="679" y="297"/>
                    </a:lnTo>
                    <a:lnTo>
                      <a:pt x="679" y="297"/>
                    </a:lnTo>
                    <a:lnTo>
                      <a:pt x="677" y="297"/>
                    </a:lnTo>
                    <a:lnTo>
                      <a:pt x="675" y="299"/>
                    </a:lnTo>
                    <a:lnTo>
                      <a:pt x="675" y="299"/>
                    </a:lnTo>
                    <a:lnTo>
                      <a:pt x="674" y="299"/>
                    </a:lnTo>
                    <a:lnTo>
                      <a:pt x="674" y="299"/>
                    </a:lnTo>
                    <a:lnTo>
                      <a:pt x="674" y="299"/>
                    </a:lnTo>
                    <a:lnTo>
                      <a:pt x="670" y="302"/>
                    </a:lnTo>
                    <a:lnTo>
                      <a:pt x="669" y="304"/>
                    </a:lnTo>
                    <a:lnTo>
                      <a:pt x="669" y="304"/>
                    </a:lnTo>
                    <a:lnTo>
                      <a:pt x="665" y="304"/>
                    </a:lnTo>
                    <a:lnTo>
                      <a:pt x="665" y="304"/>
                    </a:lnTo>
                    <a:lnTo>
                      <a:pt x="663" y="304"/>
                    </a:lnTo>
                    <a:lnTo>
                      <a:pt x="663" y="304"/>
                    </a:lnTo>
                    <a:lnTo>
                      <a:pt x="663" y="307"/>
                    </a:lnTo>
                    <a:lnTo>
                      <a:pt x="660" y="307"/>
                    </a:lnTo>
                    <a:lnTo>
                      <a:pt x="660" y="307"/>
                    </a:lnTo>
                    <a:lnTo>
                      <a:pt x="660" y="309"/>
                    </a:lnTo>
                    <a:lnTo>
                      <a:pt x="660" y="309"/>
                    </a:lnTo>
                    <a:lnTo>
                      <a:pt x="660" y="309"/>
                    </a:lnTo>
                    <a:lnTo>
                      <a:pt x="660" y="309"/>
                    </a:lnTo>
                    <a:lnTo>
                      <a:pt x="658" y="311"/>
                    </a:lnTo>
                    <a:lnTo>
                      <a:pt x="658" y="311"/>
                    </a:lnTo>
                    <a:lnTo>
                      <a:pt x="658" y="311"/>
                    </a:lnTo>
                    <a:lnTo>
                      <a:pt x="658" y="311"/>
                    </a:lnTo>
                    <a:lnTo>
                      <a:pt x="657" y="314"/>
                    </a:lnTo>
                    <a:lnTo>
                      <a:pt x="657" y="314"/>
                    </a:lnTo>
                    <a:lnTo>
                      <a:pt x="657" y="314"/>
                    </a:lnTo>
                    <a:lnTo>
                      <a:pt x="657" y="314"/>
                    </a:lnTo>
                    <a:lnTo>
                      <a:pt x="655" y="316"/>
                    </a:lnTo>
                    <a:lnTo>
                      <a:pt x="655" y="316"/>
                    </a:lnTo>
                    <a:lnTo>
                      <a:pt x="653" y="316"/>
                    </a:lnTo>
                    <a:lnTo>
                      <a:pt x="653" y="319"/>
                    </a:lnTo>
                    <a:lnTo>
                      <a:pt x="651" y="319"/>
                    </a:lnTo>
                    <a:lnTo>
                      <a:pt x="651" y="321"/>
                    </a:lnTo>
                    <a:lnTo>
                      <a:pt x="651" y="325"/>
                    </a:lnTo>
                    <a:lnTo>
                      <a:pt x="651" y="325"/>
                    </a:lnTo>
                    <a:lnTo>
                      <a:pt x="651" y="325"/>
                    </a:lnTo>
                    <a:lnTo>
                      <a:pt x="650" y="325"/>
                    </a:lnTo>
                    <a:lnTo>
                      <a:pt x="650" y="325"/>
                    </a:lnTo>
                    <a:lnTo>
                      <a:pt x="648" y="328"/>
                    </a:lnTo>
                    <a:lnTo>
                      <a:pt x="648" y="328"/>
                    </a:lnTo>
                    <a:lnTo>
                      <a:pt x="648" y="328"/>
                    </a:lnTo>
                    <a:lnTo>
                      <a:pt x="648" y="328"/>
                    </a:lnTo>
                    <a:lnTo>
                      <a:pt x="650" y="328"/>
                    </a:lnTo>
                    <a:lnTo>
                      <a:pt x="650" y="328"/>
                    </a:lnTo>
                    <a:lnTo>
                      <a:pt x="650" y="331"/>
                    </a:lnTo>
                    <a:lnTo>
                      <a:pt x="650" y="335"/>
                    </a:lnTo>
                    <a:lnTo>
                      <a:pt x="650" y="335"/>
                    </a:lnTo>
                    <a:lnTo>
                      <a:pt x="650" y="337"/>
                    </a:lnTo>
                    <a:lnTo>
                      <a:pt x="650" y="337"/>
                    </a:lnTo>
                    <a:lnTo>
                      <a:pt x="651" y="340"/>
                    </a:lnTo>
                    <a:lnTo>
                      <a:pt x="651" y="344"/>
                    </a:lnTo>
                    <a:lnTo>
                      <a:pt x="651" y="345"/>
                    </a:lnTo>
                    <a:lnTo>
                      <a:pt x="657" y="357"/>
                    </a:lnTo>
                    <a:lnTo>
                      <a:pt x="660" y="362"/>
                    </a:lnTo>
                    <a:lnTo>
                      <a:pt x="662" y="366"/>
                    </a:lnTo>
                    <a:lnTo>
                      <a:pt x="662" y="369"/>
                    </a:lnTo>
                    <a:lnTo>
                      <a:pt x="662" y="371"/>
                    </a:lnTo>
                    <a:lnTo>
                      <a:pt x="662" y="371"/>
                    </a:lnTo>
                    <a:lnTo>
                      <a:pt x="663" y="376"/>
                    </a:lnTo>
                    <a:lnTo>
                      <a:pt x="663" y="376"/>
                    </a:lnTo>
                    <a:lnTo>
                      <a:pt x="663" y="380"/>
                    </a:lnTo>
                    <a:lnTo>
                      <a:pt x="663" y="380"/>
                    </a:lnTo>
                    <a:lnTo>
                      <a:pt x="665" y="383"/>
                    </a:lnTo>
                    <a:lnTo>
                      <a:pt x="667" y="386"/>
                    </a:lnTo>
                    <a:lnTo>
                      <a:pt x="670" y="392"/>
                    </a:lnTo>
                    <a:lnTo>
                      <a:pt x="670" y="395"/>
                    </a:lnTo>
                    <a:lnTo>
                      <a:pt x="670" y="398"/>
                    </a:lnTo>
                    <a:lnTo>
                      <a:pt x="670" y="404"/>
                    </a:lnTo>
                    <a:lnTo>
                      <a:pt x="670" y="410"/>
                    </a:lnTo>
                    <a:lnTo>
                      <a:pt x="669" y="414"/>
                    </a:lnTo>
                    <a:lnTo>
                      <a:pt x="667" y="417"/>
                    </a:lnTo>
                    <a:lnTo>
                      <a:pt x="667" y="419"/>
                    </a:lnTo>
                    <a:lnTo>
                      <a:pt x="665" y="421"/>
                    </a:lnTo>
                    <a:lnTo>
                      <a:pt x="665" y="421"/>
                    </a:lnTo>
                    <a:lnTo>
                      <a:pt x="663" y="423"/>
                    </a:lnTo>
                    <a:lnTo>
                      <a:pt x="662" y="424"/>
                    </a:lnTo>
                    <a:lnTo>
                      <a:pt x="662" y="424"/>
                    </a:lnTo>
                    <a:lnTo>
                      <a:pt x="660" y="424"/>
                    </a:lnTo>
                    <a:lnTo>
                      <a:pt x="660" y="424"/>
                    </a:lnTo>
                    <a:lnTo>
                      <a:pt x="660" y="426"/>
                    </a:lnTo>
                    <a:lnTo>
                      <a:pt x="657" y="426"/>
                    </a:lnTo>
                    <a:lnTo>
                      <a:pt x="657" y="426"/>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83" name="Freeform 567"/>
              <p:cNvSpPr>
                <a:spLocks/>
              </p:cNvSpPr>
              <p:nvPr/>
            </p:nvSpPr>
            <p:spPr bwMode="auto">
              <a:xfrm>
                <a:off x="1262" y="2116"/>
                <a:ext cx="2" cy="1"/>
              </a:xfrm>
              <a:custGeom>
                <a:avLst/>
                <a:gdLst>
                  <a:gd name="T0" fmla="*/ 2 w 2"/>
                  <a:gd name="T1" fmla="*/ 1 h 1"/>
                  <a:gd name="T2" fmla="*/ 2 w 2"/>
                  <a:gd name="T3" fmla="*/ 0 h 1"/>
                  <a:gd name="T4" fmla="*/ 2 w 2"/>
                  <a:gd name="T5" fmla="*/ 0 h 1"/>
                  <a:gd name="T6" fmla="*/ 2 w 2"/>
                  <a:gd name="T7" fmla="*/ 0 h 1"/>
                  <a:gd name="T8" fmla="*/ 0 w 2"/>
                  <a:gd name="T9" fmla="*/ 0 h 1"/>
                  <a:gd name="T10" fmla="*/ 0 w 2"/>
                  <a:gd name="T11" fmla="*/ 0 h 1"/>
                  <a:gd name="T12" fmla="*/ 0 w 2"/>
                  <a:gd name="T13" fmla="*/ 0 h 1"/>
                  <a:gd name="T14" fmla="*/ 0 w 2"/>
                  <a:gd name="T15" fmla="*/ 0 h 1"/>
                  <a:gd name="T16" fmla="*/ 0 w 2"/>
                  <a:gd name="T17" fmla="*/ 1 h 1"/>
                  <a:gd name="T18" fmla="*/ 2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2" y="1"/>
                    </a:moveTo>
                    <a:lnTo>
                      <a:pt x="2" y="0"/>
                    </a:lnTo>
                    <a:lnTo>
                      <a:pt x="2" y="0"/>
                    </a:lnTo>
                    <a:lnTo>
                      <a:pt x="2" y="0"/>
                    </a:lnTo>
                    <a:lnTo>
                      <a:pt x="0" y="0"/>
                    </a:lnTo>
                    <a:lnTo>
                      <a:pt x="0" y="0"/>
                    </a:lnTo>
                    <a:lnTo>
                      <a:pt x="0" y="0"/>
                    </a:lnTo>
                    <a:lnTo>
                      <a:pt x="0" y="0"/>
                    </a:lnTo>
                    <a:lnTo>
                      <a:pt x="0" y="1"/>
                    </a:lnTo>
                    <a:lnTo>
                      <a:pt x="2" y="1"/>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84" name="Freeform 568"/>
              <p:cNvSpPr>
                <a:spLocks/>
              </p:cNvSpPr>
              <p:nvPr/>
            </p:nvSpPr>
            <p:spPr bwMode="auto">
              <a:xfrm>
                <a:off x="1284" y="2098"/>
                <a:ext cx="4" cy="4"/>
              </a:xfrm>
              <a:custGeom>
                <a:avLst/>
                <a:gdLst>
                  <a:gd name="T0" fmla="*/ 2 w 4"/>
                  <a:gd name="T1" fmla="*/ 4 h 4"/>
                  <a:gd name="T2" fmla="*/ 4 w 4"/>
                  <a:gd name="T3" fmla="*/ 2 h 4"/>
                  <a:gd name="T4" fmla="*/ 2 w 4"/>
                  <a:gd name="T5" fmla="*/ 0 h 4"/>
                  <a:gd name="T6" fmla="*/ 2 w 4"/>
                  <a:gd name="T7" fmla="*/ 0 h 4"/>
                  <a:gd name="T8" fmla="*/ 2 w 4"/>
                  <a:gd name="T9" fmla="*/ 0 h 4"/>
                  <a:gd name="T10" fmla="*/ 2 w 4"/>
                  <a:gd name="T11" fmla="*/ 0 h 4"/>
                  <a:gd name="T12" fmla="*/ 2 w 4"/>
                  <a:gd name="T13" fmla="*/ 0 h 4"/>
                  <a:gd name="T14" fmla="*/ 2 w 4"/>
                  <a:gd name="T15" fmla="*/ 0 h 4"/>
                  <a:gd name="T16" fmla="*/ 0 w 4"/>
                  <a:gd name="T17" fmla="*/ 2 h 4"/>
                  <a:gd name="T18" fmla="*/ 0 w 4"/>
                  <a:gd name="T19" fmla="*/ 2 h 4"/>
                  <a:gd name="T20" fmla="*/ 0 w 4"/>
                  <a:gd name="T21" fmla="*/ 2 h 4"/>
                  <a:gd name="T22" fmla="*/ 2 w 4"/>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2" y="4"/>
                    </a:moveTo>
                    <a:lnTo>
                      <a:pt x="4" y="2"/>
                    </a:lnTo>
                    <a:lnTo>
                      <a:pt x="2" y="0"/>
                    </a:lnTo>
                    <a:lnTo>
                      <a:pt x="2" y="0"/>
                    </a:lnTo>
                    <a:lnTo>
                      <a:pt x="2" y="0"/>
                    </a:lnTo>
                    <a:lnTo>
                      <a:pt x="2" y="0"/>
                    </a:lnTo>
                    <a:lnTo>
                      <a:pt x="2" y="0"/>
                    </a:lnTo>
                    <a:lnTo>
                      <a:pt x="2" y="0"/>
                    </a:lnTo>
                    <a:lnTo>
                      <a:pt x="0" y="2"/>
                    </a:lnTo>
                    <a:lnTo>
                      <a:pt x="0" y="2"/>
                    </a:lnTo>
                    <a:lnTo>
                      <a:pt x="0" y="2"/>
                    </a:lnTo>
                    <a:lnTo>
                      <a:pt x="2" y="4"/>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85" name="Freeform 569"/>
              <p:cNvSpPr>
                <a:spLocks/>
              </p:cNvSpPr>
              <p:nvPr/>
            </p:nvSpPr>
            <p:spPr bwMode="auto">
              <a:xfrm>
                <a:off x="1565" y="1990"/>
                <a:ext cx="7" cy="2"/>
              </a:xfrm>
              <a:custGeom>
                <a:avLst/>
                <a:gdLst>
                  <a:gd name="T0" fmla="*/ 1 w 7"/>
                  <a:gd name="T1" fmla="*/ 2 h 2"/>
                  <a:gd name="T2" fmla="*/ 1 w 7"/>
                  <a:gd name="T3" fmla="*/ 2 h 2"/>
                  <a:gd name="T4" fmla="*/ 3 w 7"/>
                  <a:gd name="T5" fmla="*/ 2 h 2"/>
                  <a:gd name="T6" fmla="*/ 3 w 7"/>
                  <a:gd name="T7" fmla="*/ 2 h 2"/>
                  <a:gd name="T8" fmla="*/ 3 w 7"/>
                  <a:gd name="T9" fmla="*/ 2 h 2"/>
                  <a:gd name="T10" fmla="*/ 5 w 7"/>
                  <a:gd name="T11" fmla="*/ 2 h 2"/>
                  <a:gd name="T12" fmla="*/ 5 w 7"/>
                  <a:gd name="T13" fmla="*/ 2 h 2"/>
                  <a:gd name="T14" fmla="*/ 7 w 7"/>
                  <a:gd name="T15" fmla="*/ 2 h 2"/>
                  <a:gd name="T16" fmla="*/ 3 w 7"/>
                  <a:gd name="T17" fmla="*/ 0 h 2"/>
                  <a:gd name="T18" fmla="*/ 1 w 7"/>
                  <a:gd name="T19" fmla="*/ 0 h 2"/>
                  <a:gd name="T20" fmla="*/ 1 w 7"/>
                  <a:gd name="T21" fmla="*/ 0 h 2"/>
                  <a:gd name="T22" fmla="*/ 0 w 7"/>
                  <a:gd name="T23" fmla="*/ 0 h 2"/>
                  <a:gd name="T24" fmla="*/ 0 w 7"/>
                  <a:gd name="T25" fmla="*/ 0 h 2"/>
                  <a:gd name="T26" fmla="*/ 1 w 7"/>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
                    <a:moveTo>
                      <a:pt x="1" y="2"/>
                    </a:moveTo>
                    <a:lnTo>
                      <a:pt x="1" y="2"/>
                    </a:lnTo>
                    <a:lnTo>
                      <a:pt x="3" y="2"/>
                    </a:lnTo>
                    <a:lnTo>
                      <a:pt x="3" y="2"/>
                    </a:lnTo>
                    <a:lnTo>
                      <a:pt x="3" y="2"/>
                    </a:lnTo>
                    <a:lnTo>
                      <a:pt x="5" y="2"/>
                    </a:lnTo>
                    <a:lnTo>
                      <a:pt x="5" y="2"/>
                    </a:lnTo>
                    <a:lnTo>
                      <a:pt x="7" y="2"/>
                    </a:lnTo>
                    <a:lnTo>
                      <a:pt x="3" y="0"/>
                    </a:lnTo>
                    <a:lnTo>
                      <a:pt x="1" y="0"/>
                    </a:lnTo>
                    <a:lnTo>
                      <a:pt x="1" y="0"/>
                    </a:lnTo>
                    <a:lnTo>
                      <a:pt x="0" y="0"/>
                    </a:lnTo>
                    <a:lnTo>
                      <a:pt x="0" y="0"/>
                    </a:lnTo>
                    <a:lnTo>
                      <a:pt x="1" y="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86" name="Freeform 570"/>
              <p:cNvSpPr>
                <a:spLocks/>
              </p:cNvSpPr>
              <p:nvPr/>
            </p:nvSpPr>
            <p:spPr bwMode="auto">
              <a:xfrm>
                <a:off x="865" y="1789"/>
                <a:ext cx="3" cy="2"/>
              </a:xfrm>
              <a:custGeom>
                <a:avLst/>
                <a:gdLst>
                  <a:gd name="T0" fmla="*/ 2 w 3"/>
                  <a:gd name="T1" fmla="*/ 2 h 2"/>
                  <a:gd name="T2" fmla="*/ 3 w 3"/>
                  <a:gd name="T3" fmla="*/ 0 h 2"/>
                  <a:gd name="T4" fmla="*/ 3 w 3"/>
                  <a:gd name="T5" fmla="*/ 0 h 2"/>
                  <a:gd name="T6" fmla="*/ 0 w 3"/>
                  <a:gd name="T7" fmla="*/ 0 h 2"/>
                  <a:gd name="T8" fmla="*/ 0 w 3"/>
                  <a:gd name="T9" fmla="*/ 0 h 2"/>
                  <a:gd name="T10" fmla="*/ 0 w 3"/>
                  <a:gd name="T11" fmla="*/ 2 h 2"/>
                  <a:gd name="T12" fmla="*/ 2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2"/>
                    </a:moveTo>
                    <a:lnTo>
                      <a:pt x="3" y="0"/>
                    </a:lnTo>
                    <a:lnTo>
                      <a:pt x="3" y="0"/>
                    </a:lnTo>
                    <a:lnTo>
                      <a:pt x="0" y="0"/>
                    </a:lnTo>
                    <a:lnTo>
                      <a:pt x="0" y="0"/>
                    </a:lnTo>
                    <a:lnTo>
                      <a:pt x="0" y="2"/>
                    </a:lnTo>
                    <a:lnTo>
                      <a:pt x="2" y="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87" name="Freeform 571"/>
              <p:cNvSpPr>
                <a:spLocks noEditPoints="1"/>
              </p:cNvSpPr>
              <p:nvPr/>
            </p:nvSpPr>
            <p:spPr bwMode="auto">
              <a:xfrm>
                <a:off x="591" y="1229"/>
                <a:ext cx="1282" cy="658"/>
              </a:xfrm>
              <a:custGeom>
                <a:avLst/>
                <a:gdLst>
                  <a:gd name="T0" fmla="*/ 898 w 1282"/>
                  <a:gd name="T1" fmla="*/ 601 h 658"/>
                  <a:gd name="T2" fmla="*/ 856 w 1282"/>
                  <a:gd name="T3" fmla="*/ 577 h 658"/>
                  <a:gd name="T4" fmla="*/ 825 w 1282"/>
                  <a:gd name="T5" fmla="*/ 541 h 658"/>
                  <a:gd name="T6" fmla="*/ 782 w 1282"/>
                  <a:gd name="T7" fmla="*/ 538 h 658"/>
                  <a:gd name="T8" fmla="*/ 702 w 1282"/>
                  <a:gd name="T9" fmla="*/ 533 h 658"/>
                  <a:gd name="T10" fmla="*/ 253 w 1282"/>
                  <a:gd name="T11" fmla="*/ 512 h 658"/>
                  <a:gd name="T12" fmla="*/ 200 w 1282"/>
                  <a:gd name="T13" fmla="*/ 480 h 658"/>
                  <a:gd name="T14" fmla="*/ 195 w 1282"/>
                  <a:gd name="T15" fmla="*/ 454 h 658"/>
                  <a:gd name="T16" fmla="*/ 166 w 1282"/>
                  <a:gd name="T17" fmla="*/ 416 h 658"/>
                  <a:gd name="T18" fmla="*/ 140 w 1282"/>
                  <a:gd name="T19" fmla="*/ 371 h 658"/>
                  <a:gd name="T20" fmla="*/ 10 w 1282"/>
                  <a:gd name="T21" fmla="*/ 292 h 658"/>
                  <a:gd name="T22" fmla="*/ 99 w 1282"/>
                  <a:gd name="T23" fmla="*/ 85 h 658"/>
                  <a:gd name="T24" fmla="*/ 154 w 1282"/>
                  <a:gd name="T25" fmla="*/ 48 h 658"/>
                  <a:gd name="T26" fmla="*/ 127 w 1282"/>
                  <a:gd name="T27" fmla="*/ 76 h 658"/>
                  <a:gd name="T28" fmla="*/ 214 w 1282"/>
                  <a:gd name="T29" fmla="*/ 48 h 658"/>
                  <a:gd name="T30" fmla="*/ 257 w 1282"/>
                  <a:gd name="T31" fmla="*/ 69 h 658"/>
                  <a:gd name="T32" fmla="*/ 373 w 1282"/>
                  <a:gd name="T33" fmla="*/ 81 h 658"/>
                  <a:gd name="T34" fmla="*/ 490 w 1282"/>
                  <a:gd name="T35" fmla="*/ 115 h 658"/>
                  <a:gd name="T36" fmla="*/ 519 w 1282"/>
                  <a:gd name="T37" fmla="*/ 97 h 658"/>
                  <a:gd name="T38" fmla="*/ 536 w 1282"/>
                  <a:gd name="T39" fmla="*/ 86 h 658"/>
                  <a:gd name="T40" fmla="*/ 661 w 1282"/>
                  <a:gd name="T41" fmla="*/ 91 h 658"/>
                  <a:gd name="T42" fmla="*/ 688 w 1282"/>
                  <a:gd name="T43" fmla="*/ 124 h 658"/>
                  <a:gd name="T44" fmla="*/ 703 w 1282"/>
                  <a:gd name="T45" fmla="*/ 86 h 658"/>
                  <a:gd name="T46" fmla="*/ 671 w 1282"/>
                  <a:gd name="T47" fmla="*/ 52 h 658"/>
                  <a:gd name="T48" fmla="*/ 724 w 1282"/>
                  <a:gd name="T49" fmla="*/ 26 h 658"/>
                  <a:gd name="T50" fmla="*/ 739 w 1282"/>
                  <a:gd name="T51" fmla="*/ 64 h 658"/>
                  <a:gd name="T52" fmla="*/ 779 w 1282"/>
                  <a:gd name="T53" fmla="*/ 71 h 658"/>
                  <a:gd name="T54" fmla="*/ 830 w 1282"/>
                  <a:gd name="T55" fmla="*/ 93 h 658"/>
                  <a:gd name="T56" fmla="*/ 897 w 1282"/>
                  <a:gd name="T57" fmla="*/ 73 h 658"/>
                  <a:gd name="T58" fmla="*/ 861 w 1282"/>
                  <a:gd name="T59" fmla="*/ 143 h 658"/>
                  <a:gd name="T60" fmla="*/ 823 w 1282"/>
                  <a:gd name="T61" fmla="*/ 158 h 658"/>
                  <a:gd name="T62" fmla="*/ 785 w 1282"/>
                  <a:gd name="T63" fmla="*/ 205 h 658"/>
                  <a:gd name="T64" fmla="*/ 731 w 1282"/>
                  <a:gd name="T65" fmla="*/ 241 h 658"/>
                  <a:gd name="T66" fmla="*/ 700 w 1282"/>
                  <a:gd name="T67" fmla="*/ 325 h 658"/>
                  <a:gd name="T68" fmla="*/ 753 w 1282"/>
                  <a:gd name="T69" fmla="*/ 356 h 658"/>
                  <a:gd name="T70" fmla="*/ 862 w 1282"/>
                  <a:gd name="T71" fmla="*/ 401 h 658"/>
                  <a:gd name="T72" fmla="*/ 910 w 1282"/>
                  <a:gd name="T73" fmla="*/ 474 h 658"/>
                  <a:gd name="T74" fmla="*/ 933 w 1282"/>
                  <a:gd name="T75" fmla="*/ 445 h 658"/>
                  <a:gd name="T76" fmla="*/ 943 w 1282"/>
                  <a:gd name="T77" fmla="*/ 330 h 658"/>
                  <a:gd name="T78" fmla="*/ 951 w 1282"/>
                  <a:gd name="T79" fmla="*/ 285 h 658"/>
                  <a:gd name="T80" fmla="*/ 1020 w 1282"/>
                  <a:gd name="T81" fmla="*/ 244 h 658"/>
                  <a:gd name="T82" fmla="*/ 1073 w 1282"/>
                  <a:gd name="T83" fmla="*/ 273 h 658"/>
                  <a:gd name="T84" fmla="*/ 1090 w 1282"/>
                  <a:gd name="T85" fmla="*/ 322 h 658"/>
                  <a:gd name="T86" fmla="*/ 1133 w 1282"/>
                  <a:gd name="T87" fmla="*/ 306 h 658"/>
                  <a:gd name="T88" fmla="*/ 1170 w 1282"/>
                  <a:gd name="T89" fmla="*/ 322 h 658"/>
                  <a:gd name="T90" fmla="*/ 1194 w 1282"/>
                  <a:gd name="T91" fmla="*/ 366 h 658"/>
                  <a:gd name="T92" fmla="*/ 1217 w 1282"/>
                  <a:gd name="T93" fmla="*/ 401 h 658"/>
                  <a:gd name="T94" fmla="*/ 1259 w 1282"/>
                  <a:gd name="T95" fmla="*/ 431 h 658"/>
                  <a:gd name="T96" fmla="*/ 1241 w 1282"/>
                  <a:gd name="T97" fmla="*/ 481 h 658"/>
                  <a:gd name="T98" fmla="*/ 1133 w 1282"/>
                  <a:gd name="T99" fmla="*/ 502 h 658"/>
                  <a:gd name="T100" fmla="*/ 1069 w 1282"/>
                  <a:gd name="T101" fmla="*/ 550 h 658"/>
                  <a:gd name="T102" fmla="*/ 1153 w 1282"/>
                  <a:gd name="T103" fmla="*/ 540 h 658"/>
                  <a:gd name="T104" fmla="*/ 1148 w 1282"/>
                  <a:gd name="T105" fmla="*/ 574 h 658"/>
                  <a:gd name="T106" fmla="*/ 1213 w 1282"/>
                  <a:gd name="T107" fmla="*/ 567 h 658"/>
                  <a:gd name="T108" fmla="*/ 1157 w 1282"/>
                  <a:gd name="T109" fmla="*/ 612 h 658"/>
                  <a:gd name="T110" fmla="*/ 1150 w 1282"/>
                  <a:gd name="T111" fmla="*/ 596 h 658"/>
                  <a:gd name="T112" fmla="*/ 1088 w 1282"/>
                  <a:gd name="T113" fmla="*/ 560 h 658"/>
                  <a:gd name="T114" fmla="*/ 960 w 1282"/>
                  <a:gd name="T115" fmla="*/ 624 h 658"/>
                  <a:gd name="T116" fmla="*/ 907 w 1282"/>
                  <a:gd name="T117" fmla="*/ 648 h 658"/>
                  <a:gd name="T118" fmla="*/ 214 w 1282"/>
                  <a:gd name="T119" fmla="*/ 473 h 658"/>
                  <a:gd name="T120" fmla="*/ 1071 w 1282"/>
                  <a:gd name="T121" fmla="*/ 325 h 658"/>
                  <a:gd name="T122" fmla="*/ 782 w 1282"/>
                  <a:gd name="T123" fmla="*/ 170 h 658"/>
                  <a:gd name="T124" fmla="*/ 654 w 1282"/>
                  <a:gd name="T125" fmla="*/ 11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2" h="658">
                    <a:moveTo>
                      <a:pt x="878" y="658"/>
                    </a:moveTo>
                    <a:lnTo>
                      <a:pt x="878" y="658"/>
                    </a:lnTo>
                    <a:lnTo>
                      <a:pt x="876" y="658"/>
                    </a:lnTo>
                    <a:lnTo>
                      <a:pt x="876" y="658"/>
                    </a:lnTo>
                    <a:lnTo>
                      <a:pt x="873" y="656"/>
                    </a:lnTo>
                    <a:lnTo>
                      <a:pt x="871" y="656"/>
                    </a:lnTo>
                    <a:lnTo>
                      <a:pt x="871" y="655"/>
                    </a:lnTo>
                    <a:lnTo>
                      <a:pt x="871" y="651"/>
                    </a:lnTo>
                    <a:lnTo>
                      <a:pt x="873" y="650"/>
                    </a:lnTo>
                    <a:lnTo>
                      <a:pt x="876" y="650"/>
                    </a:lnTo>
                    <a:lnTo>
                      <a:pt x="878" y="650"/>
                    </a:lnTo>
                    <a:lnTo>
                      <a:pt x="878" y="650"/>
                    </a:lnTo>
                    <a:lnTo>
                      <a:pt x="880" y="648"/>
                    </a:lnTo>
                    <a:lnTo>
                      <a:pt x="880" y="643"/>
                    </a:lnTo>
                    <a:lnTo>
                      <a:pt x="881" y="639"/>
                    </a:lnTo>
                    <a:lnTo>
                      <a:pt x="883" y="638"/>
                    </a:lnTo>
                    <a:lnTo>
                      <a:pt x="885" y="638"/>
                    </a:lnTo>
                    <a:lnTo>
                      <a:pt x="888" y="634"/>
                    </a:lnTo>
                    <a:lnTo>
                      <a:pt x="890" y="632"/>
                    </a:lnTo>
                    <a:lnTo>
                      <a:pt x="890" y="632"/>
                    </a:lnTo>
                    <a:lnTo>
                      <a:pt x="890" y="632"/>
                    </a:lnTo>
                    <a:lnTo>
                      <a:pt x="890" y="632"/>
                    </a:lnTo>
                    <a:lnTo>
                      <a:pt x="890" y="626"/>
                    </a:lnTo>
                    <a:lnTo>
                      <a:pt x="890" y="622"/>
                    </a:lnTo>
                    <a:lnTo>
                      <a:pt x="890" y="619"/>
                    </a:lnTo>
                    <a:lnTo>
                      <a:pt x="890" y="619"/>
                    </a:lnTo>
                    <a:lnTo>
                      <a:pt x="892" y="617"/>
                    </a:lnTo>
                    <a:lnTo>
                      <a:pt x="893" y="613"/>
                    </a:lnTo>
                    <a:lnTo>
                      <a:pt x="893" y="613"/>
                    </a:lnTo>
                    <a:lnTo>
                      <a:pt x="893" y="613"/>
                    </a:lnTo>
                    <a:lnTo>
                      <a:pt x="893" y="613"/>
                    </a:lnTo>
                    <a:lnTo>
                      <a:pt x="895" y="610"/>
                    </a:lnTo>
                    <a:lnTo>
                      <a:pt x="897" y="608"/>
                    </a:lnTo>
                    <a:lnTo>
                      <a:pt x="897" y="608"/>
                    </a:lnTo>
                    <a:lnTo>
                      <a:pt x="897" y="608"/>
                    </a:lnTo>
                    <a:lnTo>
                      <a:pt x="897" y="607"/>
                    </a:lnTo>
                    <a:lnTo>
                      <a:pt x="895" y="605"/>
                    </a:lnTo>
                    <a:lnTo>
                      <a:pt x="893" y="603"/>
                    </a:lnTo>
                    <a:lnTo>
                      <a:pt x="892" y="601"/>
                    </a:lnTo>
                    <a:lnTo>
                      <a:pt x="890" y="601"/>
                    </a:lnTo>
                    <a:lnTo>
                      <a:pt x="892" y="598"/>
                    </a:lnTo>
                    <a:lnTo>
                      <a:pt x="895" y="596"/>
                    </a:lnTo>
                    <a:lnTo>
                      <a:pt x="897" y="598"/>
                    </a:lnTo>
                    <a:lnTo>
                      <a:pt x="898" y="601"/>
                    </a:lnTo>
                    <a:lnTo>
                      <a:pt x="902" y="603"/>
                    </a:lnTo>
                    <a:lnTo>
                      <a:pt x="904" y="605"/>
                    </a:lnTo>
                    <a:lnTo>
                      <a:pt x="905" y="607"/>
                    </a:lnTo>
                    <a:lnTo>
                      <a:pt x="907" y="608"/>
                    </a:lnTo>
                    <a:lnTo>
                      <a:pt x="912" y="610"/>
                    </a:lnTo>
                    <a:lnTo>
                      <a:pt x="914" y="610"/>
                    </a:lnTo>
                    <a:lnTo>
                      <a:pt x="914" y="610"/>
                    </a:lnTo>
                    <a:lnTo>
                      <a:pt x="916" y="608"/>
                    </a:lnTo>
                    <a:lnTo>
                      <a:pt x="916" y="607"/>
                    </a:lnTo>
                    <a:lnTo>
                      <a:pt x="916" y="607"/>
                    </a:lnTo>
                    <a:lnTo>
                      <a:pt x="916" y="607"/>
                    </a:lnTo>
                    <a:lnTo>
                      <a:pt x="916" y="605"/>
                    </a:lnTo>
                    <a:lnTo>
                      <a:pt x="916" y="603"/>
                    </a:lnTo>
                    <a:lnTo>
                      <a:pt x="916" y="603"/>
                    </a:lnTo>
                    <a:lnTo>
                      <a:pt x="917" y="603"/>
                    </a:lnTo>
                    <a:lnTo>
                      <a:pt x="916" y="601"/>
                    </a:lnTo>
                    <a:lnTo>
                      <a:pt x="916" y="601"/>
                    </a:lnTo>
                    <a:lnTo>
                      <a:pt x="916" y="601"/>
                    </a:lnTo>
                    <a:lnTo>
                      <a:pt x="916" y="598"/>
                    </a:lnTo>
                    <a:lnTo>
                      <a:pt x="916" y="598"/>
                    </a:lnTo>
                    <a:lnTo>
                      <a:pt x="914" y="596"/>
                    </a:lnTo>
                    <a:lnTo>
                      <a:pt x="912" y="595"/>
                    </a:lnTo>
                    <a:lnTo>
                      <a:pt x="912" y="595"/>
                    </a:lnTo>
                    <a:lnTo>
                      <a:pt x="910" y="595"/>
                    </a:lnTo>
                    <a:lnTo>
                      <a:pt x="909" y="591"/>
                    </a:lnTo>
                    <a:lnTo>
                      <a:pt x="909" y="591"/>
                    </a:lnTo>
                    <a:lnTo>
                      <a:pt x="907" y="588"/>
                    </a:lnTo>
                    <a:lnTo>
                      <a:pt x="905" y="588"/>
                    </a:lnTo>
                    <a:lnTo>
                      <a:pt x="905" y="586"/>
                    </a:lnTo>
                    <a:lnTo>
                      <a:pt x="904" y="586"/>
                    </a:lnTo>
                    <a:lnTo>
                      <a:pt x="895" y="584"/>
                    </a:lnTo>
                    <a:lnTo>
                      <a:pt x="890" y="583"/>
                    </a:lnTo>
                    <a:lnTo>
                      <a:pt x="886" y="583"/>
                    </a:lnTo>
                    <a:lnTo>
                      <a:pt x="883" y="583"/>
                    </a:lnTo>
                    <a:lnTo>
                      <a:pt x="881" y="583"/>
                    </a:lnTo>
                    <a:lnTo>
                      <a:pt x="878" y="581"/>
                    </a:lnTo>
                    <a:lnTo>
                      <a:pt x="874" y="581"/>
                    </a:lnTo>
                    <a:lnTo>
                      <a:pt x="871" y="581"/>
                    </a:lnTo>
                    <a:lnTo>
                      <a:pt x="868" y="581"/>
                    </a:lnTo>
                    <a:lnTo>
                      <a:pt x="862" y="579"/>
                    </a:lnTo>
                    <a:lnTo>
                      <a:pt x="859" y="577"/>
                    </a:lnTo>
                    <a:lnTo>
                      <a:pt x="857" y="579"/>
                    </a:lnTo>
                    <a:lnTo>
                      <a:pt x="857" y="579"/>
                    </a:lnTo>
                    <a:lnTo>
                      <a:pt x="856" y="577"/>
                    </a:lnTo>
                    <a:lnTo>
                      <a:pt x="854" y="574"/>
                    </a:lnTo>
                    <a:lnTo>
                      <a:pt x="852" y="574"/>
                    </a:lnTo>
                    <a:lnTo>
                      <a:pt x="850" y="572"/>
                    </a:lnTo>
                    <a:lnTo>
                      <a:pt x="849" y="572"/>
                    </a:lnTo>
                    <a:lnTo>
                      <a:pt x="849" y="572"/>
                    </a:lnTo>
                    <a:lnTo>
                      <a:pt x="847" y="571"/>
                    </a:lnTo>
                    <a:lnTo>
                      <a:pt x="847" y="571"/>
                    </a:lnTo>
                    <a:lnTo>
                      <a:pt x="849" y="567"/>
                    </a:lnTo>
                    <a:lnTo>
                      <a:pt x="849" y="567"/>
                    </a:lnTo>
                    <a:lnTo>
                      <a:pt x="849" y="567"/>
                    </a:lnTo>
                    <a:lnTo>
                      <a:pt x="847" y="567"/>
                    </a:lnTo>
                    <a:lnTo>
                      <a:pt x="844" y="565"/>
                    </a:lnTo>
                    <a:lnTo>
                      <a:pt x="842" y="564"/>
                    </a:lnTo>
                    <a:lnTo>
                      <a:pt x="845" y="562"/>
                    </a:lnTo>
                    <a:lnTo>
                      <a:pt x="845" y="562"/>
                    </a:lnTo>
                    <a:lnTo>
                      <a:pt x="845" y="562"/>
                    </a:lnTo>
                    <a:lnTo>
                      <a:pt x="845" y="562"/>
                    </a:lnTo>
                    <a:lnTo>
                      <a:pt x="845" y="559"/>
                    </a:lnTo>
                    <a:lnTo>
                      <a:pt x="845" y="559"/>
                    </a:lnTo>
                    <a:lnTo>
                      <a:pt x="845" y="559"/>
                    </a:lnTo>
                    <a:lnTo>
                      <a:pt x="844" y="555"/>
                    </a:lnTo>
                    <a:lnTo>
                      <a:pt x="842" y="553"/>
                    </a:lnTo>
                    <a:lnTo>
                      <a:pt x="842" y="553"/>
                    </a:lnTo>
                    <a:lnTo>
                      <a:pt x="842" y="553"/>
                    </a:lnTo>
                    <a:lnTo>
                      <a:pt x="840" y="552"/>
                    </a:lnTo>
                    <a:lnTo>
                      <a:pt x="840" y="552"/>
                    </a:lnTo>
                    <a:lnTo>
                      <a:pt x="842" y="548"/>
                    </a:lnTo>
                    <a:lnTo>
                      <a:pt x="842" y="548"/>
                    </a:lnTo>
                    <a:lnTo>
                      <a:pt x="840" y="548"/>
                    </a:lnTo>
                    <a:lnTo>
                      <a:pt x="839" y="548"/>
                    </a:lnTo>
                    <a:lnTo>
                      <a:pt x="839" y="548"/>
                    </a:lnTo>
                    <a:lnTo>
                      <a:pt x="837" y="548"/>
                    </a:lnTo>
                    <a:lnTo>
                      <a:pt x="837" y="548"/>
                    </a:lnTo>
                    <a:lnTo>
                      <a:pt x="833" y="548"/>
                    </a:lnTo>
                    <a:lnTo>
                      <a:pt x="833" y="548"/>
                    </a:lnTo>
                    <a:lnTo>
                      <a:pt x="832" y="548"/>
                    </a:lnTo>
                    <a:lnTo>
                      <a:pt x="832" y="548"/>
                    </a:lnTo>
                    <a:lnTo>
                      <a:pt x="830" y="548"/>
                    </a:lnTo>
                    <a:lnTo>
                      <a:pt x="830" y="548"/>
                    </a:lnTo>
                    <a:lnTo>
                      <a:pt x="830" y="547"/>
                    </a:lnTo>
                    <a:lnTo>
                      <a:pt x="828" y="547"/>
                    </a:lnTo>
                    <a:lnTo>
                      <a:pt x="828" y="547"/>
                    </a:lnTo>
                    <a:lnTo>
                      <a:pt x="827" y="545"/>
                    </a:lnTo>
                    <a:lnTo>
                      <a:pt x="825" y="541"/>
                    </a:lnTo>
                    <a:lnTo>
                      <a:pt x="825" y="541"/>
                    </a:lnTo>
                    <a:lnTo>
                      <a:pt x="825" y="540"/>
                    </a:lnTo>
                    <a:lnTo>
                      <a:pt x="825" y="540"/>
                    </a:lnTo>
                    <a:lnTo>
                      <a:pt x="821" y="536"/>
                    </a:lnTo>
                    <a:lnTo>
                      <a:pt x="820" y="534"/>
                    </a:lnTo>
                    <a:lnTo>
                      <a:pt x="818" y="533"/>
                    </a:lnTo>
                    <a:lnTo>
                      <a:pt x="818" y="531"/>
                    </a:lnTo>
                    <a:lnTo>
                      <a:pt x="818" y="531"/>
                    </a:lnTo>
                    <a:lnTo>
                      <a:pt x="818" y="533"/>
                    </a:lnTo>
                    <a:lnTo>
                      <a:pt x="818" y="533"/>
                    </a:lnTo>
                    <a:lnTo>
                      <a:pt x="816" y="531"/>
                    </a:lnTo>
                    <a:lnTo>
                      <a:pt x="816" y="531"/>
                    </a:lnTo>
                    <a:lnTo>
                      <a:pt x="813" y="531"/>
                    </a:lnTo>
                    <a:lnTo>
                      <a:pt x="806" y="531"/>
                    </a:lnTo>
                    <a:lnTo>
                      <a:pt x="806" y="531"/>
                    </a:lnTo>
                    <a:lnTo>
                      <a:pt x="804" y="531"/>
                    </a:lnTo>
                    <a:lnTo>
                      <a:pt x="804" y="531"/>
                    </a:lnTo>
                    <a:lnTo>
                      <a:pt x="801" y="529"/>
                    </a:lnTo>
                    <a:lnTo>
                      <a:pt x="799" y="533"/>
                    </a:lnTo>
                    <a:lnTo>
                      <a:pt x="799" y="529"/>
                    </a:lnTo>
                    <a:lnTo>
                      <a:pt x="797" y="528"/>
                    </a:lnTo>
                    <a:lnTo>
                      <a:pt x="796" y="528"/>
                    </a:lnTo>
                    <a:lnTo>
                      <a:pt x="794" y="529"/>
                    </a:lnTo>
                    <a:lnTo>
                      <a:pt x="796" y="529"/>
                    </a:lnTo>
                    <a:lnTo>
                      <a:pt x="797" y="531"/>
                    </a:lnTo>
                    <a:lnTo>
                      <a:pt x="797" y="531"/>
                    </a:lnTo>
                    <a:lnTo>
                      <a:pt x="797" y="531"/>
                    </a:lnTo>
                    <a:lnTo>
                      <a:pt x="797" y="533"/>
                    </a:lnTo>
                    <a:lnTo>
                      <a:pt x="796" y="533"/>
                    </a:lnTo>
                    <a:lnTo>
                      <a:pt x="796" y="533"/>
                    </a:lnTo>
                    <a:lnTo>
                      <a:pt x="792" y="533"/>
                    </a:lnTo>
                    <a:lnTo>
                      <a:pt x="792" y="533"/>
                    </a:lnTo>
                    <a:lnTo>
                      <a:pt x="792" y="533"/>
                    </a:lnTo>
                    <a:lnTo>
                      <a:pt x="792" y="533"/>
                    </a:lnTo>
                    <a:lnTo>
                      <a:pt x="792" y="533"/>
                    </a:lnTo>
                    <a:lnTo>
                      <a:pt x="791" y="531"/>
                    </a:lnTo>
                    <a:lnTo>
                      <a:pt x="791" y="531"/>
                    </a:lnTo>
                    <a:lnTo>
                      <a:pt x="791" y="531"/>
                    </a:lnTo>
                    <a:lnTo>
                      <a:pt x="791" y="536"/>
                    </a:lnTo>
                    <a:lnTo>
                      <a:pt x="789" y="536"/>
                    </a:lnTo>
                    <a:lnTo>
                      <a:pt x="785" y="538"/>
                    </a:lnTo>
                    <a:lnTo>
                      <a:pt x="784" y="541"/>
                    </a:lnTo>
                    <a:lnTo>
                      <a:pt x="782" y="538"/>
                    </a:lnTo>
                    <a:lnTo>
                      <a:pt x="782" y="538"/>
                    </a:lnTo>
                    <a:lnTo>
                      <a:pt x="779" y="541"/>
                    </a:lnTo>
                    <a:lnTo>
                      <a:pt x="779" y="545"/>
                    </a:lnTo>
                    <a:lnTo>
                      <a:pt x="775" y="547"/>
                    </a:lnTo>
                    <a:lnTo>
                      <a:pt x="774" y="547"/>
                    </a:lnTo>
                    <a:lnTo>
                      <a:pt x="774" y="548"/>
                    </a:lnTo>
                    <a:lnTo>
                      <a:pt x="768" y="547"/>
                    </a:lnTo>
                    <a:lnTo>
                      <a:pt x="768" y="547"/>
                    </a:lnTo>
                    <a:lnTo>
                      <a:pt x="765" y="545"/>
                    </a:lnTo>
                    <a:lnTo>
                      <a:pt x="765" y="545"/>
                    </a:lnTo>
                    <a:lnTo>
                      <a:pt x="762" y="545"/>
                    </a:lnTo>
                    <a:lnTo>
                      <a:pt x="758" y="545"/>
                    </a:lnTo>
                    <a:lnTo>
                      <a:pt x="758" y="545"/>
                    </a:lnTo>
                    <a:lnTo>
                      <a:pt x="755" y="543"/>
                    </a:lnTo>
                    <a:lnTo>
                      <a:pt x="755" y="543"/>
                    </a:lnTo>
                    <a:lnTo>
                      <a:pt x="753" y="541"/>
                    </a:lnTo>
                    <a:lnTo>
                      <a:pt x="753" y="541"/>
                    </a:lnTo>
                    <a:lnTo>
                      <a:pt x="753" y="543"/>
                    </a:lnTo>
                    <a:lnTo>
                      <a:pt x="751" y="545"/>
                    </a:lnTo>
                    <a:lnTo>
                      <a:pt x="748" y="547"/>
                    </a:lnTo>
                    <a:lnTo>
                      <a:pt x="744" y="547"/>
                    </a:lnTo>
                    <a:lnTo>
                      <a:pt x="744" y="547"/>
                    </a:lnTo>
                    <a:lnTo>
                      <a:pt x="741" y="543"/>
                    </a:lnTo>
                    <a:lnTo>
                      <a:pt x="741" y="543"/>
                    </a:lnTo>
                    <a:lnTo>
                      <a:pt x="739" y="541"/>
                    </a:lnTo>
                    <a:lnTo>
                      <a:pt x="736" y="541"/>
                    </a:lnTo>
                    <a:lnTo>
                      <a:pt x="736" y="541"/>
                    </a:lnTo>
                    <a:lnTo>
                      <a:pt x="732" y="541"/>
                    </a:lnTo>
                    <a:lnTo>
                      <a:pt x="732" y="541"/>
                    </a:lnTo>
                    <a:lnTo>
                      <a:pt x="732" y="541"/>
                    </a:lnTo>
                    <a:lnTo>
                      <a:pt x="729" y="541"/>
                    </a:lnTo>
                    <a:lnTo>
                      <a:pt x="729" y="541"/>
                    </a:lnTo>
                    <a:lnTo>
                      <a:pt x="727" y="540"/>
                    </a:lnTo>
                    <a:lnTo>
                      <a:pt x="726" y="538"/>
                    </a:lnTo>
                    <a:lnTo>
                      <a:pt x="724" y="536"/>
                    </a:lnTo>
                    <a:lnTo>
                      <a:pt x="722" y="536"/>
                    </a:lnTo>
                    <a:lnTo>
                      <a:pt x="720" y="536"/>
                    </a:lnTo>
                    <a:lnTo>
                      <a:pt x="717" y="536"/>
                    </a:lnTo>
                    <a:lnTo>
                      <a:pt x="714" y="538"/>
                    </a:lnTo>
                    <a:lnTo>
                      <a:pt x="708" y="536"/>
                    </a:lnTo>
                    <a:lnTo>
                      <a:pt x="707" y="534"/>
                    </a:lnTo>
                    <a:lnTo>
                      <a:pt x="703" y="533"/>
                    </a:lnTo>
                    <a:lnTo>
                      <a:pt x="703" y="533"/>
                    </a:lnTo>
                    <a:lnTo>
                      <a:pt x="702" y="533"/>
                    </a:lnTo>
                    <a:lnTo>
                      <a:pt x="702" y="533"/>
                    </a:lnTo>
                    <a:lnTo>
                      <a:pt x="700" y="533"/>
                    </a:lnTo>
                    <a:lnTo>
                      <a:pt x="700" y="533"/>
                    </a:lnTo>
                    <a:lnTo>
                      <a:pt x="700" y="533"/>
                    </a:lnTo>
                    <a:lnTo>
                      <a:pt x="700" y="533"/>
                    </a:lnTo>
                    <a:lnTo>
                      <a:pt x="697" y="531"/>
                    </a:lnTo>
                    <a:lnTo>
                      <a:pt x="697" y="531"/>
                    </a:lnTo>
                    <a:lnTo>
                      <a:pt x="697" y="531"/>
                    </a:lnTo>
                    <a:lnTo>
                      <a:pt x="697" y="531"/>
                    </a:lnTo>
                    <a:lnTo>
                      <a:pt x="697" y="528"/>
                    </a:lnTo>
                    <a:lnTo>
                      <a:pt x="697" y="528"/>
                    </a:lnTo>
                    <a:lnTo>
                      <a:pt x="695" y="526"/>
                    </a:lnTo>
                    <a:lnTo>
                      <a:pt x="693" y="522"/>
                    </a:lnTo>
                    <a:lnTo>
                      <a:pt x="693" y="521"/>
                    </a:lnTo>
                    <a:lnTo>
                      <a:pt x="691" y="521"/>
                    </a:lnTo>
                    <a:lnTo>
                      <a:pt x="691" y="521"/>
                    </a:lnTo>
                    <a:lnTo>
                      <a:pt x="691" y="521"/>
                    </a:lnTo>
                    <a:lnTo>
                      <a:pt x="691" y="522"/>
                    </a:lnTo>
                    <a:lnTo>
                      <a:pt x="691" y="526"/>
                    </a:lnTo>
                    <a:lnTo>
                      <a:pt x="691" y="526"/>
                    </a:lnTo>
                    <a:lnTo>
                      <a:pt x="691" y="528"/>
                    </a:lnTo>
                    <a:lnTo>
                      <a:pt x="690" y="529"/>
                    </a:lnTo>
                    <a:lnTo>
                      <a:pt x="276" y="529"/>
                    </a:lnTo>
                    <a:lnTo>
                      <a:pt x="274" y="528"/>
                    </a:lnTo>
                    <a:lnTo>
                      <a:pt x="272" y="526"/>
                    </a:lnTo>
                    <a:lnTo>
                      <a:pt x="269" y="524"/>
                    </a:lnTo>
                    <a:lnTo>
                      <a:pt x="269" y="524"/>
                    </a:lnTo>
                    <a:lnTo>
                      <a:pt x="269" y="521"/>
                    </a:lnTo>
                    <a:lnTo>
                      <a:pt x="269" y="521"/>
                    </a:lnTo>
                    <a:lnTo>
                      <a:pt x="269" y="521"/>
                    </a:lnTo>
                    <a:lnTo>
                      <a:pt x="267" y="519"/>
                    </a:lnTo>
                    <a:lnTo>
                      <a:pt x="267" y="517"/>
                    </a:lnTo>
                    <a:lnTo>
                      <a:pt x="267" y="517"/>
                    </a:lnTo>
                    <a:lnTo>
                      <a:pt x="267" y="517"/>
                    </a:lnTo>
                    <a:lnTo>
                      <a:pt x="267" y="516"/>
                    </a:lnTo>
                    <a:lnTo>
                      <a:pt x="267" y="516"/>
                    </a:lnTo>
                    <a:lnTo>
                      <a:pt x="264" y="519"/>
                    </a:lnTo>
                    <a:lnTo>
                      <a:pt x="257" y="519"/>
                    </a:lnTo>
                    <a:lnTo>
                      <a:pt x="257" y="514"/>
                    </a:lnTo>
                    <a:lnTo>
                      <a:pt x="259" y="512"/>
                    </a:lnTo>
                    <a:lnTo>
                      <a:pt x="255" y="512"/>
                    </a:lnTo>
                    <a:lnTo>
                      <a:pt x="257" y="510"/>
                    </a:lnTo>
                    <a:lnTo>
                      <a:pt x="257" y="510"/>
                    </a:lnTo>
                    <a:lnTo>
                      <a:pt x="253" y="512"/>
                    </a:lnTo>
                    <a:lnTo>
                      <a:pt x="253" y="512"/>
                    </a:lnTo>
                    <a:lnTo>
                      <a:pt x="252" y="512"/>
                    </a:lnTo>
                    <a:lnTo>
                      <a:pt x="247" y="509"/>
                    </a:lnTo>
                    <a:lnTo>
                      <a:pt x="247" y="505"/>
                    </a:lnTo>
                    <a:lnTo>
                      <a:pt x="247" y="505"/>
                    </a:lnTo>
                    <a:lnTo>
                      <a:pt x="247" y="505"/>
                    </a:lnTo>
                    <a:lnTo>
                      <a:pt x="247" y="504"/>
                    </a:lnTo>
                    <a:lnTo>
                      <a:pt x="247" y="502"/>
                    </a:lnTo>
                    <a:lnTo>
                      <a:pt x="247" y="502"/>
                    </a:lnTo>
                    <a:lnTo>
                      <a:pt x="247" y="502"/>
                    </a:lnTo>
                    <a:lnTo>
                      <a:pt x="247" y="502"/>
                    </a:lnTo>
                    <a:lnTo>
                      <a:pt x="247" y="500"/>
                    </a:lnTo>
                    <a:lnTo>
                      <a:pt x="247" y="500"/>
                    </a:lnTo>
                    <a:lnTo>
                      <a:pt x="243" y="500"/>
                    </a:lnTo>
                    <a:lnTo>
                      <a:pt x="240" y="498"/>
                    </a:lnTo>
                    <a:lnTo>
                      <a:pt x="241" y="497"/>
                    </a:lnTo>
                    <a:lnTo>
                      <a:pt x="238" y="498"/>
                    </a:lnTo>
                    <a:lnTo>
                      <a:pt x="235" y="498"/>
                    </a:lnTo>
                    <a:lnTo>
                      <a:pt x="235" y="497"/>
                    </a:lnTo>
                    <a:lnTo>
                      <a:pt x="235" y="497"/>
                    </a:lnTo>
                    <a:lnTo>
                      <a:pt x="224" y="497"/>
                    </a:lnTo>
                    <a:lnTo>
                      <a:pt x="226" y="495"/>
                    </a:lnTo>
                    <a:lnTo>
                      <a:pt x="226" y="495"/>
                    </a:lnTo>
                    <a:lnTo>
                      <a:pt x="226" y="495"/>
                    </a:lnTo>
                    <a:lnTo>
                      <a:pt x="224" y="495"/>
                    </a:lnTo>
                    <a:lnTo>
                      <a:pt x="224" y="492"/>
                    </a:lnTo>
                    <a:lnTo>
                      <a:pt x="224" y="492"/>
                    </a:lnTo>
                    <a:lnTo>
                      <a:pt x="223" y="490"/>
                    </a:lnTo>
                    <a:lnTo>
                      <a:pt x="223" y="488"/>
                    </a:lnTo>
                    <a:lnTo>
                      <a:pt x="221" y="488"/>
                    </a:lnTo>
                    <a:lnTo>
                      <a:pt x="217" y="490"/>
                    </a:lnTo>
                    <a:lnTo>
                      <a:pt x="217" y="490"/>
                    </a:lnTo>
                    <a:lnTo>
                      <a:pt x="216" y="490"/>
                    </a:lnTo>
                    <a:lnTo>
                      <a:pt x="216" y="490"/>
                    </a:lnTo>
                    <a:lnTo>
                      <a:pt x="212" y="490"/>
                    </a:lnTo>
                    <a:lnTo>
                      <a:pt x="212" y="490"/>
                    </a:lnTo>
                    <a:lnTo>
                      <a:pt x="212" y="490"/>
                    </a:lnTo>
                    <a:lnTo>
                      <a:pt x="212" y="490"/>
                    </a:lnTo>
                    <a:lnTo>
                      <a:pt x="205" y="488"/>
                    </a:lnTo>
                    <a:lnTo>
                      <a:pt x="205" y="486"/>
                    </a:lnTo>
                    <a:lnTo>
                      <a:pt x="204" y="485"/>
                    </a:lnTo>
                    <a:lnTo>
                      <a:pt x="204" y="485"/>
                    </a:lnTo>
                    <a:lnTo>
                      <a:pt x="204" y="481"/>
                    </a:lnTo>
                    <a:lnTo>
                      <a:pt x="204" y="481"/>
                    </a:lnTo>
                    <a:lnTo>
                      <a:pt x="200" y="480"/>
                    </a:lnTo>
                    <a:lnTo>
                      <a:pt x="200" y="480"/>
                    </a:lnTo>
                    <a:lnTo>
                      <a:pt x="202" y="478"/>
                    </a:lnTo>
                    <a:lnTo>
                      <a:pt x="202" y="478"/>
                    </a:lnTo>
                    <a:lnTo>
                      <a:pt x="202" y="478"/>
                    </a:lnTo>
                    <a:lnTo>
                      <a:pt x="202" y="478"/>
                    </a:lnTo>
                    <a:lnTo>
                      <a:pt x="200" y="476"/>
                    </a:lnTo>
                    <a:lnTo>
                      <a:pt x="200" y="476"/>
                    </a:lnTo>
                    <a:lnTo>
                      <a:pt x="199" y="474"/>
                    </a:lnTo>
                    <a:lnTo>
                      <a:pt x="199" y="471"/>
                    </a:lnTo>
                    <a:lnTo>
                      <a:pt x="200" y="468"/>
                    </a:lnTo>
                    <a:lnTo>
                      <a:pt x="204" y="466"/>
                    </a:lnTo>
                    <a:lnTo>
                      <a:pt x="205" y="464"/>
                    </a:lnTo>
                    <a:lnTo>
                      <a:pt x="205" y="462"/>
                    </a:lnTo>
                    <a:lnTo>
                      <a:pt x="209" y="461"/>
                    </a:lnTo>
                    <a:lnTo>
                      <a:pt x="211" y="461"/>
                    </a:lnTo>
                    <a:lnTo>
                      <a:pt x="211" y="461"/>
                    </a:lnTo>
                    <a:lnTo>
                      <a:pt x="212" y="461"/>
                    </a:lnTo>
                    <a:lnTo>
                      <a:pt x="212" y="461"/>
                    </a:lnTo>
                    <a:lnTo>
                      <a:pt x="214" y="462"/>
                    </a:lnTo>
                    <a:lnTo>
                      <a:pt x="214" y="461"/>
                    </a:lnTo>
                    <a:lnTo>
                      <a:pt x="214" y="461"/>
                    </a:lnTo>
                    <a:lnTo>
                      <a:pt x="214" y="461"/>
                    </a:lnTo>
                    <a:lnTo>
                      <a:pt x="212" y="461"/>
                    </a:lnTo>
                    <a:lnTo>
                      <a:pt x="209" y="461"/>
                    </a:lnTo>
                    <a:lnTo>
                      <a:pt x="209" y="459"/>
                    </a:lnTo>
                    <a:lnTo>
                      <a:pt x="209" y="459"/>
                    </a:lnTo>
                    <a:lnTo>
                      <a:pt x="209" y="456"/>
                    </a:lnTo>
                    <a:lnTo>
                      <a:pt x="209" y="456"/>
                    </a:lnTo>
                    <a:lnTo>
                      <a:pt x="209" y="457"/>
                    </a:lnTo>
                    <a:lnTo>
                      <a:pt x="209" y="457"/>
                    </a:lnTo>
                    <a:lnTo>
                      <a:pt x="205" y="459"/>
                    </a:lnTo>
                    <a:lnTo>
                      <a:pt x="204" y="461"/>
                    </a:lnTo>
                    <a:lnTo>
                      <a:pt x="202" y="461"/>
                    </a:lnTo>
                    <a:lnTo>
                      <a:pt x="202" y="462"/>
                    </a:lnTo>
                    <a:lnTo>
                      <a:pt x="200" y="462"/>
                    </a:lnTo>
                    <a:lnTo>
                      <a:pt x="197" y="461"/>
                    </a:lnTo>
                    <a:lnTo>
                      <a:pt x="199" y="457"/>
                    </a:lnTo>
                    <a:lnTo>
                      <a:pt x="199" y="457"/>
                    </a:lnTo>
                    <a:lnTo>
                      <a:pt x="195" y="459"/>
                    </a:lnTo>
                    <a:lnTo>
                      <a:pt x="195" y="459"/>
                    </a:lnTo>
                    <a:lnTo>
                      <a:pt x="194" y="457"/>
                    </a:lnTo>
                    <a:lnTo>
                      <a:pt x="194" y="457"/>
                    </a:lnTo>
                    <a:lnTo>
                      <a:pt x="194" y="456"/>
                    </a:lnTo>
                    <a:lnTo>
                      <a:pt x="195" y="454"/>
                    </a:lnTo>
                    <a:lnTo>
                      <a:pt x="195" y="454"/>
                    </a:lnTo>
                    <a:lnTo>
                      <a:pt x="195" y="452"/>
                    </a:lnTo>
                    <a:lnTo>
                      <a:pt x="195" y="450"/>
                    </a:lnTo>
                    <a:lnTo>
                      <a:pt x="194" y="450"/>
                    </a:lnTo>
                    <a:lnTo>
                      <a:pt x="190" y="450"/>
                    </a:lnTo>
                    <a:lnTo>
                      <a:pt x="188" y="447"/>
                    </a:lnTo>
                    <a:lnTo>
                      <a:pt x="188" y="445"/>
                    </a:lnTo>
                    <a:lnTo>
                      <a:pt x="187" y="445"/>
                    </a:lnTo>
                    <a:lnTo>
                      <a:pt x="185" y="443"/>
                    </a:lnTo>
                    <a:lnTo>
                      <a:pt x="185" y="442"/>
                    </a:lnTo>
                    <a:lnTo>
                      <a:pt x="185" y="437"/>
                    </a:lnTo>
                    <a:lnTo>
                      <a:pt x="188" y="437"/>
                    </a:lnTo>
                    <a:lnTo>
                      <a:pt x="190" y="438"/>
                    </a:lnTo>
                    <a:lnTo>
                      <a:pt x="190" y="437"/>
                    </a:lnTo>
                    <a:lnTo>
                      <a:pt x="190" y="437"/>
                    </a:lnTo>
                    <a:lnTo>
                      <a:pt x="188" y="437"/>
                    </a:lnTo>
                    <a:lnTo>
                      <a:pt x="188" y="437"/>
                    </a:lnTo>
                    <a:lnTo>
                      <a:pt x="187" y="435"/>
                    </a:lnTo>
                    <a:lnTo>
                      <a:pt x="187" y="433"/>
                    </a:lnTo>
                    <a:lnTo>
                      <a:pt x="187" y="431"/>
                    </a:lnTo>
                    <a:lnTo>
                      <a:pt x="187" y="430"/>
                    </a:lnTo>
                    <a:lnTo>
                      <a:pt x="188" y="430"/>
                    </a:lnTo>
                    <a:lnTo>
                      <a:pt x="187" y="430"/>
                    </a:lnTo>
                    <a:lnTo>
                      <a:pt x="185" y="428"/>
                    </a:lnTo>
                    <a:lnTo>
                      <a:pt x="183" y="430"/>
                    </a:lnTo>
                    <a:lnTo>
                      <a:pt x="183" y="430"/>
                    </a:lnTo>
                    <a:lnTo>
                      <a:pt x="182" y="431"/>
                    </a:lnTo>
                    <a:lnTo>
                      <a:pt x="180" y="433"/>
                    </a:lnTo>
                    <a:lnTo>
                      <a:pt x="180" y="435"/>
                    </a:lnTo>
                    <a:lnTo>
                      <a:pt x="180" y="438"/>
                    </a:lnTo>
                    <a:lnTo>
                      <a:pt x="175" y="438"/>
                    </a:lnTo>
                    <a:lnTo>
                      <a:pt x="173" y="435"/>
                    </a:lnTo>
                    <a:lnTo>
                      <a:pt x="171" y="433"/>
                    </a:lnTo>
                    <a:lnTo>
                      <a:pt x="170" y="433"/>
                    </a:lnTo>
                    <a:lnTo>
                      <a:pt x="166" y="430"/>
                    </a:lnTo>
                    <a:lnTo>
                      <a:pt x="166" y="426"/>
                    </a:lnTo>
                    <a:lnTo>
                      <a:pt x="168" y="425"/>
                    </a:lnTo>
                    <a:lnTo>
                      <a:pt x="170" y="425"/>
                    </a:lnTo>
                    <a:lnTo>
                      <a:pt x="170" y="423"/>
                    </a:lnTo>
                    <a:lnTo>
                      <a:pt x="171" y="421"/>
                    </a:lnTo>
                    <a:lnTo>
                      <a:pt x="166" y="421"/>
                    </a:lnTo>
                    <a:lnTo>
                      <a:pt x="166" y="419"/>
                    </a:lnTo>
                    <a:lnTo>
                      <a:pt x="166" y="416"/>
                    </a:lnTo>
                    <a:lnTo>
                      <a:pt x="166" y="416"/>
                    </a:lnTo>
                    <a:lnTo>
                      <a:pt x="166" y="416"/>
                    </a:lnTo>
                    <a:lnTo>
                      <a:pt x="166" y="416"/>
                    </a:lnTo>
                    <a:lnTo>
                      <a:pt x="164" y="414"/>
                    </a:lnTo>
                    <a:lnTo>
                      <a:pt x="163" y="414"/>
                    </a:lnTo>
                    <a:lnTo>
                      <a:pt x="163" y="411"/>
                    </a:lnTo>
                    <a:lnTo>
                      <a:pt x="164" y="411"/>
                    </a:lnTo>
                    <a:lnTo>
                      <a:pt x="164" y="409"/>
                    </a:lnTo>
                    <a:lnTo>
                      <a:pt x="164" y="409"/>
                    </a:lnTo>
                    <a:lnTo>
                      <a:pt x="164" y="409"/>
                    </a:lnTo>
                    <a:lnTo>
                      <a:pt x="166" y="407"/>
                    </a:lnTo>
                    <a:lnTo>
                      <a:pt x="166" y="407"/>
                    </a:lnTo>
                    <a:lnTo>
                      <a:pt x="170" y="406"/>
                    </a:lnTo>
                    <a:lnTo>
                      <a:pt x="170" y="406"/>
                    </a:lnTo>
                    <a:lnTo>
                      <a:pt x="168" y="402"/>
                    </a:lnTo>
                    <a:lnTo>
                      <a:pt x="168" y="402"/>
                    </a:lnTo>
                    <a:lnTo>
                      <a:pt x="168" y="401"/>
                    </a:lnTo>
                    <a:lnTo>
                      <a:pt x="170" y="399"/>
                    </a:lnTo>
                    <a:lnTo>
                      <a:pt x="171" y="399"/>
                    </a:lnTo>
                    <a:lnTo>
                      <a:pt x="171" y="395"/>
                    </a:lnTo>
                    <a:lnTo>
                      <a:pt x="171" y="395"/>
                    </a:lnTo>
                    <a:lnTo>
                      <a:pt x="170" y="397"/>
                    </a:lnTo>
                    <a:lnTo>
                      <a:pt x="170" y="397"/>
                    </a:lnTo>
                    <a:lnTo>
                      <a:pt x="168" y="397"/>
                    </a:lnTo>
                    <a:lnTo>
                      <a:pt x="168" y="397"/>
                    </a:lnTo>
                    <a:lnTo>
                      <a:pt x="166" y="395"/>
                    </a:lnTo>
                    <a:lnTo>
                      <a:pt x="166" y="395"/>
                    </a:lnTo>
                    <a:lnTo>
                      <a:pt x="166" y="394"/>
                    </a:lnTo>
                    <a:lnTo>
                      <a:pt x="166" y="394"/>
                    </a:lnTo>
                    <a:lnTo>
                      <a:pt x="166" y="390"/>
                    </a:lnTo>
                    <a:lnTo>
                      <a:pt x="166" y="390"/>
                    </a:lnTo>
                    <a:lnTo>
                      <a:pt x="166" y="389"/>
                    </a:lnTo>
                    <a:lnTo>
                      <a:pt x="166" y="387"/>
                    </a:lnTo>
                    <a:lnTo>
                      <a:pt x="166" y="387"/>
                    </a:lnTo>
                    <a:lnTo>
                      <a:pt x="166" y="385"/>
                    </a:lnTo>
                    <a:lnTo>
                      <a:pt x="161" y="383"/>
                    </a:lnTo>
                    <a:lnTo>
                      <a:pt x="161" y="383"/>
                    </a:lnTo>
                    <a:lnTo>
                      <a:pt x="161" y="383"/>
                    </a:lnTo>
                    <a:lnTo>
                      <a:pt x="159" y="380"/>
                    </a:lnTo>
                    <a:lnTo>
                      <a:pt x="159" y="380"/>
                    </a:lnTo>
                    <a:lnTo>
                      <a:pt x="159" y="380"/>
                    </a:lnTo>
                    <a:lnTo>
                      <a:pt x="156" y="380"/>
                    </a:lnTo>
                    <a:lnTo>
                      <a:pt x="152" y="378"/>
                    </a:lnTo>
                    <a:lnTo>
                      <a:pt x="144" y="373"/>
                    </a:lnTo>
                    <a:lnTo>
                      <a:pt x="140" y="371"/>
                    </a:lnTo>
                    <a:lnTo>
                      <a:pt x="137" y="370"/>
                    </a:lnTo>
                    <a:lnTo>
                      <a:pt x="135" y="366"/>
                    </a:lnTo>
                    <a:lnTo>
                      <a:pt x="134" y="364"/>
                    </a:lnTo>
                    <a:lnTo>
                      <a:pt x="132" y="363"/>
                    </a:lnTo>
                    <a:lnTo>
                      <a:pt x="132" y="359"/>
                    </a:lnTo>
                    <a:lnTo>
                      <a:pt x="132" y="358"/>
                    </a:lnTo>
                    <a:lnTo>
                      <a:pt x="130" y="356"/>
                    </a:lnTo>
                    <a:lnTo>
                      <a:pt x="127" y="352"/>
                    </a:lnTo>
                    <a:lnTo>
                      <a:pt x="127" y="349"/>
                    </a:lnTo>
                    <a:lnTo>
                      <a:pt x="117" y="337"/>
                    </a:lnTo>
                    <a:lnTo>
                      <a:pt x="115" y="332"/>
                    </a:lnTo>
                    <a:lnTo>
                      <a:pt x="111" y="328"/>
                    </a:lnTo>
                    <a:lnTo>
                      <a:pt x="106" y="325"/>
                    </a:lnTo>
                    <a:lnTo>
                      <a:pt x="103" y="323"/>
                    </a:lnTo>
                    <a:lnTo>
                      <a:pt x="101" y="318"/>
                    </a:lnTo>
                    <a:lnTo>
                      <a:pt x="98" y="315"/>
                    </a:lnTo>
                    <a:lnTo>
                      <a:pt x="93" y="313"/>
                    </a:lnTo>
                    <a:lnTo>
                      <a:pt x="91" y="308"/>
                    </a:lnTo>
                    <a:lnTo>
                      <a:pt x="86" y="303"/>
                    </a:lnTo>
                    <a:lnTo>
                      <a:pt x="81" y="304"/>
                    </a:lnTo>
                    <a:lnTo>
                      <a:pt x="77" y="306"/>
                    </a:lnTo>
                    <a:lnTo>
                      <a:pt x="74" y="306"/>
                    </a:lnTo>
                    <a:lnTo>
                      <a:pt x="70" y="310"/>
                    </a:lnTo>
                    <a:lnTo>
                      <a:pt x="70" y="315"/>
                    </a:lnTo>
                    <a:lnTo>
                      <a:pt x="62" y="316"/>
                    </a:lnTo>
                    <a:lnTo>
                      <a:pt x="62" y="318"/>
                    </a:lnTo>
                    <a:lnTo>
                      <a:pt x="60" y="318"/>
                    </a:lnTo>
                    <a:lnTo>
                      <a:pt x="55" y="318"/>
                    </a:lnTo>
                    <a:lnTo>
                      <a:pt x="55" y="316"/>
                    </a:lnTo>
                    <a:lnTo>
                      <a:pt x="36" y="301"/>
                    </a:lnTo>
                    <a:lnTo>
                      <a:pt x="29" y="296"/>
                    </a:lnTo>
                    <a:lnTo>
                      <a:pt x="29" y="292"/>
                    </a:lnTo>
                    <a:lnTo>
                      <a:pt x="28" y="291"/>
                    </a:lnTo>
                    <a:lnTo>
                      <a:pt x="24" y="291"/>
                    </a:lnTo>
                    <a:lnTo>
                      <a:pt x="24" y="291"/>
                    </a:lnTo>
                    <a:lnTo>
                      <a:pt x="21" y="292"/>
                    </a:lnTo>
                    <a:lnTo>
                      <a:pt x="21" y="292"/>
                    </a:lnTo>
                    <a:lnTo>
                      <a:pt x="17" y="294"/>
                    </a:lnTo>
                    <a:lnTo>
                      <a:pt x="17" y="294"/>
                    </a:lnTo>
                    <a:lnTo>
                      <a:pt x="14" y="292"/>
                    </a:lnTo>
                    <a:lnTo>
                      <a:pt x="14" y="292"/>
                    </a:lnTo>
                    <a:lnTo>
                      <a:pt x="12" y="292"/>
                    </a:lnTo>
                    <a:lnTo>
                      <a:pt x="12" y="292"/>
                    </a:lnTo>
                    <a:lnTo>
                      <a:pt x="10" y="292"/>
                    </a:lnTo>
                    <a:lnTo>
                      <a:pt x="10" y="292"/>
                    </a:lnTo>
                    <a:lnTo>
                      <a:pt x="7" y="294"/>
                    </a:lnTo>
                    <a:lnTo>
                      <a:pt x="7" y="294"/>
                    </a:lnTo>
                    <a:lnTo>
                      <a:pt x="4" y="292"/>
                    </a:lnTo>
                    <a:lnTo>
                      <a:pt x="2" y="291"/>
                    </a:lnTo>
                    <a:lnTo>
                      <a:pt x="0" y="289"/>
                    </a:lnTo>
                    <a:lnTo>
                      <a:pt x="2" y="61"/>
                    </a:lnTo>
                    <a:lnTo>
                      <a:pt x="7" y="61"/>
                    </a:lnTo>
                    <a:lnTo>
                      <a:pt x="7" y="61"/>
                    </a:lnTo>
                    <a:lnTo>
                      <a:pt x="12" y="61"/>
                    </a:lnTo>
                    <a:lnTo>
                      <a:pt x="12" y="61"/>
                    </a:lnTo>
                    <a:lnTo>
                      <a:pt x="21" y="62"/>
                    </a:lnTo>
                    <a:lnTo>
                      <a:pt x="26" y="62"/>
                    </a:lnTo>
                    <a:lnTo>
                      <a:pt x="28" y="61"/>
                    </a:lnTo>
                    <a:lnTo>
                      <a:pt x="31" y="64"/>
                    </a:lnTo>
                    <a:lnTo>
                      <a:pt x="36" y="67"/>
                    </a:lnTo>
                    <a:lnTo>
                      <a:pt x="36" y="67"/>
                    </a:lnTo>
                    <a:lnTo>
                      <a:pt x="40" y="69"/>
                    </a:lnTo>
                    <a:lnTo>
                      <a:pt x="40" y="69"/>
                    </a:lnTo>
                    <a:lnTo>
                      <a:pt x="43" y="71"/>
                    </a:lnTo>
                    <a:lnTo>
                      <a:pt x="43" y="71"/>
                    </a:lnTo>
                    <a:lnTo>
                      <a:pt x="46" y="73"/>
                    </a:lnTo>
                    <a:lnTo>
                      <a:pt x="46" y="73"/>
                    </a:lnTo>
                    <a:lnTo>
                      <a:pt x="50" y="74"/>
                    </a:lnTo>
                    <a:lnTo>
                      <a:pt x="58" y="78"/>
                    </a:lnTo>
                    <a:lnTo>
                      <a:pt x="67" y="79"/>
                    </a:lnTo>
                    <a:lnTo>
                      <a:pt x="74" y="81"/>
                    </a:lnTo>
                    <a:lnTo>
                      <a:pt x="79" y="81"/>
                    </a:lnTo>
                    <a:lnTo>
                      <a:pt x="84" y="83"/>
                    </a:lnTo>
                    <a:lnTo>
                      <a:pt x="84" y="83"/>
                    </a:lnTo>
                    <a:lnTo>
                      <a:pt x="86" y="85"/>
                    </a:lnTo>
                    <a:lnTo>
                      <a:pt x="86" y="83"/>
                    </a:lnTo>
                    <a:lnTo>
                      <a:pt x="86" y="83"/>
                    </a:lnTo>
                    <a:lnTo>
                      <a:pt x="86" y="83"/>
                    </a:lnTo>
                    <a:lnTo>
                      <a:pt x="87" y="81"/>
                    </a:lnTo>
                    <a:lnTo>
                      <a:pt x="89" y="79"/>
                    </a:lnTo>
                    <a:lnTo>
                      <a:pt x="89" y="79"/>
                    </a:lnTo>
                    <a:lnTo>
                      <a:pt x="96" y="81"/>
                    </a:lnTo>
                    <a:lnTo>
                      <a:pt x="98" y="81"/>
                    </a:lnTo>
                    <a:lnTo>
                      <a:pt x="98" y="81"/>
                    </a:lnTo>
                    <a:lnTo>
                      <a:pt x="98" y="81"/>
                    </a:lnTo>
                    <a:lnTo>
                      <a:pt x="99" y="85"/>
                    </a:lnTo>
                    <a:lnTo>
                      <a:pt x="99" y="85"/>
                    </a:lnTo>
                    <a:lnTo>
                      <a:pt x="99" y="85"/>
                    </a:lnTo>
                    <a:lnTo>
                      <a:pt x="101" y="85"/>
                    </a:lnTo>
                    <a:lnTo>
                      <a:pt x="101" y="85"/>
                    </a:lnTo>
                    <a:lnTo>
                      <a:pt x="103" y="85"/>
                    </a:lnTo>
                    <a:lnTo>
                      <a:pt x="103" y="85"/>
                    </a:lnTo>
                    <a:lnTo>
                      <a:pt x="101" y="85"/>
                    </a:lnTo>
                    <a:lnTo>
                      <a:pt x="101" y="85"/>
                    </a:lnTo>
                    <a:lnTo>
                      <a:pt x="98" y="79"/>
                    </a:lnTo>
                    <a:lnTo>
                      <a:pt x="101" y="76"/>
                    </a:lnTo>
                    <a:lnTo>
                      <a:pt x="101" y="76"/>
                    </a:lnTo>
                    <a:lnTo>
                      <a:pt x="103" y="73"/>
                    </a:lnTo>
                    <a:lnTo>
                      <a:pt x="103" y="73"/>
                    </a:lnTo>
                    <a:lnTo>
                      <a:pt x="106" y="71"/>
                    </a:lnTo>
                    <a:lnTo>
                      <a:pt x="106" y="71"/>
                    </a:lnTo>
                    <a:lnTo>
                      <a:pt x="110" y="69"/>
                    </a:lnTo>
                    <a:lnTo>
                      <a:pt x="110" y="69"/>
                    </a:lnTo>
                    <a:lnTo>
                      <a:pt x="110" y="67"/>
                    </a:lnTo>
                    <a:lnTo>
                      <a:pt x="111" y="67"/>
                    </a:lnTo>
                    <a:lnTo>
                      <a:pt x="111" y="67"/>
                    </a:lnTo>
                    <a:lnTo>
                      <a:pt x="115" y="66"/>
                    </a:lnTo>
                    <a:lnTo>
                      <a:pt x="115" y="66"/>
                    </a:lnTo>
                    <a:lnTo>
                      <a:pt x="117" y="66"/>
                    </a:lnTo>
                    <a:lnTo>
                      <a:pt x="120" y="66"/>
                    </a:lnTo>
                    <a:lnTo>
                      <a:pt x="120" y="62"/>
                    </a:lnTo>
                    <a:lnTo>
                      <a:pt x="122" y="62"/>
                    </a:lnTo>
                    <a:lnTo>
                      <a:pt x="122" y="62"/>
                    </a:lnTo>
                    <a:lnTo>
                      <a:pt x="125" y="61"/>
                    </a:lnTo>
                    <a:lnTo>
                      <a:pt x="125" y="61"/>
                    </a:lnTo>
                    <a:lnTo>
                      <a:pt x="129" y="61"/>
                    </a:lnTo>
                    <a:lnTo>
                      <a:pt x="129" y="61"/>
                    </a:lnTo>
                    <a:lnTo>
                      <a:pt x="129" y="59"/>
                    </a:lnTo>
                    <a:lnTo>
                      <a:pt x="129" y="59"/>
                    </a:lnTo>
                    <a:lnTo>
                      <a:pt x="130" y="57"/>
                    </a:lnTo>
                    <a:lnTo>
                      <a:pt x="135" y="57"/>
                    </a:lnTo>
                    <a:lnTo>
                      <a:pt x="139" y="55"/>
                    </a:lnTo>
                    <a:lnTo>
                      <a:pt x="144" y="54"/>
                    </a:lnTo>
                    <a:lnTo>
                      <a:pt x="149" y="52"/>
                    </a:lnTo>
                    <a:lnTo>
                      <a:pt x="149" y="54"/>
                    </a:lnTo>
                    <a:lnTo>
                      <a:pt x="149" y="54"/>
                    </a:lnTo>
                    <a:lnTo>
                      <a:pt x="149" y="54"/>
                    </a:lnTo>
                    <a:lnTo>
                      <a:pt x="149" y="54"/>
                    </a:lnTo>
                    <a:lnTo>
                      <a:pt x="151" y="52"/>
                    </a:lnTo>
                    <a:lnTo>
                      <a:pt x="152" y="50"/>
                    </a:lnTo>
                    <a:lnTo>
                      <a:pt x="152" y="50"/>
                    </a:lnTo>
                    <a:lnTo>
                      <a:pt x="154" y="48"/>
                    </a:lnTo>
                    <a:lnTo>
                      <a:pt x="159" y="47"/>
                    </a:lnTo>
                    <a:lnTo>
                      <a:pt x="159" y="47"/>
                    </a:lnTo>
                    <a:lnTo>
                      <a:pt x="166" y="47"/>
                    </a:lnTo>
                    <a:lnTo>
                      <a:pt x="166" y="47"/>
                    </a:lnTo>
                    <a:lnTo>
                      <a:pt x="171" y="47"/>
                    </a:lnTo>
                    <a:lnTo>
                      <a:pt x="171" y="47"/>
                    </a:lnTo>
                    <a:lnTo>
                      <a:pt x="173" y="47"/>
                    </a:lnTo>
                    <a:lnTo>
                      <a:pt x="173" y="47"/>
                    </a:lnTo>
                    <a:lnTo>
                      <a:pt x="176" y="47"/>
                    </a:lnTo>
                    <a:lnTo>
                      <a:pt x="178" y="47"/>
                    </a:lnTo>
                    <a:lnTo>
                      <a:pt x="176" y="50"/>
                    </a:lnTo>
                    <a:lnTo>
                      <a:pt x="176" y="50"/>
                    </a:lnTo>
                    <a:lnTo>
                      <a:pt x="175" y="54"/>
                    </a:lnTo>
                    <a:lnTo>
                      <a:pt x="175" y="54"/>
                    </a:lnTo>
                    <a:lnTo>
                      <a:pt x="171" y="54"/>
                    </a:lnTo>
                    <a:lnTo>
                      <a:pt x="170" y="55"/>
                    </a:lnTo>
                    <a:lnTo>
                      <a:pt x="170" y="55"/>
                    </a:lnTo>
                    <a:lnTo>
                      <a:pt x="158" y="61"/>
                    </a:lnTo>
                    <a:lnTo>
                      <a:pt x="152" y="64"/>
                    </a:lnTo>
                    <a:lnTo>
                      <a:pt x="149" y="64"/>
                    </a:lnTo>
                    <a:lnTo>
                      <a:pt x="147" y="64"/>
                    </a:lnTo>
                    <a:lnTo>
                      <a:pt x="144" y="64"/>
                    </a:lnTo>
                    <a:lnTo>
                      <a:pt x="142" y="64"/>
                    </a:lnTo>
                    <a:lnTo>
                      <a:pt x="140" y="66"/>
                    </a:lnTo>
                    <a:lnTo>
                      <a:pt x="139" y="66"/>
                    </a:lnTo>
                    <a:lnTo>
                      <a:pt x="137" y="67"/>
                    </a:lnTo>
                    <a:lnTo>
                      <a:pt x="135" y="69"/>
                    </a:lnTo>
                    <a:lnTo>
                      <a:pt x="132" y="73"/>
                    </a:lnTo>
                    <a:lnTo>
                      <a:pt x="129" y="74"/>
                    </a:lnTo>
                    <a:lnTo>
                      <a:pt x="127" y="74"/>
                    </a:lnTo>
                    <a:lnTo>
                      <a:pt x="127" y="74"/>
                    </a:lnTo>
                    <a:lnTo>
                      <a:pt x="127" y="76"/>
                    </a:lnTo>
                    <a:lnTo>
                      <a:pt x="125" y="78"/>
                    </a:lnTo>
                    <a:lnTo>
                      <a:pt x="122" y="79"/>
                    </a:lnTo>
                    <a:lnTo>
                      <a:pt x="120" y="79"/>
                    </a:lnTo>
                    <a:lnTo>
                      <a:pt x="118" y="81"/>
                    </a:lnTo>
                    <a:lnTo>
                      <a:pt x="117" y="83"/>
                    </a:lnTo>
                    <a:lnTo>
                      <a:pt x="117" y="83"/>
                    </a:lnTo>
                    <a:lnTo>
                      <a:pt x="120" y="85"/>
                    </a:lnTo>
                    <a:lnTo>
                      <a:pt x="120" y="81"/>
                    </a:lnTo>
                    <a:lnTo>
                      <a:pt x="123" y="81"/>
                    </a:lnTo>
                    <a:lnTo>
                      <a:pt x="125" y="81"/>
                    </a:lnTo>
                    <a:lnTo>
                      <a:pt x="123" y="81"/>
                    </a:lnTo>
                    <a:lnTo>
                      <a:pt x="127" y="76"/>
                    </a:lnTo>
                    <a:lnTo>
                      <a:pt x="129" y="74"/>
                    </a:lnTo>
                    <a:lnTo>
                      <a:pt x="132" y="73"/>
                    </a:lnTo>
                    <a:lnTo>
                      <a:pt x="134" y="73"/>
                    </a:lnTo>
                    <a:lnTo>
                      <a:pt x="135" y="71"/>
                    </a:lnTo>
                    <a:lnTo>
                      <a:pt x="135" y="71"/>
                    </a:lnTo>
                    <a:lnTo>
                      <a:pt x="137" y="71"/>
                    </a:lnTo>
                    <a:lnTo>
                      <a:pt x="137" y="71"/>
                    </a:lnTo>
                    <a:lnTo>
                      <a:pt x="137" y="69"/>
                    </a:lnTo>
                    <a:lnTo>
                      <a:pt x="140" y="66"/>
                    </a:lnTo>
                    <a:lnTo>
                      <a:pt x="144" y="66"/>
                    </a:lnTo>
                    <a:lnTo>
                      <a:pt x="151" y="66"/>
                    </a:lnTo>
                    <a:lnTo>
                      <a:pt x="154" y="67"/>
                    </a:lnTo>
                    <a:lnTo>
                      <a:pt x="158" y="64"/>
                    </a:lnTo>
                    <a:lnTo>
                      <a:pt x="163" y="61"/>
                    </a:lnTo>
                    <a:lnTo>
                      <a:pt x="166" y="59"/>
                    </a:lnTo>
                    <a:lnTo>
                      <a:pt x="170" y="57"/>
                    </a:lnTo>
                    <a:lnTo>
                      <a:pt x="170" y="57"/>
                    </a:lnTo>
                    <a:lnTo>
                      <a:pt x="173" y="55"/>
                    </a:lnTo>
                    <a:lnTo>
                      <a:pt x="173" y="55"/>
                    </a:lnTo>
                    <a:lnTo>
                      <a:pt x="176" y="55"/>
                    </a:lnTo>
                    <a:lnTo>
                      <a:pt x="180" y="55"/>
                    </a:lnTo>
                    <a:lnTo>
                      <a:pt x="182" y="57"/>
                    </a:lnTo>
                    <a:lnTo>
                      <a:pt x="182" y="57"/>
                    </a:lnTo>
                    <a:lnTo>
                      <a:pt x="183" y="57"/>
                    </a:lnTo>
                    <a:lnTo>
                      <a:pt x="183" y="57"/>
                    </a:lnTo>
                    <a:lnTo>
                      <a:pt x="185" y="57"/>
                    </a:lnTo>
                    <a:lnTo>
                      <a:pt x="188" y="54"/>
                    </a:lnTo>
                    <a:lnTo>
                      <a:pt x="190" y="52"/>
                    </a:lnTo>
                    <a:lnTo>
                      <a:pt x="190" y="50"/>
                    </a:lnTo>
                    <a:lnTo>
                      <a:pt x="194" y="47"/>
                    </a:lnTo>
                    <a:lnTo>
                      <a:pt x="197" y="47"/>
                    </a:lnTo>
                    <a:lnTo>
                      <a:pt x="200" y="45"/>
                    </a:lnTo>
                    <a:lnTo>
                      <a:pt x="200" y="45"/>
                    </a:lnTo>
                    <a:lnTo>
                      <a:pt x="199" y="45"/>
                    </a:lnTo>
                    <a:lnTo>
                      <a:pt x="195" y="42"/>
                    </a:lnTo>
                    <a:lnTo>
                      <a:pt x="195" y="36"/>
                    </a:lnTo>
                    <a:lnTo>
                      <a:pt x="200" y="35"/>
                    </a:lnTo>
                    <a:lnTo>
                      <a:pt x="200" y="35"/>
                    </a:lnTo>
                    <a:lnTo>
                      <a:pt x="200" y="35"/>
                    </a:lnTo>
                    <a:lnTo>
                      <a:pt x="204" y="36"/>
                    </a:lnTo>
                    <a:lnTo>
                      <a:pt x="207" y="40"/>
                    </a:lnTo>
                    <a:lnTo>
                      <a:pt x="209" y="42"/>
                    </a:lnTo>
                    <a:lnTo>
                      <a:pt x="212" y="45"/>
                    </a:lnTo>
                    <a:lnTo>
                      <a:pt x="214" y="48"/>
                    </a:lnTo>
                    <a:lnTo>
                      <a:pt x="217" y="52"/>
                    </a:lnTo>
                    <a:lnTo>
                      <a:pt x="217" y="55"/>
                    </a:lnTo>
                    <a:lnTo>
                      <a:pt x="219" y="59"/>
                    </a:lnTo>
                    <a:lnTo>
                      <a:pt x="223" y="61"/>
                    </a:lnTo>
                    <a:lnTo>
                      <a:pt x="226" y="64"/>
                    </a:lnTo>
                    <a:lnTo>
                      <a:pt x="228" y="66"/>
                    </a:lnTo>
                    <a:lnTo>
                      <a:pt x="229" y="66"/>
                    </a:lnTo>
                    <a:lnTo>
                      <a:pt x="235" y="67"/>
                    </a:lnTo>
                    <a:lnTo>
                      <a:pt x="236" y="67"/>
                    </a:lnTo>
                    <a:lnTo>
                      <a:pt x="236" y="67"/>
                    </a:lnTo>
                    <a:lnTo>
                      <a:pt x="236" y="66"/>
                    </a:lnTo>
                    <a:lnTo>
                      <a:pt x="236" y="64"/>
                    </a:lnTo>
                    <a:lnTo>
                      <a:pt x="235" y="62"/>
                    </a:lnTo>
                    <a:lnTo>
                      <a:pt x="236" y="59"/>
                    </a:lnTo>
                    <a:lnTo>
                      <a:pt x="241" y="57"/>
                    </a:lnTo>
                    <a:lnTo>
                      <a:pt x="241" y="57"/>
                    </a:lnTo>
                    <a:lnTo>
                      <a:pt x="241" y="54"/>
                    </a:lnTo>
                    <a:lnTo>
                      <a:pt x="243" y="52"/>
                    </a:lnTo>
                    <a:lnTo>
                      <a:pt x="243" y="52"/>
                    </a:lnTo>
                    <a:lnTo>
                      <a:pt x="243" y="50"/>
                    </a:lnTo>
                    <a:lnTo>
                      <a:pt x="247" y="48"/>
                    </a:lnTo>
                    <a:lnTo>
                      <a:pt x="247" y="48"/>
                    </a:lnTo>
                    <a:lnTo>
                      <a:pt x="248" y="48"/>
                    </a:lnTo>
                    <a:lnTo>
                      <a:pt x="248" y="48"/>
                    </a:lnTo>
                    <a:lnTo>
                      <a:pt x="250" y="48"/>
                    </a:lnTo>
                    <a:lnTo>
                      <a:pt x="252" y="50"/>
                    </a:lnTo>
                    <a:lnTo>
                      <a:pt x="252" y="54"/>
                    </a:lnTo>
                    <a:lnTo>
                      <a:pt x="252" y="55"/>
                    </a:lnTo>
                    <a:lnTo>
                      <a:pt x="252" y="57"/>
                    </a:lnTo>
                    <a:lnTo>
                      <a:pt x="255" y="59"/>
                    </a:lnTo>
                    <a:lnTo>
                      <a:pt x="257" y="59"/>
                    </a:lnTo>
                    <a:lnTo>
                      <a:pt x="255" y="62"/>
                    </a:lnTo>
                    <a:lnTo>
                      <a:pt x="255" y="64"/>
                    </a:lnTo>
                    <a:lnTo>
                      <a:pt x="253" y="66"/>
                    </a:lnTo>
                    <a:lnTo>
                      <a:pt x="252" y="66"/>
                    </a:lnTo>
                    <a:lnTo>
                      <a:pt x="252" y="66"/>
                    </a:lnTo>
                    <a:lnTo>
                      <a:pt x="252" y="66"/>
                    </a:lnTo>
                    <a:lnTo>
                      <a:pt x="252" y="66"/>
                    </a:lnTo>
                    <a:lnTo>
                      <a:pt x="253" y="69"/>
                    </a:lnTo>
                    <a:lnTo>
                      <a:pt x="253" y="69"/>
                    </a:lnTo>
                    <a:lnTo>
                      <a:pt x="253" y="69"/>
                    </a:lnTo>
                    <a:lnTo>
                      <a:pt x="253" y="69"/>
                    </a:lnTo>
                    <a:lnTo>
                      <a:pt x="257" y="69"/>
                    </a:lnTo>
                    <a:lnTo>
                      <a:pt x="257" y="69"/>
                    </a:lnTo>
                    <a:lnTo>
                      <a:pt x="262" y="69"/>
                    </a:lnTo>
                    <a:lnTo>
                      <a:pt x="264" y="69"/>
                    </a:lnTo>
                    <a:lnTo>
                      <a:pt x="264" y="69"/>
                    </a:lnTo>
                    <a:lnTo>
                      <a:pt x="264" y="67"/>
                    </a:lnTo>
                    <a:lnTo>
                      <a:pt x="264" y="67"/>
                    </a:lnTo>
                    <a:lnTo>
                      <a:pt x="265" y="64"/>
                    </a:lnTo>
                    <a:lnTo>
                      <a:pt x="267" y="62"/>
                    </a:lnTo>
                    <a:lnTo>
                      <a:pt x="269" y="61"/>
                    </a:lnTo>
                    <a:lnTo>
                      <a:pt x="271" y="57"/>
                    </a:lnTo>
                    <a:lnTo>
                      <a:pt x="271" y="57"/>
                    </a:lnTo>
                    <a:lnTo>
                      <a:pt x="271" y="57"/>
                    </a:lnTo>
                    <a:lnTo>
                      <a:pt x="276" y="55"/>
                    </a:lnTo>
                    <a:lnTo>
                      <a:pt x="282" y="55"/>
                    </a:lnTo>
                    <a:lnTo>
                      <a:pt x="282" y="55"/>
                    </a:lnTo>
                    <a:lnTo>
                      <a:pt x="284" y="55"/>
                    </a:lnTo>
                    <a:lnTo>
                      <a:pt x="284" y="55"/>
                    </a:lnTo>
                    <a:lnTo>
                      <a:pt x="288" y="55"/>
                    </a:lnTo>
                    <a:lnTo>
                      <a:pt x="288" y="55"/>
                    </a:lnTo>
                    <a:lnTo>
                      <a:pt x="294" y="57"/>
                    </a:lnTo>
                    <a:lnTo>
                      <a:pt x="301" y="59"/>
                    </a:lnTo>
                    <a:lnTo>
                      <a:pt x="308" y="62"/>
                    </a:lnTo>
                    <a:lnTo>
                      <a:pt x="313" y="66"/>
                    </a:lnTo>
                    <a:lnTo>
                      <a:pt x="318" y="69"/>
                    </a:lnTo>
                    <a:lnTo>
                      <a:pt x="324" y="69"/>
                    </a:lnTo>
                    <a:lnTo>
                      <a:pt x="334" y="69"/>
                    </a:lnTo>
                    <a:lnTo>
                      <a:pt x="342" y="73"/>
                    </a:lnTo>
                    <a:lnTo>
                      <a:pt x="342" y="73"/>
                    </a:lnTo>
                    <a:lnTo>
                      <a:pt x="347" y="78"/>
                    </a:lnTo>
                    <a:lnTo>
                      <a:pt x="347" y="78"/>
                    </a:lnTo>
                    <a:lnTo>
                      <a:pt x="347" y="78"/>
                    </a:lnTo>
                    <a:lnTo>
                      <a:pt x="356" y="79"/>
                    </a:lnTo>
                    <a:lnTo>
                      <a:pt x="356" y="79"/>
                    </a:lnTo>
                    <a:lnTo>
                      <a:pt x="356" y="79"/>
                    </a:lnTo>
                    <a:lnTo>
                      <a:pt x="356" y="79"/>
                    </a:lnTo>
                    <a:lnTo>
                      <a:pt x="361" y="79"/>
                    </a:lnTo>
                    <a:lnTo>
                      <a:pt x="361" y="79"/>
                    </a:lnTo>
                    <a:lnTo>
                      <a:pt x="363" y="79"/>
                    </a:lnTo>
                    <a:lnTo>
                      <a:pt x="363" y="79"/>
                    </a:lnTo>
                    <a:lnTo>
                      <a:pt x="363" y="79"/>
                    </a:lnTo>
                    <a:lnTo>
                      <a:pt x="363" y="79"/>
                    </a:lnTo>
                    <a:lnTo>
                      <a:pt x="368" y="79"/>
                    </a:lnTo>
                    <a:lnTo>
                      <a:pt x="368" y="79"/>
                    </a:lnTo>
                    <a:lnTo>
                      <a:pt x="371" y="81"/>
                    </a:lnTo>
                    <a:lnTo>
                      <a:pt x="373" y="81"/>
                    </a:lnTo>
                    <a:lnTo>
                      <a:pt x="373" y="79"/>
                    </a:lnTo>
                    <a:lnTo>
                      <a:pt x="375" y="79"/>
                    </a:lnTo>
                    <a:lnTo>
                      <a:pt x="375" y="79"/>
                    </a:lnTo>
                    <a:lnTo>
                      <a:pt x="375" y="79"/>
                    </a:lnTo>
                    <a:lnTo>
                      <a:pt x="380" y="78"/>
                    </a:lnTo>
                    <a:lnTo>
                      <a:pt x="380" y="78"/>
                    </a:lnTo>
                    <a:lnTo>
                      <a:pt x="389" y="79"/>
                    </a:lnTo>
                    <a:lnTo>
                      <a:pt x="399" y="85"/>
                    </a:lnTo>
                    <a:lnTo>
                      <a:pt x="404" y="88"/>
                    </a:lnTo>
                    <a:lnTo>
                      <a:pt x="407" y="93"/>
                    </a:lnTo>
                    <a:lnTo>
                      <a:pt x="409" y="97"/>
                    </a:lnTo>
                    <a:lnTo>
                      <a:pt x="406" y="98"/>
                    </a:lnTo>
                    <a:lnTo>
                      <a:pt x="399" y="98"/>
                    </a:lnTo>
                    <a:lnTo>
                      <a:pt x="397" y="100"/>
                    </a:lnTo>
                    <a:lnTo>
                      <a:pt x="397" y="100"/>
                    </a:lnTo>
                    <a:lnTo>
                      <a:pt x="394" y="100"/>
                    </a:lnTo>
                    <a:lnTo>
                      <a:pt x="394" y="100"/>
                    </a:lnTo>
                    <a:lnTo>
                      <a:pt x="392" y="102"/>
                    </a:lnTo>
                    <a:lnTo>
                      <a:pt x="392" y="102"/>
                    </a:lnTo>
                    <a:lnTo>
                      <a:pt x="390" y="105"/>
                    </a:lnTo>
                    <a:lnTo>
                      <a:pt x="389" y="107"/>
                    </a:lnTo>
                    <a:lnTo>
                      <a:pt x="390" y="109"/>
                    </a:lnTo>
                    <a:lnTo>
                      <a:pt x="399" y="109"/>
                    </a:lnTo>
                    <a:lnTo>
                      <a:pt x="409" y="110"/>
                    </a:lnTo>
                    <a:lnTo>
                      <a:pt x="414" y="112"/>
                    </a:lnTo>
                    <a:lnTo>
                      <a:pt x="419" y="112"/>
                    </a:lnTo>
                    <a:lnTo>
                      <a:pt x="428" y="112"/>
                    </a:lnTo>
                    <a:lnTo>
                      <a:pt x="435" y="109"/>
                    </a:lnTo>
                    <a:lnTo>
                      <a:pt x="440" y="110"/>
                    </a:lnTo>
                    <a:lnTo>
                      <a:pt x="443" y="109"/>
                    </a:lnTo>
                    <a:lnTo>
                      <a:pt x="448" y="109"/>
                    </a:lnTo>
                    <a:lnTo>
                      <a:pt x="454" y="109"/>
                    </a:lnTo>
                    <a:lnTo>
                      <a:pt x="457" y="105"/>
                    </a:lnTo>
                    <a:lnTo>
                      <a:pt x="464" y="103"/>
                    </a:lnTo>
                    <a:lnTo>
                      <a:pt x="469" y="103"/>
                    </a:lnTo>
                    <a:lnTo>
                      <a:pt x="471" y="107"/>
                    </a:lnTo>
                    <a:lnTo>
                      <a:pt x="472" y="109"/>
                    </a:lnTo>
                    <a:lnTo>
                      <a:pt x="479" y="110"/>
                    </a:lnTo>
                    <a:lnTo>
                      <a:pt x="484" y="110"/>
                    </a:lnTo>
                    <a:lnTo>
                      <a:pt x="484" y="115"/>
                    </a:lnTo>
                    <a:lnTo>
                      <a:pt x="484" y="115"/>
                    </a:lnTo>
                    <a:lnTo>
                      <a:pt x="484" y="117"/>
                    </a:lnTo>
                    <a:lnTo>
                      <a:pt x="486" y="117"/>
                    </a:lnTo>
                    <a:lnTo>
                      <a:pt x="490" y="115"/>
                    </a:lnTo>
                    <a:lnTo>
                      <a:pt x="495" y="121"/>
                    </a:lnTo>
                    <a:lnTo>
                      <a:pt x="498" y="122"/>
                    </a:lnTo>
                    <a:lnTo>
                      <a:pt x="498" y="126"/>
                    </a:lnTo>
                    <a:lnTo>
                      <a:pt x="498" y="131"/>
                    </a:lnTo>
                    <a:lnTo>
                      <a:pt x="495" y="131"/>
                    </a:lnTo>
                    <a:lnTo>
                      <a:pt x="495" y="131"/>
                    </a:lnTo>
                    <a:lnTo>
                      <a:pt x="495" y="133"/>
                    </a:lnTo>
                    <a:lnTo>
                      <a:pt x="496" y="133"/>
                    </a:lnTo>
                    <a:lnTo>
                      <a:pt x="500" y="136"/>
                    </a:lnTo>
                    <a:lnTo>
                      <a:pt x="500" y="136"/>
                    </a:lnTo>
                    <a:lnTo>
                      <a:pt x="503" y="138"/>
                    </a:lnTo>
                    <a:lnTo>
                      <a:pt x="503" y="136"/>
                    </a:lnTo>
                    <a:lnTo>
                      <a:pt x="503" y="133"/>
                    </a:lnTo>
                    <a:lnTo>
                      <a:pt x="505" y="133"/>
                    </a:lnTo>
                    <a:lnTo>
                      <a:pt x="507" y="131"/>
                    </a:lnTo>
                    <a:lnTo>
                      <a:pt x="508" y="131"/>
                    </a:lnTo>
                    <a:lnTo>
                      <a:pt x="507" y="129"/>
                    </a:lnTo>
                    <a:lnTo>
                      <a:pt x="505" y="127"/>
                    </a:lnTo>
                    <a:lnTo>
                      <a:pt x="505" y="127"/>
                    </a:lnTo>
                    <a:lnTo>
                      <a:pt x="503" y="126"/>
                    </a:lnTo>
                    <a:lnTo>
                      <a:pt x="503" y="122"/>
                    </a:lnTo>
                    <a:lnTo>
                      <a:pt x="503" y="122"/>
                    </a:lnTo>
                    <a:lnTo>
                      <a:pt x="503" y="119"/>
                    </a:lnTo>
                    <a:lnTo>
                      <a:pt x="501" y="117"/>
                    </a:lnTo>
                    <a:lnTo>
                      <a:pt x="501" y="117"/>
                    </a:lnTo>
                    <a:lnTo>
                      <a:pt x="501" y="117"/>
                    </a:lnTo>
                    <a:lnTo>
                      <a:pt x="500" y="115"/>
                    </a:lnTo>
                    <a:lnTo>
                      <a:pt x="500" y="115"/>
                    </a:lnTo>
                    <a:lnTo>
                      <a:pt x="496" y="112"/>
                    </a:lnTo>
                    <a:lnTo>
                      <a:pt x="496" y="112"/>
                    </a:lnTo>
                    <a:lnTo>
                      <a:pt x="496" y="110"/>
                    </a:lnTo>
                    <a:lnTo>
                      <a:pt x="496" y="110"/>
                    </a:lnTo>
                    <a:lnTo>
                      <a:pt x="496" y="109"/>
                    </a:lnTo>
                    <a:lnTo>
                      <a:pt x="498" y="105"/>
                    </a:lnTo>
                    <a:lnTo>
                      <a:pt x="498" y="105"/>
                    </a:lnTo>
                    <a:lnTo>
                      <a:pt x="500" y="103"/>
                    </a:lnTo>
                    <a:lnTo>
                      <a:pt x="500" y="103"/>
                    </a:lnTo>
                    <a:lnTo>
                      <a:pt x="501" y="102"/>
                    </a:lnTo>
                    <a:lnTo>
                      <a:pt x="501" y="102"/>
                    </a:lnTo>
                    <a:lnTo>
                      <a:pt x="505" y="100"/>
                    </a:lnTo>
                    <a:lnTo>
                      <a:pt x="508" y="100"/>
                    </a:lnTo>
                    <a:lnTo>
                      <a:pt x="515" y="98"/>
                    </a:lnTo>
                    <a:lnTo>
                      <a:pt x="519" y="97"/>
                    </a:lnTo>
                    <a:lnTo>
                      <a:pt x="519" y="97"/>
                    </a:lnTo>
                    <a:lnTo>
                      <a:pt x="520" y="95"/>
                    </a:lnTo>
                    <a:lnTo>
                      <a:pt x="522" y="93"/>
                    </a:lnTo>
                    <a:lnTo>
                      <a:pt x="522" y="93"/>
                    </a:lnTo>
                    <a:lnTo>
                      <a:pt x="529" y="93"/>
                    </a:lnTo>
                    <a:lnTo>
                      <a:pt x="529" y="93"/>
                    </a:lnTo>
                    <a:lnTo>
                      <a:pt x="529" y="90"/>
                    </a:lnTo>
                    <a:lnTo>
                      <a:pt x="527" y="90"/>
                    </a:lnTo>
                    <a:lnTo>
                      <a:pt x="527" y="90"/>
                    </a:lnTo>
                    <a:lnTo>
                      <a:pt x="522" y="91"/>
                    </a:lnTo>
                    <a:lnTo>
                      <a:pt x="522" y="91"/>
                    </a:lnTo>
                    <a:lnTo>
                      <a:pt x="520" y="91"/>
                    </a:lnTo>
                    <a:lnTo>
                      <a:pt x="520" y="91"/>
                    </a:lnTo>
                    <a:lnTo>
                      <a:pt x="519" y="93"/>
                    </a:lnTo>
                    <a:lnTo>
                      <a:pt x="519" y="93"/>
                    </a:lnTo>
                    <a:lnTo>
                      <a:pt x="517" y="95"/>
                    </a:lnTo>
                    <a:lnTo>
                      <a:pt x="517" y="95"/>
                    </a:lnTo>
                    <a:lnTo>
                      <a:pt x="512" y="97"/>
                    </a:lnTo>
                    <a:lnTo>
                      <a:pt x="505" y="98"/>
                    </a:lnTo>
                    <a:lnTo>
                      <a:pt x="503" y="98"/>
                    </a:lnTo>
                    <a:lnTo>
                      <a:pt x="501" y="98"/>
                    </a:lnTo>
                    <a:lnTo>
                      <a:pt x="500" y="102"/>
                    </a:lnTo>
                    <a:lnTo>
                      <a:pt x="491" y="102"/>
                    </a:lnTo>
                    <a:lnTo>
                      <a:pt x="491" y="102"/>
                    </a:lnTo>
                    <a:lnTo>
                      <a:pt x="484" y="100"/>
                    </a:lnTo>
                    <a:lnTo>
                      <a:pt x="483" y="98"/>
                    </a:lnTo>
                    <a:lnTo>
                      <a:pt x="483" y="97"/>
                    </a:lnTo>
                    <a:lnTo>
                      <a:pt x="483" y="97"/>
                    </a:lnTo>
                    <a:lnTo>
                      <a:pt x="483" y="95"/>
                    </a:lnTo>
                    <a:lnTo>
                      <a:pt x="486" y="91"/>
                    </a:lnTo>
                    <a:lnTo>
                      <a:pt x="493" y="88"/>
                    </a:lnTo>
                    <a:lnTo>
                      <a:pt x="501" y="86"/>
                    </a:lnTo>
                    <a:lnTo>
                      <a:pt x="508" y="85"/>
                    </a:lnTo>
                    <a:lnTo>
                      <a:pt x="513" y="83"/>
                    </a:lnTo>
                    <a:lnTo>
                      <a:pt x="519" y="81"/>
                    </a:lnTo>
                    <a:lnTo>
                      <a:pt x="524" y="79"/>
                    </a:lnTo>
                    <a:lnTo>
                      <a:pt x="524" y="79"/>
                    </a:lnTo>
                    <a:lnTo>
                      <a:pt x="525" y="79"/>
                    </a:lnTo>
                    <a:lnTo>
                      <a:pt x="525" y="79"/>
                    </a:lnTo>
                    <a:lnTo>
                      <a:pt x="529" y="81"/>
                    </a:lnTo>
                    <a:lnTo>
                      <a:pt x="529" y="81"/>
                    </a:lnTo>
                    <a:lnTo>
                      <a:pt x="532" y="83"/>
                    </a:lnTo>
                    <a:lnTo>
                      <a:pt x="536" y="86"/>
                    </a:lnTo>
                    <a:lnTo>
                      <a:pt x="536" y="86"/>
                    </a:lnTo>
                    <a:lnTo>
                      <a:pt x="536" y="86"/>
                    </a:lnTo>
                    <a:lnTo>
                      <a:pt x="536" y="90"/>
                    </a:lnTo>
                    <a:lnTo>
                      <a:pt x="536" y="90"/>
                    </a:lnTo>
                    <a:lnTo>
                      <a:pt x="537" y="93"/>
                    </a:lnTo>
                    <a:lnTo>
                      <a:pt x="543" y="97"/>
                    </a:lnTo>
                    <a:lnTo>
                      <a:pt x="543" y="97"/>
                    </a:lnTo>
                    <a:lnTo>
                      <a:pt x="544" y="97"/>
                    </a:lnTo>
                    <a:lnTo>
                      <a:pt x="544" y="97"/>
                    </a:lnTo>
                    <a:lnTo>
                      <a:pt x="548" y="98"/>
                    </a:lnTo>
                    <a:lnTo>
                      <a:pt x="549" y="100"/>
                    </a:lnTo>
                    <a:lnTo>
                      <a:pt x="549" y="102"/>
                    </a:lnTo>
                    <a:lnTo>
                      <a:pt x="549" y="102"/>
                    </a:lnTo>
                    <a:lnTo>
                      <a:pt x="555" y="102"/>
                    </a:lnTo>
                    <a:lnTo>
                      <a:pt x="555" y="102"/>
                    </a:lnTo>
                    <a:lnTo>
                      <a:pt x="561" y="102"/>
                    </a:lnTo>
                    <a:lnTo>
                      <a:pt x="566" y="102"/>
                    </a:lnTo>
                    <a:lnTo>
                      <a:pt x="570" y="105"/>
                    </a:lnTo>
                    <a:lnTo>
                      <a:pt x="575" y="107"/>
                    </a:lnTo>
                    <a:lnTo>
                      <a:pt x="582" y="109"/>
                    </a:lnTo>
                    <a:lnTo>
                      <a:pt x="589" y="110"/>
                    </a:lnTo>
                    <a:lnTo>
                      <a:pt x="592" y="110"/>
                    </a:lnTo>
                    <a:lnTo>
                      <a:pt x="594" y="110"/>
                    </a:lnTo>
                    <a:lnTo>
                      <a:pt x="601" y="109"/>
                    </a:lnTo>
                    <a:lnTo>
                      <a:pt x="608" y="107"/>
                    </a:lnTo>
                    <a:lnTo>
                      <a:pt x="608" y="107"/>
                    </a:lnTo>
                    <a:lnTo>
                      <a:pt x="616" y="109"/>
                    </a:lnTo>
                    <a:lnTo>
                      <a:pt x="616" y="109"/>
                    </a:lnTo>
                    <a:lnTo>
                      <a:pt x="621" y="109"/>
                    </a:lnTo>
                    <a:lnTo>
                      <a:pt x="621" y="109"/>
                    </a:lnTo>
                    <a:lnTo>
                      <a:pt x="630" y="110"/>
                    </a:lnTo>
                    <a:lnTo>
                      <a:pt x="635" y="110"/>
                    </a:lnTo>
                    <a:lnTo>
                      <a:pt x="637" y="107"/>
                    </a:lnTo>
                    <a:lnTo>
                      <a:pt x="637" y="107"/>
                    </a:lnTo>
                    <a:lnTo>
                      <a:pt x="638" y="107"/>
                    </a:lnTo>
                    <a:lnTo>
                      <a:pt x="635" y="105"/>
                    </a:lnTo>
                    <a:lnTo>
                      <a:pt x="640" y="103"/>
                    </a:lnTo>
                    <a:lnTo>
                      <a:pt x="640" y="100"/>
                    </a:lnTo>
                    <a:lnTo>
                      <a:pt x="640" y="98"/>
                    </a:lnTo>
                    <a:lnTo>
                      <a:pt x="638" y="98"/>
                    </a:lnTo>
                    <a:lnTo>
                      <a:pt x="638" y="93"/>
                    </a:lnTo>
                    <a:lnTo>
                      <a:pt x="643" y="93"/>
                    </a:lnTo>
                    <a:lnTo>
                      <a:pt x="647" y="93"/>
                    </a:lnTo>
                    <a:lnTo>
                      <a:pt x="649" y="90"/>
                    </a:lnTo>
                    <a:lnTo>
                      <a:pt x="655" y="90"/>
                    </a:lnTo>
                    <a:lnTo>
                      <a:pt x="661" y="91"/>
                    </a:lnTo>
                    <a:lnTo>
                      <a:pt x="662" y="95"/>
                    </a:lnTo>
                    <a:lnTo>
                      <a:pt x="664" y="97"/>
                    </a:lnTo>
                    <a:lnTo>
                      <a:pt x="666" y="97"/>
                    </a:lnTo>
                    <a:lnTo>
                      <a:pt x="667" y="98"/>
                    </a:lnTo>
                    <a:lnTo>
                      <a:pt x="669" y="100"/>
                    </a:lnTo>
                    <a:lnTo>
                      <a:pt x="669" y="100"/>
                    </a:lnTo>
                    <a:lnTo>
                      <a:pt x="671" y="100"/>
                    </a:lnTo>
                    <a:lnTo>
                      <a:pt x="673" y="98"/>
                    </a:lnTo>
                    <a:lnTo>
                      <a:pt x="676" y="98"/>
                    </a:lnTo>
                    <a:lnTo>
                      <a:pt x="678" y="100"/>
                    </a:lnTo>
                    <a:lnTo>
                      <a:pt x="678" y="102"/>
                    </a:lnTo>
                    <a:lnTo>
                      <a:pt x="678" y="102"/>
                    </a:lnTo>
                    <a:lnTo>
                      <a:pt x="676" y="103"/>
                    </a:lnTo>
                    <a:lnTo>
                      <a:pt x="676" y="103"/>
                    </a:lnTo>
                    <a:lnTo>
                      <a:pt x="676" y="105"/>
                    </a:lnTo>
                    <a:lnTo>
                      <a:pt x="676" y="109"/>
                    </a:lnTo>
                    <a:lnTo>
                      <a:pt x="674" y="112"/>
                    </a:lnTo>
                    <a:lnTo>
                      <a:pt x="673" y="114"/>
                    </a:lnTo>
                    <a:lnTo>
                      <a:pt x="673" y="114"/>
                    </a:lnTo>
                    <a:lnTo>
                      <a:pt x="671" y="115"/>
                    </a:lnTo>
                    <a:lnTo>
                      <a:pt x="671" y="115"/>
                    </a:lnTo>
                    <a:lnTo>
                      <a:pt x="673" y="117"/>
                    </a:lnTo>
                    <a:lnTo>
                      <a:pt x="678" y="119"/>
                    </a:lnTo>
                    <a:lnTo>
                      <a:pt x="678" y="122"/>
                    </a:lnTo>
                    <a:lnTo>
                      <a:pt x="678" y="122"/>
                    </a:lnTo>
                    <a:lnTo>
                      <a:pt x="678" y="122"/>
                    </a:lnTo>
                    <a:lnTo>
                      <a:pt x="678" y="122"/>
                    </a:lnTo>
                    <a:lnTo>
                      <a:pt x="681" y="121"/>
                    </a:lnTo>
                    <a:lnTo>
                      <a:pt x="681" y="119"/>
                    </a:lnTo>
                    <a:lnTo>
                      <a:pt x="683" y="122"/>
                    </a:lnTo>
                    <a:lnTo>
                      <a:pt x="683" y="124"/>
                    </a:lnTo>
                    <a:lnTo>
                      <a:pt x="683" y="124"/>
                    </a:lnTo>
                    <a:lnTo>
                      <a:pt x="685" y="124"/>
                    </a:lnTo>
                    <a:lnTo>
                      <a:pt x="685" y="124"/>
                    </a:lnTo>
                    <a:lnTo>
                      <a:pt x="685" y="124"/>
                    </a:lnTo>
                    <a:lnTo>
                      <a:pt x="686" y="122"/>
                    </a:lnTo>
                    <a:lnTo>
                      <a:pt x="686" y="126"/>
                    </a:lnTo>
                    <a:lnTo>
                      <a:pt x="686" y="127"/>
                    </a:lnTo>
                    <a:lnTo>
                      <a:pt x="686" y="127"/>
                    </a:lnTo>
                    <a:lnTo>
                      <a:pt x="686" y="127"/>
                    </a:lnTo>
                    <a:lnTo>
                      <a:pt x="686" y="124"/>
                    </a:lnTo>
                    <a:lnTo>
                      <a:pt x="688" y="124"/>
                    </a:lnTo>
                    <a:lnTo>
                      <a:pt x="688" y="124"/>
                    </a:lnTo>
                    <a:lnTo>
                      <a:pt x="688" y="124"/>
                    </a:lnTo>
                    <a:lnTo>
                      <a:pt x="688" y="124"/>
                    </a:lnTo>
                    <a:lnTo>
                      <a:pt x="686" y="121"/>
                    </a:lnTo>
                    <a:lnTo>
                      <a:pt x="686" y="119"/>
                    </a:lnTo>
                    <a:lnTo>
                      <a:pt x="686" y="117"/>
                    </a:lnTo>
                    <a:lnTo>
                      <a:pt x="686" y="117"/>
                    </a:lnTo>
                    <a:lnTo>
                      <a:pt x="685" y="115"/>
                    </a:lnTo>
                    <a:lnTo>
                      <a:pt x="685" y="115"/>
                    </a:lnTo>
                    <a:lnTo>
                      <a:pt x="685" y="115"/>
                    </a:lnTo>
                    <a:lnTo>
                      <a:pt x="685" y="115"/>
                    </a:lnTo>
                    <a:lnTo>
                      <a:pt x="685" y="115"/>
                    </a:lnTo>
                    <a:lnTo>
                      <a:pt x="685" y="115"/>
                    </a:lnTo>
                    <a:lnTo>
                      <a:pt x="681" y="115"/>
                    </a:lnTo>
                    <a:lnTo>
                      <a:pt x="679" y="114"/>
                    </a:lnTo>
                    <a:lnTo>
                      <a:pt x="679" y="114"/>
                    </a:lnTo>
                    <a:lnTo>
                      <a:pt x="681" y="112"/>
                    </a:lnTo>
                    <a:lnTo>
                      <a:pt x="681" y="110"/>
                    </a:lnTo>
                    <a:lnTo>
                      <a:pt x="681" y="110"/>
                    </a:lnTo>
                    <a:lnTo>
                      <a:pt x="683" y="107"/>
                    </a:lnTo>
                    <a:lnTo>
                      <a:pt x="685" y="103"/>
                    </a:lnTo>
                    <a:lnTo>
                      <a:pt x="685" y="103"/>
                    </a:lnTo>
                    <a:lnTo>
                      <a:pt x="688" y="102"/>
                    </a:lnTo>
                    <a:lnTo>
                      <a:pt x="691" y="102"/>
                    </a:lnTo>
                    <a:lnTo>
                      <a:pt x="695" y="102"/>
                    </a:lnTo>
                    <a:lnTo>
                      <a:pt x="700" y="98"/>
                    </a:lnTo>
                    <a:lnTo>
                      <a:pt x="703" y="95"/>
                    </a:lnTo>
                    <a:lnTo>
                      <a:pt x="705" y="93"/>
                    </a:lnTo>
                    <a:lnTo>
                      <a:pt x="708" y="90"/>
                    </a:lnTo>
                    <a:lnTo>
                      <a:pt x="710" y="90"/>
                    </a:lnTo>
                    <a:lnTo>
                      <a:pt x="710" y="90"/>
                    </a:lnTo>
                    <a:lnTo>
                      <a:pt x="710" y="88"/>
                    </a:lnTo>
                    <a:lnTo>
                      <a:pt x="710" y="88"/>
                    </a:lnTo>
                    <a:lnTo>
                      <a:pt x="710" y="85"/>
                    </a:lnTo>
                    <a:lnTo>
                      <a:pt x="710" y="83"/>
                    </a:lnTo>
                    <a:lnTo>
                      <a:pt x="712" y="81"/>
                    </a:lnTo>
                    <a:lnTo>
                      <a:pt x="710" y="79"/>
                    </a:lnTo>
                    <a:lnTo>
                      <a:pt x="710" y="79"/>
                    </a:lnTo>
                    <a:lnTo>
                      <a:pt x="710" y="79"/>
                    </a:lnTo>
                    <a:lnTo>
                      <a:pt x="710" y="79"/>
                    </a:lnTo>
                    <a:lnTo>
                      <a:pt x="710" y="79"/>
                    </a:lnTo>
                    <a:lnTo>
                      <a:pt x="708" y="83"/>
                    </a:lnTo>
                    <a:lnTo>
                      <a:pt x="708" y="83"/>
                    </a:lnTo>
                    <a:lnTo>
                      <a:pt x="708" y="83"/>
                    </a:lnTo>
                    <a:lnTo>
                      <a:pt x="705" y="85"/>
                    </a:lnTo>
                    <a:lnTo>
                      <a:pt x="703" y="86"/>
                    </a:lnTo>
                    <a:lnTo>
                      <a:pt x="703" y="86"/>
                    </a:lnTo>
                    <a:lnTo>
                      <a:pt x="702" y="86"/>
                    </a:lnTo>
                    <a:lnTo>
                      <a:pt x="702" y="86"/>
                    </a:lnTo>
                    <a:lnTo>
                      <a:pt x="700" y="86"/>
                    </a:lnTo>
                    <a:lnTo>
                      <a:pt x="700" y="86"/>
                    </a:lnTo>
                    <a:lnTo>
                      <a:pt x="698" y="86"/>
                    </a:lnTo>
                    <a:lnTo>
                      <a:pt x="698" y="85"/>
                    </a:lnTo>
                    <a:lnTo>
                      <a:pt x="698" y="85"/>
                    </a:lnTo>
                    <a:lnTo>
                      <a:pt x="700" y="79"/>
                    </a:lnTo>
                    <a:lnTo>
                      <a:pt x="703" y="76"/>
                    </a:lnTo>
                    <a:lnTo>
                      <a:pt x="703" y="74"/>
                    </a:lnTo>
                    <a:lnTo>
                      <a:pt x="702" y="73"/>
                    </a:lnTo>
                    <a:lnTo>
                      <a:pt x="702" y="71"/>
                    </a:lnTo>
                    <a:lnTo>
                      <a:pt x="702" y="71"/>
                    </a:lnTo>
                    <a:lnTo>
                      <a:pt x="703" y="69"/>
                    </a:lnTo>
                    <a:lnTo>
                      <a:pt x="705" y="69"/>
                    </a:lnTo>
                    <a:lnTo>
                      <a:pt x="710" y="69"/>
                    </a:lnTo>
                    <a:lnTo>
                      <a:pt x="710" y="71"/>
                    </a:lnTo>
                    <a:lnTo>
                      <a:pt x="710" y="71"/>
                    </a:lnTo>
                    <a:lnTo>
                      <a:pt x="712" y="69"/>
                    </a:lnTo>
                    <a:lnTo>
                      <a:pt x="712" y="69"/>
                    </a:lnTo>
                    <a:lnTo>
                      <a:pt x="714" y="67"/>
                    </a:lnTo>
                    <a:lnTo>
                      <a:pt x="714" y="67"/>
                    </a:lnTo>
                    <a:lnTo>
                      <a:pt x="710" y="66"/>
                    </a:lnTo>
                    <a:lnTo>
                      <a:pt x="707" y="67"/>
                    </a:lnTo>
                    <a:lnTo>
                      <a:pt x="703" y="67"/>
                    </a:lnTo>
                    <a:lnTo>
                      <a:pt x="703" y="67"/>
                    </a:lnTo>
                    <a:lnTo>
                      <a:pt x="700" y="66"/>
                    </a:lnTo>
                    <a:lnTo>
                      <a:pt x="698" y="64"/>
                    </a:lnTo>
                    <a:lnTo>
                      <a:pt x="697" y="62"/>
                    </a:lnTo>
                    <a:lnTo>
                      <a:pt x="691" y="62"/>
                    </a:lnTo>
                    <a:lnTo>
                      <a:pt x="691" y="62"/>
                    </a:lnTo>
                    <a:lnTo>
                      <a:pt x="686" y="61"/>
                    </a:lnTo>
                    <a:lnTo>
                      <a:pt x="683" y="59"/>
                    </a:lnTo>
                    <a:lnTo>
                      <a:pt x="681" y="59"/>
                    </a:lnTo>
                    <a:lnTo>
                      <a:pt x="681" y="59"/>
                    </a:lnTo>
                    <a:lnTo>
                      <a:pt x="681" y="59"/>
                    </a:lnTo>
                    <a:lnTo>
                      <a:pt x="681" y="59"/>
                    </a:lnTo>
                    <a:lnTo>
                      <a:pt x="678" y="59"/>
                    </a:lnTo>
                    <a:lnTo>
                      <a:pt x="678" y="59"/>
                    </a:lnTo>
                    <a:lnTo>
                      <a:pt x="676" y="55"/>
                    </a:lnTo>
                    <a:lnTo>
                      <a:pt x="674" y="55"/>
                    </a:lnTo>
                    <a:lnTo>
                      <a:pt x="674" y="54"/>
                    </a:lnTo>
                    <a:lnTo>
                      <a:pt x="671" y="52"/>
                    </a:lnTo>
                    <a:lnTo>
                      <a:pt x="667" y="47"/>
                    </a:lnTo>
                    <a:lnTo>
                      <a:pt x="667" y="42"/>
                    </a:lnTo>
                    <a:lnTo>
                      <a:pt x="671" y="38"/>
                    </a:lnTo>
                    <a:lnTo>
                      <a:pt x="673" y="35"/>
                    </a:lnTo>
                    <a:lnTo>
                      <a:pt x="674" y="35"/>
                    </a:lnTo>
                    <a:lnTo>
                      <a:pt x="674" y="35"/>
                    </a:lnTo>
                    <a:lnTo>
                      <a:pt x="671" y="33"/>
                    </a:lnTo>
                    <a:lnTo>
                      <a:pt x="669" y="33"/>
                    </a:lnTo>
                    <a:lnTo>
                      <a:pt x="669" y="28"/>
                    </a:lnTo>
                    <a:lnTo>
                      <a:pt x="669" y="24"/>
                    </a:lnTo>
                    <a:lnTo>
                      <a:pt x="669" y="19"/>
                    </a:lnTo>
                    <a:lnTo>
                      <a:pt x="671" y="16"/>
                    </a:lnTo>
                    <a:lnTo>
                      <a:pt x="674" y="12"/>
                    </a:lnTo>
                    <a:lnTo>
                      <a:pt x="678" y="12"/>
                    </a:lnTo>
                    <a:lnTo>
                      <a:pt x="681" y="14"/>
                    </a:lnTo>
                    <a:lnTo>
                      <a:pt x="683" y="14"/>
                    </a:lnTo>
                    <a:lnTo>
                      <a:pt x="683" y="14"/>
                    </a:lnTo>
                    <a:lnTo>
                      <a:pt x="685" y="14"/>
                    </a:lnTo>
                    <a:lnTo>
                      <a:pt x="685" y="14"/>
                    </a:lnTo>
                    <a:lnTo>
                      <a:pt x="685" y="12"/>
                    </a:lnTo>
                    <a:lnTo>
                      <a:pt x="681" y="12"/>
                    </a:lnTo>
                    <a:lnTo>
                      <a:pt x="678" y="9"/>
                    </a:lnTo>
                    <a:lnTo>
                      <a:pt x="681" y="6"/>
                    </a:lnTo>
                    <a:lnTo>
                      <a:pt x="685" y="2"/>
                    </a:lnTo>
                    <a:lnTo>
                      <a:pt x="688" y="0"/>
                    </a:lnTo>
                    <a:lnTo>
                      <a:pt x="688" y="0"/>
                    </a:lnTo>
                    <a:lnTo>
                      <a:pt x="690" y="0"/>
                    </a:lnTo>
                    <a:lnTo>
                      <a:pt x="691" y="0"/>
                    </a:lnTo>
                    <a:lnTo>
                      <a:pt x="697" y="0"/>
                    </a:lnTo>
                    <a:lnTo>
                      <a:pt x="702" y="0"/>
                    </a:lnTo>
                    <a:lnTo>
                      <a:pt x="703" y="2"/>
                    </a:lnTo>
                    <a:lnTo>
                      <a:pt x="708" y="2"/>
                    </a:lnTo>
                    <a:lnTo>
                      <a:pt x="714" y="6"/>
                    </a:lnTo>
                    <a:lnTo>
                      <a:pt x="714" y="6"/>
                    </a:lnTo>
                    <a:lnTo>
                      <a:pt x="714" y="6"/>
                    </a:lnTo>
                    <a:lnTo>
                      <a:pt x="714" y="7"/>
                    </a:lnTo>
                    <a:lnTo>
                      <a:pt x="714" y="7"/>
                    </a:lnTo>
                    <a:lnTo>
                      <a:pt x="719" y="11"/>
                    </a:lnTo>
                    <a:lnTo>
                      <a:pt x="719" y="11"/>
                    </a:lnTo>
                    <a:lnTo>
                      <a:pt x="722" y="12"/>
                    </a:lnTo>
                    <a:lnTo>
                      <a:pt x="726" y="18"/>
                    </a:lnTo>
                    <a:lnTo>
                      <a:pt x="726" y="21"/>
                    </a:lnTo>
                    <a:lnTo>
                      <a:pt x="726" y="26"/>
                    </a:lnTo>
                    <a:lnTo>
                      <a:pt x="724" y="26"/>
                    </a:lnTo>
                    <a:lnTo>
                      <a:pt x="724" y="26"/>
                    </a:lnTo>
                    <a:lnTo>
                      <a:pt x="724" y="26"/>
                    </a:lnTo>
                    <a:lnTo>
                      <a:pt x="724" y="26"/>
                    </a:lnTo>
                    <a:lnTo>
                      <a:pt x="726" y="30"/>
                    </a:lnTo>
                    <a:lnTo>
                      <a:pt x="726" y="30"/>
                    </a:lnTo>
                    <a:lnTo>
                      <a:pt x="729" y="31"/>
                    </a:lnTo>
                    <a:lnTo>
                      <a:pt x="729" y="31"/>
                    </a:lnTo>
                    <a:lnTo>
                      <a:pt x="729" y="31"/>
                    </a:lnTo>
                    <a:lnTo>
                      <a:pt x="731" y="31"/>
                    </a:lnTo>
                    <a:lnTo>
                      <a:pt x="734" y="33"/>
                    </a:lnTo>
                    <a:lnTo>
                      <a:pt x="734" y="33"/>
                    </a:lnTo>
                    <a:lnTo>
                      <a:pt x="736" y="35"/>
                    </a:lnTo>
                    <a:lnTo>
                      <a:pt x="736" y="35"/>
                    </a:lnTo>
                    <a:lnTo>
                      <a:pt x="738" y="36"/>
                    </a:lnTo>
                    <a:lnTo>
                      <a:pt x="738" y="38"/>
                    </a:lnTo>
                    <a:lnTo>
                      <a:pt x="738" y="40"/>
                    </a:lnTo>
                    <a:lnTo>
                      <a:pt x="738" y="40"/>
                    </a:lnTo>
                    <a:lnTo>
                      <a:pt x="738" y="42"/>
                    </a:lnTo>
                    <a:lnTo>
                      <a:pt x="738" y="42"/>
                    </a:lnTo>
                    <a:lnTo>
                      <a:pt x="743" y="43"/>
                    </a:lnTo>
                    <a:lnTo>
                      <a:pt x="743" y="43"/>
                    </a:lnTo>
                    <a:lnTo>
                      <a:pt x="743" y="48"/>
                    </a:lnTo>
                    <a:lnTo>
                      <a:pt x="739" y="48"/>
                    </a:lnTo>
                    <a:lnTo>
                      <a:pt x="739" y="48"/>
                    </a:lnTo>
                    <a:lnTo>
                      <a:pt x="738" y="48"/>
                    </a:lnTo>
                    <a:lnTo>
                      <a:pt x="738" y="48"/>
                    </a:lnTo>
                    <a:lnTo>
                      <a:pt x="734" y="48"/>
                    </a:lnTo>
                    <a:lnTo>
                      <a:pt x="734" y="48"/>
                    </a:lnTo>
                    <a:lnTo>
                      <a:pt x="734" y="48"/>
                    </a:lnTo>
                    <a:lnTo>
                      <a:pt x="734" y="48"/>
                    </a:lnTo>
                    <a:lnTo>
                      <a:pt x="734" y="48"/>
                    </a:lnTo>
                    <a:lnTo>
                      <a:pt x="734" y="48"/>
                    </a:lnTo>
                    <a:lnTo>
                      <a:pt x="732" y="48"/>
                    </a:lnTo>
                    <a:lnTo>
                      <a:pt x="732" y="48"/>
                    </a:lnTo>
                    <a:lnTo>
                      <a:pt x="736" y="50"/>
                    </a:lnTo>
                    <a:lnTo>
                      <a:pt x="738" y="50"/>
                    </a:lnTo>
                    <a:lnTo>
                      <a:pt x="738" y="54"/>
                    </a:lnTo>
                    <a:lnTo>
                      <a:pt x="732" y="55"/>
                    </a:lnTo>
                    <a:lnTo>
                      <a:pt x="731" y="57"/>
                    </a:lnTo>
                    <a:lnTo>
                      <a:pt x="729" y="59"/>
                    </a:lnTo>
                    <a:lnTo>
                      <a:pt x="729" y="59"/>
                    </a:lnTo>
                    <a:lnTo>
                      <a:pt x="734" y="61"/>
                    </a:lnTo>
                    <a:lnTo>
                      <a:pt x="739" y="64"/>
                    </a:lnTo>
                    <a:lnTo>
                      <a:pt x="739" y="64"/>
                    </a:lnTo>
                    <a:lnTo>
                      <a:pt x="741" y="62"/>
                    </a:lnTo>
                    <a:lnTo>
                      <a:pt x="741" y="62"/>
                    </a:lnTo>
                    <a:lnTo>
                      <a:pt x="744" y="61"/>
                    </a:lnTo>
                    <a:lnTo>
                      <a:pt x="748" y="61"/>
                    </a:lnTo>
                    <a:lnTo>
                      <a:pt x="750" y="61"/>
                    </a:lnTo>
                    <a:lnTo>
                      <a:pt x="750" y="62"/>
                    </a:lnTo>
                    <a:lnTo>
                      <a:pt x="750" y="62"/>
                    </a:lnTo>
                    <a:lnTo>
                      <a:pt x="748" y="64"/>
                    </a:lnTo>
                    <a:lnTo>
                      <a:pt x="748" y="64"/>
                    </a:lnTo>
                    <a:lnTo>
                      <a:pt x="753" y="64"/>
                    </a:lnTo>
                    <a:lnTo>
                      <a:pt x="753" y="64"/>
                    </a:lnTo>
                    <a:lnTo>
                      <a:pt x="758" y="64"/>
                    </a:lnTo>
                    <a:lnTo>
                      <a:pt x="758" y="64"/>
                    </a:lnTo>
                    <a:lnTo>
                      <a:pt x="760" y="66"/>
                    </a:lnTo>
                    <a:lnTo>
                      <a:pt x="762" y="66"/>
                    </a:lnTo>
                    <a:lnTo>
                      <a:pt x="758" y="69"/>
                    </a:lnTo>
                    <a:lnTo>
                      <a:pt x="756" y="71"/>
                    </a:lnTo>
                    <a:lnTo>
                      <a:pt x="756" y="73"/>
                    </a:lnTo>
                    <a:lnTo>
                      <a:pt x="755" y="73"/>
                    </a:lnTo>
                    <a:lnTo>
                      <a:pt x="756" y="74"/>
                    </a:lnTo>
                    <a:lnTo>
                      <a:pt x="760" y="78"/>
                    </a:lnTo>
                    <a:lnTo>
                      <a:pt x="762" y="86"/>
                    </a:lnTo>
                    <a:lnTo>
                      <a:pt x="762" y="91"/>
                    </a:lnTo>
                    <a:lnTo>
                      <a:pt x="763" y="95"/>
                    </a:lnTo>
                    <a:lnTo>
                      <a:pt x="763" y="95"/>
                    </a:lnTo>
                    <a:lnTo>
                      <a:pt x="763" y="95"/>
                    </a:lnTo>
                    <a:lnTo>
                      <a:pt x="763" y="95"/>
                    </a:lnTo>
                    <a:lnTo>
                      <a:pt x="763" y="95"/>
                    </a:lnTo>
                    <a:lnTo>
                      <a:pt x="763" y="95"/>
                    </a:lnTo>
                    <a:lnTo>
                      <a:pt x="767" y="93"/>
                    </a:lnTo>
                    <a:lnTo>
                      <a:pt x="767" y="91"/>
                    </a:lnTo>
                    <a:lnTo>
                      <a:pt x="767" y="88"/>
                    </a:lnTo>
                    <a:lnTo>
                      <a:pt x="767" y="88"/>
                    </a:lnTo>
                    <a:lnTo>
                      <a:pt x="767" y="86"/>
                    </a:lnTo>
                    <a:lnTo>
                      <a:pt x="768" y="85"/>
                    </a:lnTo>
                    <a:lnTo>
                      <a:pt x="768" y="85"/>
                    </a:lnTo>
                    <a:lnTo>
                      <a:pt x="770" y="81"/>
                    </a:lnTo>
                    <a:lnTo>
                      <a:pt x="770" y="81"/>
                    </a:lnTo>
                    <a:lnTo>
                      <a:pt x="772" y="76"/>
                    </a:lnTo>
                    <a:lnTo>
                      <a:pt x="772" y="76"/>
                    </a:lnTo>
                    <a:lnTo>
                      <a:pt x="775" y="73"/>
                    </a:lnTo>
                    <a:lnTo>
                      <a:pt x="775" y="73"/>
                    </a:lnTo>
                    <a:lnTo>
                      <a:pt x="775" y="73"/>
                    </a:lnTo>
                    <a:lnTo>
                      <a:pt x="779" y="71"/>
                    </a:lnTo>
                    <a:lnTo>
                      <a:pt x="782" y="71"/>
                    </a:lnTo>
                    <a:lnTo>
                      <a:pt x="785" y="73"/>
                    </a:lnTo>
                    <a:lnTo>
                      <a:pt x="789" y="76"/>
                    </a:lnTo>
                    <a:lnTo>
                      <a:pt x="794" y="78"/>
                    </a:lnTo>
                    <a:lnTo>
                      <a:pt x="796" y="79"/>
                    </a:lnTo>
                    <a:lnTo>
                      <a:pt x="799" y="85"/>
                    </a:lnTo>
                    <a:lnTo>
                      <a:pt x="799" y="88"/>
                    </a:lnTo>
                    <a:lnTo>
                      <a:pt x="799" y="93"/>
                    </a:lnTo>
                    <a:lnTo>
                      <a:pt x="799" y="100"/>
                    </a:lnTo>
                    <a:lnTo>
                      <a:pt x="794" y="100"/>
                    </a:lnTo>
                    <a:lnTo>
                      <a:pt x="794" y="100"/>
                    </a:lnTo>
                    <a:lnTo>
                      <a:pt x="792" y="98"/>
                    </a:lnTo>
                    <a:lnTo>
                      <a:pt x="792" y="98"/>
                    </a:lnTo>
                    <a:lnTo>
                      <a:pt x="792" y="103"/>
                    </a:lnTo>
                    <a:lnTo>
                      <a:pt x="794" y="107"/>
                    </a:lnTo>
                    <a:lnTo>
                      <a:pt x="796" y="110"/>
                    </a:lnTo>
                    <a:lnTo>
                      <a:pt x="796" y="110"/>
                    </a:lnTo>
                    <a:lnTo>
                      <a:pt x="796" y="110"/>
                    </a:lnTo>
                    <a:lnTo>
                      <a:pt x="799" y="112"/>
                    </a:lnTo>
                    <a:lnTo>
                      <a:pt x="799" y="112"/>
                    </a:lnTo>
                    <a:lnTo>
                      <a:pt x="803" y="117"/>
                    </a:lnTo>
                    <a:lnTo>
                      <a:pt x="806" y="122"/>
                    </a:lnTo>
                    <a:lnTo>
                      <a:pt x="806" y="126"/>
                    </a:lnTo>
                    <a:lnTo>
                      <a:pt x="806" y="126"/>
                    </a:lnTo>
                    <a:lnTo>
                      <a:pt x="808" y="124"/>
                    </a:lnTo>
                    <a:lnTo>
                      <a:pt x="809" y="122"/>
                    </a:lnTo>
                    <a:lnTo>
                      <a:pt x="813" y="119"/>
                    </a:lnTo>
                    <a:lnTo>
                      <a:pt x="815" y="119"/>
                    </a:lnTo>
                    <a:lnTo>
                      <a:pt x="818" y="119"/>
                    </a:lnTo>
                    <a:lnTo>
                      <a:pt x="820" y="115"/>
                    </a:lnTo>
                    <a:lnTo>
                      <a:pt x="820" y="110"/>
                    </a:lnTo>
                    <a:lnTo>
                      <a:pt x="820" y="110"/>
                    </a:lnTo>
                    <a:lnTo>
                      <a:pt x="820" y="110"/>
                    </a:lnTo>
                    <a:lnTo>
                      <a:pt x="823" y="105"/>
                    </a:lnTo>
                    <a:lnTo>
                      <a:pt x="823" y="105"/>
                    </a:lnTo>
                    <a:lnTo>
                      <a:pt x="827" y="103"/>
                    </a:lnTo>
                    <a:lnTo>
                      <a:pt x="827" y="103"/>
                    </a:lnTo>
                    <a:lnTo>
                      <a:pt x="828" y="100"/>
                    </a:lnTo>
                    <a:lnTo>
                      <a:pt x="828" y="100"/>
                    </a:lnTo>
                    <a:lnTo>
                      <a:pt x="828" y="100"/>
                    </a:lnTo>
                    <a:lnTo>
                      <a:pt x="828" y="97"/>
                    </a:lnTo>
                    <a:lnTo>
                      <a:pt x="828" y="97"/>
                    </a:lnTo>
                    <a:lnTo>
                      <a:pt x="830" y="93"/>
                    </a:lnTo>
                    <a:lnTo>
                      <a:pt x="830" y="93"/>
                    </a:lnTo>
                    <a:lnTo>
                      <a:pt x="828" y="90"/>
                    </a:lnTo>
                    <a:lnTo>
                      <a:pt x="828" y="90"/>
                    </a:lnTo>
                    <a:lnTo>
                      <a:pt x="830" y="88"/>
                    </a:lnTo>
                    <a:lnTo>
                      <a:pt x="832" y="86"/>
                    </a:lnTo>
                    <a:lnTo>
                      <a:pt x="832" y="86"/>
                    </a:lnTo>
                    <a:lnTo>
                      <a:pt x="837" y="83"/>
                    </a:lnTo>
                    <a:lnTo>
                      <a:pt x="840" y="83"/>
                    </a:lnTo>
                    <a:lnTo>
                      <a:pt x="839" y="83"/>
                    </a:lnTo>
                    <a:lnTo>
                      <a:pt x="840" y="79"/>
                    </a:lnTo>
                    <a:lnTo>
                      <a:pt x="842" y="76"/>
                    </a:lnTo>
                    <a:lnTo>
                      <a:pt x="840" y="76"/>
                    </a:lnTo>
                    <a:lnTo>
                      <a:pt x="840" y="76"/>
                    </a:lnTo>
                    <a:lnTo>
                      <a:pt x="835" y="73"/>
                    </a:lnTo>
                    <a:lnTo>
                      <a:pt x="835" y="73"/>
                    </a:lnTo>
                    <a:lnTo>
                      <a:pt x="833" y="67"/>
                    </a:lnTo>
                    <a:lnTo>
                      <a:pt x="833" y="67"/>
                    </a:lnTo>
                    <a:lnTo>
                      <a:pt x="832" y="66"/>
                    </a:lnTo>
                    <a:lnTo>
                      <a:pt x="832" y="66"/>
                    </a:lnTo>
                    <a:lnTo>
                      <a:pt x="833" y="62"/>
                    </a:lnTo>
                    <a:lnTo>
                      <a:pt x="833" y="62"/>
                    </a:lnTo>
                    <a:lnTo>
                      <a:pt x="833" y="61"/>
                    </a:lnTo>
                    <a:lnTo>
                      <a:pt x="833" y="55"/>
                    </a:lnTo>
                    <a:lnTo>
                      <a:pt x="840" y="55"/>
                    </a:lnTo>
                    <a:lnTo>
                      <a:pt x="840" y="55"/>
                    </a:lnTo>
                    <a:lnTo>
                      <a:pt x="844" y="54"/>
                    </a:lnTo>
                    <a:lnTo>
                      <a:pt x="844" y="54"/>
                    </a:lnTo>
                    <a:lnTo>
                      <a:pt x="849" y="54"/>
                    </a:lnTo>
                    <a:lnTo>
                      <a:pt x="852" y="54"/>
                    </a:lnTo>
                    <a:lnTo>
                      <a:pt x="859" y="57"/>
                    </a:lnTo>
                    <a:lnTo>
                      <a:pt x="864" y="59"/>
                    </a:lnTo>
                    <a:lnTo>
                      <a:pt x="868" y="57"/>
                    </a:lnTo>
                    <a:lnTo>
                      <a:pt x="873" y="57"/>
                    </a:lnTo>
                    <a:lnTo>
                      <a:pt x="878" y="59"/>
                    </a:lnTo>
                    <a:lnTo>
                      <a:pt x="880" y="59"/>
                    </a:lnTo>
                    <a:lnTo>
                      <a:pt x="880" y="59"/>
                    </a:lnTo>
                    <a:lnTo>
                      <a:pt x="880" y="62"/>
                    </a:lnTo>
                    <a:lnTo>
                      <a:pt x="880" y="64"/>
                    </a:lnTo>
                    <a:lnTo>
                      <a:pt x="880" y="64"/>
                    </a:lnTo>
                    <a:lnTo>
                      <a:pt x="878" y="64"/>
                    </a:lnTo>
                    <a:lnTo>
                      <a:pt x="880" y="66"/>
                    </a:lnTo>
                    <a:lnTo>
                      <a:pt x="885" y="69"/>
                    </a:lnTo>
                    <a:lnTo>
                      <a:pt x="888" y="69"/>
                    </a:lnTo>
                    <a:lnTo>
                      <a:pt x="895" y="71"/>
                    </a:lnTo>
                    <a:lnTo>
                      <a:pt x="897" y="73"/>
                    </a:lnTo>
                    <a:lnTo>
                      <a:pt x="897" y="76"/>
                    </a:lnTo>
                    <a:lnTo>
                      <a:pt x="895" y="79"/>
                    </a:lnTo>
                    <a:lnTo>
                      <a:pt x="892" y="81"/>
                    </a:lnTo>
                    <a:lnTo>
                      <a:pt x="893" y="81"/>
                    </a:lnTo>
                    <a:lnTo>
                      <a:pt x="897" y="81"/>
                    </a:lnTo>
                    <a:lnTo>
                      <a:pt x="900" y="85"/>
                    </a:lnTo>
                    <a:lnTo>
                      <a:pt x="898" y="88"/>
                    </a:lnTo>
                    <a:lnTo>
                      <a:pt x="895" y="90"/>
                    </a:lnTo>
                    <a:lnTo>
                      <a:pt x="892" y="91"/>
                    </a:lnTo>
                    <a:lnTo>
                      <a:pt x="892" y="93"/>
                    </a:lnTo>
                    <a:lnTo>
                      <a:pt x="892" y="93"/>
                    </a:lnTo>
                    <a:lnTo>
                      <a:pt x="890" y="93"/>
                    </a:lnTo>
                    <a:lnTo>
                      <a:pt x="886" y="93"/>
                    </a:lnTo>
                    <a:lnTo>
                      <a:pt x="883" y="93"/>
                    </a:lnTo>
                    <a:lnTo>
                      <a:pt x="880" y="93"/>
                    </a:lnTo>
                    <a:lnTo>
                      <a:pt x="880" y="93"/>
                    </a:lnTo>
                    <a:lnTo>
                      <a:pt x="883" y="95"/>
                    </a:lnTo>
                    <a:lnTo>
                      <a:pt x="885" y="98"/>
                    </a:lnTo>
                    <a:lnTo>
                      <a:pt x="885" y="100"/>
                    </a:lnTo>
                    <a:lnTo>
                      <a:pt x="886" y="103"/>
                    </a:lnTo>
                    <a:lnTo>
                      <a:pt x="886" y="105"/>
                    </a:lnTo>
                    <a:lnTo>
                      <a:pt x="886" y="105"/>
                    </a:lnTo>
                    <a:lnTo>
                      <a:pt x="892" y="109"/>
                    </a:lnTo>
                    <a:lnTo>
                      <a:pt x="892" y="109"/>
                    </a:lnTo>
                    <a:lnTo>
                      <a:pt x="892" y="109"/>
                    </a:lnTo>
                    <a:lnTo>
                      <a:pt x="893" y="110"/>
                    </a:lnTo>
                    <a:lnTo>
                      <a:pt x="897" y="114"/>
                    </a:lnTo>
                    <a:lnTo>
                      <a:pt x="900" y="117"/>
                    </a:lnTo>
                    <a:lnTo>
                      <a:pt x="898" y="124"/>
                    </a:lnTo>
                    <a:lnTo>
                      <a:pt x="897" y="127"/>
                    </a:lnTo>
                    <a:lnTo>
                      <a:pt x="897" y="127"/>
                    </a:lnTo>
                    <a:lnTo>
                      <a:pt x="895" y="129"/>
                    </a:lnTo>
                    <a:lnTo>
                      <a:pt x="893" y="131"/>
                    </a:lnTo>
                    <a:lnTo>
                      <a:pt x="888" y="131"/>
                    </a:lnTo>
                    <a:lnTo>
                      <a:pt x="886" y="136"/>
                    </a:lnTo>
                    <a:lnTo>
                      <a:pt x="885" y="138"/>
                    </a:lnTo>
                    <a:lnTo>
                      <a:pt x="881" y="138"/>
                    </a:lnTo>
                    <a:lnTo>
                      <a:pt x="880" y="141"/>
                    </a:lnTo>
                    <a:lnTo>
                      <a:pt x="871" y="145"/>
                    </a:lnTo>
                    <a:lnTo>
                      <a:pt x="868" y="148"/>
                    </a:lnTo>
                    <a:lnTo>
                      <a:pt x="864" y="146"/>
                    </a:lnTo>
                    <a:lnTo>
                      <a:pt x="861" y="145"/>
                    </a:lnTo>
                    <a:lnTo>
                      <a:pt x="861" y="145"/>
                    </a:lnTo>
                    <a:lnTo>
                      <a:pt x="861" y="143"/>
                    </a:lnTo>
                    <a:lnTo>
                      <a:pt x="859" y="141"/>
                    </a:lnTo>
                    <a:lnTo>
                      <a:pt x="859" y="141"/>
                    </a:lnTo>
                    <a:lnTo>
                      <a:pt x="859" y="141"/>
                    </a:lnTo>
                    <a:lnTo>
                      <a:pt x="857" y="138"/>
                    </a:lnTo>
                    <a:lnTo>
                      <a:pt x="856" y="138"/>
                    </a:lnTo>
                    <a:lnTo>
                      <a:pt x="856" y="138"/>
                    </a:lnTo>
                    <a:lnTo>
                      <a:pt x="857" y="140"/>
                    </a:lnTo>
                    <a:lnTo>
                      <a:pt x="857" y="140"/>
                    </a:lnTo>
                    <a:lnTo>
                      <a:pt x="857" y="141"/>
                    </a:lnTo>
                    <a:lnTo>
                      <a:pt x="862" y="146"/>
                    </a:lnTo>
                    <a:lnTo>
                      <a:pt x="862" y="150"/>
                    </a:lnTo>
                    <a:lnTo>
                      <a:pt x="862" y="150"/>
                    </a:lnTo>
                    <a:lnTo>
                      <a:pt x="862" y="150"/>
                    </a:lnTo>
                    <a:lnTo>
                      <a:pt x="861" y="152"/>
                    </a:lnTo>
                    <a:lnTo>
                      <a:pt x="861" y="152"/>
                    </a:lnTo>
                    <a:lnTo>
                      <a:pt x="857" y="152"/>
                    </a:lnTo>
                    <a:lnTo>
                      <a:pt x="854" y="148"/>
                    </a:lnTo>
                    <a:lnTo>
                      <a:pt x="852" y="148"/>
                    </a:lnTo>
                    <a:lnTo>
                      <a:pt x="852" y="152"/>
                    </a:lnTo>
                    <a:lnTo>
                      <a:pt x="850" y="152"/>
                    </a:lnTo>
                    <a:lnTo>
                      <a:pt x="850" y="152"/>
                    </a:lnTo>
                    <a:lnTo>
                      <a:pt x="844" y="150"/>
                    </a:lnTo>
                    <a:lnTo>
                      <a:pt x="839" y="148"/>
                    </a:lnTo>
                    <a:lnTo>
                      <a:pt x="835" y="146"/>
                    </a:lnTo>
                    <a:lnTo>
                      <a:pt x="835" y="143"/>
                    </a:lnTo>
                    <a:lnTo>
                      <a:pt x="832" y="145"/>
                    </a:lnTo>
                    <a:lnTo>
                      <a:pt x="828" y="143"/>
                    </a:lnTo>
                    <a:lnTo>
                      <a:pt x="825" y="143"/>
                    </a:lnTo>
                    <a:lnTo>
                      <a:pt x="820" y="143"/>
                    </a:lnTo>
                    <a:lnTo>
                      <a:pt x="820" y="145"/>
                    </a:lnTo>
                    <a:lnTo>
                      <a:pt x="820" y="145"/>
                    </a:lnTo>
                    <a:lnTo>
                      <a:pt x="820" y="145"/>
                    </a:lnTo>
                    <a:lnTo>
                      <a:pt x="820" y="146"/>
                    </a:lnTo>
                    <a:lnTo>
                      <a:pt x="820" y="146"/>
                    </a:lnTo>
                    <a:lnTo>
                      <a:pt x="820" y="146"/>
                    </a:lnTo>
                    <a:lnTo>
                      <a:pt x="820" y="146"/>
                    </a:lnTo>
                    <a:lnTo>
                      <a:pt x="825" y="148"/>
                    </a:lnTo>
                    <a:lnTo>
                      <a:pt x="825" y="148"/>
                    </a:lnTo>
                    <a:lnTo>
                      <a:pt x="827" y="150"/>
                    </a:lnTo>
                    <a:lnTo>
                      <a:pt x="827" y="153"/>
                    </a:lnTo>
                    <a:lnTo>
                      <a:pt x="827" y="153"/>
                    </a:lnTo>
                    <a:lnTo>
                      <a:pt x="827" y="157"/>
                    </a:lnTo>
                    <a:lnTo>
                      <a:pt x="825" y="158"/>
                    </a:lnTo>
                    <a:lnTo>
                      <a:pt x="823" y="158"/>
                    </a:lnTo>
                    <a:lnTo>
                      <a:pt x="821" y="158"/>
                    </a:lnTo>
                    <a:lnTo>
                      <a:pt x="821" y="162"/>
                    </a:lnTo>
                    <a:lnTo>
                      <a:pt x="820" y="164"/>
                    </a:lnTo>
                    <a:lnTo>
                      <a:pt x="818" y="164"/>
                    </a:lnTo>
                    <a:lnTo>
                      <a:pt x="818" y="164"/>
                    </a:lnTo>
                    <a:lnTo>
                      <a:pt x="818" y="164"/>
                    </a:lnTo>
                    <a:lnTo>
                      <a:pt x="818" y="164"/>
                    </a:lnTo>
                    <a:lnTo>
                      <a:pt x="818" y="164"/>
                    </a:lnTo>
                    <a:lnTo>
                      <a:pt x="818" y="164"/>
                    </a:lnTo>
                    <a:lnTo>
                      <a:pt x="816" y="165"/>
                    </a:lnTo>
                    <a:lnTo>
                      <a:pt x="809" y="172"/>
                    </a:lnTo>
                    <a:lnTo>
                      <a:pt x="809" y="172"/>
                    </a:lnTo>
                    <a:lnTo>
                      <a:pt x="809" y="172"/>
                    </a:lnTo>
                    <a:lnTo>
                      <a:pt x="809" y="174"/>
                    </a:lnTo>
                    <a:lnTo>
                      <a:pt x="809" y="174"/>
                    </a:lnTo>
                    <a:lnTo>
                      <a:pt x="811" y="174"/>
                    </a:lnTo>
                    <a:lnTo>
                      <a:pt x="811" y="174"/>
                    </a:lnTo>
                    <a:lnTo>
                      <a:pt x="813" y="176"/>
                    </a:lnTo>
                    <a:lnTo>
                      <a:pt x="813" y="177"/>
                    </a:lnTo>
                    <a:lnTo>
                      <a:pt x="813" y="177"/>
                    </a:lnTo>
                    <a:lnTo>
                      <a:pt x="813" y="181"/>
                    </a:lnTo>
                    <a:lnTo>
                      <a:pt x="811" y="184"/>
                    </a:lnTo>
                    <a:lnTo>
                      <a:pt x="809" y="186"/>
                    </a:lnTo>
                    <a:lnTo>
                      <a:pt x="808" y="186"/>
                    </a:lnTo>
                    <a:lnTo>
                      <a:pt x="808" y="186"/>
                    </a:lnTo>
                    <a:lnTo>
                      <a:pt x="808" y="186"/>
                    </a:lnTo>
                    <a:lnTo>
                      <a:pt x="808" y="186"/>
                    </a:lnTo>
                    <a:lnTo>
                      <a:pt x="806" y="189"/>
                    </a:lnTo>
                    <a:lnTo>
                      <a:pt x="806" y="189"/>
                    </a:lnTo>
                    <a:lnTo>
                      <a:pt x="806" y="189"/>
                    </a:lnTo>
                    <a:lnTo>
                      <a:pt x="806" y="189"/>
                    </a:lnTo>
                    <a:lnTo>
                      <a:pt x="804" y="191"/>
                    </a:lnTo>
                    <a:lnTo>
                      <a:pt x="804" y="191"/>
                    </a:lnTo>
                    <a:lnTo>
                      <a:pt x="799" y="196"/>
                    </a:lnTo>
                    <a:lnTo>
                      <a:pt x="799" y="200"/>
                    </a:lnTo>
                    <a:lnTo>
                      <a:pt x="796" y="201"/>
                    </a:lnTo>
                    <a:lnTo>
                      <a:pt x="792" y="203"/>
                    </a:lnTo>
                    <a:lnTo>
                      <a:pt x="792" y="203"/>
                    </a:lnTo>
                    <a:lnTo>
                      <a:pt x="792" y="205"/>
                    </a:lnTo>
                    <a:lnTo>
                      <a:pt x="792" y="205"/>
                    </a:lnTo>
                    <a:lnTo>
                      <a:pt x="789" y="205"/>
                    </a:lnTo>
                    <a:lnTo>
                      <a:pt x="787" y="205"/>
                    </a:lnTo>
                    <a:lnTo>
                      <a:pt x="787" y="205"/>
                    </a:lnTo>
                    <a:lnTo>
                      <a:pt x="785" y="205"/>
                    </a:lnTo>
                    <a:lnTo>
                      <a:pt x="785" y="205"/>
                    </a:lnTo>
                    <a:lnTo>
                      <a:pt x="779" y="205"/>
                    </a:lnTo>
                    <a:lnTo>
                      <a:pt x="779" y="205"/>
                    </a:lnTo>
                    <a:lnTo>
                      <a:pt x="779" y="205"/>
                    </a:lnTo>
                    <a:lnTo>
                      <a:pt x="779" y="205"/>
                    </a:lnTo>
                    <a:lnTo>
                      <a:pt x="774" y="205"/>
                    </a:lnTo>
                    <a:lnTo>
                      <a:pt x="772" y="205"/>
                    </a:lnTo>
                    <a:lnTo>
                      <a:pt x="770" y="203"/>
                    </a:lnTo>
                    <a:lnTo>
                      <a:pt x="768" y="201"/>
                    </a:lnTo>
                    <a:lnTo>
                      <a:pt x="768" y="201"/>
                    </a:lnTo>
                    <a:lnTo>
                      <a:pt x="767" y="201"/>
                    </a:lnTo>
                    <a:lnTo>
                      <a:pt x="770" y="205"/>
                    </a:lnTo>
                    <a:lnTo>
                      <a:pt x="767" y="205"/>
                    </a:lnTo>
                    <a:lnTo>
                      <a:pt x="768" y="206"/>
                    </a:lnTo>
                    <a:lnTo>
                      <a:pt x="768" y="210"/>
                    </a:lnTo>
                    <a:lnTo>
                      <a:pt x="765" y="215"/>
                    </a:lnTo>
                    <a:lnTo>
                      <a:pt x="765" y="215"/>
                    </a:lnTo>
                    <a:lnTo>
                      <a:pt x="762" y="215"/>
                    </a:lnTo>
                    <a:lnTo>
                      <a:pt x="758" y="215"/>
                    </a:lnTo>
                    <a:lnTo>
                      <a:pt x="755" y="217"/>
                    </a:lnTo>
                    <a:lnTo>
                      <a:pt x="753" y="217"/>
                    </a:lnTo>
                    <a:lnTo>
                      <a:pt x="753" y="217"/>
                    </a:lnTo>
                    <a:lnTo>
                      <a:pt x="758" y="219"/>
                    </a:lnTo>
                    <a:lnTo>
                      <a:pt x="758" y="224"/>
                    </a:lnTo>
                    <a:lnTo>
                      <a:pt x="758" y="229"/>
                    </a:lnTo>
                    <a:lnTo>
                      <a:pt x="756" y="231"/>
                    </a:lnTo>
                    <a:lnTo>
                      <a:pt x="753" y="231"/>
                    </a:lnTo>
                    <a:lnTo>
                      <a:pt x="750" y="232"/>
                    </a:lnTo>
                    <a:lnTo>
                      <a:pt x="750" y="232"/>
                    </a:lnTo>
                    <a:lnTo>
                      <a:pt x="750" y="234"/>
                    </a:lnTo>
                    <a:lnTo>
                      <a:pt x="746" y="234"/>
                    </a:lnTo>
                    <a:lnTo>
                      <a:pt x="746" y="234"/>
                    </a:lnTo>
                    <a:lnTo>
                      <a:pt x="743" y="234"/>
                    </a:lnTo>
                    <a:lnTo>
                      <a:pt x="739" y="234"/>
                    </a:lnTo>
                    <a:lnTo>
                      <a:pt x="736" y="234"/>
                    </a:lnTo>
                    <a:lnTo>
                      <a:pt x="736" y="234"/>
                    </a:lnTo>
                    <a:lnTo>
                      <a:pt x="738" y="236"/>
                    </a:lnTo>
                    <a:lnTo>
                      <a:pt x="739" y="237"/>
                    </a:lnTo>
                    <a:lnTo>
                      <a:pt x="734" y="239"/>
                    </a:lnTo>
                    <a:lnTo>
                      <a:pt x="731" y="239"/>
                    </a:lnTo>
                    <a:lnTo>
                      <a:pt x="731" y="239"/>
                    </a:lnTo>
                    <a:lnTo>
                      <a:pt x="729" y="239"/>
                    </a:lnTo>
                    <a:lnTo>
                      <a:pt x="729" y="239"/>
                    </a:lnTo>
                    <a:lnTo>
                      <a:pt x="731" y="241"/>
                    </a:lnTo>
                    <a:lnTo>
                      <a:pt x="729" y="243"/>
                    </a:lnTo>
                    <a:lnTo>
                      <a:pt x="729" y="243"/>
                    </a:lnTo>
                    <a:lnTo>
                      <a:pt x="727" y="244"/>
                    </a:lnTo>
                    <a:lnTo>
                      <a:pt x="726" y="244"/>
                    </a:lnTo>
                    <a:lnTo>
                      <a:pt x="726" y="244"/>
                    </a:lnTo>
                    <a:lnTo>
                      <a:pt x="724" y="248"/>
                    </a:lnTo>
                    <a:lnTo>
                      <a:pt x="722" y="251"/>
                    </a:lnTo>
                    <a:lnTo>
                      <a:pt x="719" y="251"/>
                    </a:lnTo>
                    <a:lnTo>
                      <a:pt x="717" y="253"/>
                    </a:lnTo>
                    <a:lnTo>
                      <a:pt x="717" y="255"/>
                    </a:lnTo>
                    <a:lnTo>
                      <a:pt x="719" y="256"/>
                    </a:lnTo>
                    <a:lnTo>
                      <a:pt x="715" y="260"/>
                    </a:lnTo>
                    <a:lnTo>
                      <a:pt x="714" y="261"/>
                    </a:lnTo>
                    <a:lnTo>
                      <a:pt x="710" y="265"/>
                    </a:lnTo>
                    <a:lnTo>
                      <a:pt x="708" y="267"/>
                    </a:lnTo>
                    <a:lnTo>
                      <a:pt x="708" y="270"/>
                    </a:lnTo>
                    <a:lnTo>
                      <a:pt x="705" y="273"/>
                    </a:lnTo>
                    <a:lnTo>
                      <a:pt x="705" y="275"/>
                    </a:lnTo>
                    <a:lnTo>
                      <a:pt x="702" y="277"/>
                    </a:lnTo>
                    <a:lnTo>
                      <a:pt x="702" y="280"/>
                    </a:lnTo>
                    <a:lnTo>
                      <a:pt x="700" y="284"/>
                    </a:lnTo>
                    <a:lnTo>
                      <a:pt x="698" y="285"/>
                    </a:lnTo>
                    <a:lnTo>
                      <a:pt x="697" y="285"/>
                    </a:lnTo>
                    <a:lnTo>
                      <a:pt x="697" y="285"/>
                    </a:lnTo>
                    <a:lnTo>
                      <a:pt x="697" y="285"/>
                    </a:lnTo>
                    <a:lnTo>
                      <a:pt x="698" y="291"/>
                    </a:lnTo>
                    <a:lnTo>
                      <a:pt x="697" y="292"/>
                    </a:lnTo>
                    <a:lnTo>
                      <a:pt x="698" y="296"/>
                    </a:lnTo>
                    <a:lnTo>
                      <a:pt x="697" y="298"/>
                    </a:lnTo>
                    <a:lnTo>
                      <a:pt x="697" y="298"/>
                    </a:lnTo>
                    <a:lnTo>
                      <a:pt x="697" y="301"/>
                    </a:lnTo>
                    <a:lnTo>
                      <a:pt x="697" y="306"/>
                    </a:lnTo>
                    <a:lnTo>
                      <a:pt x="697" y="310"/>
                    </a:lnTo>
                    <a:lnTo>
                      <a:pt x="698" y="311"/>
                    </a:lnTo>
                    <a:lnTo>
                      <a:pt x="698" y="313"/>
                    </a:lnTo>
                    <a:lnTo>
                      <a:pt x="697" y="315"/>
                    </a:lnTo>
                    <a:lnTo>
                      <a:pt x="697" y="315"/>
                    </a:lnTo>
                    <a:lnTo>
                      <a:pt x="697" y="316"/>
                    </a:lnTo>
                    <a:lnTo>
                      <a:pt x="697" y="316"/>
                    </a:lnTo>
                    <a:lnTo>
                      <a:pt x="697" y="318"/>
                    </a:lnTo>
                    <a:lnTo>
                      <a:pt x="698" y="320"/>
                    </a:lnTo>
                    <a:lnTo>
                      <a:pt x="700" y="323"/>
                    </a:lnTo>
                    <a:lnTo>
                      <a:pt x="700" y="325"/>
                    </a:lnTo>
                    <a:lnTo>
                      <a:pt x="700" y="325"/>
                    </a:lnTo>
                    <a:lnTo>
                      <a:pt x="702" y="327"/>
                    </a:lnTo>
                    <a:lnTo>
                      <a:pt x="703" y="323"/>
                    </a:lnTo>
                    <a:lnTo>
                      <a:pt x="707" y="323"/>
                    </a:lnTo>
                    <a:lnTo>
                      <a:pt x="714" y="323"/>
                    </a:lnTo>
                    <a:lnTo>
                      <a:pt x="714" y="323"/>
                    </a:lnTo>
                    <a:lnTo>
                      <a:pt x="719" y="323"/>
                    </a:lnTo>
                    <a:lnTo>
                      <a:pt x="719" y="323"/>
                    </a:lnTo>
                    <a:lnTo>
                      <a:pt x="719" y="325"/>
                    </a:lnTo>
                    <a:lnTo>
                      <a:pt x="720" y="325"/>
                    </a:lnTo>
                    <a:lnTo>
                      <a:pt x="720" y="325"/>
                    </a:lnTo>
                    <a:lnTo>
                      <a:pt x="720" y="325"/>
                    </a:lnTo>
                    <a:lnTo>
                      <a:pt x="720" y="328"/>
                    </a:lnTo>
                    <a:lnTo>
                      <a:pt x="720" y="332"/>
                    </a:lnTo>
                    <a:lnTo>
                      <a:pt x="722" y="334"/>
                    </a:lnTo>
                    <a:lnTo>
                      <a:pt x="722" y="337"/>
                    </a:lnTo>
                    <a:lnTo>
                      <a:pt x="722" y="337"/>
                    </a:lnTo>
                    <a:lnTo>
                      <a:pt x="724" y="337"/>
                    </a:lnTo>
                    <a:lnTo>
                      <a:pt x="724" y="337"/>
                    </a:lnTo>
                    <a:lnTo>
                      <a:pt x="726" y="342"/>
                    </a:lnTo>
                    <a:lnTo>
                      <a:pt x="727" y="347"/>
                    </a:lnTo>
                    <a:lnTo>
                      <a:pt x="727" y="347"/>
                    </a:lnTo>
                    <a:lnTo>
                      <a:pt x="731" y="352"/>
                    </a:lnTo>
                    <a:lnTo>
                      <a:pt x="731" y="352"/>
                    </a:lnTo>
                    <a:lnTo>
                      <a:pt x="731" y="352"/>
                    </a:lnTo>
                    <a:lnTo>
                      <a:pt x="731" y="352"/>
                    </a:lnTo>
                    <a:lnTo>
                      <a:pt x="731" y="354"/>
                    </a:lnTo>
                    <a:lnTo>
                      <a:pt x="731" y="354"/>
                    </a:lnTo>
                    <a:lnTo>
                      <a:pt x="729" y="361"/>
                    </a:lnTo>
                    <a:lnTo>
                      <a:pt x="729" y="363"/>
                    </a:lnTo>
                    <a:lnTo>
                      <a:pt x="729" y="363"/>
                    </a:lnTo>
                    <a:lnTo>
                      <a:pt x="729" y="363"/>
                    </a:lnTo>
                    <a:lnTo>
                      <a:pt x="729" y="363"/>
                    </a:lnTo>
                    <a:lnTo>
                      <a:pt x="734" y="361"/>
                    </a:lnTo>
                    <a:lnTo>
                      <a:pt x="738" y="359"/>
                    </a:lnTo>
                    <a:lnTo>
                      <a:pt x="741" y="359"/>
                    </a:lnTo>
                    <a:lnTo>
                      <a:pt x="744" y="358"/>
                    </a:lnTo>
                    <a:lnTo>
                      <a:pt x="744" y="358"/>
                    </a:lnTo>
                    <a:lnTo>
                      <a:pt x="746" y="358"/>
                    </a:lnTo>
                    <a:lnTo>
                      <a:pt x="748" y="356"/>
                    </a:lnTo>
                    <a:lnTo>
                      <a:pt x="748" y="356"/>
                    </a:lnTo>
                    <a:lnTo>
                      <a:pt x="751" y="356"/>
                    </a:lnTo>
                    <a:lnTo>
                      <a:pt x="751" y="356"/>
                    </a:lnTo>
                    <a:lnTo>
                      <a:pt x="753" y="356"/>
                    </a:lnTo>
                    <a:lnTo>
                      <a:pt x="753" y="356"/>
                    </a:lnTo>
                    <a:lnTo>
                      <a:pt x="755" y="354"/>
                    </a:lnTo>
                    <a:lnTo>
                      <a:pt x="755" y="354"/>
                    </a:lnTo>
                    <a:lnTo>
                      <a:pt x="758" y="356"/>
                    </a:lnTo>
                    <a:lnTo>
                      <a:pt x="758" y="356"/>
                    </a:lnTo>
                    <a:lnTo>
                      <a:pt x="763" y="361"/>
                    </a:lnTo>
                    <a:lnTo>
                      <a:pt x="767" y="361"/>
                    </a:lnTo>
                    <a:lnTo>
                      <a:pt x="767" y="361"/>
                    </a:lnTo>
                    <a:lnTo>
                      <a:pt x="768" y="361"/>
                    </a:lnTo>
                    <a:lnTo>
                      <a:pt x="768" y="361"/>
                    </a:lnTo>
                    <a:lnTo>
                      <a:pt x="770" y="361"/>
                    </a:lnTo>
                    <a:lnTo>
                      <a:pt x="770" y="363"/>
                    </a:lnTo>
                    <a:lnTo>
                      <a:pt x="772" y="361"/>
                    </a:lnTo>
                    <a:lnTo>
                      <a:pt x="772" y="361"/>
                    </a:lnTo>
                    <a:lnTo>
                      <a:pt x="772" y="361"/>
                    </a:lnTo>
                    <a:lnTo>
                      <a:pt x="772" y="361"/>
                    </a:lnTo>
                    <a:lnTo>
                      <a:pt x="774" y="363"/>
                    </a:lnTo>
                    <a:lnTo>
                      <a:pt x="774" y="363"/>
                    </a:lnTo>
                    <a:lnTo>
                      <a:pt x="779" y="363"/>
                    </a:lnTo>
                    <a:lnTo>
                      <a:pt x="780" y="363"/>
                    </a:lnTo>
                    <a:lnTo>
                      <a:pt x="784" y="364"/>
                    </a:lnTo>
                    <a:lnTo>
                      <a:pt x="787" y="368"/>
                    </a:lnTo>
                    <a:lnTo>
                      <a:pt x="791" y="370"/>
                    </a:lnTo>
                    <a:lnTo>
                      <a:pt x="799" y="375"/>
                    </a:lnTo>
                    <a:lnTo>
                      <a:pt x="801" y="380"/>
                    </a:lnTo>
                    <a:lnTo>
                      <a:pt x="803" y="382"/>
                    </a:lnTo>
                    <a:lnTo>
                      <a:pt x="806" y="382"/>
                    </a:lnTo>
                    <a:lnTo>
                      <a:pt x="806" y="382"/>
                    </a:lnTo>
                    <a:lnTo>
                      <a:pt x="811" y="383"/>
                    </a:lnTo>
                    <a:lnTo>
                      <a:pt x="811" y="383"/>
                    </a:lnTo>
                    <a:lnTo>
                      <a:pt x="820" y="387"/>
                    </a:lnTo>
                    <a:lnTo>
                      <a:pt x="821" y="387"/>
                    </a:lnTo>
                    <a:lnTo>
                      <a:pt x="821" y="387"/>
                    </a:lnTo>
                    <a:lnTo>
                      <a:pt x="825" y="389"/>
                    </a:lnTo>
                    <a:lnTo>
                      <a:pt x="825" y="389"/>
                    </a:lnTo>
                    <a:lnTo>
                      <a:pt x="830" y="390"/>
                    </a:lnTo>
                    <a:lnTo>
                      <a:pt x="833" y="392"/>
                    </a:lnTo>
                    <a:lnTo>
                      <a:pt x="839" y="395"/>
                    </a:lnTo>
                    <a:lnTo>
                      <a:pt x="839" y="399"/>
                    </a:lnTo>
                    <a:lnTo>
                      <a:pt x="840" y="399"/>
                    </a:lnTo>
                    <a:lnTo>
                      <a:pt x="847" y="399"/>
                    </a:lnTo>
                    <a:lnTo>
                      <a:pt x="849" y="399"/>
                    </a:lnTo>
                    <a:lnTo>
                      <a:pt x="854" y="399"/>
                    </a:lnTo>
                    <a:lnTo>
                      <a:pt x="861" y="397"/>
                    </a:lnTo>
                    <a:lnTo>
                      <a:pt x="862" y="401"/>
                    </a:lnTo>
                    <a:lnTo>
                      <a:pt x="864" y="401"/>
                    </a:lnTo>
                    <a:lnTo>
                      <a:pt x="869" y="401"/>
                    </a:lnTo>
                    <a:lnTo>
                      <a:pt x="871" y="402"/>
                    </a:lnTo>
                    <a:lnTo>
                      <a:pt x="873" y="402"/>
                    </a:lnTo>
                    <a:lnTo>
                      <a:pt x="873" y="402"/>
                    </a:lnTo>
                    <a:lnTo>
                      <a:pt x="880" y="401"/>
                    </a:lnTo>
                    <a:lnTo>
                      <a:pt x="880" y="401"/>
                    </a:lnTo>
                    <a:lnTo>
                      <a:pt x="881" y="401"/>
                    </a:lnTo>
                    <a:lnTo>
                      <a:pt x="881" y="401"/>
                    </a:lnTo>
                    <a:lnTo>
                      <a:pt x="881" y="401"/>
                    </a:lnTo>
                    <a:lnTo>
                      <a:pt x="883" y="402"/>
                    </a:lnTo>
                    <a:lnTo>
                      <a:pt x="883" y="402"/>
                    </a:lnTo>
                    <a:lnTo>
                      <a:pt x="883" y="404"/>
                    </a:lnTo>
                    <a:lnTo>
                      <a:pt x="883" y="404"/>
                    </a:lnTo>
                    <a:lnTo>
                      <a:pt x="885" y="406"/>
                    </a:lnTo>
                    <a:lnTo>
                      <a:pt x="885" y="406"/>
                    </a:lnTo>
                    <a:lnTo>
                      <a:pt x="885" y="409"/>
                    </a:lnTo>
                    <a:lnTo>
                      <a:pt x="885" y="413"/>
                    </a:lnTo>
                    <a:lnTo>
                      <a:pt x="883" y="418"/>
                    </a:lnTo>
                    <a:lnTo>
                      <a:pt x="883" y="419"/>
                    </a:lnTo>
                    <a:lnTo>
                      <a:pt x="883" y="423"/>
                    </a:lnTo>
                    <a:lnTo>
                      <a:pt x="885" y="428"/>
                    </a:lnTo>
                    <a:lnTo>
                      <a:pt x="886" y="433"/>
                    </a:lnTo>
                    <a:lnTo>
                      <a:pt x="886" y="437"/>
                    </a:lnTo>
                    <a:lnTo>
                      <a:pt x="885" y="442"/>
                    </a:lnTo>
                    <a:lnTo>
                      <a:pt x="885" y="443"/>
                    </a:lnTo>
                    <a:lnTo>
                      <a:pt x="885" y="447"/>
                    </a:lnTo>
                    <a:lnTo>
                      <a:pt x="885" y="447"/>
                    </a:lnTo>
                    <a:lnTo>
                      <a:pt x="888" y="449"/>
                    </a:lnTo>
                    <a:lnTo>
                      <a:pt x="892" y="452"/>
                    </a:lnTo>
                    <a:lnTo>
                      <a:pt x="893" y="456"/>
                    </a:lnTo>
                    <a:lnTo>
                      <a:pt x="893" y="457"/>
                    </a:lnTo>
                    <a:lnTo>
                      <a:pt x="895" y="461"/>
                    </a:lnTo>
                    <a:lnTo>
                      <a:pt x="893" y="462"/>
                    </a:lnTo>
                    <a:lnTo>
                      <a:pt x="893" y="462"/>
                    </a:lnTo>
                    <a:lnTo>
                      <a:pt x="895" y="462"/>
                    </a:lnTo>
                    <a:lnTo>
                      <a:pt x="895" y="462"/>
                    </a:lnTo>
                    <a:lnTo>
                      <a:pt x="897" y="462"/>
                    </a:lnTo>
                    <a:lnTo>
                      <a:pt x="897" y="462"/>
                    </a:lnTo>
                    <a:lnTo>
                      <a:pt x="902" y="464"/>
                    </a:lnTo>
                    <a:lnTo>
                      <a:pt x="904" y="468"/>
                    </a:lnTo>
                    <a:lnTo>
                      <a:pt x="905" y="469"/>
                    </a:lnTo>
                    <a:lnTo>
                      <a:pt x="910" y="471"/>
                    </a:lnTo>
                    <a:lnTo>
                      <a:pt x="910" y="474"/>
                    </a:lnTo>
                    <a:lnTo>
                      <a:pt x="912" y="478"/>
                    </a:lnTo>
                    <a:lnTo>
                      <a:pt x="912" y="480"/>
                    </a:lnTo>
                    <a:lnTo>
                      <a:pt x="912" y="480"/>
                    </a:lnTo>
                    <a:lnTo>
                      <a:pt x="910" y="481"/>
                    </a:lnTo>
                    <a:lnTo>
                      <a:pt x="910" y="481"/>
                    </a:lnTo>
                    <a:lnTo>
                      <a:pt x="916" y="480"/>
                    </a:lnTo>
                    <a:lnTo>
                      <a:pt x="916" y="480"/>
                    </a:lnTo>
                    <a:lnTo>
                      <a:pt x="921" y="481"/>
                    </a:lnTo>
                    <a:lnTo>
                      <a:pt x="921" y="481"/>
                    </a:lnTo>
                    <a:lnTo>
                      <a:pt x="922" y="483"/>
                    </a:lnTo>
                    <a:lnTo>
                      <a:pt x="921" y="481"/>
                    </a:lnTo>
                    <a:lnTo>
                      <a:pt x="922" y="478"/>
                    </a:lnTo>
                    <a:lnTo>
                      <a:pt x="924" y="476"/>
                    </a:lnTo>
                    <a:lnTo>
                      <a:pt x="926" y="474"/>
                    </a:lnTo>
                    <a:lnTo>
                      <a:pt x="929" y="474"/>
                    </a:lnTo>
                    <a:lnTo>
                      <a:pt x="929" y="474"/>
                    </a:lnTo>
                    <a:lnTo>
                      <a:pt x="929" y="474"/>
                    </a:lnTo>
                    <a:lnTo>
                      <a:pt x="931" y="476"/>
                    </a:lnTo>
                    <a:lnTo>
                      <a:pt x="931" y="476"/>
                    </a:lnTo>
                    <a:lnTo>
                      <a:pt x="931" y="478"/>
                    </a:lnTo>
                    <a:lnTo>
                      <a:pt x="931" y="478"/>
                    </a:lnTo>
                    <a:lnTo>
                      <a:pt x="933" y="480"/>
                    </a:lnTo>
                    <a:lnTo>
                      <a:pt x="933" y="480"/>
                    </a:lnTo>
                    <a:lnTo>
                      <a:pt x="934" y="478"/>
                    </a:lnTo>
                    <a:lnTo>
                      <a:pt x="934" y="478"/>
                    </a:lnTo>
                    <a:lnTo>
                      <a:pt x="936" y="478"/>
                    </a:lnTo>
                    <a:lnTo>
                      <a:pt x="936" y="478"/>
                    </a:lnTo>
                    <a:lnTo>
                      <a:pt x="933" y="474"/>
                    </a:lnTo>
                    <a:lnTo>
                      <a:pt x="933" y="474"/>
                    </a:lnTo>
                    <a:lnTo>
                      <a:pt x="933" y="469"/>
                    </a:lnTo>
                    <a:lnTo>
                      <a:pt x="934" y="466"/>
                    </a:lnTo>
                    <a:lnTo>
                      <a:pt x="938" y="462"/>
                    </a:lnTo>
                    <a:lnTo>
                      <a:pt x="938" y="462"/>
                    </a:lnTo>
                    <a:lnTo>
                      <a:pt x="938" y="461"/>
                    </a:lnTo>
                    <a:lnTo>
                      <a:pt x="938" y="459"/>
                    </a:lnTo>
                    <a:lnTo>
                      <a:pt x="936" y="457"/>
                    </a:lnTo>
                    <a:lnTo>
                      <a:pt x="936" y="457"/>
                    </a:lnTo>
                    <a:lnTo>
                      <a:pt x="934" y="452"/>
                    </a:lnTo>
                    <a:lnTo>
                      <a:pt x="934" y="452"/>
                    </a:lnTo>
                    <a:lnTo>
                      <a:pt x="934" y="452"/>
                    </a:lnTo>
                    <a:lnTo>
                      <a:pt x="934" y="452"/>
                    </a:lnTo>
                    <a:lnTo>
                      <a:pt x="934" y="450"/>
                    </a:lnTo>
                    <a:lnTo>
                      <a:pt x="934" y="450"/>
                    </a:lnTo>
                    <a:lnTo>
                      <a:pt x="933" y="445"/>
                    </a:lnTo>
                    <a:lnTo>
                      <a:pt x="931" y="440"/>
                    </a:lnTo>
                    <a:lnTo>
                      <a:pt x="931" y="437"/>
                    </a:lnTo>
                    <a:lnTo>
                      <a:pt x="929" y="433"/>
                    </a:lnTo>
                    <a:lnTo>
                      <a:pt x="929" y="431"/>
                    </a:lnTo>
                    <a:lnTo>
                      <a:pt x="929" y="431"/>
                    </a:lnTo>
                    <a:lnTo>
                      <a:pt x="931" y="430"/>
                    </a:lnTo>
                    <a:lnTo>
                      <a:pt x="931" y="430"/>
                    </a:lnTo>
                    <a:lnTo>
                      <a:pt x="929" y="430"/>
                    </a:lnTo>
                    <a:lnTo>
                      <a:pt x="929" y="430"/>
                    </a:lnTo>
                    <a:lnTo>
                      <a:pt x="929" y="425"/>
                    </a:lnTo>
                    <a:lnTo>
                      <a:pt x="926" y="426"/>
                    </a:lnTo>
                    <a:lnTo>
                      <a:pt x="926" y="423"/>
                    </a:lnTo>
                    <a:lnTo>
                      <a:pt x="924" y="419"/>
                    </a:lnTo>
                    <a:lnTo>
                      <a:pt x="924" y="418"/>
                    </a:lnTo>
                    <a:lnTo>
                      <a:pt x="919" y="413"/>
                    </a:lnTo>
                    <a:lnTo>
                      <a:pt x="924" y="409"/>
                    </a:lnTo>
                    <a:lnTo>
                      <a:pt x="929" y="407"/>
                    </a:lnTo>
                    <a:lnTo>
                      <a:pt x="933" y="406"/>
                    </a:lnTo>
                    <a:lnTo>
                      <a:pt x="936" y="404"/>
                    </a:lnTo>
                    <a:lnTo>
                      <a:pt x="941" y="402"/>
                    </a:lnTo>
                    <a:lnTo>
                      <a:pt x="946" y="401"/>
                    </a:lnTo>
                    <a:lnTo>
                      <a:pt x="951" y="395"/>
                    </a:lnTo>
                    <a:lnTo>
                      <a:pt x="955" y="394"/>
                    </a:lnTo>
                    <a:lnTo>
                      <a:pt x="957" y="392"/>
                    </a:lnTo>
                    <a:lnTo>
                      <a:pt x="960" y="389"/>
                    </a:lnTo>
                    <a:lnTo>
                      <a:pt x="963" y="385"/>
                    </a:lnTo>
                    <a:lnTo>
                      <a:pt x="967" y="382"/>
                    </a:lnTo>
                    <a:lnTo>
                      <a:pt x="969" y="378"/>
                    </a:lnTo>
                    <a:lnTo>
                      <a:pt x="969" y="375"/>
                    </a:lnTo>
                    <a:lnTo>
                      <a:pt x="969" y="375"/>
                    </a:lnTo>
                    <a:lnTo>
                      <a:pt x="969" y="371"/>
                    </a:lnTo>
                    <a:lnTo>
                      <a:pt x="969" y="371"/>
                    </a:lnTo>
                    <a:lnTo>
                      <a:pt x="969" y="368"/>
                    </a:lnTo>
                    <a:lnTo>
                      <a:pt x="969" y="366"/>
                    </a:lnTo>
                    <a:lnTo>
                      <a:pt x="967" y="358"/>
                    </a:lnTo>
                    <a:lnTo>
                      <a:pt x="965" y="354"/>
                    </a:lnTo>
                    <a:lnTo>
                      <a:pt x="963" y="351"/>
                    </a:lnTo>
                    <a:lnTo>
                      <a:pt x="960" y="346"/>
                    </a:lnTo>
                    <a:lnTo>
                      <a:pt x="957" y="340"/>
                    </a:lnTo>
                    <a:lnTo>
                      <a:pt x="953" y="339"/>
                    </a:lnTo>
                    <a:lnTo>
                      <a:pt x="951" y="337"/>
                    </a:lnTo>
                    <a:lnTo>
                      <a:pt x="948" y="335"/>
                    </a:lnTo>
                    <a:lnTo>
                      <a:pt x="943" y="332"/>
                    </a:lnTo>
                    <a:lnTo>
                      <a:pt x="943" y="330"/>
                    </a:lnTo>
                    <a:lnTo>
                      <a:pt x="943" y="330"/>
                    </a:lnTo>
                    <a:lnTo>
                      <a:pt x="941" y="330"/>
                    </a:lnTo>
                    <a:lnTo>
                      <a:pt x="941" y="330"/>
                    </a:lnTo>
                    <a:lnTo>
                      <a:pt x="939" y="330"/>
                    </a:lnTo>
                    <a:lnTo>
                      <a:pt x="939" y="330"/>
                    </a:lnTo>
                    <a:lnTo>
                      <a:pt x="938" y="330"/>
                    </a:lnTo>
                    <a:lnTo>
                      <a:pt x="938" y="328"/>
                    </a:lnTo>
                    <a:lnTo>
                      <a:pt x="938" y="328"/>
                    </a:lnTo>
                    <a:lnTo>
                      <a:pt x="938" y="325"/>
                    </a:lnTo>
                    <a:lnTo>
                      <a:pt x="938" y="325"/>
                    </a:lnTo>
                    <a:lnTo>
                      <a:pt x="938" y="322"/>
                    </a:lnTo>
                    <a:lnTo>
                      <a:pt x="938" y="322"/>
                    </a:lnTo>
                    <a:lnTo>
                      <a:pt x="939" y="322"/>
                    </a:lnTo>
                    <a:lnTo>
                      <a:pt x="939" y="322"/>
                    </a:lnTo>
                    <a:lnTo>
                      <a:pt x="941" y="320"/>
                    </a:lnTo>
                    <a:lnTo>
                      <a:pt x="941" y="320"/>
                    </a:lnTo>
                    <a:lnTo>
                      <a:pt x="941" y="318"/>
                    </a:lnTo>
                    <a:lnTo>
                      <a:pt x="941" y="318"/>
                    </a:lnTo>
                    <a:lnTo>
                      <a:pt x="941" y="316"/>
                    </a:lnTo>
                    <a:lnTo>
                      <a:pt x="941" y="316"/>
                    </a:lnTo>
                    <a:lnTo>
                      <a:pt x="946" y="315"/>
                    </a:lnTo>
                    <a:lnTo>
                      <a:pt x="946" y="315"/>
                    </a:lnTo>
                    <a:lnTo>
                      <a:pt x="948" y="313"/>
                    </a:lnTo>
                    <a:lnTo>
                      <a:pt x="948" y="313"/>
                    </a:lnTo>
                    <a:lnTo>
                      <a:pt x="948" y="310"/>
                    </a:lnTo>
                    <a:lnTo>
                      <a:pt x="948" y="310"/>
                    </a:lnTo>
                    <a:lnTo>
                      <a:pt x="948" y="308"/>
                    </a:lnTo>
                    <a:lnTo>
                      <a:pt x="948" y="308"/>
                    </a:lnTo>
                    <a:lnTo>
                      <a:pt x="950" y="304"/>
                    </a:lnTo>
                    <a:lnTo>
                      <a:pt x="950" y="304"/>
                    </a:lnTo>
                    <a:lnTo>
                      <a:pt x="955" y="304"/>
                    </a:lnTo>
                    <a:lnTo>
                      <a:pt x="955" y="303"/>
                    </a:lnTo>
                    <a:lnTo>
                      <a:pt x="955" y="301"/>
                    </a:lnTo>
                    <a:lnTo>
                      <a:pt x="955" y="299"/>
                    </a:lnTo>
                    <a:lnTo>
                      <a:pt x="955" y="299"/>
                    </a:lnTo>
                    <a:lnTo>
                      <a:pt x="955" y="298"/>
                    </a:lnTo>
                    <a:lnTo>
                      <a:pt x="955" y="298"/>
                    </a:lnTo>
                    <a:lnTo>
                      <a:pt x="951" y="294"/>
                    </a:lnTo>
                    <a:lnTo>
                      <a:pt x="951" y="294"/>
                    </a:lnTo>
                    <a:lnTo>
                      <a:pt x="951" y="291"/>
                    </a:lnTo>
                    <a:lnTo>
                      <a:pt x="951" y="291"/>
                    </a:lnTo>
                    <a:lnTo>
                      <a:pt x="950" y="289"/>
                    </a:lnTo>
                    <a:lnTo>
                      <a:pt x="950" y="289"/>
                    </a:lnTo>
                    <a:lnTo>
                      <a:pt x="951" y="285"/>
                    </a:lnTo>
                    <a:lnTo>
                      <a:pt x="950" y="284"/>
                    </a:lnTo>
                    <a:lnTo>
                      <a:pt x="948" y="282"/>
                    </a:lnTo>
                    <a:lnTo>
                      <a:pt x="945" y="280"/>
                    </a:lnTo>
                    <a:lnTo>
                      <a:pt x="945" y="277"/>
                    </a:lnTo>
                    <a:lnTo>
                      <a:pt x="948" y="272"/>
                    </a:lnTo>
                    <a:lnTo>
                      <a:pt x="950" y="270"/>
                    </a:lnTo>
                    <a:lnTo>
                      <a:pt x="950" y="265"/>
                    </a:lnTo>
                    <a:lnTo>
                      <a:pt x="950" y="263"/>
                    </a:lnTo>
                    <a:lnTo>
                      <a:pt x="951" y="263"/>
                    </a:lnTo>
                    <a:lnTo>
                      <a:pt x="951" y="261"/>
                    </a:lnTo>
                    <a:lnTo>
                      <a:pt x="951" y="261"/>
                    </a:lnTo>
                    <a:lnTo>
                      <a:pt x="951" y="261"/>
                    </a:lnTo>
                    <a:lnTo>
                      <a:pt x="951" y="261"/>
                    </a:lnTo>
                    <a:lnTo>
                      <a:pt x="948" y="260"/>
                    </a:lnTo>
                    <a:lnTo>
                      <a:pt x="946" y="258"/>
                    </a:lnTo>
                    <a:lnTo>
                      <a:pt x="945" y="253"/>
                    </a:lnTo>
                    <a:lnTo>
                      <a:pt x="945" y="249"/>
                    </a:lnTo>
                    <a:lnTo>
                      <a:pt x="945" y="246"/>
                    </a:lnTo>
                    <a:lnTo>
                      <a:pt x="945" y="246"/>
                    </a:lnTo>
                    <a:lnTo>
                      <a:pt x="945" y="244"/>
                    </a:lnTo>
                    <a:lnTo>
                      <a:pt x="946" y="241"/>
                    </a:lnTo>
                    <a:lnTo>
                      <a:pt x="950" y="239"/>
                    </a:lnTo>
                    <a:lnTo>
                      <a:pt x="955" y="237"/>
                    </a:lnTo>
                    <a:lnTo>
                      <a:pt x="960" y="236"/>
                    </a:lnTo>
                    <a:lnTo>
                      <a:pt x="965" y="237"/>
                    </a:lnTo>
                    <a:lnTo>
                      <a:pt x="970" y="239"/>
                    </a:lnTo>
                    <a:lnTo>
                      <a:pt x="974" y="239"/>
                    </a:lnTo>
                    <a:lnTo>
                      <a:pt x="977" y="241"/>
                    </a:lnTo>
                    <a:lnTo>
                      <a:pt x="982" y="243"/>
                    </a:lnTo>
                    <a:lnTo>
                      <a:pt x="982" y="244"/>
                    </a:lnTo>
                    <a:lnTo>
                      <a:pt x="982" y="244"/>
                    </a:lnTo>
                    <a:lnTo>
                      <a:pt x="987" y="244"/>
                    </a:lnTo>
                    <a:lnTo>
                      <a:pt x="992" y="244"/>
                    </a:lnTo>
                    <a:lnTo>
                      <a:pt x="998" y="246"/>
                    </a:lnTo>
                    <a:lnTo>
                      <a:pt x="999" y="244"/>
                    </a:lnTo>
                    <a:lnTo>
                      <a:pt x="1004" y="243"/>
                    </a:lnTo>
                    <a:lnTo>
                      <a:pt x="1006" y="241"/>
                    </a:lnTo>
                    <a:lnTo>
                      <a:pt x="1010" y="239"/>
                    </a:lnTo>
                    <a:lnTo>
                      <a:pt x="1010" y="239"/>
                    </a:lnTo>
                    <a:lnTo>
                      <a:pt x="1010" y="239"/>
                    </a:lnTo>
                    <a:lnTo>
                      <a:pt x="1013" y="239"/>
                    </a:lnTo>
                    <a:lnTo>
                      <a:pt x="1013" y="239"/>
                    </a:lnTo>
                    <a:lnTo>
                      <a:pt x="1016" y="241"/>
                    </a:lnTo>
                    <a:lnTo>
                      <a:pt x="1020" y="244"/>
                    </a:lnTo>
                    <a:lnTo>
                      <a:pt x="1022" y="244"/>
                    </a:lnTo>
                    <a:lnTo>
                      <a:pt x="1023" y="246"/>
                    </a:lnTo>
                    <a:lnTo>
                      <a:pt x="1028" y="246"/>
                    </a:lnTo>
                    <a:lnTo>
                      <a:pt x="1028" y="249"/>
                    </a:lnTo>
                    <a:lnTo>
                      <a:pt x="1028" y="251"/>
                    </a:lnTo>
                    <a:lnTo>
                      <a:pt x="1028" y="251"/>
                    </a:lnTo>
                    <a:lnTo>
                      <a:pt x="1030" y="251"/>
                    </a:lnTo>
                    <a:lnTo>
                      <a:pt x="1030" y="251"/>
                    </a:lnTo>
                    <a:lnTo>
                      <a:pt x="1035" y="253"/>
                    </a:lnTo>
                    <a:lnTo>
                      <a:pt x="1035" y="253"/>
                    </a:lnTo>
                    <a:lnTo>
                      <a:pt x="1035" y="255"/>
                    </a:lnTo>
                    <a:lnTo>
                      <a:pt x="1035" y="255"/>
                    </a:lnTo>
                    <a:lnTo>
                      <a:pt x="1035" y="256"/>
                    </a:lnTo>
                    <a:lnTo>
                      <a:pt x="1035" y="256"/>
                    </a:lnTo>
                    <a:lnTo>
                      <a:pt x="1037" y="258"/>
                    </a:lnTo>
                    <a:lnTo>
                      <a:pt x="1037" y="258"/>
                    </a:lnTo>
                    <a:lnTo>
                      <a:pt x="1040" y="258"/>
                    </a:lnTo>
                    <a:lnTo>
                      <a:pt x="1040" y="258"/>
                    </a:lnTo>
                    <a:lnTo>
                      <a:pt x="1040" y="258"/>
                    </a:lnTo>
                    <a:lnTo>
                      <a:pt x="1042" y="258"/>
                    </a:lnTo>
                    <a:lnTo>
                      <a:pt x="1042" y="260"/>
                    </a:lnTo>
                    <a:lnTo>
                      <a:pt x="1042" y="260"/>
                    </a:lnTo>
                    <a:lnTo>
                      <a:pt x="1042" y="261"/>
                    </a:lnTo>
                    <a:lnTo>
                      <a:pt x="1042" y="261"/>
                    </a:lnTo>
                    <a:lnTo>
                      <a:pt x="1042" y="261"/>
                    </a:lnTo>
                    <a:lnTo>
                      <a:pt x="1042" y="263"/>
                    </a:lnTo>
                    <a:lnTo>
                      <a:pt x="1042" y="265"/>
                    </a:lnTo>
                    <a:lnTo>
                      <a:pt x="1046" y="268"/>
                    </a:lnTo>
                    <a:lnTo>
                      <a:pt x="1049" y="270"/>
                    </a:lnTo>
                    <a:lnTo>
                      <a:pt x="1052" y="272"/>
                    </a:lnTo>
                    <a:lnTo>
                      <a:pt x="1054" y="272"/>
                    </a:lnTo>
                    <a:lnTo>
                      <a:pt x="1058" y="273"/>
                    </a:lnTo>
                    <a:lnTo>
                      <a:pt x="1061" y="272"/>
                    </a:lnTo>
                    <a:lnTo>
                      <a:pt x="1063" y="272"/>
                    </a:lnTo>
                    <a:lnTo>
                      <a:pt x="1064" y="272"/>
                    </a:lnTo>
                    <a:lnTo>
                      <a:pt x="1064" y="272"/>
                    </a:lnTo>
                    <a:lnTo>
                      <a:pt x="1066" y="273"/>
                    </a:lnTo>
                    <a:lnTo>
                      <a:pt x="1066" y="275"/>
                    </a:lnTo>
                    <a:lnTo>
                      <a:pt x="1066" y="275"/>
                    </a:lnTo>
                    <a:lnTo>
                      <a:pt x="1066" y="275"/>
                    </a:lnTo>
                    <a:lnTo>
                      <a:pt x="1068" y="275"/>
                    </a:lnTo>
                    <a:lnTo>
                      <a:pt x="1071" y="273"/>
                    </a:lnTo>
                    <a:lnTo>
                      <a:pt x="1071" y="273"/>
                    </a:lnTo>
                    <a:lnTo>
                      <a:pt x="1073" y="273"/>
                    </a:lnTo>
                    <a:lnTo>
                      <a:pt x="1073" y="273"/>
                    </a:lnTo>
                    <a:lnTo>
                      <a:pt x="1075" y="273"/>
                    </a:lnTo>
                    <a:lnTo>
                      <a:pt x="1076" y="275"/>
                    </a:lnTo>
                    <a:lnTo>
                      <a:pt x="1076" y="275"/>
                    </a:lnTo>
                    <a:lnTo>
                      <a:pt x="1076" y="277"/>
                    </a:lnTo>
                    <a:lnTo>
                      <a:pt x="1076" y="279"/>
                    </a:lnTo>
                    <a:lnTo>
                      <a:pt x="1076" y="280"/>
                    </a:lnTo>
                    <a:lnTo>
                      <a:pt x="1076" y="280"/>
                    </a:lnTo>
                    <a:lnTo>
                      <a:pt x="1075" y="280"/>
                    </a:lnTo>
                    <a:lnTo>
                      <a:pt x="1075" y="280"/>
                    </a:lnTo>
                    <a:lnTo>
                      <a:pt x="1073" y="284"/>
                    </a:lnTo>
                    <a:lnTo>
                      <a:pt x="1073" y="284"/>
                    </a:lnTo>
                    <a:lnTo>
                      <a:pt x="1073" y="284"/>
                    </a:lnTo>
                    <a:lnTo>
                      <a:pt x="1073" y="285"/>
                    </a:lnTo>
                    <a:lnTo>
                      <a:pt x="1073" y="287"/>
                    </a:lnTo>
                    <a:lnTo>
                      <a:pt x="1073" y="287"/>
                    </a:lnTo>
                    <a:lnTo>
                      <a:pt x="1073" y="289"/>
                    </a:lnTo>
                    <a:lnTo>
                      <a:pt x="1075" y="291"/>
                    </a:lnTo>
                    <a:lnTo>
                      <a:pt x="1075" y="291"/>
                    </a:lnTo>
                    <a:lnTo>
                      <a:pt x="1073" y="296"/>
                    </a:lnTo>
                    <a:lnTo>
                      <a:pt x="1073" y="298"/>
                    </a:lnTo>
                    <a:lnTo>
                      <a:pt x="1071" y="298"/>
                    </a:lnTo>
                    <a:lnTo>
                      <a:pt x="1071" y="298"/>
                    </a:lnTo>
                    <a:lnTo>
                      <a:pt x="1071" y="298"/>
                    </a:lnTo>
                    <a:lnTo>
                      <a:pt x="1071" y="298"/>
                    </a:lnTo>
                    <a:lnTo>
                      <a:pt x="1069" y="298"/>
                    </a:lnTo>
                    <a:lnTo>
                      <a:pt x="1071" y="299"/>
                    </a:lnTo>
                    <a:lnTo>
                      <a:pt x="1075" y="301"/>
                    </a:lnTo>
                    <a:lnTo>
                      <a:pt x="1075" y="304"/>
                    </a:lnTo>
                    <a:lnTo>
                      <a:pt x="1075" y="304"/>
                    </a:lnTo>
                    <a:lnTo>
                      <a:pt x="1075" y="308"/>
                    </a:lnTo>
                    <a:lnTo>
                      <a:pt x="1073" y="308"/>
                    </a:lnTo>
                    <a:lnTo>
                      <a:pt x="1073" y="308"/>
                    </a:lnTo>
                    <a:lnTo>
                      <a:pt x="1075" y="311"/>
                    </a:lnTo>
                    <a:lnTo>
                      <a:pt x="1080" y="311"/>
                    </a:lnTo>
                    <a:lnTo>
                      <a:pt x="1078" y="315"/>
                    </a:lnTo>
                    <a:lnTo>
                      <a:pt x="1078" y="316"/>
                    </a:lnTo>
                    <a:lnTo>
                      <a:pt x="1076" y="320"/>
                    </a:lnTo>
                    <a:lnTo>
                      <a:pt x="1076" y="322"/>
                    </a:lnTo>
                    <a:lnTo>
                      <a:pt x="1076" y="322"/>
                    </a:lnTo>
                    <a:lnTo>
                      <a:pt x="1076" y="322"/>
                    </a:lnTo>
                    <a:lnTo>
                      <a:pt x="1081" y="320"/>
                    </a:lnTo>
                    <a:lnTo>
                      <a:pt x="1088" y="320"/>
                    </a:lnTo>
                    <a:lnTo>
                      <a:pt x="1090" y="322"/>
                    </a:lnTo>
                    <a:lnTo>
                      <a:pt x="1092" y="325"/>
                    </a:lnTo>
                    <a:lnTo>
                      <a:pt x="1093" y="328"/>
                    </a:lnTo>
                    <a:lnTo>
                      <a:pt x="1093" y="328"/>
                    </a:lnTo>
                    <a:lnTo>
                      <a:pt x="1099" y="327"/>
                    </a:lnTo>
                    <a:lnTo>
                      <a:pt x="1099" y="330"/>
                    </a:lnTo>
                    <a:lnTo>
                      <a:pt x="1100" y="334"/>
                    </a:lnTo>
                    <a:lnTo>
                      <a:pt x="1100" y="334"/>
                    </a:lnTo>
                    <a:lnTo>
                      <a:pt x="1104" y="335"/>
                    </a:lnTo>
                    <a:lnTo>
                      <a:pt x="1105" y="334"/>
                    </a:lnTo>
                    <a:lnTo>
                      <a:pt x="1107" y="332"/>
                    </a:lnTo>
                    <a:lnTo>
                      <a:pt x="1111" y="330"/>
                    </a:lnTo>
                    <a:lnTo>
                      <a:pt x="1114" y="330"/>
                    </a:lnTo>
                    <a:lnTo>
                      <a:pt x="1114" y="330"/>
                    </a:lnTo>
                    <a:lnTo>
                      <a:pt x="1116" y="328"/>
                    </a:lnTo>
                    <a:lnTo>
                      <a:pt x="1116" y="328"/>
                    </a:lnTo>
                    <a:lnTo>
                      <a:pt x="1117" y="328"/>
                    </a:lnTo>
                    <a:lnTo>
                      <a:pt x="1117" y="328"/>
                    </a:lnTo>
                    <a:lnTo>
                      <a:pt x="1119" y="323"/>
                    </a:lnTo>
                    <a:lnTo>
                      <a:pt x="1121" y="322"/>
                    </a:lnTo>
                    <a:lnTo>
                      <a:pt x="1123" y="322"/>
                    </a:lnTo>
                    <a:lnTo>
                      <a:pt x="1126" y="323"/>
                    </a:lnTo>
                    <a:lnTo>
                      <a:pt x="1124" y="322"/>
                    </a:lnTo>
                    <a:lnTo>
                      <a:pt x="1128" y="320"/>
                    </a:lnTo>
                    <a:lnTo>
                      <a:pt x="1128" y="320"/>
                    </a:lnTo>
                    <a:lnTo>
                      <a:pt x="1133" y="318"/>
                    </a:lnTo>
                    <a:lnTo>
                      <a:pt x="1133" y="318"/>
                    </a:lnTo>
                    <a:lnTo>
                      <a:pt x="1133" y="318"/>
                    </a:lnTo>
                    <a:lnTo>
                      <a:pt x="1133" y="316"/>
                    </a:lnTo>
                    <a:lnTo>
                      <a:pt x="1133" y="316"/>
                    </a:lnTo>
                    <a:lnTo>
                      <a:pt x="1133" y="316"/>
                    </a:lnTo>
                    <a:lnTo>
                      <a:pt x="1133" y="316"/>
                    </a:lnTo>
                    <a:lnTo>
                      <a:pt x="1133" y="316"/>
                    </a:lnTo>
                    <a:lnTo>
                      <a:pt x="1133" y="316"/>
                    </a:lnTo>
                    <a:lnTo>
                      <a:pt x="1131" y="316"/>
                    </a:lnTo>
                    <a:lnTo>
                      <a:pt x="1131" y="316"/>
                    </a:lnTo>
                    <a:lnTo>
                      <a:pt x="1131" y="316"/>
                    </a:lnTo>
                    <a:lnTo>
                      <a:pt x="1131" y="315"/>
                    </a:lnTo>
                    <a:lnTo>
                      <a:pt x="1131" y="313"/>
                    </a:lnTo>
                    <a:lnTo>
                      <a:pt x="1136" y="310"/>
                    </a:lnTo>
                    <a:lnTo>
                      <a:pt x="1136" y="308"/>
                    </a:lnTo>
                    <a:lnTo>
                      <a:pt x="1136" y="308"/>
                    </a:lnTo>
                    <a:lnTo>
                      <a:pt x="1136" y="308"/>
                    </a:lnTo>
                    <a:lnTo>
                      <a:pt x="1136" y="308"/>
                    </a:lnTo>
                    <a:lnTo>
                      <a:pt x="1133" y="306"/>
                    </a:lnTo>
                    <a:lnTo>
                      <a:pt x="1133" y="304"/>
                    </a:lnTo>
                    <a:lnTo>
                      <a:pt x="1136" y="299"/>
                    </a:lnTo>
                    <a:lnTo>
                      <a:pt x="1138" y="299"/>
                    </a:lnTo>
                    <a:lnTo>
                      <a:pt x="1140" y="298"/>
                    </a:lnTo>
                    <a:lnTo>
                      <a:pt x="1140" y="294"/>
                    </a:lnTo>
                    <a:lnTo>
                      <a:pt x="1141" y="292"/>
                    </a:lnTo>
                    <a:lnTo>
                      <a:pt x="1143" y="289"/>
                    </a:lnTo>
                    <a:lnTo>
                      <a:pt x="1145" y="289"/>
                    </a:lnTo>
                    <a:lnTo>
                      <a:pt x="1141" y="285"/>
                    </a:lnTo>
                    <a:lnTo>
                      <a:pt x="1146" y="284"/>
                    </a:lnTo>
                    <a:lnTo>
                      <a:pt x="1150" y="287"/>
                    </a:lnTo>
                    <a:lnTo>
                      <a:pt x="1150" y="291"/>
                    </a:lnTo>
                    <a:lnTo>
                      <a:pt x="1150" y="291"/>
                    </a:lnTo>
                    <a:lnTo>
                      <a:pt x="1150" y="294"/>
                    </a:lnTo>
                    <a:lnTo>
                      <a:pt x="1150" y="296"/>
                    </a:lnTo>
                    <a:lnTo>
                      <a:pt x="1150" y="296"/>
                    </a:lnTo>
                    <a:lnTo>
                      <a:pt x="1153" y="296"/>
                    </a:lnTo>
                    <a:lnTo>
                      <a:pt x="1153" y="296"/>
                    </a:lnTo>
                    <a:lnTo>
                      <a:pt x="1153" y="296"/>
                    </a:lnTo>
                    <a:lnTo>
                      <a:pt x="1153" y="296"/>
                    </a:lnTo>
                    <a:lnTo>
                      <a:pt x="1155" y="296"/>
                    </a:lnTo>
                    <a:lnTo>
                      <a:pt x="1155" y="298"/>
                    </a:lnTo>
                    <a:lnTo>
                      <a:pt x="1155" y="298"/>
                    </a:lnTo>
                    <a:lnTo>
                      <a:pt x="1155" y="301"/>
                    </a:lnTo>
                    <a:lnTo>
                      <a:pt x="1155" y="301"/>
                    </a:lnTo>
                    <a:lnTo>
                      <a:pt x="1157" y="301"/>
                    </a:lnTo>
                    <a:lnTo>
                      <a:pt x="1157" y="301"/>
                    </a:lnTo>
                    <a:lnTo>
                      <a:pt x="1158" y="304"/>
                    </a:lnTo>
                    <a:lnTo>
                      <a:pt x="1158" y="306"/>
                    </a:lnTo>
                    <a:lnTo>
                      <a:pt x="1158" y="306"/>
                    </a:lnTo>
                    <a:lnTo>
                      <a:pt x="1160" y="306"/>
                    </a:lnTo>
                    <a:lnTo>
                      <a:pt x="1160" y="308"/>
                    </a:lnTo>
                    <a:lnTo>
                      <a:pt x="1160" y="308"/>
                    </a:lnTo>
                    <a:lnTo>
                      <a:pt x="1158" y="308"/>
                    </a:lnTo>
                    <a:lnTo>
                      <a:pt x="1158" y="308"/>
                    </a:lnTo>
                    <a:lnTo>
                      <a:pt x="1160" y="310"/>
                    </a:lnTo>
                    <a:lnTo>
                      <a:pt x="1160" y="311"/>
                    </a:lnTo>
                    <a:lnTo>
                      <a:pt x="1162" y="311"/>
                    </a:lnTo>
                    <a:lnTo>
                      <a:pt x="1164" y="313"/>
                    </a:lnTo>
                    <a:lnTo>
                      <a:pt x="1167" y="315"/>
                    </a:lnTo>
                    <a:lnTo>
                      <a:pt x="1167" y="316"/>
                    </a:lnTo>
                    <a:lnTo>
                      <a:pt x="1167" y="318"/>
                    </a:lnTo>
                    <a:lnTo>
                      <a:pt x="1170" y="320"/>
                    </a:lnTo>
                    <a:lnTo>
                      <a:pt x="1170" y="322"/>
                    </a:lnTo>
                    <a:lnTo>
                      <a:pt x="1170" y="322"/>
                    </a:lnTo>
                    <a:lnTo>
                      <a:pt x="1170" y="320"/>
                    </a:lnTo>
                    <a:lnTo>
                      <a:pt x="1170" y="320"/>
                    </a:lnTo>
                    <a:lnTo>
                      <a:pt x="1174" y="322"/>
                    </a:lnTo>
                    <a:lnTo>
                      <a:pt x="1174" y="323"/>
                    </a:lnTo>
                    <a:lnTo>
                      <a:pt x="1174" y="328"/>
                    </a:lnTo>
                    <a:lnTo>
                      <a:pt x="1174" y="328"/>
                    </a:lnTo>
                    <a:lnTo>
                      <a:pt x="1174" y="328"/>
                    </a:lnTo>
                    <a:lnTo>
                      <a:pt x="1174" y="328"/>
                    </a:lnTo>
                    <a:lnTo>
                      <a:pt x="1174" y="328"/>
                    </a:lnTo>
                    <a:lnTo>
                      <a:pt x="1177" y="330"/>
                    </a:lnTo>
                    <a:lnTo>
                      <a:pt x="1179" y="332"/>
                    </a:lnTo>
                    <a:lnTo>
                      <a:pt x="1179" y="332"/>
                    </a:lnTo>
                    <a:lnTo>
                      <a:pt x="1179" y="334"/>
                    </a:lnTo>
                    <a:lnTo>
                      <a:pt x="1179" y="334"/>
                    </a:lnTo>
                    <a:lnTo>
                      <a:pt x="1179" y="334"/>
                    </a:lnTo>
                    <a:lnTo>
                      <a:pt x="1179" y="335"/>
                    </a:lnTo>
                    <a:lnTo>
                      <a:pt x="1177" y="337"/>
                    </a:lnTo>
                    <a:lnTo>
                      <a:pt x="1177" y="337"/>
                    </a:lnTo>
                    <a:lnTo>
                      <a:pt x="1181" y="337"/>
                    </a:lnTo>
                    <a:lnTo>
                      <a:pt x="1181" y="337"/>
                    </a:lnTo>
                    <a:lnTo>
                      <a:pt x="1182" y="337"/>
                    </a:lnTo>
                    <a:lnTo>
                      <a:pt x="1182" y="339"/>
                    </a:lnTo>
                    <a:lnTo>
                      <a:pt x="1182" y="339"/>
                    </a:lnTo>
                    <a:lnTo>
                      <a:pt x="1182" y="340"/>
                    </a:lnTo>
                    <a:lnTo>
                      <a:pt x="1182" y="340"/>
                    </a:lnTo>
                    <a:lnTo>
                      <a:pt x="1184" y="342"/>
                    </a:lnTo>
                    <a:lnTo>
                      <a:pt x="1184" y="342"/>
                    </a:lnTo>
                    <a:lnTo>
                      <a:pt x="1189" y="346"/>
                    </a:lnTo>
                    <a:lnTo>
                      <a:pt x="1189" y="349"/>
                    </a:lnTo>
                    <a:lnTo>
                      <a:pt x="1188" y="351"/>
                    </a:lnTo>
                    <a:lnTo>
                      <a:pt x="1189" y="352"/>
                    </a:lnTo>
                    <a:lnTo>
                      <a:pt x="1189" y="356"/>
                    </a:lnTo>
                    <a:lnTo>
                      <a:pt x="1189" y="356"/>
                    </a:lnTo>
                    <a:lnTo>
                      <a:pt x="1193" y="358"/>
                    </a:lnTo>
                    <a:lnTo>
                      <a:pt x="1193" y="358"/>
                    </a:lnTo>
                    <a:lnTo>
                      <a:pt x="1196" y="359"/>
                    </a:lnTo>
                    <a:lnTo>
                      <a:pt x="1198" y="361"/>
                    </a:lnTo>
                    <a:lnTo>
                      <a:pt x="1198" y="363"/>
                    </a:lnTo>
                    <a:lnTo>
                      <a:pt x="1198" y="363"/>
                    </a:lnTo>
                    <a:lnTo>
                      <a:pt x="1198" y="363"/>
                    </a:lnTo>
                    <a:lnTo>
                      <a:pt x="1194" y="366"/>
                    </a:lnTo>
                    <a:lnTo>
                      <a:pt x="1194" y="366"/>
                    </a:lnTo>
                    <a:lnTo>
                      <a:pt x="1194" y="366"/>
                    </a:lnTo>
                    <a:lnTo>
                      <a:pt x="1191" y="368"/>
                    </a:lnTo>
                    <a:lnTo>
                      <a:pt x="1189" y="370"/>
                    </a:lnTo>
                    <a:lnTo>
                      <a:pt x="1189" y="370"/>
                    </a:lnTo>
                    <a:lnTo>
                      <a:pt x="1188" y="371"/>
                    </a:lnTo>
                    <a:lnTo>
                      <a:pt x="1188" y="373"/>
                    </a:lnTo>
                    <a:lnTo>
                      <a:pt x="1191" y="375"/>
                    </a:lnTo>
                    <a:lnTo>
                      <a:pt x="1191" y="375"/>
                    </a:lnTo>
                    <a:lnTo>
                      <a:pt x="1191" y="378"/>
                    </a:lnTo>
                    <a:lnTo>
                      <a:pt x="1193" y="378"/>
                    </a:lnTo>
                    <a:lnTo>
                      <a:pt x="1196" y="378"/>
                    </a:lnTo>
                    <a:lnTo>
                      <a:pt x="1196" y="382"/>
                    </a:lnTo>
                    <a:lnTo>
                      <a:pt x="1196" y="383"/>
                    </a:lnTo>
                    <a:lnTo>
                      <a:pt x="1196" y="383"/>
                    </a:lnTo>
                    <a:lnTo>
                      <a:pt x="1196" y="383"/>
                    </a:lnTo>
                    <a:lnTo>
                      <a:pt x="1200" y="383"/>
                    </a:lnTo>
                    <a:lnTo>
                      <a:pt x="1200" y="383"/>
                    </a:lnTo>
                    <a:lnTo>
                      <a:pt x="1201" y="385"/>
                    </a:lnTo>
                    <a:lnTo>
                      <a:pt x="1201" y="385"/>
                    </a:lnTo>
                    <a:lnTo>
                      <a:pt x="1201" y="387"/>
                    </a:lnTo>
                    <a:lnTo>
                      <a:pt x="1205" y="389"/>
                    </a:lnTo>
                    <a:lnTo>
                      <a:pt x="1206" y="390"/>
                    </a:lnTo>
                    <a:lnTo>
                      <a:pt x="1208" y="390"/>
                    </a:lnTo>
                    <a:lnTo>
                      <a:pt x="1208" y="390"/>
                    </a:lnTo>
                    <a:lnTo>
                      <a:pt x="1210" y="390"/>
                    </a:lnTo>
                    <a:lnTo>
                      <a:pt x="1210" y="390"/>
                    </a:lnTo>
                    <a:lnTo>
                      <a:pt x="1211" y="392"/>
                    </a:lnTo>
                    <a:lnTo>
                      <a:pt x="1211" y="394"/>
                    </a:lnTo>
                    <a:lnTo>
                      <a:pt x="1211" y="394"/>
                    </a:lnTo>
                    <a:lnTo>
                      <a:pt x="1213" y="395"/>
                    </a:lnTo>
                    <a:lnTo>
                      <a:pt x="1213" y="395"/>
                    </a:lnTo>
                    <a:lnTo>
                      <a:pt x="1213" y="397"/>
                    </a:lnTo>
                    <a:lnTo>
                      <a:pt x="1211" y="399"/>
                    </a:lnTo>
                    <a:lnTo>
                      <a:pt x="1211" y="399"/>
                    </a:lnTo>
                    <a:lnTo>
                      <a:pt x="1210" y="402"/>
                    </a:lnTo>
                    <a:lnTo>
                      <a:pt x="1210" y="402"/>
                    </a:lnTo>
                    <a:lnTo>
                      <a:pt x="1213" y="399"/>
                    </a:lnTo>
                    <a:lnTo>
                      <a:pt x="1215" y="399"/>
                    </a:lnTo>
                    <a:lnTo>
                      <a:pt x="1215" y="401"/>
                    </a:lnTo>
                    <a:lnTo>
                      <a:pt x="1215" y="401"/>
                    </a:lnTo>
                    <a:lnTo>
                      <a:pt x="1215" y="402"/>
                    </a:lnTo>
                    <a:lnTo>
                      <a:pt x="1215" y="402"/>
                    </a:lnTo>
                    <a:lnTo>
                      <a:pt x="1217" y="402"/>
                    </a:lnTo>
                    <a:lnTo>
                      <a:pt x="1217" y="401"/>
                    </a:lnTo>
                    <a:lnTo>
                      <a:pt x="1217" y="401"/>
                    </a:lnTo>
                    <a:lnTo>
                      <a:pt x="1217" y="401"/>
                    </a:lnTo>
                    <a:lnTo>
                      <a:pt x="1217" y="401"/>
                    </a:lnTo>
                    <a:lnTo>
                      <a:pt x="1220" y="399"/>
                    </a:lnTo>
                    <a:lnTo>
                      <a:pt x="1220" y="399"/>
                    </a:lnTo>
                    <a:lnTo>
                      <a:pt x="1222" y="401"/>
                    </a:lnTo>
                    <a:lnTo>
                      <a:pt x="1222" y="401"/>
                    </a:lnTo>
                    <a:lnTo>
                      <a:pt x="1223" y="402"/>
                    </a:lnTo>
                    <a:lnTo>
                      <a:pt x="1223" y="402"/>
                    </a:lnTo>
                    <a:lnTo>
                      <a:pt x="1223" y="402"/>
                    </a:lnTo>
                    <a:lnTo>
                      <a:pt x="1223" y="404"/>
                    </a:lnTo>
                    <a:lnTo>
                      <a:pt x="1225" y="404"/>
                    </a:lnTo>
                    <a:lnTo>
                      <a:pt x="1227" y="402"/>
                    </a:lnTo>
                    <a:lnTo>
                      <a:pt x="1227" y="402"/>
                    </a:lnTo>
                    <a:lnTo>
                      <a:pt x="1227" y="402"/>
                    </a:lnTo>
                    <a:lnTo>
                      <a:pt x="1229" y="402"/>
                    </a:lnTo>
                    <a:lnTo>
                      <a:pt x="1229" y="402"/>
                    </a:lnTo>
                    <a:lnTo>
                      <a:pt x="1234" y="404"/>
                    </a:lnTo>
                    <a:lnTo>
                      <a:pt x="1234" y="404"/>
                    </a:lnTo>
                    <a:lnTo>
                      <a:pt x="1235" y="406"/>
                    </a:lnTo>
                    <a:lnTo>
                      <a:pt x="1237" y="407"/>
                    </a:lnTo>
                    <a:lnTo>
                      <a:pt x="1239" y="409"/>
                    </a:lnTo>
                    <a:lnTo>
                      <a:pt x="1247" y="409"/>
                    </a:lnTo>
                    <a:lnTo>
                      <a:pt x="1254" y="413"/>
                    </a:lnTo>
                    <a:lnTo>
                      <a:pt x="1256" y="418"/>
                    </a:lnTo>
                    <a:lnTo>
                      <a:pt x="1254" y="418"/>
                    </a:lnTo>
                    <a:lnTo>
                      <a:pt x="1254" y="418"/>
                    </a:lnTo>
                    <a:lnTo>
                      <a:pt x="1251" y="419"/>
                    </a:lnTo>
                    <a:lnTo>
                      <a:pt x="1251" y="419"/>
                    </a:lnTo>
                    <a:lnTo>
                      <a:pt x="1251" y="421"/>
                    </a:lnTo>
                    <a:lnTo>
                      <a:pt x="1251" y="421"/>
                    </a:lnTo>
                    <a:lnTo>
                      <a:pt x="1247" y="421"/>
                    </a:lnTo>
                    <a:lnTo>
                      <a:pt x="1256" y="421"/>
                    </a:lnTo>
                    <a:lnTo>
                      <a:pt x="1259" y="425"/>
                    </a:lnTo>
                    <a:lnTo>
                      <a:pt x="1261" y="428"/>
                    </a:lnTo>
                    <a:lnTo>
                      <a:pt x="1259" y="431"/>
                    </a:lnTo>
                    <a:lnTo>
                      <a:pt x="1258" y="435"/>
                    </a:lnTo>
                    <a:lnTo>
                      <a:pt x="1256" y="435"/>
                    </a:lnTo>
                    <a:lnTo>
                      <a:pt x="1256" y="435"/>
                    </a:lnTo>
                    <a:lnTo>
                      <a:pt x="1258" y="435"/>
                    </a:lnTo>
                    <a:lnTo>
                      <a:pt x="1258" y="435"/>
                    </a:lnTo>
                    <a:lnTo>
                      <a:pt x="1258" y="435"/>
                    </a:lnTo>
                    <a:lnTo>
                      <a:pt x="1258" y="435"/>
                    </a:lnTo>
                    <a:lnTo>
                      <a:pt x="1259" y="431"/>
                    </a:lnTo>
                    <a:lnTo>
                      <a:pt x="1259" y="431"/>
                    </a:lnTo>
                    <a:lnTo>
                      <a:pt x="1261" y="431"/>
                    </a:lnTo>
                    <a:lnTo>
                      <a:pt x="1266" y="430"/>
                    </a:lnTo>
                    <a:lnTo>
                      <a:pt x="1266" y="430"/>
                    </a:lnTo>
                    <a:lnTo>
                      <a:pt x="1270" y="431"/>
                    </a:lnTo>
                    <a:lnTo>
                      <a:pt x="1278" y="435"/>
                    </a:lnTo>
                    <a:lnTo>
                      <a:pt x="1280" y="438"/>
                    </a:lnTo>
                    <a:lnTo>
                      <a:pt x="1282" y="440"/>
                    </a:lnTo>
                    <a:lnTo>
                      <a:pt x="1280" y="445"/>
                    </a:lnTo>
                    <a:lnTo>
                      <a:pt x="1278" y="445"/>
                    </a:lnTo>
                    <a:lnTo>
                      <a:pt x="1280" y="447"/>
                    </a:lnTo>
                    <a:lnTo>
                      <a:pt x="1280" y="450"/>
                    </a:lnTo>
                    <a:lnTo>
                      <a:pt x="1278" y="452"/>
                    </a:lnTo>
                    <a:lnTo>
                      <a:pt x="1277" y="456"/>
                    </a:lnTo>
                    <a:lnTo>
                      <a:pt x="1278" y="456"/>
                    </a:lnTo>
                    <a:lnTo>
                      <a:pt x="1282" y="459"/>
                    </a:lnTo>
                    <a:lnTo>
                      <a:pt x="1280" y="459"/>
                    </a:lnTo>
                    <a:lnTo>
                      <a:pt x="1282" y="461"/>
                    </a:lnTo>
                    <a:lnTo>
                      <a:pt x="1282" y="464"/>
                    </a:lnTo>
                    <a:lnTo>
                      <a:pt x="1277" y="469"/>
                    </a:lnTo>
                    <a:lnTo>
                      <a:pt x="1277" y="469"/>
                    </a:lnTo>
                    <a:lnTo>
                      <a:pt x="1275" y="471"/>
                    </a:lnTo>
                    <a:lnTo>
                      <a:pt x="1275" y="471"/>
                    </a:lnTo>
                    <a:lnTo>
                      <a:pt x="1273" y="473"/>
                    </a:lnTo>
                    <a:lnTo>
                      <a:pt x="1273" y="473"/>
                    </a:lnTo>
                    <a:lnTo>
                      <a:pt x="1271" y="473"/>
                    </a:lnTo>
                    <a:lnTo>
                      <a:pt x="1271" y="473"/>
                    </a:lnTo>
                    <a:lnTo>
                      <a:pt x="1266" y="476"/>
                    </a:lnTo>
                    <a:lnTo>
                      <a:pt x="1265" y="478"/>
                    </a:lnTo>
                    <a:lnTo>
                      <a:pt x="1261" y="480"/>
                    </a:lnTo>
                    <a:lnTo>
                      <a:pt x="1258" y="480"/>
                    </a:lnTo>
                    <a:lnTo>
                      <a:pt x="1256" y="480"/>
                    </a:lnTo>
                    <a:lnTo>
                      <a:pt x="1256" y="480"/>
                    </a:lnTo>
                    <a:lnTo>
                      <a:pt x="1254" y="480"/>
                    </a:lnTo>
                    <a:lnTo>
                      <a:pt x="1254" y="480"/>
                    </a:lnTo>
                    <a:lnTo>
                      <a:pt x="1253" y="480"/>
                    </a:lnTo>
                    <a:lnTo>
                      <a:pt x="1253" y="480"/>
                    </a:lnTo>
                    <a:lnTo>
                      <a:pt x="1251" y="480"/>
                    </a:lnTo>
                    <a:lnTo>
                      <a:pt x="1251" y="480"/>
                    </a:lnTo>
                    <a:lnTo>
                      <a:pt x="1251" y="480"/>
                    </a:lnTo>
                    <a:lnTo>
                      <a:pt x="1251" y="480"/>
                    </a:lnTo>
                    <a:lnTo>
                      <a:pt x="1251" y="480"/>
                    </a:lnTo>
                    <a:lnTo>
                      <a:pt x="1247" y="483"/>
                    </a:lnTo>
                    <a:lnTo>
                      <a:pt x="1242" y="481"/>
                    </a:lnTo>
                    <a:lnTo>
                      <a:pt x="1241" y="481"/>
                    </a:lnTo>
                    <a:lnTo>
                      <a:pt x="1241" y="483"/>
                    </a:lnTo>
                    <a:lnTo>
                      <a:pt x="1239" y="485"/>
                    </a:lnTo>
                    <a:lnTo>
                      <a:pt x="1237" y="486"/>
                    </a:lnTo>
                    <a:lnTo>
                      <a:pt x="1235" y="488"/>
                    </a:lnTo>
                    <a:lnTo>
                      <a:pt x="1234" y="490"/>
                    </a:lnTo>
                    <a:lnTo>
                      <a:pt x="1234" y="490"/>
                    </a:lnTo>
                    <a:lnTo>
                      <a:pt x="1234" y="492"/>
                    </a:lnTo>
                    <a:lnTo>
                      <a:pt x="1234" y="492"/>
                    </a:lnTo>
                    <a:lnTo>
                      <a:pt x="1234" y="492"/>
                    </a:lnTo>
                    <a:lnTo>
                      <a:pt x="1229" y="495"/>
                    </a:lnTo>
                    <a:lnTo>
                      <a:pt x="1229" y="495"/>
                    </a:lnTo>
                    <a:lnTo>
                      <a:pt x="1229" y="495"/>
                    </a:lnTo>
                    <a:lnTo>
                      <a:pt x="1227" y="495"/>
                    </a:lnTo>
                    <a:lnTo>
                      <a:pt x="1227" y="495"/>
                    </a:lnTo>
                    <a:lnTo>
                      <a:pt x="1223" y="497"/>
                    </a:lnTo>
                    <a:lnTo>
                      <a:pt x="1222" y="500"/>
                    </a:lnTo>
                    <a:lnTo>
                      <a:pt x="1222" y="500"/>
                    </a:lnTo>
                    <a:lnTo>
                      <a:pt x="1220" y="502"/>
                    </a:lnTo>
                    <a:lnTo>
                      <a:pt x="1220" y="502"/>
                    </a:lnTo>
                    <a:lnTo>
                      <a:pt x="1217" y="502"/>
                    </a:lnTo>
                    <a:lnTo>
                      <a:pt x="1213" y="504"/>
                    </a:lnTo>
                    <a:lnTo>
                      <a:pt x="1208" y="505"/>
                    </a:lnTo>
                    <a:lnTo>
                      <a:pt x="1203" y="504"/>
                    </a:lnTo>
                    <a:lnTo>
                      <a:pt x="1200" y="504"/>
                    </a:lnTo>
                    <a:lnTo>
                      <a:pt x="1196" y="505"/>
                    </a:lnTo>
                    <a:lnTo>
                      <a:pt x="1193" y="505"/>
                    </a:lnTo>
                    <a:lnTo>
                      <a:pt x="1189" y="505"/>
                    </a:lnTo>
                    <a:lnTo>
                      <a:pt x="1188" y="504"/>
                    </a:lnTo>
                    <a:lnTo>
                      <a:pt x="1184" y="504"/>
                    </a:lnTo>
                    <a:lnTo>
                      <a:pt x="1176" y="504"/>
                    </a:lnTo>
                    <a:lnTo>
                      <a:pt x="1172" y="502"/>
                    </a:lnTo>
                    <a:lnTo>
                      <a:pt x="1172" y="502"/>
                    </a:lnTo>
                    <a:lnTo>
                      <a:pt x="1169" y="504"/>
                    </a:lnTo>
                    <a:lnTo>
                      <a:pt x="1167" y="504"/>
                    </a:lnTo>
                    <a:lnTo>
                      <a:pt x="1164" y="504"/>
                    </a:lnTo>
                    <a:lnTo>
                      <a:pt x="1160" y="504"/>
                    </a:lnTo>
                    <a:lnTo>
                      <a:pt x="1158" y="502"/>
                    </a:lnTo>
                    <a:lnTo>
                      <a:pt x="1153" y="504"/>
                    </a:lnTo>
                    <a:lnTo>
                      <a:pt x="1150" y="504"/>
                    </a:lnTo>
                    <a:lnTo>
                      <a:pt x="1150" y="504"/>
                    </a:lnTo>
                    <a:lnTo>
                      <a:pt x="1145" y="504"/>
                    </a:lnTo>
                    <a:lnTo>
                      <a:pt x="1140" y="504"/>
                    </a:lnTo>
                    <a:lnTo>
                      <a:pt x="1138" y="502"/>
                    </a:lnTo>
                    <a:lnTo>
                      <a:pt x="1133" y="502"/>
                    </a:lnTo>
                    <a:lnTo>
                      <a:pt x="1128" y="504"/>
                    </a:lnTo>
                    <a:lnTo>
                      <a:pt x="1128" y="504"/>
                    </a:lnTo>
                    <a:lnTo>
                      <a:pt x="1128" y="504"/>
                    </a:lnTo>
                    <a:lnTo>
                      <a:pt x="1126" y="504"/>
                    </a:lnTo>
                    <a:lnTo>
                      <a:pt x="1126" y="504"/>
                    </a:lnTo>
                    <a:lnTo>
                      <a:pt x="1123" y="504"/>
                    </a:lnTo>
                    <a:lnTo>
                      <a:pt x="1121" y="504"/>
                    </a:lnTo>
                    <a:lnTo>
                      <a:pt x="1117" y="505"/>
                    </a:lnTo>
                    <a:lnTo>
                      <a:pt x="1117" y="507"/>
                    </a:lnTo>
                    <a:lnTo>
                      <a:pt x="1114" y="509"/>
                    </a:lnTo>
                    <a:lnTo>
                      <a:pt x="1112" y="510"/>
                    </a:lnTo>
                    <a:lnTo>
                      <a:pt x="1111" y="516"/>
                    </a:lnTo>
                    <a:lnTo>
                      <a:pt x="1109" y="517"/>
                    </a:lnTo>
                    <a:lnTo>
                      <a:pt x="1109" y="517"/>
                    </a:lnTo>
                    <a:lnTo>
                      <a:pt x="1109" y="517"/>
                    </a:lnTo>
                    <a:lnTo>
                      <a:pt x="1109" y="519"/>
                    </a:lnTo>
                    <a:lnTo>
                      <a:pt x="1105" y="522"/>
                    </a:lnTo>
                    <a:lnTo>
                      <a:pt x="1104" y="521"/>
                    </a:lnTo>
                    <a:lnTo>
                      <a:pt x="1104" y="521"/>
                    </a:lnTo>
                    <a:lnTo>
                      <a:pt x="1100" y="522"/>
                    </a:lnTo>
                    <a:lnTo>
                      <a:pt x="1097" y="522"/>
                    </a:lnTo>
                    <a:lnTo>
                      <a:pt x="1095" y="522"/>
                    </a:lnTo>
                    <a:lnTo>
                      <a:pt x="1092" y="522"/>
                    </a:lnTo>
                    <a:lnTo>
                      <a:pt x="1090" y="524"/>
                    </a:lnTo>
                    <a:lnTo>
                      <a:pt x="1088" y="528"/>
                    </a:lnTo>
                    <a:lnTo>
                      <a:pt x="1087" y="529"/>
                    </a:lnTo>
                    <a:lnTo>
                      <a:pt x="1085" y="531"/>
                    </a:lnTo>
                    <a:lnTo>
                      <a:pt x="1083" y="533"/>
                    </a:lnTo>
                    <a:lnTo>
                      <a:pt x="1080" y="533"/>
                    </a:lnTo>
                    <a:lnTo>
                      <a:pt x="1080" y="533"/>
                    </a:lnTo>
                    <a:lnTo>
                      <a:pt x="1080" y="536"/>
                    </a:lnTo>
                    <a:lnTo>
                      <a:pt x="1080" y="536"/>
                    </a:lnTo>
                    <a:lnTo>
                      <a:pt x="1080" y="536"/>
                    </a:lnTo>
                    <a:lnTo>
                      <a:pt x="1080" y="536"/>
                    </a:lnTo>
                    <a:lnTo>
                      <a:pt x="1076" y="540"/>
                    </a:lnTo>
                    <a:lnTo>
                      <a:pt x="1073" y="541"/>
                    </a:lnTo>
                    <a:lnTo>
                      <a:pt x="1071" y="545"/>
                    </a:lnTo>
                    <a:lnTo>
                      <a:pt x="1071" y="543"/>
                    </a:lnTo>
                    <a:lnTo>
                      <a:pt x="1071" y="543"/>
                    </a:lnTo>
                    <a:lnTo>
                      <a:pt x="1069" y="543"/>
                    </a:lnTo>
                    <a:lnTo>
                      <a:pt x="1071" y="545"/>
                    </a:lnTo>
                    <a:lnTo>
                      <a:pt x="1071" y="547"/>
                    </a:lnTo>
                    <a:lnTo>
                      <a:pt x="1071" y="547"/>
                    </a:lnTo>
                    <a:lnTo>
                      <a:pt x="1069" y="550"/>
                    </a:lnTo>
                    <a:lnTo>
                      <a:pt x="1068" y="550"/>
                    </a:lnTo>
                    <a:lnTo>
                      <a:pt x="1068" y="550"/>
                    </a:lnTo>
                    <a:lnTo>
                      <a:pt x="1066" y="552"/>
                    </a:lnTo>
                    <a:lnTo>
                      <a:pt x="1064" y="553"/>
                    </a:lnTo>
                    <a:lnTo>
                      <a:pt x="1064" y="553"/>
                    </a:lnTo>
                    <a:lnTo>
                      <a:pt x="1063" y="557"/>
                    </a:lnTo>
                    <a:lnTo>
                      <a:pt x="1063" y="557"/>
                    </a:lnTo>
                    <a:lnTo>
                      <a:pt x="1061" y="559"/>
                    </a:lnTo>
                    <a:lnTo>
                      <a:pt x="1061" y="559"/>
                    </a:lnTo>
                    <a:lnTo>
                      <a:pt x="1059" y="560"/>
                    </a:lnTo>
                    <a:lnTo>
                      <a:pt x="1054" y="565"/>
                    </a:lnTo>
                    <a:lnTo>
                      <a:pt x="1056" y="565"/>
                    </a:lnTo>
                    <a:lnTo>
                      <a:pt x="1056" y="565"/>
                    </a:lnTo>
                    <a:lnTo>
                      <a:pt x="1056" y="564"/>
                    </a:lnTo>
                    <a:lnTo>
                      <a:pt x="1056" y="564"/>
                    </a:lnTo>
                    <a:lnTo>
                      <a:pt x="1061" y="562"/>
                    </a:lnTo>
                    <a:lnTo>
                      <a:pt x="1064" y="557"/>
                    </a:lnTo>
                    <a:lnTo>
                      <a:pt x="1064" y="555"/>
                    </a:lnTo>
                    <a:lnTo>
                      <a:pt x="1068" y="552"/>
                    </a:lnTo>
                    <a:lnTo>
                      <a:pt x="1069" y="550"/>
                    </a:lnTo>
                    <a:lnTo>
                      <a:pt x="1073" y="547"/>
                    </a:lnTo>
                    <a:lnTo>
                      <a:pt x="1081" y="540"/>
                    </a:lnTo>
                    <a:lnTo>
                      <a:pt x="1087" y="536"/>
                    </a:lnTo>
                    <a:lnTo>
                      <a:pt x="1092" y="534"/>
                    </a:lnTo>
                    <a:lnTo>
                      <a:pt x="1095" y="533"/>
                    </a:lnTo>
                    <a:lnTo>
                      <a:pt x="1100" y="529"/>
                    </a:lnTo>
                    <a:lnTo>
                      <a:pt x="1107" y="528"/>
                    </a:lnTo>
                    <a:lnTo>
                      <a:pt x="1112" y="524"/>
                    </a:lnTo>
                    <a:lnTo>
                      <a:pt x="1119" y="524"/>
                    </a:lnTo>
                    <a:lnTo>
                      <a:pt x="1128" y="521"/>
                    </a:lnTo>
                    <a:lnTo>
                      <a:pt x="1133" y="521"/>
                    </a:lnTo>
                    <a:lnTo>
                      <a:pt x="1138" y="519"/>
                    </a:lnTo>
                    <a:lnTo>
                      <a:pt x="1143" y="519"/>
                    </a:lnTo>
                    <a:lnTo>
                      <a:pt x="1148" y="522"/>
                    </a:lnTo>
                    <a:lnTo>
                      <a:pt x="1150" y="524"/>
                    </a:lnTo>
                    <a:lnTo>
                      <a:pt x="1157" y="529"/>
                    </a:lnTo>
                    <a:lnTo>
                      <a:pt x="1153" y="529"/>
                    </a:lnTo>
                    <a:lnTo>
                      <a:pt x="1155" y="533"/>
                    </a:lnTo>
                    <a:lnTo>
                      <a:pt x="1155" y="533"/>
                    </a:lnTo>
                    <a:lnTo>
                      <a:pt x="1155" y="536"/>
                    </a:lnTo>
                    <a:lnTo>
                      <a:pt x="1155" y="538"/>
                    </a:lnTo>
                    <a:lnTo>
                      <a:pt x="1155" y="538"/>
                    </a:lnTo>
                    <a:lnTo>
                      <a:pt x="1153" y="540"/>
                    </a:lnTo>
                    <a:lnTo>
                      <a:pt x="1153" y="540"/>
                    </a:lnTo>
                    <a:lnTo>
                      <a:pt x="1150" y="540"/>
                    </a:lnTo>
                    <a:lnTo>
                      <a:pt x="1145" y="543"/>
                    </a:lnTo>
                    <a:lnTo>
                      <a:pt x="1145" y="543"/>
                    </a:lnTo>
                    <a:lnTo>
                      <a:pt x="1143" y="545"/>
                    </a:lnTo>
                    <a:lnTo>
                      <a:pt x="1140" y="547"/>
                    </a:lnTo>
                    <a:lnTo>
                      <a:pt x="1140" y="547"/>
                    </a:lnTo>
                    <a:lnTo>
                      <a:pt x="1135" y="547"/>
                    </a:lnTo>
                    <a:lnTo>
                      <a:pt x="1133" y="547"/>
                    </a:lnTo>
                    <a:lnTo>
                      <a:pt x="1133" y="547"/>
                    </a:lnTo>
                    <a:lnTo>
                      <a:pt x="1133" y="547"/>
                    </a:lnTo>
                    <a:lnTo>
                      <a:pt x="1129" y="545"/>
                    </a:lnTo>
                    <a:lnTo>
                      <a:pt x="1129" y="545"/>
                    </a:lnTo>
                    <a:lnTo>
                      <a:pt x="1126" y="545"/>
                    </a:lnTo>
                    <a:lnTo>
                      <a:pt x="1126" y="545"/>
                    </a:lnTo>
                    <a:lnTo>
                      <a:pt x="1123" y="545"/>
                    </a:lnTo>
                    <a:lnTo>
                      <a:pt x="1123" y="545"/>
                    </a:lnTo>
                    <a:lnTo>
                      <a:pt x="1123" y="545"/>
                    </a:lnTo>
                    <a:lnTo>
                      <a:pt x="1123" y="545"/>
                    </a:lnTo>
                    <a:lnTo>
                      <a:pt x="1128" y="547"/>
                    </a:lnTo>
                    <a:lnTo>
                      <a:pt x="1131" y="547"/>
                    </a:lnTo>
                    <a:lnTo>
                      <a:pt x="1131" y="550"/>
                    </a:lnTo>
                    <a:lnTo>
                      <a:pt x="1131" y="552"/>
                    </a:lnTo>
                    <a:lnTo>
                      <a:pt x="1131" y="552"/>
                    </a:lnTo>
                    <a:lnTo>
                      <a:pt x="1131" y="552"/>
                    </a:lnTo>
                    <a:lnTo>
                      <a:pt x="1136" y="550"/>
                    </a:lnTo>
                    <a:lnTo>
                      <a:pt x="1136" y="550"/>
                    </a:lnTo>
                    <a:lnTo>
                      <a:pt x="1141" y="547"/>
                    </a:lnTo>
                    <a:lnTo>
                      <a:pt x="1143" y="547"/>
                    </a:lnTo>
                    <a:lnTo>
                      <a:pt x="1146" y="550"/>
                    </a:lnTo>
                    <a:lnTo>
                      <a:pt x="1146" y="553"/>
                    </a:lnTo>
                    <a:lnTo>
                      <a:pt x="1146" y="553"/>
                    </a:lnTo>
                    <a:lnTo>
                      <a:pt x="1145" y="555"/>
                    </a:lnTo>
                    <a:lnTo>
                      <a:pt x="1145" y="555"/>
                    </a:lnTo>
                    <a:lnTo>
                      <a:pt x="1146" y="557"/>
                    </a:lnTo>
                    <a:lnTo>
                      <a:pt x="1146" y="557"/>
                    </a:lnTo>
                    <a:lnTo>
                      <a:pt x="1145" y="560"/>
                    </a:lnTo>
                    <a:lnTo>
                      <a:pt x="1145" y="560"/>
                    </a:lnTo>
                    <a:lnTo>
                      <a:pt x="1141" y="562"/>
                    </a:lnTo>
                    <a:lnTo>
                      <a:pt x="1143" y="562"/>
                    </a:lnTo>
                    <a:lnTo>
                      <a:pt x="1146" y="564"/>
                    </a:lnTo>
                    <a:lnTo>
                      <a:pt x="1146" y="567"/>
                    </a:lnTo>
                    <a:lnTo>
                      <a:pt x="1146" y="571"/>
                    </a:lnTo>
                    <a:lnTo>
                      <a:pt x="1146" y="572"/>
                    </a:lnTo>
                    <a:lnTo>
                      <a:pt x="1148" y="574"/>
                    </a:lnTo>
                    <a:lnTo>
                      <a:pt x="1150" y="576"/>
                    </a:lnTo>
                    <a:lnTo>
                      <a:pt x="1152" y="577"/>
                    </a:lnTo>
                    <a:lnTo>
                      <a:pt x="1153" y="577"/>
                    </a:lnTo>
                    <a:lnTo>
                      <a:pt x="1157" y="579"/>
                    </a:lnTo>
                    <a:lnTo>
                      <a:pt x="1157" y="579"/>
                    </a:lnTo>
                    <a:lnTo>
                      <a:pt x="1158" y="581"/>
                    </a:lnTo>
                    <a:lnTo>
                      <a:pt x="1158" y="583"/>
                    </a:lnTo>
                    <a:lnTo>
                      <a:pt x="1162" y="584"/>
                    </a:lnTo>
                    <a:lnTo>
                      <a:pt x="1162" y="584"/>
                    </a:lnTo>
                    <a:lnTo>
                      <a:pt x="1164" y="584"/>
                    </a:lnTo>
                    <a:lnTo>
                      <a:pt x="1164" y="584"/>
                    </a:lnTo>
                    <a:lnTo>
                      <a:pt x="1165" y="584"/>
                    </a:lnTo>
                    <a:lnTo>
                      <a:pt x="1165" y="584"/>
                    </a:lnTo>
                    <a:lnTo>
                      <a:pt x="1169" y="584"/>
                    </a:lnTo>
                    <a:lnTo>
                      <a:pt x="1169" y="584"/>
                    </a:lnTo>
                    <a:lnTo>
                      <a:pt x="1170" y="586"/>
                    </a:lnTo>
                    <a:lnTo>
                      <a:pt x="1170" y="586"/>
                    </a:lnTo>
                    <a:lnTo>
                      <a:pt x="1177" y="586"/>
                    </a:lnTo>
                    <a:lnTo>
                      <a:pt x="1177" y="588"/>
                    </a:lnTo>
                    <a:lnTo>
                      <a:pt x="1177" y="588"/>
                    </a:lnTo>
                    <a:lnTo>
                      <a:pt x="1181" y="588"/>
                    </a:lnTo>
                    <a:lnTo>
                      <a:pt x="1184" y="586"/>
                    </a:lnTo>
                    <a:lnTo>
                      <a:pt x="1188" y="584"/>
                    </a:lnTo>
                    <a:lnTo>
                      <a:pt x="1191" y="588"/>
                    </a:lnTo>
                    <a:lnTo>
                      <a:pt x="1191" y="589"/>
                    </a:lnTo>
                    <a:lnTo>
                      <a:pt x="1194" y="589"/>
                    </a:lnTo>
                    <a:lnTo>
                      <a:pt x="1193" y="586"/>
                    </a:lnTo>
                    <a:lnTo>
                      <a:pt x="1193" y="583"/>
                    </a:lnTo>
                    <a:lnTo>
                      <a:pt x="1194" y="581"/>
                    </a:lnTo>
                    <a:lnTo>
                      <a:pt x="1194" y="581"/>
                    </a:lnTo>
                    <a:lnTo>
                      <a:pt x="1196" y="579"/>
                    </a:lnTo>
                    <a:lnTo>
                      <a:pt x="1196" y="579"/>
                    </a:lnTo>
                    <a:lnTo>
                      <a:pt x="1198" y="577"/>
                    </a:lnTo>
                    <a:lnTo>
                      <a:pt x="1198" y="576"/>
                    </a:lnTo>
                    <a:lnTo>
                      <a:pt x="1200" y="574"/>
                    </a:lnTo>
                    <a:lnTo>
                      <a:pt x="1200" y="572"/>
                    </a:lnTo>
                    <a:lnTo>
                      <a:pt x="1201" y="569"/>
                    </a:lnTo>
                    <a:lnTo>
                      <a:pt x="1205" y="567"/>
                    </a:lnTo>
                    <a:lnTo>
                      <a:pt x="1206" y="565"/>
                    </a:lnTo>
                    <a:lnTo>
                      <a:pt x="1208" y="565"/>
                    </a:lnTo>
                    <a:lnTo>
                      <a:pt x="1210" y="564"/>
                    </a:lnTo>
                    <a:lnTo>
                      <a:pt x="1213" y="560"/>
                    </a:lnTo>
                    <a:lnTo>
                      <a:pt x="1213" y="565"/>
                    </a:lnTo>
                    <a:lnTo>
                      <a:pt x="1213" y="567"/>
                    </a:lnTo>
                    <a:lnTo>
                      <a:pt x="1213" y="569"/>
                    </a:lnTo>
                    <a:lnTo>
                      <a:pt x="1213" y="569"/>
                    </a:lnTo>
                    <a:lnTo>
                      <a:pt x="1213" y="569"/>
                    </a:lnTo>
                    <a:lnTo>
                      <a:pt x="1213" y="572"/>
                    </a:lnTo>
                    <a:lnTo>
                      <a:pt x="1213" y="572"/>
                    </a:lnTo>
                    <a:lnTo>
                      <a:pt x="1210" y="574"/>
                    </a:lnTo>
                    <a:lnTo>
                      <a:pt x="1210" y="577"/>
                    </a:lnTo>
                    <a:lnTo>
                      <a:pt x="1213" y="577"/>
                    </a:lnTo>
                    <a:lnTo>
                      <a:pt x="1215" y="579"/>
                    </a:lnTo>
                    <a:lnTo>
                      <a:pt x="1218" y="579"/>
                    </a:lnTo>
                    <a:lnTo>
                      <a:pt x="1222" y="579"/>
                    </a:lnTo>
                    <a:lnTo>
                      <a:pt x="1222" y="584"/>
                    </a:lnTo>
                    <a:lnTo>
                      <a:pt x="1220" y="584"/>
                    </a:lnTo>
                    <a:lnTo>
                      <a:pt x="1217" y="588"/>
                    </a:lnTo>
                    <a:lnTo>
                      <a:pt x="1213" y="591"/>
                    </a:lnTo>
                    <a:lnTo>
                      <a:pt x="1213" y="591"/>
                    </a:lnTo>
                    <a:lnTo>
                      <a:pt x="1210" y="593"/>
                    </a:lnTo>
                    <a:lnTo>
                      <a:pt x="1203" y="593"/>
                    </a:lnTo>
                    <a:lnTo>
                      <a:pt x="1201" y="595"/>
                    </a:lnTo>
                    <a:lnTo>
                      <a:pt x="1198" y="595"/>
                    </a:lnTo>
                    <a:lnTo>
                      <a:pt x="1198" y="595"/>
                    </a:lnTo>
                    <a:lnTo>
                      <a:pt x="1201" y="596"/>
                    </a:lnTo>
                    <a:lnTo>
                      <a:pt x="1200" y="598"/>
                    </a:lnTo>
                    <a:lnTo>
                      <a:pt x="1196" y="600"/>
                    </a:lnTo>
                    <a:lnTo>
                      <a:pt x="1196" y="600"/>
                    </a:lnTo>
                    <a:lnTo>
                      <a:pt x="1194" y="600"/>
                    </a:lnTo>
                    <a:lnTo>
                      <a:pt x="1191" y="600"/>
                    </a:lnTo>
                    <a:lnTo>
                      <a:pt x="1189" y="601"/>
                    </a:lnTo>
                    <a:lnTo>
                      <a:pt x="1188" y="603"/>
                    </a:lnTo>
                    <a:lnTo>
                      <a:pt x="1184" y="605"/>
                    </a:lnTo>
                    <a:lnTo>
                      <a:pt x="1182" y="605"/>
                    </a:lnTo>
                    <a:lnTo>
                      <a:pt x="1179" y="607"/>
                    </a:lnTo>
                    <a:lnTo>
                      <a:pt x="1177" y="608"/>
                    </a:lnTo>
                    <a:lnTo>
                      <a:pt x="1174" y="608"/>
                    </a:lnTo>
                    <a:lnTo>
                      <a:pt x="1172" y="610"/>
                    </a:lnTo>
                    <a:lnTo>
                      <a:pt x="1170" y="610"/>
                    </a:lnTo>
                    <a:lnTo>
                      <a:pt x="1170" y="610"/>
                    </a:lnTo>
                    <a:lnTo>
                      <a:pt x="1165" y="610"/>
                    </a:lnTo>
                    <a:lnTo>
                      <a:pt x="1165" y="610"/>
                    </a:lnTo>
                    <a:lnTo>
                      <a:pt x="1165" y="610"/>
                    </a:lnTo>
                    <a:lnTo>
                      <a:pt x="1165" y="610"/>
                    </a:lnTo>
                    <a:lnTo>
                      <a:pt x="1164" y="613"/>
                    </a:lnTo>
                    <a:lnTo>
                      <a:pt x="1160" y="613"/>
                    </a:lnTo>
                    <a:lnTo>
                      <a:pt x="1157" y="612"/>
                    </a:lnTo>
                    <a:lnTo>
                      <a:pt x="1157" y="612"/>
                    </a:lnTo>
                    <a:lnTo>
                      <a:pt x="1157" y="612"/>
                    </a:lnTo>
                    <a:lnTo>
                      <a:pt x="1155" y="612"/>
                    </a:lnTo>
                    <a:lnTo>
                      <a:pt x="1153" y="613"/>
                    </a:lnTo>
                    <a:lnTo>
                      <a:pt x="1152" y="617"/>
                    </a:lnTo>
                    <a:lnTo>
                      <a:pt x="1148" y="619"/>
                    </a:lnTo>
                    <a:lnTo>
                      <a:pt x="1148" y="619"/>
                    </a:lnTo>
                    <a:lnTo>
                      <a:pt x="1146" y="622"/>
                    </a:lnTo>
                    <a:lnTo>
                      <a:pt x="1145" y="624"/>
                    </a:lnTo>
                    <a:lnTo>
                      <a:pt x="1141" y="627"/>
                    </a:lnTo>
                    <a:lnTo>
                      <a:pt x="1138" y="627"/>
                    </a:lnTo>
                    <a:lnTo>
                      <a:pt x="1138" y="629"/>
                    </a:lnTo>
                    <a:lnTo>
                      <a:pt x="1138" y="629"/>
                    </a:lnTo>
                    <a:lnTo>
                      <a:pt x="1136" y="629"/>
                    </a:lnTo>
                    <a:lnTo>
                      <a:pt x="1135" y="631"/>
                    </a:lnTo>
                    <a:lnTo>
                      <a:pt x="1135" y="631"/>
                    </a:lnTo>
                    <a:lnTo>
                      <a:pt x="1133" y="631"/>
                    </a:lnTo>
                    <a:lnTo>
                      <a:pt x="1133" y="631"/>
                    </a:lnTo>
                    <a:lnTo>
                      <a:pt x="1129" y="629"/>
                    </a:lnTo>
                    <a:lnTo>
                      <a:pt x="1128" y="627"/>
                    </a:lnTo>
                    <a:lnTo>
                      <a:pt x="1128" y="627"/>
                    </a:lnTo>
                    <a:lnTo>
                      <a:pt x="1126" y="626"/>
                    </a:lnTo>
                    <a:lnTo>
                      <a:pt x="1126" y="626"/>
                    </a:lnTo>
                    <a:lnTo>
                      <a:pt x="1126" y="626"/>
                    </a:lnTo>
                    <a:lnTo>
                      <a:pt x="1124" y="626"/>
                    </a:lnTo>
                    <a:lnTo>
                      <a:pt x="1124" y="626"/>
                    </a:lnTo>
                    <a:lnTo>
                      <a:pt x="1123" y="622"/>
                    </a:lnTo>
                    <a:lnTo>
                      <a:pt x="1124" y="619"/>
                    </a:lnTo>
                    <a:lnTo>
                      <a:pt x="1123" y="617"/>
                    </a:lnTo>
                    <a:lnTo>
                      <a:pt x="1124" y="613"/>
                    </a:lnTo>
                    <a:lnTo>
                      <a:pt x="1126" y="612"/>
                    </a:lnTo>
                    <a:lnTo>
                      <a:pt x="1128" y="610"/>
                    </a:lnTo>
                    <a:lnTo>
                      <a:pt x="1131" y="608"/>
                    </a:lnTo>
                    <a:lnTo>
                      <a:pt x="1131" y="608"/>
                    </a:lnTo>
                    <a:lnTo>
                      <a:pt x="1133" y="607"/>
                    </a:lnTo>
                    <a:lnTo>
                      <a:pt x="1133" y="607"/>
                    </a:lnTo>
                    <a:lnTo>
                      <a:pt x="1135" y="605"/>
                    </a:lnTo>
                    <a:lnTo>
                      <a:pt x="1136" y="603"/>
                    </a:lnTo>
                    <a:lnTo>
                      <a:pt x="1140" y="601"/>
                    </a:lnTo>
                    <a:lnTo>
                      <a:pt x="1141" y="600"/>
                    </a:lnTo>
                    <a:lnTo>
                      <a:pt x="1141" y="600"/>
                    </a:lnTo>
                    <a:lnTo>
                      <a:pt x="1145" y="598"/>
                    </a:lnTo>
                    <a:lnTo>
                      <a:pt x="1150" y="596"/>
                    </a:lnTo>
                    <a:lnTo>
                      <a:pt x="1150" y="596"/>
                    </a:lnTo>
                    <a:lnTo>
                      <a:pt x="1148" y="596"/>
                    </a:lnTo>
                    <a:lnTo>
                      <a:pt x="1145" y="596"/>
                    </a:lnTo>
                    <a:lnTo>
                      <a:pt x="1143" y="595"/>
                    </a:lnTo>
                    <a:lnTo>
                      <a:pt x="1143" y="591"/>
                    </a:lnTo>
                    <a:lnTo>
                      <a:pt x="1143" y="591"/>
                    </a:lnTo>
                    <a:lnTo>
                      <a:pt x="1140" y="595"/>
                    </a:lnTo>
                    <a:lnTo>
                      <a:pt x="1140" y="593"/>
                    </a:lnTo>
                    <a:lnTo>
                      <a:pt x="1140" y="593"/>
                    </a:lnTo>
                    <a:lnTo>
                      <a:pt x="1138" y="595"/>
                    </a:lnTo>
                    <a:lnTo>
                      <a:pt x="1138" y="595"/>
                    </a:lnTo>
                    <a:lnTo>
                      <a:pt x="1136" y="596"/>
                    </a:lnTo>
                    <a:lnTo>
                      <a:pt x="1135" y="598"/>
                    </a:lnTo>
                    <a:lnTo>
                      <a:pt x="1133" y="598"/>
                    </a:lnTo>
                    <a:lnTo>
                      <a:pt x="1133" y="598"/>
                    </a:lnTo>
                    <a:lnTo>
                      <a:pt x="1131" y="598"/>
                    </a:lnTo>
                    <a:lnTo>
                      <a:pt x="1131" y="598"/>
                    </a:lnTo>
                    <a:lnTo>
                      <a:pt x="1128" y="600"/>
                    </a:lnTo>
                    <a:lnTo>
                      <a:pt x="1128" y="600"/>
                    </a:lnTo>
                    <a:lnTo>
                      <a:pt x="1126" y="600"/>
                    </a:lnTo>
                    <a:lnTo>
                      <a:pt x="1126" y="600"/>
                    </a:lnTo>
                    <a:lnTo>
                      <a:pt x="1126" y="600"/>
                    </a:lnTo>
                    <a:lnTo>
                      <a:pt x="1121" y="600"/>
                    </a:lnTo>
                    <a:lnTo>
                      <a:pt x="1119" y="600"/>
                    </a:lnTo>
                    <a:lnTo>
                      <a:pt x="1117" y="601"/>
                    </a:lnTo>
                    <a:lnTo>
                      <a:pt x="1116" y="603"/>
                    </a:lnTo>
                    <a:lnTo>
                      <a:pt x="1114" y="603"/>
                    </a:lnTo>
                    <a:lnTo>
                      <a:pt x="1112" y="605"/>
                    </a:lnTo>
                    <a:lnTo>
                      <a:pt x="1111" y="603"/>
                    </a:lnTo>
                    <a:lnTo>
                      <a:pt x="1111" y="603"/>
                    </a:lnTo>
                    <a:lnTo>
                      <a:pt x="1107" y="600"/>
                    </a:lnTo>
                    <a:lnTo>
                      <a:pt x="1107" y="600"/>
                    </a:lnTo>
                    <a:lnTo>
                      <a:pt x="1107" y="600"/>
                    </a:lnTo>
                    <a:lnTo>
                      <a:pt x="1107" y="600"/>
                    </a:lnTo>
                    <a:lnTo>
                      <a:pt x="1104" y="598"/>
                    </a:lnTo>
                    <a:lnTo>
                      <a:pt x="1104" y="598"/>
                    </a:lnTo>
                    <a:lnTo>
                      <a:pt x="1104" y="593"/>
                    </a:lnTo>
                    <a:lnTo>
                      <a:pt x="1099" y="589"/>
                    </a:lnTo>
                    <a:lnTo>
                      <a:pt x="1099" y="564"/>
                    </a:lnTo>
                    <a:lnTo>
                      <a:pt x="1097" y="562"/>
                    </a:lnTo>
                    <a:lnTo>
                      <a:pt x="1095" y="560"/>
                    </a:lnTo>
                    <a:lnTo>
                      <a:pt x="1093" y="560"/>
                    </a:lnTo>
                    <a:lnTo>
                      <a:pt x="1092" y="560"/>
                    </a:lnTo>
                    <a:lnTo>
                      <a:pt x="1092" y="560"/>
                    </a:lnTo>
                    <a:lnTo>
                      <a:pt x="1088" y="560"/>
                    </a:lnTo>
                    <a:lnTo>
                      <a:pt x="1088" y="560"/>
                    </a:lnTo>
                    <a:lnTo>
                      <a:pt x="1088" y="560"/>
                    </a:lnTo>
                    <a:lnTo>
                      <a:pt x="1088" y="560"/>
                    </a:lnTo>
                    <a:lnTo>
                      <a:pt x="1085" y="562"/>
                    </a:lnTo>
                    <a:lnTo>
                      <a:pt x="1081" y="562"/>
                    </a:lnTo>
                    <a:lnTo>
                      <a:pt x="1080" y="559"/>
                    </a:lnTo>
                    <a:lnTo>
                      <a:pt x="1080" y="559"/>
                    </a:lnTo>
                    <a:lnTo>
                      <a:pt x="1080" y="559"/>
                    </a:lnTo>
                    <a:lnTo>
                      <a:pt x="1076" y="560"/>
                    </a:lnTo>
                    <a:lnTo>
                      <a:pt x="1069" y="571"/>
                    </a:lnTo>
                    <a:lnTo>
                      <a:pt x="1068" y="574"/>
                    </a:lnTo>
                    <a:lnTo>
                      <a:pt x="1068" y="576"/>
                    </a:lnTo>
                    <a:lnTo>
                      <a:pt x="1064" y="579"/>
                    </a:lnTo>
                    <a:lnTo>
                      <a:pt x="1064" y="583"/>
                    </a:lnTo>
                    <a:lnTo>
                      <a:pt x="1064" y="588"/>
                    </a:lnTo>
                    <a:lnTo>
                      <a:pt x="1063" y="589"/>
                    </a:lnTo>
                    <a:lnTo>
                      <a:pt x="1058" y="595"/>
                    </a:lnTo>
                    <a:lnTo>
                      <a:pt x="1054" y="600"/>
                    </a:lnTo>
                    <a:lnTo>
                      <a:pt x="1051" y="600"/>
                    </a:lnTo>
                    <a:lnTo>
                      <a:pt x="1049" y="600"/>
                    </a:lnTo>
                    <a:lnTo>
                      <a:pt x="1049" y="600"/>
                    </a:lnTo>
                    <a:lnTo>
                      <a:pt x="1049" y="600"/>
                    </a:lnTo>
                    <a:lnTo>
                      <a:pt x="1049" y="600"/>
                    </a:lnTo>
                    <a:lnTo>
                      <a:pt x="1047" y="601"/>
                    </a:lnTo>
                    <a:lnTo>
                      <a:pt x="1046" y="603"/>
                    </a:lnTo>
                    <a:lnTo>
                      <a:pt x="992" y="603"/>
                    </a:lnTo>
                    <a:lnTo>
                      <a:pt x="982" y="612"/>
                    </a:lnTo>
                    <a:lnTo>
                      <a:pt x="981" y="612"/>
                    </a:lnTo>
                    <a:lnTo>
                      <a:pt x="979" y="613"/>
                    </a:lnTo>
                    <a:lnTo>
                      <a:pt x="975" y="615"/>
                    </a:lnTo>
                    <a:lnTo>
                      <a:pt x="974" y="617"/>
                    </a:lnTo>
                    <a:lnTo>
                      <a:pt x="972" y="617"/>
                    </a:lnTo>
                    <a:lnTo>
                      <a:pt x="972" y="617"/>
                    </a:lnTo>
                    <a:lnTo>
                      <a:pt x="969" y="619"/>
                    </a:lnTo>
                    <a:lnTo>
                      <a:pt x="967" y="619"/>
                    </a:lnTo>
                    <a:lnTo>
                      <a:pt x="965" y="619"/>
                    </a:lnTo>
                    <a:lnTo>
                      <a:pt x="963" y="619"/>
                    </a:lnTo>
                    <a:lnTo>
                      <a:pt x="963" y="620"/>
                    </a:lnTo>
                    <a:lnTo>
                      <a:pt x="963" y="620"/>
                    </a:lnTo>
                    <a:lnTo>
                      <a:pt x="963" y="620"/>
                    </a:lnTo>
                    <a:lnTo>
                      <a:pt x="962" y="622"/>
                    </a:lnTo>
                    <a:lnTo>
                      <a:pt x="962" y="622"/>
                    </a:lnTo>
                    <a:lnTo>
                      <a:pt x="960" y="624"/>
                    </a:lnTo>
                    <a:lnTo>
                      <a:pt x="960" y="624"/>
                    </a:lnTo>
                    <a:lnTo>
                      <a:pt x="958" y="624"/>
                    </a:lnTo>
                    <a:lnTo>
                      <a:pt x="955" y="624"/>
                    </a:lnTo>
                    <a:lnTo>
                      <a:pt x="953" y="622"/>
                    </a:lnTo>
                    <a:lnTo>
                      <a:pt x="950" y="620"/>
                    </a:lnTo>
                    <a:lnTo>
                      <a:pt x="950" y="620"/>
                    </a:lnTo>
                    <a:lnTo>
                      <a:pt x="948" y="622"/>
                    </a:lnTo>
                    <a:lnTo>
                      <a:pt x="945" y="622"/>
                    </a:lnTo>
                    <a:lnTo>
                      <a:pt x="941" y="624"/>
                    </a:lnTo>
                    <a:lnTo>
                      <a:pt x="938" y="624"/>
                    </a:lnTo>
                    <a:lnTo>
                      <a:pt x="934" y="624"/>
                    </a:lnTo>
                    <a:lnTo>
                      <a:pt x="934" y="624"/>
                    </a:lnTo>
                    <a:lnTo>
                      <a:pt x="934" y="624"/>
                    </a:lnTo>
                    <a:lnTo>
                      <a:pt x="934" y="624"/>
                    </a:lnTo>
                    <a:lnTo>
                      <a:pt x="931" y="627"/>
                    </a:lnTo>
                    <a:lnTo>
                      <a:pt x="929" y="627"/>
                    </a:lnTo>
                    <a:lnTo>
                      <a:pt x="929" y="627"/>
                    </a:lnTo>
                    <a:lnTo>
                      <a:pt x="927" y="627"/>
                    </a:lnTo>
                    <a:lnTo>
                      <a:pt x="927" y="627"/>
                    </a:lnTo>
                    <a:lnTo>
                      <a:pt x="926" y="629"/>
                    </a:lnTo>
                    <a:lnTo>
                      <a:pt x="926" y="629"/>
                    </a:lnTo>
                    <a:lnTo>
                      <a:pt x="926" y="631"/>
                    </a:lnTo>
                    <a:lnTo>
                      <a:pt x="926" y="631"/>
                    </a:lnTo>
                    <a:lnTo>
                      <a:pt x="924" y="632"/>
                    </a:lnTo>
                    <a:lnTo>
                      <a:pt x="922" y="632"/>
                    </a:lnTo>
                    <a:lnTo>
                      <a:pt x="922" y="632"/>
                    </a:lnTo>
                    <a:lnTo>
                      <a:pt x="924" y="634"/>
                    </a:lnTo>
                    <a:lnTo>
                      <a:pt x="926" y="634"/>
                    </a:lnTo>
                    <a:lnTo>
                      <a:pt x="926" y="634"/>
                    </a:lnTo>
                    <a:lnTo>
                      <a:pt x="929" y="634"/>
                    </a:lnTo>
                    <a:lnTo>
                      <a:pt x="931" y="634"/>
                    </a:lnTo>
                    <a:lnTo>
                      <a:pt x="933" y="639"/>
                    </a:lnTo>
                    <a:lnTo>
                      <a:pt x="933" y="639"/>
                    </a:lnTo>
                    <a:lnTo>
                      <a:pt x="933" y="639"/>
                    </a:lnTo>
                    <a:lnTo>
                      <a:pt x="934" y="641"/>
                    </a:lnTo>
                    <a:lnTo>
                      <a:pt x="929" y="643"/>
                    </a:lnTo>
                    <a:lnTo>
                      <a:pt x="927" y="643"/>
                    </a:lnTo>
                    <a:lnTo>
                      <a:pt x="921" y="643"/>
                    </a:lnTo>
                    <a:lnTo>
                      <a:pt x="919" y="644"/>
                    </a:lnTo>
                    <a:lnTo>
                      <a:pt x="916" y="644"/>
                    </a:lnTo>
                    <a:lnTo>
                      <a:pt x="914" y="644"/>
                    </a:lnTo>
                    <a:lnTo>
                      <a:pt x="914" y="646"/>
                    </a:lnTo>
                    <a:lnTo>
                      <a:pt x="912" y="648"/>
                    </a:lnTo>
                    <a:lnTo>
                      <a:pt x="909" y="648"/>
                    </a:lnTo>
                    <a:lnTo>
                      <a:pt x="907" y="648"/>
                    </a:lnTo>
                    <a:lnTo>
                      <a:pt x="905" y="648"/>
                    </a:lnTo>
                    <a:lnTo>
                      <a:pt x="904" y="648"/>
                    </a:lnTo>
                    <a:lnTo>
                      <a:pt x="902" y="648"/>
                    </a:lnTo>
                    <a:lnTo>
                      <a:pt x="900" y="646"/>
                    </a:lnTo>
                    <a:lnTo>
                      <a:pt x="898" y="646"/>
                    </a:lnTo>
                    <a:lnTo>
                      <a:pt x="897" y="648"/>
                    </a:lnTo>
                    <a:lnTo>
                      <a:pt x="895" y="648"/>
                    </a:lnTo>
                    <a:lnTo>
                      <a:pt x="895" y="648"/>
                    </a:lnTo>
                    <a:lnTo>
                      <a:pt x="893" y="650"/>
                    </a:lnTo>
                    <a:lnTo>
                      <a:pt x="893" y="650"/>
                    </a:lnTo>
                    <a:lnTo>
                      <a:pt x="892" y="651"/>
                    </a:lnTo>
                    <a:lnTo>
                      <a:pt x="892" y="651"/>
                    </a:lnTo>
                    <a:lnTo>
                      <a:pt x="890" y="651"/>
                    </a:lnTo>
                    <a:lnTo>
                      <a:pt x="890" y="651"/>
                    </a:lnTo>
                    <a:lnTo>
                      <a:pt x="888" y="653"/>
                    </a:lnTo>
                    <a:lnTo>
                      <a:pt x="888" y="653"/>
                    </a:lnTo>
                    <a:lnTo>
                      <a:pt x="885" y="655"/>
                    </a:lnTo>
                    <a:lnTo>
                      <a:pt x="883" y="656"/>
                    </a:lnTo>
                    <a:lnTo>
                      <a:pt x="883" y="656"/>
                    </a:lnTo>
                    <a:lnTo>
                      <a:pt x="883" y="656"/>
                    </a:lnTo>
                    <a:lnTo>
                      <a:pt x="880" y="658"/>
                    </a:lnTo>
                    <a:lnTo>
                      <a:pt x="880" y="658"/>
                    </a:lnTo>
                    <a:lnTo>
                      <a:pt x="880" y="658"/>
                    </a:lnTo>
                    <a:lnTo>
                      <a:pt x="880" y="658"/>
                    </a:lnTo>
                    <a:lnTo>
                      <a:pt x="878" y="658"/>
                    </a:lnTo>
                    <a:close/>
                    <a:moveTo>
                      <a:pt x="1153" y="600"/>
                    </a:moveTo>
                    <a:lnTo>
                      <a:pt x="1155" y="600"/>
                    </a:lnTo>
                    <a:lnTo>
                      <a:pt x="1157" y="598"/>
                    </a:lnTo>
                    <a:lnTo>
                      <a:pt x="1157" y="596"/>
                    </a:lnTo>
                    <a:lnTo>
                      <a:pt x="1158" y="596"/>
                    </a:lnTo>
                    <a:lnTo>
                      <a:pt x="1158" y="596"/>
                    </a:lnTo>
                    <a:lnTo>
                      <a:pt x="1153" y="596"/>
                    </a:lnTo>
                    <a:lnTo>
                      <a:pt x="1152" y="596"/>
                    </a:lnTo>
                    <a:lnTo>
                      <a:pt x="1153" y="600"/>
                    </a:lnTo>
                    <a:close/>
                    <a:moveTo>
                      <a:pt x="204" y="476"/>
                    </a:moveTo>
                    <a:lnTo>
                      <a:pt x="204" y="476"/>
                    </a:lnTo>
                    <a:lnTo>
                      <a:pt x="204" y="476"/>
                    </a:lnTo>
                    <a:lnTo>
                      <a:pt x="204" y="476"/>
                    </a:lnTo>
                    <a:lnTo>
                      <a:pt x="205" y="476"/>
                    </a:lnTo>
                    <a:lnTo>
                      <a:pt x="207" y="474"/>
                    </a:lnTo>
                    <a:lnTo>
                      <a:pt x="207" y="474"/>
                    </a:lnTo>
                    <a:lnTo>
                      <a:pt x="209" y="474"/>
                    </a:lnTo>
                    <a:lnTo>
                      <a:pt x="212" y="474"/>
                    </a:lnTo>
                    <a:lnTo>
                      <a:pt x="214" y="473"/>
                    </a:lnTo>
                    <a:lnTo>
                      <a:pt x="212" y="474"/>
                    </a:lnTo>
                    <a:lnTo>
                      <a:pt x="207" y="474"/>
                    </a:lnTo>
                    <a:lnTo>
                      <a:pt x="207" y="471"/>
                    </a:lnTo>
                    <a:lnTo>
                      <a:pt x="205" y="471"/>
                    </a:lnTo>
                    <a:lnTo>
                      <a:pt x="205" y="473"/>
                    </a:lnTo>
                    <a:lnTo>
                      <a:pt x="204" y="474"/>
                    </a:lnTo>
                    <a:lnTo>
                      <a:pt x="204" y="476"/>
                    </a:lnTo>
                    <a:lnTo>
                      <a:pt x="204" y="476"/>
                    </a:lnTo>
                    <a:lnTo>
                      <a:pt x="204" y="476"/>
                    </a:lnTo>
                    <a:close/>
                    <a:moveTo>
                      <a:pt x="1213" y="437"/>
                    </a:moveTo>
                    <a:lnTo>
                      <a:pt x="1213" y="437"/>
                    </a:lnTo>
                    <a:lnTo>
                      <a:pt x="1215" y="438"/>
                    </a:lnTo>
                    <a:lnTo>
                      <a:pt x="1215" y="438"/>
                    </a:lnTo>
                    <a:lnTo>
                      <a:pt x="1213" y="440"/>
                    </a:lnTo>
                    <a:lnTo>
                      <a:pt x="1217" y="438"/>
                    </a:lnTo>
                    <a:lnTo>
                      <a:pt x="1217" y="438"/>
                    </a:lnTo>
                    <a:lnTo>
                      <a:pt x="1218" y="435"/>
                    </a:lnTo>
                    <a:lnTo>
                      <a:pt x="1218" y="435"/>
                    </a:lnTo>
                    <a:lnTo>
                      <a:pt x="1222" y="433"/>
                    </a:lnTo>
                    <a:lnTo>
                      <a:pt x="1223" y="433"/>
                    </a:lnTo>
                    <a:lnTo>
                      <a:pt x="1227" y="431"/>
                    </a:lnTo>
                    <a:lnTo>
                      <a:pt x="1232" y="428"/>
                    </a:lnTo>
                    <a:lnTo>
                      <a:pt x="1234" y="426"/>
                    </a:lnTo>
                    <a:lnTo>
                      <a:pt x="1235" y="426"/>
                    </a:lnTo>
                    <a:lnTo>
                      <a:pt x="1235" y="426"/>
                    </a:lnTo>
                    <a:lnTo>
                      <a:pt x="1235" y="426"/>
                    </a:lnTo>
                    <a:lnTo>
                      <a:pt x="1234" y="426"/>
                    </a:lnTo>
                    <a:lnTo>
                      <a:pt x="1229" y="428"/>
                    </a:lnTo>
                    <a:lnTo>
                      <a:pt x="1229" y="428"/>
                    </a:lnTo>
                    <a:lnTo>
                      <a:pt x="1229" y="430"/>
                    </a:lnTo>
                    <a:lnTo>
                      <a:pt x="1229" y="430"/>
                    </a:lnTo>
                    <a:lnTo>
                      <a:pt x="1227" y="431"/>
                    </a:lnTo>
                    <a:lnTo>
                      <a:pt x="1227" y="431"/>
                    </a:lnTo>
                    <a:lnTo>
                      <a:pt x="1223" y="431"/>
                    </a:lnTo>
                    <a:lnTo>
                      <a:pt x="1223" y="431"/>
                    </a:lnTo>
                    <a:lnTo>
                      <a:pt x="1222" y="433"/>
                    </a:lnTo>
                    <a:lnTo>
                      <a:pt x="1220" y="433"/>
                    </a:lnTo>
                    <a:lnTo>
                      <a:pt x="1217" y="433"/>
                    </a:lnTo>
                    <a:lnTo>
                      <a:pt x="1217" y="437"/>
                    </a:lnTo>
                    <a:lnTo>
                      <a:pt x="1213" y="437"/>
                    </a:lnTo>
                    <a:lnTo>
                      <a:pt x="1213" y="437"/>
                    </a:lnTo>
                    <a:close/>
                    <a:moveTo>
                      <a:pt x="1071" y="325"/>
                    </a:moveTo>
                    <a:lnTo>
                      <a:pt x="1071" y="325"/>
                    </a:lnTo>
                    <a:lnTo>
                      <a:pt x="1071" y="325"/>
                    </a:lnTo>
                    <a:lnTo>
                      <a:pt x="1071" y="325"/>
                    </a:lnTo>
                    <a:lnTo>
                      <a:pt x="1073" y="323"/>
                    </a:lnTo>
                    <a:lnTo>
                      <a:pt x="1071" y="323"/>
                    </a:lnTo>
                    <a:lnTo>
                      <a:pt x="1069" y="322"/>
                    </a:lnTo>
                    <a:lnTo>
                      <a:pt x="1068" y="325"/>
                    </a:lnTo>
                    <a:lnTo>
                      <a:pt x="1071" y="325"/>
                    </a:lnTo>
                    <a:close/>
                    <a:moveTo>
                      <a:pt x="751" y="217"/>
                    </a:moveTo>
                    <a:lnTo>
                      <a:pt x="750" y="213"/>
                    </a:lnTo>
                    <a:lnTo>
                      <a:pt x="746" y="213"/>
                    </a:lnTo>
                    <a:lnTo>
                      <a:pt x="744" y="213"/>
                    </a:lnTo>
                    <a:lnTo>
                      <a:pt x="744" y="213"/>
                    </a:lnTo>
                    <a:lnTo>
                      <a:pt x="744" y="213"/>
                    </a:lnTo>
                    <a:lnTo>
                      <a:pt x="748" y="215"/>
                    </a:lnTo>
                    <a:lnTo>
                      <a:pt x="750" y="215"/>
                    </a:lnTo>
                    <a:lnTo>
                      <a:pt x="751" y="217"/>
                    </a:lnTo>
                    <a:close/>
                    <a:moveTo>
                      <a:pt x="734" y="210"/>
                    </a:moveTo>
                    <a:lnTo>
                      <a:pt x="732" y="212"/>
                    </a:lnTo>
                    <a:lnTo>
                      <a:pt x="732" y="212"/>
                    </a:lnTo>
                    <a:lnTo>
                      <a:pt x="732" y="213"/>
                    </a:lnTo>
                    <a:lnTo>
                      <a:pt x="732" y="213"/>
                    </a:lnTo>
                    <a:lnTo>
                      <a:pt x="736" y="210"/>
                    </a:lnTo>
                    <a:lnTo>
                      <a:pt x="736" y="210"/>
                    </a:lnTo>
                    <a:lnTo>
                      <a:pt x="736" y="210"/>
                    </a:lnTo>
                    <a:lnTo>
                      <a:pt x="736" y="210"/>
                    </a:lnTo>
                    <a:lnTo>
                      <a:pt x="734" y="210"/>
                    </a:lnTo>
                    <a:lnTo>
                      <a:pt x="734" y="210"/>
                    </a:lnTo>
                    <a:close/>
                    <a:moveTo>
                      <a:pt x="714" y="205"/>
                    </a:moveTo>
                    <a:lnTo>
                      <a:pt x="714" y="205"/>
                    </a:lnTo>
                    <a:lnTo>
                      <a:pt x="714" y="206"/>
                    </a:lnTo>
                    <a:lnTo>
                      <a:pt x="714" y="206"/>
                    </a:lnTo>
                    <a:lnTo>
                      <a:pt x="715" y="206"/>
                    </a:lnTo>
                    <a:lnTo>
                      <a:pt x="715" y="206"/>
                    </a:lnTo>
                    <a:lnTo>
                      <a:pt x="717" y="205"/>
                    </a:lnTo>
                    <a:lnTo>
                      <a:pt x="717" y="205"/>
                    </a:lnTo>
                    <a:lnTo>
                      <a:pt x="717" y="205"/>
                    </a:lnTo>
                    <a:lnTo>
                      <a:pt x="714" y="205"/>
                    </a:lnTo>
                    <a:lnTo>
                      <a:pt x="714" y="205"/>
                    </a:lnTo>
                    <a:lnTo>
                      <a:pt x="714" y="205"/>
                    </a:lnTo>
                    <a:lnTo>
                      <a:pt x="714" y="205"/>
                    </a:lnTo>
                    <a:close/>
                    <a:moveTo>
                      <a:pt x="770" y="160"/>
                    </a:moveTo>
                    <a:lnTo>
                      <a:pt x="774" y="164"/>
                    </a:lnTo>
                    <a:lnTo>
                      <a:pt x="777" y="167"/>
                    </a:lnTo>
                    <a:lnTo>
                      <a:pt x="780" y="169"/>
                    </a:lnTo>
                    <a:lnTo>
                      <a:pt x="782" y="170"/>
                    </a:lnTo>
                    <a:lnTo>
                      <a:pt x="782" y="170"/>
                    </a:lnTo>
                    <a:lnTo>
                      <a:pt x="785" y="172"/>
                    </a:lnTo>
                    <a:lnTo>
                      <a:pt x="792" y="172"/>
                    </a:lnTo>
                    <a:lnTo>
                      <a:pt x="794" y="172"/>
                    </a:lnTo>
                    <a:lnTo>
                      <a:pt x="792" y="170"/>
                    </a:lnTo>
                    <a:lnTo>
                      <a:pt x="791" y="169"/>
                    </a:lnTo>
                    <a:lnTo>
                      <a:pt x="789" y="167"/>
                    </a:lnTo>
                    <a:lnTo>
                      <a:pt x="787" y="167"/>
                    </a:lnTo>
                    <a:lnTo>
                      <a:pt x="782" y="164"/>
                    </a:lnTo>
                    <a:lnTo>
                      <a:pt x="779" y="162"/>
                    </a:lnTo>
                    <a:lnTo>
                      <a:pt x="775" y="160"/>
                    </a:lnTo>
                    <a:lnTo>
                      <a:pt x="774" y="158"/>
                    </a:lnTo>
                    <a:lnTo>
                      <a:pt x="770" y="158"/>
                    </a:lnTo>
                    <a:lnTo>
                      <a:pt x="767" y="158"/>
                    </a:lnTo>
                    <a:lnTo>
                      <a:pt x="767" y="158"/>
                    </a:lnTo>
                    <a:lnTo>
                      <a:pt x="770" y="160"/>
                    </a:lnTo>
                    <a:close/>
                    <a:moveTo>
                      <a:pt x="674" y="131"/>
                    </a:moveTo>
                    <a:lnTo>
                      <a:pt x="678" y="134"/>
                    </a:lnTo>
                    <a:lnTo>
                      <a:pt x="676" y="133"/>
                    </a:lnTo>
                    <a:lnTo>
                      <a:pt x="685" y="131"/>
                    </a:lnTo>
                    <a:lnTo>
                      <a:pt x="685" y="131"/>
                    </a:lnTo>
                    <a:lnTo>
                      <a:pt x="685" y="131"/>
                    </a:lnTo>
                    <a:lnTo>
                      <a:pt x="685" y="131"/>
                    </a:lnTo>
                    <a:lnTo>
                      <a:pt x="685" y="131"/>
                    </a:lnTo>
                    <a:lnTo>
                      <a:pt x="683" y="131"/>
                    </a:lnTo>
                    <a:lnTo>
                      <a:pt x="683" y="131"/>
                    </a:lnTo>
                    <a:lnTo>
                      <a:pt x="681" y="131"/>
                    </a:lnTo>
                    <a:lnTo>
                      <a:pt x="681" y="131"/>
                    </a:lnTo>
                    <a:lnTo>
                      <a:pt x="678" y="131"/>
                    </a:lnTo>
                    <a:lnTo>
                      <a:pt x="678" y="131"/>
                    </a:lnTo>
                    <a:lnTo>
                      <a:pt x="678" y="131"/>
                    </a:lnTo>
                    <a:lnTo>
                      <a:pt x="674" y="131"/>
                    </a:lnTo>
                    <a:lnTo>
                      <a:pt x="674" y="131"/>
                    </a:lnTo>
                    <a:close/>
                    <a:moveTo>
                      <a:pt x="847" y="131"/>
                    </a:moveTo>
                    <a:lnTo>
                      <a:pt x="847" y="131"/>
                    </a:lnTo>
                    <a:lnTo>
                      <a:pt x="849" y="133"/>
                    </a:lnTo>
                    <a:lnTo>
                      <a:pt x="850" y="134"/>
                    </a:lnTo>
                    <a:lnTo>
                      <a:pt x="850" y="133"/>
                    </a:lnTo>
                    <a:lnTo>
                      <a:pt x="849" y="131"/>
                    </a:lnTo>
                    <a:lnTo>
                      <a:pt x="849" y="131"/>
                    </a:lnTo>
                    <a:lnTo>
                      <a:pt x="847" y="131"/>
                    </a:lnTo>
                    <a:close/>
                    <a:moveTo>
                      <a:pt x="649" y="110"/>
                    </a:moveTo>
                    <a:lnTo>
                      <a:pt x="649" y="110"/>
                    </a:lnTo>
                    <a:lnTo>
                      <a:pt x="654" y="112"/>
                    </a:lnTo>
                    <a:lnTo>
                      <a:pt x="657" y="112"/>
                    </a:lnTo>
                    <a:lnTo>
                      <a:pt x="657" y="110"/>
                    </a:lnTo>
                    <a:lnTo>
                      <a:pt x="657" y="109"/>
                    </a:lnTo>
                    <a:lnTo>
                      <a:pt x="657" y="109"/>
                    </a:lnTo>
                    <a:lnTo>
                      <a:pt x="657" y="109"/>
                    </a:lnTo>
                    <a:lnTo>
                      <a:pt x="655" y="107"/>
                    </a:lnTo>
                    <a:lnTo>
                      <a:pt x="654" y="105"/>
                    </a:lnTo>
                    <a:lnTo>
                      <a:pt x="650" y="105"/>
                    </a:lnTo>
                    <a:lnTo>
                      <a:pt x="643" y="105"/>
                    </a:lnTo>
                    <a:lnTo>
                      <a:pt x="643" y="105"/>
                    </a:lnTo>
                    <a:lnTo>
                      <a:pt x="647" y="109"/>
                    </a:lnTo>
                    <a:lnTo>
                      <a:pt x="647" y="109"/>
                    </a:lnTo>
                    <a:lnTo>
                      <a:pt x="649" y="110"/>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88" name="Freeform 572"/>
              <p:cNvSpPr>
                <a:spLocks/>
              </p:cNvSpPr>
              <p:nvPr/>
            </p:nvSpPr>
            <p:spPr bwMode="auto">
              <a:xfrm>
                <a:off x="591" y="1229"/>
                <a:ext cx="1282" cy="658"/>
              </a:xfrm>
              <a:custGeom>
                <a:avLst/>
                <a:gdLst>
                  <a:gd name="T0" fmla="*/ 892 w 1282"/>
                  <a:gd name="T1" fmla="*/ 598 h 658"/>
                  <a:gd name="T2" fmla="*/ 871 w 1282"/>
                  <a:gd name="T3" fmla="*/ 581 h 658"/>
                  <a:gd name="T4" fmla="*/ 833 w 1282"/>
                  <a:gd name="T5" fmla="*/ 548 h 658"/>
                  <a:gd name="T6" fmla="*/ 792 w 1282"/>
                  <a:gd name="T7" fmla="*/ 533 h 658"/>
                  <a:gd name="T8" fmla="*/ 732 w 1282"/>
                  <a:gd name="T9" fmla="*/ 541 h 658"/>
                  <a:gd name="T10" fmla="*/ 269 w 1282"/>
                  <a:gd name="T11" fmla="*/ 524 h 658"/>
                  <a:gd name="T12" fmla="*/ 226 w 1282"/>
                  <a:gd name="T13" fmla="*/ 495 h 658"/>
                  <a:gd name="T14" fmla="*/ 214 w 1282"/>
                  <a:gd name="T15" fmla="*/ 461 h 658"/>
                  <a:gd name="T16" fmla="*/ 188 w 1282"/>
                  <a:gd name="T17" fmla="*/ 437 h 658"/>
                  <a:gd name="T18" fmla="*/ 168 w 1282"/>
                  <a:gd name="T19" fmla="*/ 402 h 658"/>
                  <a:gd name="T20" fmla="*/ 115 w 1282"/>
                  <a:gd name="T21" fmla="*/ 332 h 658"/>
                  <a:gd name="T22" fmla="*/ 7 w 1282"/>
                  <a:gd name="T23" fmla="*/ 61 h 658"/>
                  <a:gd name="T24" fmla="*/ 101 w 1282"/>
                  <a:gd name="T25" fmla="*/ 85 h 658"/>
                  <a:gd name="T26" fmla="*/ 159 w 1282"/>
                  <a:gd name="T27" fmla="*/ 47 h 658"/>
                  <a:gd name="T28" fmla="*/ 123 w 1282"/>
                  <a:gd name="T29" fmla="*/ 81 h 658"/>
                  <a:gd name="T30" fmla="*/ 204 w 1282"/>
                  <a:gd name="T31" fmla="*/ 36 h 658"/>
                  <a:gd name="T32" fmla="*/ 252 w 1282"/>
                  <a:gd name="T33" fmla="*/ 66 h 658"/>
                  <a:gd name="T34" fmla="*/ 356 w 1282"/>
                  <a:gd name="T35" fmla="*/ 79 h 658"/>
                  <a:gd name="T36" fmla="*/ 448 w 1282"/>
                  <a:gd name="T37" fmla="*/ 109 h 658"/>
                  <a:gd name="T38" fmla="*/ 500 w 1282"/>
                  <a:gd name="T39" fmla="*/ 115 h 658"/>
                  <a:gd name="T40" fmla="*/ 483 w 1282"/>
                  <a:gd name="T41" fmla="*/ 98 h 658"/>
                  <a:gd name="T42" fmla="*/ 601 w 1282"/>
                  <a:gd name="T43" fmla="*/ 109 h 658"/>
                  <a:gd name="T44" fmla="*/ 673 w 1282"/>
                  <a:gd name="T45" fmla="*/ 114 h 658"/>
                  <a:gd name="T46" fmla="*/ 681 w 1282"/>
                  <a:gd name="T47" fmla="*/ 110 h 658"/>
                  <a:gd name="T48" fmla="*/ 702 w 1282"/>
                  <a:gd name="T49" fmla="*/ 71 h 658"/>
                  <a:gd name="T50" fmla="*/ 669 w 1282"/>
                  <a:gd name="T51" fmla="*/ 24 h 658"/>
                  <a:gd name="T52" fmla="*/ 729 w 1282"/>
                  <a:gd name="T53" fmla="*/ 31 h 658"/>
                  <a:gd name="T54" fmla="*/ 748 w 1282"/>
                  <a:gd name="T55" fmla="*/ 61 h 658"/>
                  <a:gd name="T56" fmla="*/ 782 w 1282"/>
                  <a:gd name="T57" fmla="*/ 71 h 658"/>
                  <a:gd name="T58" fmla="*/ 828 w 1282"/>
                  <a:gd name="T59" fmla="*/ 97 h 658"/>
                  <a:gd name="T60" fmla="*/ 878 w 1282"/>
                  <a:gd name="T61" fmla="*/ 64 h 658"/>
                  <a:gd name="T62" fmla="*/ 885 w 1282"/>
                  <a:gd name="T63" fmla="*/ 138 h 658"/>
                  <a:gd name="T64" fmla="*/ 820 w 1282"/>
                  <a:gd name="T65" fmla="*/ 146 h 658"/>
                  <a:gd name="T66" fmla="*/ 806 w 1282"/>
                  <a:gd name="T67" fmla="*/ 189 h 658"/>
                  <a:gd name="T68" fmla="*/ 753 w 1282"/>
                  <a:gd name="T69" fmla="*/ 231 h 658"/>
                  <a:gd name="T70" fmla="*/ 697 w 1282"/>
                  <a:gd name="T71" fmla="*/ 285 h 658"/>
                  <a:gd name="T72" fmla="*/ 727 w 1282"/>
                  <a:gd name="T73" fmla="*/ 347 h 658"/>
                  <a:gd name="T74" fmla="*/ 779 w 1282"/>
                  <a:gd name="T75" fmla="*/ 363 h 658"/>
                  <a:gd name="T76" fmla="*/ 885 w 1282"/>
                  <a:gd name="T77" fmla="*/ 406 h 658"/>
                  <a:gd name="T78" fmla="*/ 922 w 1282"/>
                  <a:gd name="T79" fmla="*/ 478 h 658"/>
                  <a:gd name="T80" fmla="*/ 929 w 1282"/>
                  <a:gd name="T81" fmla="*/ 430 h 658"/>
                  <a:gd name="T82" fmla="*/ 938 w 1282"/>
                  <a:gd name="T83" fmla="*/ 330 h 658"/>
                  <a:gd name="T84" fmla="*/ 945 w 1282"/>
                  <a:gd name="T85" fmla="*/ 280 h 658"/>
                  <a:gd name="T86" fmla="*/ 1020 w 1282"/>
                  <a:gd name="T87" fmla="*/ 244 h 658"/>
                  <a:gd name="T88" fmla="*/ 1068 w 1282"/>
                  <a:gd name="T89" fmla="*/ 275 h 658"/>
                  <a:gd name="T90" fmla="*/ 1076 w 1282"/>
                  <a:gd name="T91" fmla="*/ 320 h 658"/>
                  <a:gd name="T92" fmla="*/ 1131 w 1282"/>
                  <a:gd name="T93" fmla="*/ 316 h 658"/>
                  <a:gd name="T94" fmla="*/ 1160 w 1282"/>
                  <a:gd name="T95" fmla="*/ 308 h 658"/>
                  <a:gd name="T96" fmla="*/ 1189 w 1282"/>
                  <a:gd name="T97" fmla="*/ 346 h 658"/>
                  <a:gd name="T98" fmla="*/ 1211 w 1282"/>
                  <a:gd name="T99" fmla="*/ 392 h 658"/>
                  <a:gd name="T100" fmla="*/ 1254 w 1282"/>
                  <a:gd name="T101" fmla="*/ 413 h 658"/>
                  <a:gd name="T102" fmla="*/ 1277 w 1282"/>
                  <a:gd name="T103" fmla="*/ 469 h 658"/>
                  <a:gd name="T104" fmla="*/ 1222 w 1282"/>
                  <a:gd name="T105" fmla="*/ 500 h 658"/>
                  <a:gd name="T106" fmla="*/ 1109 w 1282"/>
                  <a:gd name="T107" fmla="*/ 517 h 658"/>
                  <a:gd name="T108" fmla="*/ 1054 w 1282"/>
                  <a:gd name="T109" fmla="*/ 565 h 658"/>
                  <a:gd name="T110" fmla="*/ 1133 w 1282"/>
                  <a:gd name="T111" fmla="*/ 547 h 658"/>
                  <a:gd name="T112" fmla="*/ 1157 w 1282"/>
                  <a:gd name="T113" fmla="*/ 579 h 658"/>
                  <a:gd name="T114" fmla="*/ 1213 w 1282"/>
                  <a:gd name="T115" fmla="*/ 569 h 658"/>
                  <a:gd name="T116" fmla="*/ 1160 w 1282"/>
                  <a:gd name="T117" fmla="*/ 613 h 658"/>
                  <a:gd name="T118" fmla="*/ 1141 w 1282"/>
                  <a:gd name="T119" fmla="*/ 600 h 658"/>
                  <a:gd name="T120" fmla="*/ 1099 w 1282"/>
                  <a:gd name="T121" fmla="*/ 589 h 658"/>
                  <a:gd name="T122" fmla="*/ 969 w 1282"/>
                  <a:gd name="T123" fmla="*/ 619 h 658"/>
                  <a:gd name="T124" fmla="*/ 933 w 1282"/>
                  <a:gd name="T125" fmla="*/ 6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2" h="658">
                    <a:moveTo>
                      <a:pt x="878" y="658"/>
                    </a:moveTo>
                    <a:lnTo>
                      <a:pt x="878" y="658"/>
                    </a:lnTo>
                    <a:lnTo>
                      <a:pt x="876" y="658"/>
                    </a:lnTo>
                    <a:lnTo>
                      <a:pt x="876" y="658"/>
                    </a:lnTo>
                    <a:lnTo>
                      <a:pt x="873" y="656"/>
                    </a:lnTo>
                    <a:lnTo>
                      <a:pt x="871" y="656"/>
                    </a:lnTo>
                    <a:lnTo>
                      <a:pt x="871" y="655"/>
                    </a:lnTo>
                    <a:lnTo>
                      <a:pt x="871" y="651"/>
                    </a:lnTo>
                    <a:lnTo>
                      <a:pt x="873" y="650"/>
                    </a:lnTo>
                    <a:lnTo>
                      <a:pt x="876" y="650"/>
                    </a:lnTo>
                    <a:lnTo>
                      <a:pt x="878" y="650"/>
                    </a:lnTo>
                    <a:lnTo>
                      <a:pt x="878" y="650"/>
                    </a:lnTo>
                    <a:lnTo>
                      <a:pt x="880" y="648"/>
                    </a:lnTo>
                    <a:lnTo>
                      <a:pt x="880" y="643"/>
                    </a:lnTo>
                    <a:lnTo>
                      <a:pt x="881" y="639"/>
                    </a:lnTo>
                    <a:lnTo>
                      <a:pt x="883" y="638"/>
                    </a:lnTo>
                    <a:lnTo>
                      <a:pt x="885" y="638"/>
                    </a:lnTo>
                    <a:lnTo>
                      <a:pt x="888" y="634"/>
                    </a:lnTo>
                    <a:lnTo>
                      <a:pt x="890" y="632"/>
                    </a:lnTo>
                    <a:lnTo>
                      <a:pt x="890" y="632"/>
                    </a:lnTo>
                    <a:lnTo>
                      <a:pt x="890" y="632"/>
                    </a:lnTo>
                    <a:lnTo>
                      <a:pt x="890" y="632"/>
                    </a:lnTo>
                    <a:lnTo>
                      <a:pt x="890" y="626"/>
                    </a:lnTo>
                    <a:lnTo>
                      <a:pt x="890" y="622"/>
                    </a:lnTo>
                    <a:lnTo>
                      <a:pt x="890" y="619"/>
                    </a:lnTo>
                    <a:lnTo>
                      <a:pt x="890" y="619"/>
                    </a:lnTo>
                    <a:lnTo>
                      <a:pt x="892" y="617"/>
                    </a:lnTo>
                    <a:lnTo>
                      <a:pt x="893" y="613"/>
                    </a:lnTo>
                    <a:lnTo>
                      <a:pt x="893" y="613"/>
                    </a:lnTo>
                    <a:lnTo>
                      <a:pt x="893" y="613"/>
                    </a:lnTo>
                    <a:lnTo>
                      <a:pt x="893" y="613"/>
                    </a:lnTo>
                    <a:lnTo>
                      <a:pt x="895" y="610"/>
                    </a:lnTo>
                    <a:lnTo>
                      <a:pt x="897" y="608"/>
                    </a:lnTo>
                    <a:lnTo>
                      <a:pt x="897" y="608"/>
                    </a:lnTo>
                    <a:lnTo>
                      <a:pt x="897" y="608"/>
                    </a:lnTo>
                    <a:lnTo>
                      <a:pt x="897" y="607"/>
                    </a:lnTo>
                    <a:lnTo>
                      <a:pt x="895" y="605"/>
                    </a:lnTo>
                    <a:lnTo>
                      <a:pt x="893" y="603"/>
                    </a:lnTo>
                    <a:lnTo>
                      <a:pt x="892" y="601"/>
                    </a:lnTo>
                    <a:lnTo>
                      <a:pt x="890" y="601"/>
                    </a:lnTo>
                    <a:lnTo>
                      <a:pt x="892" y="598"/>
                    </a:lnTo>
                    <a:lnTo>
                      <a:pt x="895" y="596"/>
                    </a:lnTo>
                    <a:lnTo>
                      <a:pt x="897" y="598"/>
                    </a:lnTo>
                    <a:lnTo>
                      <a:pt x="898" y="601"/>
                    </a:lnTo>
                    <a:lnTo>
                      <a:pt x="902" y="603"/>
                    </a:lnTo>
                    <a:lnTo>
                      <a:pt x="904" y="605"/>
                    </a:lnTo>
                    <a:lnTo>
                      <a:pt x="905" y="607"/>
                    </a:lnTo>
                    <a:lnTo>
                      <a:pt x="907" y="608"/>
                    </a:lnTo>
                    <a:lnTo>
                      <a:pt x="912" y="610"/>
                    </a:lnTo>
                    <a:lnTo>
                      <a:pt x="914" y="610"/>
                    </a:lnTo>
                    <a:lnTo>
                      <a:pt x="914" y="610"/>
                    </a:lnTo>
                    <a:lnTo>
                      <a:pt x="916" y="608"/>
                    </a:lnTo>
                    <a:lnTo>
                      <a:pt x="916" y="607"/>
                    </a:lnTo>
                    <a:lnTo>
                      <a:pt x="916" y="607"/>
                    </a:lnTo>
                    <a:lnTo>
                      <a:pt x="916" y="607"/>
                    </a:lnTo>
                    <a:lnTo>
                      <a:pt x="916" y="605"/>
                    </a:lnTo>
                    <a:lnTo>
                      <a:pt x="916" y="603"/>
                    </a:lnTo>
                    <a:lnTo>
                      <a:pt x="916" y="603"/>
                    </a:lnTo>
                    <a:lnTo>
                      <a:pt x="917" y="603"/>
                    </a:lnTo>
                    <a:lnTo>
                      <a:pt x="916" y="601"/>
                    </a:lnTo>
                    <a:lnTo>
                      <a:pt x="916" y="601"/>
                    </a:lnTo>
                    <a:lnTo>
                      <a:pt x="916" y="601"/>
                    </a:lnTo>
                    <a:lnTo>
                      <a:pt x="916" y="598"/>
                    </a:lnTo>
                    <a:lnTo>
                      <a:pt x="916" y="598"/>
                    </a:lnTo>
                    <a:lnTo>
                      <a:pt x="914" y="596"/>
                    </a:lnTo>
                    <a:lnTo>
                      <a:pt x="912" y="595"/>
                    </a:lnTo>
                    <a:lnTo>
                      <a:pt x="912" y="595"/>
                    </a:lnTo>
                    <a:lnTo>
                      <a:pt x="910" y="595"/>
                    </a:lnTo>
                    <a:lnTo>
                      <a:pt x="909" y="591"/>
                    </a:lnTo>
                    <a:lnTo>
                      <a:pt x="909" y="591"/>
                    </a:lnTo>
                    <a:lnTo>
                      <a:pt x="907" y="588"/>
                    </a:lnTo>
                    <a:lnTo>
                      <a:pt x="905" y="588"/>
                    </a:lnTo>
                    <a:lnTo>
                      <a:pt x="905" y="586"/>
                    </a:lnTo>
                    <a:lnTo>
                      <a:pt x="904" y="586"/>
                    </a:lnTo>
                    <a:lnTo>
                      <a:pt x="895" y="584"/>
                    </a:lnTo>
                    <a:lnTo>
                      <a:pt x="890" y="583"/>
                    </a:lnTo>
                    <a:lnTo>
                      <a:pt x="886" y="583"/>
                    </a:lnTo>
                    <a:lnTo>
                      <a:pt x="883" y="583"/>
                    </a:lnTo>
                    <a:lnTo>
                      <a:pt x="881" y="583"/>
                    </a:lnTo>
                    <a:lnTo>
                      <a:pt x="878" y="581"/>
                    </a:lnTo>
                    <a:lnTo>
                      <a:pt x="874" y="581"/>
                    </a:lnTo>
                    <a:lnTo>
                      <a:pt x="871" y="581"/>
                    </a:lnTo>
                    <a:lnTo>
                      <a:pt x="868" y="581"/>
                    </a:lnTo>
                    <a:lnTo>
                      <a:pt x="862" y="579"/>
                    </a:lnTo>
                    <a:lnTo>
                      <a:pt x="859" y="577"/>
                    </a:lnTo>
                    <a:lnTo>
                      <a:pt x="857" y="579"/>
                    </a:lnTo>
                    <a:lnTo>
                      <a:pt x="857" y="579"/>
                    </a:lnTo>
                    <a:lnTo>
                      <a:pt x="856" y="577"/>
                    </a:lnTo>
                    <a:lnTo>
                      <a:pt x="854" y="574"/>
                    </a:lnTo>
                    <a:lnTo>
                      <a:pt x="852" y="574"/>
                    </a:lnTo>
                    <a:lnTo>
                      <a:pt x="850" y="572"/>
                    </a:lnTo>
                    <a:lnTo>
                      <a:pt x="849" y="572"/>
                    </a:lnTo>
                    <a:lnTo>
                      <a:pt x="849" y="572"/>
                    </a:lnTo>
                    <a:lnTo>
                      <a:pt x="847" y="571"/>
                    </a:lnTo>
                    <a:lnTo>
                      <a:pt x="847" y="571"/>
                    </a:lnTo>
                    <a:lnTo>
                      <a:pt x="849" y="567"/>
                    </a:lnTo>
                    <a:lnTo>
                      <a:pt x="849" y="567"/>
                    </a:lnTo>
                    <a:lnTo>
                      <a:pt x="849" y="567"/>
                    </a:lnTo>
                    <a:lnTo>
                      <a:pt x="847" y="567"/>
                    </a:lnTo>
                    <a:lnTo>
                      <a:pt x="844" y="565"/>
                    </a:lnTo>
                    <a:lnTo>
                      <a:pt x="842" y="564"/>
                    </a:lnTo>
                    <a:lnTo>
                      <a:pt x="845" y="562"/>
                    </a:lnTo>
                    <a:lnTo>
                      <a:pt x="845" y="562"/>
                    </a:lnTo>
                    <a:lnTo>
                      <a:pt x="845" y="562"/>
                    </a:lnTo>
                    <a:lnTo>
                      <a:pt x="845" y="562"/>
                    </a:lnTo>
                    <a:lnTo>
                      <a:pt x="845" y="559"/>
                    </a:lnTo>
                    <a:lnTo>
                      <a:pt x="845" y="559"/>
                    </a:lnTo>
                    <a:lnTo>
                      <a:pt x="845" y="559"/>
                    </a:lnTo>
                    <a:lnTo>
                      <a:pt x="844" y="555"/>
                    </a:lnTo>
                    <a:lnTo>
                      <a:pt x="842" y="553"/>
                    </a:lnTo>
                    <a:lnTo>
                      <a:pt x="842" y="553"/>
                    </a:lnTo>
                    <a:lnTo>
                      <a:pt x="842" y="553"/>
                    </a:lnTo>
                    <a:lnTo>
                      <a:pt x="840" y="552"/>
                    </a:lnTo>
                    <a:lnTo>
                      <a:pt x="840" y="552"/>
                    </a:lnTo>
                    <a:lnTo>
                      <a:pt x="842" y="548"/>
                    </a:lnTo>
                    <a:lnTo>
                      <a:pt x="842" y="548"/>
                    </a:lnTo>
                    <a:lnTo>
                      <a:pt x="840" y="548"/>
                    </a:lnTo>
                    <a:lnTo>
                      <a:pt x="839" y="548"/>
                    </a:lnTo>
                    <a:lnTo>
                      <a:pt x="839" y="548"/>
                    </a:lnTo>
                    <a:lnTo>
                      <a:pt x="837" y="548"/>
                    </a:lnTo>
                    <a:lnTo>
                      <a:pt x="837" y="548"/>
                    </a:lnTo>
                    <a:lnTo>
                      <a:pt x="833" y="548"/>
                    </a:lnTo>
                    <a:lnTo>
                      <a:pt x="833" y="548"/>
                    </a:lnTo>
                    <a:lnTo>
                      <a:pt x="832" y="548"/>
                    </a:lnTo>
                    <a:lnTo>
                      <a:pt x="832" y="548"/>
                    </a:lnTo>
                    <a:lnTo>
                      <a:pt x="830" y="548"/>
                    </a:lnTo>
                    <a:lnTo>
                      <a:pt x="830" y="548"/>
                    </a:lnTo>
                    <a:lnTo>
                      <a:pt x="830" y="547"/>
                    </a:lnTo>
                    <a:lnTo>
                      <a:pt x="828" y="547"/>
                    </a:lnTo>
                    <a:lnTo>
                      <a:pt x="828" y="547"/>
                    </a:lnTo>
                    <a:lnTo>
                      <a:pt x="827" y="545"/>
                    </a:lnTo>
                    <a:lnTo>
                      <a:pt x="825" y="541"/>
                    </a:lnTo>
                    <a:lnTo>
                      <a:pt x="825" y="541"/>
                    </a:lnTo>
                    <a:lnTo>
                      <a:pt x="825" y="540"/>
                    </a:lnTo>
                    <a:lnTo>
                      <a:pt x="825" y="540"/>
                    </a:lnTo>
                    <a:lnTo>
                      <a:pt x="821" y="536"/>
                    </a:lnTo>
                    <a:lnTo>
                      <a:pt x="820" y="534"/>
                    </a:lnTo>
                    <a:lnTo>
                      <a:pt x="818" y="533"/>
                    </a:lnTo>
                    <a:lnTo>
                      <a:pt x="818" y="531"/>
                    </a:lnTo>
                    <a:lnTo>
                      <a:pt x="818" y="531"/>
                    </a:lnTo>
                    <a:lnTo>
                      <a:pt x="818" y="533"/>
                    </a:lnTo>
                    <a:lnTo>
                      <a:pt x="818" y="533"/>
                    </a:lnTo>
                    <a:lnTo>
                      <a:pt x="816" y="531"/>
                    </a:lnTo>
                    <a:lnTo>
                      <a:pt x="816" y="531"/>
                    </a:lnTo>
                    <a:lnTo>
                      <a:pt x="813" y="531"/>
                    </a:lnTo>
                    <a:lnTo>
                      <a:pt x="806" y="531"/>
                    </a:lnTo>
                    <a:lnTo>
                      <a:pt x="806" y="531"/>
                    </a:lnTo>
                    <a:lnTo>
                      <a:pt x="804" y="531"/>
                    </a:lnTo>
                    <a:lnTo>
                      <a:pt x="804" y="531"/>
                    </a:lnTo>
                    <a:lnTo>
                      <a:pt x="801" y="529"/>
                    </a:lnTo>
                    <a:lnTo>
                      <a:pt x="799" y="533"/>
                    </a:lnTo>
                    <a:lnTo>
                      <a:pt x="799" y="529"/>
                    </a:lnTo>
                    <a:lnTo>
                      <a:pt x="797" y="528"/>
                    </a:lnTo>
                    <a:lnTo>
                      <a:pt x="796" y="528"/>
                    </a:lnTo>
                    <a:lnTo>
                      <a:pt x="794" y="529"/>
                    </a:lnTo>
                    <a:lnTo>
                      <a:pt x="796" y="529"/>
                    </a:lnTo>
                    <a:lnTo>
                      <a:pt x="797" y="531"/>
                    </a:lnTo>
                    <a:lnTo>
                      <a:pt x="797" y="531"/>
                    </a:lnTo>
                    <a:lnTo>
                      <a:pt x="797" y="531"/>
                    </a:lnTo>
                    <a:lnTo>
                      <a:pt x="797" y="533"/>
                    </a:lnTo>
                    <a:lnTo>
                      <a:pt x="796" y="533"/>
                    </a:lnTo>
                    <a:lnTo>
                      <a:pt x="796" y="533"/>
                    </a:lnTo>
                    <a:lnTo>
                      <a:pt x="792" y="533"/>
                    </a:lnTo>
                    <a:lnTo>
                      <a:pt x="792" y="533"/>
                    </a:lnTo>
                    <a:lnTo>
                      <a:pt x="792" y="533"/>
                    </a:lnTo>
                    <a:lnTo>
                      <a:pt x="792" y="533"/>
                    </a:lnTo>
                    <a:lnTo>
                      <a:pt x="792" y="533"/>
                    </a:lnTo>
                    <a:lnTo>
                      <a:pt x="791" y="531"/>
                    </a:lnTo>
                    <a:lnTo>
                      <a:pt x="791" y="531"/>
                    </a:lnTo>
                    <a:lnTo>
                      <a:pt x="791" y="531"/>
                    </a:lnTo>
                    <a:lnTo>
                      <a:pt x="791" y="536"/>
                    </a:lnTo>
                    <a:lnTo>
                      <a:pt x="789" y="536"/>
                    </a:lnTo>
                    <a:lnTo>
                      <a:pt x="785" y="538"/>
                    </a:lnTo>
                    <a:lnTo>
                      <a:pt x="784" y="541"/>
                    </a:lnTo>
                    <a:lnTo>
                      <a:pt x="782" y="538"/>
                    </a:lnTo>
                    <a:lnTo>
                      <a:pt x="782" y="538"/>
                    </a:lnTo>
                    <a:lnTo>
                      <a:pt x="779" y="541"/>
                    </a:lnTo>
                    <a:lnTo>
                      <a:pt x="779" y="545"/>
                    </a:lnTo>
                    <a:lnTo>
                      <a:pt x="775" y="547"/>
                    </a:lnTo>
                    <a:lnTo>
                      <a:pt x="774" y="547"/>
                    </a:lnTo>
                    <a:lnTo>
                      <a:pt x="774" y="548"/>
                    </a:lnTo>
                    <a:lnTo>
                      <a:pt x="768" y="547"/>
                    </a:lnTo>
                    <a:lnTo>
                      <a:pt x="768" y="547"/>
                    </a:lnTo>
                    <a:lnTo>
                      <a:pt x="765" y="545"/>
                    </a:lnTo>
                    <a:lnTo>
                      <a:pt x="765" y="545"/>
                    </a:lnTo>
                    <a:lnTo>
                      <a:pt x="762" y="545"/>
                    </a:lnTo>
                    <a:lnTo>
                      <a:pt x="758" y="545"/>
                    </a:lnTo>
                    <a:lnTo>
                      <a:pt x="758" y="545"/>
                    </a:lnTo>
                    <a:lnTo>
                      <a:pt x="755" y="543"/>
                    </a:lnTo>
                    <a:lnTo>
                      <a:pt x="755" y="543"/>
                    </a:lnTo>
                    <a:lnTo>
                      <a:pt x="753" y="541"/>
                    </a:lnTo>
                    <a:lnTo>
                      <a:pt x="753" y="541"/>
                    </a:lnTo>
                    <a:lnTo>
                      <a:pt x="753" y="543"/>
                    </a:lnTo>
                    <a:lnTo>
                      <a:pt x="751" y="545"/>
                    </a:lnTo>
                    <a:lnTo>
                      <a:pt x="748" y="547"/>
                    </a:lnTo>
                    <a:lnTo>
                      <a:pt x="744" y="547"/>
                    </a:lnTo>
                    <a:lnTo>
                      <a:pt x="744" y="547"/>
                    </a:lnTo>
                    <a:lnTo>
                      <a:pt x="741" y="543"/>
                    </a:lnTo>
                    <a:lnTo>
                      <a:pt x="741" y="543"/>
                    </a:lnTo>
                    <a:lnTo>
                      <a:pt x="739" y="541"/>
                    </a:lnTo>
                    <a:lnTo>
                      <a:pt x="736" y="541"/>
                    </a:lnTo>
                    <a:lnTo>
                      <a:pt x="736" y="541"/>
                    </a:lnTo>
                    <a:lnTo>
                      <a:pt x="732" y="541"/>
                    </a:lnTo>
                    <a:lnTo>
                      <a:pt x="732" y="541"/>
                    </a:lnTo>
                    <a:lnTo>
                      <a:pt x="732" y="541"/>
                    </a:lnTo>
                    <a:lnTo>
                      <a:pt x="729" y="541"/>
                    </a:lnTo>
                    <a:lnTo>
                      <a:pt x="729" y="541"/>
                    </a:lnTo>
                    <a:lnTo>
                      <a:pt x="727" y="540"/>
                    </a:lnTo>
                    <a:lnTo>
                      <a:pt x="726" y="538"/>
                    </a:lnTo>
                    <a:lnTo>
                      <a:pt x="724" y="536"/>
                    </a:lnTo>
                    <a:lnTo>
                      <a:pt x="722" y="536"/>
                    </a:lnTo>
                    <a:lnTo>
                      <a:pt x="720" y="536"/>
                    </a:lnTo>
                    <a:lnTo>
                      <a:pt x="717" y="536"/>
                    </a:lnTo>
                    <a:lnTo>
                      <a:pt x="714" y="538"/>
                    </a:lnTo>
                    <a:lnTo>
                      <a:pt x="708" y="536"/>
                    </a:lnTo>
                    <a:lnTo>
                      <a:pt x="707" y="534"/>
                    </a:lnTo>
                    <a:lnTo>
                      <a:pt x="703" y="533"/>
                    </a:lnTo>
                    <a:lnTo>
                      <a:pt x="703" y="533"/>
                    </a:lnTo>
                    <a:lnTo>
                      <a:pt x="702" y="533"/>
                    </a:lnTo>
                    <a:lnTo>
                      <a:pt x="702" y="533"/>
                    </a:lnTo>
                    <a:lnTo>
                      <a:pt x="700" y="533"/>
                    </a:lnTo>
                    <a:lnTo>
                      <a:pt x="700" y="533"/>
                    </a:lnTo>
                    <a:lnTo>
                      <a:pt x="700" y="533"/>
                    </a:lnTo>
                    <a:lnTo>
                      <a:pt x="700" y="533"/>
                    </a:lnTo>
                    <a:lnTo>
                      <a:pt x="697" y="531"/>
                    </a:lnTo>
                    <a:lnTo>
                      <a:pt x="697" y="531"/>
                    </a:lnTo>
                    <a:lnTo>
                      <a:pt x="697" y="531"/>
                    </a:lnTo>
                    <a:lnTo>
                      <a:pt x="697" y="531"/>
                    </a:lnTo>
                    <a:lnTo>
                      <a:pt x="697" y="528"/>
                    </a:lnTo>
                    <a:lnTo>
                      <a:pt x="697" y="528"/>
                    </a:lnTo>
                    <a:lnTo>
                      <a:pt x="695" y="526"/>
                    </a:lnTo>
                    <a:lnTo>
                      <a:pt x="693" y="522"/>
                    </a:lnTo>
                    <a:lnTo>
                      <a:pt x="693" y="521"/>
                    </a:lnTo>
                    <a:lnTo>
                      <a:pt x="691" y="521"/>
                    </a:lnTo>
                    <a:lnTo>
                      <a:pt x="691" y="521"/>
                    </a:lnTo>
                    <a:lnTo>
                      <a:pt x="691" y="521"/>
                    </a:lnTo>
                    <a:lnTo>
                      <a:pt x="691" y="522"/>
                    </a:lnTo>
                    <a:lnTo>
                      <a:pt x="691" y="526"/>
                    </a:lnTo>
                    <a:lnTo>
                      <a:pt x="691" y="526"/>
                    </a:lnTo>
                    <a:lnTo>
                      <a:pt x="691" y="528"/>
                    </a:lnTo>
                    <a:lnTo>
                      <a:pt x="690" y="529"/>
                    </a:lnTo>
                    <a:lnTo>
                      <a:pt x="276" y="529"/>
                    </a:lnTo>
                    <a:lnTo>
                      <a:pt x="274" y="528"/>
                    </a:lnTo>
                    <a:lnTo>
                      <a:pt x="272" y="526"/>
                    </a:lnTo>
                    <a:lnTo>
                      <a:pt x="269" y="524"/>
                    </a:lnTo>
                    <a:lnTo>
                      <a:pt x="269" y="524"/>
                    </a:lnTo>
                    <a:lnTo>
                      <a:pt x="269" y="521"/>
                    </a:lnTo>
                    <a:lnTo>
                      <a:pt x="269" y="521"/>
                    </a:lnTo>
                    <a:lnTo>
                      <a:pt x="269" y="521"/>
                    </a:lnTo>
                    <a:lnTo>
                      <a:pt x="267" y="519"/>
                    </a:lnTo>
                    <a:lnTo>
                      <a:pt x="267" y="517"/>
                    </a:lnTo>
                    <a:lnTo>
                      <a:pt x="267" y="517"/>
                    </a:lnTo>
                    <a:lnTo>
                      <a:pt x="267" y="517"/>
                    </a:lnTo>
                    <a:lnTo>
                      <a:pt x="267" y="516"/>
                    </a:lnTo>
                    <a:lnTo>
                      <a:pt x="267" y="516"/>
                    </a:lnTo>
                    <a:lnTo>
                      <a:pt x="264" y="519"/>
                    </a:lnTo>
                    <a:lnTo>
                      <a:pt x="257" y="519"/>
                    </a:lnTo>
                    <a:lnTo>
                      <a:pt x="257" y="514"/>
                    </a:lnTo>
                    <a:lnTo>
                      <a:pt x="259" y="512"/>
                    </a:lnTo>
                    <a:lnTo>
                      <a:pt x="255" y="512"/>
                    </a:lnTo>
                    <a:lnTo>
                      <a:pt x="257" y="510"/>
                    </a:lnTo>
                    <a:lnTo>
                      <a:pt x="257" y="510"/>
                    </a:lnTo>
                    <a:lnTo>
                      <a:pt x="253" y="512"/>
                    </a:lnTo>
                    <a:lnTo>
                      <a:pt x="253" y="512"/>
                    </a:lnTo>
                    <a:lnTo>
                      <a:pt x="252" y="512"/>
                    </a:lnTo>
                    <a:lnTo>
                      <a:pt x="247" y="509"/>
                    </a:lnTo>
                    <a:lnTo>
                      <a:pt x="247" y="505"/>
                    </a:lnTo>
                    <a:lnTo>
                      <a:pt x="247" y="505"/>
                    </a:lnTo>
                    <a:lnTo>
                      <a:pt x="247" y="505"/>
                    </a:lnTo>
                    <a:lnTo>
                      <a:pt x="247" y="504"/>
                    </a:lnTo>
                    <a:lnTo>
                      <a:pt x="247" y="502"/>
                    </a:lnTo>
                    <a:lnTo>
                      <a:pt x="247" y="502"/>
                    </a:lnTo>
                    <a:lnTo>
                      <a:pt x="247" y="502"/>
                    </a:lnTo>
                    <a:lnTo>
                      <a:pt x="247" y="502"/>
                    </a:lnTo>
                    <a:lnTo>
                      <a:pt x="247" y="500"/>
                    </a:lnTo>
                    <a:lnTo>
                      <a:pt x="247" y="500"/>
                    </a:lnTo>
                    <a:lnTo>
                      <a:pt x="243" y="500"/>
                    </a:lnTo>
                    <a:lnTo>
                      <a:pt x="240" y="498"/>
                    </a:lnTo>
                    <a:lnTo>
                      <a:pt x="241" y="497"/>
                    </a:lnTo>
                    <a:lnTo>
                      <a:pt x="238" y="498"/>
                    </a:lnTo>
                    <a:lnTo>
                      <a:pt x="235" y="498"/>
                    </a:lnTo>
                    <a:lnTo>
                      <a:pt x="235" y="497"/>
                    </a:lnTo>
                    <a:lnTo>
                      <a:pt x="235" y="497"/>
                    </a:lnTo>
                    <a:lnTo>
                      <a:pt x="224" y="497"/>
                    </a:lnTo>
                    <a:lnTo>
                      <a:pt x="226" y="495"/>
                    </a:lnTo>
                    <a:lnTo>
                      <a:pt x="226" y="495"/>
                    </a:lnTo>
                    <a:lnTo>
                      <a:pt x="226" y="495"/>
                    </a:lnTo>
                    <a:lnTo>
                      <a:pt x="224" y="495"/>
                    </a:lnTo>
                    <a:lnTo>
                      <a:pt x="224" y="492"/>
                    </a:lnTo>
                    <a:lnTo>
                      <a:pt x="224" y="492"/>
                    </a:lnTo>
                    <a:lnTo>
                      <a:pt x="223" y="490"/>
                    </a:lnTo>
                    <a:lnTo>
                      <a:pt x="223" y="488"/>
                    </a:lnTo>
                    <a:lnTo>
                      <a:pt x="221" y="488"/>
                    </a:lnTo>
                    <a:lnTo>
                      <a:pt x="217" y="490"/>
                    </a:lnTo>
                    <a:lnTo>
                      <a:pt x="217" y="490"/>
                    </a:lnTo>
                    <a:lnTo>
                      <a:pt x="216" y="490"/>
                    </a:lnTo>
                    <a:lnTo>
                      <a:pt x="216" y="490"/>
                    </a:lnTo>
                    <a:lnTo>
                      <a:pt x="212" y="490"/>
                    </a:lnTo>
                    <a:lnTo>
                      <a:pt x="212" y="490"/>
                    </a:lnTo>
                    <a:lnTo>
                      <a:pt x="212" y="490"/>
                    </a:lnTo>
                    <a:lnTo>
                      <a:pt x="212" y="490"/>
                    </a:lnTo>
                    <a:lnTo>
                      <a:pt x="205" y="488"/>
                    </a:lnTo>
                    <a:lnTo>
                      <a:pt x="205" y="486"/>
                    </a:lnTo>
                    <a:lnTo>
                      <a:pt x="204" y="485"/>
                    </a:lnTo>
                    <a:lnTo>
                      <a:pt x="204" y="485"/>
                    </a:lnTo>
                    <a:lnTo>
                      <a:pt x="204" y="481"/>
                    </a:lnTo>
                    <a:lnTo>
                      <a:pt x="204" y="481"/>
                    </a:lnTo>
                    <a:lnTo>
                      <a:pt x="200" y="480"/>
                    </a:lnTo>
                    <a:lnTo>
                      <a:pt x="200" y="480"/>
                    </a:lnTo>
                    <a:lnTo>
                      <a:pt x="202" y="478"/>
                    </a:lnTo>
                    <a:lnTo>
                      <a:pt x="202" y="478"/>
                    </a:lnTo>
                    <a:lnTo>
                      <a:pt x="202" y="478"/>
                    </a:lnTo>
                    <a:lnTo>
                      <a:pt x="202" y="478"/>
                    </a:lnTo>
                    <a:lnTo>
                      <a:pt x="200" y="476"/>
                    </a:lnTo>
                    <a:lnTo>
                      <a:pt x="200" y="476"/>
                    </a:lnTo>
                    <a:lnTo>
                      <a:pt x="199" y="474"/>
                    </a:lnTo>
                    <a:lnTo>
                      <a:pt x="199" y="471"/>
                    </a:lnTo>
                    <a:lnTo>
                      <a:pt x="200" y="468"/>
                    </a:lnTo>
                    <a:lnTo>
                      <a:pt x="204" y="466"/>
                    </a:lnTo>
                    <a:lnTo>
                      <a:pt x="205" y="464"/>
                    </a:lnTo>
                    <a:lnTo>
                      <a:pt x="205" y="462"/>
                    </a:lnTo>
                    <a:lnTo>
                      <a:pt x="209" y="461"/>
                    </a:lnTo>
                    <a:lnTo>
                      <a:pt x="211" y="461"/>
                    </a:lnTo>
                    <a:lnTo>
                      <a:pt x="211" y="461"/>
                    </a:lnTo>
                    <a:lnTo>
                      <a:pt x="212" y="461"/>
                    </a:lnTo>
                    <a:lnTo>
                      <a:pt x="212" y="461"/>
                    </a:lnTo>
                    <a:lnTo>
                      <a:pt x="214" y="462"/>
                    </a:lnTo>
                    <a:lnTo>
                      <a:pt x="214" y="461"/>
                    </a:lnTo>
                    <a:lnTo>
                      <a:pt x="214" y="461"/>
                    </a:lnTo>
                    <a:lnTo>
                      <a:pt x="214" y="461"/>
                    </a:lnTo>
                    <a:lnTo>
                      <a:pt x="212" y="461"/>
                    </a:lnTo>
                    <a:lnTo>
                      <a:pt x="209" y="461"/>
                    </a:lnTo>
                    <a:lnTo>
                      <a:pt x="209" y="459"/>
                    </a:lnTo>
                    <a:lnTo>
                      <a:pt x="209" y="459"/>
                    </a:lnTo>
                    <a:lnTo>
                      <a:pt x="209" y="456"/>
                    </a:lnTo>
                    <a:lnTo>
                      <a:pt x="209" y="456"/>
                    </a:lnTo>
                    <a:lnTo>
                      <a:pt x="209" y="457"/>
                    </a:lnTo>
                    <a:lnTo>
                      <a:pt x="209" y="457"/>
                    </a:lnTo>
                    <a:lnTo>
                      <a:pt x="205" y="459"/>
                    </a:lnTo>
                    <a:lnTo>
                      <a:pt x="204" y="461"/>
                    </a:lnTo>
                    <a:lnTo>
                      <a:pt x="202" y="461"/>
                    </a:lnTo>
                    <a:lnTo>
                      <a:pt x="202" y="462"/>
                    </a:lnTo>
                    <a:lnTo>
                      <a:pt x="200" y="462"/>
                    </a:lnTo>
                    <a:lnTo>
                      <a:pt x="197" y="461"/>
                    </a:lnTo>
                    <a:lnTo>
                      <a:pt x="199" y="457"/>
                    </a:lnTo>
                    <a:lnTo>
                      <a:pt x="199" y="457"/>
                    </a:lnTo>
                    <a:lnTo>
                      <a:pt x="195" y="459"/>
                    </a:lnTo>
                    <a:lnTo>
                      <a:pt x="195" y="459"/>
                    </a:lnTo>
                    <a:lnTo>
                      <a:pt x="194" y="457"/>
                    </a:lnTo>
                    <a:lnTo>
                      <a:pt x="194" y="457"/>
                    </a:lnTo>
                    <a:lnTo>
                      <a:pt x="194" y="456"/>
                    </a:lnTo>
                    <a:lnTo>
                      <a:pt x="195" y="454"/>
                    </a:lnTo>
                    <a:lnTo>
                      <a:pt x="195" y="454"/>
                    </a:lnTo>
                    <a:lnTo>
                      <a:pt x="195" y="452"/>
                    </a:lnTo>
                    <a:lnTo>
                      <a:pt x="195" y="450"/>
                    </a:lnTo>
                    <a:lnTo>
                      <a:pt x="194" y="450"/>
                    </a:lnTo>
                    <a:lnTo>
                      <a:pt x="190" y="450"/>
                    </a:lnTo>
                    <a:lnTo>
                      <a:pt x="188" y="447"/>
                    </a:lnTo>
                    <a:lnTo>
                      <a:pt x="188" y="445"/>
                    </a:lnTo>
                    <a:lnTo>
                      <a:pt x="187" y="445"/>
                    </a:lnTo>
                    <a:lnTo>
                      <a:pt x="185" y="443"/>
                    </a:lnTo>
                    <a:lnTo>
                      <a:pt x="185" y="442"/>
                    </a:lnTo>
                    <a:lnTo>
                      <a:pt x="185" y="437"/>
                    </a:lnTo>
                    <a:lnTo>
                      <a:pt x="188" y="437"/>
                    </a:lnTo>
                    <a:lnTo>
                      <a:pt x="190" y="438"/>
                    </a:lnTo>
                    <a:lnTo>
                      <a:pt x="190" y="437"/>
                    </a:lnTo>
                    <a:lnTo>
                      <a:pt x="190" y="437"/>
                    </a:lnTo>
                    <a:lnTo>
                      <a:pt x="188" y="437"/>
                    </a:lnTo>
                    <a:lnTo>
                      <a:pt x="188" y="437"/>
                    </a:lnTo>
                    <a:lnTo>
                      <a:pt x="187" y="435"/>
                    </a:lnTo>
                    <a:lnTo>
                      <a:pt x="187" y="433"/>
                    </a:lnTo>
                    <a:lnTo>
                      <a:pt x="187" y="431"/>
                    </a:lnTo>
                    <a:lnTo>
                      <a:pt x="187" y="430"/>
                    </a:lnTo>
                    <a:lnTo>
                      <a:pt x="188" y="430"/>
                    </a:lnTo>
                    <a:lnTo>
                      <a:pt x="187" y="430"/>
                    </a:lnTo>
                    <a:lnTo>
                      <a:pt x="185" y="428"/>
                    </a:lnTo>
                    <a:lnTo>
                      <a:pt x="183" y="430"/>
                    </a:lnTo>
                    <a:lnTo>
                      <a:pt x="183" y="430"/>
                    </a:lnTo>
                    <a:lnTo>
                      <a:pt x="182" y="431"/>
                    </a:lnTo>
                    <a:lnTo>
                      <a:pt x="180" y="433"/>
                    </a:lnTo>
                    <a:lnTo>
                      <a:pt x="180" y="435"/>
                    </a:lnTo>
                    <a:lnTo>
                      <a:pt x="180" y="438"/>
                    </a:lnTo>
                    <a:lnTo>
                      <a:pt x="175" y="438"/>
                    </a:lnTo>
                    <a:lnTo>
                      <a:pt x="173" y="435"/>
                    </a:lnTo>
                    <a:lnTo>
                      <a:pt x="171" y="433"/>
                    </a:lnTo>
                    <a:lnTo>
                      <a:pt x="170" y="433"/>
                    </a:lnTo>
                    <a:lnTo>
                      <a:pt x="166" y="430"/>
                    </a:lnTo>
                    <a:lnTo>
                      <a:pt x="166" y="426"/>
                    </a:lnTo>
                    <a:lnTo>
                      <a:pt x="168" y="425"/>
                    </a:lnTo>
                    <a:lnTo>
                      <a:pt x="170" y="425"/>
                    </a:lnTo>
                    <a:lnTo>
                      <a:pt x="170" y="423"/>
                    </a:lnTo>
                    <a:lnTo>
                      <a:pt x="171" y="421"/>
                    </a:lnTo>
                    <a:lnTo>
                      <a:pt x="166" y="421"/>
                    </a:lnTo>
                    <a:lnTo>
                      <a:pt x="166" y="419"/>
                    </a:lnTo>
                    <a:lnTo>
                      <a:pt x="166" y="416"/>
                    </a:lnTo>
                    <a:lnTo>
                      <a:pt x="166" y="416"/>
                    </a:lnTo>
                    <a:lnTo>
                      <a:pt x="166" y="416"/>
                    </a:lnTo>
                    <a:lnTo>
                      <a:pt x="166" y="416"/>
                    </a:lnTo>
                    <a:lnTo>
                      <a:pt x="164" y="414"/>
                    </a:lnTo>
                    <a:lnTo>
                      <a:pt x="163" y="414"/>
                    </a:lnTo>
                    <a:lnTo>
                      <a:pt x="163" y="411"/>
                    </a:lnTo>
                    <a:lnTo>
                      <a:pt x="164" y="411"/>
                    </a:lnTo>
                    <a:lnTo>
                      <a:pt x="164" y="409"/>
                    </a:lnTo>
                    <a:lnTo>
                      <a:pt x="164" y="409"/>
                    </a:lnTo>
                    <a:lnTo>
                      <a:pt x="164" y="409"/>
                    </a:lnTo>
                    <a:lnTo>
                      <a:pt x="166" y="407"/>
                    </a:lnTo>
                    <a:lnTo>
                      <a:pt x="166" y="407"/>
                    </a:lnTo>
                    <a:lnTo>
                      <a:pt x="170" y="406"/>
                    </a:lnTo>
                    <a:lnTo>
                      <a:pt x="170" y="406"/>
                    </a:lnTo>
                    <a:lnTo>
                      <a:pt x="168" y="402"/>
                    </a:lnTo>
                    <a:lnTo>
                      <a:pt x="168" y="402"/>
                    </a:lnTo>
                    <a:lnTo>
                      <a:pt x="168" y="401"/>
                    </a:lnTo>
                    <a:lnTo>
                      <a:pt x="170" y="399"/>
                    </a:lnTo>
                    <a:lnTo>
                      <a:pt x="171" y="399"/>
                    </a:lnTo>
                    <a:lnTo>
                      <a:pt x="171" y="395"/>
                    </a:lnTo>
                    <a:lnTo>
                      <a:pt x="171" y="395"/>
                    </a:lnTo>
                    <a:lnTo>
                      <a:pt x="170" y="397"/>
                    </a:lnTo>
                    <a:lnTo>
                      <a:pt x="170" y="397"/>
                    </a:lnTo>
                    <a:lnTo>
                      <a:pt x="168" y="397"/>
                    </a:lnTo>
                    <a:lnTo>
                      <a:pt x="168" y="397"/>
                    </a:lnTo>
                    <a:lnTo>
                      <a:pt x="166" y="395"/>
                    </a:lnTo>
                    <a:lnTo>
                      <a:pt x="166" y="395"/>
                    </a:lnTo>
                    <a:lnTo>
                      <a:pt x="166" y="394"/>
                    </a:lnTo>
                    <a:lnTo>
                      <a:pt x="166" y="394"/>
                    </a:lnTo>
                    <a:lnTo>
                      <a:pt x="166" y="390"/>
                    </a:lnTo>
                    <a:lnTo>
                      <a:pt x="166" y="390"/>
                    </a:lnTo>
                    <a:lnTo>
                      <a:pt x="166" y="389"/>
                    </a:lnTo>
                    <a:lnTo>
                      <a:pt x="166" y="387"/>
                    </a:lnTo>
                    <a:lnTo>
                      <a:pt x="166" y="387"/>
                    </a:lnTo>
                    <a:lnTo>
                      <a:pt x="166" y="385"/>
                    </a:lnTo>
                    <a:lnTo>
                      <a:pt x="161" y="383"/>
                    </a:lnTo>
                    <a:lnTo>
                      <a:pt x="161" y="383"/>
                    </a:lnTo>
                    <a:lnTo>
                      <a:pt x="161" y="383"/>
                    </a:lnTo>
                    <a:lnTo>
                      <a:pt x="159" y="380"/>
                    </a:lnTo>
                    <a:lnTo>
                      <a:pt x="159" y="380"/>
                    </a:lnTo>
                    <a:lnTo>
                      <a:pt x="159" y="380"/>
                    </a:lnTo>
                    <a:lnTo>
                      <a:pt x="156" y="380"/>
                    </a:lnTo>
                    <a:lnTo>
                      <a:pt x="152" y="378"/>
                    </a:lnTo>
                    <a:lnTo>
                      <a:pt x="144" y="373"/>
                    </a:lnTo>
                    <a:lnTo>
                      <a:pt x="140" y="371"/>
                    </a:lnTo>
                    <a:lnTo>
                      <a:pt x="137" y="370"/>
                    </a:lnTo>
                    <a:lnTo>
                      <a:pt x="135" y="366"/>
                    </a:lnTo>
                    <a:lnTo>
                      <a:pt x="134" y="364"/>
                    </a:lnTo>
                    <a:lnTo>
                      <a:pt x="132" y="363"/>
                    </a:lnTo>
                    <a:lnTo>
                      <a:pt x="132" y="359"/>
                    </a:lnTo>
                    <a:lnTo>
                      <a:pt x="132" y="358"/>
                    </a:lnTo>
                    <a:lnTo>
                      <a:pt x="130" y="356"/>
                    </a:lnTo>
                    <a:lnTo>
                      <a:pt x="127" y="352"/>
                    </a:lnTo>
                    <a:lnTo>
                      <a:pt x="127" y="349"/>
                    </a:lnTo>
                    <a:lnTo>
                      <a:pt x="117" y="337"/>
                    </a:lnTo>
                    <a:lnTo>
                      <a:pt x="115" y="332"/>
                    </a:lnTo>
                    <a:lnTo>
                      <a:pt x="111" y="328"/>
                    </a:lnTo>
                    <a:lnTo>
                      <a:pt x="106" y="325"/>
                    </a:lnTo>
                    <a:lnTo>
                      <a:pt x="103" y="323"/>
                    </a:lnTo>
                    <a:lnTo>
                      <a:pt x="101" y="318"/>
                    </a:lnTo>
                    <a:lnTo>
                      <a:pt x="98" y="315"/>
                    </a:lnTo>
                    <a:lnTo>
                      <a:pt x="93" y="313"/>
                    </a:lnTo>
                    <a:lnTo>
                      <a:pt x="91" y="308"/>
                    </a:lnTo>
                    <a:lnTo>
                      <a:pt x="86" y="303"/>
                    </a:lnTo>
                    <a:lnTo>
                      <a:pt x="81" y="304"/>
                    </a:lnTo>
                    <a:lnTo>
                      <a:pt x="77" y="306"/>
                    </a:lnTo>
                    <a:lnTo>
                      <a:pt x="74" y="306"/>
                    </a:lnTo>
                    <a:lnTo>
                      <a:pt x="70" y="310"/>
                    </a:lnTo>
                    <a:lnTo>
                      <a:pt x="70" y="315"/>
                    </a:lnTo>
                    <a:lnTo>
                      <a:pt x="62" y="316"/>
                    </a:lnTo>
                    <a:lnTo>
                      <a:pt x="62" y="318"/>
                    </a:lnTo>
                    <a:lnTo>
                      <a:pt x="60" y="318"/>
                    </a:lnTo>
                    <a:lnTo>
                      <a:pt x="55" y="318"/>
                    </a:lnTo>
                    <a:lnTo>
                      <a:pt x="55" y="316"/>
                    </a:lnTo>
                    <a:lnTo>
                      <a:pt x="36" y="301"/>
                    </a:lnTo>
                    <a:lnTo>
                      <a:pt x="29" y="296"/>
                    </a:lnTo>
                    <a:lnTo>
                      <a:pt x="29" y="292"/>
                    </a:lnTo>
                    <a:lnTo>
                      <a:pt x="28" y="291"/>
                    </a:lnTo>
                    <a:lnTo>
                      <a:pt x="24" y="291"/>
                    </a:lnTo>
                    <a:lnTo>
                      <a:pt x="24" y="291"/>
                    </a:lnTo>
                    <a:lnTo>
                      <a:pt x="21" y="292"/>
                    </a:lnTo>
                    <a:lnTo>
                      <a:pt x="21" y="292"/>
                    </a:lnTo>
                    <a:lnTo>
                      <a:pt x="17" y="294"/>
                    </a:lnTo>
                    <a:lnTo>
                      <a:pt x="17" y="294"/>
                    </a:lnTo>
                    <a:lnTo>
                      <a:pt x="14" y="292"/>
                    </a:lnTo>
                    <a:lnTo>
                      <a:pt x="14" y="292"/>
                    </a:lnTo>
                    <a:lnTo>
                      <a:pt x="12" y="292"/>
                    </a:lnTo>
                    <a:lnTo>
                      <a:pt x="12" y="292"/>
                    </a:lnTo>
                    <a:lnTo>
                      <a:pt x="10" y="292"/>
                    </a:lnTo>
                    <a:lnTo>
                      <a:pt x="10" y="292"/>
                    </a:lnTo>
                    <a:lnTo>
                      <a:pt x="7" y="294"/>
                    </a:lnTo>
                    <a:lnTo>
                      <a:pt x="7" y="294"/>
                    </a:lnTo>
                    <a:lnTo>
                      <a:pt x="4" y="292"/>
                    </a:lnTo>
                    <a:lnTo>
                      <a:pt x="2" y="291"/>
                    </a:lnTo>
                    <a:lnTo>
                      <a:pt x="0" y="289"/>
                    </a:lnTo>
                    <a:lnTo>
                      <a:pt x="2" y="61"/>
                    </a:lnTo>
                    <a:lnTo>
                      <a:pt x="7" y="61"/>
                    </a:lnTo>
                    <a:lnTo>
                      <a:pt x="7" y="61"/>
                    </a:lnTo>
                    <a:lnTo>
                      <a:pt x="12" y="61"/>
                    </a:lnTo>
                    <a:lnTo>
                      <a:pt x="12" y="61"/>
                    </a:lnTo>
                    <a:lnTo>
                      <a:pt x="21" y="62"/>
                    </a:lnTo>
                    <a:lnTo>
                      <a:pt x="26" y="62"/>
                    </a:lnTo>
                    <a:lnTo>
                      <a:pt x="28" y="61"/>
                    </a:lnTo>
                    <a:lnTo>
                      <a:pt x="31" y="64"/>
                    </a:lnTo>
                    <a:lnTo>
                      <a:pt x="36" y="67"/>
                    </a:lnTo>
                    <a:lnTo>
                      <a:pt x="36" y="67"/>
                    </a:lnTo>
                    <a:lnTo>
                      <a:pt x="40" y="69"/>
                    </a:lnTo>
                    <a:lnTo>
                      <a:pt x="40" y="69"/>
                    </a:lnTo>
                    <a:lnTo>
                      <a:pt x="43" y="71"/>
                    </a:lnTo>
                    <a:lnTo>
                      <a:pt x="43" y="71"/>
                    </a:lnTo>
                    <a:lnTo>
                      <a:pt x="46" y="73"/>
                    </a:lnTo>
                    <a:lnTo>
                      <a:pt x="46" y="73"/>
                    </a:lnTo>
                    <a:lnTo>
                      <a:pt x="50" y="74"/>
                    </a:lnTo>
                    <a:lnTo>
                      <a:pt x="58" y="78"/>
                    </a:lnTo>
                    <a:lnTo>
                      <a:pt x="67" y="79"/>
                    </a:lnTo>
                    <a:lnTo>
                      <a:pt x="74" y="81"/>
                    </a:lnTo>
                    <a:lnTo>
                      <a:pt x="79" y="81"/>
                    </a:lnTo>
                    <a:lnTo>
                      <a:pt x="84" y="83"/>
                    </a:lnTo>
                    <a:lnTo>
                      <a:pt x="84" y="83"/>
                    </a:lnTo>
                    <a:lnTo>
                      <a:pt x="86" y="85"/>
                    </a:lnTo>
                    <a:lnTo>
                      <a:pt x="86" y="83"/>
                    </a:lnTo>
                    <a:lnTo>
                      <a:pt x="86" y="83"/>
                    </a:lnTo>
                    <a:lnTo>
                      <a:pt x="86" y="83"/>
                    </a:lnTo>
                    <a:lnTo>
                      <a:pt x="87" y="81"/>
                    </a:lnTo>
                    <a:lnTo>
                      <a:pt x="89" y="79"/>
                    </a:lnTo>
                    <a:lnTo>
                      <a:pt x="89" y="79"/>
                    </a:lnTo>
                    <a:lnTo>
                      <a:pt x="96" y="81"/>
                    </a:lnTo>
                    <a:lnTo>
                      <a:pt x="98" y="81"/>
                    </a:lnTo>
                    <a:lnTo>
                      <a:pt x="98" y="81"/>
                    </a:lnTo>
                    <a:lnTo>
                      <a:pt x="98" y="81"/>
                    </a:lnTo>
                    <a:lnTo>
                      <a:pt x="99" y="85"/>
                    </a:lnTo>
                    <a:lnTo>
                      <a:pt x="99" y="85"/>
                    </a:lnTo>
                    <a:lnTo>
                      <a:pt x="99" y="85"/>
                    </a:lnTo>
                    <a:lnTo>
                      <a:pt x="101" y="85"/>
                    </a:lnTo>
                    <a:lnTo>
                      <a:pt x="101" y="85"/>
                    </a:lnTo>
                    <a:lnTo>
                      <a:pt x="103" y="85"/>
                    </a:lnTo>
                    <a:lnTo>
                      <a:pt x="103" y="85"/>
                    </a:lnTo>
                    <a:lnTo>
                      <a:pt x="101" y="85"/>
                    </a:lnTo>
                    <a:lnTo>
                      <a:pt x="101" y="85"/>
                    </a:lnTo>
                    <a:lnTo>
                      <a:pt x="98" y="79"/>
                    </a:lnTo>
                    <a:lnTo>
                      <a:pt x="101" y="76"/>
                    </a:lnTo>
                    <a:lnTo>
                      <a:pt x="101" y="76"/>
                    </a:lnTo>
                    <a:lnTo>
                      <a:pt x="103" y="73"/>
                    </a:lnTo>
                    <a:lnTo>
                      <a:pt x="103" y="73"/>
                    </a:lnTo>
                    <a:lnTo>
                      <a:pt x="106" y="71"/>
                    </a:lnTo>
                    <a:lnTo>
                      <a:pt x="106" y="71"/>
                    </a:lnTo>
                    <a:lnTo>
                      <a:pt x="110" y="69"/>
                    </a:lnTo>
                    <a:lnTo>
                      <a:pt x="110" y="69"/>
                    </a:lnTo>
                    <a:lnTo>
                      <a:pt x="110" y="67"/>
                    </a:lnTo>
                    <a:lnTo>
                      <a:pt x="111" y="67"/>
                    </a:lnTo>
                    <a:lnTo>
                      <a:pt x="111" y="67"/>
                    </a:lnTo>
                    <a:lnTo>
                      <a:pt x="115" y="66"/>
                    </a:lnTo>
                    <a:lnTo>
                      <a:pt x="115" y="66"/>
                    </a:lnTo>
                    <a:lnTo>
                      <a:pt x="117" y="66"/>
                    </a:lnTo>
                    <a:lnTo>
                      <a:pt x="120" y="66"/>
                    </a:lnTo>
                    <a:lnTo>
                      <a:pt x="120" y="62"/>
                    </a:lnTo>
                    <a:lnTo>
                      <a:pt x="122" y="62"/>
                    </a:lnTo>
                    <a:lnTo>
                      <a:pt x="122" y="62"/>
                    </a:lnTo>
                    <a:lnTo>
                      <a:pt x="125" y="61"/>
                    </a:lnTo>
                    <a:lnTo>
                      <a:pt x="125" y="61"/>
                    </a:lnTo>
                    <a:lnTo>
                      <a:pt x="129" y="61"/>
                    </a:lnTo>
                    <a:lnTo>
                      <a:pt x="129" y="61"/>
                    </a:lnTo>
                    <a:lnTo>
                      <a:pt x="129" y="59"/>
                    </a:lnTo>
                    <a:lnTo>
                      <a:pt x="129" y="59"/>
                    </a:lnTo>
                    <a:lnTo>
                      <a:pt x="130" y="57"/>
                    </a:lnTo>
                    <a:lnTo>
                      <a:pt x="135" y="57"/>
                    </a:lnTo>
                    <a:lnTo>
                      <a:pt x="139" y="55"/>
                    </a:lnTo>
                    <a:lnTo>
                      <a:pt x="144" y="54"/>
                    </a:lnTo>
                    <a:lnTo>
                      <a:pt x="149" y="52"/>
                    </a:lnTo>
                    <a:lnTo>
                      <a:pt x="149" y="54"/>
                    </a:lnTo>
                    <a:lnTo>
                      <a:pt x="149" y="54"/>
                    </a:lnTo>
                    <a:lnTo>
                      <a:pt x="149" y="54"/>
                    </a:lnTo>
                    <a:lnTo>
                      <a:pt x="149" y="54"/>
                    </a:lnTo>
                    <a:lnTo>
                      <a:pt x="151" y="52"/>
                    </a:lnTo>
                    <a:lnTo>
                      <a:pt x="152" y="50"/>
                    </a:lnTo>
                    <a:lnTo>
                      <a:pt x="152" y="50"/>
                    </a:lnTo>
                    <a:lnTo>
                      <a:pt x="154" y="48"/>
                    </a:lnTo>
                    <a:lnTo>
                      <a:pt x="159" y="47"/>
                    </a:lnTo>
                    <a:lnTo>
                      <a:pt x="159" y="47"/>
                    </a:lnTo>
                    <a:lnTo>
                      <a:pt x="166" y="47"/>
                    </a:lnTo>
                    <a:lnTo>
                      <a:pt x="166" y="47"/>
                    </a:lnTo>
                    <a:lnTo>
                      <a:pt x="171" y="47"/>
                    </a:lnTo>
                    <a:lnTo>
                      <a:pt x="171" y="47"/>
                    </a:lnTo>
                    <a:lnTo>
                      <a:pt x="173" y="47"/>
                    </a:lnTo>
                    <a:lnTo>
                      <a:pt x="173" y="47"/>
                    </a:lnTo>
                    <a:lnTo>
                      <a:pt x="176" y="47"/>
                    </a:lnTo>
                    <a:lnTo>
                      <a:pt x="178" y="47"/>
                    </a:lnTo>
                    <a:lnTo>
                      <a:pt x="176" y="50"/>
                    </a:lnTo>
                    <a:lnTo>
                      <a:pt x="176" y="50"/>
                    </a:lnTo>
                    <a:lnTo>
                      <a:pt x="175" y="54"/>
                    </a:lnTo>
                    <a:lnTo>
                      <a:pt x="175" y="54"/>
                    </a:lnTo>
                    <a:lnTo>
                      <a:pt x="171" y="54"/>
                    </a:lnTo>
                    <a:lnTo>
                      <a:pt x="170" y="55"/>
                    </a:lnTo>
                    <a:lnTo>
                      <a:pt x="170" y="55"/>
                    </a:lnTo>
                    <a:lnTo>
                      <a:pt x="158" y="61"/>
                    </a:lnTo>
                    <a:lnTo>
                      <a:pt x="152" y="64"/>
                    </a:lnTo>
                    <a:lnTo>
                      <a:pt x="149" y="64"/>
                    </a:lnTo>
                    <a:lnTo>
                      <a:pt x="147" y="64"/>
                    </a:lnTo>
                    <a:lnTo>
                      <a:pt x="144" y="64"/>
                    </a:lnTo>
                    <a:lnTo>
                      <a:pt x="142" y="64"/>
                    </a:lnTo>
                    <a:lnTo>
                      <a:pt x="140" y="66"/>
                    </a:lnTo>
                    <a:lnTo>
                      <a:pt x="139" y="66"/>
                    </a:lnTo>
                    <a:lnTo>
                      <a:pt x="137" y="67"/>
                    </a:lnTo>
                    <a:lnTo>
                      <a:pt x="135" y="69"/>
                    </a:lnTo>
                    <a:lnTo>
                      <a:pt x="132" y="73"/>
                    </a:lnTo>
                    <a:lnTo>
                      <a:pt x="129" y="74"/>
                    </a:lnTo>
                    <a:lnTo>
                      <a:pt x="127" y="74"/>
                    </a:lnTo>
                    <a:lnTo>
                      <a:pt x="127" y="74"/>
                    </a:lnTo>
                    <a:lnTo>
                      <a:pt x="127" y="76"/>
                    </a:lnTo>
                    <a:lnTo>
                      <a:pt x="125" y="78"/>
                    </a:lnTo>
                    <a:lnTo>
                      <a:pt x="122" y="79"/>
                    </a:lnTo>
                    <a:lnTo>
                      <a:pt x="120" y="79"/>
                    </a:lnTo>
                    <a:lnTo>
                      <a:pt x="118" y="81"/>
                    </a:lnTo>
                    <a:lnTo>
                      <a:pt x="117" y="83"/>
                    </a:lnTo>
                    <a:lnTo>
                      <a:pt x="117" y="83"/>
                    </a:lnTo>
                    <a:lnTo>
                      <a:pt x="120" y="85"/>
                    </a:lnTo>
                    <a:lnTo>
                      <a:pt x="120" y="81"/>
                    </a:lnTo>
                    <a:lnTo>
                      <a:pt x="123" y="81"/>
                    </a:lnTo>
                    <a:lnTo>
                      <a:pt x="125" y="81"/>
                    </a:lnTo>
                    <a:lnTo>
                      <a:pt x="123" y="81"/>
                    </a:lnTo>
                    <a:lnTo>
                      <a:pt x="127" y="76"/>
                    </a:lnTo>
                    <a:lnTo>
                      <a:pt x="129" y="74"/>
                    </a:lnTo>
                    <a:lnTo>
                      <a:pt x="132" y="73"/>
                    </a:lnTo>
                    <a:lnTo>
                      <a:pt x="134" y="73"/>
                    </a:lnTo>
                    <a:lnTo>
                      <a:pt x="135" y="71"/>
                    </a:lnTo>
                    <a:lnTo>
                      <a:pt x="135" y="71"/>
                    </a:lnTo>
                    <a:lnTo>
                      <a:pt x="137" y="71"/>
                    </a:lnTo>
                    <a:lnTo>
                      <a:pt x="137" y="71"/>
                    </a:lnTo>
                    <a:lnTo>
                      <a:pt x="137" y="69"/>
                    </a:lnTo>
                    <a:lnTo>
                      <a:pt x="140" y="66"/>
                    </a:lnTo>
                    <a:lnTo>
                      <a:pt x="144" y="66"/>
                    </a:lnTo>
                    <a:lnTo>
                      <a:pt x="151" y="66"/>
                    </a:lnTo>
                    <a:lnTo>
                      <a:pt x="154" y="67"/>
                    </a:lnTo>
                    <a:lnTo>
                      <a:pt x="158" y="64"/>
                    </a:lnTo>
                    <a:lnTo>
                      <a:pt x="163" y="61"/>
                    </a:lnTo>
                    <a:lnTo>
                      <a:pt x="166" y="59"/>
                    </a:lnTo>
                    <a:lnTo>
                      <a:pt x="170" y="57"/>
                    </a:lnTo>
                    <a:lnTo>
                      <a:pt x="170" y="57"/>
                    </a:lnTo>
                    <a:lnTo>
                      <a:pt x="173" y="55"/>
                    </a:lnTo>
                    <a:lnTo>
                      <a:pt x="173" y="55"/>
                    </a:lnTo>
                    <a:lnTo>
                      <a:pt x="176" y="55"/>
                    </a:lnTo>
                    <a:lnTo>
                      <a:pt x="180" y="55"/>
                    </a:lnTo>
                    <a:lnTo>
                      <a:pt x="182" y="57"/>
                    </a:lnTo>
                    <a:lnTo>
                      <a:pt x="182" y="57"/>
                    </a:lnTo>
                    <a:lnTo>
                      <a:pt x="183" y="57"/>
                    </a:lnTo>
                    <a:lnTo>
                      <a:pt x="183" y="57"/>
                    </a:lnTo>
                    <a:lnTo>
                      <a:pt x="185" y="57"/>
                    </a:lnTo>
                    <a:lnTo>
                      <a:pt x="188" y="54"/>
                    </a:lnTo>
                    <a:lnTo>
                      <a:pt x="190" y="52"/>
                    </a:lnTo>
                    <a:lnTo>
                      <a:pt x="190" y="50"/>
                    </a:lnTo>
                    <a:lnTo>
                      <a:pt x="194" y="47"/>
                    </a:lnTo>
                    <a:lnTo>
                      <a:pt x="197" y="47"/>
                    </a:lnTo>
                    <a:lnTo>
                      <a:pt x="200" y="45"/>
                    </a:lnTo>
                    <a:lnTo>
                      <a:pt x="200" y="45"/>
                    </a:lnTo>
                    <a:lnTo>
                      <a:pt x="199" y="45"/>
                    </a:lnTo>
                    <a:lnTo>
                      <a:pt x="195" y="42"/>
                    </a:lnTo>
                    <a:lnTo>
                      <a:pt x="195" y="36"/>
                    </a:lnTo>
                    <a:lnTo>
                      <a:pt x="200" y="35"/>
                    </a:lnTo>
                    <a:lnTo>
                      <a:pt x="200" y="35"/>
                    </a:lnTo>
                    <a:lnTo>
                      <a:pt x="200" y="35"/>
                    </a:lnTo>
                    <a:lnTo>
                      <a:pt x="204" y="36"/>
                    </a:lnTo>
                    <a:lnTo>
                      <a:pt x="207" y="40"/>
                    </a:lnTo>
                    <a:lnTo>
                      <a:pt x="209" y="42"/>
                    </a:lnTo>
                    <a:lnTo>
                      <a:pt x="212" y="45"/>
                    </a:lnTo>
                    <a:lnTo>
                      <a:pt x="214" y="48"/>
                    </a:lnTo>
                    <a:lnTo>
                      <a:pt x="217" y="52"/>
                    </a:lnTo>
                    <a:lnTo>
                      <a:pt x="217" y="55"/>
                    </a:lnTo>
                    <a:lnTo>
                      <a:pt x="219" y="59"/>
                    </a:lnTo>
                    <a:lnTo>
                      <a:pt x="223" y="61"/>
                    </a:lnTo>
                    <a:lnTo>
                      <a:pt x="226" y="64"/>
                    </a:lnTo>
                    <a:lnTo>
                      <a:pt x="228" y="66"/>
                    </a:lnTo>
                    <a:lnTo>
                      <a:pt x="229" y="66"/>
                    </a:lnTo>
                    <a:lnTo>
                      <a:pt x="235" y="67"/>
                    </a:lnTo>
                    <a:lnTo>
                      <a:pt x="236" y="67"/>
                    </a:lnTo>
                    <a:lnTo>
                      <a:pt x="236" y="67"/>
                    </a:lnTo>
                    <a:lnTo>
                      <a:pt x="236" y="66"/>
                    </a:lnTo>
                    <a:lnTo>
                      <a:pt x="236" y="64"/>
                    </a:lnTo>
                    <a:lnTo>
                      <a:pt x="235" y="62"/>
                    </a:lnTo>
                    <a:lnTo>
                      <a:pt x="236" y="59"/>
                    </a:lnTo>
                    <a:lnTo>
                      <a:pt x="241" y="57"/>
                    </a:lnTo>
                    <a:lnTo>
                      <a:pt x="241" y="57"/>
                    </a:lnTo>
                    <a:lnTo>
                      <a:pt x="241" y="54"/>
                    </a:lnTo>
                    <a:lnTo>
                      <a:pt x="243" y="52"/>
                    </a:lnTo>
                    <a:lnTo>
                      <a:pt x="243" y="52"/>
                    </a:lnTo>
                    <a:lnTo>
                      <a:pt x="243" y="50"/>
                    </a:lnTo>
                    <a:lnTo>
                      <a:pt x="247" y="48"/>
                    </a:lnTo>
                    <a:lnTo>
                      <a:pt x="247" y="48"/>
                    </a:lnTo>
                    <a:lnTo>
                      <a:pt x="248" y="48"/>
                    </a:lnTo>
                    <a:lnTo>
                      <a:pt x="248" y="48"/>
                    </a:lnTo>
                    <a:lnTo>
                      <a:pt x="250" y="48"/>
                    </a:lnTo>
                    <a:lnTo>
                      <a:pt x="252" y="50"/>
                    </a:lnTo>
                    <a:lnTo>
                      <a:pt x="252" y="54"/>
                    </a:lnTo>
                    <a:lnTo>
                      <a:pt x="252" y="55"/>
                    </a:lnTo>
                    <a:lnTo>
                      <a:pt x="252" y="57"/>
                    </a:lnTo>
                    <a:lnTo>
                      <a:pt x="255" y="59"/>
                    </a:lnTo>
                    <a:lnTo>
                      <a:pt x="257" y="59"/>
                    </a:lnTo>
                    <a:lnTo>
                      <a:pt x="255" y="62"/>
                    </a:lnTo>
                    <a:lnTo>
                      <a:pt x="255" y="64"/>
                    </a:lnTo>
                    <a:lnTo>
                      <a:pt x="253" y="66"/>
                    </a:lnTo>
                    <a:lnTo>
                      <a:pt x="252" y="66"/>
                    </a:lnTo>
                    <a:lnTo>
                      <a:pt x="252" y="66"/>
                    </a:lnTo>
                    <a:lnTo>
                      <a:pt x="252" y="66"/>
                    </a:lnTo>
                    <a:lnTo>
                      <a:pt x="252" y="66"/>
                    </a:lnTo>
                    <a:lnTo>
                      <a:pt x="253" y="69"/>
                    </a:lnTo>
                    <a:lnTo>
                      <a:pt x="253" y="69"/>
                    </a:lnTo>
                    <a:lnTo>
                      <a:pt x="253" y="69"/>
                    </a:lnTo>
                    <a:lnTo>
                      <a:pt x="253" y="69"/>
                    </a:lnTo>
                    <a:lnTo>
                      <a:pt x="257" y="69"/>
                    </a:lnTo>
                    <a:lnTo>
                      <a:pt x="257" y="69"/>
                    </a:lnTo>
                    <a:lnTo>
                      <a:pt x="262" y="69"/>
                    </a:lnTo>
                    <a:lnTo>
                      <a:pt x="264" y="69"/>
                    </a:lnTo>
                    <a:lnTo>
                      <a:pt x="264" y="69"/>
                    </a:lnTo>
                    <a:lnTo>
                      <a:pt x="264" y="67"/>
                    </a:lnTo>
                    <a:lnTo>
                      <a:pt x="264" y="67"/>
                    </a:lnTo>
                    <a:lnTo>
                      <a:pt x="265" y="64"/>
                    </a:lnTo>
                    <a:lnTo>
                      <a:pt x="267" y="62"/>
                    </a:lnTo>
                    <a:lnTo>
                      <a:pt x="269" y="61"/>
                    </a:lnTo>
                    <a:lnTo>
                      <a:pt x="271" y="57"/>
                    </a:lnTo>
                    <a:lnTo>
                      <a:pt x="271" y="57"/>
                    </a:lnTo>
                    <a:lnTo>
                      <a:pt x="271" y="57"/>
                    </a:lnTo>
                    <a:lnTo>
                      <a:pt x="276" y="55"/>
                    </a:lnTo>
                    <a:lnTo>
                      <a:pt x="282" y="55"/>
                    </a:lnTo>
                    <a:lnTo>
                      <a:pt x="282" y="55"/>
                    </a:lnTo>
                    <a:lnTo>
                      <a:pt x="284" y="55"/>
                    </a:lnTo>
                    <a:lnTo>
                      <a:pt x="284" y="55"/>
                    </a:lnTo>
                    <a:lnTo>
                      <a:pt x="288" y="55"/>
                    </a:lnTo>
                    <a:lnTo>
                      <a:pt x="288" y="55"/>
                    </a:lnTo>
                    <a:lnTo>
                      <a:pt x="294" y="57"/>
                    </a:lnTo>
                    <a:lnTo>
                      <a:pt x="301" y="59"/>
                    </a:lnTo>
                    <a:lnTo>
                      <a:pt x="308" y="62"/>
                    </a:lnTo>
                    <a:lnTo>
                      <a:pt x="313" y="66"/>
                    </a:lnTo>
                    <a:lnTo>
                      <a:pt x="318" y="69"/>
                    </a:lnTo>
                    <a:lnTo>
                      <a:pt x="324" y="69"/>
                    </a:lnTo>
                    <a:lnTo>
                      <a:pt x="334" y="69"/>
                    </a:lnTo>
                    <a:lnTo>
                      <a:pt x="342" y="73"/>
                    </a:lnTo>
                    <a:lnTo>
                      <a:pt x="342" y="73"/>
                    </a:lnTo>
                    <a:lnTo>
                      <a:pt x="347" y="78"/>
                    </a:lnTo>
                    <a:lnTo>
                      <a:pt x="347" y="78"/>
                    </a:lnTo>
                    <a:lnTo>
                      <a:pt x="347" y="78"/>
                    </a:lnTo>
                    <a:lnTo>
                      <a:pt x="356" y="79"/>
                    </a:lnTo>
                    <a:lnTo>
                      <a:pt x="356" y="79"/>
                    </a:lnTo>
                    <a:lnTo>
                      <a:pt x="356" y="79"/>
                    </a:lnTo>
                    <a:lnTo>
                      <a:pt x="356" y="79"/>
                    </a:lnTo>
                    <a:lnTo>
                      <a:pt x="361" y="79"/>
                    </a:lnTo>
                    <a:lnTo>
                      <a:pt x="361" y="79"/>
                    </a:lnTo>
                    <a:lnTo>
                      <a:pt x="363" y="79"/>
                    </a:lnTo>
                    <a:lnTo>
                      <a:pt x="363" y="79"/>
                    </a:lnTo>
                    <a:lnTo>
                      <a:pt x="363" y="79"/>
                    </a:lnTo>
                    <a:lnTo>
                      <a:pt x="363" y="79"/>
                    </a:lnTo>
                    <a:lnTo>
                      <a:pt x="368" y="79"/>
                    </a:lnTo>
                    <a:lnTo>
                      <a:pt x="368" y="79"/>
                    </a:lnTo>
                    <a:lnTo>
                      <a:pt x="371" y="81"/>
                    </a:lnTo>
                    <a:lnTo>
                      <a:pt x="373" y="81"/>
                    </a:lnTo>
                    <a:lnTo>
                      <a:pt x="373" y="79"/>
                    </a:lnTo>
                    <a:lnTo>
                      <a:pt x="375" y="79"/>
                    </a:lnTo>
                    <a:lnTo>
                      <a:pt x="375" y="79"/>
                    </a:lnTo>
                    <a:lnTo>
                      <a:pt x="375" y="79"/>
                    </a:lnTo>
                    <a:lnTo>
                      <a:pt x="380" y="78"/>
                    </a:lnTo>
                    <a:lnTo>
                      <a:pt x="380" y="78"/>
                    </a:lnTo>
                    <a:lnTo>
                      <a:pt x="389" y="79"/>
                    </a:lnTo>
                    <a:lnTo>
                      <a:pt x="399" y="85"/>
                    </a:lnTo>
                    <a:lnTo>
                      <a:pt x="404" y="88"/>
                    </a:lnTo>
                    <a:lnTo>
                      <a:pt x="407" y="93"/>
                    </a:lnTo>
                    <a:lnTo>
                      <a:pt x="409" y="97"/>
                    </a:lnTo>
                    <a:lnTo>
                      <a:pt x="406" y="98"/>
                    </a:lnTo>
                    <a:lnTo>
                      <a:pt x="399" y="98"/>
                    </a:lnTo>
                    <a:lnTo>
                      <a:pt x="397" y="100"/>
                    </a:lnTo>
                    <a:lnTo>
                      <a:pt x="397" y="100"/>
                    </a:lnTo>
                    <a:lnTo>
                      <a:pt x="394" y="100"/>
                    </a:lnTo>
                    <a:lnTo>
                      <a:pt x="394" y="100"/>
                    </a:lnTo>
                    <a:lnTo>
                      <a:pt x="392" y="102"/>
                    </a:lnTo>
                    <a:lnTo>
                      <a:pt x="392" y="102"/>
                    </a:lnTo>
                    <a:lnTo>
                      <a:pt x="390" y="105"/>
                    </a:lnTo>
                    <a:lnTo>
                      <a:pt x="389" y="107"/>
                    </a:lnTo>
                    <a:lnTo>
                      <a:pt x="390" y="109"/>
                    </a:lnTo>
                    <a:lnTo>
                      <a:pt x="399" y="109"/>
                    </a:lnTo>
                    <a:lnTo>
                      <a:pt x="409" y="110"/>
                    </a:lnTo>
                    <a:lnTo>
                      <a:pt x="414" y="112"/>
                    </a:lnTo>
                    <a:lnTo>
                      <a:pt x="419" y="112"/>
                    </a:lnTo>
                    <a:lnTo>
                      <a:pt x="428" y="112"/>
                    </a:lnTo>
                    <a:lnTo>
                      <a:pt x="435" y="109"/>
                    </a:lnTo>
                    <a:lnTo>
                      <a:pt x="440" y="110"/>
                    </a:lnTo>
                    <a:lnTo>
                      <a:pt x="443" y="109"/>
                    </a:lnTo>
                    <a:lnTo>
                      <a:pt x="448" y="109"/>
                    </a:lnTo>
                    <a:lnTo>
                      <a:pt x="454" y="109"/>
                    </a:lnTo>
                    <a:lnTo>
                      <a:pt x="457" y="105"/>
                    </a:lnTo>
                    <a:lnTo>
                      <a:pt x="464" y="103"/>
                    </a:lnTo>
                    <a:lnTo>
                      <a:pt x="469" y="103"/>
                    </a:lnTo>
                    <a:lnTo>
                      <a:pt x="471" y="107"/>
                    </a:lnTo>
                    <a:lnTo>
                      <a:pt x="472" y="109"/>
                    </a:lnTo>
                    <a:lnTo>
                      <a:pt x="479" y="110"/>
                    </a:lnTo>
                    <a:lnTo>
                      <a:pt x="484" y="110"/>
                    </a:lnTo>
                    <a:lnTo>
                      <a:pt x="484" y="115"/>
                    </a:lnTo>
                    <a:lnTo>
                      <a:pt x="484" y="115"/>
                    </a:lnTo>
                    <a:lnTo>
                      <a:pt x="484" y="117"/>
                    </a:lnTo>
                    <a:lnTo>
                      <a:pt x="486" y="117"/>
                    </a:lnTo>
                    <a:lnTo>
                      <a:pt x="490" y="115"/>
                    </a:lnTo>
                    <a:lnTo>
                      <a:pt x="495" y="121"/>
                    </a:lnTo>
                    <a:lnTo>
                      <a:pt x="498" y="122"/>
                    </a:lnTo>
                    <a:lnTo>
                      <a:pt x="498" y="126"/>
                    </a:lnTo>
                    <a:lnTo>
                      <a:pt x="498" y="131"/>
                    </a:lnTo>
                    <a:lnTo>
                      <a:pt x="495" y="131"/>
                    </a:lnTo>
                    <a:lnTo>
                      <a:pt x="495" y="131"/>
                    </a:lnTo>
                    <a:lnTo>
                      <a:pt x="495" y="133"/>
                    </a:lnTo>
                    <a:lnTo>
                      <a:pt x="496" y="133"/>
                    </a:lnTo>
                    <a:lnTo>
                      <a:pt x="500" y="136"/>
                    </a:lnTo>
                    <a:lnTo>
                      <a:pt x="500" y="136"/>
                    </a:lnTo>
                    <a:lnTo>
                      <a:pt x="503" y="138"/>
                    </a:lnTo>
                    <a:lnTo>
                      <a:pt x="503" y="136"/>
                    </a:lnTo>
                    <a:lnTo>
                      <a:pt x="503" y="133"/>
                    </a:lnTo>
                    <a:lnTo>
                      <a:pt x="505" y="133"/>
                    </a:lnTo>
                    <a:lnTo>
                      <a:pt x="507" y="131"/>
                    </a:lnTo>
                    <a:lnTo>
                      <a:pt x="508" y="131"/>
                    </a:lnTo>
                    <a:lnTo>
                      <a:pt x="507" y="129"/>
                    </a:lnTo>
                    <a:lnTo>
                      <a:pt x="505" y="127"/>
                    </a:lnTo>
                    <a:lnTo>
                      <a:pt x="505" y="127"/>
                    </a:lnTo>
                    <a:lnTo>
                      <a:pt x="503" y="126"/>
                    </a:lnTo>
                    <a:lnTo>
                      <a:pt x="503" y="122"/>
                    </a:lnTo>
                    <a:lnTo>
                      <a:pt x="503" y="122"/>
                    </a:lnTo>
                    <a:lnTo>
                      <a:pt x="503" y="119"/>
                    </a:lnTo>
                    <a:lnTo>
                      <a:pt x="501" y="117"/>
                    </a:lnTo>
                    <a:lnTo>
                      <a:pt x="501" y="117"/>
                    </a:lnTo>
                    <a:lnTo>
                      <a:pt x="501" y="117"/>
                    </a:lnTo>
                    <a:lnTo>
                      <a:pt x="500" y="115"/>
                    </a:lnTo>
                    <a:lnTo>
                      <a:pt x="500" y="115"/>
                    </a:lnTo>
                    <a:lnTo>
                      <a:pt x="496" y="112"/>
                    </a:lnTo>
                    <a:lnTo>
                      <a:pt x="496" y="112"/>
                    </a:lnTo>
                    <a:lnTo>
                      <a:pt x="496" y="110"/>
                    </a:lnTo>
                    <a:lnTo>
                      <a:pt x="496" y="110"/>
                    </a:lnTo>
                    <a:lnTo>
                      <a:pt x="496" y="109"/>
                    </a:lnTo>
                    <a:lnTo>
                      <a:pt x="498" y="105"/>
                    </a:lnTo>
                    <a:lnTo>
                      <a:pt x="498" y="105"/>
                    </a:lnTo>
                    <a:lnTo>
                      <a:pt x="500" y="103"/>
                    </a:lnTo>
                    <a:lnTo>
                      <a:pt x="500" y="103"/>
                    </a:lnTo>
                    <a:lnTo>
                      <a:pt x="501" y="102"/>
                    </a:lnTo>
                    <a:lnTo>
                      <a:pt x="501" y="102"/>
                    </a:lnTo>
                    <a:lnTo>
                      <a:pt x="505" y="100"/>
                    </a:lnTo>
                    <a:lnTo>
                      <a:pt x="508" y="100"/>
                    </a:lnTo>
                    <a:lnTo>
                      <a:pt x="515" y="98"/>
                    </a:lnTo>
                    <a:lnTo>
                      <a:pt x="519" y="97"/>
                    </a:lnTo>
                    <a:lnTo>
                      <a:pt x="519" y="97"/>
                    </a:lnTo>
                    <a:lnTo>
                      <a:pt x="520" y="95"/>
                    </a:lnTo>
                    <a:lnTo>
                      <a:pt x="522" y="93"/>
                    </a:lnTo>
                    <a:lnTo>
                      <a:pt x="522" y="93"/>
                    </a:lnTo>
                    <a:lnTo>
                      <a:pt x="529" y="93"/>
                    </a:lnTo>
                    <a:lnTo>
                      <a:pt x="529" y="93"/>
                    </a:lnTo>
                    <a:lnTo>
                      <a:pt x="529" y="90"/>
                    </a:lnTo>
                    <a:lnTo>
                      <a:pt x="527" y="90"/>
                    </a:lnTo>
                    <a:lnTo>
                      <a:pt x="527" y="90"/>
                    </a:lnTo>
                    <a:lnTo>
                      <a:pt x="522" y="91"/>
                    </a:lnTo>
                    <a:lnTo>
                      <a:pt x="522" y="91"/>
                    </a:lnTo>
                    <a:lnTo>
                      <a:pt x="520" y="91"/>
                    </a:lnTo>
                    <a:lnTo>
                      <a:pt x="520" y="91"/>
                    </a:lnTo>
                    <a:lnTo>
                      <a:pt x="519" y="93"/>
                    </a:lnTo>
                    <a:lnTo>
                      <a:pt x="519" y="93"/>
                    </a:lnTo>
                    <a:lnTo>
                      <a:pt x="517" y="95"/>
                    </a:lnTo>
                    <a:lnTo>
                      <a:pt x="517" y="95"/>
                    </a:lnTo>
                    <a:lnTo>
                      <a:pt x="512" y="97"/>
                    </a:lnTo>
                    <a:lnTo>
                      <a:pt x="505" y="98"/>
                    </a:lnTo>
                    <a:lnTo>
                      <a:pt x="503" y="98"/>
                    </a:lnTo>
                    <a:lnTo>
                      <a:pt x="501" y="98"/>
                    </a:lnTo>
                    <a:lnTo>
                      <a:pt x="500" y="102"/>
                    </a:lnTo>
                    <a:lnTo>
                      <a:pt x="491" y="102"/>
                    </a:lnTo>
                    <a:lnTo>
                      <a:pt x="491" y="102"/>
                    </a:lnTo>
                    <a:lnTo>
                      <a:pt x="484" y="100"/>
                    </a:lnTo>
                    <a:lnTo>
                      <a:pt x="483" y="98"/>
                    </a:lnTo>
                    <a:lnTo>
                      <a:pt x="483" y="97"/>
                    </a:lnTo>
                    <a:lnTo>
                      <a:pt x="483" y="97"/>
                    </a:lnTo>
                    <a:lnTo>
                      <a:pt x="483" y="95"/>
                    </a:lnTo>
                    <a:lnTo>
                      <a:pt x="486" y="91"/>
                    </a:lnTo>
                    <a:lnTo>
                      <a:pt x="493" y="88"/>
                    </a:lnTo>
                    <a:lnTo>
                      <a:pt x="501" y="86"/>
                    </a:lnTo>
                    <a:lnTo>
                      <a:pt x="508" y="85"/>
                    </a:lnTo>
                    <a:lnTo>
                      <a:pt x="513" y="83"/>
                    </a:lnTo>
                    <a:lnTo>
                      <a:pt x="519" y="81"/>
                    </a:lnTo>
                    <a:lnTo>
                      <a:pt x="524" y="79"/>
                    </a:lnTo>
                    <a:lnTo>
                      <a:pt x="524" y="79"/>
                    </a:lnTo>
                    <a:lnTo>
                      <a:pt x="525" y="79"/>
                    </a:lnTo>
                    <a:lnTo>
                      <a:pt x="525" y="79"/>
                    </a:lnTo>
                    <a:lnTo>
                      <a:pt x="529" y="81"/>
                    </a:lnTo>
                    <a:lnTo>
                      <a:pt x="529" y="81"/>
                    </a:lnTo>
                    <a:lnTo>
                      <a:pt x="532" y="83"/>
                    </a:lnTo>
                    <a:lnTo>
                      <a:pt x="536" y="86"/>
                    </a:lnTo>
                    <a:lnTo>
                      <a:pt x="536" y="86"/>
                    </a:lnTo>
                    <a:lnTo>
                      <a:pt x="536" y="86"/>
                    </a:lnTo>
                    <a:lnTo>
                      <a:pt x="536" y="90"/>
                    </a:lnTo>
                    <a:lnTo>
                      <a:pt x="536" y="90"/>
                    </a:lnTo>
                    <a:lnTo>
                      <a:pt x="537" y="93"/>
                    </a:lnTo>
                    <a:lnTo>
                      <a:pt x="543" y="97"/>
                    </a:lnTo>
                    <a:lnTo>
                      <a:pt x="543" y="97"/>
                    </a:lnTo>
                    <a:lnTo>
                      <a:pt x="544" y="97"/>
                    </a:lnTo>
                    <a:lnTo>
                      <a:pt x="544" y="97"/>
                    </a:lnTo>
                    <a:lnTo>
                      <a:pt x="548" y="98"/>
                    </a:lnTo>
                    <a:lnTo>
                      <a:pt x="549" y="100"/>
                    </a:lnTo>
                    <a:lnTo>
                      <a:pt x="549" y="102"/>
                    </a:lnTo>
                    <a:lnTo>
                      <a:pt x="549" y="102"/>
                    </a:lnTo>
                    <a:lnTo>
                      <a:pt x="555" y="102"/>
                    </a:lnTo>
                    <a:lnTo>
                      <a:pt x="555" y="102"/>
                    </a:lnTo>
                    <a:lnTo>
                      <a:pt x="561" y="102"/>
                    </a:lnTo>
                    <a:lnTo>
                      <a:pt x="566" y="102"/>
                    </a:lnTo>
                    <a:lnTo>
                      <a:pt x="570" y="105"/>
                    </a:lnTo>
                    <a:lnTo>
                      <a:pt x="575" y="107"/>
                    </a:lnTo>
                    <a:lnTo>
                      <a:pt x="582" y="109"/>
                    </a:lnTo>
                    <a:lnTo>
                      <a:pt x="589" y="110"/>
                    </a:lnTo>
                    <a:lnTo>
                      <a:pt x="592" y="110"/>
                    </a:lnTo>
                    <a:lnTo>
                      <a:pt x="594" y="110"/>
                    </a:lnTo>
                    <a:lnTo>
                      <a:pt x="601" y="109"/>
                    </a:lnTo>
                    <a:lnTo>
                      <a:pt x="608" y="107"/>
                    </a:lnTo>
                    <a:lnTo>
                      <a:pt x="608" y="107"/>
                    </a:lnTo>
                    <a:lnTo>
                      <a:pt x="616" y="109"/>
                    </a:lnTo>
                    <a:lnTo>
                      <a:pt x="616" y="109"/>
                    </a:lnTo>
                    <a:lnTo>
                      <a:pt x="621" y="109"/>
                    </a:lnTo>
                    <a:lnTo>
                      <a:pt x="621" y="109"/>
                    </a:lnTo>
                    <a:lnTo>
                      <a:pt x="630" y="110"/>
                    </a:lnTo>
                    <a:lnTo>
                      <a:pt x="635" y="110"/>
                    </a:lnTo>
                    <a:lnTo>
                      <a:pt x="637" y="107"/>
                    </a:lnTo>
                    <a:lnTo>
                      <a:pt x="637" y="107"/>
                    </a:lnTo>
                    <a:lnTo>
                      <a:pt x="638" y="107"/>
                    </a:lnTo>
                    <a:lnTo>
                      <a:pt x="635" y="105"/>
                    </a:lnTo>
                    <a:lnTo>
                      <a:pt x="640" y="103"/>
                    </a:lnTo>
                    <a:lnTo>
                      <a:pt x="640" y="100"/>
                    </a:lnTo>
                    <a:lnTo>
                      <a:pt x="640" y="98"/>
                    </a:lnTo>
                    <a:lnTo>
                      <a:pt x="638" y="98"/>
                    </a:lnTo>
                    <a:lnTo>
                      <a:pt x="638" y="93"/>
                    </a:lnTo>
                    <a:lnTo>
                      <a:pt x="643" y="93"/>
                    </a:lnTo>
                    <a:lnTo>
                      <a:pt x="647" y="93"/>
                    </a:lnTo>
                    <a:lnTo>
                      <a:pt x="649" y="90"/>
                    </a:lnTo>
                    <a:lnTo>
                      <a:pt x="655" y="90"/>
                    </a:lnTo>
                    <a:lnTo>
                      <a:pt x="661" y="91"/>
                    </a:lnTo>
                    <a:lnTo>
                      <a:pt x="662" y="95"/>
                    </a:lnTo>
                    <a:lnTo>
                      <a:pt x="664" y="97"/>
                    </a:lnTo>
                    <a:lnTo>
                      <a:pt x="666" y="97"/>
                    </a:lnTo>
                    <a:lnTo>
                      <a:pt x="667" y="98"/>
                    </a:lnTo>
                    <a:lnTo>
                      <a:pt x="669" y="100"/>
                    </a:lnTo>
                    <a:lnTo>
                      <a:pt x="669" y="100"/>
                    </a:lnTo>
                    <a:lnTo>
                      <a:pt x="671" y="100"/>
                    </a:lnTo>
                    <a:lnTo>
                      <a:pt x="673" y="98"/>
                    </a:lnTo>
                    <a:lnTo>
                      <a:pt x="676" y="98"/>
                    </a:lnTo>
                    <a:lnTo>
                      <a:pt x="678" y="100"/>
                    </a:lnTo>
                    <a:lnTo>
                      <a:pt x="678" y="102"/>
                    </a:lnTo>
                    <a:lnTo>
                      <a:pt x="678" y="102"/>
                    </a:lnTo>
                    <a:lnTo>
                      <a:pt x="676" y="103"/>
                    </a:lnTo>
                    <a:lnTo>
                      <a:pt x="676" y="103"/>
                    </a:lnTo>
                    <a:lnTo>
                      <a:pt x="676" y="105"/>
                    </a:lnTo>
                    <a:lnTo>
                      <a:pt x="676" y="109"/>
                    </a:lnTo>
                    <a:lnTo>
                      <a:pt x="674" y="112"/>
                    </a:lnTo>
                    <a:lnTo>
                      <a:pt x="673" y="114"/>
                    </a:lnTo>
                    <a:lnTo>
                      <a:pt x="673" y="114"/>
                    </a:lnTo>
                    <a:lnTo>
                      <a:pt x="671" y="115"/>
                    </a:lnTo>
                    <a:lnTo>
                      <a:pt x="671" y="115"/>
                    </a:lnTo>
                    <a:lnTo>
                      <a:pt x="673" y="117"/>
                    </a:lnTo>
                    <a:lnTo>
                      <a:pt x="678" y="119"/>
                    </a:lnTo>
                    <a:lnTo>
                      <a:pt x="678" y="122"/>
                    </a:lnTo>
                    <a:lnTo>
                      <a:pt x="678" y="122"/>
                    </a:lnTo>
                    <a:lnTo>
                      <a:pt x="678" y="122"/>
                    </a:lnTo>
                    <a:lnTo>
                      <a:pt x="678" y="122"/>
                    </a:lnTo>
                    <a:lnTo>
                      <a:pt x="681" y="121"/>
                    </a:lnTo>
                    <a:lnTo>
                      <a:pt x="681" y="119"/>
                    </a:lnTo>
                    <a:lnTo>
                      <a:pt x="683" y="122"/>
                    </a:lnTo>
                    <a:lnTo>
                      <a:pt x="683" y="124"/>
                    </a:lnTo>
                    <a:lnTo>
                      <a:pt x="683" y="124"/>
                    </a:lnTo>
                    <a:lnTo>
                      <a:pt x="685" y="124"/>
                    </a:lnTo>
                    <a:lnTo>
                      <a:pt x="685" y="124"/>
                    </a:lnTo>
                    <a:lnTo>
                      <a:pt x="685" y="124"/>
                    </a:lnTo>
                    <a:lnTo>
                      <a:pt x="686" y="122"/>
                    </a:lnTo>
                    <a:lnTo>
                      <a:pt x="686" y="126"/>
                    </a:lnTo>
                    <a:lnTo>
                      <a:pt x="686" y="127"/>
                    </a:lnTo>
                    <a:lnTo>
                      <a:pt x="686" y="127"/>
                    </a:lnTo>
                    <a:lnTo>
                      <a:pt x="686" y="127"/>
                    </a:lnTo>
                    <a:lnTo>
                      <a:pt x="686" y="124"/>
                    </a:lnTo>
                    <a:lnTo>
                      <a:pt x="688" y="124"/>
                    </a:lnTo>
                    <a:lnTo>
                      <a:pt x="688" y="124"/>
                    </a:lnTo>
                    <a:lnTo>
                      <a:pt x="688" y="124"/>
                    </a:lnTo>
                    <a:lnTo>
                      <a:pt x="688" y="124"/>
                    </a:lnTo>
                    <a:lnTo>
                      <a:pt x="686" y="121"/>
                    </a:lnTo>
                    <a:lnTo>
                      <a:pt x="686" y="119"/>
                    </a:lnTo>
                    <a:lnTo>
                      <a:pt x="686" y="117"/>
                    </a:lnTo>
                    <a:lnTo>
                      <a:pt x="686" y="117"/>
                    </a:lnTo>
                    <a:lnTo>
                      <a:pt x="685" y="115"/>
                    </a:lnTo>
                    <a:lnTo>
                      <a:pt x="685" y="115"/>
                    </a:lnTo>
                    <a:lnTo>
                      <a:pt x="685" y="115"/>
                    </a:lnTo>
                    <a:lnTo>
                      <a:pt x="685" y="115"/>
                    </a:lnTo>
                    <a:lnTo>
                      <a:pt x="685" y="115"/>
                    </a:lnTo>
                    <a:lnTo>
                      <a:pt x="685" y="115"/>
                    </a:lnTo>
                    <a:lnTo>
                      <a:pt x="681" y="115"/>
                    </a:lnTo>
                    <a:lnTo>
                      <a:pt x="679" y="114"/>
                    </a:lnTo>
                    <a:lnTo>
                      <a:pt x="679" y="114"/>
                    </a:lnTo>
                    <a:lnTo>
                      <a:pt x="681" y="112"/>
                    </a:lnTo>
                    <a:lnTo>
                      <a:pt x="681" y="110"/>
                    </a:lnTo>
                    <a:lnTo>
                      <a:pt x="681" y="110"/>
                    </a:lnTo>
                    <a:lnTo>
                      <a:pt x="683" y="107"/>
                    </a:lnTo>
                    <a:lnTo>
                      <a:pt x="685" y="103"/>
                    </a:lnTo>
                    <a:lnTo>
                      <a:pt x="685" y="103"/>
                    </a:lnTo>
                    <a:lnTo>
                      <a:pt x="688" y="102"/>
                    </a:lnTo>
                    <a:lnTo>
                      <a:pt x="691" y="102"/>
                    </a:lnTo>
                    <a:lnTo>
                      <a:pt x="695" y="102"/>
                    </a:lnTo>
                    <a:lnTo>
                      <a:pt x="700" y="98"/>
                    </a:lnTo>
                    <a:lnTo>
                      <a:pt x="703" y="95"/>
                    </a:lnTo>
                    <a:lnTo>
                      <a:pt x="705" y="93"/>
                    </a:lnTo>
                    <a:lnTo>
                      <a:pt x="708" y="90"/>
                    </a:lnTo>
                    <a:lnTo>
                      <a:pt x="710" y="90"/>
                    </a:lnTo>
                    <a:lnTo>
                      <a:pt x="710" y="90"/>
                    </a:lnTo>
                    <a:lnTo>
                      <a:pt x="710" y="88"/>
                    </a:lnTo>
                    <a:lnTo>
                      <a:pt x="710" y="88"/>
                    </a:lnTo>
                    <a:lnTo>
                      <a:pt x="710" y="85"/>
                    </a:lnTo>
                    <a:lnTo>
                      <a:pt x="710" y="83"/>
                    </a:lnTo>
                    <a:lnTo>
                      <a:pt x="712" y="81"/>
                    </a:lnTo>
                    <a:lnTo>
                      <a:pt x="710" y="79"/>
                    </a:lnTo>
                    <a:lnTo>
                      <a:pt x="710" y="79"/>
                    </a:lnTo>
                    <a:lnTo>
                      <a:pt x="710" y="79"/>
                    </a:lnTo>
                    <a:lnTo>
                      <a:pt x="710" y="79"/>
                    </a:lnTo>
                    <a:lnTo>
                      <a:pt x="710" y="79"/>
                    </a:lnTo>
                    <a:lnTo>
                      <a:pt x="708" y="83"/>
                    </a:lnTo>
                    <a:lnTo>
                      <a:pt x="708" y="83"/>
                    </a:lnTo>
                    <a:lnTo>
                      <a:pt x="708" y="83"/>
                    </a:lnTo>
                    <a:lnTo>
                      <a:pt x="705" y="85"/>
                    </a:lnTo>
                    <a:lnTo>
                      <a:pt x="703" y="86"/>
                    </a:lnTo>
                    <a:lnTo>
                      <a:pt x="703" y="86"/>
                    </a:lnTo>
                    <a:lnTo>
                      <a:pt x="702" y="86"/>
                    </a:lnTo>
                    <a:lnTo>
                      <a:pt x="702" y="86"/>
                    </a:lnTo>
                    <a:lnTo>
                      <a:pt x="700" y="86"/>
                    </a:lnTo>
                    <a:lnTo>
                      <a:pt x="700" y="86"/>
                    </a:lnTo>
                    <a:lnTo>
                      <a:pt x="698" y="86"/>
                    </a:lnTo>
                    <a:lnTo>
                      <a:pt x="698" y="85"/>
                    </a:lnTo>
                    <a:lnTo>
                      <a:pt x="698" y="85"/>
                    </a:lnTo>
                    <a:lnTo>
                      <a:pt x="700" y="79"/>
                    </a:lnTo>
                    <a:lnTo>
                      <a:pt x="703" y="76"/>
                    </a:lnTo>
                    <a:lnTo>
                      <a:pt x="703" y="74"/>
                    </a:lnTo>
                    <a:lnTo>
                      <a:pt x="702" y="73"/>
                    </a:lnTo>
                    <a:lnTo>
                      <a:pt x="702" y="71"/>
                    </a:lnTo>
                    <a:lnTo>
                      <a:pt x="702" y="71"/>
                    </a:lnTo>
                    <a:lnTo>
                      <a:pt x="703" y="69"/>
                    </a:lnTo>
                    <a:lnTo>
                      <a:pt x="705" y="69"/>
                    </a:lnTo>
                    <a:lnTo>
                      <a:pt x="710" y="69"/>
                    </a:lnTo>
                    <a:lnTo>
                      <a:pt x="710" y="71"/>
                    </a:lnTo>
                    <a:lnTo>
                      <a:pt x="710" y="71"/>
                    </a:lnTo>
                    <a:lnTo>
                      <a:pt x="712" y="69"/>
                    </a:lnTo>
                    <a:lnTo>
                      <a:pt x="712" y="69"/>
                    </a:lnTo>
                    <a:lnTo>
                      <a:pt x="714" y="67"/>
                    </a:lnTo>
                    <a:lnTo>
                      <a:pt x="714" y="67"/>
                    </a:lnTo>
                    <a:lnTo>
                      <a:pt x="710" y="66"/>
                    </a:lnTo>
                    <a:lnTo>
                      <a:pt x="707" y="67"/>
                    </a:lnTo>
                    <a:lnTo>
                      <a:pt x="703" y="67"/>
                    </a:lnTo>
                    <a:lnTo>
                      <a:pt x="703" y="67"/>
                    </a:lnTo>
                    <a:lnTo>
                      <a:pt x="700" y="66"/>
                    </a:lnTo>
                    <a:lnTo>
                      <a:pt x="698" y="64"/>
                    </a:lnTo>
                    <a:lnTo>
                      <a:pt x="697" y="62"/>
                    </a:lnTo>
                    <a:lnTo>
                      <a:pt x="691" y="62"/>
                    </a:lnTo>
                    <a:lnTo>
                      <a:pt x="691" y="62"/>
                    </a:lnTo>
                    <a:lnTo>
                      <a:pt x="686" y="61"/>
                    </a:lnTo>
                    <a:lnTo>
                      <a:pt x="683" y="59"/>
                    </a:lnTo>
                    <a:lnTo>
                      <a:pt x="681" y="59"/>
                    </a:lnTo>
                    <a:lnTo>
                      <a:pt x="681" y="59"/>
                    </a:lnTo>
                    <a:lnTo>
                      <a:pt x="681" y="59"/>
                    </a:lnTo>
                    <a:lnTo>
                      <a:pt x="681" y="59"/>
                    </a:lnTo>
                    <a:lnTo>
                      <a:pt x="678" y="59"/>
                    </a:lnTo>
                    <a:lnTo>
                      <a:pt x="678" y="59"/>
                    </a:lnTo>
                    <a:lnTo>
                      <a:pt x="676" y="55"/>
                    </a:lnTo>
                    <a:lnTo>
                      <a:pt x="674" y="55"/>
                    </a:lnTo>
                    <a:lnTo>
                      <a:pt x="674" y="54"/>
                    </a:lnTo>
                    <a:lnTo>
                      <a:pt x="671" y="52"/>
                    </a:lnTo>
                    <a:lnTo>
                      <a:pt x="667" y="47"/>
                    </a:lnTo>
                    <a:lnTo>
                      <a:pt x="667" y="42"/>
                    </a:lnTo>
                    <a:lnTo>
                      <a:pt x="671" y="38"/>
                    </a:lnTo>
                    <a:lnTo>
                      <a:pt x="673" y="35"/>
                    </a:lnTo>
                    <a:lnTo>
                      <a:pt x="674" y="35"/>
                    </a:lnTo>
                    <a:lnTo>
                      <a:pt x="674" y="35"/>
                    </a:lnTo>
                    <a:lnTo>
                      <a:pt x="671" y="33"/>
                    </a:lnTo>
                    <a:lnTo>
                      <a:pt x="669" y="33"/>
                    </a:lnTo>
                    <a:lnTo>
                      <a:pt x="669" y="28"/>
                    </a:lnTo>
                    <a:lnTo>
                      <a:pt x="669" y="24"/>
                    </a:lnTo>
                    <a:lnTo>
                      <a:pt x="669" y="19"/>
                    </a:lnTo>
                    <a:lnTo>
                      <a:pt x="671" y="16"/>
                    </a:lnTo>
                    <a:lnTo>
                      <a:pt x="674" y="12"/>
                    </a:lnTo>
                    <a:lnTo>
                      <a:pt x="678" y="12"/>
                    </a:lnTo>
                    <a:lnTo>
                      <a:pt x="681" y="14"/>
                    </a:lnTo>
                    <a:lnTo>
                      <a:pt x="683" y="14"/>
                    </a:lnTo>
                    <a:lnTo>
                      <a:pt x="683" y="14"/>
                    </a:lnTo>
                    <a:lnTo>
                      <a:pt x="685" y="14"/>
                    </a:lnTo>
                    <a:lnTo>
                      <a:pt x="685" y="14"/>
                    </a:lnTo>
                    <a:lnTo>
                      <a:pt x="685" y="12"/>
                    </a:lnTo>
                    <a:lnTo>
                      <a:pt x="681" y="12"/>
                    </a:lnTo>
                    <a:lnTo>
                      <a:pt x="678" y="9"/>
                    </a:lnTo>
                    <a:lnTo>
                      <a:pt x="681" y="6"/>
                    </a:lnTo>
                    <a:lnTo>
                      <a:pt x="685" y="2"/>
                    </a:lnTo>
                    <a:lnTo>
                      <a:pt x="688" y="0"/>
                    </a:lnTo>
                    <a:lnTo>
                      <a:pt x="688" y="0"/>
                    </a:lnTo>
                    <a:lnTo>
                      <a:pt x="690" y="0"/>
                    </a:lnTo>
                    <a:lnTo>
                      <a:pt x="691" y="0"/>
                    </a:lnTo>
                    <a:lnTo>
                      <a:pt x="697" y="0"/>
                    </a:lnTo>
                    <a:lnTo>
                      <a:pt x="702" y="0"/>
                    </a:lnTo>
                    <a:lnTo>
                      <a:pt x="703" y="2"/>
                    </a:lnTo>
                    <a:lnTo>
                      <a:pt x="708" y="2"/>
                    </a:lnTo>
                    <a:lnTo>
                      <a:pt x="714" y="6"/>
                    </a:lnTo>
                    <a:lnTo>
                      <a:pt x="714" y="6"/>
                    </a:lnTo>
                    <a:lnTo>
                      <a:pt x="714" y="6"/>
                    </a:lnTo>
                    <a:lnTo>
                      <a:pt x="714" y="7"/>
                    </a:lnTo>
                    <a:lnTo>
                      <a:pt x="714" y="7"/>
                    </a:lnTo>
                    <a:lnTo>
                      <a:pt x="719" y="11"/>
                    </a:lnTo>
                    <a:lnTo>
                      <a:pt x="719" y="11"/>
                    </a:lnTo>
                    <a:lnTo>
                      <a:pt x="722" y="12"/>
                    </a:lnTo>
                    <a:lnTo>
                      <a:pt x="726" y="18"/>
                    </a:lnTo>
                    <a:lnTo>
                      <a:pt x="726" y="21"/>
                    </a:lnTo>
                    <a:lnTo>
                      <a:pt x="726" y="26"/>
                    </a:lnTo>
                    <a:lnTo>
                      <a:pt x="724" y="26"/>
                    </a:lnTo>
                    <a:lnTo>
                      <a:pt x="724" y="26"/>
                    </a:lnTo>
                    <a:lnTo>
                      <a:pt x="724" y="26"/>
                    </a:lnTo>
                    <a:lnTo>
                      <a:pt x="724" y="26"/>
                    </a:lnTo>
                    <a:lnTo>
                      <a:pt x="726" y="30"/>
                    </a:lnTo>
                    <a:lnTo>
                      <a:pt x="726" y="30"/>
                    </a:lnTo>
                    <a:lnTo>
                      <a:pt x="729" y="31"/>
                    </a:lnTo>
                    <a:lnTo>
                      <a:pt x="729" y="31"/>
                    </a:lnTo>
                    <a:lnTo>
                      <a:pt x="729" y="31"/>
                    </a:lnTo>
                    <a:lnTo>
                      <a:pt x="731" y="31"/>
                    </a:lnTo>
                    <a:lnTo>
                      <a:pt x="734" y="33"/>
                    </a:lnTo>
                    <a:lnTo>
                      <a:pt x="734" y="33"/>
                    </a:lnTo>
                    <a:lnTo>
                      <a:pt x="736" y="35"/>
                    </a:lnTo>
                    <a:lnTo>
                      <a:pt x="736" y="35"/>
                    </a:lnTo>
                    <a:lnTo>
                      <a:pt x="738" y="36"/>
                    </a:lnTo>
                    <a:lnTo>
                      <a:pt x="738" y="38"/>
                    </a:lnTo>
                    <a:lnTo>
                      <a:pt x="738" y="40"/>
                    </a:lnTo>
                    <a:lnTo>
                      <a:pt x="738" y="40"/>
                    </a:lnTo>
                    <a:lnTo>
                      <a:pt x="738" y="42"/>
                    </a:lnTo>
                    <a:lnTo>
                      <a:pt x="738" y="42"/>
                    </a:lnTo>
                    <a:lnTo>
                      <a:pt x="743" y="43"/>
                    </a:lnTo>
                    <a:lnTo>
                      <a:pt x="743" y="43"/>
                    </a:lnTo>
                    <a:lnTo>
                      <a:pt x="743" y="48"/>
                    </a:lnTo>
                    <a:lnTo>
                      <a:pt x="739" y="48"/>
                    </a:lnTo>
                    <a:lnTo>
                      <a:pt x="739" y="48"/>
                    </a:lnTo>
                    <a:lnTo>
                      <a:pt x="738" y="48"/>
                    </a:lnTo>
                    <a:lnTo>
                      <a:pt x="738" y="48"/>
                    </a:lnTo>
                    <a:lnTo>
                      <a:pt x="734" y="48"/>
                    </a:lnTo>
                    <a:lnTo>
                      <a:pt x="734" y="48"/>
                    </a:lnTo>
                    <a:lnTo>
                      <a:pt x="734" y="48"/>
                    </a:lnTo>
                    <a:lnTo>
                      <a:pt x="734" y="48"/>
                    </a:lnTo>
                    <a:lnTo>
                      <a:pt x="734" y="48"/>
                    </a:lnTo>
                    <a:lnTo>
                      <a:pt x="734" y="48"/>
                    </a:lnTo>
                    <a:lnTo>
                      <a:pt x="732" y="48"/>
                    </a:lnTo>
                    <a:lnTo>
                      <a:pt x="732" y="48"/>
                    </a:lnTo>
                    <a:lnTo>
                      <a:pt x="736" y="50"/>
                    </a:lnTo>
                    <a:lnTo>
                      <a:pt x="738" y="50"/>
                    </a:lnTo>
                    <a:lnTo>
                      <a:pt x="738" y="54"/>
                    </a:lnTo>
                    <a:lnTo>
                      <a:pt x="732" y="55"/>
                    </a:lnTo>
                    <a:lnTo>
                      <a:pt x="731" y="57"/>
                    </a:lnTo>
                    <a:lnTo>
                      <a:pt x="729" y="59"/>
                    </a:lnTo>
                    <a:lnTo>
                      <a:pt x="729" y="59"/>
                    </a:lnTo>
                    <a:lnTo>
                      <a:pt x="734" y="61"/>
                    </a:lnTo>
                    <a:lnTo>
                      <a:pt x="739" y="64"/>
                    </a:lnTo>
                    <a:lnTo>
                      <a:pt x="739" y="64"/>
                    </a:lnTo>
                    <a:lnTo>
                      <a:pt x="741" y="62"/>
                    </a:lnTo>
                    <a:lnTo>
                      <a:pt x="741" y="62"/>
                    </a:lnTo>
                    <a:lnTo>
                      <a:pt x="744" y="61"/>
                    </a:lnTo>
                    <a:lnTo>
                      <a:pt x="748" y="61"/>
                    </a:lnTo>
                    <a:lnTo>
                      <a:pt x="750" y="61"/>
                    </a:lnTo>
                    <a:lnTo>
                      <a:pt x="750" y="62"/>
                    </a:lnTo>
                    <a:lnTo>
                      <a:pt x="750" y="62"/>
                    </a:lnTo>
                    <a:lnTo>
                      <a:pt x="748" y="64"/>
                    </a:lnTo>
                    <a:lnTo>
                      <a:pt x="748" y="64"/>
                    </a:lnTo>
                    <a:lnTo>
                      <a:pt x="753" y="64"/>
                    </a:lnTo>
                    <a:lnTo>
                      <a:pt x="753" y="64"/>
                    </a:lnTo>
                    <a:lnTo>
                      <a:pt x="758" y="64"/>
                    </a:lnTo>
                    <a:lnTo>
                      <a:pt x="758" y="64"/>
                    </a:lnTo>
                    <a:lnTo>
                      <a:pt x="760" y="66"/>
                    </a:lnTo>
                    <a:lnTo>
                      <a:pt x="762" y="66"/>
                    </a:lnTo>
                    <a:lnTo>
                      <a:pt x="758" y="69"/>
                    </a:lnTo>
                    <a:lnTo>
                      <a:pt x="756" y="71"/>
                    </a:lnTo>
                    <a:lnTo>
                      <a:pt x="756" y="73"/>
                    </a:lnTo>
                    <a:lnTo>
                      <a:pt x="755" y="73"/>
                    </a:lnTo>
                    <a:lnTo>
                      <a:pt x="756" y="74"/>
                    </a:lnTo>
                    <a:lnTo>
                      <a:pt x="760" y="78"/>
                    </a:lnTo>
                    <a:lnTo>
                      <a:pt x="762" y="86"/>
                    </a:lnTo>
                    <a:lnTo>
                      <a:pt x="762" y="91"/>
                    </a:lnTo>
                    <a:lnTo>
                      <a:pt x="763" y="95"/>
                    </a:lnTo>
                    <a:lnTo>
                      <a:pt x="763" y="95"/>
                    </a:lnTo>
                    <a:lnTo>
                      <a:pt x="763" y="95"/>
                    </a:lnTo>
                    <a:lnTo>
                      <a:pt x="763" y="95"/>
                    </a:lnTo>
                    <a:lnTo>
                      <a:pt x="763" y="95"/>
                    </a:lnTo>
                    <a:lnTo>
                      <a:pt x="763" y="95"/>
                    </a:lnTo>
                    <a:lnTo>
                      <a:pt x="767" y="93"/>
                    </a:lnTo>
                    <a:lnTo>
                      <a:pt x="767" y="91"/>
                    </a:lnTo>
                    <a:lnTo>
                      <a:pt x="767" y="88"/>
                    </a:lnTo>
                    <a:lnTo>
                      <a:pt x="767" y="88"/>
                    </a:lnTo>
                    <a:lnTo>
                      <a:pt x="767" y="86"/>
                    </a:lnTo>
                    <a:lnTo>
                      <a:pt x="768" y="85"/>
                    </a:lnTo>
                    <a:lnTo>
                      <a:pt x="768" y="85"/>
                    </a:lnTo>
                    <a:lnTo>
                      <a:pt x="770" y="81"/>
                    </a:lnTo>
                    <a:lnTo>
                      <a:pt x="770" y="81"/>
                    </a:lnTo>
                    <a:lnTo>
                      <a:pt x="772" y="76"/>
                    </a:lnTo>
                    <a:lnTo>
                      <a:pt x="772" y="76"/>
                    </a:lnTo>
                    <a:lnTo>
                      <a:pt x="775" y="73"/>
                    </a:lnTo>
                    <a:lnTo>
                      <a:pt x="775" y="73"/>
                    </a:lnTo>
                    <a:lnTo>
                      <a:pt x="775" y="73"/>
                    </a:lnTo>
                    <a:lnTo>
                      <a:pt x="779" y="71"/>
                    </a:lnTo>
                    <a:lnTo>
                      <a:pt x="782" y="71"/>
                    </a:lnTo>
                    <a:lnTo>
                      <a:pt x="785" y="73"/>
                    </a:lnTo>
                    <a:lnTo>
                      <a:pt x="789" y="76"/>
                    </a:lnTo>
                    <a:lnTo>
                      <a:pt x="794" y="78"/>
                    </a:lnTo>
                    <a:lnTo>
                      <a:pt x="796" y="79"/>
                    </a:lnTo>
                    <a:lnTo>
                      <a:pt x="799" y="85"/>
                    </a:lnTo>
                    <a:lnTo>
                      <a:pt x="799" y="88"/>
                    </a:lnTo>
                    <a:lnTo>
                      <a:pt x="799" y="93"/>
                    </a:lnTo>
                    <a:lnTo>
                      <a:pt x="799" y="100"/>
                    </a:lnTo>
                    <a:lnTo>
                      <a:pt x="794" y="100"/>
                    </a:lnTo>
                    <a:lnTo>
                      <a:pt x="794" y="100"/>
                    </a:lnTo>
                    <a:lnTo>
                      <a:pt x="792" y="98"/>
                    </a:lnTo>
                    <a:lnTo>
                      <a:pt x="792" y="98"/>
                    </a:lnTo>
                    <a:lnTo>
                      <a:pt x="792" y="103"/>
                    </a:lnTo>
                    <a:lnTo>
                      <a:pt x="794" y="107"/>
                    </a:lnTo>
                    <a:lnTo>
                      <a:pt x="796" y="110"/>
                    </a:lnTo>
                    <a:lnTo>
                      <a:pt x="796" y="110"/>
                    </a:lnTo>
                    <a:lnTo>
                      <a:pt x="796" y="110"/>
                    </a:lnTo>
                    <a:lnTo>
                      <a:pt x="799" y="112"/>
                    </a:lnTo>
                    <a:lnTo>
                      <a:pt x="799" y="112"/>
                    </a:lnTo>
                    <a:lnTo>
                      <a:pt x="803" y="117"/>
                    </a:lnTo>
                    <a:lnTo>
                      <a:pt x="806" y="122"/>
                    </a:lnTo>
                    <a:lnTo>
                      <a:pt x="806" y="126"/>
                    </a:lnTo>
                    <a:lnTo>
                      <a:pt x="806" y="126"/>
                    </a:lnTo>
                    <a:lnTo>
                      <a:pt x="808" y="124"/>
                    </a:lnTo>
                    <a:lnTo>
                      <a:pt x="809" y="122"/>
                    </a:lnTo>
                    <a:lnTo>
                      <a:pt x="813" y="119"/>
                    </a:lnTo>
                    <a:lnTo>
                      <a:pt x="815" y="119"/>
                    </a:lnTo>
                    <a:lnTo>
                      <a:pt x="818" y="119"/>
                    </a:lnTo>
                    <a:lnTo>
                      <a:pt x="820" y="115"/>
                    </a:lnTo>
                    <a:lnTo>
                      <a:pt x="820" y="110"/>
                    </a:lnTo>
                    <a:lnTo>
                      <a:pt x="820" y="110"/>
                    </a:lnTo>
                    <a:lnTo>
                      <a:pt x="820" y="110"/>
                    </a:lnTo>
                    <a:lnTo>
                      <a:pt x="823" y="105"/>
                    </a:lnTo>
                    <a:lnTo>
                      <a:pt x="823" y="105"/>
                    </a:lnTo>
                    <a:lnTo>
                      <a:pt x="827" y="103"/>
                    </a:lnTo>
                    <a:lnTo>
                      <a:pt x="827" y="103"/>
                    </a:lnTo>
                    <a:lnTo>
                      <a:pt x="828" y="100"/>
                    </a:lnTo>
                    <a:lnTo>
                      <a:pt x="828" y="100"/>
                    </a:lnTo>
                    <a:lnTo>
                      <a:pt x="828" y="100"/>
                    </a:lnTo>
                    <a:lnTo>
                      <a:pt x="828" y="97"/>
                    </a:lnTo>
                    <a:lnTo>
                      <a:pt x="828" y="97"/>
                    </a:lnTo>
                    <a:lnTo>
                      <a:pt x="830" y="93"/>
                    </a:lnTo>
                    <a:lnTo>
                      <a:pt x="830" y="93"/>
                    </a:lnTo>
                    <a:lnTo>
                      <a:pt x="828" y="90"/>
                    </a:lnTo>
                    <a:lnTo>
                      <a:pt x="828" y="90"/>
                    </a:lnTo>
                    <a:lnTo>
                      <a:pt x="830" y="88"/>
                    </a:lnTo>
                    <a:lnTo>
                      <a:pt x="832" y="86"/>
                    </a:lnTo>
                    <a:lnTo>
                      <a:pt x="832" y="86"/>
                    </a:lnTo>
                    <a:lnTo>
                      <a:pt x="837" y="83"/>
                    </a:lnTo>
                    <a:lnTo>
                      <a:pt x="840" y="83"/>
                    </a:lnTo>
                    <a:lnTo>
                      <a:pt x="839" y="83"/>
                    </a:lnTo>
                    <a:lnTo>
                      <a:pt x="840" y="79"/>
                    </a:lnTo>
                    <a:lnTo>
                      <a:pt x="842" y="76"/>
                    </a:lnTo>
                    <a:lnTo>
                      <a:pt x="840" y="76"/>
                    </a:lnTo>
                    <a:lnTo>
                      <a:pt x="840" y="76"/>
                    </a:lnTo>
                    <a:lnTo>
                      <a:pt x="835" y="73"/>
                    </a:lnTo>
                    <a:lnTo>
                      <a:pt x="835" y="73"/>
                    </a:lnTo>
                    <a:lnTo>
                      <a:pt x="833" y="67"/>
                    </a:lnTo>
                    <a:lnTo>
                      <a:pt x="833" y="67"/>
                    </a:lnTo>
                    <a:lnTo>
                      <a:pt x="832" y="66"/>
                    </a:lnTo>
                    <a:lnTo>
                      <a:pt x="832" y="66"/>
                    </a:lnTo>
                    <a:lnTo>
                      <a:pt x="833" y="62"/>
                    </a:lnTo>
                    <a:lnTo>
                      <a:pt x="833" y="62"/>
                    </a:lnTo>
                    <a:lnTo>
                      <a:pt x="833" y="61"/>
                    </a:lnTo>
                    <a:lnTo>
                      <a:pt x="833" y="55"/>
                    </a:lnTo>
                    <a:lnTo>
                      <a:pt x="840" y="55"/>
                    </a:lnTo>
                    <a:lnTo>
                      <a:pt x="840" y="55"/>
                    </a:lnTo>
                    <a:lnTo>
                      <a:pt x="844" y="54"/>
                    </a:lnTo>
                    <a:lnTo>
                      <a:pt x="844" y="54"/>
                    </a:lnTo>
                    <a:lnTo>
                      <a:pt x="849" y="54"/>
                    </a:lnTo>
                    <a:lnTo>
                      <a:pt x="852" y="54"/>
                    </a:lnTo>
                    <a:lnTo>
                      <a:pt x="859" y="57"/>
                    </a:lnTo>
                    <a:lnTo>
                      <a:pt x="864" y="59"/>
                    </a:lnTo>
                    <a:lnTo>
                      <a:pt x="868" y="57"/>
                    </a:lnTo>
                    <a:lnTo>
                      <a:pt x="873" y="57"/>
                    </a:lnTo>
                    <a:lnTo>
                      <a:pt x="878" y="59"/>
                    </a:lnTo>
                    <a:lnTo>
                      <a:pt x="880" y="59"/>
                    </a:lnTo>
                    <a:lnTo>
                      <a:pt x="880" y="59"/>
                    </a:lnTo>
                    <a:lnTo>
                      <a:pt x="880" y="62"/>
                    </a:lnTo>
                    <a:lnTo>
                      <a:pt x="880" y="64"/>
                    </a:lnTo>
                    <a:lnTo>
                      <a:pt x="880" y="64"/>
                    </a:lnTo>
                    <a:lnTo>
                      <a:pt x="878" y="64"/>
                    </a:lnTo>
                    <a:lnTo>
                      <a:pt x="880" y="66"/>
                    </a:lnTo>
                    <a:lnTo>
                      <a:pt x="885" y="69"/>
                    </a:lnTo>
                    <a:lnTo>
                      <a:pt x="888" y="69"/>
                    </a:lnTo>
                    <a:lnTo>
                      <a:pt x="895" y="71"/>
                    </a:lnTo>
                    <a:lnTo>
                      <a:pt x="897" y="73"/>
                    </a:lnTo>
                    <a:lnTo>
                      <a:pt x="897" y="76"/>
                    </a:lnTo>
                    <a:lnTo>
                      <a:pt x="895" y="79"/>
                    </a:lnTo>
                    <a:lnTo>
                      <a:pt x="892" y="81"/>
                    </a:lnTo>
                    <a:lnTo>
                      <a:pt x="893" y="81"/>
                    </a:lnTo>
                    <a:lnTo>
                      <a:pt x="897" y="81"/>
                    </a:lnTo>
                    <a:lnTo>
                      <a:pt x="900" y="85"/>
                    </a:lnTo>
                    <a:lnTo>
                      <a:pt x="898" y="88"/>
                    </a:lnTo>
                    <a:lnTo>
                      <a:pt x="895" y="90"/>
                    </a:lnTo>
                    <a:lnTo>
                      <a:pt x="892" y="91"/>
                    </a:lnTo>
                    <a:lnTo>
                      <a:pt x="892" y="93"/>
                    </a:lnTo>
                    <a:lnTo>
                      <a:pt x="892" y="93"/>
                    </a:lnTo>
                    <a:lnTo>
                      <a:pt x="890" y="93"/>
                    </a:lnTo>
                    <a:lnTo>
                      <a:pt x="886" y="93"/>
                    </a:lnTo>
                    <a:lnTo>
                      <a:pt x="883" y="93"/>
                    </a:lnTo>
                    <a:lnTo>
                      <a:pt x="880" y="93"/>
                    </a:lnTo>
                    <a:lnTo>
                      <a:pt x="880" y="93"/>
                    </a:lnTo>
                    <a:lnTo>
                      <a:pt x="883" y="95"/>
                    </a:lnTo>
                    <a:lnTo>
                      <a:pt x="885" y="98"/>
                    </a:lnTo>
                    <a:lnTo>
                      <a:pt x="885" y="100"/>
                    </a:lnTo>
                    <a:lnTo>
                      <a:pt x="886" y="103"/>
                    </a:lnTo>
                    <a:lnTo>
                      <a:pt x="886" y="105"/>
                    </a:lnTo>
                    <a:lnTo>
                      <a:pt x="886" y="105"/>
                    </a:lnTo>
                    <a:lnTo>
                      <a:pt x="892" y="109"/>
                    </a:lnTo>
                    <a:lnTo>
                      <a:pt x="892" y="109"/>
                    </a:lnTo>
                    <a:lnTo>
                      <a:pt x="892" y="109"/>
                    </a:lnTo>
                    <a:lnTo>
                      <a:pt x="893" y="110"/>
                    </a:lnTo>
                    <a:lnTo>
                      <a:pt x="897" y="114"/>
                    </a:lnTo>
                    <a:lnTo>
                      <a:pt x="900" y="117"/>
                    </a:lnTo>
                    <a:lnTo>
                      <a:pt x="898" y="124"/>
                    </a:lnTo>
                    <a:lnTo>
                      <a:pt x="897" y="127"/>
                    </a:lnTo>
                    <a:lnTo>
                      <a:pt x="897" y="127"/>
                    </a:lnTo>
                    <a:lnTo>
                      <a:pt x="895" y="129"/>
                    </a:lnTo>
                    <a:lnTo>
                      <a:pt x="893" y="131"/>
                    </a:lnTo>
                    <a:lnTo>
                      <a:pt x="888" y="131"/>
                    </a:lnTo>
                    <a:lnTo>
                      <a:pt x="886" y="136"/>
                    </a:lnTo>
                    <a:lnTo>
                      <a:pt x="885" y="138"/>
                    </a:lnTo>
                    <a:lnTo>
                      <a:pt x="881" y="138"/>
                    </a:lnTo>
                    <a:lnTo>
                      <a:pt x="880" y="141"/>
                    </a:lnTo>
                    <a:lnTo>
                      <a:pt x="871" y="145"/>
                    </a:lnTo>
                    <a:lnTo>
                      <a:pt x="868" y="148"/>
                    </a:lnTo>
                    <a:lnTo>
                      <a:pt x="864" y="146"/>
                    </a:lnTo>
                    <a:lnTo>
                      <a:pt x="861" y="145"/>
                    </a:lnTo>
                    <a:lnTo>
                      <a:pt x="861" y="145"/>
                    </a:lnTo>
                    <a:lnTo>
                      <a:pt x="861" y="143"/>
                    </a:lnTo>
                    <a:lnTo>
                      <a:pt x="859" y="141"/>
                    </a:lnTo>
                    <a:lnTo>
                      <a:pt x="859" y="141"/>
                    </a:lnTo>
                    <a:lnTo>
                      <a:pt x="859" y="141"/>
                    </a:lnTo>
                    <a:lnTo>
                      <a:pt x="857" y="138"/>
                    </a:lnTo>
                    <a:lnTo>
                      <a:pt x="856" y="138"/>
                    </a:lnTo>
                    <a:lnTo>
                      <a:pt x="856" y="138"/>
                    </a:lnTo>
                    <a:lnTo>
                      <a:pt x="857" y="140"/>
                    </a:lnTo>
                    <a:lnTo>
                      <a:pt x="857" y="140"/>
                    </a:lnTo>
                    <a:lnTo>
                      <a:pt x="857" y="141"/>
                    </a:lnTo>
                    <a:lnTo>
                      <a:pt x="862" y="146"/>
                    </a:lnTo>
                    <a:lnTo>
                      <a:pt x="862" y="150"/>
                    </a:lnTo>
                    <a:lnTo>
                      <a:pt x="862" y="150"/>
                    </a:lnTo>
                    <a:lnTo>
                      <a:pt x="862" y="150"/>
                    </a:lnTo>
                    <a:lnTo>
                      <a:pt x="861" y="152"/>
                    </a:lnTo>
                    <a:lnTo>
                      <a:pt x="861" y="152"/>
                    </a:lnTo>
                    <a:lnTo>
                      <a:pt x="857" y="152"/>
                    </a:lnTo>
                    <a:lnTo>
                      <a:pt x="854" y="148"/>
                    </a:lnTo>
                    <a:lnTo>
                      <a:pt x="852" y="148"/>
                    </a:lnTo>
                    <a:lnTo>
                      <a:pt x="852" y="152"/>
                    </a:lnTo>
                    <a:lnTo>
                      <a:pt x="850" y="152"/>
                    </a:lnTo>
                    <a:lnTo>
                      <a:pt x="850" y="152"/>
                    </a:lnTo>
                    <a:lnTo>
                      <a:pt x="844" y="150"/>
                    </a:lnTo>
                    <a:lnTo>
                      <a:pt x="839" y="148"/>
                    </a:lnTo>
                    <a:lnTo>
                      <a:pt x="835" y="146"/>
                    </a:lnTo>
                    <a:lnTo>
                      <a:pt x="835" y="143"/>
                    </a:lnTo>
                    <a:lnTo>
                      <a:pt x="832" y="145"/>
                    </a:lnTo>
                    <a:lnTo>
                      <a:pt x="828" y="143"/>
                    </a:lnTo>
                    <a:lnTo>
                      <a:pt x="825" y="143"/>
                    </a:lnTo>
                    <a:lnTo>
                      <a:pt x="820" y="143"/>
                    </a:lnTo>
                    <a:lnTo>
                      <a:pt x="820" y="145"/>
                    </a:lnTo>
                    <a:lnTo>
                      <a:pt x="820" y="145"/>
                    </a:lnTo>
                    <a:lnTo>
                      <a:pt x="820" y="145"/>
                    </a:lnTo>
                    <a:lnTo>
                      <a:pt x="820" y="146"/>
                    </a:lnTo>
                    <a:lnTo>
                      <a:pt x="820" y="146"/>
                    </a:lnTo>
                    <a:lnTo>
                      <a:pt x="820" y="146"/>
                    </a:lnTo>
                    <a:lnTo>
                      <a:pt x="820" y="146"/>
                    </a:lnTo>
                    <a:lnTo>
                      <a:pt x="825" y="148"/>
                    </a:lnTo>
                    <a:lnTo>
                      <a:pt x="825" y="148"/>
                    </a:lnTo>
                    <a:lnTo>
                      <a:pt x="827" y="150"/>
                    </a:lnTo>
                    <a:lnTo>
                      <a:pt x="827" y="153"/>
                    </a:lnTo>
                    <a:lnTo>
                      <a:pt x="827" y="153"/>
                    </a:lnTo>
                    <a:lnTo>
                      <a:pt x="827" y="157"/>
                    </a:lnTo>
                    <a:lnTo>
                      <a:pt x="825" y="158"/>
                    </a:lnTo>
                    <a:lnTo>
                      <a:pt x="823" y="158"/>
                    </a:lnTo>
                    <a:lnTo>
                      <a:pt x="821" y="158"/>
                    </a:lnTo>
                    <a:lnTo>
                      <a:pt x="821" y="162"/>
                    </a:lnTo>
                    <a:lnTo>
                      <a:pt x="820" y="164"/>
                    </a:lnTo>
                    <a:lnTo>
                      <a:pt x="818" y="164"/>
                    </a:lnTo>
                    <a:lnTo>
                      <a:pt x="818" y="164"/>
                    </a:lnTo>
                    <a:lnTo>
                      <a:pt x="818" y="164"/>
                    </a:lnTo>
                    <a:lnTo>
                      <a:pt x="818" y="164"/>
                    </a:lnTo>
                    <a:lnTo>
                      <a:pt x="818" y="164"/>
                    </a:lnTo>
                    <a:lnTo>
                      <a:pt x="818" y="164"/>
                    </a:lnTo>
                    <a:lnTo>
                      <a:pt x="816" y="165"/>
                    </a:lnTo>
                    <a:lnTo>
                      <a:pt x="809" y="172"/>
                    </a:lnTo>
                    <a:lnTo>
                      <a:pt x="809" y="172"/>
                    </a:lnTo>
                    <a:lnTo>
                      <a:pt x="809" y="172"/>
                    </a:lnTo>
                    <a:lnTo>
                      <a:pt x="809" y="174"/>
                    </a:lnTo>
                    <a:lnTo>
                      <a:pt x="809" y="174"/>
                    </a:lnTo>
                    <a:lnTo>
                      <a:pt x="811" y="174"/>
                    </a:lnTo>
                    <a:lnTo>
                      <a:pt x="811" y="174"/>
                    </a:lnTo>
                    <a:lnTo>
                      <a:pt x="813" y="176"/>
                    </a:lnTo>
                    <a:lnTo>
                      <a:pt x="813" y="177"/>
                    </a:lnTo>
                    <a:lnTo>
                      <a:pt x="813" y="177"/>
                    </a:lnTo>
                    <a:lnTo>
                      <a:pt x="813" y="181"/>
                    </a:lnTo>
                    <a:lnTo>
                      <a:pt x="811" y="184"/>
                    </a:lnTo>
                    <a:lnTo>
                      <a:pt x="809" y="186"/>
                    </a:lnTo>
                    <a:lnTo>
                      <a:pt x="808" y="186"/>
                    </a:lnTo>
                    <a:lnTo>
                      <a:pt x="808" y="186"/>
                    </a:lnTo>
                    <a:lnTo>
                      <a:pt x="808" y="186"/>
                    </a:lnTo>
                    <a:lnTo>
                      <a:pt x="808" y="186"/>
                    </a:lnTo>
                    <a:lnTo>
                      <a:pt x="806" y="189"/>
                    </a:lnTo>
                    <a:lnTo>
                      <a:pt x="806" y="189"/>
                    </a:lnTo>
                    <a:lnTo>
                      <a:pt x="806" y="189"/>
                    </a:lnTo>
                    <a:lnTo>
                      <a:pt x="806" y="189"/>
                    </a:lnTo>
                    <a:lnTo>
                      <a:pt x="804" y="191"/>
                    </a:lnTo>
                    <a:lnTo>
                      <a:pt x="804" y="191"/>
                    </a:lnTo>
                    <a:lnTo>
                      <a:pt x="799" y="196"/>
                    </a:lnTo>
                    <a:lnTo>
                      <a:pt x="799" y="200"/>
                    </a:lnTo>
                    <a:lnTo>
                      <a:pt x="796" y="201"/>
                    </a:lnTo>
                    <a:lnTo>
                      <a:pt x="792" y="203"/>
                    </a:lnTo>
                    <a:lnTo>
                      <a:pt x="792" y="203"/>
                    </a:lnTo>
                    <a:lnTo>
                      <a:pt x="792" y="205"/>
                    </a:lnTo>
                    <a:lnTo>
                      <a:pt x="792" y="205"/>
                    </a:lnTo>
                    <a:lnTo>
                      <a:pt x="789" y="205"/>
                    </a:lnTo>
                    <a:lnTo>
                      <a:pt x="787" y="205"/>
                    </a:lnTo>
                    <a:lnTo>
                      <a:pt x="787" y="205"/>
                    </a:lnTo>
                    <a:lnTo>
                      <a:pt x="785" y="205"/>
                    </a:lnTo>
                    <a:lnTo>
                      <a:pt x="785" y="205"/>
                    </a:lnTo>
                    <a:lnTo>
                      <a:pt x="779" y="205"/>
                    </a:lnTo>
                    <a:lnTo>
                      <a:pt x="779" y="205"/>
                    </a:lnTo>
                    <a:lnTo>
                      <a:pt x="779" y="205"/>
                    </a:lnTo>
                    <a:lnTo>
                      <a:pt x="779" y="205"/>
                    </a:lnTo>
                    <a:lnTo>
                      <a:pt x="774" y="205"/>
                    </a:lnTo>
                    <a:lnTo>
                      <a:pt x="772" y="205"/>
                    </a:lnTo>
                    <a:lnTo>
                      <a:pt x="770" y="203"/>
                    </a:lnTo>
                    <a:lnTo>
                      <a:pt x="768" y="201"/>
                    </a:lnTo>
                    <a:lnTo>
                      <a:pt x="768" y="201"/>
                    </a:lnTo>
                    <a:lnTo>
                      <a:pt x="767" y="201"/>
                    </a:lnTo>
                    <a:lnTo>
                      <a:pt x="770" y="205"/>
                    </a:lnTo>
                    <a:lnTo>
                      <a:pt x="767" y="205"/>
                    </a:lnTo>
                    <a:lnTo>
                      <a:pt x="768" y="206"/>
                    </a:lnTo>
                    <a:lnTo>
                      <a:pt x="768" y="210"/>
                    </a:lnTo>
                    <a:lnTo>
                      <a:pt x="765" y="215"/>
                    </a:lnTo>
                    <a:lnTo>
                      <a:pt x="765" y="215"/>
                    </a:lnTo>
                    <a:lnTo>
                      <a:pt x="762" y="215"/>
                    </a:lnTo>
                    <a:lnTo>
                      <a:pt x="758" y="215"/>
                    </a:lnTo>
                    <a:lnTo>
                      <a:pt x="755" y="217"/>
                    </a:lnTo>
                    <a:lnTo>
                      <a:pt x="753" y="217"/>
                    </a:lnTo>
                    <a:lnTo>
                      <a:pt x="753" y="217"/>
                    </a:lnTo>
                    <a:lnTo>
                      <a:pt x="758" y="219"/>
                    </a:lnTo>
                    <a:lnTo>
                      <a:pt x="758" y="224"/>
                    </a:lnTo>
                    <a:lnTo>
                      <a:pt x="758" y="229"/>
                    </a:lnTo>
                    <a:lnTo>
                      <a:pt x="756" y="231"/>
                    </a:lnTo>
                    <a:lnTo>
                      <a:pt x="753" y="231"/>
                    </a:lnTo>
                    <a:lnTo>
                      <a:pt x="750" y="232"/>
                    </a:lnTo>
                    <a:lnTo>
                      <a:pt x="750" y="232"/>
                    </a:lnTo>
                    <a:lnTo>
                      <a:pt x="750" y="234"/>
                    </a:lnTo>
                    <a:lnTo>
                      <a:pt x="746" y="234"/>
                    </a:lnTo>
                    <a:lnTo>
                      <a:pt x="746" y="234"/>
                    </a:lnTo>
                    <a:lnTo>
                      <a:pt x="743" y="234"/>
                    </a:lnTo>
                    <a:lnTo>
                      <a:pt x="739" y="234"/>
                    </a:lnTo>
                    <a:lnTo>
                      <a:pt x="736" y="234"/>
                    </a:lnTo>
                    <a:lnTo>
                      <a:pt x="736" y="234"/>
                    </a:lnTo>
                    <a:lnTo>
                      <a:pt x="738" y="236"/>
                    </a:lnTo>
                    <a:lnTo>
                      <a:pt x="739" y="237"/>
                    </a:lnTo>
                    <a:lnTo>
                      <a:pt x="734" y="239"/>
                    </a:lnTo>
                    <a:lnTo>
                      <a:pt x="731" y="239"/>
                    </a:lnTo>
                    <a:lnTo>
                      <a:pt x="731" y="239"/>
                    </a:lnTo>
                    <a:lnTo>
                      <a:pt x="729" y="239"/>
                    </a:lnTo>
                    <a:lnTo>
                      <a:pt x="729" y="239"/>
                    </a:lnTo>
                    <a:lnTo>
                      <a:pt x="731" y="241"/>
                    </a:lnTo>
                    <a:lnTo>
                      <a:pt x="729" y="243"/>
                    </a:lnTo>
                    <a:lnTo>
                      <a:pt x="729" y="243"/>
                    </a:lnTo>
                    <a:lnTo>
                      <a:pt x="727" y="244"/>
                    </a:lnTo>
                    <a:lnTo>
                      <a:pt x="726" y="244"/>
                    </a:lnTo>
                    <a:lnTo>
                      <a:pt x="726" y="244"/>
                    </a:lnTo>
                    <a:lnTo>
                      <a:pt x="724" y="248"/>
                    </a:lnTo>
                    <a:lnTo>
                      <a:pt x="722" y="251"/>
                    </a:lnTo>
                    <a:lnTo>
                      <a:pt x="719" y="251"/>
                    </a:lnTo>
                    <a:lnTo>
                      <a:pt x="717" y="253"/>
                    </a:lnTo>
                    <a:lnTo>
                      <a:pt x="717" y="255"/>
                    </a:lnTo>
                    <a:lnTo>
                      <a:pt x="719" y="256"/>
                    </a:lnTo>
                    <a:lnTo>
                      <a:pt x="715" y="260"/>
                    </a:lnTo>
                    <a:lnTo>
                      <a:pt x="714" y="261"/>
                    </a:lnTo>
                    <a:lnTo>
                      <a:pt x="710" y="265"/>
                    </a:lnTo>
                    <a:lnTo>
                      <a:pt x="708" y="267"/>
                    </a:lnTo>
                    <a:lnTo>
                      <a:pt x="708" y="270"/>
                    </a:lnTo>
                    <a:lnTo>
                      <a:pt x="705" y="273"/>
                    </a:lnTo>
                    <a:lnTo>
                      <a:pt x="705" y="275"/>
                    </a:lnTo>
                    <a:lnTo>
                      <a:pt x="702" y="277"/>
                    </a:lnTo>
                    <a:lnTo>
                      <a:pt x="702" y="280"/>
                    </a:lnTo>
                    <a:lnTo>
                      <a:pt x="700" y="284"/>
                    </a:lnTo>
                    <a:lnTo>
                      <a:pt x="698" y="285"/>
                    </a:lnTo>
                    <a:lnTo>
                      <a:pt x="697" y="285"/>
                    </a:lnTo>
                    <a:lnTo>
                      <a:pt x="697" y="285"/>
                    </a:lnTo>
                    <a:lnTo>
                      <a:pt x="697" y="285"/>
                    </a:lnTo>
                    <a:lnTo>
                      <a:pt x="698" y="291"/>
                    </a:lnTo>
                    <a:lnTo>
                      <a:pt x="697" y="292"/>
                    </a:lnTo>
                    <a:lnTo>
                      <a:pt x="698" y="296"/>
                    </a:lnTo>
                    <a:lnTo>
                      <a:pt x="697" y="298"/>
                    </a:lnTo>
                    <a:lnTo>
                      <a:pt x="697" y="298"/>
                    </a:lnTo>
                    <a:lnTo>
                      <a:pt x="697" y="301"/>
                    </a:lnTo>
                    <a:lnTo>
                      <a:pt x="697" y="306"/>
                    </a:lnTo>
                    <a:lnTo>
                      <a:pt x="697" y="310"/>
                    </a:lnTo>
                    <a:lnTo>
                      <a:pt x="698" y="311"/>
                    </a:lnTo>
                    <a:lnTo>
                      <a:pt x="698" y="313"/>
                    </a:lnTo>
                    <a:lnTo>
                      <a:pt x="697" y="315"/>
                    </a:lnTo>
                    <a:lnTo>
                      <a:pt x="697" y="315"/>
                    </a:lnTo>
                    <a:lnTo>
                      <a:pt x="697" y="316"/>
                    </a:lnTo>
                    <a:lnTo>
                      <a:pt x="697" y="316"/>
                    </a:lnTo>
                    <a:lnTo>
                      <a:pt x="697" y="318"/>
                    </a:lnTo>
                    <a:lnTo>
                      <a:pt x="698" y="320"/>
                    </a:lnTo>
                    <a:lnTo>
                      <a:pt x="700" y="323"/>
                    </a:lnTo>
                    <a:lnTo>
                      <a:pt x="700" y="325"/>
                    </a:lnTo>
                    <a:lnTo>
                      <a:pt x="700" y="325"/>
                    </a:lnTo>
                    <a:lnTo>
                      <a:pt x="702" y="327"/>
                    </a:lnTo>
                    <a:lnTo>
                      <a:pt x="703" y="323"/>
                    </a:lnTo>
                    <a:lnTo>
                      <a:pt x="707" y="323"/>
                    </a:lnTo>
                    <a:lnTo>
                      <a:pt x="714" y="323"/>
                    </a:lnTo>
                    <a:lnTo>
                      <a:pt x="714" y="323"/>
                    </a:lnTo>
                    <a:lnTo>
                      <a:pt x="719" y="323"/>
                    </a:lnTo>
                    <a:lnTo>
                      <a:pt x="719" y="323"/>
                    </a:lnTo>
                    <a:lnTo>
                      <a:pt x="719" y="325"/>
                    </a:lnTo>
                    <a:lnTo>
                      <a:pt x="720" y="325"/>
                    </a:lnTo>
                    <a:lnTo>
                      <a:pt x="720" y="325"/>
                    </a:lnTo>
                    <a:lnTo>
                      <a:pt x="720" y="325"/>
                    </a:lnTo>
                    <a:lnTo>
                      <a:pt x="720" y="328"/>
                    </a:lnTo>
                    <a:lnTo>
                      <a:pt x="720" y="332"/>
                    </a:lnTo>
                    <a:lnTo>
                      <a:pt x="722" y="334"/>
                    </a:lnTo>
                    <a:lnTo>
                      <a:pt x="722" y="337"/>
                    </a:lnTo>
                    <a:lnTo>
                      <a:pt x="722" y="337"/>
                    </a:lnTo>
                    <a:lnTo>
                      <a:pt x="724" y="337"/>
                    </a:lnTo>
                    <a:lnTo>
                      <a:pt x="724" y="337"/>
                    </a:lnTo>
                    <a:lnTo>
                      <a:pt x="726" y="342"/>
                    </a:lnTo>
                    <a:lnTo>
                      <a:pt x="727" y="347"/>
                    </a:lnTo>
                    <a:lnTo>
                      <a:pt x="727" y="347"/>
                    </a:lnTo>
                    <a:lnTo>
                      <a:pt x="731" y="352"/>
                    </a:lnTo>
                    <a:lnTo>
                      <a:pt x="731" y="352"/>
                    </a:lnTo>
                    <a:lnTo>
                      <a:pt x="731" y="352"/>
                    </a:lnTo>
                    <a:lnTo>
                      <a:pt x="731" y="352"/>
                    </a:lnTo>
                    <a:lnTo>
                      <a:pt x="731" y="354"/>
                    </a:lnTo>
                    <a:lnTo>
                      <a:pt x="731" y="354"/>
                    </a:lnTo>
                    <a:lnTo>
                      <a:pt x="729" y="361"/>
                    </a:lnTo>
                    <a:lnTo>
                      <a:pt x="729" y="363"/>
                    </a:lnTo>
                    <a:lnTo>
                      <a:pt x="729" y="363"/>
                    </a:lnTo>
                    <a:lnTo>
                      <a:pt x="729" y="363"/>
                    </a:lnTo>
                    <a:lnTo>
                      <a:pt x="729" y="363"/>
                    </a:lnTo>
                    <a:lnTo>
                      <a:pt x="734" y="361"/>
                    </a:lnTo>
                    <a:lnTo>
                      <a:pt x="738" y="359"/>
                    </a:lnTo>
                    <a:lnTo>
                      <a:pt x="741" y="359"/>
                    </a:lnTo>
                    <a:lnTo>
                      <a:pt x="744" y="358"/>
                    </a:lnTo>
                    <a:lnTo>
                      <a:pt x="744" y="358"/>
                    </a:lnTo>
                    <a:lnTo>
                      <a:pt x="746" y="358"/>
                    </a:lnTo>
                    <a:lnTo>
                      <a:pt x="748" y="356"/>
                    </a:lnTo>
                    <a:lnTo>
                      <a:pt x="748" y="356"/>
                    </a:lnTo>
                    <a:lnTo>
                      <a:pt x="751" y="356"/>
                    </a:lnTo>
                    <a:lnTo>
                      <a:pt x="751" y="356"/>
                    </a:lnTo>
                    <a:lnTo>
                      <a:pt x="753" y="356"/>
                    </a:lnTo>
                    <a:lnTo>
                      <a:pt x="753" y="356"/>
                    </a:lnTo>
                    <a:lnTo>
                      <a:pt x="755" y="354"/>
                    </a:lnTo>
                    <a:lnTo>
                      <a:pt x="755" y="354"/>
                    </a:lnTo>
                    <a:lnTo>
                      <a:pt x="758" y="356"/>
                    </a:lnTo>
                    <a:lnTo>
                      <a:pt x="758" y="356"/>
                    </a:lnTo>
                    <a:lnTo>
                      <a:pt x="763" y="361"/>
                    </a:lnTo>
                    <a:lnTo>
                      <a:pt x="767" y="361"/>
                    </a:lnTo>
                    <a:lnTo>
                      <a:pt x="767" y="361"/>
                    </a:lnTo>
                    <a:lnTo>
                      <a:pt x="768" y="361"/>
                    </a:lnTo>
                    <a:lnTo>
                      <a:pt x="768" y="361"/>
                    </a:lnTo>
                    <a:lnTo>
                      <a:pt x="770" y="361"/>
                    </a:lnTo>
                    <a:lnTo>
                      <a:pt x="770" y="363"/>
                    </a:lnTo>
                    <a:lnTo>
                      <a:pt x="772" y="361"/>
                    </a:lnTo>
                    <a:lnTo>
                      <a:pt x="772" y="361"/>
                    </a:lnTo>
                    <a:lnTo>
                      <a:pt x="772" y="361"/>
                    </a:lnTo>
                    <a:lnTo>
                      <a:pt x="772" y="361"/>
                    </a:lnTo>
                    <a:lnTo>
                      <a:pt x="774" y="363"/>
                    </a:lnTo>
                    <a:lnTo>
                      <a:pt x="774" y="363"/>
                    </a:lnTo>
                    <a:lnTo>
                      <a:pt x="779" y="363"/>
                    </a:lnTo>
                    <a:lnTo>
                      <a:pt x="780" y="363"/>
                    </a:lnTo>
                    <a:lnTo>
                      <a:pt x="784" y="364"/>
                    </a:lnTo>
                    <a:lnTo>
                      <a:pt x="787" y="368"/>
                    </a:lnTo>
                    <a:lnTo>
                      <a:pt x="791" y="370"/>
                    </a:lnTo>
                    <a:lnTo>
                      <a:pt x="799" y="375"/>
                    </a:lnTo>
                    <a:lnTo>
                      <a:pt x="801" y="380"/>
                    </a:lnTo>
                    <a:lnTo>
                      <a:pt x="803" y="382"/>
                    </a:lnTo>
                    <a:lnTo>
                      <a:pt x="806" y="382"/>
                    </a:lnTo>
                    <a:lnTo>
                      <a:pt x="806" y="382"/>
                    </a:lnTo>
                    <a:lnTo>
                      <a:pt x="811" y="383"/>
                    </a:lnTo>
                    <a:lnTo>
                      <a:pt x="811" y="383"/>
                    </a:lnTo>
                    <a:lnTo>
                      <a:pt x="820" y="387"/>
                    </a:lnTo>
                    <a:lnTo>
                      <a:pt x="821" y="387"/>
                    </a:lnTo>
                    <a:lnTo>
                      <a:pt x="821" y="387"/>
                    </a:lnTo>
                    <a:lnTo>
                      <a:pt x="825" y="389"/>
                    </a:lnTo>
                    <a:lnTo>
                      <a:pt x="825" y="389"/>
                    </a:lnTo>
                    <a:lnTo>
                      <a:pt x="830" y="390"/>
                    </a:lnTo>
                    <a:lnTo>
                      <a:pt x="833" y="392"/>
                    </a:lnTo>
                    <a:lnTo>
                      <a:pt x="839" y="395"/>
                    </a:lnTo>
                    <a:lnTo>
                      <a:pt x="839" y="399"/>
                    </a:lnTo>
                    <a:lnTo>
                      <a:pt x="840" y="399"/>
                    </a:lnTo>
                    <a:lnTo>
                      <a:pt x="847" y="399"/>
                    </a:lnTo>
                    <a:lnTo>
                      <a:pt x="849" y="399"/>
                    </a:lnTo>
                    <a:lnTo>
                      <a:pt x="854" y="399"/>
                    </a:lnTo>
                    <a:lnTo>
                      <a:pt x="861" y="397"/>
                    </a:lnTo>
                    <a:lnTo>
                      <a:pt x="862" y="401"/>
                    </a:lnTo>
                    <a:lnTo>
                      <a:pt x="864" y="401"/>
                    </a:lnTo>
                    <a:lnTo>
                      <a:pt x="869" y="401"/>
                    </a:lnTo>
                    <a:lnTo>
                      <a:pt x="871" y="402"/>
                    </a:lnTo>
                    <a:lnTo>
                      <a:pt x="873" y="402"/>
                    </a:lnTo>
                    <a:lnTo>
                      <a:pt x="873" y="402"/>
                    </a:lnTo>
                    <a:lnTo>
                      <a:pt x="880" y="401"/>
                    </a:lnTo>
                    <a:lnTo>
                      <a:pt x="880" y="401"/>
                    </a:lnTo>
                    <a:lnTo>
                      <a:pt x="881" y="401"/>
                    </a:lnTo>
                    <a:lnTo>
                      <a:pt x="881" y="401"/>
                    </a:lnTo>
                    <a:lnTo>
                      <a:pt x="881" y="401"/>
                    </a:lnTo>
                    <a:lnTo>
                      <a:pt x="883" y="402"/>
                    </a:lnTo>
                    <a:lnTo>
                      <a:pt x="883" y="402"/>
                    </a:lnTo>
                    <a:lnTo>
                      <a:pt x="883" y="404"/>
                    </a:lnTo>
                    <a:lnTo>
                      <a:pt x="883" y="404"/>
                    </a:lnTo>
                    <a:lnTo>
                      <a:pt x="885" y="406"/>
                    </a:lnTo>
                    <a:lnTo>
                      <a:pt x="885" y="406"/>
                    </a:lnTo>
                    <a:lnTo>
                      <a:pt x="885" y="409"/>
                    </a:lnTo>
                    <a:lnTo>
                      <a:pt x="885" y="413"/>
                    </a:lnTo>
                    <a:lnTo>
                      <a:pt x="883" y="418"/>
                    </a:lnTo>
                    <a:lnTo>
                      <a:pt x="883" y="419"/>
                    </a:lnTo>
                    <a:lnTo>
                      <a:pt x="883" y="423"/>
                    </a:lnTo>
                    <a:lnTo>
                      <a:pt x="885" y="428"/>
                    </a:lnTo>
                    <a:lnTo>
                      <a:pt x="886" y="433"/>
                    </a:lnTo>
                    <a:lnTo>
                      <a:pt x="886" y="437"/>
                    </a:lnTo>
                    <a:lnTo>
                      <a:pt x="885" y="442"/>
                    </a:lnTo>
                    <a:lnTo>
                      <a:pt x="885" y="443"/>
                    </a:lnTo>
                    <a:lnTo>
                      <a:pt x="885" y="447"/>
                    </a:lnTo>
                    <a:lnTo>
                      <a:pt x="885" y="447"/>
                    </a:lnTo>
                    <a:lnTo>
                      <a:pt x="888" y="449"/>
                    </a:lnTo>
                    <a:lnTo>
                      <a:pt x="892" y="452"/>
                    </a:lnTo>
                    <a:lnTo>
                      <a:pt x="893" y="456"/>
                    </a:lnTo>
                    <a:lnTo>
                      <a:pt x="893" y="457"/>
                    </a:lnTo>
                    <a:lnTo>
                      <a:pt x="895" y="461"/>
                    </a:lnTo>
                    <a:lnTo>
                      <a:pt x="893" y="462"/>
                    </a:lnTo>
                    <a:lnTo>
                      <a:pt x="893" y="462"/>
                    </a:lnTo>
                    <a:lnTo>
                      <a:pt x="895" y="462"/>
                    </a:lnTo>
                    <a:lnTo>
                      <a:pt x="895" y="462"/>
                    </a:lnTo>
                    <a:lnTo>
                      <a:pt x="897" y="462"/>
                    </a:lnTo>
                    <a:lnTo>
                      <a:pt x="897" y="462"/>
                    </a:lnTo>
                    <a:lnTo>
                      <a:pt x="902" y="464"/>
                    </a:lnTo>
                    <a:lnTo>
                      <a:pt x="904" y="468"/>
                    </a:lnTo>
                    <a:lnTo>
                      <a:pt x="905" y="469"/>
                    </a:lnTo>
                    <a:lnTo>
                      <a:pt x="910" y="471"/>
                    </a:lnTo>
                    <a:lnTo>
                      <a:pt x="910" y="474"/>
                    </a:lnTo>
                    <a:lnTo>
                      <a:pt x="912" y="478"/>
                    </a:lnTo>
                    <a:lnTo>
                      <a:pt x="912" y="480"/>
                    </a:lnTo>
                    <a:lnTo>
                      <a:pt x="912" y="480"/>
                    </a:lnTo>
                    <a:lnTo>
                      <a:pt x="910" y="481"/>
                    </a:lnTo>
                    <a:lnTo>
                      <a:pt x="910" y="481"/>
                    </a:lnTo>
                    <a:lnTo>
                      <a:pt x="916" y="480"/>
                    </a:lnTo>
                    <a:lnTo>
                      <a:pt x="916" y="480"/>
                    </a:lnTo>
                    <a:lnTo>
                      <a:pt x="921" y="481"/>
                    </a:lnTo>
                    <a:lnTo>
                      <a:pt x="921" y="481"/>
                    </a:lnTo>
                    <a:lnTo>
                      <a:pt x="922" y="483"/>
                    </a:lnTo>
                    <a:lnTo>
                      <a:pt x="921" y="481"/>
                    </a:lnTo>
                    <a:lnTo>
                      <a:pt x="922" y="478"/>
                    </a:lnTo>
                    <a:lnTo>
                      <a:pt x="924" y="476"/>
                    </a:lnTo>
                    <a:lnTo>
                      <a:pt x="926" y="474"/>
                    </a:lnTo>
                    <a:lnTo>
                      <a:pt x="929" y="474"/>
                    </a:lnTo>
                    <a:lnTo>
                      <a:pt x="929" y="474"/>
                    </a:lnTo>
                    <a:lnTo>
                      <a:pt x="929" y="474"/>
                    </a:lnTo>
                    <a:lnTo>
                      <a:pt x="931" y="476"/>
                    </a:lnTo>
                    <a:lnTo>
                      <a:pt x="931" y="476"/>
                    </a:lnTo>
                    <a:lnTo>
                      <a:pt x="931" y="478"/>
                    </a:lnTo>
                    <a:lnTo>
                      <a:pt x="931" y="478"/>
                    </a:lnTo>
                    <a:lnTo>
                      <a:pt x="933" y="480"/>
                    </a:lnTo>
                    <a:lnTo>
                      <a:pt x="933" y="480"/>
                    </a:lnTo>
                    <a:lnTo>
                      <a:pt x="934" y="478"/>
                    </a:lnTo>
                    <a:lnTo>
                      <a:pt x="934" y="478"/>
                    </a:lnTo>
                    <a:lnTo>
                      <a:pt x="936" y="478"/>
                    </a:lnTo>
                    <a:lnTo>
                      <a:pt x="936" y="478"/>
                    </a:lnTo>
                    <a:lnTo>
                      <a:pt x="933" y="474"/>
                    </a:lnTo>
                    <a:lnTo>
                      <a:pt x="933" y="474"/>
                    </a:lnTo>
                    <a:lnTo>
                      <a:pt x="933" y="469"/>
                    </a:lnTo>
                    <a:lnTo>
                      <a:pt x="934" y="466"/>
                    </a:lnTo>
                    <a:lnTo>
                      <a:pt x="938" y="462"/>
                    </a:lnTo>
                    <a:lnTo>
                      <a:pt x="938" y="462"/>
                    </a:lnTo>
                    <a:lnTo>
                      <a:pt x="938" y="461"/>
                    </a:lnTo>
                    <a:lnTo>
                      <a:pt x="938" y="459"/>
                    </a:lnTo>
                    <a:lnTo>
                      <a:pt x="936" y="457"/>
                    </a:lnTo>
                    <a:lnTo>
                      <a:pt x="936" y="457"/>
                    </a:lnTo>
                    <a:lnTo>
                      <a:pt x="934" y="452"/>
                    </a:lnTo>
                    <a:lnTo>
                      <a:pt x="934" y="452"/>
                    </a:lnTo>
                    <a:lnTo>
                      <a:pt x="934" y="452"/>
                    </a:lnTo>
                    <a:lnTo>
                      <a:pt x="934" y="452"/>
                    </a:lnTo>
                    <a:lnTo>
                      <a:pt x="934" y="450"/>
                    </a:lnTo>
                    <a:lnTo>
                      <a:pt x="934" y="450"/>
                    </a:lnTo>
                    <a:lnTo>
                      <a:pt x="933" y="445"/>
                    </a:lnTo>
                    <a:lnTo>
                      <a:pt x="931" y="440"/>
                    </a:lnTo>
                    <a:lnTo>
                      <a:pt x="931" y="437"/>
                    </a:lnTo>
                    <a:lnTo>
                      <a:pt x="929" y="433"/>
                    </a:lnTo>
                    <a:lnTo>
                      <a:pt x="929" y="431"/>
                    </a:lnTo>
                    <a:lnTo>
                      <a:pt x="929" y="431"/>
                    </a:lnTo>
                    <a:lnTo>
                      <a:pt x="931" y="430"/>
                    </a:lnTo>
                    <a:lnTo>
                      <a:pt x="931" y="430"/>
                    </a:lnTo>
                    <a:lnTo>
                      <a:pt x="929" y="430"/>
                    </a:lnTo>
                    <a:lnTo>
                      <a:pt x="929" y="430"/>
                    </a:lnTo>
                    <a:lnTo>
                      <a:pt x="929" y="425"/>
                    </a:lnTo>
                    <a:lnTo>
                      <a:pt x="926" y="426"/>
                    </a:lnTo>
                    <a:lnTo>
                      <a:pt x="926" y="423"/>
                    </a:lnTo>
                    <a:lnTo>
                      <a:pt x="924" y="419"/>
                    </a:lnTo>
                    <a:lnTo>
                      <a:pt x="924" y="418"/>
                    </a:lnTo>
                    <a:lnTo>
                      <a:pt x="919" y="413"/>
                    </a:lnTo>
                    <a:lnTo>
                      <a:pt x="924" y="409"/>
                    </a:lnTo>
                    <a:lnTo>
                      <a:pt x="929" y="407"/>
                    </a:lnTo>
                    <a:lnTo>
                      <a:pt x="933" y="406"/>
                    </a:lnTo>
                    <a:lnTo>
                      <a:pt x="936" y="404"/>
                    </a:lnTo>
                    <a:lnTo>
                      <a:pt x="941" y="402"/>
                    </a:lnTo>
                    <a:lnTo>
                      <a:pt x="946" y="401"/>
                    </a:lnTo>
                    <a:lnTo>
                      <a:pt x="951" y="395"/>
                    </a:lnTo>
                    <a:lnTo>
                      <a:pt x="955" y="394"/>
                    </a:lnTo>
                    <a:lnTo>
                      <a:pt x="957" y="392"/>
                    </a:lnTo>
                    <a:lnTo>
                      <a:pt x="960" y="389"/>
                    </a:lnTo>
                    <a:lnTo>
                      <a:pt x="963" y="385"/>
                    </a:lnTo>
                    <a:lnTo>
                      <a:pt x="967" y="382"/>
                    </a:lnTo>
                    <a:lnTo>
                      <a:pt x="969" y="378"/>
                    </a:lnTo>
                    <a:lnTo>
                      <a:pt x="969" y="375"/>
                    </a:lnTo>
                    <a:lnTo>
                      <a:pt x="969" y="375"/>
                    </a:lnTo>
                    <a:lnTo>
                      <a:pt x="969" y="371"/>
                    </a:lnTo>
                    <a:lnTo>
                      <a:pt x="969" y="371"/>
                    </a:lnTo>
                    <a:lnTo>
                      <a:pt x="969" y="368"/>
                    </a:lnTo>
                    <a:lnTo>
                      <a:pt x="969" y="366"/>
                    </a:lnTo>
                    <a:lnTo>
                      <a:pt x="967" y="358"/>
                    </a:lnTo>
                    <a:lnTo>
                      <a:pt x="965" y="354"/>
                    </a:lnTo>
                    <a:lnTo>
                      <a:pt x="963" y="351"/>
                    </a:lnTo>
                    <a:lnTo>
                      <a:pt x="960" y="346"/>
                    </a:lnTo>
                    <a:lnTo>
                      <a:pt x="957" y="340"/>
                    </a:lnTo>
                    <a:lnTo>
                      <a:pt x="953" y="339"/>
                    </a:lnTo>
                    <a:lnTo>
                      <a:pt x="951" y="337"/>
                    </a:lnTo>
                    <a:lnTo>
                      <a:pt x="948" y="335"/>
                    </a:lnTo>
                    <a:lnTo>
                      <a:pt x="943" y="332"/>
                    </a:lnTo>
                    <a:lnTo>
                      <a:pt x="943" y="330"/>
                    </a:lnTo>
                    <a:lnTo>
                      <a:pt x="943" y="330"/>
                    </a:lnTo>
                    <a:lnTo>
                      <a:pt x="941" y="330"/>
                    </a:lnTo>
                    <a:lnTo>
                      <a:pt x="941" y="330"/>
                    </a:lnTo>
                    <a:lnTo>
                      <a:pt x="939" y="330"/>
                    </a:lnTo>
                    <a:lnTo>
                      <a:pt x="939" y="330"/>
                    </a:lnTo>
                    <a:lnTo>
                      <a:pt x="938" y="330"/>
                    </a:lnTo>
                    <a:lnTo>
                      <a:pt x="938" y="328"/>
                    </a:lnTo>
                    <a:lnTo>
                      <a:pt x="938" y="328"/>
                    </a:lnTo>
                    <a:lnTo>
                      <a:pt x="938" y="325"/>
                    </a:lnTo>
                    <a:lnTo>
                      <a:pt x="938" y="325"/>
                    </a:lnTo>
                    <a:lnTo>
                      <a:pt x="938" y="322"/>
                    </a:lnTo>
                    <a:lnTo>
                      <a:pt x="938" y="322"/>
                    </a:lnTo>
                    <a:lnTo>
                      <a:pt x="939" y="322"/>
                    </a:lnTo>
                    <a:lnTo>
                      <a:pt x="939" y="322"/>
                    </a:lnTo>
                    <a:lnTo>
                      <a:pt x="941" y="320"/>
                    </a:lnTo>
                    <a:lnTo>
                      <a:pt x="941" y="320"/>
                    </a:lnTo>
                    <a:lnTo>
                      <a:pt x="941" y="318"/>
                    </a:lnTo>
                    <a:lnTo>
                      <a:pt x="941" y="318"/>
                    </a:lnTo>
                    <a:lnTo>
                      <a:pt x="941" y="316"/>
                    </a:lnTo>
                    <a:lnTo>
                      <a:pt x="941" y="316"/>
                    </a:lnTo>
                    <a:lnTo>
                      <a:pt x="946" y="315"/>
                    </a:lnTo>
                    <a:lnTo>
                      <a:pt x="946" y="315"/>
                    </a:lnTo>
                    <a:lnTo>
                      <a:pt x="948" y="313"/>
                    </a:lnTo>
                    <a:lnTo>
                      <a:pt x="948" y="313"/>
                    </a:lnTo>
                    <a:lnTo>
                      <a:pt x="948" y="310"/>
                    </a:lnTo>
                    <a:lnTo>
                      <a:pt x="948" y="310"/>
                    </a:lnTo>
                    <a:lnTo>
                      <a:pt x="948" y="308"/>
                    </a:lnTo>
                    <a:lnTo>
                      <a:pt x="948" y="308"/>
                    </a:lnTo>
                    <a:lnTo>
                      <a:pt x="950" y="304"/>
                    </a:lnTo>
                    <a:lnTo>
                      <a:pt x="950" y="304"/>
                    </a:lnTo>
                    <a:lnTo>
                      <a:pt x="955" y="304"/>
                    </a:lnTo>
                    <a:lnTo>
                      <a:pt x="955" y="303"/>
                    </a:lnTo>
                    <a:lnTo>
                      <a:pt x="955" y="301"/>
                    </a:lnTo>
                    <a:lnTo>
                      <a:pt x="955" y="299"/>
                    </a:lnTo>
                    <a:lnTo>
                      <a:pt x="955" y="299"/>
                    </a:lnTo>
                    <a:lnTo>
                      <a:pt x="955" y="298"/>
                    </a:lnTo>
                    <a:lnTo>
                      <a:pt x="955" y="298"/>
                    </a:lnTo>
                    <a:lnTo>
                      <a:pt x="951" y="294"/>
                    </a:lnTo>
                    <a:lnTo>
                      <a:pt x="951" y="294"/>
                    </a:lnTo>
                    <a:lnTo>
                      <a:pt x="951" y="291"/>
                    </a:lnTo>
                    <a:lnTo>
                      <a:pt x="951" y="291"/>
                    </a:lnTo>
                    <a:lnTo>
                      <a:pt x="950" y="289"/>
                    </a:lnTo>
                    <a:lnTo>
                      <a:pt x="950" y="289"/>
                    </a:lnTo>
                    <a:lnTo>
                      <a:pt x="951" y="285"/>
                    </a:lnTo>
                    <a:lnTo>
                      <a:pt x="950" y="284"/>
                    </a:lnTo>
                    <a:lnTo>
                      <a:pt x="948" y="282"/>
                    </a:lnTo>
                    <a:lnTo>
                      <a:pt x="945" y="280"/>
                    </a:lnTo>
                    <a:lnTo>
                      <a:pt x="945" y="277"/>
                    </a:lnTo>
                    <a:lnTo>
                      <a:pt x="948" y="272"/>
                    </a:lnTo>
                    <a:lnTo>
                      <a:pt x="950" y="270"/>
                    </a:lnTo>
                    <a:lnTo>
                      <a:pt x="950" y="265"/>
                    </a:lnTo>
                    <a:lnTo>
                      <a:pt x="950" y="263"/>
                    </a:lnTo>
                    <a:lnTo>
                      <a:pt x="951" y="263"/>
                    </a:lnTo>
                    <a:lnTo>
                      <a:pt x="951" y="261"/>
                    </a:lnTo>
                    <a:lnTo>
                      <a:pt x="951" y="261"/>
                    </a:lnTo>
                    <a:lnTo>
                      <a:pt x="951" y="261"/>
                    </a:lnTo>
                    <a:lnTo>
                      <a:pt x="951" y="261"/>
                    </a:lnTo>
                    <a:lnTo>
                      <a:pt x="948" y="260"/>
                    </a:lnTo>
                    <a:lnTo>
                      <a:pt x="946" y="258"/>
                    </a:lnTo>
                    <a:lnTo>
                      <a:pt x="945" y="253"/>
                    </a:lnTo>
                    <a:lnTo>
                      <a:pt x="945" y="249"/>
                    </a:lnTo>
                    <a:lnTo>
                      <a:pt x="945" y="246"/>
                    </a:lnTo>
                    <a:lnTo>
                      <a:pt x="945" y="246"/>
                    </a:lnTo>
                    <a:lnTo>
                      <a:pt x="945" y="244"/>
                    </a:lnTo>
                    <a:lnTo>
                      <a:pt x="946" y="241"/>
                    </a:lnTo>
                    <a:lnTo>
                      <a:pt x="950" y="239"/>
                    </a:lnTo>
                    <a:lnTo>
                      <a:pt x="955" y="237"/>
                    </a:lnTo>
                    <a:lnTo>
                      <a:pt x="960" y="236"/>
                    </a:lnTo>
                    <a:lnTo>
                      <a:pt x="965" y="237"/>
                    </a:lnTo>
                    <a:lnTo>
                      <a:pt x="970" y="239"/>
                    </a:lnTo>
                    <a:lnTo>
                      <a:pt x="974" y="239"/>
                    </a:lnTo>
                    <a:lnTo>
                      <a:pt x="977" y="241"/>
                    </a:lnTo>
                    <a:lnTo>
                      <a:pt x="982" y="243"/>
                    </a:lnTo>
                    <a:lnTo>
                      <a:pt x="982" y="244"/>
                    </a:lnTo>
                    <a:lnTo>
                      <a:pt x="982" y="244"/>
                    </a:lnTo>
                    <a:lnTo>
                      <a:pt x="987" y="244"/>
                    </a:lnTo>
                    <a:lnTo>
                      <a:pt x="992" y="244"/>
                    </a:lnTo>
                    <a:lnTo>
                      <a:pt x="998" y="246"/>
                    </a:lnTo>
                    <a:lnTo>
                      <a:pt x="999" y="244"/>
                    </a:lnTo>
                    <a:lnTo>
                      <a:pt x="1004" y="243"/>
                    </a:lnTo>
                    <a:lnTo>
                      <a:pt x="1006" y="241"/>
                    </a:lnTo>
                    <a:lnTo>
                      <a:pt x="1010" y="239"/>
                    </a:lnTo>
                    <a:lnTo>
                      <a:pt x="1010" y="239"/>
                    </a:lnTo>
                    <a:lnTo>
                      <a:pt x="1010" y="239"/>
                    </a:lnTo>
                    <a:lnTo>
                      <a:pt x="1013" y="239"/>
                    </a:lnTo>
                    <a:lnTo>
                      <a:pt x="1013" y="239"/>
                    </a:lnTo>
                    <a:lnTo>
                      <a:pt x="1016" y="241"/>
                    </a:lnTo>
                    <a:lnTo>
                      <a:pt x="1020" y="244"/>
                    </a:lnTo>
                    <a:lnTo>
                      <a:pt x="1022" y="244"/>
                    </a:lnTo>
                    <a:lnTo>
                      <a:pt x="1023" y="246"/>
                    </a:lnTo>
                    <a:lnTo>
                      <a:pt x="1028" y="246"/>
                    </a:lnTo>
                    <a:lnTo>
                      <a:pt x="1028" y="249"/>
                    </a:lnTo>
                    <a:lnTo>
                      <a:pt x="1028" y="251"/>
                    </a:lnTo>
                    <a:lnTo>
                      <a:pt x="1028" y="251"/>
                    </a:lnTo>
                    <a:lnTo>
                      <a:pt x="1030" y="251"/>
                    </a:lnTo>
                    <a:lnTo>
                      <a:pt x="1030" y="251"/>
                    </a:lnTo>
                    <a:lnTo>
                      <a:pt x="1035" y="253"/>
                    </a:lnTo>
                    <a:lnTo>
                      <a:pt x="1035" y="253"/>
                    </a:lnTo>
                    <a:lnTo>
                      <a:pt x="1035" y="255"/>
                    </a:lnTo>
                    <a:lnTo>
                      <a:pt x="1035" y="255"/>
                    </a:lnTo>
                    <a:lnTo>
                      <a:pt x="1035" y="256"/>
                    </a:lnTo>
                    <a:lnTo>
                      <a:pt x="1035" y="256"/>
                    </a:lnTo>
                    <a:lnTo>
                      <a:pt x="1037" y="258"/>
                    </a:lnTo>
                    <a:lnTo>
                      <a:pt x="1037" y="258"/>
                    </a:lnTo>
                    <a:lnTo>
                      <a:pt x="1040" y="258"/>
                    </a:lnTo>
                    <a:lnTo>
                      <a:pt x="1040" y="258"/>
                    </a:lnTo>
                    <a:lnTo>
                      <a:pt x="1040" y="258"/>
                    </a:lnTo>
                    <a:lnTo>
                      <a:pt x="1042" y="258"/>
                    </a:lnTo>
                    <a:lnTo>
                      <a:pt x="1042" y="260"/>
                    </a:lnTo>
                    <a:lnTo>
                      <a:pt x="1042" y="260"/>
                    </a:lnTo>
                    <a:lnTo>
                      <a:pt x="1042" y="261"/>
                    </a:lnTo>
                    <a:lnTo>
                      <a:pt x="1042" y="261"/>
                    </a:lnTo>
                    <a:lnTo>
                      <a:pt x="1042" y="261"/>
                    </a:lnTo>
                    <a:lnTo>
                      <a:pt x="1042" y="263"/>
                    </a:lnTo>
                    <a:lnTo>
                      <a:pt x="1042" y="265"/>
                    </a:lnTo>
                    <a:lnTo>
                      <a:pt x="1046" y="268"/>
                    </a:lnTo>
                    <a:lnTo>
                      <a:pt x="1049" y="270"/>
                    </a:lnTo>
                    <a:lnTo>
                      <a:pt x="1052" y="272"/>
                    </a:lnTo>
                    <a:lnTo>
                      <a:pt x="1054" y="272"/>
                    </a:lnTo>
                    <a:lnTo>
                      <a:pt x="1058" y="273"/>
                    </a:lnTo>
                    <a:lnTo>
                      <a:pt x="1061" y="272"/>
                    </a:lnTo>
                    <a:lnTo>
                      <a:pt x="1063" y="272"/>
                    </a:lnTo>
                    <a:lnTo>
                      <a:pt x="1064" y="272"/>
                    </a:lnTo>
                    <a:lnTo>
                      <a:pt x="1064" y="272"/>
                    </a:lnTo>
                    <a:lnTo>
                      <a:pt x="1066" y="273"/>
                    </a:lnTo>
                    <a:lnTo>
                      <a:pt x="1066" y="275"/>
                    </a:lnTo>
                    <a:lnTo>
                      <a:pt x="1066" y="275"/>
                    </a:lnTo>
                    <a:lnTo>
                      <a:pt x="1066" y="275"/>
                    </a:lnTo>
                    <a:lnTo>
                      <a:pt x="1068" y="275"/>
                    </a:lnTo>
                    <a:lnTo>
                      <a:pt x="1071" y="273"/>
                    </a:lnTo>
                    <a:lnTo>
                      <a:pt x="1071" y="273"/>
                    </a:lnTo>
                    <a:lnTo>
                      <a:pt x="1073" y="273"/>
                    </a:lnTo>
                    <a:lnTo>
                      <a:pt x="1073" y="273"/>
                    </a:lnTo>
                    <a:lnTo>
                      <a:pt x="1075" y="273"/>
                    </a:lnTo>
                    <a:lnTo>
                      <a:pt x="1076" y="275"/>
                    </a:lnTo>
                    <a:lnTo>
                      <a:pt x="1076" y="275"/>
                    </a:lnTo>
                    <a:lnTo>
                      <a:pt x="1076" y="277"/>
                    </a:lnTo>
                    <a:lnTo>
                      <a:pt x="1076" y="279"/>
                    </a:lnTo>
                    <a:lnTo>
                      <a:pt x="1076" y="280"/>
                    </a:lnTo>
                    <a:lnTo>
                      <a:pt x="1076" y="280"/>
                    </a:lnTo>
                    <a:lnTo>
                      <a:pt x="1075" y="280"/>
                    </a:lnTo>
                    <a:lnTo>
                      <a:pt x="1075" y="280"/>
                    </a:lnTo>
                    <a:lnTo>
                      <a:pt x="1073" y="284"/>
                    </a:lnTo>
                    <a:lnTo>
                      <a:pt x="1073" y="284"/>
                    </a:lnTo>
                    <a:lnTo>
                      <a:pt x="1073" y="284"/>
                    </a:lnTo>
                    <a:lnTo>
                      <a:pt x="1073" y="285"/>
                    </a:lnTo>
                    <a:lnTo>
                      <a:pt x="1073" y="287"/>
                    </a:lnTo>
                    <a:lnTo>
                      <a:pt x="1073" y="287"/>
                    </a:lnTo>
                    <a:lnTo>
                      <a:pt x="1073" y="289"/>
                    </a:lnTo>
                    <a:lnTo>
                      <a:pt x="1075" y="291"/>
                    </a:lnTo>
                    <a:lnTo>
                      <a:pt x="1075" y="291"/>
                    </a:lnTo>
                    <a:lnTo>
                      <a:pt x="1073" y="296"/>
                    </a:lnTo>
                    <a:lnTo>
                      <a:pt x="1073" y="298"/>
                    </a:lnTo>
                    <a:lnTo>
                      <a:pt x="1071" y="298"/>
                    </a:lnTo>
                    <a:lnTo>
                      <a:pt x="1071" y="298"/>
                    </a:lnTo>
                    <a:lnTo>
                      <a:pt x="1071" y="298"/>
                    </a:lnTo>
                    <a:lnTo>
                      <a:pt x="1071" y="298"/>
                    </a:lnTo>
                    <a:lnTo>
                      <a:pt x="1069" y="298"/>
                    </a:lnTo>
                    <a:lnTo>
                      <a:pt x="1071" y="299"/>
                    </a:lnTo>
                    <a:lnTo>
                      <a:pt x="1075" y="301"/>
                    </a:lnTo>
                    <a:lnTo>
                      <a:pt x="1075" y="304"/>
                    </a:lnTo>
                    <a:lnTo>
                      <a:pt x="1075" y="304"/>
                    </a:lnTo>
                    <a:lnTo>
                      <a:pt x="1075" y="308"/>
                    </a:lnTo>
                    <a:lnTo>
                      <a:pt x="1073" y="308"/>
                    </a:lnTo>
                    <a:lnTo>
                      <a:pt x="1073" y="308"/>
                    </a:lnTo>
                    <a:lnTo>
                      <a:pt x="1075" y="311"/>
                    </a:lnTo>
                    <a:lnTo>
                      <a:pt x="1080" y="311"/>
                    </a:lnTo>
                    <a:lnTo>
                      <a:pt x="1078" y="315"/>
                    </a:lnTo>
                    <a:lnTo>
                      <a:pt x="1078" y="316"/>
                    </a:lnTo>
                    <a:lnTo>
                      <a:pt x="1076" y="320"/>
                    </a:lnTo>
                    <a:lnTo>
                      <a:pt x="1076" y="322"/>
                    </a:lnTo>
                    <a:lnTo>
                      <a:pt x="1076" y="322"/>
                    </a:lnTo>
                    <a:lnTo>
                      <a:pt x="1076" y="322"/>
                    </a:lnTo>
                    <a:lnTo>
                      <a:pt x="1081" y="320"/>
                    </a:lnTo>
                    <a:lnTo>
                      <a:pt x="1088" y="320"/>
                    </a:lnTo>
                    <a:lnTo>
                      <a:pt x="1090" y="322"/>
                    </a:lnTo>
                    <a:lnTo>
                      <a:pt x="1092" y="325"/>
                    </a:lnTo>
                    <a:lnTo>
                      <a:pt x="1093" y="328"/>
                    </a:lnTo>
                    <a:lnTo>
                      <a:pt x="1093" y="328"/>
                    </a:lnTo>
                    <a:lnTo>
                      <a:pt x="1099" y="327"/>
                    </a:lnTo>
                    <a:lnTo>
                      <a:pt x="1099" y="330"/>
                    </a:lnTo>
                    <a:lnTo>
                      <a:pt x="1100" y="334"/>
                    </a:lnTo>
                    <a:lnTo>
                      <a:pt x="1100" y="334"/>
                    </a:lnTo>
                    <a:lnTo>
                      <a:pt x="1104" y="335"/>
                    </a:lnTo>
                    <a:lnTo>
                      <a:pt x="1105" y="334"/>
                    </a:lnTo>
                    <a:lnTo>
                      <a:pt x="1107" y="332"/>
                    </a:lnTo>
                    <a:lnTo>
                      <a:pt x="1111" y="330"/>
                    </a:lnTo>
                    <a:lnTo>
                      <a:pt x="1114" y="330"/>
                    </a:lnTo>
                    <a:lnTo>
                      <a:pt x="1114" y="330"/>
                    </a:lnTo>
                    <a:lnTo>
                      <a:pt x="1116" y="328"/>
                    </a:lnTo>
                    <a:lnTo>
                      <a:pt x="1116" y="328"/>
                    </a:lnTo>
                    <a:lnTo>
                      <a:pt x="1117" y="328"/>
                    </a:lnTo>
                    <a:lnTo>
                      <a:pt x="1117" y="328"/>
                    </a:lnTo>
                    <a:lnTo>
                      <a:pt x="1119" y="323"/>
                    </a:lnTo>
                    <a:lnTo>
                      <a:pt x="1121" y="322"/>
                    </a:lnTo>
                    <a:lnTo>
                      <a:pt x="1123" y="322"/>
                    </a:lnTo>
                    <a:lnTo>
                      <a:pt x="1126" y="323"/>
                    </a:lnTo>
                    <a:lnTo>
                      <a:pt x="1124" y="322"/>
                    </a:lnTo>
                    <a:lnTo>
                      <a:pt x="1128" y="320"/>
                    </a:lnTo>
                    <a:lnTo>
                      <a:pt x="1128" y="320"/>
                    </a:lnTo>
                    <a:lnTo>
                      <a:pt x="1133" y="318"/>
                    </a:lnTo>
                    <a:lnTo>
                      <a:pt x="1133" y="318"/>
                    </a:lnTo>
                    <a:lnTo>
                      <a:pt x="1133" y="318"/>
                    </a:lnTo>
                    <a:lnTo>
                      <a:pt x="1133" y="316"/>
                    </a:lnTo>
                    <a:lnTo>
                      <a:pt x="1133" y="316"/>
                    </a:lnTo>
                    <a:lnTo>
                      <a:pt x="1133" y="316"/>
                    </a:lnTo>
                    <a:lnTo>
                      <a:pt x="1133" y="316"/>
                    </a:lnTo>
                    <a:lnTo>
                      <a:pt x="1133" y="316"/>
                    </a:lnTo>
                    <a:lnTo>
                      <a:pt x="1133" y="316"/>
                    </a:lnTo>
                    <a:lnTo>
                      <a:pt x="1131" y="316"/>
                    </a:lnTo>
                    <a:lnTo>
                      <a:pt x="1131" y="316"/>
                    </a:lnTo>
                    <a:lnTo>
                      <a:pt x="1131" y="316"/>
                    </a:lnTo>
                    <a:lnTo>
                      <a:pt x="1131" y="315"/>
                    </a:lnTo>
                    <a:lnTo>
                      <a:pt x="1131" y="313"/>
                    </a:lnTo>
                    <a:lnTo>
                      <a:pt x="1136" y="310"/>
                    </a:lnTo>
                    <a:lnTo>
                      <a:pt x="1136" y="308"/>
                    </a:lnTo>
                    <a:lnTo>
                      <a:pt x="1136" y="308"/>
                    </a:lnTo>
                    <a:lnTo>
                      <a:pt x="1136" y="308"/>
                    </a:lnTo>
                    <a:lnTo>
                      <a:pt x="1136" y="308"/>
                    </a:lnTo>
                    <a:lnTo>
                      <a:pt x="1133" y="306"/>
                    </a:lnTo>
                    <a:lnTo>
                      <a:pt x="1133" y="304"/>
                    </a:lnTo>
                    <a:lnTo>
                      <a:pt x="1136" y="299"/>
                    </a:lnTo>
                    <a:lnTo>
                      <a:pt x="1138" y="299"/>
                    </a:lnTo>
                    <a:lnTo>
                      <a:pt x="1140" y="298"/>
                    </a:lnTo>
                    <a:lnTo>
                      <a:pt x="1140" y="294"/>
                    </a:lnTo>
                    <a:lnTo>
                      <a:pt x="1141" y="292"/>
                    </a:lnTo>
                    <a:lnTo>
                      <a:pt x="1143" y="289"/>
                    </a:lnTo>
                    <a:lnTo>
                      <a:pt x="1145" y="289"/>
                    </a:lnTo>
                    <a:lnTo>
                      <a:pt x="1141" y="285"/>
                    </a:lnTo>
                    <a:lnTo>
                      <a:pt x="1146" y="284"/>
                    </a:lnTo>
                    <a:lnTo>
                      <a:pt x="1150" y="287"/>
                    </a:lnTo>
                    <a:lnTo>
                      <a:pt x="1150" y="291"/>
                    </a:lnTo>
                    <a:lnTo>
                      <a:pt x="1150" y="291"/>
                    </a:lnTo>
                    <a:lnTo>
                      <a:pt x="1150" y="294"/>
                    </a:lnTo>
                    <a:lnTo>
                      <a:pt x="1150" y="296"/>
                    </a:lnTo>
                    <a:lnTo>
                      <a:pt x="1150" y="296"/>
                    </a:lnTo>
                    <a:lnTo>
                      <a:pt x="1153" y="296"/>
                    </a:lnTo>
                    <a:lnTo>
                      <a:pt x="1153" y="296"/>
                    </a:lnTo>
                    <a:lnTo>
                      <a:pt x="1153" y="296"/>
                    </a:lnTo>
                    <a:lnTo>
                      <a:pt x="1153" y="296"/>
                    </a:lnTo>
                    <a:lnTo>
                      <a:pt x="1155" y="296"/>
                    </a:lnTo>
                    <a:lnTo>
                      <a:pt x="1155" y="298"/>
                    </a:lnTo>
                    <a:lnTo>
                      <a:pt x="1155" y="298"/>
                    </a:lnTo>
                    <a:lnTo>
                      <a:pt x="1155" y="301"/>
                    </a:lnTo>
                    <a:lnTo>
                      <a:pt x="1155" y="301"/>
                    </a:lnTo>
                    <a:lnTo>
                      <a:pt x="1157" y="301"/>
                    </a:lnTo>
                    <a:lnTo>
                      <a:pt x="1157" y="301"/>
                    </a:lnTo>
                    <a:lnTo>
                      <a:pt x="1158" y="304"/>
                    </a:lnTo>
                    <a:lnTo>
                      <a:pt x="1158" y="306"/>
                    </a:lnTo>
                    <a:lnTo>
                      <a:pt x="1158" y="306"/>
                    </a:lnTo>
                    <a:lnTo>
                      <a:pt x="1160" y="306"/>
                    </a:lnTo>
                    <a:lnTo>
                      <a:pt x="1160" y="308"/>
                    </a:lnTo>
                    <a:lnTo>
                      <a:pt x="1160" y="308"/>
                    </a:lnTo>
                    <a:lnTo>
                      <a:pt x="1158" y="308"/>
                    </a:lnTo>
                    <a:lnTo>
                      <a:pt x="1158" y="308"/>
                    </a:lnTo>
                    <a:lnTo>
                      <a:pt x="1160" y="310"/>
                    </a:lnTo>
                    <a:lnTo>
                      <a:pt x="1160" y="311"/>
                    </a:lnTo>
                    <a:lnTo>
                      <a:pt x="1162" y="311"/>
                    </a:lnTo>
                    <a:lnTo>
                      <a:pt x="1164" y="313"/>
                    </a:lnTo>
                    <a:lnTo>
                      <a:pt x="1167" y="315"/>
                    </a:lnTo>
                    <a:lnTo>
                      <a:pt x="1167" y="316"/>
                    </a:lnTo>
                    <a:lnTo>
                      <a:pt x="1167" y="318"/>
                    </a:lnTo>
                    <a:lnTo>
                      <a:pt x="1170" y="320"/>
                    </a:lnTo>
                    <a:lnTo>
                      <a:pt x="1170" y="322"/>
                    </a:lnTo>
                    <a:lnTo>
                      <a:pt x="1170" y="322"/>
                    </a:lnTo>
                    <a:lnTo>
                      <a:pt x="1170" y="320"/>
                    </a:lnTo>
                    <a:lnTo>
                      <a:pt x="1170" y="320"/>
                    </a:lnTo>
                    <a:lnTo>
                      <a:pt x="1174" y="322"/>
                    </a:lnTo>
                    <a:lnTo>
                      <a:pt x="1174" y="323"/>
                    </a:lnTo>
                    <a:lnTo>
                      <a:pt x="1174" y="328"/>
                    </a:lnTo>
                    <a:lnTo>
                      <a:pt x="1174" y="328"/>
                    </a:lnTo>
                    <a:lnTo>
                      <a:pt x="1174" y="328"/>
                    </a:lnTo>
                    <a:lnTo>
                      <a:pt x="1174" y="328"/>
                    </a:lnTo>
                    <a:lnTo>
                      <a:pt x="1174" y="328"/>
                    </a:lnTo>
                    <a:lnTo>
                      <a:pt x="1177" y="330"/>
                    </a:lnTo>
                    <a:lnTo>
                      <a:pt x="1179" y="332"/>
                    </a:lnTo>
                    <a:lnTo>
                      <a:pt x="1179" y="332"/>
                    </a:lnTo>
                    <a:lnTo>
                      <a:pt x="1179" y="334"/>
                    </a:lnTo>
                    <a:lnTo>
                      <a:pt x="1179" y="334"/>
                    </a:lnTo>
                    <a:lnTo>
                      <a:pt x="1179" y="334"/>
                    </a:lnTo>
                    <a:lnTo>
                      <a:pt x="1179" y="335"/>
                    </a:lnTo>
                    <a:lnTo>
                      <a:pt x="1177" y="337"/>
                    </a:lnTo>
                    <a:lnTo>
                      <a:pt x="1177" y="337"/>
                    </a:lnTo>
                    <a:lnTo>
                      <a:pt x="1181" y="337"/>
                    </a:lnTo>
                    <a:lnTo>
                      <a:pt x="1181" y="337"/>
                    </a:lnTo>
                    <a:lnTo>
                      <a:pt x="1182" y="337"/>
                    </a:lnTo>
                    <a:lnTo>
                      <a:pt x="1182" y="339"/>
                    </a:lnTo>
                    <a:lnTo>
                      <a:pt x="1182" y="339"/>
                    </a:lnTo>
                    <a:lnTo>
                      <a:pt x="1182" y="340"/>
                    </a:lnTo>
                    <a:lnTo>
                      <a:pt x="1182" y="340"/>
                    </a:lnTo>
                    <a:lnTo>
                      <a:pt x="1184" y="342"/>
                    </a:lnTo>
                    <a:lnTo>
                      <a:pt x="1184" y="342"/>
                    </a:lnTo>
                    <a:lnTo>
                      <a:pt x="1189" y="346"/>
                    </a:lnTo>
                    <a:lnTo>
                      <a:pt x="1189" y="349"/>
                    </a:lnTo>
                    <a:lnTo>
                      <a:pt x="1188" y="351"/>
                    </a:lnTo>
                    <a:lnTo>
                      <a:pt x="1189" y="352"/>
                    </a:lnTo>
                    <a:lnTo>
                      <a:pt x="1189" y="356"/>
                    </a:lnTo>
                    <a:lnTo>
                      <a:pt x="1189" y="356"/>
                    </a:lnTo>
                    <a:lnTo>
                      <a:pt x="1193" y="358"/>
                    </a:lnTo>
                    <a:lnTo>
                      <a:pt x="1193" y="358"/>
                    </a:lnTo>
                    <a:lnTo>
                      <a:pt x="1196" y="359"/>
                    </a:lnTo>
                    <a:lnTo>
                      <a:pt x="1198" y="361"/>
                    </a:lnTo>
                    <a:lnTo>
                      <a:pt x="1198" y="363"/>
                    </a:lnTo>
                    <a:lnTo>
                      <a:pt x="1198" y="363"/>
                    </a:lnTo>
                    <a:lnTo>
                      <a:pt x="1198" y="363"/>
                    </a:lnTo>
                    <a:lnTo>
                      <a:pt x="1194" y="366"/>
                    </a:lnTo>
                    <a:lnTo>
                      <a:pt x="1194" y="366"/>
                    </a:lnTo>
                    <a:lnTo>
                      <a:pt x="1194" y="366"/>
                    </a:lnTo>
                    <a:lnTo>
                      <a:pt x="1191" y="368"/>
                    </a:lnTo>
                    <a:lnTo>
                      <a:pt x="1189" y="370"/>
                    </a:lnTo>
                    <a:lnTo>
                      <a:pt x="1189" y="370"/>
                    </a:lnTo>
                    <a:lnTo>
                      <a:pt x="1188" y="371"/>
                    </a:lnTo>
                    <a:lnTo>
                      <a:pt x="1188" y="373"/>
                    </a:lnTo>
                    <a:lnTo>
                      <a:pt x="1191" y="375"/>
                    </a:lnTo>
                    <a:lnTo>
                      <a:pt x="1191" y="375"/>
                    </a:lnTo>
                    <a:lnTo>
                      <a:pt x="1191" y="378"/>
                    </a:lnTo>
                    <a:lnTo>
                      <a:pt x="1193" y="378"/>
                    </a:lnTo>
                    <a:lnTo>
                      <a:pt x="1196" y="378"/>
                    </a:lnTo>
                    <a:lnTo>
                      <a:pt x="1196" y="382"/>
                    </a:lnTo>
                    <a:lnTo>
                      <a:pt x="1196" y="383"/>
                    </a:lnTo>
                    <a:lnTo>
                      <a:pt x="1196" y="383"/>
                    </a:lnTo>
                    <a:lnTo>
                      <a:pt x="1196" y="383"/>
                    </a:lnTo>
                    <a:lnTo>
                      <a:pt x="1200" y="383"/>
                    </a:lnTo>
                    <a:lnTo>
                      <a:pt x="1200" y="383"/>
                    </a:lnTo>
                    <a:lnTo>
                      <a:pt x="1201" y="385"/>
                    </a:lnTo>
                    <a:lnTo>
                      <a:pt x="1201" y="385"/>
                    </a:lnTo>
                    <a:lnTo>
                      <a:pt x="1201" y="387"/>
                    </a:lnTo>
                    <a:lnTo>
                      <a:pt x="1205" y="389"/>
                    </a:lnTo>
                    <a:lnTo>
                      <a:pt x="1206" y="390"/>
                    </a:lnTo>
                    <a:lnTo>
                      <a:pt x="1208" y="390"/>
                    </a:lnTo>
                    <a:lnTo>
                      <a:pt x="1208" y="390"/>
                    </a:lnTo>
                    <a:lnTo>
                      <a:pt x="1210" y="390"/>
                    </a:lnTo>
                    <a:lnTo>
                      <a:pt x="1210" y="390"/>
                    </a:lnTo>
                    <a:lnTo>
                      <a:pt x="1211" y="392"/>
                    </a:lnTo>
                    <a:lnTo>
                      <a:pt x="1211" y="394"/>
                    </a:lnTo>
                    <a:lnTo>
                      <a:pt x="1211" y="394"/>
                    </a:lnTo>
                    <a:lnTo>
                      <a:pt x="1213" y="395"/>
                    </a:lnTo>
                    <a:lnTo>
                      <a:pt x="1213" y="395"/>
                    </a:lnTo>
                    <a:lnTo>
                      <a:pt x="1213" y="397"/>
                    </a:lnTo>
                    <a:lnTo>
                      <a:pt x="1211" y="399"/>
                    </a:lnTo>
                    <a:lnTo>
                      <a:pt x="1211" y="399"/>
                    </a:lnTo>
                    <a:lnTo>
                      <a:pt x="1210" y="402"/>
                    </a:lnTo>
                    <a:lnTo>
                      <a:pt x="1210" y="402"/>
                    </a:lnTo>
                    <a:lnTo>
                      <a:pt x="1213" y="399"/>
                    </a:lnTo>
                    <a:lnTo>
                      <a:pt x="1215" y="399"/>
                    </a:lnTo>
                    <a:lnTo>
                      <a:pt x="1215" y="401"/>
                    </a:lnTo>
                    <a:lnTo>
                      <a:pt x="1215" y="401"/>
                    </a:lnTo>
                    <a:lnTo>
                      <a:pt x="1215" y="402"/>
                    </a:lnTo>
                    <a:lnTo>
                      <a:pt x="1215" y="402"/>
                    </a:lnTo>
                    <a:lnTo>
                      <a:pt x="1217" y="402"/>
                    </a:lnTo>
                    <a:lnTo>
                      <a:pt x="1217" y="401"/>
                    </a:lnTo>
                    <a:lnTo>
                      <a:pt x="1217" y="401"/>
                    </a:lnTo>
                    <a:lnTo>
                      <a:pt x="1217" y="401"/>
                    </a:lnTo>
                    <a:lnTo>
                      <a:pt x="1217" y="401"/>
                    </a:lnTo>
                    <a:lnTo>
                      <a:pt x="1220" y="399"/>
                    </a:lnTo>
                    <a:lnTo>
                      <a:pt x="1220" y="399"/>
                    </a:lnTo>
                    <a:lnTo>
                      <a:pt x="1222" y="401"/>
                    </a:lnTo>
                    <a:lnTo>
                      <a:pt x="1222" y="401"/>
                    </a:lnTo>
                    <a:lnTo>
                      <a:pt x="1223" y="402"/>
                    </a:lnTo>
                    <a:lnTo>
                      <a:pt x="1223" y="402"/>
                    </a:lnTo>
                    <a:lnTo>
                      <a:pt x="1223" y="402"/>
                    </a:lnTo>
                    <a:lnTo>
                      <a:pt x="1223" y="404"/>
                    </a:lnTo>
                    <a:lnTo>
                      <a:pt x="1225" y="404"/>
                    </a:lnTo>
                    <a:lnTo>
                      <a:pt x="1227" y="402"/>
                    </a:lnTo>
                    <a:lnTo>
                      <a:pt x="1227" y="402"/>
                    </a:lnTo>
                    <a:lnTo>
                      <a:pt x="1227" y="402"/>
                    </a:lnTo>
                    <a:lnTo>
                      <a:pt x="1229" y="402"/>
                    </a:lnTo>
                    <a:lnTo>
                      <a:pt x="1229" y="402"/>
                    </a:lnTo>
                    <a:lnTo>
                      <a:pt x="1234" y="404"/>
                    </a:lnTo>
                    <a:lnTo>
                      <a:pt x="1234" y="404"/>
                    </a:lnTo>
                    <a:lnTo>
                      <a:pt x="1235" y="406"/>
                    </a:lnTo>
                    <a:lnTo>
                      <a:pt x="1237" y="407"/>
                    </a:lnTo>
                    <a:lnTo>
                      <a:pt x="1239" y="409"/>
                    </a:lnTo>
                    <a:lnTo>
                      <a:pt x="1247" y="409"/>
                    </a:lnTo>
                    <a:lnTo>
                      <a:pt x="1254" y="413"/>
                    </a:lnTo>
                    <a:lnTo>
                      <a:pt x="1256" y="418"/>
                    </a:lnTo>
                    <a:lnTo>
                      <a:pt x="1254" y="418"/>
                    </a:lnTo>
                    <a:lnTo>
                      <a:pt x="1254" y="418"/>
                    </a:lnTo>
                    <a:lnTo>
                      <a:pt x="1251" y="419"/>
                    </a:lnTo>
                    <a:lnTo>
                      <a:pt x="1251" y="419"/>
                    </a:lnTo>
                    <a:lnTo>
                      <a:pt x="1251" y="421"/>
                    </a:lnTo>
                    <a:lnTo>
                      <a:pt x="1251" y="421"/>
                    </a:lnTo>
                    <a:lnTo>
                      <a:pt x="1247" y="421"/>
                    </a:lnTo>
                    <a:lnTo>
                      <a:pt x="1256" y="421"/>
                    </a:lnTo>
                    <a:lnTo>
                      <a:pt x="1259" y="425"/>
                    </a:lnTo>
                    <a:lnTo>
                      <a:pt x="1261" y="428"/>
                    </a:lnTo>
                    <a:lnTo>
                      <a:pt x="1259" y="431"/>
                    </a:lnTo>
                    <a:lnTo>
                      <a:pt x="1258" y="435"/>
                    </a:lnTo>
                    <a:lnTo>
                      <a:pt x="1256" y="435"/>
                    </a:lnTo>
                    <a:lnTo>
                      <a:pt x="1256" y="435"/>
                    </a:lnTo>
                    <a:lnTo>
                      <a:pt x="1258" y="435"/>
                    </a:lnTo>
                    <a:lnTo>
                      <a:pt x="1258" y="435"/>
                    </a:lnTo>
                    <a:lnTo>
                      <a:pt x="1258" y="435"/>
                    </a:lnTo>
                    <a:lnTo>
                      <a:pt x="1258" y="435"/>
                    </a:lnTo>
                    <a:lnTo>
                      <a:pt x="1259" y="431"/>
                    </a:lnTo>
                    <a:lnTo>
                      <a:pt x="1259" y="431"/>
                    </a:lnTo>
                    <a:lnTo>
                      <a:pt x="1261" y="431"/>
                    </a:lnTo>
                    <a:lnTo>
                      <a:pt x="1266" y="430"/>
                    </a:lnTo>
                    <a:lnTo>
                      <a:pt x="1266" y="430"/>
                    </a:lnTo>
                    <a:lnTo>
                      <a:pt x="1270" y="431"/>
                    </a:lnTo>
                    <a:lnTo>
                      <a:pt x="1278" y="435"/>
                    </a:lnTo>
                    <a:lnTo>
                      <a:pt x="1280" y="438"/>
                    </a:lnTo>
                    <a:lnTo>
                      <a:pt x="1282" y="440"/>
                    </a:lnTo>
                    <a:lnTo>
                      <a:pt x="1280" y="445"/>
                    </a:lnTo>
                    <a:lnTo>
                      <a:pt x="1278" y="445"/>
                    </a:lnTo>
                    <a:lnTo>
                      <a:pt x="1280" y="447"/>
                    </a:lnTo>
                    <a:lnTo>
                      <a:pt x="1280" y="450"/>
                    </a:lnTo>
                    <a:lnTo>
                      <a:pt x="1278" y="452"/>
                    </a:lnTo>
                    <a:lnTo>
                      <a:pt x="1277" y="456"/>
                    </a:lnTo>
                    <a:lnTo>
                      <a:pt x="1278" y="456"/>
                    </a:lnTo>
                    <a:lnTo>
                      <a:pt x="1282" y="459"/>
                    </a:lnTo>
                    <a:lnTo>
                      <a:pt x="1280" y="459"/>
                    </a:lnTo>
                    <a:lnTo>
                      <a:pt x="1282" y="461"/>
                    </a:lnTo>
                    <a:lnTo>
                      <a:pt x="1282" y="464"/>
                    </a:lnTo>
                    <a:lnTo>
                      <a:pt x="1277" y="469"/>
                    </a:lnTo>
                    <a:lnTo>
                      <a:pt x="1277" y="469"/>
                    </a:lnTo>
                    <a:lnTo>
                      <a:pt x="1275" y="471"/>
                    </a:lnTo>
                    <a:lnTo>
                      <a:pt x="1275" y="471"/>
                    </a:lnTo>
                    <a:lnTo>
                      <a:pt x="1273" y="473"/>
                    </a:lnTo>
                    <a:lnTo>
                      <a:pt x="1273" y="473"/>
                    </a:lnTo>
                    <a:lnTo>
                      <a:pt x="1271" y="473"/>
                    </a:lnTo>
                    <a:lnTo>
                      <a:pt x="1271" y="473"/>
                    </a:lnTo>
                    <a:lnTo>
                      <a:pt x="1266" y="476"/>
                    </a:lnTo>
                    <a:lnTo>
                      <a:pt x="1265" y="478"/>
                    </a:lnTo>
                    <a:lnTo>
                      <a:pt x="1261" y="480"/>
                    </a:lnTo>
                    <a:lnTo>
                      <a:pt x="1258" y="480"/>
                    </a:lnTo>
                    <a:lnTo>
                      <a:pt x="1256" y="480"/>
                    </a:lnTo>
                    <a:lnTo>
                      <a:pt x="1256" y="480"/>
                    </a:lnTo>
                    <a:lnTo>
                      <a:pt x="1254" y="480"/>
                    </a:lnTo>
                    <a:lnTo>
                      <a:pt x="1254" y="480"/>
                    </a:lnTo>
                    <a:lnTo>
                      <a:pt x="1253" y="480"/>
                    </a:lnTo>
                    <a:lnTo>
                      <a:pt x="1253" y="480"/>
                    </a:lnTo>
                    <a:lnTo>
                      <a:pt x="1251" y="480"/>
                    </a:lnTo>
                    <a:lnTo>
                      <a:pt x="1251" y="480"/>
                    </a:lnTo>
                    <a:lnTo>
                      <a:pt x="1251" y="480"/>
                    </a:lnTo>
                    <a:lnTo>
                      <a:pt x="1251" y="480"/>
                    </a:lnTo>
                    <a:lnTo>
                      <a:pt x="1251" y="480"/>
                    </a:lnTo>
                    <a:lnTo>
                      <a:pt x="1247" y="483"/>
                    </a:lnTo>
                    <a:lnTo>
                      <a:pt x="1242" y="481"/>
                    </a:lnTo>
                    <a:lnTo>
                      <a:pt x="1241" y="481"/>
                    </a:lnTo>
                    <a:lnTo>
                      <a:pt x="1241" y="483"/>
                    </a:lnTo>
                    <a:lnTo>
                      <a:pt x="1239" y="485"/>
                    </a:lnTo>
                    <a:lnTo>
                      <a:pt x="1237" y="486"/>
                    </a:lnTo>
                    <a:lnTo>
                      <a:pt x="1235" y="488"/>
                    </a:lnTo>
                    <a:lnTo>
                      <a:pt x="1234" y="490"/>
                    </a:lnTo>
                    <a:lnTo>
                      <a:pt x="1234" y="490"/>
                    </a:lnTo>
                    <a:lnTo>
                      <a:pt x="1234" y="492"/>
                    </a:lnTo>
                    <a:lnTo>
                      <a:pt x="1234" y="492"/>
                    </a:lnTo>
                    <a:lnTo>
                      <a:pt x="1234" y="492"/>
                    </a:lnTo>
                    <a:lnTo>
                      <a:pt x="1229" y="495"/>
                    </a:lnTo>
                    <a:lnTo>
                      <a:pt x="1229" y="495"/>
                    </a:lnTo>
                    <a:lnTo>
                      <a:pt x="1229" y="495"/>
                    </a:lnTo>
                    <a:lnTo>
                      <a:pt x="1227" y="495"/>
                    </a:lnTo>
                    <a:lnTo>
                      <a:pt x="1227" y="495"/>
                    </a:lnTo>
                    <a:lnTo>
                      <a:pt x="1223" y="497"/>
                    </a:lnTo>
                    <a:lnTo>
                      <a:pt x="1222" y="500"/>
                    </a:lnTo>
                    <a:lnTo>
                      <a:pt x="1222" y="500"/>
                    </a:lnTo>
                    <a:lnTo>
                      <a:pt x="1220" y="502"/>
                    </a:lnTo>
                    <a:lnTo>
                      <a:pt x="1220" y="502"/>
                    </a:lnTo>
                    <a:lnTo>
                      <a:pt x="1217" y="502"/>
                    </a:lnTo>
                    <a:lnTo>
                      <a:pt x="1213" y="504"/>
                    </a:lnTo>
                    <a:lnTo>
                      <a:pt x="1208" y="505"/>
                    </a:lnTo>
                    <a:lnTo>
                      <a:pt x="1203" y="504"/>
                    </a:lnTo>
                    <a:lnTo>
                      <a:pt x="1200" y="504"/>
                    </a:lnTo>
                    <a:lnTo>
                      <a:pt x="1196" y="505"/>
                    </a:lnTo>
                    <a:lnTo>
                      <a:pt x="1193" y="505"/>
                    </a:lnTo>
                    <a:lnTo>
                      <a:pt x="1189" y="505"/>
                    </a:lnTo>
                    <a:lnTo>
                      <a:pt x="1188" y="504"/>
                    </a:lnTo>
                    <a:lnTo>
                      <a:pt x="1184" y="504"/>
                    </a:lnTo>
                    <a:lnTo>
                      <a:pt x="1176" y="504"/>
                    </a:lnTo>
                    <a:lnTo>
                      <a:pt x="1172" y="502"/>
                    </a:lnTo>
                    <a:lnTo>
                      <a:pt x="1172" y="502"/>
                    </a:lnTo>
                    <a:lnTo>
                      <a:pt x="1169" y="504"/>
                    </a:lnTo>
                    <a:lnTo>
                      <a:pt x="1167" y="504"/>
                    </a:lnTo>
                    <a:lnTo>
                      <a:pt x="1164" y="504"/>
                    </a:lnTo>
                    <a:lnTo>
                      <a:pt x="1160" y="504"/>
                    </a:lnTo>
                    <a:lnTo>
                      <a:pt x="1158" y="502"/>
                    </a:lnTo>
                    <a:lnTo>
                      <a:pt x="1153" y="504"/>
                    </a:lnTo>
                    <a:lnTo>
                      <a:pt x="1150" y="504"/>
                    </a:lnTo>
                    <a:lnTo>
                      <a:pt x="1150" y="504"/>
                    </a:lnTo>
                    <a:lnTo>
                      <a:pt x="1145" y="504"/>
                    </a:lnTo>
                    <a:lnTo>
                      <a:pt x="1140" y="504"/>
                    </a:lnTo>
                    <a:lnTo>
                      <a:pt x="1138" y="502"/>
                    </a:lnTo>
                    <a:lnTo>
                      <a:pt x="1133" y="502"/>
                    </a:lnTo>
                    <a:lnTo>
                      <a:pt x="1128" y="504"/>
                    </a:lnTo>
                    <a:lnTo>
                      <a:pt x="1128" y="504"/>
                    </a:lnTo>
                    <a:lnTo>
                      <a:pt x="1128" y="504"/>
                    </a:lnTo>
                    <a:lnTo>
                      <a:pt x="1126" y="504"/>
                    </a:lnTo>
                    <a:lnTo>
                      <a:pt x="1126" y="504"/>
                    </a:lnTo>
                    <a:lnTo>
                      <a:pt x="1123" y="504"/>
                    </a:lnTo>
                    <a:lnTo>
                      <a:pt x="1121" y="504"/>
                    </a:lnTo>
                    <a:lnTo>
                      <a:pt x="1117" y="505"/>
                    </a:lnTo>
                    <a:lnTo>
                      <a:pt x="1117" y="507"/>
                    </a:lnTo>
                    <a:lnTo>
                      <a:pt x="1114" y="509"/>
                    </a:lnTo>
                    <a:lnTo>
                      <a:pt x="1112" y="510"/>
                    </a:lnTo>
                    <a:lnTo>
                      <a:pt x="1111" y="516"/>
                    </a:lnTo>
                    <a:lnTo>
                      <a:pt x="1109" y="517"/>
                    </a:lnTo>
                    <a:lnTo>
                      <a:pt x="1109" y="517"/>
                    </a:lnTo>
                    <a:lnTo>
                      <a:pt x="1109" y="517"/>
                    </a:lnTo>
                    <a:lnTo>
                      <a:pt x="1109" y="519"/>
                    </a:lnTo>
                    <a:lnTo>
                      <a:pt x="1105" y="522"/>
                    </a:lnTo>
                    <a:lnTo>
                      <a:pt x="1104" y="521"/>
                    </a:lnTo>
                    <a:lnTo>
                      <a:pt x="1104" y="521"/>
                    </a:lnTo>
                    <a:lnTo>
                      <a:pt x="1100" y="522"/>
                    </a:lnTo>
                    <a:lnTo>
                      <a:pt x="1097" y="522"/>
                    </a:lnTo>
                    <a:lnTo>
                      <a:pt x="1095" y="522"/>
                    </a:lnTo>
                    <a:lnTo>
                      <a:pt x="1092" y="522"/>
                    </a:lnTo>
                    <a:lnTo>
                      <a:pt x="1090" y="524"/>
                    </a:lnTo>
                    <a:lnTo>
                      <a:pt x="1088" y="528"/>
                    </a:lnTo>
                    <a:lnTo>
                      <a:pt x="1087" y="529"/>
                    </a:lnTo>
                    <a:lnTo>
                      <a:pt x="1085" y="531"/>
                    </a:lnTo>
                    <a:lnTo>
                      <a:pt x="1083" y="533"/>
                    </a:lnTo>
                    <a:lnTo>
                      <a:pt x="1080" y="533"/>
                    </a:lnTo>
                    <a:lnTo>
                      <a:pt x="1080" y="533"/>
                    </a:lnTo>
                    <a:lnTo>
                      <a:pt x="1080" y="536"/>
                    </a:lnTo>
                    <a:lnTo>
                      <a:pt x="1080" y="536"/>
                    </a:lnTo>
                    <a:lnTo>
                      <a:pt x="1080" y="536"/>
                    </a:lnTo>
                    <a:lnTo>
                      <a:pt x="1080" y="536"/>
                    </a:lnTo>
                    <a:lnTo>
                      <a:pt x="1076" y="540"/>
                    </a:lnTo>
                    <a:lnTo>
                      <a:pt x="1073" y="541"/>
                    </a:lnTo>
                    <a:lnTo>
                      <a:pt x="1071" y="545"/>
                    </a:lnTo>
                    <a:lnTo>
                      <a:pt x="1071" y="543"/>
                    </a:lnTo>
                    <a:lnTo>
                      <a:pt x="1071" y="543"/>
                    </a:lnTo>
                    <a:lnTo>
                      <a:pt x="1069" y="543"/>
                    </a:lnTo>
                    <a:lnTo>
                      <a:pt x="1071" y="545"/>
                    </a:lnTo>
                    <a:lnTo>
                      <a:pt x="1071" y="547"/>
                    </a:lnTo>
                    <a:lnTo>
                      <a:pt x="1071" y="547"/>
                    </a:lnTo>
                    <a:lnTo>
                      <a:pt x="1069" y="550"/>
                    </a:lnTo>
                    <a:lnTo>
                      <a:pt x="1068" y="550"/>
                    </a:lnTo>
                    <a:lnTo>
                      <a:pt x="1068" y="550"/>
                    </a:lnTo>
                    <a:lnTo>
                      <a:pt x="1066" y="552"/>
                    </a:lnTo>
                    <a:lnTo>
                      <a:pt x="1064" y="553"/>
                    </a:lnTo>
                    <a:lnTo>
                      <a:pt x="1064" y="553"/>
                    </a:lnTo>
                    <a:lnTo>
                      <a:pt x="1063" y="557"/>
                    </a:lnTo>
                    <a:lnTo>
                      <a:pt x="1063" y="557"/>
                    </a:lnTo>
                    <a:lnTo>
                      <a:pt x="1061" y="559"/>
                    </a:lnTo>
                    <a:lnTo>
                      <a:pt x="1061" y="559"/>
                    </a:lnTo>
                    <a:lnTo>
                      <a:pt x="1059" y="560"/>
                    </a:lnTo>
                    <a:lnTo>
                      <a:pt x="1054" y="565"/>
                    </a:lnTo>
                    <a:lnTo>
                      <a:pt x="1056" y="565"/>
                    </a:lnTo>
                    <a:lnTo>
                      <a:pt x="1056" y="565"/>
                    </a:lnTo>
                    <a:lnTo>
                      <a:pt x="1056" y="564"/>
                    </a:lnTo>
                    <a:lnTo>
                      <a:pt x="1056" y="564"/>
                    </a:lnTo>
                    <a:lnTo>
                      <a:pt x="1061" y="562"/>
                    </a:lnTo>
                    <a:lnTo>
                      <a:pt x="1064" y="557"/>
                    </a:lnTo>
                    <a:lnTo>
                      <a:pt x="1064" y="555"/>
                    </a:lnTo>
                    <a:lnTo>
                      <a:pt x="1068" y="552"/>
                    </a:lnTo>
                    <a:lnTo>
                      <a:pt x="1069" y="550"/>
                    </a:lnTo>
                    <a:lnTo>
                      <a:pt x="1073" y="547"/>
                    </a:lnTo>
                    <a:lnTo>
                      <a:pt x="1081" y="540"/>
                    </a:lnTo>
                    <a:lnTo>
                      <a:pt x="1087" y="536"/>
                    </a:lnTo>
                    <a:lnTo>
                      <a:pt x="1092" y="534"/>
                    </a:lnTo>
                    <a:lnTo>
                      <a:pt x="1095" y="533"/>
                    </a:lnTo>
                    <a:lnTo>
                      <a:pt x="1100" y="529"/>
                    </a:lnTo>
                    <a:lnTo>
                      <a:pt x="1107" y="528"/>
                    </a:lnTo>
                    <a:lnTo>
                      <a:pt x="1112" y="524"/>
                    </a:lnTo>
                    <a:lnTo>
                      <a:pt x="1119" y="524"/>
                    </a:lnTo>
                    <a:lnTo>
                      <a:pt x="1128" y="521"/>
                    </a:lnTo>
                    <a:lnTo>
                      <a:pt x="1133" y="521"/>
                    </a:lnTo>
                    <a:lnTo>
                      <a:pt x="1138" y="519"/>
                    </a:lnTo>
                    <a:lnTo>
                      <a:pt x="1143" y="519"/>
                    </a:lnTo>
                    <a:lnTo>
                      <a:pt x="1148" y="522"/>
                    </a:lnTo>
                    <a:lnTo>
                      <a:pt x="1150" y="524"/>
                    </a:lnTo>
                    <a:lnTo>
                      <a:pt x="1157" y="529"/>
                    </a:lnTo>
                    <a:lnTo>
                      <a:pt x="1153" y="529"/>
                    </a:lnTo>
                    <a:lnTo>
                      <a:pt x="1155" y="533"/>
                    </a:lnTo>
                    <a:lnTo>
                      <a:pt x="1155" y="533"/>
                    </a:lnTo>
                    <a:lnTo>
                      <a:pt x="1155" y="536"/>
                    </a:lnTo>
                    <a:lnTo>
                      <a:pt x="1155" y="538"/>
                    </a:lnTo>
                    <a:lnTo>
                      <a:pt x="1155" y="538"/>
                    </a:lnTo>
                    <a:lnTo>
                      <a:pt x="1153" y="540"/>
                    </a:lnTo>
                    <a:lnTo>
                      <a:pt x="1153" y="540"/>
                    </a:lnTo>
                    <a:lnTo>
                      <a:pt x="1150" y="540"/>
                    </a:lnTo>
                    <a:lnTo>
                      <a:pt x="1145" y="543"/>
                    </a:lnTo>
                    <a:lnTo>
                      <a:pt x="1145" y="543"/>
                    </a:lnTo>
                    <a:lnTo>
                      <a:pt x="1143" y="545"/>
                    </a:lnTo>
                    <a:lnTo>
                      <a:pt x="1140" y="547"/>
                    </a:lnTo>
                    <a:lnTo>
                      <a:pt x="1140" y="547"/>
                    </a:lnTo>
                    <a:lnTo>
                      <a:pt x="1135" y="547"/>
                    </a:lnTo>
                    <a:lnTo>
                      <a:pt x="1133" y="547"/>
                    </a:lnTo>
                    <a:lnTo>
                      <a:pt x="1133" y="547"/>
                    </a:lnTo>
                    <a:lnTo>
                      <a:pt x="1133" y="547"/>
                    </a:lnTo>
                    <a:lnTo>
                      <a:pt x="1129" y="545"/>
                    </a:lnTo>
                    <a:lnTo>
                      <a:pt x="1129" y="545"/>
                    </a:lnTo>
                    <a:lnTo>
                      <a:pt x="1126" y="545"/>
                    </a:lnTo>
                    <a:lnTo>
                      <a:pt x="1126" y="545"/>
                    </a:lnTo>
                    <a:lnTo>
                      <a:pt x="1123" y="545"/>
                    </a:lnTo>
                    <a:lnTo>
                      <a:pt x="1123" y="545"/>
                    </a:lnTo>
                    <a:lnTo>
                      <a:pt x="1123" y="545"/>
                    </a:lnTo>
                    <a:lnTo>
                      <a:pt x="1123" y="545"/>
                    </a:lnTo>
                    <a:lnTo>
                      <a:pt x="1128" y="547"/>
                    </a:lnTo>
                    <a:lnTo>
                      <a:pt x="1131" y="547"/>
                    </a:lnTo>
                    <a:lnTo>
                      <a:pt x="1131" y="550"/>
                    </a:lnTo>
                    <a:lnTo>
                      <a:pt x="1131" y="552"/>
                    </a:lnTo>
                    <a:lnTo>
                      <a:pt x="1131" y="552"/>
                    </a:lnTo>
                    <a:lnTo>
                      <a:pt x="1131" y="552"/>
                    </a:lnTo>
                    <a:lnTo>
                      <a:pt x="1136" y="550"/>
                    </a:lnTo>
                    <a:lnTo>
                      <a:pt x="1136" y="550"/>
                    </a:lnTo>
                    <a:lnTo>
                      <a:pt x="1141" y="547"/>
                    </a:lnTo>
                    <a:lnTo>
                      <a:pt x="1143" y="547"/>
                    </a:lnTo>
                    <a:lnTo>
                      <a:pt x="1146" y="550"/>
                    </a:lnTo>
                    <a:lnTo>
                      <a:pt x="1146" y="553"/>
                    </a:lnTo>
                    <a:lnTo>
                      <a:pt x="1146" y="553"/>
                    </a:lnTo>
                    <a:lnTo>
                      <a:pt x="1145" y="555"/>
                    </a:lnTo>
                    <a:lnTo>
                      <a:pt x="1145" y="555"/>
                    </a:lnTo>
                    <a:lnTo>
                      <a:pt x="1146" y="557"/>
                    </a:lnTo>
                    <a:lnTo>
                      <a:pt x="1146" y="557"/>
                    </a:lnTo>
                    <a:lnTo>
                      <a:pt x="1145" y="560"/>
                    </a:lnTo>
                    <a:lnTo>
                      <a:pt x="1145" y="560"/>
                    </a:lnTo>
                    <a:lnTo>
                      <a:pt x="1141" y="562"/>
                    </a:lnTo>
                    <a:lnTo>
                      <a:pt x="1143" y="562"/>
                    </a:lnTo>
                    <a:lnTo>
                      <a:pt x="1146" y="564"/>
                    </a:lnTo>
                    <a:lnTo>
                      <a:pt x="1146" y="567"/>
                    </a:lnTo>
                    <a:lnTo>
                      <a:pt x="1146" y="571"/>
                    </a:lnTo>
                    <a:lnTo>
                      <a:pt x="1146" y="572"/>
                    </a:lnTo>
                    <a:lnTo>
                      <a:pt x="1148" y="574"/>
                    </a:lnTo>
                    <a:lnTo>
                      <a:pt x="1150" y="576"/>
                    </a:lnTo>
                    <a:lnTo>
                      <a:pt x="1152" y="577"/>
                    </a:lnTo>
                    <a:lnTo>
                      <a:pt x="1153" y="577"/>
                    </a:lnTo>
                    <a:lnTo>
                      <a:pt x="1157" y="579"/>
                    </a:lnTo>
                    <a:lnTo>
                      <a:pt x="1157" y="579"/>
                    </a:lnTo>
                    <a:lnTo>
                      <a:pt x="1158" y="581"/>
                    </a:lnTo>
                    <a:lnTo>
                      <a:pt x="1158" y="583"/>
                    </a:lnTo>
                    <a:lnTo>
                      <a:pt x="1162" y="584"/>
                    </a:lnTo>
                    <a:lnTo>
                      <a:pt x="1162" y="584"/>
                    </a:lnTo>
                    <a:lnTo>
                      <a:pt x="1164" y="584"/>
                    </a:lnTo>
                    <a:lnTo>
                      <a:pt x="1164" y="584"/>
                    </a:lnTo>
                    <a:lnTo>
                      <a:pt x="1165" y="584"/>
                    </a:lnTo>
                    <a:lnTo>
                      <a:pt x="1165" y="584"/>
                    </a:lnTo>
                    <a:lnTo>
                      <a:pt x="1169" y="584"/>
                    </a:lnTo>
                    <a:lnTo>
                      <a:pt x="1169" y="584"/>
                    </a:lnTo>
                    <a:lnTo>
                      <a:pt x="1170" y="586"/>
                    </a:lnTo>
                    <a:lnTo>
                      <a:pt x="1170" y="586"/>
                    </a:lnTo>
                    <a:lnTo>
                      <a:pt x="1177" y="586"/>
                    </a:lnTo>
                    <a:lnTo>
                      <a:pt x="1177" y="588"/>
                    </a:lnTo>
                    <a:lnTo>
                      <a:pt x="1177" y="588"/>
                    </a:lnTo>
                    <a:lnTo>
                      <a:pt x="1181" y="588"/>
                    </a:lnTo>
                    <a:lnTo>
                      <a:pt x="1184" y="586"/>
                    </a:lnTo>
                    <a:lnTo>
                      <a:pt x="1188" y="584"/>
                    </a:lnTo>
                    <a:lnTo>
                      <a:pt x="1191" y="588"/>
                    </a:lnTo>
                    <a:lnTo>
                      <a:pt x="1191" y="589"/>
                    </a:lnTo>
                    <a:lnTo>
                      <a:pt x="1194" y="589"/>
                    </a:lnTo>
                    <a:lnTo>
                      <a:pt x="1193" y="586"/>
                    </a:lnTo>
                    <a:lnTo>
                      <a:pt x="1193" y="583"/>
                    </a:lnTo>
                    <a:lnTo>
                      <a:pt x="1194" y="581"/>
                    </a:lnTo>
                    <a:lnTo>
                      <a:pt x="1194" y="581"/>
                    </a:lnTo>
                    <a:lnTo>
                      <a:pt x="1196" y="579"/>
                    </a:lnTo>
                    <a:lnTo>
                      <a:pt x="1196" y="579"/>
                    </a:lnTo>
                    <a:lnTo>
                      <a:pt x="1198" y="577"/>
                    </a:lnTo>
                    <a:lnTo>
                      <a:pt x="1198" y="576"/>
                    </a:lnTo>
                    <a:lnTo>
                      <a:pt x="1200" y="574"/>
                    </a:lnTo>
                    <a:lnTo>
                      <a:pt x="1200" y="572"/>
                    </a:lnTo>
                    <a:lnTo>
                      <a:pt x="1201" y="569"/>
                    </a:lnTo>
                    <a:lnTo>
                      <a:pt x="1205" y="567"/>
                    </a:lnTo>
                    <a:lnTo>
                      <a:pt x="1206" y="565"/>
                    </a:lnTo>
                    <a:lnTo>
                      <a:pt x="1208" y="565"/>
                    </a:lnTo>
                    <a:lnTo>
                      <a:pt x="1210" y="564"/>
                    </a:lnTo>
                    <a:lnTo>
                      <a:pt x="1213" y="560"/>
                    </a:lnTo>
                    <a:lnTo>
                      <a:pt x="1213" y="565"/>
                    </a:lnTo>
                    <a:lnTo>
                      <a:pt x="1213" y="567"/>
                    </a:lnTo>
                    <a:lnTo>
                      <a:pt x="1213" y="569"/>
                    </a:lnTo>
                    <a:lnTo>
                      <a:pt x="1213" y="569"/>
                    </a:lnTo>
                    <a:lnTo>
                      <a:pt x="1213" y="569"/>
                    </a:lnTo>
                    <a:lnTo>
                      <a:pt x="1213" y="572"/>
                    </a:lnTo>
                    <a:lnTo>
                      <a:pt x="1213" y="572"/>
                    </a:lnTo>
                    <a:lnTo>
                      <a:pt x="1210" y="574"/>
                    </a:lnTo>
                    <a:lnTo>
                      <a:pt x="1210" y="577"/>
                    </a:lnTo>
                    <a:lnTo>
                      <a:pt x="1213" y="577"/>
                    </a:lnTo>
                    <a:lnTo>
                      <a:pt x="1215" y="579"/>
                    </a:lnTo>
                    <a:lnTo>
                      <a:pt x="1218" y="579"/>
                    </a:lnTo>
                    <a:lnTo>
                      <a:pt x="1222" y="579"/>
                    </a:lnTo>
                    <a:lnTo>
                      <a:pt x="1222" y="584"/>
                    </a:lnTo>
                    <a:lnTo>
                      <a:pt x="1220" y="584"/>
                    </a:lnTo>
                    <a:lnTo>
                      <a:pt x="1217" y="588"/>
                    </a:lnTo>
                    <a:lnTo>
                      <a:pt x="1213" y="591"/>
                    </a:lnTo>
                    <a:lnTo>
                      <a:pt x="1213" y="591"/>
                    </a:lnTo>
                    <a:lnTo>
                      <a:pt x="1210" y="593"/>
                    </a:lnTo>
                    <a:lnTo>
                      <a:pt x="1203" y="593"/>
                    </a:lnTo>
                    <a:lnTo>
                      <a:pt x="1201" y="595"/>
                    </a:lnTo>
                    <a:lnTo>
                      <a:pt x="1198" y="595"/>
                    </a:lnTo>
                    <a:lnTo>
                      <a:pt x="1198" y="595"/>
                    </a:lnTo>
                    <a:lnTo>
                      <a:pt x="1201" y="596"/>
                    </a:lnTo>
                    <a:lnTo>
                      <a:pt x="1200" y="598"/>
                    </a:lnTo>
                    <a:lnTo>
                      <a:pt x="1196" y="600"/>
                    </a:lnTo>
                    <a:lnTo>
                      <a:pt x="1196" y="600"/>
                    </a:lnTo>
                    <a:lnTo>
                      <a:pt x="1194" y="600"/>
                    </a:lnTo>
                    <a:lnTo>
                      <a:pt x="1191" y="600"/>
                    </a:lnTo>
                    <a:lnTo>
                      <a:pt x="1189" y="601"/>
                    </a:lnTo>
                    <a:lnTo>
                      <a:pt x="1188" y="603"/>
                    </a:lnTo>
                    <a:lnTo>
                      <a:pt x="1184" y="605"/>
                    </a:lnTo>
                    <a:lnTo>
                      <a:pt x="1182" y="605"/>
                    </a:lnTo>
                    <a:lnTo>
                      <a:pt x="1179" y="607"/>
                    </a:lnTo>
                    <a:lnTo>
                      <a:pt x="1177" y="608"/>
                    </a:lnTo>
                    <a:lnTo>
                      <a:pt x="1174" y="608"/>
                    </a:lnTo>
                    <a:lnTo>
                      <a:pt x="1172" y="610"/>
                    </a:lnTo>
                    <a:lnTo>
                      <a:pt x="1170" y="610"/>
                    </a:lnTo>
                    <a:lnTo>
                      <a:pt x="1170" y="610"/>
                    </a:lnTo>
                    <a:lnTo>
                      <a:pt x="1165" y="610"/>
                    </a:lnTo>
                    <a:lnTo>
                      <a:pt x="1165" y="610"/>
                    </a:lnTo>
                    <a:lnTo>
                      <a:pt x="1165" y="610"/>
                    </a:lnTo>
                    <a:lnTo>
                      <a:pt x="1165" y="610"/>
                    </a:lnTo>
                    <a:lnTo>
                      <a:pt x="1164" y="613"/>
                    </a:lnTo>
                    <a:lnTo>
                      <a:pt x="1160" y="613"/>
                    </a:lnTo>
                    <a:lnTo>
                      <a:pt x="1157" y="612"/>
                    </a:lnTo>
                    <a:lnTo>
                      <a:pt x="1157" y="612"/>
                    </a:lnTo>
                    <a:lnTo>
                      <a:pt x="1157" y="612"/>
                    </a:lnTo>
                    <a:lnTo>
                      <a:pt x="1155" y="612"/>
                    </a:lnTo>
                    <a:lnTo>
                      <a:pt x="1153" y="613"/>
                    </a:lnTo>
                    <a:lnTo>
                      <a:pt x="1152" y="617"/>
                    </a:lnTo>
                    <a:lnTo>
                      <a:pt x="1148" y="619"/>
                    </a:lnTo>
                    <a:lnTo>
                      <a:pt x="1148" y="619"/>
                    </a:lnTo>
                    <a:lnTo>
                      <a:pt x="1146" y="622"/>
                    </a:lnTo>
                    <a:lnTo>
                      <a:pt x="1145" y="624"/>
                    </a:lnTo>
                    <a:lnTo>
                      <a:pt x="1141" y="627"/>
                    </a:lnTo>
                    <a:lnTo>
                      <a:pt x="1138" y="627"/>
                    </a:lnTo>
                    <a:lnTo>
                      <a:pt x="1138" y="629"/>
                    </a:lnTo>
                    <a:lnTo>
                      <a:pt x="1138" y="629"/>
                    </a:lnTo>
                    <a:lnTo>
                      <a:pt x="1136" y="629"/>
                    </a:lnTo>
                    <a:lnTo>
                      <a:pt x="1135" y="631"/>
                    </a:lnTo>
                    <a:lnTo>
                      <a:pt x="1135" y="631"/>
                    </a:lnTo>
                    <a:lnTo>
                      <a:pt x="1133" y="631"/>
                    </a:lnTo>
                    <a:lnTo>
                      <a:pt x="1133" y="631"/>
                    </a:lnTo>
                    <a:lnTo>
                      <a:pt x="1129" y="629"/>
                    </a:lnTo>
                    <a:lnTo>
                      <a:pt x="1128" y="627"/>
                    </a:lnTo>
                    <a:lnTo>
                      <a:pt x="1128" y="627"/>
                    </a:lnTo>
                    <a:lnTo>
                      <a:pt x="1126" y="626"/>
                    </a:lnTo>
                    <a:lnTo>
                      <a:pt x="1126" y="626"/>
                    </a:lnTo>
                    <a:lnTo>
                      <a:pt x="1126" y="626"/>
                    </a:lnTo>
                    <a:lnTo>
                      <a:pt x="1124" y="626"/>
                    </a:lnTo>
                    <a:lnTo>
                      <a:pt x="1124" y="626"/>
                    </a:lnTo>
                    <a:lnTo>
                      <a:pt x="1123" y="622"/>
                    </a:lnTo>
                    <a:lnTo>
                      <a:pt x="1124" y="619"/>
                    </a:lnTo>
                    <a:lnTo>
                      <a:pt x="1123" y="617"/>
                    </a:lnTo>
                    <a:lnTo>
                      <a:pt x="1124" y="613"/>
                    </a:lnTo>
                    <a:lnTo>
                      <a:pt x="1126" y="612"/>
                    </a:lnTo>
                    <a:lnTo>
                      <a:pt x="1128" y="610"/>
                    </a:lnTo>
                    <a:lnTo>
                      <a:pt x="1131" y="608"/>
                    </a:lnTo>
                    <a:lnTo>
                      <a:pt x="1131" y="608"/>
                    </a:lnTo>
                    <a:lnTo>
                      <a:pt x="1133" y="607"/>
                    </a:lnTo>
                    <a:lnTo>
                      <a:pt x="1133" y="607"/>
                    </a:lnTo>
                    <a:lnTo>
                      <a:pt x="1135" y="605"/>
                    </a:lnTo>
                    <a:lnTo>
                      <a:pt x="1136" y="603"/>
                    </a:lnTo>
                    <a:lnTo>
                      <a:pt x="1140" y="601"/>
                    </a:lnTo>
                    <a:lnTo>
                      <a:pt x="1141" y="600"/>
                    </a:lnTo>
                    <a:lnTo>
                      <a:pt x="1141" y="600"/>
                    </a:lnTo>
                    <a:lnTo>
                      <a:pt x="1145" y="598"/>
                    </a:lnTo>
                    <a:lnTo>
                      <a:pt x="1150" y="596"/>
                    </a:lnTo>
                    <a:lnTo>
                      <a:pt x="1150" y="596"/>
                    </a:lnTo>
                    <a:lnTo>
                      <a:pt x="1148" y="596"/>
                    </a:lnTo>
                    <a:lnTo>
                      <a:pt x="1145" y="596"/>
                    </a:lnTo>
                    <a:lnTo>
                      <a:pt x="1143" y="595"/>
                    </a:lnTo>
                    <a:lnTo>
                      <a:pt x="1143" y="591"/>
                    </a:lnTo>
                    <a:lnTo>
                      <a:pt x="1143" y="591"/>
                    </a:lnTo>
                    <a:lnTo>
                      <a:pt x="1140" y="595"/>
                    </a:lnTo>
                    <a:lnTo>
                      <a:pt x="1140" y="593"/>
                    </a:lnTo>
                    <a:lnTo>
                      <a:pt x="1140" y="593"/>
                    </a:lnTo>
                    <a:lnTo>
                      <a:pt x="1138" y="595"/>
                    </a:lnTo>
                    <a:lnTo>
                      <a:pt x="1138" y="595"/>
                    </a:lnTo>
                    <a:lnTo>
                      <a:pt x="1136" y="596"/>
                    </a:lnTo>
                    <a:lnTo>
                      <a:pt x="1135" y="598"/>
                    </a:lnTo>
                    <a:lnTo>
                      <a:pt x="1133" y="598"/>
                    </a:lnTo>
                    <a:lnTo>
                      <a:pt x="1133" y="598"/>
                    </a:lnTo>
                    <a:lnTo>
                      <a:pt x="1131" y="598"/>
                    </a:lnTo>
                    <a:lnTo>
                      <a:pt x="1131" y="598"/>
                    </a:lnTo>
                    <a:lnTo>
                      <a:pt x="1128" y="600"/>
                    </a:lnTo>
                    <a:lnTo>
                      <a:pt x="1128" y="600"/>
                    </a:lnTo>
                    <a:lnTo>
                      <a:pt x="1126" y="600"/>
                    </a:lnTo>
                    <a:lnTo>
                      <a:pt x="1126" y="600"/>
                    </a:lnTo>
                    <a:lnTo>
                      <a:pt x="1126" y="600"/>
                    </a:lnTo>
                    <a:lnTo>
                      <a:pt x="1121" y="600"/>
                    </a:lnTo>
                    <a:lnTo>
                      <a:pt x="1119" y="600"/>
                    </a:lnTo>
                    <a:lnTo>
                      <a:pt x="1117" y="601"/>
                    </a:lnTo>
                    <a:lnTo>
                      <a:pt x="1116" y="603"/>
                    </a:lnTo>
                    <a:lnTo>
                      <a:pt x="1114" y="603"/>
                    </a:lnTo>
                    <a:lnTo>
                      <a:pt x="1112" y="605"/>
                    </a:lnTo>
                    <a:lnTo>
                      <a:pt x="1111" y="603"/>
                    </a:lnTo>
                    <a:lnTo>
                      <a:pt x="1111" y="603"/>
                    </a:lnTo>
                    <a:lnTo>
                      <a:pt x="1107" y="600"/>
                    </a:lnTo>
                    <a:lnTo>
                      <a:pt x="1107" y="600"/>
                    </a:lnTo>
                    <a:lnTo>
                      <a:pt x="1107" y="600"/>
                    </a:lnTo>
                    <a:lnTo>
                      <a:pt x="1107" y="600"/>
                    </a:lnTo>
                    <a:lnTo>
                      <a:pt x="1104" y="598"/>
                    </a:lnTo>
                    <a:lnTo>
                      <a:pt x="1104" y="598"/>
                    </a:lnTo>
                    <a:lnTo>
                      <a:pt x="1104" y="593"/>
                    </a:lnTo>
                    <a:lnTo>
                      <a:pt x="1099" y="589"/>
                    </a:lnTo>
                    <a:lnTo>
                      <a:pt x="1099" y="564"/>
                    </a:lnTo>
                    <a:lnTo>
                      <a:pt x="1097" y="562"/>
                    </a:lnTo>
                    <a:lnTo>
                      <a:pt x="1095" y="560"/>
                    </a:lnTo>
                    <a:lnTo>
                      <a:pt x="1093" y="560"/>
                    </a:lnTo>
                    <a:lnTo>
                      <a:pt x="1092" y="560"/>
                    </a:lnTo>
                    <a:lnTo>
                      <a:pt x="1092" y="560"/>
                    </a:lnTo>
                    <a:lnTo>
                      <a:pt x="1088" y="560"/>
                    </a:lnTo>
                    <a:lnTo>
                      <a:pt x="1088" y="560"/>
                    </a:lnTo>
                    <a:lnTo>
                      <a:pt x="1088" y="560"/>
                    </a:lnTo>
                    <a:lnTo>
                      <a:pt x="1088" y="560"/>
                    </a:lnTo>
                    <a:lnTo>
                      <a:pt x="1085" y="562"/>
                    </a:lnTo>
                    <a:lnTo>
                      <a:pt x="1081" y="562"/>
                    </a:lnTo>
                    <a:lnTo>
                      <a:pt x="1080" y="559"/>
                    </a:lnTo>
                    <a:lnTo>
                      <a:pt x="1080" y="559"/>
                    </a:lnTo>
                    <a:lnTo>
                      <a:pt x="1080" y="559"/>
                    </a:lnTo>
                    <a:lnTo>
                      <a:pt x="1076" y="560"/>
                    </a:lnTo>
                    <a:lnTo>
                      <a:pt x="1069" y="571"/>
                    </a:lnTo>
                    <a:lnTo>
                      <a:pt x="1068" y="574"/>
                    </a:lnTo>
                    <a:lnTo>
                      <a:pt x="1068" y="576"/>
                    </a:lnTo>
                    <a:lnTo>
                      <a:pt x="1064" y="579"/>
                    </a:lnTo>
                    <a:lnTo>
                      <a:pt x="1064" y="583"/>
                    </a:lnTo>
                    <a:lnTo>
                      <a:pt x="1064" y="588"/>
                    </a:lnTo>
                    <a:lnTo>
                      <a:pt x="1063" y="589"/>
                    </a:lnTo>
                    <a:lnTo>
                      <a:pt x="1058" y="595"/>
                    </a:lnTo>
                    <a:lnTo>
                      <a:pt x="1054" y="600"/>
                    </a:lnTo>
                    <a:lnTo>
                      <a:pt x="1051" y="600"/>
                    </a:lnTo>
                    <a:lnTo>
                      <a:pt x="1049" y="600"/>
                    </a:lnTo>
                    <a:lnTo>
                      <a:pt x="1049" y="600"/>
                    </a:lnTo>
                    <a:lnTo>
                      <a:pt x="1049" y="600"/>
                    </a:lnTo>
                    <a:lnTo>
                      <a:pt x="1049" y="600"/>
                    </a:lnTo>
                    <a:lnTo>
                      <a:pt x="1047" y="601"/>
                    </a:lnTo>
                    <a:lnTo>
                      <a:pt x="1046" y="603"/>
                    </a:lnTo>
                    <a:lnTo>
                      <a:pt x="992" y="603"/>
                    </a:lnTo>
                    <a:lnTo>
                      <a:pt x="982" y="612"/>
                    </a:lnTo>
                    <a:lnTo>
                      <a:pt x="981" y="612"/>
                    </a:lnTo>
                    <a:lnTo>
                      <a:pt x="979" y="613"/>
                    </a:lnTo>
                    <a:lnTo>
                      <a:pt x="975" y="615"/>
                    </a:lnTo>
                    <a:lnTo>
                      <a:pt x="974" y="617"/>
                    </a:lnTo>
                    <a:lnTo>
                      <a:pt x="972" y="617"/>
                    </a:lnTo>
                    <a:lnTo>
                      <a:pt x="972" y="617"/>
                    </a:lnTo>
                    <a:lnTo>
                      <a:pt x="969" y="619"/>
                    </a:lnTo>
                    <a:lnTo>
                      <a:pt x="967" y="619"/>
                    </a:lnTo>
                    <a:lnTo>
                      <a:pt x="965" y="619"/>
                    </a:lnTo>
                    <a:lnTo>
                      <a:pt x="963" y="619"/>
                    </a:lnTo>
                    <a:lnTo>
                      <a:pt x="963" y="620"/>
                    </a:lnTo>
                    <a:lnTo>
                      <a:pt x="963" y="620"/>
                    </a:lnTo>
                    <a:lnTo>
                      <a:pt x="963" y="620"/>
                    </a:lnTo>
                    <a:lnTo>
                      <a:pt x="962" y="622"/>
                    </a:lnTo>
                    <a:lnTo>
                      <a:pt x="962" y="622"/>
                    </a:lnTo>
                    <a:lnTo>
                      <a:pt x="960" y="624"/>
                    </a:lnTo>
                    <a:lnTo>
                      <a:pt x="960" y="624"/>
                    </a:lnTo>
                    <a:lnTo>
                      <a:pt x="958" y="624"/>
                    </a:lnTo>
                    <a:lnTo>
                      <a:pt x="955" y="624"/>
                    </a:lnTo>
                    <a:lnTo>
                      <a:pt x="953" y="622"/>
                    </a:lnTo>
                    <a:lnTo>
                      <a:pt x="950" y="620"/>
                    </a:lnTo>
                    <a:lnTo>
                      <a:pt x="950" y="620"/>
                    </a:lnTo>
                    <a:lnTo>
                      <a:pt x="948" y="622"/>
                    </a:lnTo>
                    <a:lnTo>
                      <a:pt x="945" y="622"/>
                    </a:lnTo>
                    <a:lnTo>
                      <a:pt x="941" y="624"/>
                    </a:lnTo>
                    <a:lnTo>
                      <a:pt x="938" y="624"/>
                    </a:lnTo>
                    <a:lnTo>
                      <a:pt x="934" y="624"/>
                    </a:lnTo>
                    <a:lnTo>
                      <a:pt x="934" y="624"/>
                    </a:lnTo>
                    <a:lnTo>
                      <a:pt x="934" y="624"/>
                    </a:lnTo>
                    <a:lnTo>
                      <a:pt x="934" y="624"/>
                    </a:lnTo>
                    <a:lnTo>
                      <a:pt x="931" y="627"/>
                    </a:lnTo>
                    <a:lnTo>
                      <a:pt x="929" y="627"/>
                    </a:lnTo>
                    <a:lnTo>
                      <a:pt x="929" y="627"/>
                    </a:lnTo>
                    <a:lnTo>
                      <a:pt x="927" y="627"/>
                    </a:lnTo>
                    <a:lnTo>
                      <a:pt x="927" y="627"/>
                    </a:lnTo>
                    <a:lnTo>
                      <a:pt x="926" y="629"/>
                    </a:lnTo>
                    <a:lnTo>
                      <a:pt x="926" y="629"/>
                    </a:lnTo>
                    <a:lnTo>
                      <a:pt x="926" y="631"/>
                    </a:lnTo>
                    <a:lnTo>
                      <a:pt x="926" y="631"/>
                    </a:lnTo>
                    <a:lnTo>
                      <a:pt x="924" y="632"/>
                    </a:lnTo>
                    <a:lnTo>
                      <a:pt x="922" y="632"/>
                    </a:lnTo>
                    <a:lnTo>
                      <a:pt x="922" y="632"/>
                    </a:lnTo>
                    <a:lnTo>
                      <a:pt x="924" y="634"/>
                    </a:lnTo>
                    <a:lnTo>
                      <a:pt x="926" y="634"/>
                    </a:lnTo>
                    <a:lnTo>
                      <a:pt x="926" y="634"/>
                    </a:lnTo>
                    <a:lnTo>
                      <a:pt x="929" y="634"/>
                    </a:lnTo>
                    <a:lnTo>
                      <a:pt x="931" y="634"/>
                    </a:lnTo>
                    <a:lnTo>
                      <a:pt x="933" y="639"/>
                    </a:lnTo>
                    <a:lnTo>
                      <a:pt x="933" y="639"/>
                    </a:lnTo>
                    <a:lnTo>
                      <a:pt x="933" y="639"/>
                    </a:lnTo>
                    <a:lnTo>
                      <a:pt x="934" y="641"/>
                    </a:lnTo>
                    <a:lnTo>
                      <a:pt x="929" y="643"/>
                    </a:lnTo>
                    <a:lnTo>
                      <a:pt x="927" y="643"/>
                    </a:lnTo>
                    <a:lnTo>
                      <a:pt x="921" y="643"/>
                    </a:lnTo>
                    <a:lnTo>
                      <a:pt x="919" y="644"/>
                    </a:lnTo>
                    <a:lnTo>
                      <a:pt x="916" y="644"/>
                    </a:lnTo>
                    <a:lnTo>
                      <a:pt x="914" y="644"/>
                    </a:lnTo>
                    <a:lnTo>
                      <a:pt x="914" y="646"/>
                    </a:lnTo>
                    <a:lnTo>
                      <a:pt x="912" y="648"/>
                    </a:lnTo>
                    <a:lnTo>
                      <a:pt x="909" y="648"/>
                    </a:lnTo>
                    <a:lnTo>
                      <a:pt x="907" y="648"/>
                    </a:lnTo>
                    <a:lnTo>
                      <a:pt x="905" y="648"/>
                    </a:lnTo>
                    <a:lnTo>
                      <a:pt x="904" y="648"/>
                    </a:lnTo>
                    <a:lnTo>
                      <a:pt x="902" y="648"/>
                    </a:lnTo>
                    <a:lnTo>
                      <a:pt x="900" y="646"/>
                    </a:lnTo>
                    <a:lnTo>
                      <a:pt x="898" y="646"/>
                    </a:lnTo>
                    <a:lnTo>
                      <a:pt x="897" y="648"/>
                    </a:lnTo>
                    <a:lnTo>
                      <a:pt x="895" y="648"/>
                    </a:lnTo>
                    <a:lnTo>
                      <a:pt x="895" y="648"/>
                    </a:lnTo>
                    <a:lnTo>
                      <a:pt x="893" y="650"/>
                    </a:lnTo>
                    <a:lnTo>
                      <a:pt x="893" y="650"/>
                    </a:lnTo>
                    <a:lnTo>
                      <a:pt x="892" y="651"/>
                    </a:lnTo>
                    <a:lnTo>
                      <a:pt x="892" y="651"/>
                    </a:lnTo>
                    <a:lnTo>
                      <a:pt x="890" y="651"/>
                    </a:lnTo>
                    <a:lnTo>
                      <a:pt x="890" y="651"/>
                    </a:lnTo>
                    <a:lnTo>
                      <a:pt x="888" y="653"/>
                    </a:lnTo>
                    <a:lnTo>
                      <a:pt x="888" y="653"/>
                    </a:lnTo>
                    <a:lnTo>
                      <a:pt x="885" y="655"/>
                    </a:lnTo>
                    <a:lnTo>
                      <a:pt x="883" y="656"/>
                    </a:lnTo>
                    <a:lnTo>
                      <a:pt x="883" y="656"/>
                    </a:lnTo>
                    <a:lnTo>
                      <a:pt x="883" y="656"/>
                    </a:lnTo>
                    <a:lnTo>
                      <a:pt x="880" y="658"/>
                    </a:lnTo>
                    <a:lnTo>
                      <a:pt x="880" y="658"/>
                    </a:lnTo>
                    <a:lnTo>
                      <a:pt x="880" y="658"/>
                    </a:lnTo>
                    <a:lnTo>
                      <a:pt x="880" y="658"/>
                    </a:lnTo>
                    <a:lnTo>
                      <a:pt x="878" y="658"/>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89" name="Freeform 573"/>
              <p:cNvSpPr>
                <a:spLocks/>
              </p:cNvSpPr>
              <p:nvPr/>
            </p:nvSpPr>
            <p:spPr bwMode="auto">
              <a:xfrm>
                <a:off x="1743" y="1825"/>
                <a:ext cx="6" cy="4"/>
              </a:xfrm>
              <a:custGeom>
                <a:avLst/>
                <a:gdLst>
                  <a:gd name="T0" fmla="*/ 1 w 6"/>
                  <a:gd name="T1" fmla="*/ 4 h 4"/>
                  <a:gd name="T2" fmla="*/ 3 w 6"/>
                  <a:gd name="T3" fmla="*/ 4 h 4"/>
                  <a:gd name="T4" fmla="*/ 5 w 6"/>
                  <a:gd name="T5" fmla="*/ 2 h 4"/>
                  <a:gd name="T6" fmla="*/ 5 w 6"/>
                  <a:gd name="T7" fmla="*/ 0 h 4"/>
                  <a:gd name="T8" fmla="*/ 6 w 6"/>
                  <a:gd name="T9" fmla="*/ 0 h 4"/>
                  <a:gd name="T10" fmla="*/ 6 w 6"/>
                  <a:gd name="T11" fmla="*/ 0 h 4"/>
                  <a:gd name="T12" fmla="*/ 1 w 6"/>
                  <a:gd name="T13" fmla="*/ 0 h 4"/>
                  <a:gd name="T14" fmla="*/ 0 w 6"/>
                  <a:gd name="T15" fmla="*/ 0 h 4"/>
                  <a:gd name="T16" fmla="*/ 1 w 6"/>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1" y="4"/>
                    </a:moveTo>
                    <a:lnTo>
                      <a:pt x="3" y="4"/>
                    </a:lnTo>
                    <a:lnTo>
                      <a:pt x="5" y="2"/>
                    </a:lnTo>
                    <a:lnTo>
                      <a:pt x="5" y="0"/>
                    </a:lnTo>
                    <a:lnTo>
                      <a:pt x="6" y="0"/>
                    </a:lnTo>
                    <a:lnTo>
                      <a:pt x="6" y="0"/>
                    </a:lnTo>
                    <a:lnTo>
                      <a:pt x="1" y="0"/>
                    </a:lnTo>
                    <a:lnTo>
                      <a:pt x="0" y="0"/>
                    </a:lnTo>
                    <a:lnTo>
                      <a:pt x="1" y="4"/>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90" name="Freeform 574"/>
              <p:cNvSpPr>
                <a:spLocks/>
              </p:cNvSpPr>
              <p:nvPr/>
            </p:nvSpPr>
            <p:spPr bwMode="auto">
              <a:xfrm>
                <a:off x="795" y="1700"/>
                <a:ext cx="10" cy="5"/>
              </a:xfrm>
              <a:custGeom>
                <a:avLst/>
                <a:gdLst>
                  <a:gd name="T0" fmla="*/ 0 w 10"/>
                  <a:gd name="T1" fmla="*/ 5 h 5"/>
                  <a:gd name="T2" fmla="*/ 0 w 10"/>
                  <a:gd name="T3" fmla="*/ 5 h 5"/>
                  <a:gd name="T4" fmla="*/ 0 w 10"/>
                  <a:gd name="T5" fmla="*/ 5 h 5"/>
                  <a:gd name="T6" fmla="*/ 0 w 10"/>
                  <a:gd name="T7" fmla="*/ 5 h 5"/>
                  <a:gd name="T8" fmla="*/ 1 w 10"/>
                  <a:gd name="T9" fmla="*/ 5 h 5"/>
                  <a:gd name="T10" fmla="*/ 3 w 10"/>
                  <a:gd name="T11" fmla="*/ 3 h 5"/>
                  <a:gd name="T12" fmla="*/ 3 w 10"/>
                  <a:gd name="T13" fmla="*/ 3 h 5"/>
                  <a:gd name="T14" fmla="*/ 5 w 10"/>
                  <a:gd name="T15" fmla="*/ 3 h 5"/>
                  <a:gd name="T16" fmla="*/ 8 w 10"/>
                  <a:gd name="T17" fmla="*/ 3 h 5"/>
                  <a:gd name="T18" fmla="*/ 10 w 10"/>
                  <a:gd name="T19" fmla="*/ 2 h 5"/>
                  <a:gd name="T20" fmla="*/ 8 w 10"/>
                  <a:gd name="T21" fmla="*/ 3 h 5"/>
                  <a:gd name="T22" fmla="*/ 3 w 10"/>
                  <a:gd name="T23" fmla="*/ 3 h 5"/>
                  <a:gd name="T24" fmla="*/ 3 w 10"/>
                  <a:gd name="T25" fmla="*/ 0 h 5"/>
                  <a:gd name="T26" fmla="*/ 1 w 10"/>
                  <a:gd name="T27" fmla="*/ 0 h 5"/>
                  <a:gd name="T28" fmla="*/ 1 w 10"/>
                  <a:gd name="T29" fmla="*/ 2 h 5"/>
                  <a:gd name="T30" fmla="*/ 0 w 10"/>
                  <a:gd name="T31" fmla="*/ 3 h 5"/>
                  <a:gd name="T32" fmla="*/ 0 w 10"/>
                  <a:gd name="T33" fmla="*/ 5 h 5"/>
                  <a:gd name="T34" fmla="*/ 0 w 10"/>
                  <a:gd name="T35" fmla="*/ 5 h 5"/>
                  <a:gd name="T36" fmla="*/ 0 w 10"/>
                  <a:gd name="T3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5">
                    <a:moveTo>
                      <a:pt x="0" y="5"/>
                    </a:moveTo>
                    <a:lnTo>
                      <a:pt x="0" y="5"/>
                    </a:lnTo>
                    <a:lnTo>
                      <a:pt x="0" y="5"/>
                    </a:lnTo>
                    <a:lnTo>
                      <a:pt x="0" y="5"/>
                    </a:lnTo>
                    <a:lnTo>
                      <a:pt x="1" y="5"/>
                    </a:lnTo>
                    <a:lnTo>
                      <a:pt x="3" y="3"/>
                    </a:lnTo>
                    <a:lnTo>
                      <a:pt x="3" y="3"/>
                    </a:lnTo>
                    <a:lnTo>
                      <a:pt x="5" y="3"/>
                    </a:lnTo>
                    <a:lnTo>
                      <a:pt x="8" y="3"/>
                    </a:lnTo>
                    <a:lnTo>
                      <a:pt x="10" y="2"/>
                    </a:lnTo>
                    <a:lnTo>
                      <a:pt x="8" y="3"/>
                    </a:lnTo>
                    <a:lnTo>
                      <a:pt x="3" y="3"/>
                    </a:lnTo>
                    <a:lnTo>
                      <a:pt x="3" y="0"/>
                    </a:lnTo>
                    <a:lnTo>
                      <a:pt x="1" y="0"/>
                    </a:lnTo>
                    <a:lnTo>
                      <a:pt x="1" y="2"/>
                    </a:lnTo>
                    <a:lnTo>
                      <a:pt x="0" y="3"/>
                    </a:lnTo>
                    <a:lnTo>
                      <a:pt x="0" y="5"/>
                    </a:lnTo>
                    <a:lnTo>
                      <a:pt x="0" y="5"/>
                    </a:lnTo>
                    <a:lnTo>
                      <a:pt x="0" y="5"/>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91" name="Freeform 575"/>
              <p:cNvSpPr>
                <a:spLocks/>
              </p:cNvSpPr>
              <p:nvPr/>
            </p:nvSpPr>
            <p:spPr bwMode="auto">
              <a:xfrm>
                <a:off x="1804" y="1655"/>
                <a:ext cx="22" cy="14"/>
              </a:xfrm>
              <a:custGeom>
                <a:avLst/>
                <a:gdLst>
                  <a:gd name="T0" fmla="*/ 0 w 22"/>
                  <a:gd name="T1" fmla="*/ 11 h 14"/>
                  <a:gd name="T2" fmla="*/ 0 w 22"/>
                  <a:gd name="T3" fmla="*/ 11 h 14"/>
                  <a:gd name="T4" fmla="*/ 2 w 22"/>
                  <a:gd name="T5" fmla="*/ 12 h 14"/>
                  <a:gd name="T6" fmla="*/ 2 w 22"/>
                  <a:gd name="T7" fmla="*/ 12 h 14"/>
                  <a:gd name="T8" fmla="*/ 0 w 22"/>
                  <a:gd name="T9" fmla="*/ 14 h 14"/>
                  <a:gd name="T10" fmla="*/ 4 w 22"/>
                  <a:gd name="T11" fmla="*/ 12 h 14"/>
                  <a:gd name="T12" fmla="*/ 4 w 22"/>
                  <a:gd name="T13" fmla="*/ 12 h 14"/>
                  <a:gd name="T14" fmla="*/ 5 w 22"/>
                  <a:gd name="T15" fmla="*/ 9 h 14"/>
                  <a:gd name="T16" fmla="*/ 5 w 22"/>
                  <a:gd name="T17" fmla="*/ 9 h 14"/>
                  <a:gd name="T18" fmla="*/ 9 w 22"/>
                  <a:gd name="T19" fmla="*/ 7 h 14"/>
                  <a:gd name="T20" fmla="*/ 10 w 22"/>
                  <a:gd name="T21" fmla="*/ 7 h 14"/>
                  <a:gd name="T22" fmla="*/ 14 w 22"/>
                  <a:gd name="T23" fmla="*/ 5 h 14"/>
                  <a:gd name="T24" fmla="*/ 19 w 22"/>
                  <a:gd name="T25" fmla="*/ 2 h 14"/>
                  <a:gd name="T26" fmla="*/ 21 w 22"/>
                  <a:gd name="T27" fmla="*/ 0 h 14"/>
                  <a:gd name="T28" fmla="*/ 22 w 22"/>
                  <a:gd name="T29" fmla="*/ 0 h 14"/>
                  <a:gd name="T30" fmla="*/ 22 w 22"/>
                  <a:gd name="T31" fmla="*/ 0 h 14"/>
                  <a:gd name="T32" fmla="*/ 22 w 22"/>
                  <a:gd name="T33" fmla="*/ 0 h 14"/>
                  <a:gd name="T34" fmla="*/ 21 w 22"/>
                  <a:gd name="T35" fmla="*/ 0 h 14"/>
                  <a:gd name="T36" fmla="*/ 16 w 22"/>
                  <a:gd name="T37" fmla="*/ 2 h 14"/>
                  <a:gd name="T38" fmla="*/ 16 w 22"/>
                  <a:gd name="T39" fmla="*/ 2 h 14"/>
                  <a:gd name="T40" fmla="*/ 16 w 22"/>
                  <a:gd name="T41" fmla="*/ 4 h 14"/>
                  <a:gd name="T42" fmla="*/ 16 w 22"/>
                  <a:gd name="T43" fmla="*/ 4 h 14"/>
                  <a:gd name="T44" fmla="*/ 14 w 22"/>
                  <a:gd name="T45" fmla="*/ 5 h 14"/>
                  <a:gd name="T46" fmla="*/ 14 w 22"/>
                  <a:gd name="T47" fmla="*/ 5 h 14"/>
                  <a:gd name="T48" fmla="*/ 10 w 22"/>
                  <a:gd name="T49" fmla="*/ 5 h 14"/>
                  <a:gd name="T50" fmla="*/ 10 w 22"/>
                  <a:gd name="T51" fmla="*/ 5 h 14"/>
                  <a:gd name="T52" fmla="*/ 9 w 22"/>
                  <a:gd name="T53" fmla="*/ 7 h 14"/>
                  <a:gd name="T54" fmla="*/ 7 w 22"/>
                  <a:gd name="T55" fmla="*/ 7 h 14"/>
                  <a:gd name="T56" fmla="*/ 4 w 22"/>
                  <a:gd name="T57" fmla="*/ 7 h 14"/>
                  <a:gd name="T58" fmla="*/ 4 w 22"/>
                  <a:gd name="T59" fmla="*/ 11 h 14"/>
                  <a:gd name="T60" fmla="*/ 0 w 22"/>
                  <a:gd name="T61" fmla="*/ 11 h 14"/>
                  <a:gd name="T62" fmla="*/ 0 w 22"/>
                  <a:gd name="T63"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14">
                    <a:moveTo>
                      <a:pt x="0" y="11"/>
                    </a:moveTo>
                    <a:lnTo>
                      <a:pt x="0" y="11"/>
                    </a:lnTo>
                    <a:lnTo>
                      <a:pt x="2" y="12"/>
                    </a:lnTo>
                    <a:lnTo>
                      <a:pt x="2" y="12"/>
                    </a:lnTo>
                    <a:lnTo>
                      <a:pt x="0" y="14"/>
                    </a:lnTo>
                    <a:lnTo>
                      <a:pt x="4" y="12"/>
                    </a:lnTo>
                    <a:lnTo>
                      <a:pt x="4" y="12"/>
                    </a:lnTo>
                    <a:lnTo>
                      <a:pt x="5" y="9"/>
                    </a:lnTo>
                    <a:lnTo>
                      <a:pt x="5" y="9"/>
                    </a:lnTo>
                    <a:lnTo>
                      <a:pt x="9" y="7"/>
                    </a:lnTo>
                    <a:lnTo>
                      <a:pt x="10" y="7"/>
                    </a:lnTo>
                    <a:lnTo>
                      <a:pt x="14" y="5"/>
                    </a:lnTo>
                    <a:lnTo>
                      <a:pt x="19" y="2"/>
                    </a:lnTo>
                    <a:lnTo>
                      <a:pt x="21" y="0"/>
                    </a:lnTo>
                    <a:lnTo>
                      <a:pt x="22" y="0"/>
                    </a:lnTo>
                    <a:lnTo>
                      <a:pt x="22" y="0"/>
                    </a:lnTo>
                    <a:lnTo>
                      <a:pt x="22" y="0"/>
                    </a:lnTo>
                    <a:lnTo>
                      <a:pt x="21" y="0"/>
                    </a:lnTo>
                    <a:lnTo>
                      <a:pt x="16" y="2"/>
                    </a:lnTo>
                    <a:lnTo>
                      <a:pt x="16" y="2"/>
                    </a:lnTo>
                    <a:lnTo>
                      <a:pt x="16" y="4"/>
                    </a:lnTo>
                    <a:lnTo>
                      <a:pt x="16" y="4"/>
                    </a:lnTo>
                    <a:lnTo>
                      <a:pt x="14" y="5"/>
                    </a:lnTo>
                    <a:lnTo>
                      <a:pt x="14" y="5"/>
                    </a:lnTo>
                    <a:lnTo>
                      <a:pt x="10" y="5"/>
                    </a:lnTo>
                    <a:lnTo>
                      <a:pt x="10" y="5"/>
                    </a:lnTo>
                    <a:lnTo>
                      <a:pt x="9" y="7"/>
                    </a:lnTo>
                    <a:lnTo>
                      <a:pt x="7" y="7"/>
                    </a:lnTo>
                    <a:lnTo>
                      <a:pt x="4" y="7"/>
                    </a:lnTo>
                    <a:lnTo>
                      <a:pt x="4" y="11"/>
                    </a:lnTo>
                    <a:lnTo>
                      <a:pt x="0" y="11"/>
                    </a:lnTo>
                    <a:lnTo>
                      <a:pt x="0" y="11"/>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92" name="Freeform 576"/>
              <p:cNvSpPr>
                <a:spLocks/>
              </p:cNvSpPr>
              <p:nvPr/>
            </p:nvSpPr>
            <p:spPr bwMode="auto">
              <a:xfrm>
                <a:off x="1659" y="1551"/>
                <a:ext cx="5" cy="3"/>
              </a:xfrm>
              <a:custGeom>
                <a:avLst/>
                <a:gdLst>
                  <a:gd name="T0" fmla="*/ 3 w 5"/>
                  <a:gd name="T1" fmla="*/ 3 h 3"/>
                  <a:gd name="T2" fmla="*/ 3 w 5"/>
                  <a:gd name="T3" fmla="*/ 3 h 3"/>
                  <a:gd name="T4" fmla="*/ 3 w 5"/>
                  <a:gd name="T5" fmla="*/ 3 h 3"/>
                  <a:gd name="T6" fmla="*/ 3 w 5"/>
                  <a:gd name="T7" fmla="*/ 3 h 3"/>
                  <a:gd name="T8" fmla="*/ 5 w 5"/>
                  <a:gd name="T9" fmla="*/ 1 h 3"/>
                  <a:gd name="T10" fmla="*/ 3 w 5"/>
                  <a:gd name="T11" fmla="*/ 1 h 3"/>
                  <a:gd name="T12" fmla="*/ 1 w 5"/>
                  <a:gd name="T13" fmla="*/ 0 h 3"/>
                  <a:gd name="T14" fmla="*/ 0 w 5"/>
                  <a:gd name="T15" fmla="*/ 3 h 3"/>
                  <a:gd name="T16" fmla="*/ 3 w 5"/>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3" y="3"/>
                    </a:moveTo>
                    <a:lnTo>
                      <a:pt x="3" y="3"/>
                    </a:lnTo>
                    <a:lnTo>
                      <a:pt x="3" y="3"/>
                    </a:lnTo>
                    <a:lnTo>
                      <a:pt x="3" y="3"/>
                    </a:lnTo>
                    <a:lnTo>
                      <a:pt x="5" y="1"/>
                    </a:lnTo>
                    <a:lnTo>
                      <a:pt x="3" y="1"/>
                    </a:lnTo>
                    <a:lnTo>
                      <a:pt x="1" y="0"/>
                    </a:lnTo>
                    <a:lnTo>
                      <a:pt x="0" y="3"/>
                    </a:lnTo>
                    <a:lnTo>
                      <a:pt x="3" y="3"/>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93" name="Freeform 577"/>
              <p:cNvSpPr>
                <a:spLocks/>
              </p:cNvSpPr>
              <p:nvPr/>
            </p:nvSpPr>
            <p:spPr bwMode="auto">
              <a:xfrm>
                <a:off x="1335" y="1442"/>
                <a:ext cx="7" cy="4"/>
              </a:xfrm>
              <a:custGeom>
                <a:avLst/>
                <a:gdLst>
                  <a:gd name="T0" fmla="*/ 7 w 7"/>
                  <a:gd name="T1" fmla="*/ 4 h 4"/>
                  <a:gd name="T2" fmla="*/ 6 w 7"/>
                  <a:gd name="T3" fmla="*/ 0 h 4"/>
                  <a:gd name="T4" fmla="*/ 2 w 7"/>
                  <a:gd name="T5" fmla="*/ 0 h 4"/>
                  <a:gd name="T6" fmla="*/ 0 w 7"/>
                  <a:gd name="T7" fmla="*/ 0 h 4"/>
                  <a:gd name="T8" fmla="*/ 0 w 7"/>
                  <a:gd name="T9" fmla="*/ 0 h 4"/>
                  <a:gd name="T10" fmla="*/ 0 w 7"/>
                  <a:gd name="T11" fmla="*/ 0 h 4"/>
                  <a:gd name="T12" fmla="*/ 4 w 7"/>
                  <a:gd name="T13" fmla="*/ 2 h 4"/>
                  <a:gd name="T14" fmla="*/ 6 w 7"/>
                  <a:gd name="T15" fmla="*/ 2 h 4"/>
                  <a:gd name="T16" fmla="*/ 7 w 7"/>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7" y="4"/>
                    </a:moveTo>
                    <a:lnTo>
                      <a:pt x="6" y="0"/>
                    </a:lnTo>
                    <a:lnTo>
                      <a:pt x="2" y="0"/>
                    </a:lnTo>
                    <a:lnTo>
                      <a:pt x="0" y="0"/>
                    </a:lnTo>
                    <a:lnTo>
                      <a:pt x="0" y="0"/>
                    </a:lnTo>
                    <a:lnTo>
                      <a:pt x="0" y="0"/>
                    </a:lnTo>
                    <a:lnTo>
                      <a:pt x="4" y="2"/>
                    </a:lnTo>
                    <a:lnTo>
                      <a:pt x="6" y="2"/>
                    </a:lnTo>
                    <a:lnTo>
                      <a:pt x="7" y="4"/>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94" name="Freeform 578"/>
              <p:cNvSpPr>
                <a:spLocks/>
              </p:cNvSpPr>
              <p:nvPr/>
            </p:nvSpPr>
            <p:spPr bwMode="auto">
              <a:xfrm>
                <a:off x="1323" y="1439"/>
                <a:ext cx="4" cy="3"/>
              </a:xfrm>
              <a:custGeom>
                <a:avLst/>
                <a:gdLst>
                  <a:gd name="T0" fmla="*/ 2 w 4"/>
                  <a:gd name="T1" fmla="*/ 0 h 3"/>
                  <a:gd name="T2" fmla="*/ 0 w 4"/>
                  <a:gd name="T3" fmla="*/ 2 h 3"/>
                  <a:gd name="T4" fmla="*/ 0 w 4"/>
                  <a:gd name="T5" fmla="*/ 2 h 3"/>
                  <a:gd name="T6" fmla="*/ 0 w 4"/>
                  <a:gd name="T7" fmla="*/ 3 h 3"/>
                  <a:gd name="T8" fmla="*/ 0 w 4"/>
                  <a:gd name="T9" fmla="*/ 3 h 3"/>
                  <a:gd name="T10" fmla="*/ 4 w 4"/>
                  <a:gd name="T11" fmla="*/ 0 h 3"/>
                  <a:gd name="T12" fmla="*/ 4 w 4"/>
                  <a:gd name="T13" fmla="*/ 0 h 3"/>
                  <a:gd name="T14" fmla="*/ 4 w 4"/>
                  <a:gd name="T15" fmla="*/ 0 h 3"/>
                  <a:gd name="T16" fmla="*/ 4 w 4"/>
                  <a:gd name="T17" fmla="*/ 0 h 3"/>
                  <a:gd name="T18" fmla="*/ 2 w 4"/>
                  <a:gd name="T19" fmla="*/ 0 h 3"/>
                  <a:gd name="T20" fmla="*/ 2 w 4"/>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2" y="0"/>
                    </a:moveTo>
                    <a:lnTo>
                      <a:pt x="0" y="2"/>
                    </a:lnTo>
                    <a:lnTo>
                      <a:pt x="0" y="2"/>
                    </a:lnTo>
                    <a:lnTo>
                      <a:pt x="0" y="3"/>
                    </a:lnTo>
                    <a:lnTo>
                      <a:pt x="0" y="3"/>
                    </a:lnTo>
                    <a:lnTo>
                      <a:pt x="4" y="0"/>
                    </a:lnTo>
                    <a:lnTo>
                      <a:pt x="4" y="0"/>
                    </a:lnTo>
                    <a:lnTo>
                      <a:pt x="4" y="0"/>
                    </a:lnTo>
                    <a:lnTo>
                      <a:pt x="4" y="0"/>
                    </a:lnTo>
                    <a:lnTo>
                      <a:pt x="2" y="0"/>
                    </a:lnTo>
                    <a:lnTo>
                      <a:pt x="2"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95" name="Freeform 579"/>
              <p:cNvSpPr>
                <a:spLocks/>
              </p:cNvSpPr>
              <p:nvPr/>
            </p:nvSpPr>
            <p:spPr bwMode="auto">
              <a:xfrm>
                <a:off x="1305" y="1434"/>
                <a:ext cx="3" cy="1"/>
              </a:xfrm>
              <a:custGeom>
                <a:avLst/>
                <a:gdLst>
                  <a:gd name="T0" fmla="*/ 0 w 3"/>
                  <a:gd name="T1" fmla="*/ 0 h 1"/>
                  <a:gd name="T2" fmla="*/ 0 w 3"/>
                  <a:gd name="T3" fmla="*/ 0 h 1"/>
                  <a:gd name="T4" fmla="*/ 0 w 3"/>
                  <a:gd name="T5" fmla="*/ 1 h 1"/>
                  <a:gd name="T6" fmla="*/ 0 w 3"/>
                  <a:gd name="T7" fmla="*/ 1 h 1"/>
                  <a:gd name="T8" fmla="*/ 1 w 3"/>
                  <a:gd name="T9" fmla="*/ 1 h 1"/>
                  <a:gd name="T10" fmla="*/ 1 w 3"/>
                  <a:gd name="T11" fmla="*/ 1 h 1"/>
                  <a:gd name="T12" fmla="*/ 3 w 3"/>
                  <a:gd name="T13" fmla="*/ 0 h 1"/>
                  <a:gd name="T14" fmla="*/ 3 w 3"/>
                  <a:gd name="T15" fmla="*/ 0 h 1"/>
                  <a:gd name="T16" fmla="*/ 3 w 3"/>
                  <a:gd name="T17" fmla="*/ 0 h 1"/>
                  <a:gd name="T18" fmla="*/ 0 w 3"/>
                  <a:gd name="T19" fmla="*/ 0 h 1"/>
                  <a:gd name="T20" fmla="*/ 0 w 3"/>
                  <a:gd name="T21" fmla="*/ 0 h 1"/>
                  <a:gd name="T22" fmla="*/ 0 w 3"/>
                  <a:gd name="T23" fmla="*/ 0 h 1"/>
                  <a:gd name="T24" fmla="*/ 0 w 3"/>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
                    <a:moveTo>
                      <a:pt x="0" y="0"/>
                    </a:moveTo>
                    <a:lnTo>
                      <a:pt x="0" y="0"/>
                    </a:lnTo>
                    <a:lnTo>
                      <a:pt x="0" y="1"/>
                    </a:lnTo>
                    <a:lnTo>
                      <a:pt x="0" y="1"/>
                    </a:lnTo>
                    <a:lnTo>
                      <a:pt x="1" y="1"/>
                    </a:lnTo>
                    <a:lnTo>
                      <a:pt x="1" y="1"/>
                    </a:lnTo>
                    <a:lnTo>
                      <a:pt x="3" y="0"/>
                    </a:lnTo>
                    <a:lnTo>
                      <a:pt x="3" y="0"/>
                    </a:lnTo>
                    <a:lnTo>
                      <a:pt x="3" y="0"/>
                    </a:lnTo>
                    <a:lnTo>
                      <a:pt x="0" y="0"/>
                    </a:lnTo>
                    <a:lnTo>
                      <a:pt x="0" y="0"/>
                    </a:lnTo>
                    <a:lnTo>
                      <a:pt x="0" y="0"/>
                    </a:lnTo>
                    <a:lnTo>
                      <a:pt x="0"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96" name="Freeform 580"/>
              <p:cNvSpPr>
                <a:spLocks/>
              </p:cNvSpPr>
              <p:nvPr/>
            </p:nvSpPr>
            <p:spPr bwMode="auto">
              <a:xfrm>
                <a:off x="1358" y="1387"/>
                <a:ext cx="27" cy="14"/>
              </a:xfrm>
              <a:custGeom>
                <a:avLst/>
                <a:gdLst>
                  <a:gd name="T0" fmla="*/ 3 w 27"/>
                  <a:gd name="T1" fmla="*/ 2 h 14"/>
                  <a:gd name="T2" fmla="*/ 7 w 27"/>
                  <a:gd name="T3" fmla="*/ 6 h 14"/>
                  <a:gd name="T4" fmla="*/ 10 w 27"/>
                  <a:gd name="T5" fmla="*/ 9 h 14"/>
                  <a:gd name="T6" fmla="*/ 13 w 27"/>
                  <a:gd name="T7" fmla="*/ 11 h 14"/>
                  <a:gd name="T8" fmla="*/ 15 w 27"/>
                  <a:gd name="T9" fmla="*/ 12 h 14"/>
                  <a:gd name="T10" fmla="*/ 15 w 27"/>
                  <a:gd name="T11" fmla="*/ 12 h 14"/>
                  <a:gd name="T12" fmla="*/ 18 w 27"/>
                  <a:gd name="T13" fmla="*/ 14 h 14"/>
                  <a:gd name="T14" fmla="*/ 25 w 27"/>
                  <a:gd name="T15" fmla="*/ 14 h 14"/>
                  <a:gd name="T16" fmla="*/ 27 w 27"/>
                  <a:gd name="T17" fmla="*/ 14 h 14"/>
                  <a:gd name="T18" fmla="*/ 25 w 27"/>
                  <a:gd name="T19" fmla="*/ 12 h 14"/>
                  <a:gd name="T20" fmla="*/ 24 w 27"/>
                  <a:gd name="T21" fmla="*/ 11 h 14"/>
                  <a:gd name="T22" fmla="*/ 22 w 27"/>
                  <a:gd name="T23" fmla="*/ 9 h 14"/>
                  <a:gd name="T24" fmla="*/ 20 w 27"/>
                  <a:gd name="T25" fmla="*/ 9 h 14"/>
                  <a:gd name="T26" fmla="*/ 15 w 27"/>
                  <a:gd name="T27" fmla="*/ 6 h 14"/>
                  <a:gd name="T28" fmla="*/ 12 w 27"/>
                  <a:gd name="T29" fmla="*/ 4 h 14"/>
                  <a:gd name="T30" fmla="*/ 8 w 27"/>
                  <a:gd name="T31" fmla="*/ 2 h 14"/>
                  <a:gd name="T32" fmla="*/ 7 w 27"/>
                  <a:gd name="T33" fmla="*/ 0 h 14"/>
                  <a:gd name="T34" fmla="*/ 3 w 27"/>
                  <a:gd name="T35" fmla="*/ 0 h 14"/>
                  <a:gd name="T36" fmla="*/ 0 w 27"/>
                  <a:gd name="T37" fmla="*/ 0 h 14"/>
                  <a:gd name="T38" fmla="*/ 0 w 27"/>
                  <a:gd name="T39" fmla="*/ 0 h 14"/>
                  <a:gd name="T40" fmla="*/ 3 w 27"/>
                  <a:gd name="T41"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14">
                    <a:moveTo>
                      <a:pt x="3" y="2"/>
                    </a:moveTo>
                    <a:lnTo>
                      <a:pt x="7" y="6"/>
                    </a:lnTo>
                    <a:lnTo>
                      <a:pt x="10" y="9"/>
                    </a:lnTo>
                    <a:lnTo>
                      <a:pt x="13" y="11"/>
                    </a:lnTo>
                    <a:lnTo>
                      <a:pt x="15" y="12"/>
                    </a:lnTo>
                    <a:lnTo>
                      <a:pt x="15" y="12"/>
                    </a:lnTo>
                    <a:lnTo>
                      <a:pt x="18" y="14"/>
                    </a:lnTo>
                    <a:lnTo>
                      <a:pt x="25" y="14"/>
                    </a:lnTo>
                    <a:lnTo>
                      <a:pt x="27" y="14"/>
                    </a:lnTo>
                    <a:lnTo>
                      <a:pt x="25" y="12"/>
                    </a:lnTo>
                    <a:lnTo>
                      <a:pt x="24" y="11"/>
                    </a:lnTo>
                    <a:lnTo>
                      <a:pt x="22" y="9"/>
                    </a:lnTo>
                    <a:lnTo>
                      <a:pt x="20" y="9"/>
                    </a:lnTo>
                    <a:lnTo>
                      <a:pt x="15" y="6"/>
                    </a:lnTo>
                    <a:lnTo>
                      <a:pt x="12" y="4"/>
                    </a:lnTo>
                    <a:lnTo>
                      <a:pt x="8" y="2"/>
                    </a:lnTo>
                    <a:lnTo>
                      <a:pt x="7" y="0"/>
                    </a:lnTo>
                    <a:lnTo>
                      <a:pt x="3" y="0"/>
                    </a:lnTo>
                    <a:lnTo>
                      <a:pt x="0" y="0"/>
                    </a:lnTo>
                    <a:lnTo>
                      <a:pt x="0" y="0"/>
                    </a:lnTo>
                    <a:lnTo>
                      <a:pt x="3" y="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97" name="Freeform 581"/>
              <p:cNvSpPr>
                <a:spLocks/>
              </p:cNvSpPr>
              <p:nvPr/>
            </p:nvSpPr>
            <p:spPr bwMode="auto">
              <a:xfrm>
                <a:off x="1265" y="1360"/>
                <a:ext cx="11" cy="3"/>
              </a:xfrm>
              <a:custGeom>
                <a:avLst/>
                <a:gdLst>
                  <a:gd name="T0" fmla="*/ 0 w 11"/>
                  <a:gd name="T1" fmla="*/ 0 h 3"/>
                  <a:gd name="T2" fmla="*/ 4 w 11"/>
                  <a:gd name="T3" fmla="*/ 3 h 3"/>
                  <a:gd name="T4" fmla="*/ 2 w 11"/>
                  <a:gd name="T5" fmla="*/ 2 h 3"/>
                  <a:gd name="T6" fmla="*/ 11 w 11"/>
                  <a:gd name="T7" fmla="*/ 0 h 3"/>
                  <a:gd name="T8" fmla="*/ 11 w 11"/>
                  <a:gd name="T9" fmla="*/ 0 h 3"/>
                  <a:gd name="T10" fmla="*/ 11 w 11"/>
                  <a:gd name="T11" fmla="*/ 0 h 3"/>
                  <a:gd name="T12" fmla="*/ 11 w 11"/>
                  <a:gd name="T13" fmla="*/ 0 h 3"/>
                  <a:gd name="T14" fmla="*/ 11 w 11"/>
                  <a:gd name="T15" fmla="*/ 0 h 3"/>
                  <a:gd name="T16" fmla="*/ 9 w 11"/>
                  <a:gd name="T17" fmla="*/ 0 h 3"/>
                  <a:gd name="T18" fmla="*/ 9 w 11"/>
                  <a:gd name="T19" fmla="*/ 0 h 3"/>
                  <a:gd name="T20" fmla="*/ 7 w 11"/>
                  <a:gd name="T21" fmla="*/ 0 h 3"/>
                  <a:gd name="T22" fmla="*/ 7 w 11"/>
                  <a:gd name="T23" fmla="*/ 0 h 3"/>
                  <a:gd name="T24" fmla="*/ 4 w 11"/>
                  <a:gd name="T25" fmla="*/ 0 h 3"/>
                  <a:gd name="T26" fmla="*/ 4 w 11"/>
                  <a:gd name="T27" fmla="*/ 0 h 3"/>
                  <a:gd name="T28" fmla="*/ 4 w 11"/>
                  <a:gd name="T29" fmla="*/ 0 h 3"/>
                  <a:gd name="T30" fmla="*/ 0 w 11"/>
                  <a:gd name="T31" fmla="*/ 0 h 3"/>
                  <a:gd name="T32" fmla="*/ 0 w 11"/>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3">
                    <a:moveTo>
                      <a:pt x="0" y="0"/>
                    </a:moveTo>
                    <a:lnTo>
                      <a:pt x="4" y="3"/>
                    </a:lnTo>
                    <a:lnTo>
                      <a:pt x="2" y="2"/>
                    </a:lnTo>
                    <a:lnTo>
                      <a:pt x="11" y="0"/>
                    </a:lnTo>
                    <a:lnTo>
                      <a:pt x="11" y="0"/>
                    </a:lnTo>
                    <a:lnTo>
                      <a:pt x="11" y="0"/>
                    </a:lnTo>
                    <a:lnTo>
                      <a:pt x="11" y="0"/>
                    </a:lnTo>
                    <a:lnTo>
                      <a:pt x="11" y="0"/>
                    </a:lnTo>
                    <a:lnTo>
                      <a:pt x="9" y="0"/>
                    </a:lnTo>
                    <a:lnTo>
                      <a:pt x="9" y="0"/>
                    </a:lnTo>
                    <a:lnTo>
                      <a:pt x="7" y="0"/>
                    </a:lnTo>
                    <a:lnTo>
                      <a:pt x="7" y="0"/>
                    </a:lnTo>
                    <a:lnTo>
                      <a:pt x="4" y="0"/>
                    </a:lnTo>
                    <a:lnTo>
                      <a:pt x="4" y="0"/>
                    </a:lnTo>
                    <a:lnTo>
                      <a:pt x="4" y="0"/>
                    </a:lnTo>
                    <a:lnTo>
                      <a:pt x="0" y="0"/>
                    </a:lnTo>
                    <a:lnTo>
                      <a:pt x="0"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98" name="Freeform 582"/>
              <p:cNvSpPr>
                <a:spLocks/>
              </p:cNvSpPr>
              <p:nvPr/>
            </p:nvSpPr>
            <p:spPr bwMode="auto">
              <a:xfrm>
                <a:off x="1438" y="1360"/>
                <a:ext cx="3" cy="3"/>
              </a:xfrm>
              <a:custGeom>
                <a:avLst/>
                <a:gdLst>
                  <a:gd name="T0" fmla="*/ 0 w 3"/>
                  <a:gd name="T1" fmla="*/ 0 h 3"/>
                  <a:gd name="T2" fmla="*/ 0 w 3"/>
                  <a:gd name="T3" fmla="*/ 0 h 3"/>
                  <a:gd name="T4" fmla="*/ 2 w 3"/>
                  <a:gd name="T5" fmla="*/ 2 h 3"/>
                  <a:gd name="T6" fmla="*/ 3 w 3"/>
                  <a:gd name="T7" fmla="*/ 3 h 3"/>
                  <a:gd name="T8" fmla="*/ 3 w 3"/>
                  <a:gd name="T9" fmla="*/ 2 h 3"/>
                  <a:gd name="T10" fmla="*/ 2 w 3"/>
                  <a:gd name="T11" fmla="*/ 0 h 3"/>
                  <a:gd name="T12" fmla="*/ 2 w 3"/>
                  <a:gd name="T13" fmla="*/ 0 h 3"/>
                  <a:gd name="T14" fmla="*/ 0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0"/>
                    </a:moveTo>
                    <a:lnTo>
                      <a:pt x="0" y="0"/>
                    </a:lnTo>
                    <a:lnTo>
                      <a:pt x="2" y="2"/>
                    </a:lnTo>
                    <a:lnTo>
                      <a:pt x="3" y="3"/>
                    </a:lnTo>
                    <a:lnTo>
                      <a:pt x="3" y="2"/>
                    </a:lnTo>
                    <a:lnTo>
                      <a:pt x="2" y="0"/>
                    </a:lnTo>
                    <a:lnTo>
                      <a:pt x="2" y="0"/>
                    </a:lnTo>
                    <a:lnTo>
                      <a:pt x="0"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899" name="Freeform 583"/>
              <p:cNvSpPr>
                <a:spLocks/>
              </p:cNvSpPr>
              <p:nvPr/>
            </p:nvSpPr>
            <p:spPr bwMode="auto">
              <a:xfrm>
                <a:off x="1234" y="1334"/>
                <a:ext cx="14" cy="7"/>
              </a:xfrm>
              <a:custGeom>
                <a:avLst/>
                <a:gdLst>
                  <a:gd name="T0" fmla="*/ 6 w 14"/>
                  <a:gd name="T1" fmla="*/ 5 h 7"/>
                  <a:gd name="T2" fmla="*/ 6 w 14"/>
                  <a:gd name="T3" fmla="*/ 5 h 7"/>
                  <a:gd name="T4" fmla="*/ 11 w 14"/>
                  <a:gd name="T5" fmla="*/ 7 h 7"/>
                  <a:gd name="T6" fmla="*/ 14 w 14"/>
                  <a:gd name="T7" fmla="*/ 7 h 7"/>
                  <a:gd name="T8" fmla="*/ 14 w 14"/>
                  <a:gd name="T9" fmla="*/ 5 h 7"/>
                  <a:gd name="T10" fmla="*/ 14 w 14"/>
                  <a:gd name="T11" fmla="*/ 4 h 7"/>
                  <a:gd name="T12" fmla="*/ 14 w 14"/>
                  <a:gd name="T13" fmla="*/ 4 h 7"/>
                  <a:gd name="T14" fmla="*/ 14 w 14"/>
                  <a:gd name="T15" fmla="*/ 4 h 7"/>
                  <a:gd name="T16" fmla="*/ 12 w 14"/>
                  <a:gd name="T17" fmla="*/ 2 h 7"/>
                  <a:gd name="T18" fmla="*/ 11 w 14"/>
                  <a:gd name="T19" fmla="*/ 0 h 7"/>
                  <a:gd name="T20" fmla="*/ 7 w 14"/>
                  <a:gd name="T21" fmla="*/ 0 h 7"/>
                  <a:gd name="T22" fmla="*/ 0 w 14"/>
                  <a:gd name="T23" fmla="*/ 0 h 7"/>
                  <a:gd name="T24" fmla="*/ 0 w 14"/>
                  <a:gd name="T25" fmla="*/ 0 h 7"/>
                  <a:gd name="T26" fmla="*/ 4 w 14"/>
                  <a:gd name="T27" fmla="*/ 4 h 7"/>
                  <a:gd name="T28" fmla="*/ 4 w 14"/>
                  <a:gd name="T29" fmla="*/ 4 h 7"/>
                  <a:gd name="T30" fmla="*/ 6 w 14"/>
                  <a:gd name="T3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7">
                    <a:moveTo>
                      <a:pt x="6" y="5"/>
                    </a:moveTo>
                    <a:lnTo>
                      <a:pt x="6" y="5"/>
                    </a:lnTo>
                    <a:lnTo>
                      <a:pt x="11" y="7"/>
                    </a:lnTo>
                    <a:lnTo>
                      <a:pt x="14" y="7"/>
                    </a:lnTo>
                    <a:lnTo>
                      <a:pt x="14" y="5"/>
                    </a:lnTo>
                    <a:lnTo>
                      <a:pt x="14" y="4"/>
                    </a:lnTo>
                    <a:lnTo>
                      <a:pt x="14" y="4"/>
                    </a:lnTo>
                    <a:lnTo>
                      <a:pt x="14" y="4"/>
                    </a:lnTo>
                    <a:lnTo>
                      <a:pt x="12" y="2"/>
                    </a:lnTo>
                    <a:lnTo>
                      <a:pt x="11" y="0"/>
                    </a:lnTo>
                    <a:lnTo>
                      <a:pt x="7" y="0"/>
                    </a:lnTo>
                    <a:lnTo>
                      <a:pt x="0" y="0"/>
                    </a:lnTo>
                    <a:lnTo>
                      <a:pt x="0" y="0"/>
                    </a:lnTo>
                    <a:lnTo>
                      <a:pt x="4" y="4"/>
                    </a:lnTo>
                    <a:lnTo>
                      <a:pt x="4" y="4"/>
                    </a:lnTo>
                    <a:lnTo>
                      <a:pt x="6" y="5"/>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00" name="Freeform 584"/>
              <p:cNvSpPr>
                <a:spLocks/>
              </p:cNvSpPr>
              <p:nvPr/>
            </p:nvSpPr>
            <p:spPr bwMode="auto">
              <a:xfrm>
                <a:off x="1474" y="1669"/>
                <a:ext cx="24" cy="14"/>
              </a:xfrm>
              <a:custGeom>
                <a:avLst/>
                <a:gdLst>
                  <a:gd name="T0" fmla="*/ 21 w 24"/>
                  <a:gd name="T1" fmla="*/ 14 h 14"/>
                  <a:gd name="T2" fmla="*/ 21 w 24"/>
                  <a:gd name="T3" fmla="*/ 14 h 14"/>
                  <a:gd name="T4" fmla="*/ 17 w 24"/>
                  <a:gd name="T5" fmla="*/ 12 h 14"/>
                  <a:gd name="T6" fmla="*/ 17 w 24"/>
                  <a:gd name="T7" fmla="*/ 12 h 14"/>
                  <a:gd name="T8" fmla="*/ 15 w 24"/>
                  <a:gd name="T9" fmla="*/ 12 h 14"/>
                  <a:gd name="T10" fmla="*/ 15 w 24"/>
                  <a:gd name="T11" fmla="*/ 12 h 14"/>
                  <a:gd name="T12" fmla="*/ 14 w 24"/>
                  <a:gd name="T13" fmla="*/ 10 h 14"/>
                  <a:gd name="T14" fmla="*/ 14 w 24"/>
                  <a:gd name="T15" fmla="*/ 10 h 14"/>
                  <a:gd name="T16" fmla="*/ 12 w 24"/>
                  <a:gd name="T17" fmla="*/ 10 h 14"/>
                  <a:gd name="T18" fmla="*/ 10 w 24"/>
                  <a:gd name="T19" fmla="*/ 10 h 14"/>
                  <a:gd name="T20" fmla="*/ 10 w 24"/>
                  <a:gd name="T21" fmla="*/ 10 h 14"/>
                  <a:gd name="T22" fmla="*/ 10 w 24"/>
                  <a:gd name="T23" fmla="*/ 9 h 14"/>
                  <a:gd name="T24" fmla="*/ 5 w 24"/>
                  <a:gd name="T25" fmla="*/ 9 h 14"/>
                  <a:gd name="T26" fmla="*/ 0 w 24"/>
                  <a:gd name="T27" fmla="*/ 5 h 14"/>
                  <a:gd name="T28" fmla="*/ 5 w 24"/>
                  <a:gd name="T29" fmla="*/ 2 h 14"/>
                  <a:gd name="T30" fmla="*/ 14 w 24"/>
                  <a:gd name="T31" fmla="*/ 2 h 14"/>
                  <a:gd name="T32" fmla="*/ 14 w 24"/>
                  <a:gd name="T33" fmla="*/ 2 h 14"/>
                  <a:gd name="T34" fmla="*/ 14 w 24"/>
                  <a:gd name="T35" fmla="*/ 2 h 14"/>
                  <a:gd name="T36" fmla="*/ 14 w 24"/>
                  <a:gd name="T37" fmla="*/ 2 h 14"/>
                  <a:gd name="T38" fmla="*/ 15 w 24"/>
                  <a:gd name="T39" fmla="*/ 0 h 14"/>
                  <a:gd name="T40" fmla="*/ 17 w 24"/>
                  <a:gd name="T41" fmla="*/ 0 h 14"/>
                  <a:gd name="T42" fmla="*/ 17 w 24"/>
                  <a:gd name="T43" fmla="*/ 0 h 14"/>
                  <a:gd name="T44" fmla="*/ 19 w 24"/>
                  <a:gd name="T45" fmla="*/ 3 h 14"/>
                  <a:gd name="T46" fmla="*/ 19 w 24"/>
                  <a:gd name="T47" fmla="*/ 3 h 14"/>
                  <a:gd name="T48" fmla="*/ 21 w 24"/>
                  <a:gd name="T49" fmla="*/ 3 h 14"/>
                  <a:gd name="T50" fmla="*/ 21 w 24"/>
                  <a:gd name="T51" fmla="*/ 3 h 14"/>
                  <a:gd name="T52" fmla="*/ 22 w 24"/>
                  <a:gd name="T53" fmla="*/ 7 h 14"/>
                  <a:gd name="T54" fmla="*/ 24 w 24"/>
                  <a:gd name="T55" fmla="*/ 9 h 14"/>
                  <a:gd name="T56" fmla="*/ 24 w 24"/>
                  <a:gd name="T57" fmla="*/ 12 h 14"/>
                  <a:gd name="T58" fmla="*/ 24 w 24"/>
                  <a:gd name="T59" fmla="*/ 12 h 14"/>
                  <a:gd name="T60" fmla="*/ 22 w 24"/>
                  <a:gd name="T61" fmla="*/ 14 h 14"/>
                  <a:gd name="T62" fmla="*/ 22 w 24"/>
                  <a:gd name="T63" fmla="*/ 14 h 14"/>
                  <a:gd name="T64" fmla="*/ 21 w 24"/>
                  <a:gd name="T6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14">
                    <a:moveTo>
                      <a:pt x="21" y="14"/>
                    </a:moveTo>
                    <a:lnTo>
                      <a:pt x="21" y="14"/>
                    </a:lnTo>
                    <a:lnTo>
                      <a:pt x="17" y="12"/>
                    </a:lnTo>
                    <a:lnTo>
                      <a:pt x="17" y="12"/>
                    </a:lnTo>
                    <a:lnTo>
                      <a:pt x="15" y="12"/>
                    </a:lnTo>
                    <a:lnTo>
                      <a:pt x="15" y="12"/>
                    </a:lnTo>
                    <a:lnTo>
                      <a:pt x="14" y="10"/>
                    </a:lnTo>
                    <a:lnTo>
                      <a:pt x="14" y="10"/>
                    </a:lnTo>
                    <a:lnTo>
                      <a:pt x="12" y="10"/>
                    </a:lnTo>
                    <a:lnTo>
                      <a:pt x="10" y="10"/>
                    </a:lnTo>
                    <a:lnTo>
                      <a:pt x="10" y="10"/>
                    </a:lnTo>
                    <a:lnTo>
                      <a:pt x="10" y="9"/>
                    </a:lnTo>
                    <a:lnTo>
                      <a:pt x="5" y="9"/>
                    </a:lnTo>
                    <a:lnTo>
                      <a:pt x="0" y="5"/>
                    </a:lnTo>
                    <a:lnTo>
                      <a:pt x="5" y="2"/>
                    </a:lnTo>
                    <a:lnTo>
                      <a:pt x="14" y="2"/>
                    </a:lnTo>
                    <a:lnTo>
                      <a:pt x="14" y="2"/>
                    </a:lnTo>
                    <a:lnTo>
                      <a:pt x="14" y="2"/>
                    </a:lnTo>
                    <a:lnTo>
                      <a:pt x="14" y="2"/>
                    </a:lnTo>
                    <a:lnTo>
                      <a:pt x="15" y="0"/>
                    </a:lnTo>
                    <a:lnTo>
                      <a:pt x="17" y="0"/>
                    </a:lnTo>
                    <a:lnTo>
                      <a:pt x="17" y="0"/>
                    </a:lnTo>
                    <a:lnTo>
                      <a:pt x="19" y="3"/>
                    </a:lnTo>
                    <a:lnTo>
                      <a:pt x="19" y="3"/>
                    </a:lnTo>
                    <a:lnTo>
                      <a:pt x="21" y="3"/>
                    </a:lnTo>
                    <a:lnTo>
                      <a:pt x="21" y="3"/>
                    </a:lnTo>
                    <a:lnTo>
                      <a:pt x="22" y="7"/>
                    </a:lnTo>
                    <a:lnTo>
                      <a:pt x="24" y="9"/>
                    </a:lnTo>
                    <a:lnTo>
                      <a:pt x="24" y="12"/>
                    </a:lnTo>
                    <a:lnTo>
                      <a:pt x="24" y="12"/>
                    </a:lnTo>
                    <a:lnTo>
                      <a:pt x="22" y="14"/>
                    </a:lnTo>
                    <a:lnTo>
                      <a:pt x="22" y="14"/>
                    </a:lnTo>
                    <a:lnTo>
                      <a:pt x="21" y="14"/>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01" name="Freeform 585"/>
              <p:cNvSpPr>
                <a:spLocks/>
              </p:cNvSpPr>
              <p:nvPr/>
            </p:nvSpPr>
            <p:spPr bwMode="auto">
              <a:xfrm>
                <a:off x="1474" y="1669"/>
                <a:ext cx="24" cy="14"/>
              </a:xfrm>
              <a:custGeom>
                <a:avLst/>
                <a:gdLst>
                  <a:gd name="T0" fmla="*/ 21 w 24"/>
                  <a:gd name="T1" fmla="*/ 14 h 14"/>
                  <a:gd name="T2" fmla="*/ 21 w 24"/>
                  <a:gd name="T3" fmla="*/ 14 h 14"/>
                  <a:gd name="T4" fmla="*/ 17 w 24"/>
                  <a:gd name="T5" fmla="*/ 12 h 14"/>
                  <a:gd name="T6" fmla="*/ 17 w 24"/>
                  <a:gd name="T7" fmla="*/ 12 h 14"/>
                  <a:gd name="T8" fmla="*/ 15 w 24"/>
                  <a:gd name="T9" fmla="*/ 12 h 14"/>
                  <a:gd name="T10" fmla="*/ 15 w 24"/>
                  <a:gd name="T11" fmla="*/ 12 h 14"/>
                  <a:gd name="T12" fmla="*/ 14 w 24"/>
                  <a:gd name="T13" fmla="*/ 10 h 14"/>
                  <a:gd name="T14" fmla="*/ 14 w 24"/>
                  <a:gd name="T15" fmla="*/ 10 h 14"/>
                  <a:gd name="T16" fmla="*/ 12 w 24"/>
                  <a:gd name="T17" fmla="*/ 10 h 14"/>
                  <a:gd name="T18" fmla="*/ 10 w 24"/>
                  <a:gd name="T19" fmla="*/ 10 h 14"/>
                  <a:gd name="T20" fmla="*/ 10 w 24"/>
                  <a:gd name="T21" fmla="*/ 10 h 14"/>
                  <a:gd name="T22" fmla="*/ 10 w 24"/>
                  <a:gd name="T23" fmla="*/ 9 h 14"/>
                  <a:gd name="T24" fmla="*/ 5 w 24"/>
                  <a:gd name="T25" fmla="*/ 9 h 14"/>
                  <a:gd name="T26" fmla="*/ 0 w 24"/>
                  <a:gd name="T27" fmla="*/ 5 h 14"/>
                  <a:gd name="T28" fmla="*/ 5 w 24"/>
                  <a:gd name="T29" fmla="*/ 2 h 14"/>
                  <a:gd name="T30" fmla="*/ 14 w 24"/>
                  <a:gd name="T31" fmla="*/ 2 h 14"/>
                  <a:gd name="T32" fmla="*/ 14 w 24"/>
                  <a:gd name="T33" fmla="*/ 2 h 14"/>
                  <a:gd name="T34" fmla="*/ 14 w 24"/>
                  <a:gd name="T35" fmla="*/ 2 h 14"/>
                  <a:gd name="T36" fmla="*/ 14 w 24"/>
                  <a:gd name="T37" fmla="*/ 2 h 14"/>
                  <a:gd name="T38" fmla="*/ 15 w 24"/>
                  <a:gd name="T39" fmla="*/ 0 h 14"/>
                  <a:gd name="T40" fmla="*/ 17 w 24"/>
                  <a:gd name="T41" fmla="*/ 0 h 14"/>
                  <a:gd name="T42" fmla="*/ 17 w 24"/>
                  <a:gd name="T43" fmla="*/ 0 h 14"/>
                  <a:gd name="T44" fmla="*/ 19 w 24"/>
                  <a:gd name="T45" fmla="*/ 3 h 14"/>
                  <a:gd name="T46" fmla="*/ 19 w 24"/>
                  <a:gd name="T47" fmla="*/ 3 h 14"/>
                  <a:gd name="T48" fmla="*/ 21 w 24"/>
                  <a:gd name="T49" fmla="*/ 3 h 14"/>
                  <a:gd name="T50" fmla="*/ 21 w 24"/>
                  <a:gd name="T51" fmla="*/ 3 h 14"/>
                  <a:gd name="T52" fmla="*/ 22 w 24"/>
                  <a:gd name="T53" fmla="*/ 7 h 14"/>
                  <a:gd name="T54" fmla="*/ 24 w 24"/>
                  <a:gd name="T55" fmla="*/ 9 h 14"/>
                  <a:gd name="T56" fmla="*/ 24 w 24"/>
                  <a:gd name="T57" fmla="*/ 12 h 14"/>
                  <a:gd name="T58" fmla="*/ 24 w 24"/>
                  <a:gd name="T59" fmla="*/ 12 h 14"/>
                  <a:gd name="T60" fmla="*/ 22 w 24"/>
                  <a:gd name="T61" fmla="*/ 14 h 14"/>
                  <a:gd name="T62" fmla="*/ 22 w 24"/>
                  <a:gd name="T63" fmla="*/ 14 h 14"/>
                  <a:gd name="T64" fmla="*/ 21 w 24"/>
                  <a:gd name="T6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14">
                    <a:moveTo>
                      <a:pt x="21" y="14"/>
                    </a:moveTo>
                    <a:lnTo>
                      <a:pt x="21" y="14"/>
                    </a:lnTo>
                    <a:lnTo>
                      <a:pt x="17" y="12"/>
                    </a:lnTo>
                    <a:lnTo>
                      <a:pt x="17" y="12"/>
                    </a:lnTo>
                    <a:lnTo>
                      <a:pt x="15" y="12"/>
                    </a:lnTo>
                    <a:lnTo>
                      <a:pt x="15" y="12"/>
                    </a:lnTo>
                    <a:lnTo>
                      <a:pt x="14" y="10"/>
                    </a:lnTo>
                    <a:lnTo>
                      <a:pt x="14" y="10"/>
                    </a:lnTo>
                    <a:lnTo>
                      <a:pt x="12" y="10"/>
                    </a:lnTo>
                    <a:lnTo>
                      <a:pt x="10" y="10"/>
                    </a:lnTo>
                    <a:lnTo>
                      <a:pt x="10" y="10"/>
                    </a:lnTo>
                    <a:lnTo>
                      <a:pt x="10" y="9"/>
                    </a:lnTo>
                    <a:lnTo>
                      <a:pt x="5" y="9"/>
                    </a:lnTo>
                    <a:lnTo>
                      <a:pt x="0" y="5"/>
                    </a:lnTo>
                    <a:lnTo>
                      <a:pt x="5" y="2"/>
                    </a:lnTo>
                    <a:lnTo>
                      <a:pt x="14" y="2"/>
                    </a:lnTo>
                    <a:lnTo>
                      <a:pt x="14" y="2"/>
                    </a:lnTo>
                    <a:lnTo>
                      <a:pt x="14" y="2"/>
                    </a:lnTo>
                    <a:lnTo>
                      <a:pt x="14" y="2"/>
                    </a:lnTo>
                    <a:lnTo>
                      <a:pt x="15" y="0"/>
                    </a:lnTo>
                    <a:lnTo>
                      <a:pt x="17" y="0"/>
                    </a:lnTo>
                    <a:lnTo>
                      <a:pt x="17" y="0"/>
                    </a:lnTo>
                    <a:lnTo>
                      <a:pt x="19" y="3"/>
                    </a:lnTo>
                    <a:lnTo>
                      <a:pt x="19" y="3"/>
                    </a:lnTo>
                    <a:lnTo>
                      <a:pt x="21" y="3"/>
                    </a:lnTo>
                    <a:lnTo>
                      <a:pt x="21" y="3"/>
                    </a:lnTo>
                    <a:lnTo>
                      <a:pt x="22" y="7"/>
                    </a:lnTo>
                    <a:lnTo>
                      <a:pt x="24" y="9"/>
                    </a:lnTo>
                    <a:lnTo>
                      <a:pt x="24" y="12"/>
                    </a:lnTo>
                    <a:lnTo>
                      <a:pt x="24" y="12"/>
                    </a:lnTo>
                    <a:lnTo>
                      <a:pt x="22" y="14"/>
                    </a:lnTo>
                    <a:lnTo>
                      <a:pt x="22" y="14"/>
                    </a:lnTo>
                    <a:lnTo>
                      <a:pt x="21" y="14"/>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02" name="Freeform 586"/>
              <p:cNvSpPr>
                <a:spLocks/>
              </p:cNvSpPr>
              <p:nvPr/>
            </p:nvSpPr>
            <p:spPr bwMode="auto">
              <a:xfrm>
                <a:off x="1501" y="1606"/>
                <a:ext cx="17" cy="12"/>
              </a:xfrm>
              <a:custGeom>
                <a:avLst/>
                <a:gdLst>
                  <a:gd name="T0" fmla="*/ 12 w 17"/>
                  <a:gd name="T1" fmla="*/ 8 h 12"/>
                  <a:gd name="T2" fmla="*/ 11 w 17"/>
                  <a:gd name="T3" fmla="*/ 10 h 12"/>
                  <a:gd name="T4" fmla="*/ 0 w 17"/>
                  <a:gd name="T5" fmla="*/ 10 h 12"/>
                  <a:gd name="T6" fmla="*/ 9 w 17"/>
                  <a:gd name="T7" fmla="*/ 5 h 12"/>
                  <a:gd name="T8" fmla="*/ 11 w 17"/>
                  <a:gd name="T9" fmla="*/ 3 h 12"/>
                  <a:gd name="T10" fmla="*/ 14 w 17"/>
                  <a:gd name="T11" fmla="*/ 0 h 12"/>
                  <a:gd name="T12" fmla="*/ 17 w 17"/>
                  <a:gd name="T13" fmla="*/ 5 h 12"/>
                  <a:gd name="T14" fmla="*/ 17 w 17"/>
                  <a:gd name="T15" fmla="*/ 5 h 12"/>
                  <a:gd name="T16" fmla="*/ 17 w 17"/>
                  <a:gd name="T17" fmla="*/ 5 h 12"/>
                  <a:gd name="T18" fmla="*/ 17 w 17"/>
                  <a:gd name="T19" fmla="*/ 6 h 12"/>
                  <a:gd name="T20" fmla="*/ 16 w 17"/>
                  <a:gd name="T21" fmla="*/ 10 h 12"/>
                  <a:gd name="T22" fmla="*/ 14 w 17"/>
                  <a:gd name="T23" fmla="*/ 12 h 12"/>
                  <a:gd name="T24" fmla="*/ 12 w 17"/>
                  <a:gd name="T2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2">
                    <a:moveTo>
                      <a:pt x="12" y="8"/>
                    </a:moveTo>
                    <a:lnTo>
                      <a:pt x="11" y="10"/>
                    </a:lnTo>
                    <a:lnTo>
                      <a:pt x="0" y="10"/>
                    </a:lnTo>
                    <a:lnTo>
                      <a:pt x="9" y="5"/>
                    </a:lnTo>
                    <a:lnTo>
                      <a:pt x="11" y="3"/>
                    </a:lnTo>
                    <a:lnTo>
                      <a:pt x="14" y="0"/>
                    </a:lnTo>
                    <a:lnTo>
                      <a:pt x="17" y="5"/>
                    </a:lnTo>
                    <a:lnTo>
                      <a:pt x="17" y="5"/>
                    </a:lnTo>
                    <a:lnTo>
                      <a:pt x="17" y="5"/>
                    </a:lnTo>
                    <a:lnTo>
                      <a:pt x="17" y="6"/>
                    </a:lnTo>
                    <a:lnTo>
                      <a:pt x="16" y="10"/>
                    </a:lnTo>
                    <a:lnTo>
                      <a:pt x="14" y="12"/>
                    </a:lnTo>
                    <a:lnTo>
                      <a:pt x="12" y="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03" name="Freeform 587"/>
              <p:cNvSpPr>
                <a:spLocks/>
              </p:cNvSpPr>
              <p:nvPr/>
            </p:nvSpPr>
            <p:spPr bwMode="auto">
              <a:xfrm>
                <a:off x="1503" y="1470"/>
                <a:ext cx="17" cy="24"/>
              </a:xfrm>
              <a:custGeom>
                <a:avLst/>
                <a:gdLst>
                  <a:gd name="T0" fmla="*/ 4 w 17"/>
                  <a:gd name="T1" fmla="*/ 19 h 24"/>
                  <a:gd name="T2" fmla="*/ 0 w 17"/>
                  <a:gd name="T3" fmla="*/ 15 h 24"/>
                  <a:gd name="T4" fmla="*/ 0 w 17"/>
                  <a:gd name="T5" fmla="*/ 10 h 24"/>
                  <a:gd name="T6" fmla="*/ 0 w 17"/>
                  <a:gd name="T7" fmla="*/ 5 h 24"/>
                  <a:gd name="T8" fmla="*/ 5 w 17"/>
                  <a:gd name="T9" fmla="*/ 2 h 24"/>
                  <a:gd name="T10" fmla="*/ 12 w 17"/>
                  <a:gd name="T11" fmla="*/ 0 h 24"/>
                  <a:gd name="T12" fmla="*/ 15 w 17"/>
                  <a:gd name="T13" fmla="*/ 5 h 24"/>
                  <a:gd name="T14" fmla="*/ 15 w 17"/>
                  <a:gd name="T15" fmla="*/ 8 h 24"/>
                  <a:gd name="T16" fmla="*/ 15 w 17"/>
                  <a:gd name="T17" fmla="*/ 8 h 24"/>
                  <a:gd name="T18" fmla="*/ 15 w 17"/>
                  <a:gd name="T19" fmla="*/ 8 h 24"/>
                  <a:gd name="T20" fmla="*/ 17 w 17"/>
                  <a:gd name="T21" fmla="*/ 10 h 24"/>
                  <a:gd name="T22" fmla="*/ 15 w 17"/>
                  <a:gd name="T23" fmla="*/ 14 h 24"/>
                  <a:gd name="T24" fmla="*/ 14 w 17"/>
                  <a:gd name="T25" fmla="*/ 15 h 24"/>
                  <a:gd name="T26" fmla="*/ 10 w 17"/>
                  <a:gd name="T27" fmla="*/ 19 h 24"/>
                  <a:gd name="T28" fmla="*/ 9 w 17"/>
                  <a:gd name="T29" fmla="*/ 24 h 24"/>
                  <a:gd name="T30" fmla="*/ 4 w 17"/>
                  <a:gd name="T31"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4">
                    <a:moveTo>
                      <a:pt x="4" y="19"/>
                    </a:moveTo>
                    <a:lnTo>
                      <a:pt x="0" y="15"/>
                    </a:lnTo>
                    <a:lnTo>
                      <a:pt x="0" y="10"/>
                    </a:lnTo>
                    <a:lnTo>
                      <a:pt x="0" y="5"/>
                    </a:lnTo>
                    <a:lnTo>
                      <a:pt x="5" y="2"/>
                    </a:lnTo>
                    <a:lnTo>
                      <a:pt x="12" y="0"/>
                    </a:lnTo>
                    <a:lnTo>
                      <a:pt x="15" y="5"/>
                    </a:lnTo>
                    <a:lnTo>
                      <a:pt x="15" y="8"/>
                    </a:lnTo>
                    <a:lnTo>
                      <a:pt x="15" y="8"/>
                    </a:lnTo>
                    <a:lnTo>
                      <a:pt x="15" y="8"/>
                    </a:lnTo>
                    <a:lnTo>
                      <a:pt x="17" y="10"/>
                    </a:lnTo>
                    <a:lnTo>
                      <a:pt x="15" y="14"/>
                    </a:lnTo>
                    <a:lnTo>
                      <a:pt x="14" y="15"/>
                    </a:lnTo>
                    <a:lnTo>
                      <a:pt x="10" y="19"/>
                    </a:lnTo>
                    <a:lnTo>
                      <a:pt x="9" y="24"/>
                    </a:lnTo>
                    <a:lnTo>
                      <a:pt x="4" y="1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04" name="Freeform 588"/>
              <p:cNvSpPr>
                <a:spLocks/>
              </p:cNvSpPr>
              <p:nvPr/>
            </p:nvSpPr>
            <p:spPr bwMode="auto">
              <a:xfrm>
                <a:off x="1447" y="1456"/>
                <a:ext cx="34" cy="21"/>
              </a:xfrm>
              <a:custGeom>
                <a:avLst/>
                <a:gdLst>
                  <a:gd name="T0" fmla="*/ 15 w 34"/>
                  <a:gd name="T1" fmla="*/ 21 h 21"/>
                  <a:gd name="T2" fmla="*/ 12 w 34"/>
                  <a:gd name="T3" fmla="*/ 21 h 21"/>
                  <a:gd name="T4" fmla="*/ 6 w 34"/>
                  <a:gd name="T5" fmla="*/ 21 h 21"/>
                  <a:gd name="T6" fmla="*/ 3 w 34"/>
                  <a:gd name="T7" fmla="*/ 19 h 21"/>
                  <a:gd name="T8" fmla="*/ 3 w 34"/>
                  <a:gd name="T9" fmla="*/ 17 h 21"/>
                  <a:gd name="T10" fmla="*/ 1 w 34"/>
                  <a:gd name="T11" fmla="*/ 14 h 21"/>
                  <a:gd name="T12" fmla="*/ 1 w 34"/>
                  <a:gd name="T13" fmla="*/ 12 h 21"/>
                  <a:gd name="T14" fmla="*/ 3 w 34"/>
                  <a:gd name="T15" fmla="*/ 10 h 21"/>
                  <a:gd name="T16" fmla="*/ 5 w 34"/>
                  <a:gd name="T17" fmla="*/ 9 h 21"/>
                  <a:gd name="T18" fmla="*/ 6 w 34"/>
                  <a:gd name="T19" fmla="*/ 9 h 21"/>
                  <a:gd name="T20" fmla="*/ 6 w 34"/>
                  <a:gd name="T21" fmla="*/ 9 h 21"/>
                  <a:gd name="T22" fmla="*/ 8 w 34"/>
                  <a:gd name="T23" fmla="*/ 7 h 21"/>
                  <a:gd name="T24" fmla="*/ 8 w 34"/>
                  <a:gd name="T25" fmla="*/ 5 h 21"/>
                  <a:gd name="T26" fmla="*/ 10 w 34"/>
                  <a:gd name="T27" fmla="*/ 4 h 21"/>
                  <a:gd name="T28" fmla="*/ 12 w 34"/>
                  <a:gd name="T29" fmla="*/ 2 h 21"/>
                  <a:gd name="T30" fmla="*/ 13 w 34"/>
                  <a:gd name="T31" fmla="*/ 4 h 21"/>
                  <a:gd name="T32" fmla="*/ 13 w 34"/>
                  <a:gd name="T33" fmla="*/ 2 h 21"/>
                  <a:gd name="T34" fmla="*/ 15 w 34"/>
                  <a:gd name="T35" fmla="*/ 2 h 21"/>
                  <a:gd name="T36" fmla="*/ 17 w 34"/>
                  <a:gd name="T37" fmla="*/ 2 h 21"/>
                  <a:gd name="T38" fmla="*/ 18 w 34"/>
                  <a:gd name="T39" fmla="*/ 0 h 21"/>
                  <a:gd name="T40" fmla="*/ 18 w 34"/>
                  <a:gd name="T41" fmla="*/ 0 h 21"/>
                  <a:gd name="T42" fmla="*/ 20 w 34"/>
                  <a:gd name="T43" fmla="*/ 0 h 21"/>
                  <a:gd name="T44" fmla="*/ 22 w 34"/>
                  <a:gd name="T45" fmla="*/ 0 h 21"/>
                  <a:gd name="T46" fmla="*/ 25 w 34"/>
                  <a:gd name="T47" fmla="*/ 0 h 21"/>
                  <a:gd name="T48" fmla="*/ 34 w 34"/>
                  <a:gd name="T49" fmla="*/ 7 h 21"/>
                  <a:gd name="T50" fmla="*/ 30 w 34"/>
                  <a:gd name="T51" fmla="*/ 10 h 21"/>
                  <a:gd name="T52" fmla="*/ 27 w 34"/>
                  <a:gd name="T53" fmla="*/ 12 h 21"/>
                  <a:gd name="T54" fmla="*/ 25 w 34"/>
                  <a:gd name="T55" fmla="*/ 14 h 21"/>
                  <a:gd name="T56" fmla="*/ 25 w 34"/>
                  <a:gd name="T57" fmla="*/ 14 h 21"/>
                  <a:gd name="T58" fmla="*/ 24 w 34"/>
                  <a:gd name="T59" fmla="*/ 17 h 21"/>
                  <a:gd name="T60" fmla="*/ 20 w 34"/>
                  <a:gd name="T61" fmla="*/ 19 h 21"/>
                  <a:gd name="T62" fmla="*/ 15 w 34"/>
                  <a:gd name="T6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1">
                    <a:moveTo>
                      <a:pt x="15" y="21"/>
                    </a:moveTo>
                    <a:lnTo>
                      <a:pt x="15" y="21"/>
                    </a:lnTo>
                    <a:lnTo>
                      <a:pt x="13" y="21"/>
                    </a:lnTo>
                    <a:lnTo>
                      <a:pt x="12" y="21"/>
                    </a:lnTo>
                    <a:lnTo>
                      <a:pt x="10" y="21"/>
                    </a:lnTo>
                    <a:lnTo>
                      <a:pt x="6" y="21"/>
                    </a:lnTo>
                    <a:lnTo>
                      <a:pt x="6" y="21"/>
                    </a:lnTo>
                    <a:lnTo>
                      <a:pt x="3" y="19"/>
                    </a:lnTo>
                    <a:lnTo>
                      <a:pt x="3" y="19"/>
                    </a:lnTo>
                    <a:lnTo>
                      <a:pt x="3" y="17"/>
                    </a:lnTo>
                    <a:lnTo>
                      <a:pt x="0" y="14"/>
                    </a:lnTo>
                    <a:lnTo>
                      <a:pt x="1" y="14"/>
                    </a:lnTo>
                    <a:lnTo>
                      <a:pt x="1" y="14"/>
                    </a:lnTo>
                    <a:lnTo>
                      <a:pt x="1" y="12"/>
                    </a:lnTo>
                    <a:lnTo>
                      <a:pt x="1" y="12"/>
                    </a:lnTo>
                    <a:lnTo>
                      <a:pt x="3" y="10"/>
                    </a:lnTo>
                    <a:lnTo>
                      <a:pt x="3" y="10"/>
                    </a:lnTo>
                    <a:lnTo>
                      <a:pt x="5" y="9"/>
                    </a:lnTo>
                    <a:lnTo>
                      <a:pt x="6" y="9"/>
                    </a:lnTo>
                    <a:lnTo>
                      <a:pt x="6" y="9"/>
                    </a:lnTo>
                    <a:lnTo>
                      <a:pt x="6" y="9"/>
                    </a:lnTo>
                    <a:lnTo>
                      <a:pt x="6" y="9"/>
                    </a:lnTo>
                    <a:lnTo>
                      <a:pt x="6" y="7"/>
                    </a:lnTo>
                    <a:lnTo>
                      <a:pt x="8" y="7"/>
                    </a:lnTo>
                    <a:lnTo>
                      <a:pt x="8" y="7"/>
                    </a:lnTo>
                    <a:lnTo>
                      <a:pt x="8" y="5"/>
                    </a:lnTo>
                    <a:lnTo>
                      <a:pt x="8" y="5"/>
                    </a:lnTo>
                    <a:lnTo>
                      <a:pt x="10" y="4"/>
                    </a:lnTo>
                    <a:lnTo>
                      <a:pt x="12" y="2"/>
                    </a:lnTo>
                    <a:lnTo>
                      <a:pt x="12" y="2"/>
                    </a:lnTo>
                    <a:lnTo>
                      <a:pt x="13" y="2"/>
                    </a:lnTo>
                    <a:lnTo>
                      <a:pt x="13" y="4"/>
                    </a:lnTo>
                    <a:lnTo>
                      <a:pt x="13" y="2"/>
                    </a:lnTo>
                    <a:lnTo>
                      <a:pt x="13" y="2"/>
                    </a:lnTo>
                    <a:lnTo>
                      <a:pt x="15" y="2"/>
                    </a:lnTo>
                    <a:lnTo>
                      <a:pt x="15" y="2"/>
                    </a:lnTo>
                    <a:lnTo>
                      <a:pt x="17" y="2"/>
                    </a:lnTo>
                    <a:lnTo>
                      <a:pt x="17" y="2"/>
                    </a:lnTo>
                    <a:lnTo>
                      <a:pt x="17" y="2"/>
                    </a:lnTo>
                    <a:lnTo>
                      <a:pt x="18" y="0"/>
                    </a:lnTo>
                    <a:lnTo>
                      <a:pt x="18" y="0"/>
                    </a:lnTo>
                    <a:lnTo>
                      <a:pt x="18" y="0"/>
                    </a:lnTo>
                    <a:lnTo>
                      <a:pt x="18" y="0"/>
                    </a:lnTo>
                    <a:lnTo>
                      <a:pt x="20" y="0"/>
                    </a:lnTo>
                    <a:lnTo>
                      <a:pt x="20" y="2"/>
                    </a:lnTo>
                    <a:lnTo>
                      <a:pt x="22" y="0"/>
                    </a:lnTo>
                    <a:lnTo>
                      <a:pt x="22" y="0"/>
                    </a:lnTo>
                    <a:lnTo>
                      <a:pt x="25" y="0"/>
                    </a:lnTo>
                    <a:lnTo>
                      <a:pt x="34" y="0"/>
                    </a:lnTo>
                    <a:lnTo>
                      <a:pt x="34" y="7"/>
                    </a:lnTo>
                    <a:lnTo>
                      <a:pt x="30" y="10"/>
                    </a:lnTo>
                    <a:lnTo>
                      <a:pt x="30" y="10"/>
                    </a:lnTo>
                    <a:lnTo>
                      <a:pt x="27" y="12"/>
                    </a:lnTo>
                    <a:lnTo>
                      <a:pt x="27" y="12"/>
                    </a:lnTo>
                    <a:lnTo>
                      <a:pt x="25" y="14"/>
                    </a:lnTo>
                    <a:lnTo>
                      <a:pt x="25" y="14"/>
                    </a:lnTo>
                    <a:lnTo>
                      <a:pt x="25" y="14"/>
                    </a:lnTo>
                    <a:lnTo>
                      <a:pt x="25" y="14"/>
                    </a:lnTo>
                    <a:lnTo>
                      <a:pt x="24" y="16"/>
                    </a:lnTo>
                    <a:lnTo>
                      <a:pt x="24" y="17"/>
                    </a:lnTo>
                    <a:lnTo>
                      <a:pt x="24" y="17"/>
                    </a:lnTo>
                    <a:lnTo>
                      <a:pt x="20" y="19"/>
                    </a:lnTo>
                    <a:lnTo>
                      <a:pt x="20" y="19"/>
                    </a:lnTo>
                    <a:lnTo>
                      <a:pt x="15" y="21"/>
                    </a:lnTo>
                    <a:lnTo>
                      <a:pt x="15" y="2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05" name="Freeform 589"/>
              <p:cNvSpPr>
                <a:spLocks/>
              </p:cNvSpPr>
              <p:nvPr/>
            </p:nvSpPr>
            <p:spPr bwMode="auto">
              <a:xfrm>
                <a:off x="1529" y="1444"/>
                <a:ext cx="17" cy="10"/>
              </a:xfrm>
              <a:custGeom>
                <a:avLst/>
                <a:gdLst>
                  <a:gd name="T0" fmla="*/ 5 w 17"/>
                  <a:gd name="T1" fmla="*/ 10 h 10"/>
                  <a:gd name="T2" fmla="*/ 0 w 17"/>
                  <a:gd name="T3" fmla="*/ 5 h 10"/>
                  <a:gd name="T4" fmla="*/ 0 w 17"/>
                  <a:gd name="T5" fmla="*/ 2 h 10"/>
                  <a:gd name="T6" fmla="*/ 3 w 17"/>
                  <a:gd name="T7" fmla="*/ 0 h 10"/>
                  <a:gd name="T8" fmla="*/ 12 w 17"/>
                  <a:gd name="T9" fmla="*/ 0 h 10"/>
                  <a:gd name="T10" fmla="*/ 17 w 17"/>
                  <a:gd name="T11" fmla="*/ 4 h 10"/>
                  <a:gd name="T12" fmla="*/ 17 w 17"/>
                  <a:gd name="T13" fmla="*/ 9 h 10"/>
                  <a:gd name="T14" fmla="*/ 12 w 17"/>
                  <a:gd name="T15" fmla="*/ 10 h 10"/>
                  <a:gd name="T16" fmla="*/ 5 w 17"/>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5" y="10"/>
                    </a:moveTo>
                    <a:lnTo>
                      <a:pt x="0" y="5"/>
                    </a:lnTo>
                    <a:lnTo>
                      <a:pt x="0" y="2"/>
                    </a:lnTo>
                    <a:lnTo>
                      <a:pt x="3" y="0"/>
                    </a:lnTo>
                    <a:lnTo>
                      <a:pt x="12" y="0"/>
                    </a:lnTo>
                    <a:lnTo>
                      <a:pt x="17" y="4"/>
                    </a:lnTo>
                    <a:lnTo>
                      <a:pt x="17" y="9"/>
                    </a:lnTo>
                    <a:lnTo>
                      <a:pt x="12" y="10"/>
                    </a:lnTo>
                    <a:lnTo>
                      <a:pt x="5"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06" name="Freeform 590"/>
              <p:cNvSpPr>
                <a:spLocks/>
              </p:cNvSpPr>
              <p:nvPr/>
            </p:nvSpPr>
            <p:spPr bwMode="auto">
              <a:xfrm>
                <a:off x="1544" y="1439"/>
                <a:ext cx="14" cy="10"/>
              </a:xfrm>
              <a:custGeom>
                <a:avLst/>
                <a:gdLst>
                  <a:gd name="T0" fmla="*/ 9 w 14"/>
                  <a:gd name="T1" fmla="*/ 10 h 10"/>
                  <a:gd name="T2" fmla="*/ 5 w 14"/>
                  <a:gd name="T3" fmla="*/ 7 h 10"/>
                  <a:gd name="T4" fmla="*/ 0 w 14"/>
                  <a:gd name="T5" fmla="*/ 5 h 10"/>
                  <a:gd name="T6" fmla="*/ 0 w 14"/>
                  <a:gd name="T7" fmla="*/ 2 h 10"/>
                  <a:gd name="T8" fmla="*/ 0 w 14"/>
                  <a:gd name="T9" fmla="*/ 2 h 10"/>
                  <a:gd name="T10" fmla="*/ 2 w 14"/>
                  <a:gd name="T11" fmla="*/ 0 h 10"/>
                  <a:gd name="T12" fmla="*/ 4 w 14"/>
                  <a:gd name="T13" fmla="*/ 0 h 10"/>
                  <a:gd name="T14" fmla="*/ 4 w 14"/>
                  <a:gd name="T15" fmla="*/ 0 h 10"/>
                  <a:gd name="T16" fmla="*/ 9 w 14"/>
                  <a:gd name="T17" fmla="*/ 0 h 10"/>
                  <a:gd name="T18" fmla="*/ 14 w 14"/>
                  <a:gd name="T19" fmla="*/ 3 h 10"/>
                  <a:gd name="T20" fmla="*/ 14 w 14"/>
                  <a:gd name="T21" fmla="*/ 5 h 10"/>
                  <a:gd name="T22" fmla="*/ 14 w 14"/>
                  <a:gd name="T23" fmla="*/ 10 h 10"/>
                  <a:gd name="T24" fmla="*/ 9 w 14"/>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0">
                    <a:moveTo>
                      <a:pt x="9" y="10"/>
                    </a:moveTo>
                    <a:lnTo>
                      <a:pt x="5" y="7"/>
                    </a:lnTo>
                    <a:lnTo>
                      <a:pt x="0" y="5"/>
                    </a:lnTo>
                    <a:lnTo>
                      <a:pt x="0" y="2"/>
                    </a:lnTo>
                    <a:lnTo>
                      <a:pt x="0" y="2"/>
                    </a:lnTo>
                    <a:lnTo>
                      <a:pt x="2" y="0"/>
                    </a:lnTo>
                    <a:lnTo>
                      <a:pt x="4" y="0"/>
                    </a:lnTo>
                    <a:lnTo>
                      <a:pt x="4" y="0"/>
                    </a:lnTo>
                    <a:lnTo>
                      <a:pt x="9" y="0"/>
                    </a:lnTo>
                    <a:lnTo>
                      <a:pt x="14" y="3"/>
                    </a:lnTo>
                    <a:lnTo>
                      <a:pt x="14" y="5"/>
                    </a:lnTo>
                    <a:lnTo>
                      <a:pt x="14" y="10"/>
                    </a:lnTo>
                    <a:lnTo>
                      <a:pt x="9"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07" name="Freeform 591"/>
              <p:cNvSpPr>
                <a:spLocks/>
              </p:cNvSpPr>
              <p:nvPr/>
            </p:nvSpPr>
            <p:spPr bwMode="auto">
              <a:xfrm>
                <a:off x="1399" y="1386"/>
                <a:ext cx="108" cy="68"/>
              </a:xfrm>
              <a:custGeom>
                <a:avLst/>
                <a:gdLst>
                  <a:gd name="T0" fmla="*/ 24 w 108"/>
                  <a:gd name="T1" fmla="*/ 62 h 68"/>
                  <a:gd name="T2" fmla="*/ 24 w 108"/>
                  <a:gd name="T3" fmla="*/ 62 h 68"/>
                  <a:gd name="T4" fmla="*/ 24 w 108"/>
                  <a:gd name="T5" fmla="*/ 60 h 68"/>
                  <a:gd name="T6" fmla="*/ 24 w 108"/>
                  <a:gd name="T7" fmla="*/ 58 h 68"/>
                  <a:gd name="T8" fmla="*/ 24 w 108"/>
                  <a:gd name="T9" fmla="*/ 55 h 68"/>
                  <a:gd name="T10" fmla="*/ 22 w 108"/>
                  <a:gd name="T11" fmla="*/ 55 h 68"/>
                  <a:gd name="T12" fmla="*/ 20 w 108"/>
                  <a:gd name="T13" fmla="*/ 55 h 68"/>
                  <a:gd name="T14" fmla="*/ 17 w 108"/>
                  <a:gd name="T15" fmla="*/ 55 h 68"/>
                  <a:gd name="T16" fmla="*/ 12 w 108"/>
                  <a:gd name="T17" fmla="*/ 56 h 68"/>
                  <a:gd name="T18" fmla="*/ 7 w 108"/>
                  <a:gd name="T19" fmla="*/ 58 h 68"/>
                  <a:gd name="T20" fmla="*/ 5 w 108"/>
                  <a:gd name="T21" fmla="*/ 58 h 68"/>
                  <a:gd name="T22" fmla="*/ 1 w 108"/>
                  <a:gd name="T23" fmla="*/ 58 h 68"/>
                  <a:gd name="T24" fmla="*/ 0 w 108"/>
                  <a:gd name="T25" fmla="*/ 51 h 68"/>
                  <a:gd name="T26" fmla="*/ 3 w 108"/>
                  <a:gd name="T27" fmla="*/ 48 h 68"/>
                  <a:gd name="T28" fmla="*/ 7 w 108"/>
                  <a:gd name="T29" fmla="*/ 48 h 68"/>
                  <a:gd name="T30" fmla="*/ 8 w 108"/>
                  <a:gd name="T31" fmla="*/ 46 h 68"/>
                  <a:gd name="T32" fmla="*/ 12 w 108"/>
                  <a:gd name="T33" fmla="*/ 44 h 68"/>
                  <a:gd name="T34" fmla="*/ 13 w 108"/>
                  <a:gd name="T35" fmla="*/ 43 h 68"/>
                  <a:gd name="T36" fmla="*/ 13 w 108"/>
                  <a:gd name="T37" fmla="*/ 36 h 68"/>
                  <a:gd name="T38" fmla="*/ 15 w 108"/>
                  <a:gd name="T39" fmla="*/ 24 h 68"/>
                  <a:gd name="T40" fmla="*/ 19 w 108"/>
                  <a:gd name="T41" fmla="*/ 3 h 68"/>
                  <a:gd name="T42" fmla="*/ 27 w 108"/>
                  <a:gd name="T43" fmla="*/ 0 h 68"/>
                  <a:gd name="T44" fmla="*/ 34 w 108"/>
                  <a:gd name="T45" fmla="*/ 7 h 68"/>
                  <a:gd name="T46" fmla="*/ 32 w 108"/>
                  <a:gd name="T47" fmla="*/ 12 h 68"/>
                  <a:gd name="T48" fmla="*/ 41 w 108"/>
                  <a:gd name="T49" fmla="*/ 10 h 68"/>
                  <a:gd name="T50" fmla="*/ 51 w 108"/>
                  <a:gd name="T51" fmla="*/ 19 h 68"/>
                  <a:gd name="T52" fmla="*/ 65 w 108"/>
                  <a:gd name="T53" fmla="*/ 22 h 68"/>
                  <a:gd name="T54" fmla="*/ 70 w 108"/>
                  <a:gd name="T55" fmla="*/ 27 h 68"/>
                  <a:gd name="T56" fmla="*/ 77 w 108"/>
                  <a:gd name="T57" fmla="*/ 27 h 68"/>
                  <a:gd name="T58" fmla="*/ 84 w 108"/>
                  <a:gd name="T59" fmla="*/ 34 h 68"/>
                  <a:gd name="T60" fmla="*/ 85 w 108"/>
                  <a:gd name="T61" fmla="*/ 39 h 68"/>
                  <a:gd name="T62" fmla="*/ 99 w 108"/>
                  <a:gd name="T63" fmla="*/ 44 h 68"/>
                  <a:gd name="T64" fmla="*/ 102 w 108"/>
                  <a:gd name="T65" fmla="*/ 49 h 68"/>
                  <a:gd name="T66" fmla="*/ 106 w 108"/>
                  <a:gd name="T67" fmla="*/ 53 h 68"/>
                  <a:gd name="T68" fmla="*/ 106 w 108"/>
                  <a:gd name="T69" fmla="*/ 56 h 68"/>
                  <a:gd name="T70" fmla="*/ 99 w 108"/>
                  <a:gd name="T71" fmla="*/ 56 h 68"/>
                  <a:gd name="T72" fmla="*/ 96 w 108"/>
                  <a:gd name="T73" fmla="*/ 60 h 68"/>
                  <a:gd name="T74" fmla="*/ 94 w 108"/>
                  <a:gd name="T75" fmla="*/ 62 h 68"/>
                  <a:gd name="T76" fmla="*/ 87 w 108"/>
                  <a:gd name="T77" fmla="*/ 60 h 68"/>
                  <a:gd name="T78" fmla="*/ 70 w 108"/>
                  <a:gd name="T79" fmla="*/ 53 h 68"/>
                  <a:gd name="T80" fmla="*/ 61 w 108"/>
                  <a:gd name="T81" fmla="*/ 44 h 68"/>
                  <a:gd name="T82" fmla="*/ 56 w 108"/>
                  <a:gd name="T83" fmla="*/ 46 h 68"/>
                  <a:gd name="T84" fmla="*/ 51 w 108"/>
                  <a:gd name="T85" fmla="*/ 55 h 68"/>
                  <a:gd name="T86" fmla="*/ 42 w 108"/>
                  <a:gd name="T87" fmla="*/ 60 h 68"/>
                  <a:gd name="T88" fmla="*/ 32 w 108"/>
                  <a:gd name="T8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68">
                    <a:moveTo>
                      <a:pt x="27" y="68"/>
                    </a:moveTo>
                    <a:lnTo>
                      <a:pt x="24" y="63"/>
                    </a:lnTo>
                    <a:lnTo>
                      <a:pt x="24" y="62"/>
                    </a:lnTo>
                    <a:lnTo>
                      <a:pt x="24" y="62"/>
                    </a:lnTo>
                    <a:lnTo>
                      <a:pt x="24" y="62"/>
                    </a:lnTo>
                    <a:lnTo>
                      <a:pt x="24" y="62"/>
                    </a:lnTo>
                    <a:lnTo>
                      <a:pt x="24" y="60"/>
                    </a:lnTo>
                    <a:lnTo>
                      <a:pt x="24" y="60"/>
                    </a:lnTo>
                    <a:lnTo>
                      <a:pt x="24" y="60"/>
                    </a:lnTo>
                    <a:lnTo>
                      <a:pt x="24" y="60"/>
                    </a:lnTo>
                    <a:lnTo>
                      <a:pt x="24" y="58"/>
                    </a:lnTo>
                    <a:lnTo>
                      <a:pt x="24" y="58"/>
                    </a:lnTo>
                    <a:lnTo>
                      <a:pt x="24" y="56"/>
                    </a:lnTo>
                    <a:lnTo>
                      <a:pt x="24" y="56"/>
                    </a:lnTo>
                    <a:lnTo>
                      <a:pt x="24" y="55"/>
                    </a:lnTo>
                    <a:lnTo>
                      <a:pt x="24" y="55"/>
                    </a:lnTo>
                    <a:lnTo>
                      <a:pt x="22" y="55"/>
                    </a:lnTo>
                    <a:lnTo>
                      <a:pt x="22" y="55"/>
                    </a:lnTo>
                    <a:lnTo>
                      <a:pt x="22" y="55"/>
                    </a:lnTo>
                    <a:lnTo>
                      <a:pt x="20" y="55"/>
                    </a:lnTo>
                    <a:lnTo>
                      <a:pt x="20" y="55"/>
                    </a:lnTo>
                    <a:lnTo>
                      <a:pt x="19" y="55"/>
                    </a:lnTo>
                    <a:lnTo>
                      <a:pt x="19" y="55"/>
                    </a:lnTo>
                    <a:lnTo>
                      <a:pt x="17" y="55"/>
                    </a:lnTo>
                    <a:lnTo>
                      <a:pt x="17" y="55"/>
                    </a:lnTo>
                    <a:lnTo>
                      <a:pt x="12" y="56"/>
                    </a:lnTo>
                    <a:lnTo>
                      <a:pt x="12" y="56"/>
                    </a:lnTo>
                    <a:lnTo>
                      <a:pt x="10" y="58"/>
                    </a:lnTo>
                    <a:lnTo>
                      <a:pt x="10" y="58"/>
                    </a:lnTo>
                    <a:lnTo>
                      <a:pt x="7" y="58"/>
                    </a:lnTo>
                    <a:lnTo>
                      <a:pt x="7" y="58"/>
                    </a:lnTo>
                    <a:lnTo>
                      <a:pt x="7" y="58"/>
                    </a:lnTo>
                    <a:lnTo>
                      <a:pt x="5" y="58"/>
                    </a:lnTo>
                    <a:lnTo>
                      <a:pt x="5" y="58"/>
                    </a:lnTo>
                    <a:lnTo>
                      <a:pt x="1" y="58"/>
                    </a:lnTo>
                    <a:lnTo>
                      <a:pt x="1" y="58"/>
                    </a:lnTo>
                    <a:lnTo>
                      <a:pt x="0" y="55"/>
                    </a:lnTo>
                    <a:lnTo>
                      <a:pt x="0" y="51"/>
                    </a:lnTo>
                    <a:lnTo>
                      <a:pt x="0" y="51"/>
                    </a:lnTo>
                    <a:lnTo>
                      <a:pt x="3" y="49"/>
                    </a:lnTo>
                    <a:lnTo>
                      <a:pt x="3" y="49"/>
                    </a:lnTo>
                    <a:lnTo>
                      <a:pt x="3" y="48"/>
                    </a:lnTo>
                    <a:lnTo>
                      <a:pt x="3" y="48"/>
                    </a:lnTo>
                    <a:lnTo>
                      <a:pt x="7" y="48"/>
                    </a:lnTo>
                    <a:lnTo>
                      <a:pt x="7" y="48"/>
                    </a:lnTo>
                    <a:lnTo>
                      <a:pt x="7" y="48"/>
                    </a:lnTo>
                    <a:lnTo>
                      <a:pt x="8" y="46"/>
                    </a:lnTo>
                    <a:lnTo>
                      <a:pt x="8" y="46"/>
                    </a:lnTo>
                    <a:lnTo>
                      <a:pt x="10" y="44"/>
                    </a:lnTo>
                    <a:lnTo>
                      <a:pt x="10" y="44"/>
                    </a:lnTo>
                    <a:lnTo>
                      <a:pt x="12" y="44"/>
                    </a:lnTo>
                    <a:lnTo>
                      <a:pt x="12" y="44"/>
                    </a:lnTo>
                    <a:lnTo>
                      <a:pt x="13" y="43"/>
                    </a:lnTo>
                    <a:lnTo>
                      <a:pt x="13" y="43"/>
                    </a:lnTo>
                    <a:lnTo>
                      <a:pt x="15" y="43"/>
                    </a:lnTo>
                    <a:lnTo>
                      <a:pt x="13" y="41"/>
                    </a:lnTo>
                    <a:lnTo>
                      <a:pt x="13" y="36"/>
                    </a:lnTo>
                    <a:lnTo>
                      <a:pt x="13" y="31"/>
                    </a:lnTo>
                    <a:lnTo>
                      <a:pt x="13" y="27"/>
                    </a:lnTo>
                    <a:lnTo>
                      <a:pt x="15" y="24"/>
                    </a:lnTo>
                    <a:lnTo>
                      <a:pt x="15" y="8"/>
                    </a:lnTo>
                    <a:lnTo>
                      <a:pt x="19" y="7"/>
                    </a:lnTo>
                    <a:lnTo>
                      <a:pt x="19" y="3"/>
                    </a:lnTo>
                    <a:lnTo>
                      <a:pt x="22" y="1"/>
                    </a:lnTo>
                    <a:lnTo>
                      <a:pt x="25" y="0"/>
                    </a:lnTo>
                    <a:lnTo>
                      <a:pt x="27" y="0"/>
                    </a:lnTo>
                    <a:lnTo>
                      <a:pt x="31" y="3"/>
                    </a:lnTo>
                    <a:lnTo>
                      <a:pt x="34" y="7"/>
                    </a:lnTo>
                    <a:lnTo>
                      <a:pt x="34" y="7"/>
                    </a:lnTo>
                    <a:lnTo>
                      <a:pt x="36" y="8"/>
                    </a:lnTo>
                    <a:lnTo>
                      <a:pt x="36" y="8"/>
                    </a:lnTo>
                    <a:lnTo>
                      <a:pt x="32" y="12"/>
                    </a:lnTo>
                    <a:lnTo>
                      <a:pt x="36" y="13"/>
                    </a:lnTo>
                    <a:lnTo>
                      <a:pt x="36" y="12"/>
                    </a:lnTo>
                    <a:lnTo>
                      <a:pt x="41" y="10"/>
                    </a:lnTo>
                    <a:lnTo>
                      <a:pt x="44" y="13"/>
                    </a:lnTo>
                    <a:lnTo>
                      <a:pt x="48" y="13"/>
                    </a:lnTo>
                    <a:lnTo>
                      <a:pt x="51" y="19"/>
                    </a:lnTo>
                    <a:lnTo>
                      <a:pt x="56" y="19"/>
                    </a:lnTo>
                    <a:lnTo>
                      <a:pt x="61" y="22"/>
                    </a:lnTo>
                    <a:lnTo>
                      <a:pt x="65" y="22"/>
                    </a:lnTo>
                    <a:lnTo>
                      <a:pt x="68" y="27"/>
                    </a:lnTo>
                    <a:lnTo>
                      <a:pt x="70" y="27"/>
                    </a:lnTo>
                    <a:lnTo>
                      <a:pt x="70" y="27"/>
                    </a:lnTo>
                    <a:lnTo>
                      <a:pt x="73" y="27"/>
                    </a:lnTo>
                    <a:lnTo>
                      <a:pt x="73" y="27"/>
                    </a:lnTo>
                    <a:lnTo>
                      <a:pt x="77" y="27"/>
                    </a:lnTo>
                    <a:lnTo>
                      <a:pt x="78" y="31"/>
                    </a:lnTo>
                    <a:lnTo>
                      <a:pt x="84" y="34"/>
                    </a:lnTo>
                    <a:lnTo>
                      <a:pt x="84" y="34"/>
                    </a:lnTo>
                    <a:lnTo>
                      <a:pt x="84" y="34"/>
                    </a:lnTo>
                    <a:lnTo>
                      <a:pt x="85" y="39"/>
                    </a:lnTo>
                    <a:lnTo>
                      <a:pt x="85" y="39"/>
                    </a:lnTo>
                    <a:lnTo>
                      <a:pt x="85" y="44"/>
                    </a:lnTo>
                    <a:lnTo>
                      <a:pt x="85" y="44"/>
                    </a:lnTo>
                    <a:lnTo>
                      <a:pt x="99" y="44"/>
                    </a:lnTo>
                    <a:lnTo>
                      <a:pt x="99" y="48"/>
                    </a:lnTo>
                    <a:lnTo>
                      <a:pt x="99" y="48"/>
                    </a:lnTo>
                    <a:lnTo>
                      <a:pt x="102" y="49"/>
                    </a:lnTo>
                    <a:lnTo>
                      <a:pt x="106" y="51"/>
                    </a:lnTo>
                    <a:lnTo>
                      <a:pt x="106" y="51"/>
                    </a:lnTo>
                    <a:lnTo>
                      <a:pt x="106" y="53"/>
                    </a:lnTo>
                    <a:lnTo>
                      <a:pt x="108" y="55"/>
                    </a:lnTo>
                    <a:lnTo>
                      <a:pt x="106" y="56"/>
                    </a:lnTo>
                    <a:lnTo>
                      <a:pt x="106" y="56"/>
                    </a:lnTo>
                    <a:lnTo>
                      <a:pt x="106" y="56"/>
                    </a:lnTo>
                    <a:lnTo>
                      <a:pt x="101" y="55"/>
                    </a:lnTo>
                    <a:lnTo>
                      <a:pt x="99" y="56"/>
                    </a:lnTo>
                    <a:lnTo>
                      <a:pt x="99" y="56"/>
                    </a:lnTo>
                    <a:lnTo>
                      <a:pt x="96" y="60"/>
                    </a:lnTo>
                    <a:lnTo>
                      <a:pt x="96" y="60"/>
                    </a:lnTo>
                    <a:lnTo>
                      <a:pt x="96" y="62"/>
                    </a:lnTo>
                    <a:lnTo>
                      <a:pt x="94" y="62"/>
                    </a:lnTo>
                    <a:lnTo>
                      <a:pt x="94" y="62"/>
                    </a:lnTo>
                    <a:lnTo>
                      <a:pt x="90" y="62"/>
                    </a:lnTo>
                    <a:lnTo>
                      <a:pt x="87" y="60"/>
                    </a:lnTo>
                    <a:lnTo>
                      <a:pt x="87" y="60"/>
                    </a:lnTo>
                    <a:lnTo>
                      <a:pt x="77" y="55"/>
                    </a:lnTo>
                    <a:lnTo>
                      <a:pt x="72" y="55"/>
                    </a:lnTo>
                    <a:lnTo>
                      <a:pt x="70" y="53"/>
                    </a:lnTo>
                    <a:lnTo>
                      <a:pt x="70" y="51"/>
                    </a:lnTo>
                    <a:lnTo>
                      <a:pt x="68" y="51"/>
                    </a:lnTo>
                    <a:lnTo>
                      <a:pt x="61" y="44"/>
                    </a:lnTo>
                    <a:lnTo>
                      <a:pt x="61" y="44"/>
                    </a:lnTo>
                    <a:lnTo>
                      <a:pt x="58" y="46"/>
                    </a:lnTo>
                    <a:lnTo>
                      <a:pt x="56" y="46"/>
                    </a:lnTo>
                    <a:lnTo>
                      <a:pt x="56" y="51"/>
                    </a:lnTo>
                    <a:lnTo>
                      <a:pt x="56" y="55"/>
                    </a:lnTo>
                    <a:lnTo>
                      <a:pt x="51" y="55"/>
                    </a:lnTo>
                    <a:lnTo>
                      <a:pt x="49" y="58"/>
                    </a:lnTo>
                    <a:lnTo>
                      <a:pt x="46" y="58"/>
                    </a:lnTo>
                    <a:lnTo>
                      <a:pt x="42" y="60"/>
                    </a:lnTo>
                    <a:lnTo>
                      <a:pt x="37" y="65"/>
                    </a:lnTo>
                    <a:lnTo>
                      <a:pt x="34" y="65"/>
                    </a:lnTo>
                    <a:lnTo>
                      <a:pt x="32" y="68"/>
                    </a:lnTo>
                    <a:lnTo>
                      <a:pt x="27" y="6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08" name="Freeform 592"/>
              <p:cNvSpPr>
                <a:spLocks/>
              </p:cNvSpPr>
              <p:nvPr/>
            </p:nvSpPr>
            <p:spPr bwMode="auto">
              <a:xfrm>
                <a:off x="1430" y="1382"/>
                <a:ext cx="11" cy="14"/>
              </a:xfrm>
              <a:custGeom>
                <a:avLst/>
                <a:gdLst>
                  <a:gd name="T0" fmla="*/ 5 w 11"/>
                  <a:gd name="T1" fmla="*/ 12 h 14"/>
                  <a:gd name="T2" fmla="*/ 1 w 11"/>
                  <a:gd name="T3" fmla="*/ 9 h 14"/>
                  <a:gd name="T4" fmla="*/ 0 w 11"/>
                  <a:gd name="T5" fmla="*/ 7 h 14"/>
                  <a:gd name="T6" fmla="*/ 1 w 11"/>
                  <a:gd name="T7" fmla="*/ 0 h 14"/>
                  <a:gd name="T8" fmla="*/ 6 w 11"/>
                  <a:gd name="T9" fmla="*/ 0 h 14"/>
                  <a:gd name="T10" fmla="*/ 8 w 11"/>
                  <a:gd name="T11" fmla="*/ 4 h 14"/>
                  <a:gd name="T12" fmla="*/ 11 w 11"/>
                  <a:gd name="T13" fmla="*/ 9 h 14"/>
                  <a:gd name="T14" fmla="*/ 10 w 11"/>
                  <a:gd name="T15" fmla="*/ 14 h 14"/>
                  <a:gd name="T16" fmla="*/ 6 w 11"/>
                  <a:gd name="T17" fmla="*/ 14 h 14"/>
                  <a:gd name="T18" fmla="*/ 5 w 11"/>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5" y="12"/>
                    </a:moveTo>
                    <a:lnTo>
                      <a:pt x="1" y="9"/>
                    </a:lnTo>
                    <a:lnTo>
                      <a:pt x="0" y="7"/>
                    </a:lnTo>
                    <a:lnTo>
                      <a:pt x="1" y="0"/>
                    </a:lnTo>
                    <a:lnTo>
                      <a:pt x="6" y="0"/>
                    </a:lnTo>
                    <a:lnTo>
                      <a:pt x="8" y="4"/>
                    </a:lnTo>
                    <a:lnTo>
                      <a:pt x="11" y="9"/>
                    </a:lnTo>
                    <a:lnTo>
                      <a:pt x="10" y="14"/>
                    </a:lnTo>
                    <a:lnTo>
                      <a:pt x="6" y="14"/>
                    </a:lnTo>
                    <a:lnTo>
                      <a:pt x="5" y="1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09" name="Freeform 593"/>
              <p:cNvSpPr>
                <a:spLocks/>
              </p:cNvSpPr>
              <p:nvPr/>
            </p:nvSpPr>
            <p:spPr bwMode="auto">
              <a:xfrm>
                <a:off x="1640" y="1461"/>
                <a:ext cx="17" cy="9"/>
              </a:xfrm>
              <a:custGeom>
                <a:avLst/>
                <a:gdLst>
                  <a:gd name="T0" fmla="*/ 9 w 17"/>
                  <a:gd name="T1" fmla="*/ 9 h 9"/>
                  <a:gd name="T2" fmla="*/ 0 w 17"/>
                  <a:gd name="T3" fmla="*/ 0 h 9"/>
                  <a:gd name="T4" fmla="*/ 5 w 17"/>
                  <a:gd name="T5" fmla="*/ 0 h 9"/>
                  <a:gd name="T6" fmla="*/ 9 w 17"/>
                  <a:gd name="T7" fmla="*/ 0 h 9"/>
                  <a:gd name="T8" fmla="*/ 14 w 17"/>
                  <a:gd name="T9" fmla="*/ 0 h 9"/>
                  <a:gd name="T10" fmla="*/ 17 w 17"/>
                  <a:gd name="T11" fmla="*/ 5 h 9"/>
                  <a:gd name="T12" fmla="*/ 14 w 17"/>
                  <a:gd name="T13" fmla="*/ 9 h 9"/>
                  <a:gd name="T14" fmla="*/ 9 w 1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9" y="9"/>
                    </a:moveTo>
                    <a:lnTo>
                      <a:pt x="0" y="0"/>
                    </a:lnTo>
                    <a:lnTo>
                      <a:pt x="5" y="0"/>
                    </a:lnTo>
                    <a:lnTo>
                      <a:pt x="9" y="0"/>
                    </a:lnTo>
                    <a:lnTo>
                      <a:pt x="14" y="0"/>
                    </a:lnTo>
                    <a:lnTo>
                      <a:pt x="17" y="5"/>
                    </a:lnTo>
                    <a:lnTo>
                      <a:pt x="14" y="9"/>
                    </a:lnTo>
                    <a:lnTo>
                      <a:pt x="9"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10" name="Freeform 594"/>
              <p:cNvSpPr>
                <a:spLocks/>
              </p:cNvSpPr>
              <p:nvPr/>
            </p:nvSpPr>
            <p:spPr bwMode="auto">
              <a:xfrm>
                <a:off x="1724" y="1487"/>
                <a:ext cx="15" cy="12"/>
              </a:xfrm>
              <a:custGeom>
                <a:avLst/>
                <a:gdLst>
                  <a:gd name="T0" fmla="*/ 7 w 15"/>
                  <a:gd name="T1" fmla="*/ 9 h 12"/>
                  <a:gd name="T2" fmla="*/ 0 w 15"/>
                  <a:gd name="T3" fmla="*/ 0 h 12"/>
                  <a:gd name="T4" fmla="*/ 15 w 15"/>
                  <a:gd name="T5" fmla="*/ 0 h 12"/>
                  <a:gd name="T6" fmla="*/ 13 w 15"/>
                  <a:gd name="T7" fmla="*/ 7 h 12"/>
                  <a:gd name="T8" fmla="*/ 10 w 15"/>
                  <a:gd name="T9" fmla="*/ 12 h 12"/>
                  <a:gd name="T10" fmla="*/ 7 w 15"/>
                  <a:gd name="T11" fmla="*/ 9 h 12"/>
                </a:gdLst>
                <a:ahLst/>
                <a:cxnLst>
                  <a:cxn ang="0">
                    <a:pos x="T0" y="T1"/>
                  </a:cxn>
                  <a:cxn ang="0">
                    <a:pos x="T2" y="T3"/>
                  </a:cxn>
                  <a:cxn ang="0">
                    <a:pos x="T4" y="T5"/>
                  </a:cxn>
                  <a:cxn ang="0">
                    <a:pos x="T6" y="T7"/>
                  </a:cxn>
                  <a:cxn ang="0">
                    <a:pos x="T8" y="T9"/>
                  </a:cxn>
                  <a:cxn ang="0">
                    <a:pos x="T10" y="T11"/>
                  </a:cxn>
                </a:cxnLst>
                <a:rect l="0" t="0" r="r" b="b"/>
                <a:pathLst>
                  <a:path w="15" h="12">
                    <a:moveTo>
                      <a:pt x="7" y="9"/>
                    </a:moveTo>
                    <a:lnTo>
                      <a:pt x="0" y="0"/>
                    </a:lnTo>
                    <a:lnTo>
                      <a:pt x="15" y="0"/>
                    </a:lnTo>
                    <a:lnTo>
                      <a:pt x="13" y="7"/>
                    </a:lnTo>
                    <a:lnTo>
                      <a:pt x="10" y="12"/>
                    </a:lnTo>
                    <a:lnTo>
                      <a:pt x="7"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11" name="Freeform 595"/>
              <p:cNvSpPr>
                <a:spLocks/>
              </p:cNvSpPr>
              <p:nvPr/>
            </p:nvSpPr>
            <p:spPr bwMode="auto">
              <a:xfrm>
                <a:off x="1681" y="1511"/>
                <a:ext cx="12" cy="10"/>
              </a:xfrm>
              <a:custGeom>
                <a:avLst/>
                <a:gdLst>
                  <a:gd name="T0" fmla="*/ 0 w 12"/>
                  <a:gd name="T1" fmla="*/ 10 h 10"/>
                  <a:gd name="T2" fmla="*/ 0 w 12"/>
                  <a:gd name="T3" fmla="*/ 3 h 10"/>
                  <a:gd name="T4" fmla="*/ 3 w 12"/>
                  <a:gd name="T5" fmla="*/ 3 h 10"/>
                  <a:gd name="T6" fmla="*/ 7 w 12"/>
                  <a:gd name="T7" fmla="*/ 0 h 10"/>
                  <a:gd name="T8" fmla="*/ 12 w 12"/>
                  <a:gd name="T9" fmla="*/ 5 h 10"/>
                  <a:gd name="T10" fmla="*/ 10 w 12"/>
                  <a:gd name="T11" fmla="*/ 7 h 10"/>
                  <a:gd name="T12" fmla="*/ 10 w 12"/>
                  <a:gd name="T13" fmla="*/ 7 h 10"/>
                  <a:gd name="T14" fmla="*/ 5 w 12"/>
                  <a:gd name="T15" fmla="*/ 10 h 10"/>
                  <a:gd name="T16" fmla="*/ 5 w 12"/>
                  <a:gd name="T17" fmla="*/ 10 h 10"/>
                  <a:gd name="T18" fmla="*/ 0 w 12"/>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0" y="10"/>
                    </a:moveTo>
                    <a:lnTo>
                      <a:pt x="0" y="3"/>
                    </a:lnTo>
                    <a:lnTo>
                      <a:pt x="3" y="3"/>
                    </a:lnTo>
                    <a:lnTo>
                      <a:pt x="7" y="0"/>
                    </a:lnTo>
                    <a:lnTo>
                      <a:pt x="12" y="5"/>
                    </a:lnTo>
                    <a:lnTo>
                      <a:pt x="10" y="7"/>
                    </a:lnTo>
                    <a:lnTo>
                      <a:pt x="10" y="7"/>
                    </a:lnTo>
                    <a:lnTo>
                      <a:pt x="5" y="10"/>
                    </a:lnTo>
                    <a:lnTo>
                      <a:pt x="5" y="10"/>
                    </a:lnTo>
                    <a:lnTo>
                      <a:pt x="0"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12" name="Freeform 596"/>
              <p:cNvSpPr>
                <a:spLocks/>
              </p:cNvSpPr>
              <p:nvPr/>
            </p:nvSpPr>
            <p:spPr bwMode="auto">
              <a:xfrm>
                <a:off x="1732" y="1465"/>
                <a:ext cx="11" cy="8"/>
              </a:xfrm>
              <a:custGeom>
                <a:avLst/>
                <a:gdLst>
                  <a:gd name="T0" fmla="*/ 2 w 11"/>
                  <a:gd name="T1" fmla="*/ 7 h 8"/>
                  <a:gd name="T2" fmla="*/ 0 w 11"/>
                  <a:gd name="T3" fmla="*/ 0 h 8"/>
                  <a:gd name="T4" fmla="*/ 11 w 11"/>
                  <a:gd name="T5" fmla="*/ 0 h 8"/>
                  <a:gd name="T6" fmla="*/ 9 w 11"/>
                  <a:gd name="T7" fmla="*/ 8 h 8"/>
                  <a:gd name="T8" fmla="*/ 2 w 11"/>
                  <a:gd name="T9" fmla="*/ 7 h 8"/>
                </a:gdLst>
                <a:ahLst/>
                <a:cxnLst>
                  <a:cxn ang="0">
                    <a:pos x="T0" y="T1"/>
                  </a:cxn>
                  <a:cxn ang="0">
                    <a:pos x="T2" y="T3"/>
                  </a:cxn>
                  <a:cxn ang="0">
                    <a:pos x="T4" y="T5"/>
                  </a:cxn>
                  <a:cxn ang="0">
                    <a:pos x="T6" y="T7"/>
                  </a:cxn>
                  <a:cxn ang="0">
                    <a:pos x="T8" y="T9"/>
                  </a:cxn>
                </a:cxnLst>
                <a:rect l="0" t="0" r="r" b="b"/>
                <a:pathLst>
                  <a:path w="11" h="8">
                    <a:moveTo>
                      <a:pt x="2" y="7"/>
                    </a:moveTo>
                    <a:lnTo>
                      <a:pt x="0" y="0"/>
                    </a:lnTo>
                    <a:lnTo>
                      <a:pt x="11" y="0"/>
                    </a:lnTo>
                    <a:lnTo>
                      <a:pt x="9" y="8"/>
                    </a:lnTo>
                    <a:lnTo>
                      <a:pt x="2"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13" name="Freeform 597"/>
              <p:cNvSpPr>
                <a:spLocks/>
              </p:cNvSpPr>
              <p:nvPr/>
            </p:nvSpPr>
            <p:spPr bwMode="auto">
              <a:xfrm>
                <a:off x="1727" y="1460"/>
                <a:ext cx="7" cy="12"/>
              </a:xfrm>
              <a:custGeom>
                <a:avLst/>
                <a:gdLst>
                  <a:gd name="T0" fmla="*/ 2 w 7"/>
                  <a:gd name="T1" fmla="*/ 6 h 12"/>
                  <a:gd name="T2" fmla="*/ 0 w 7"/>
                  <a:gd name="T3" fmla="*/ 3 h 12"/>
                  <a:gd name="T4" fmla="*/ 2 w 7"/>
                  <a:gd name="T5" fmla="*/ 1 h 12"/>
                  <a:gd name="T6" fmla="*/ 2 w 7"/>
                  <a:gd name="T7" fmla="*/ 1 h 12"/>
                  <a:gd name="T8" fmla="*/ 5 w 7"/>
                  <a:gd name="T9" fmla="*/ 0 h 12"/>
                  <a:gd name="T10" fmla="*/ 5 w 7"/>
                  <a:gd name="T11" fmla="*/ 0 h 12"/>
                  <a:gd name="T12" fmla="*/ 5 w 7"/>
                  <a:gd name="T13" fmla="*/ 0 h 12"/>
                  <a:gd name="T14" fmla="*/ 7 w 7"/>
                  <a:gd name="T15" fmla="*/ 1 h 12"/>
                  <a:gd name="T16" fmla="*/ 7 w 7"/>
                  <a:gd name="T17" fmla="*/ 6 h 12"/>
                  <a:gd name="T18" fmla="*/ 2 w 7"/>
                  <a:gd name="T19" fmla="*/ 12 h 12"/>
                  <a:gd name="T20" fmla="*/ 2 w 7"/>
                  <a:gd name="T2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2">
                    <a:moveTo>
                      <a:pt x="2" y="6"/>
                    </a:moveTo>
                    <a:lnTo>
                      <a:pt x="0" y="3"/>
                    </a:lnTo>
                    <a:lnTo>
                      <a:pt x="2" y="1"/>
                    </a:lnTo>
                    <a:lnTo>
                      <a:pt x="2" y="1"/>
                    </a:lnTo>
                    <a:lnTo>
                      <a:pt x="5" y="0"/>
                    </a:lnTo>
                    <a:lnTo>
                      <a:pt x="5" y="0"/>
                    </a:lnTo>
                    <a:lnTo>
                      <a:pt x="5" y="0"/>
                    </a:lnTo>
                    <a:lnTo>
                      <a:pt x="7" y="1"/>
                    </a:lnTo>
                    <a:lnTo>
                      <a:pt x="7" y="6"/>
                    </a:lnTo>
                    <a:lnTo>
                      <a:pt x="2" y="12"/>
                    </a:lnTo>
                    <a:lnTo>
                      <a:pt x="2" y="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14" name="Freeform 598"/>
              <p:cNvSpPr>
                <a:spLocks noEditPoints="1"/>
              </p:cNvSpPr>
              <p:nvPr/>
            </p:nvSpPr>
            <p:spPr bwMode="auto">
              <a:xfrm>
                <a:off x="1354" y="1171"/>
                <a:ext cx="435" cy="314"/>
              </a:xfrm>
              <a:custGeom>
                <a:avLst/>
                <a:gdLst>
                  <a:gd name="T0" fmla="*/ 301 w 435"/>
                  <a:gd name="T1" fmla="*/ 292 h 314"/>
                  <a:gd name="T2" fmla="*/ 276 w 435"/>
                  <a:gd name="T3" fmla="*/ 278 h 314"/>
                  <a:gd name="T4" fmla="*/ 259 w 435"/>
                  <a:gd name="T5" fmla="*/ 258 h 314"/>
                  <a:gd name="T6" fmla="*/ 235 w 435"/>
                  <a:gd name="T7" fmla="*/ 249 h 314"/>
                  <a:gd name="T8" fmla="*/ 188 w 435"/>
                  <a:gd name="T9" fmla="*/ 232 h 314"/>
                  <a:gd name="T10" fmla="*/ 229 w 435"/>
                  <a:gd name="T11" fmla="*/ 228 h 314"/>
                  <a:gd name="T12" fmla="*/ 267 w 435"/>
                  <a:gd name="T13" fmla="*/ 182 h 314"/>
                  <a:gd name="T14" fmla="*/ 245 w 435"/>
                  <a:gd name="T15" fmla="*/ 151 h 314"/>
                  <a:gd name="T16" fmla="*/ 216 w 435"/>
                  <a:gd name="T17" fmla="*/ 141 h 314"/>
                  <a:gd name="T18" fmla="*/ 211 w 435"/>
                  <a:gd name="T19" fmla="*/ 127 h 314"/>
                  <a:gd name="T20" fmla="*/ 187 w 435"/>
                  <a:gd name="T21" fmla="*/ 112 h 314"/>
                  <a:gd name="T22" fmla="*/ 166 w 435"/>
                  <a:gd name="T23" fmla="*/ 113 h 314"/>
                  <a:gd name="T24" fmla="*/ 137 w 435"/>
                  <a:gd name="T25" fmla="*/ 117 h 314"/>
                  <a:gd name="T26" fmla="*/ 115 w 435"/>
                  <a:gd name="T27" fmla="*/ 113 h 314"/>
                  <a:gd name="T28" fmla="*/ 87 w 435"/>
                  <a:gd name="T29" fmla="*/ 112 h 314"/>
                  <a:gd name="T30" fmla="*/ 53 w 435"/>
                  <a:gd name="T31" fmla="*/ 98 h 314"/>
                  <a:gd name="T32" fmla="*/ 21 w 435"/>
                  <a:gd name="T33" fmla="*/ 96 h 314"/>
                  <a:gd name="T34" fmla="*/ 22 w 435"/>
                  <a:gd name="T35" fmla="*/ 81 h 314"/>
                  <a:gd name="T36" fmla="*/ 19 w 435"/>
                  <a:gd name="T37" fmla="*/ 76 h 314"/>
                  <a:gd name="T38" fmla="*/ 2 w 435"/>
                  <a:gd name="T39" fmla="*/ 53 h 314"/>
                  <a:gd name="T40" fmla="*/ 70 w 435"/>
                  <a:gd name="T41" fmla="*/ 0 h 314"/>
                  <a:gd name="T42" fmla="*/ 62 w 435"/>
                  <a:gd name="T43" fmla="*/ 57 h 314"/>
                  <a:gd name="T44" fmla="*/ 81 w 435"/>
                  <a:gd name="T45" fmla="*/ 77 h 314"/>
                  <a:gd name="T46" fmla="*/ 65 w 435"/>
                  <a:gd name="T47" fmla="*/ 55 h 314"/>
                  <a:gd name="T48" fmla="*/ 82 w 435"/>
                  <a:gd name="T49" fmla="*/ 45 h 314"/>
                  <a:gd name="T50" fmla="*/ 77 w 435"/>
                  <a:gd name="T51" fmla="*/ 21 h 314"/>
                  <a:gd name="T52" fmla="*/ 99 w 435"/>
                  <a:gd name="T53" fmla="*/ 7 h 314"/>
                  <a:gd name="T54" fmla="*/ 146 w 435"/>
                  <a:gd name="T55" fmla="*/ 22 h 314"/>
                  <a:gd name="T56" fmla="*/ 141 w 435"/>
                  <a:gd name="T57" fmla="*/ 55 h 314"/>
                  <a:gd name="T58" fmla="*/ 161 w 435"/>
                  <a:gd name="T59" fmla="*/ 40 h 314"/>
                  <a:gd name="T60" fmla="*/ 176 w 435"/>
                  <a:gd name="T61" fmla="*/ 46 h 314"/>
                  <a:gd name="T62" fmla="*/ 211 w 435"/>
                  <a:gd name="T63" fmla="*/ 40 h 314"/>
                  <a:gd name="T64" fmla="*/ 235 w 435"/>
                  <a:gd name="T65" fmla="*/ 50 h 314"/>
                  <a:gd name="T66" fmla="*/ 240 w 435"/>
                  <a:gd name="T67" fmla="*/ 62 h 314"/>
                  <a:gd name="T68" fmla="*/ 259 w 435"/>
                  <a:gd name="T69" fmla="*/ 72 h 314"/>
                  <a:gd name="T70" fmla="*/ 271 w 435"/>
                  <a:gd name="T71" fmla="*/ 84 h 314"/>
                  <a:gd name="T72" fmla="*/ 296 w 435"/>
                  <a:gd name="T73" fmla="*/ 81 h 314"/>
                  <a:gd name="T74" fmla="*/ 322 w 435"/>
                  <a:gd name="T75" fmla="*/ 91 h 314"/>
                  <a:gd name="T76" fmla="*/ 320 w 435"/>
                  <a:gd name="T77" fmla="*/ 103 h 314"/>
                  <a:gd name="T78" fmla="*/ 341 w 435"/>
                  <a:gd name="T79" fmla="*/ 117 h 314"/>
                  <a:gd name="T80" fmla="*/ 334 w 435"/>
                  <a:gd name="T81" fmla="*/ 132 h 314"/>
                  <a:gd name="T82" fmla="*/ 342 w 435"/>
                  <a:gd name="T83" fmla="*/ 149 h 314"/>
                  <a:gd name="T84" fmla="*/ 365 w 435"/>
                  <a:gd name="T85" fmla="*/ 163 h 314"/>
                  <a:gd name="T86" fmla="*/ 387 w 435"/>
                  <a:gd name="T87" fmla="*/ 170 h 314"/>
                  <a:gd name="T88" fmla="*/ 394 w 435"/>
                  <a:gd name="T89" fmla="*/ 182 h 314"/>
                  <a:gd name="T90" fmla="*/ 414 w 435"/>
                  <a:gd name="T91" fmla="*/ 189 h 314"/>
                  <a:gd name="T92" fmla="*/ 428 w 435"/>
                  <a:gd name="T93" fmla="*/ 208 h 314"/>
                  <a:gd name="T94" fmla="*/ 421 w 435"/>
                  <a:gd name="T95" fmla="*/ 213 h 314"/>
                  <a:gd name="T96" fmla="*/ 404 w 435"/>
                  <a:gd name="T97" fmla="*/ 228 h 314"/>
                  <a:gd name="T98" fmla="*/ 382 w 435"/>
                  <a:gd name="T99" fmla="*/ 235 h 314"/>
                  <a:gd name="T100" fmla="*/ 377 w 435"/>
                  <a:gd name="T101" fmla="*/ 213 h 314"/>
                  <a:gd name="T102" fmla="*/ 366 w 435"/>
                  <a:gd name="T103" fmla="*/ 210 h 314"/>
                  <a:gd name="T104" fmla="*/ 348 w 435"/>
                  <a:gd name="T105" fmla="*/ 201 h 314"/>
                  <a:gd name="T106" fmla="*/ 337 w 435"/>
                  <a:gd name="T107" fmla="*/ 218 h 314"/>
                  <a:gd name="T108" fmla="*/ 348 w 435"/>
                  <a:gd name="T109" fmla="*/ 227 h 314"/>
                  <a:gd name="T110" fmla="*/ 365 w 435"/>
                  <a:gd name="T111" fmla="*/ 244 h 314"/>
                  <a:gd name="T112" fmla="*/ 383 w 435"/>
                  <a:gd name="T113" fmla="*/ 266 h 314"/>
                  <a:gd name="T114" fmla="*/ 380 w 435"/>
                  <a:gd name="T115" fmla="*/ 280 h 314"/>
                  <a:gd name="T116" fmla="*/ 360 w 435"/>
                  <a:gd name="T117" fmla="*/ 289 h 314"/>
                  <a:gd name="T118" fmla="*/ 342 w 435"/>
                  <a:gd name="T119" fmla="*/ 278 h 314"/>
                  <a:gd name="T120" fmla="*/ 358 w 435"/>
                  <a:gd name="T121" fmla="*/ 297 h 314"/>
                  <a:gd name="T122" fmla="*/ 298 w 435"/>
                  <a:gd name="T123" fmla="*/ 206 h 314"/>
                  <a:gd name="T124" fmla="*/ 300 w 435"/>
                  <a:gd name="T125" fmla="*/ 19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 h="314">
                    <a:moveTo>
                      <a:pt x="356" y="314"/>
                    </a:moveTo>
                    <a:lnTo>
                      <a:pt x="356" y="314"/>
                    </a:lnTo>
                    <a:lnTo>
                      <a:pt x="353" y="313"/>
                    </a:lnTo>
                    <a:lnTo>
                      <a:pt x="348" y="309"/>
                    </a:lnTo>
                    <a:lnTo>
                      <a:pt x="348" y="309"/>
                    </a:lnTo>
                    <a:lnTo>
                      <a:pt x="342" y="307"/>
                    </a:lnTo>
                    <a:lnTo>
                      <a:pt x="339" y="306"/>
                    </a:lnTo>
                    <a:lnTo>
                      <a:pt x="339" y="306"/>
                    </a:lnTo>
                    <a:lnTo>
                      <a:pt x="334" y="306"/>
                    </a:lnTo>
                    <a:lnTo>
                      <a:pt x="334" y="306"/>
                    </a:lnTo>
                    <a:lnTo>
                      <a:pt x="327" y="304"/>
                    </a:lnTo>
                    <a:lnTo>
                      <a:pt x="327" y="304"/>
                    </a:lnTo>
                    <a:lnTo>
                      <a:pt x="318" y="301"/>
                    </a:lnTo>
                    <a:lnTo>
                      <a:pt x="317" y="301"/>
                    </a:lnTo>
                    <a:lnTo>
                      <a:pt x="317" y="301"/>
                    </a:lnTo>
                    <a:lnTo>
                      <a:pt x="313" y="299"/>
                    </a:lnTo>
                    <a:lnTo>
                      <a:pt x="313" y="299"/>
                    </a:lnTo>
                    <a:lnTo>
                      <a:pt x="312" y="297"/>
                    </a:lnTo>
                    <a:lnTo>
                      <a:pt x="312" y="297"/>
                    </a:lnTo>
                    <a:lnTo>
                      <a:pt x="312" y="297"/>
                    </a:lnTo>
                    <a:lnTo>
                      <a:pt x="312" y="297"/>
                    </a:lnTo>
                    <a:lnTo>
                      <a:pt x="312" y="295"/>
                    </a:lnTo>
                    <a:lnTo>
                      <a:pt x="312" y="295"/>
                    </a:lnTo>
                    <a:lnTo>
                      <a:pt x="310" y="294"/>
                    </a:lnTo>
                    <a:lnTo>
                      <a:pt x="310" y="294"/>
                    </a:lnTo>
                    <a:lnTo>
                      <a:pt x="310" y="292"/>
                    </a:lnTo>
                    <a:lnTo>
                      <a:pt x="310" y="292"/>
                    </a:lnTo>
                    <a:lnTo>
                      <a:pt x="310" y="292"/>
                    </a:lnTo>
                    <a:lnTo>
                      <a:pt x="310" y="292"/>
                    </a:lnTo>
                    <a:lnTo>
                      <a:pt x="310" y="292"/>
                    </a:lnTo>
                    <a:lnTo>
                      <a:pt x="310" y="292"/>
                    </a:lnTo>
                    <a:lnTo>
                      <a:pt x="310" y="292"/>
                    </a:lnTo>
                    <a:lnTo>
                      <a:pt x="310" y="292"/>
                    </a:lnTo>
                    <a:lnTo>
                      <a:pt x="308" y="292"/>
                    </a:lnTo>
                    <a:lnTo>
                      <a:pt x="301" y="292"/>
                    </a:lnTo>
                    <a:lnTo>
                      <a:pt x="301" y="292"/>
                    </a:lnTo>
                    <a:lnTo>
                      <a:pt x="300" y="292"/>
                    </a:lnTo>
                    <a:lnTo>
                      <a:pt x="300" y="292"/>
                    </a:lnTo>
                    <a:lnTo>
                      <a:pt x="298" y="292"/>
                    </a:lnTo>
                    <a:lnTo>
                      <a:pt x="296" y="292"/>
                    </a:lnTo>
                    <a:lnTo>
                      <a:pt x="296" y="292"/>
                    </a:lnTo>
                    <a:lnTo>
                      <a:pt x="295" y="290"/>
                    </a:lnTo>
                    <a:lnTo>
                      <a:pt x="295" y="290"/>
                    </a:lnTo>
                    <a:lnTo>
                      <a:pt x="293" y="290"/>
                    </a:lnTo>
                    <a:lnTo>
                      <a:pt x="293" y="290"/>
                    </a:lnTo>
                    <a:lnTo>
                      <a:pt x="293" y="290"/>
                    </a:lnTo>
                    <a:lnTo>
                      <a:pt x="293" y="290"/>
                    </a:lnTo>
                    <a:lnTo>
                      <a:pt x="289" y="289"/>
                    </a:lnTo>
                    <a:lnTo>
                      <a:pt x="289" y="289"/>
                    </a:lnTo>
                    <a:lnTo>
                      <a:pt x="288" y="287"/>
                    </a:lnTo>
                    <a:lnTo>
                      <a:pt x="288" y="287"/>
                    </a:lnTo>
                    <a:lnTo>
                      <a:pt x="288" y="287"/>
                    </a:lnTo>
                    <a:lnTo>
                      <a:pt x="288" y="287"/>
                    </a:lnTo>
                    <a:lnTo>
                      <a:pt x="288" y="285"/>
                    </a:lnTo>
                    <a:lnTo>
                      <a:pt x="288" y="285"/>
                    </a:lnTo>
                    <a:lnTo>
                      <a:pt x="288" y="285"/>
                    </a:lnTo>
                    <a:lnTo>
                      <a:pt x="286" y="287"/>
                    </a:lnTo>
                    <a:lnTo>
                      <a:pt x="286" y="287"/>
                    </a:lnTo>
                    <a:lnTo>
                      <a:pt x="286" y="287"/>
                    </a:lnTo>
                    <a:lnTo>
                      <a:pt x="286" y="287"/>
                    </a:lnTo>
                    <a:lnTo>
                      <a:pt x="283" y="287"/>
                    </a:lnTo>
                    <a:lnTo>
                      <a:pt x="283" y="287"/>
                    </a:lnTo>
                    <a:lnTo>
                      <a:pt x="281" y="285"/>
                    </a:lnTo>
                    <a:lnTo>
                      <a:pt x="281" y="285"/>
                    </a:lnTo>
                    <a:lnTo>
                      <a:pt x="279" y="283"/>
                    </a:lnTo>
                    <a:lnTo>
                      <a:pt x="279" y="283"/>
                    </a:lnTo>
                    <a:lnTo>
                      <a:pt x="277" y="283"/>
                    </a:lnTo>
                    <a:lnTo>
                      <a:pt x="277" y="283"/>
                    </a:lnTo>
                    <a:lnTo>
                      <a:pt x="276" y="280"/>
                    </a:lnTo>
                    <a:lnTo>
                      <a:pt x="276" y="278"/>
                    </a:lnTo>
                    <a:lnTo>
                      <a:pt x="276" y="278"/>
                    </a:lnTo>
                    <a:lnTo>
                      <a:pt x="276" y="278"/>
                    </a:lnTo>
                    <a:lnTo>
                      <a:pt x="276" y="275"/>
                    </a:lnTo>
                    <a:lnTo>
                      <a:pt x="276" y="275"/>
                    </a:lnTo>
                    <a:lnTo>
                      <a:pt x="276" y="273"/>
                    </a:lnTo>
                    <a:lnTo>
                      <a:pt x="276" y="273"/>
                    </a:lnTo>
                    <a:lnTo>
                      <a:pt x="277" y="273"/>
                    </a:lnTo>
                    <a:lnTo>
                      <a:pt x="279" y="273"/>
                    </a:lnTo>
                    <a:lnTo>
                      <a:pt x="279" y="275"/>
                    </a:lnTo>
                    <a:lnTo>
                      <a:pt x="279" y="273"/>
                    </a:lnTo>
                    <a:lnTo>
                      <a:pt x="279" y="273"/>
                    </a:lnTo>
                    <a:lnTo>
                      <a:pt x="281" y="271"/>
                    </a:lnTo>
                    <a:lnTo>
                      <a:pt x="281" y="271"/>
                    </a:lnTo>
                    <a:lnTo>
                      <a:pt x="281" y="271"/>
                    </a:lnTo>
                    <a:lnTo>
                      <a:pt x="281" y="271"/>
                    </a:lnTo>
                    <a:lnTo>
                      <a:pt x="279" y="271"/>
                    </a:lnTo>
                    <a:lnTo>
                      <a:pt x="279" y="271"/>
                    </a:lnTo>
                    <a:lnTo>
                      <a:pt x="279" y="270"/>
                    </a:lnTo>
                    <a:lnTo>
                      <a:pt x="279" y="270"/>
                    </a:lnTo>
                    <a:lnTo>
                      <a:pt x="276" y="270"/>
                    </a:lnTo>
                    <a:lnTo>
                      <a:pt x="276" y="270"/>
                    </a:lnTo>
                    <a:lnTo>
                      <a:pt x="274" y="270"/>
                    </a:lnTo>
                    <a:lnTo>
                      <a:pt x="274" y="270"/>
                    </a:lnTo>
                    <a:lnTo>
                      <a:pt x="269" y="268"/>
                    </a:lnTo>
                    <a:lnTo>
                      <a:pt x="269" y="268"/>
                    </a:lnTo>
                    <a:lnTo>
                      <a:pt x="267" y="268"/>
                    </a:lnTo>
                    <a:lnTo>
                      <a:pt x="267" y="268"/>
                    </a:lnTo>
                    <a:lnTo>
                      <a:pt x="265" y="266"/>
                    </a:lnTo>
                    <a:lnTo>
                      <a:pt x="265" y="266"/>
                    </a:lnTo>
                    <a:lnTo>
                      <a:pt x="264" y="264"/>
                    </a:lnTo>
                    <a:lnTo>
                      <a:pt x="264" y="264"/>
                    </a:lnTo>
                    <a:lnTo>
                      <a:pt x="262" y="263"/>
                    </a:lnTo>
                    <a:lnTo>
                      <a:pt x="262" y="263"/>
                    </a:lnTo>
                    <a:lnTo>
                      <a:pt x="260" y="261"/>
                    </a:lnTo>
                    <a:lnTo>
                      <a:pt x="260" y="261"/>
                    </a:lnTo>
                    <a:lnTo>
                      <a:pt x="260" y="259"/>
                    </a:lnTo>
                    <a:lnTo>
                      <a:pt x="260" y="259"/>
                    </a:lnTo>
                    <a:lnTo>
                      <a:pt x="259" y="258"/>
                    </a:lnTo>
                    <a:lnTo>
                      <a:pt x="259" y="258"/>
                    </a:lnTo>
                    <a:lnTo>
                      <a:pt x="257" y="256"/>
                    </a:lnTo>
                    <a:lnTo>
                      <a:pt x="257" y="256"/>
                    </a:lnTo>
                    <a:lnTo>
                      <a:pt x="257" y="254"/>
                    </a:lnTo>
                    <a:lnTo>
                      <a:pt x="255" y="256"/>
                    </a:lnTo>
                    <a:lnTo>
                      <a:pt x="255" y="254"/>
                    </a:lnTo>
                    <a:lnTo>
                      <a:pt x="255" y="254"/>
                    </a:lnTo>
                    <a:lnTo>
                      <a:pt x="253" y="252"/>
                    </a:lnTo>
                    <a:lnTo>
                      <a:pt x="253" y="252"/>
                    </a:lnTo>
                    <a:lnTo>
                      <a:pt x="253" y="251"/>
                    </a:lnTo>
                    <a:lnTo>
                      <a:pt x="250" y="251"/>
                    </a:lnTo>
                    <a:lnTo>
                      <a:pt x="248" y="249"/>
                    </a:lnTo>
                    <a:lnTo>
                      <a:pt x="248" y="251"/>
                    </a:lnTo>
                    <a:lnTo>
                      <a:pt x="248" y="251"/>
                    </a:lnTo>
                    <a:lnTo>
                      <a:pt x="247" y="251"/>
                    </a:lnTo>
                    <a:lnTo>
                      <a:pt x="247" y="251"/>
                    </a:lnTo>
                    <a:lnTo>
                      <a:pt x="245" y="252"/>
                    </a:lnTo>
                    <a:lnTo>
                      <a:pt x="245" y="252"/>
                    </a:lnTo>
                    <a:lnTo>
                      <a:pt x="243" y="254"/>
                    </a:lnTo>
                    <a:lnTo>
                      <a:pt x="241" y="252"/>
                    </a:lnTo>
                    <a:lnTo>
                      <a:pt x="241" y="252"/>
                    </a:lnTo>
                    <a:lnTo>
                      <a:pt x="241" y="251"/>
                    </a:lnTo>
                    <a:lnTo>
                      <a:pt x="241" y="249"/>
                    </a:lnTo>
                    <a:lnTo>
                      <a:pt x="241" y="249"/>
                    </a:lnTo>
                    <a:lnTo>
                      <a:pt x="241" y="249"/>
                    </a:lnTo>
                    <a:lnTo>
                      <a:pt x="241" y="249"/>
                    </a:lnTo>
                    <a:lnTo>
                      <a:pt x="240" y="247"/>
                    </a:lnTo>
                    <a:lnTo>
                      <a:pt x="240" y="247"/>
                    </a:lnTo>
                    <a:lnTo>
                      <a:pt x="238" y="247"/>
                    </a:lnTo>
                    <a:lnTo>
                      <a:pt x="238" y="247"/>
                    </a:lnTo>
                    <a:lnTo>
                      <a:pt x="236" y="247"/>
                    </a:lnTo>
                    <a:lnTo>
                      <a:pt x="236" y="247"/>
                    </a:lnTo>
                    <a:lnTo>
                      <a:pt x="236" y="247"/>
                    </a:lnTo>
                    <a:lnTo>
                      <a:pt x="235" y="246"/>
                    </a:lnTo>
                    <a:lnTo>
                      <a:pt x="235" y="246"/>
                    </a:lnTo>
                    <a:lnTo>
                      <a:pt x="235" y="249"/>
                    </a:lnTo>
                    <a:lnTo>
                      <a:pt x="233" y="252"/>
                    </a:lnTo>
                    <a:lnTo>
                      <a:pt x="233" y="252"/>
                    </a:lnTo>
                    <a:lnTo>
                      <a:pt x="231" y="254"/>
                    </a:lnTo>
                    <a:lnTo>
                      <a:pt x="231" y="254"/>
                    </a:lnTo>
                    <a:lnTo>
                      <a:pt x="226" y="252"/>
                    </a:lnTo>
                    <a:lnTo>
                      <a:pt x="226" y="252"/>
                    </a:lnTo>
                    <a:lnTo>
                      <a:pt x="223" y="251"/>
                    </a:lnTo>
                    <a:lnTo>
                      <a:pt x="223" y="251"/>
                    </a:lnTo>
                    <a:lnTo>
                      <a:pt x="219" y="249"/>
                    </a:lnTo>
                    <a:lnTo>
                      <a:pt x="219" y="249"/>
                    </a:lnTo>
                    <a:lnTo>
                      <a:pt x="219" y="249"/>
                    </a:lnTo>
                    <a:lnTo>
                      <a:pt x="219" y="249"/>
                    </a:lnTo>
                    <a:lnTo>
                      <a:pt x="219" y="251"/>
                    </a:lnTo>
                    <a:lnTo>
                      <a:pt x="218" y="251"/>
                    </a:lnTo>
                    <a:lnTo>
                      <a:pt x="218" y="251"/>
                    </a:lnTo>
                    <a:lnTo>
                      <a:pt x="214" y="254"/>
                    </a:lnTo>
                    <a:lnTo>
                      <a:pt x="209" y="256"/>
                    </a:lnTo>
                    <a:lnTo>
                      <a:pt x="209" y="256"/>
                    </a:lnTo>
                    <a:lnTo>
                      <a:pt x="199" y="258"/>
                    </a:lnTo>
                    <a:lnTo>
                      <a:pt x="199" y="258"/>
                    </a:lnTo>
                    <a:lnTo>
                      <a:pt x="194" y="256"/>
                    </a:lnTo>
                    <a:lnTo>
                      <a:pt x="194" y="256"/>
                    </a:lnTo>
                    <a:lnTo>
                      <a:pt x="187" y="256"/>
                    </a:lnTo>
                    <a:lnTo>
                      <a:pt x="182" y="252"/>
                    </a:lnTo>
                    <a:lnTo>
                      <a:pt x="182" y="252"/>
                    </a:lnTo>
                    <a:lnTo>
                      <a:pt x="180" y="249"/>
                    </a:lnTo>
                    <a:lnTo>
                      <a:pt x="180" y="244"/>
                    </a:lnTo>
                    <a:lnTo>
                      <a:pt x="180" y="242"/>
                    </a:lnTo>
                    <a:lnTo>
                      <a:pt x="180" y="242"/>
                    </a:lnTo>
                    <a:lnTo>
                      <a:pt x="180" y="239"/>
                    </a:lnTo>
                    <a:lnTo>
                      <a:pt x="180" y="239"/>
                    </a:lnTo>
                    <a:lnTo>
                      <a:pt x="182" y="235"/>
                    </a:lnTo>
                    <a:lnTo>
                      <a:pt x="185" y="235"/>
                    </a:lnTo>
                    <a:lnTo>
                      <a:pt x="185" y="235"/>
                    </a:lnTo>
                    <a:lnTo>
                      <a:pt x="185" y="235"/>
                    </a:lnTo>
                    <a:lnTo>
                      <a:pt x="188" y="232"/>
                    </a:lnTo>
                    <a:lnTo>
                      <a:pt x="188" y="232"/>
                    </a:lnTo>
                    <a:lnTo>
                      <a:pt x="190" y="230"/>
                    </a:lnTo>
                    <a:lnTo>
                      <a:pt x="190" y="230"/>
                    </a:lnTo>
                    <a:lnTo>
                      <a:pt x="190" y="228"/>
                    </a:lnTo>
                    <a:lnTo>
                      <a:pt x="190" y="228"/>
                    </a:lnTo>
                    <a:lnTo>
                      <a:pt x="192" y="227"/>
                    </a:lnTo>
                    <a:lnTo>
                      <a:pt x="195" y="225"/>
                    </a:lnTo>
                    <a:lnTo>
                      <a:pt x="195" y="225"/>
                    </a:lnTo>
                    <a:lnTo>
                      <a:pt x="199" y="225"/>
                    </a:lnTo>
                    <a:lnTo>
                      <a:pt x="199" y="225"/>
                    </a:lnTo>
                    <a:lnTo>
                      <a:pt x="207" y="227"/>
                    </a:lnTo>
                    <a:lnTo>
                      <a:pt x="209" y="227"/>
                    </a:lnTo>
                    <a:lnTo>
                      <a:pt x="209" y="227"/>
                    </a:lnTo>
                    <a:lnTo>
                      <a:pt x="214" y="230"/>
                    </a:lnTo>
                    <a:lnTo>
                      <a:pt x="219" y="234"/>
                    </a:lnTo>
                    <a:lnTo>
                      <a:pt x="219" y="234"/>
                    </a:lnTo>
                    <a:lnTo>
                      <a:pt x="221" y="237"/>
                    </a:lnTo>
                    <a:lnTo>
                      <a:pt x="221" y="237"/>
                    </a:lnTo>
                    <a:lnTo>
                      <a:pt x="221" y="239"/>
                    </a:lnTo>
                    <a:lnTo>
                      <a:pt x="221" y="239"/>
                    </a:lnTo>
                    <a:lnTo>
                      <a:pt x="223" y="239"/>
                    </a:lnTo>
                    <a:lnTo>
                      <a:pt x="223" y="239"/>
                    </a:lnTo>
                    <a:lnTo>
                      <a:pt x="223" y="237"/>
                    </a:lnTo>
                    <a:lnTo>
                      <a:pt x="223" y="237"/>
                    </a:lnTo>
                    <a:lnTo>
                      <a:pt x="221" y="235"/>
                    </a:lnTo>
                    <a:lnTo>
                      <a:pt x="221" y="235"/>
                    </a:lnTo>
                    <a:lnTo>
                      <a:pt x="221" y="234"/>
                    </a:lnTo>
                    <a:lnTo>
                      <a:pt x="221" y="234"/>
                    </a:lnTo>
                    <a:lnTo>
                      <a:pt x="219" y="234"/>
                    </a:lnTo>
                    <a:lnTo>
                      <a:pt x="219" y="232"/>
                    </a:lnTo>
                    <a:lnTo>
                      <a:pt x="219" y="232"/>
                    </a:lnTo>
                    <a:lnTo>
                      <a:pt x="221" y="228"/>
                    </a:lnTo>
                    <a:lnTo>
                      <a:pt x="221" y="228"/>
                    </a:lnTo>
                    <a:lnTo>
                      <a:pt x="228" y="228"/>
                    </a:lnTo>
                    <a:lnTo>
                      <a:pt x="229" y="228"/>
                    </a:lnTo>
                    <a:lnTo>
                      <a:pt x="229" y="228"/>
                    </a:lnTo>
                    <a:lnTo>
                      <a:pt x="233" y="227"/>
                    </a:lnTo>
                    <a:lnTo>
                      <a:pt x="233" y="227"/>
                    </a:lnTo>
                    <a:lnTo>
                      <a:pt x="243" y="225"/>
                    </a:lnTo>
                    <a:lnTo>
                      <a:pt x="243" y="225"/>
                    </a:lnTo>
                    <a:lnTo>
                      <a:pt x="245" y="225"/>
                    </a:lnTo>
                    <a:lnTo>
                      <a:pt x="248" y="223"/>
                    </a:lnTo>
                    <a:lnTo>
                      <a:pt x="248" y="223"/>
                    </a:lnTo>
                    <a:lnTo>
                      <a:pt x="248" y="223"/>
                    </a:lnTo>
                    <a:lnTo>
                      <a:pt x="247" y="222"/>
                    </a:lnTo>
                    <a:lnTo>
                      <a:pt x="247" y="222"/>
                    </a:lnTo>
                    <a:lnTo>
                      <a:pt x="243" y="218"/>
                    </a:lnTo>
                    <a:lnTo>
                      <a:pt x="243" y="218"/>
                    </a:lnTo>
                    <a:lnTo>
                      <a:pt x="238" y="213"/>
                    </a:lnTo>
                    <a:lnTo>
                      <a:pt x="238" y="213"/>
                    </a:lnTo>
                    <a:lnTo>
                      <a:pt x="236" y="211"/>
                    </a:lnTo>
                    <a:lnTo>
                      <a:pt x="236" y="210"/>
                    </a:lnTo>
                    <a:lnTo>
                      <a:pt x="236" y="210"/>
                    </a:lnTo>
                    <a:lnTo>
                      <a:pt x="238" y="206"/>
                    </a:lnTo>
                    <a:lnTo>
                      <a:pt x="241" y="204"/>
                    </a:lnTo>
                    <a:lnTo>
                      <a:pt x="243" y="203"/>
                    </a:lnTo>
                    <a:lnTo>
                      <a:pt x="243" y="203"/>
                    </a:lnTo>
                    <a:lnTo>
                      <a:pt x="248" y="201"/>
                    </a:lnTo>
                    <a:lnTo>
                      <a:pt x="248" y="201"/>
                    </a:lnTo>
                    <a:lnTo>
                      <a:pt x="252" y="196"/>
                    </a:lnTo>
                    <a:lnTo>
                      <a:pt x="252" y="196"/>
                    </a:lnTo>
                    <a:lnTo>
                      <a:pt x="255" y="194"/>
                    </a:lnTo>
                    <a:lnTo>
                      <a:pt x="255" y="194"/>
                    </a:lnTo>
                    <a:lnTo>
                      <a:pt x="255" y="194"/>
                    </a:lnTo>
                    <a:lnTo>
                      <a:pt x="259" y="192"/>
                    </a:lnTo>
                    <a:lnTo>
                      <a:pt x="259" y="192"/>
                    </a:lnTo>
                    <a:lnTo>
                      <a:pt x="259" y="189"/>
                    </a:lnTo>
                    <a:lnTo>
                      <a:pt x="259" y="189"/>
                    </a:lnTo>
                    <a:lnTo>
                      <a:pt x="262" y="185"/>
                    </a:lnTo>
                    <a:lnTo>
                      <a:pt x="265" y="184"/>
                    </a:lnTo>
                    <a:lnTo>
                      <a:pt x="265" y="184"/>
                    </a:lnTo>
                    <a:lnTo>
                      <a:pt x="267" y="182"/>
                    </a:lnTo>
                    <a:lnTo>
                      <a:pt x="267" y="182"/>
                    </a:lnTo>
                    <a:lnTo>
                      <a:pt x="267" y="180"/>
                    </a:lnTo>
                    <a:lnTo>
                      <a:pt x="267" y="180"/>
                    </a:lnTo>
                    <a:lnTo>
                      <a:pt x="265" y="177"/>
                    </a:lnTo>
                    <a:lnTo>
                      <a:pt x="265" y="175"/>
                    </a:lnTo>
                    <a:lnTo>
                      <a:pt x="265" y="175"/>
                    </a:lnTo>
                    <a:lnTo>
                      <a:pt x="264" y="173"/>
                    </a:lnTo>
                    <a:lnTo>
                      <a:pt x="264" y="173"/>
                    </a:lnTo>
                    <a:lnTo>
                      <a:pt x="262" y="172"/>
                    </a:lnTo>
                    <a:lnTo>
                      <a:pt x="262" y="172"/>
                    </a:lnTo>
                    <a:lnTo>
                      <a:pt x="262" y="170"/>
                    </a:lnTo>
                    <a:lnTo>
                      <a:pt x="262" y="170"/>
                    </a:lnTo>
                    <a:lnTo>
                      <a:pt x="260" y="168"/>
                    </a:lnTo>
                    <a:lnTo>
                      <a:pt x="260" y="168"/>
                    </a:lnTo>
                    <a:lnTo>
                      <a:pt x="260" y="167"/>
                    </a:lnTo>
                    <a:lnTo>
                      <a:pt x="260" y="167"/>
                    </a:lnTo>
                    <a:lnTo>
                      <a:pt x="257" y="163"/>
                    </a:lnTo>
                    <a:lnTo>
                      <a:pt x="257" y="163"/>
                    </a:lnTo>
                    <a:lnTo>
                      <a:pt x="257" y="161"/>
                    </a:lnTo>
                    <a:lnTo>
                      <a:pt x="257" y="161"/>
                    </a:lnTo>
                    <a:lnTo>
                      <a:pt x="255" y="160"/>
                    </a:lnTo>
                    <a:lnTo>
                      <a:pt x="255" y="160"/>
                    </a:lnTo>
                    <a:lnTo>
                      <a:pt x="255" y="158"/>
                    </a:lnTo>
                    <a:lnTo>
                      <a:pt x="255" y="158"/>
                    </a:lnTo>
                    <a:lnTo>
                      <a:pt x="253" y="156"/>
                    </a:lnTo>
                    <a:lnTo>
                      <a:pt x="253" y="156"/>
                    </a:lnTo>
                    <a:lnTo>
                      <a:pt x="252" y="155"/>
                    </a:lnTo>
                    <a:lnTo>
                      <a:pt x="252" y="155"/>
                    </a:lnTo>
                    <a:lnTo>
                      <a:pt x="252" y="155"/>
                    </a:lnTo>
                    <a:lnTo>
                      <a:pt x="252" y="155"/>
                    </a:lnTo>
                    <a:lnTo>
                      <a:pt x="250" y="156"/>
                    </a:lnTo>
                    <a:lnTo>
                      <a:pt x="250" y="156"/>
                    </a:lnTo>
                    <a:lnTo>
                      <a:pt x="247" y="155"/>
                    </a:lnTo>
                    <a:lnTo>
                      <a:pt x="245" y="153"/>
                    </a:lnTo>
                    <a:lnTo>
                      <a:pt x="245" y="151"/>
                    </a:lnTo>
                    <a:lnTo>
                      <a:pt x="245" y="151"/>
                    </a:lnTo>
                    <a:lnTo>
                      <a:pt x="245" y="148"/>
                    </a:lnTo>
                    <a:lnTo>
                      <a:pt x="245" y="148"/>
                    </a:lnTo>
                    <a:lnTo>
                      <a:pt x="245" y="149"/>
                    </a:lnTo>
                    <a:lnTo>
                      <a:pt x="245" y="149"/>
                    </a:lnTo>
                    <a:lnTo>
                      <a:pt x="241" y="149"/>
                    </a:lnTo>
                    <a:lnTo>
                      <a:pt x="238" y="149"/>
                    </a:lnTo>
                    <a:lnTo>
                      <a:pt x="238" y="149"/>
                    </a:lnTo>
                    <a:lnTo>
                      <a:pt x="238" y="149"/>
                    </a:lnTo>
                    <a:lnTo>
                      <a:pt x="238" y="149"/>
                    </a:lnTo>
                    <a:lnTo>
                      <a:pt x="236" y="149"/>
                    </a:lnTo>
                    <a:lnTo>
                      <a:pt x="236" y="149"/>
                    </a:lnTo>
                    <a:lnTo>
                      <a:pt x="235" y="149"/>
                    </a:lnTo>
                    <a:lnTo>
                      <a:pt x="233" y="148"/>
                    </a:lnTo>
                    <a:lnTo>
                      <a:pt x="231" y="144"/>
                    </a:lnTo>
                    <a:lnTo>
                      <a:pt x="231" y="144"/>
                    </a:lnTo>
                    <a:lnTo>
                      <a:pt x="229" y="141"/>
                    </a:lnTo>
                    <a:lnTo>
                      <a:pt x="229" y="139"/>
                    </a:lnTo>
                    <a:lnTo>
                      <a:pt x="229" y="139"/>
                    </a:lnTo>
                    <a:lnTo>
                      <a:pt x="229" y="139"/>
                    </a:lnTo>
                    <a:lnTo>
                      <a:pt x="229" y="136"/>
                    </a:lnTo>
                    <a:lnTo>
                      <a:pt x="229" y="136"/>
                    </a:lnTo>
                    <a:lnTo>
                      <a:pt x="229" y="137"/>
                    </a:lnTo>
                    <a:lnTo>
                      <a:pt x="229" y="137"/>
                    </a:lnTo>
                    <a:lnTo>
                      <a:pt x="228" y="137"/>
                    </a:lnTo>
                    <a:lnTo>
                      <a:pt x="228" y="137"/>
                    </a:lnTo>
                    <a:lnTo>
                      <a:pt x="224" y="141"/>
                    </a:lnTo>
                    <a:lnTo>
                      <a:pt x="224" y="143"/>
                    </a:lnTo>
                    <a:lnTo>
                      <a:pt x="223" y="141"/>
                    </a:lnTo>
                    <a:lnTo>
                      <a:pt x="223" y="141"/>
                    </a:lnTo>
                    <a:lnTo>
                      <a:pt x="221" y="139"/>
                    </a:lnTo>
                    <a:lnTo>
                      <a:pt x="221" y="139"/>
                    </a:lnTo>
                    <a:lnTo>
                      <a:pt x="219" y="139"/>
                    </a:lnTo>
                    <a:lnTo>
                      <a:pt x="218" y="141"/>
                    </a:lnTo>
                    <a:lnTo>
                      <a:pt x="218" y="141"/>
                    </a:lnTo>
                    <a:lnTo>
                      <a:pt x="216" y="141"/>
                    </a:lnTo>
                    <a:lnTo>
                      <a:pt x="216" y="141"/>
                    </a:lnTo>
                    <a:lnTo>
                      <a:pt x="216" y="141"/>
                    </a:lnTo>
                    <a:lnTo>
                      <a:pt x="216" y="141"/>
                    </a:lnTo>
                    <a:lnTo>
                      <a:pt x="214" y="143"/>
                    </a:lnTo>
                    <a:lnTo>
                      <a:pt x="214" y="143"/>
                    </a:lnTo>
                    <a:lnTo>
                      <a:pt x="214" y="143"/>
                    </a:lnTo>
                    <a:lnTo>
                      <a:pt x="212" y="144"/>
                    </a:lnTo>
                    <a:lnTo>
                      <a:pt x="212" y="144"/>
                    </a:lnTo>
                    <a:lnTo>
                      <a:pt x="212" y="144"/>
                    </a:lnTo>
                    <a:lnTo>
                      <a:pt x="212" y="144"/>
                    </a:lnTo>
                    <a:lnTo>
                      <a:pt x="209" y="146"/>
                    </a:lnTo>
                    <a:lnTo>
                      <a:pt x="209" y="146"/>
                    </a:lnTo>
                    <a:lnTo>
                      <a:pt x="206" y="144"/>
                    </a:lnTo>
                    <a:lnTo>
                      <a:pt x="206" y="144"/>
                    </a:lnTo>
                    <a:lnTo>
                      <a:pt x="206" y="144"/>
                    </a:lnTo>
                    <a:lnTo>
                      <a:pt x="206" y="144"/>
                    </a:lnTo>
                    <a:lnTo>
                      <a:pt x="206" y="144"/>
                    </a:lnTo>
                    <a:lnTo>
                      <a:pt x="202" y="143"/>
                    </a:lnTo>
                    <a:lnTo>
                      <a:pt x="202" y="143"/>
                    </a:lnTo>
                    <a:lnTo>
                      <a:pt x="202" y="139"/>
                    </a:lnTo>
                    <a:lnTo>
                      <a:pt x="202" y="139"/>
                    </a:lnTo>
                    <a:lnTo>
                      <a:pt x="202" y="139"/>
                    </a:lnTo>
                    <a:lnTo>
                      <a:pt x="202" y="139"/>
                    </a:lnTo>
                    <a:lnTo>
                      <a:pt x="202" y="136"/>
                    </a:lnTo>
                    <a:lnTo>
                      <a:pt x="202" y="136"/>
                    </a:lnTo>
                    <a:lnTo>
                      <a:pt x="204" y="134"/>
                    </a:lnTo>
                    <a:lnTo>
                      <a:pt x="206" y="134"/>
                    </a:lnTo>
                    <a:lnTo>
                      <a:pt x="206" y="134"/>
                    </a:lnTo>
                    <a:lnTo>
                      <a:pt x="209" y="134"/>
                    </a:lnTo>
                    <a:lnTo>
                      <a:pt x="209" y="134"/>
                    </a:lnTo>
                    <a:lnTo>
                      <a:pt x="216" y="132"/>
                    </a:lnTo>
                    <a:lnTo>
                      <a:pt x="216" y="132"/>
                    </a:lnTo>
                    <a:lnTo>
                      <a:pt x="218" y="131"/>
                    </a:lnTo>
                    <a:lnTo>
                      <a:pt x="218" y="131"/>
                    </a:lnTo>
                    <a:lnTo>
                      <a:pt x="214" y="127"/>
                    </a:lnTo>
                    <a:lnTo>
                      <a:pt x="214" y="127"/>
                    </a:lnTo>
                    <a:lnTo>
                      <a:pt x="211" y="127"/>
                    </a:lnTo>
                    <a:lnTo>
                      <a:pt x="211" y="127"/>
                    </a:lnTo>
                    <a:lnTo>
                      <a:pt x="209" y="127"/>
                    </a:lnTo>
                    <a:lnTo>
                      <a:pt x="207" y="124"/>
                    </a:lnTo>
                    <a:lnTo>
                      <a:pt x="207" y="124"/>
                    </a:lnTo>
                    <a:lnTo>
                      <a:pt x="207" y="122"/>
                    </a:lnTo>
                    <a:lnTo>
                      <a:pt x="207" y="122"/>
                    </a:lnTo>
                    <a:lnTo>
                      <a:pt x="206" y="120"/>
                    </a:lnTo>
                    <a:lnTo>
                      <a:pt x="206" y="120"/>
                    </a:lnTo>
                    <a:lnTo>
                      <a:pt x="206" y="120"/>
                    </a:lnTo>
                    <a:lnTo>
                      <a:pt x="206" y="120"/>
                    </a:lnTo>
                    <a:lnTo>
                      <a:pt x="204" y="120"/>
                    </a:lnTo>
                    <a:lnTo>
                      <a:pt x="204" y="120"/>
                    </a:lnTo>
                    <a:lnTo>
                      <a:pt x="202" y="122"/>
                    </a:lnTo>
                    <a:lnTo>
                      <a:pt x="202" y="122"/>
                    </a:lnTo>
                    <a:lnTo>
                      <a:pt x="202" y="122"/>
                    </a:lnTo>
                    <a:lnTo>
                      <a:pt x="199" y="120"/>
                    </a:lnTo>
                    <a:lnTo>
                      <a:pt x="199" y="120"/>
                    </a:lnTo>
                    <a:lnTo>
                      <a:pt x="199" y="119"/>
                    </a:lnTo>
                    <a:lnTo>
                      <a:pt x="199" y="119"/>
                    </a:lnTo>
                    <a:lnTo>
                      <a:pt x="199" y="117"/>
                    </a:lnTo>
                    <a:lnTo>
                      <a:pt x="199" y="117"/>
                    </a:lnTo>
                    <a:lnTo>
                      <a:pt x="200" y="115"/>
                    </a:lnTo>
                    <a:lnTo>
                      <a:pt x="200" y="115"/>
                    </a:lnTo>
                    <a:lnTo>
                      <a:pt x="197" y="113"/>
                    </a:lnTo>
                    <a:lnTo>
                      <a:pt x="197" y="113"/>
                    </a:lnTo>
                    <a:lnTo>
                      <a:pt x="197" y="115"/>
                    </a:lnTo>
                    <a:lnTo>
                      <a:pt x="197" y="115"/>
                    </a:lnTo>
                    <a:lnTo>
                      <a:pt x="195" y="117"/>
                    </a:lnTo>
                    <a:lnTo>
                      <a:pt x="195" y="117"/>
                    </a:lnTo>
                    <a:lnTo>
                      <a:pt x="192" y="117"/>
                    </a:lnTo>
                    <a:lnTo>
                      <a:pt x="192" y="117"/>
                    </a:lnTo>
                    <a:lnTo>
                      <a:pt x="190" y="115"/>
                    </a:lnTo>
                    <a:lnTo>
                      <a:pt x="190" y="115"/>
                    </a:lnTo>
                    <a:lnTo>
                      <a:pt x="188" y="113"/>
                    </a:lnTo>
                    <a:lnTo>
                      <a:pt x="187" y="112"/>
                    </a:lnTo>
                    <a:lnTo>
                      <a:pt x="187" y="112"/>
                    </a:lnTo>
                    <a:lnTo>
                      <a:pt x="185" y="106"/>
                    </a:lnTo>
                    <a:lnTo>
                      <a:pt x="185" y="106"/>
                    </a:lnTo>
                    <a:lnTo>
                      <a:pt x="182" y="105"/>
                    </a:lnTo>
                    <a:lnTo>
                      <a:pt x="182" y="105"/>
                    </a:lnTo>
                    <a:lnTo>
                      <a:pt x="180" y="105"/>
                    </a:lnTo>
                    <a:lnTo>
                      <a:pt x="178" y="103"/>
                    </a:lnTo>
                    <a:lnTo>
                      <a:pt x="178" y="103"/>
                    </a:lnTo>
                    <a:lnTo>
                      <a:pt x="176" y="101"/>
                    </a:lnTo>
                    <a:lnTo>
                      <a:pt x="176" y="101"/>
                    </a:lnTo>
                    <a:lnTo>
                      <a:pt x="173" y="100"/>
                    </a:lnTo>
                    <a:lnTo>
                      <a:pt x="173" y="100"/>
                    </a:lnTo>
                    <a:lnTo>
                      <a:pt x="171" y="100"/>
                    </a:lnTo>
                    <a:lnTo>
                      <a:pt x="171" y="100"/>
                    </a:lnTo>
                    <a:lnTo>
                      <a:pt x="170" y="98"/>
                    </a:lnTo>
                    <a:lnTo>
                      <a:pt x="170" y="98"/>
                    </a:lnTo>
                    <a:lnTo>
                      <a:pt x="168" y="96"/>
                    </a:lnTo>
                    <a:lnTo>
                      <a:pt x="168" y="96"/>
                    </a:lnTo>
                    <a:lnTo>
                      <a:pt x="168" y="96"/>
                    </a:lnTo>
                    <a:lnTo>
                      <a:pt x="168" y="96"/>
                    </a:lnTo>
                    <a:lnTo>
                      <a:pt x="166" y="98"/>
                    </a:lnTo>
                    <a:lnTo>
                      <a:pt x="166" y="98"/>
                    </a:lnTo>
                    <a:lnTo>
                      <a:pt x="164" y="100"/>
                    </a:lnTo>
                    <a:lnTo>
                      <a:pt x="164" y="100"/>
                    </a:lnTo>
                    <a:lnTo>
                      <a:pt x="164" y="100"/>
                    </a:lnTo>
                    <a:lnTo>
                      <a:pt x="168" y="100"/>
                    </a:lnTo>
                    <a:lnTo>
                      <a:pt x="171" y="101"/>
                    </a:lnTo>
                    <a:lnTo>
                      <a:pt x="171" y="101"/>
                    </a:lnTo>
                    <a:lnTo>
                      <a:pt x="173" y="106"/>
                    </a:lnTo>
                    <a:lnTo>
                      <a:pt x="173" y="108"/>
                    </a:lnTo>
                    <a:lnTo>
                      <a:pt x="173" y="112"/>
                    </a:lnTo>
                    <a:lnTo>
                      <a:pt x="173" y="112"/>
                    </a:lnTo>
                    <a:lnTo>
                      <a:pt x="170" y="113"/>
                    </a:lnTo>
                    <a:lnTo>
                      <a:pt x="168" y="113"/>
                    </a:lnTo>
                    <a:lnTo>
                      <a:pt x="168" y="113"/>
                    </a:lnTo>
                    <a:lnTo>
                      <a:pt x="166" y="113"/>
                    </a:lnTo>
                    <a:lnTo>
                      <a:pt x="166" y="113"/>
                    </a:lnTo>
                    <a:lnTo>
                      <a:pt x="164" y="113"/>
                    </a:lnTo>
                    <a:lnTo>
                      <a:pt x="164" y="113"/>
                    </a:lnTo>
                    <a:lnTo>
                      <a:pt x="163" y="113"/>
                    </a:lnTo>
                    <a:lnTo>
                      <a:pt x="163" y="113"/>
                    </a:lnTo>
                    <a:lnTo>
                      <a:pt x="161" y="113"/>
                    </a:lnTo>
                    <a:lnTo>
                      <a:pt x="161" y="113"/>
                    </a:lnTo>
                    <a:lnTo>
                      <a:pt x="159" y="115"/>
                    </a:lnTo>
                    <a:lnTo>
                      <a:pt x="159" y="115"/>
                    </a:lnTo>
                    <a:lnTo>
                      <a:pt x="158" y="113"/>
                    </a:lnTo>
                    <a:lnTo>
                      <a:pt x="158" y="113"/>
                    </a:lnTo>
                    <a:lnTo>
                      <a:pt x="154" y="112"/>
                    </a:lnTo>
                    <a:lnTo>
                      <a:pt x="154" y="112"/>
                    </a:lnTo>
                    <a:lnTo>
                      <a:pt x="151" y="110"/>
                    </a:lnTo>
                    <a:lnTo>
                      <a:pt x="151" y="110"/>
                    </a:lnTo>
                    <a:lnTo>
                      <a:pt x="146" y="110"/>
                    </a:lnTo>
                    <a:lnTo>
                      <a:pt x="144" y="110"/>
                    </a:lnTo>
                    <a:lnTo>
                      <a:pt x="144" y="110"/>
                    </a:lnTo>
                    <a:lnTo>
                      <a:pt x="139" y="108"/>
                    </a:lnTo>
                    <a:lnTo>
                      <a:pt x="139" y="108"/>
                    </a:lnTo>
                    <a:lnTo>
                      <a:pt x="139" y="108"/>
                    </a:lnTo>
                    <a:lnTo>
                      <a:pt x="134" y="108"/>
                    </a:lnTo>
                    <a:lnTo>
                      <a:pt x="134" y="108"/>
                    </a:lnTo>
                    <a:lnTo>
                      <a:pt x="134" y="108"/>
                    </a:lnTo>
                    <a:lnTo>
                      <a:pt x="134" y="108"/>
                    </a:lnTo>
                    <a:lnTo>
                      <a:pt x="132" y="108"/>
                    </a:lnTo>
                    <a:lnTo>
                      <a:pt x="132" y="108"/>
                    </a:lnTo>
                    <a:lnTo>
                      <a:pt x="135" y="110"/>
                    </a:lnTo>
                    <a:lnTo>
                      <a:pt x="135" y="110"/>
                    </a:lnTo>
                    <a:lnTo>
                      <a:pt x="137" y="110"/>
                    </a:lnTo>
                    <a:lnTo>
                      <a:pt x="137" y="110"/>
                    </a:lnTo>
                    <a:lnTo>
                      <a:pt x="141" y="112"/>
                    </a:lnTo>
                    <a:lnTo>
                      <a:pt x="141" y="115"/>
                    </a:lnTo>
                    <a:lnTo>
                      <a:pt x="141" y="115"/>
                    </a:lnTo>
                    <a:lnTo>
                      <a:pt x="141" y="117"/>
                    </a:lnTo>
                    <a:lnTo>
                      <a:pt x="141" y="117"/>
                    </a:lnTo>
                    <a:lnTo>
                      <a:pt x="137" y="117"/>
                    </a:lnTo>
                    <a:lnTo>
                      <a:pt x="137" y="117"/>
                    </a:lnTo>
                    <a:lnTo>
                      <a:pt x="135" y="117"/>
                    </a:lnTo>
                    <a:lnTo>
                      <a:pt x="135" y="117"/>
                    </a:lnTo>
                    <a:lnTo>
                      <a:pt x="135" y="115"/>
                    </a:lnTo>
                    <a:lnTo>
                      <a:pt x="135" y="115"/>
                    </a:lnTo>
                    <a:lnTo>
                      <a:pt x="134" y="115"/>
                    </a:lnTo>
                    <a:lnTo>
                      <a:pt x="134" y="115"/>
                    </a:lnTo>
                    <a:lnTo>
                      <a:pt x="132" y="115"/>
                    </a:lnTo>
                    <a:lnTo>
                      <a:pt x="132" y="115"/>
                    </a:lnTo>
                    <a:lnTo>
                      <a:pt x="130" y="113"/>
                    </a:lnTo>
                    <a:lnTo>
                      <a:pt x="129" y="112"/>
                    </a:lnTo>
                    <a:lnTo>
                      <a:pt x="129" y="112"/>
                    </a:lnTo>
                    <a:lnTo>
                      <a:pt x="129" y="112"/>
                    </a:lnTo>
                    <a:lnTo>
                      <a:pt x="129" y="112"/>
                    </a:lnTo>
                    <a:lnTo>
                      <a:pt x="127" y="112"/>
                    </a:lnTo>
                    <a:lnTo>
                      <a:pt x="127" y="112"/>
                    </a:lnTo>
                    <a:lnTo>
                      <a:pt x="125" y="110"/>
                    </a:lnTo>
                    <a:lnTo>
                      <a:pt x="125" y="110"/>
                    </a:lnTo>
                    <a:lnTo>
                      <a:pt x="125" y="110"/>
                    </a:lnTo>
                    <a:lnTo>
                      <a:pt x="125" y="110"/>
                    </a:lnTo>
                    <a:lnTo>
                      <a:pt x="125" y="112"/>
                    </a:lnTo>
                    <a:lnTo>
                      <a:pt x="125" y="112"/>
                    </a:lnTo>
                    <a:lnTo>
                      <a:pt x="125" y="113"/>
                    </a:lnTo>
                    <a:lnTo>
                      <a:pt x="125" y="113"/>
                    </a:lnTo>
                    <a:lnTo>
                      <a:pt x="123" y="113"/>
                    </a:lnTo>
                    <a:lnTo>
                      <a:pt x="123" y="113"/>
                    </a:lnTo>
                    <a:lnTo>
                      <a:pt x="120" y="113"/>
                    </a:lnTo>
                    <a:lnTo>
                      <a:pt x="120" y="113"/>
                    </a:lnTo>
                    <a:lnTo>
                      <a:pt x="117" y="113"/>
                    </a:lnTo>
                    <a:lnTo>
                      <a:pt x="117" y="113"/>
                    </a:lnTo>
                    <a:lnTo>
                      <a:pt x="117" y="113"/>
                    </a:lnTo>
                    <a:lnTo>
                      <a:pt x="117" y="113"/>
                    </a:lnTo>
                    <a:lnTo>
                      <a:pt x="115" y="113"/>
                    </a:lnTo>
                    <a:lnTo>
                      <a:pt x="115" y="113"/>
                    </a:lnTo>
                    <a:lnTo>
                      <a:pt x="115" y="113"/>
                    </a:lnTo>
                    <a:lnTo>
                      <a:pt x="115" y="113"/>
                    </a:lnTo>
                    <a:lnTo>
                      <a:pt x="113" y="113"/>
                    </a:lnTo>
                    <a:lnTo>
                      <a:pt x="113" y="113"/>
                    </a:lnTo>
                    <a:lnTo>
                      <a:pt x="111" y="113"/>
                    </a:lnTo>
                    <a:lnTo>
                      <a:pt x="111" y="113"/>
                    </a:lnTo>
                    <a:lnTo>
                      <a:pt x="110" y="112"/>
                    </a:lnTo>
                    <a:lnTo>
                      <a:pt x="110" y="112"/>
                    </a:lnTo>
                    <a:lnTo>
                      <a:pt x="110" y="112"/>
                    </a:lnTo>
                    <a:lnTo>
                      <a:pt x="110" y="112"/>
                    </a:lnTo>
                    <a:lnTo>
                      <a:pt x="108" y="112"/>
                    </a:lnTo>
                    <a:lnTo>
                      <a:pt x="108" y="112"/>
                    </a:lnTo>
                    <a:lnTo>
                      <a:pt x="108" y="112"/>
                    </a:lnTo>
                    <a:lnTo>
                      <a:pt x="108" y="112"/>
                    </a:lnTo>
                    <a:lnTo>
                      <a:pt x="108" y="112"/>
                    </a:lnTo>
                    <a:lnTo>
                      <a:pt x="106" y="110"/>
                    </a:lnTo>
                    <a:lnTo>
                      <a:pt x="105" y="110"/>
                    </a:lnTo>
                    <a:lnTo>
                      <a:pt x="105" y="110"/>
                    </a:lnTo>
                    <a:lnTo>
                      <a:pt x="103" y="112"/>
                    </a:lnTo>
                    <a:lnTo>
                      <a:pt x="103" y="112"/>
                    </a:lnTo>
                    <a:lnTo>
                      <a:pt x="101" y="112"/>
                    </a:lnTo>
                    <a:lnTo>
                      <a:pt x="101" y="112"/>
                    </a:lnTo>
                    <a:lnTo>
                      <a:pt x="99" y="112"/>
                    </a:lnTo>
                    <a:lnTo>
                      <a:pt x="98" y="113"/>
                    </a:lnTo>
                    <a:lnTo>
                      <a:pt x="98" y="113"/>
                    </a:lnTo>
                    <a:lnTo>
                      <a:pt x="98" y="113"/>
                    </a:lnTo>
                    <a:lnTo>
                      <a:pt x="96" y="113"/>
                    </a:lnTo>
                    <a:lnTo>
                      <a:pt x="96" y="113"/>
                    </a:lnTo>
                    <a:lnTo>
                      <a:pt x="96" y="112"/>
                    </a:lnTo>
                    <a:lnTo>
                      <a:pt x="96" y="113"/>
                    </a:lnTo>
                    <a:lnTo>
                      <a:pt x="96" y="113"/>
                    </a:lnTo>
                    <a:lnTo>
                      <a:pt x="93" y="112"/>
                    </a:lnTo>
                    <a:lnTo>
                      <a:pt x="93" y="112"/>
                    </a:lnTo>
                    <a:lnTo>
                      <a:pt x="91" y="112"/>
                    </a:lnTo>
                    <a:lnTo>
                      <a:pt x="91" y="112"/>
                    </a:lnTo>
                    <a:lnTo>
                      <a:pt x="89" y="112"/>
                    </a:lnTo>
                    <a:lnTo>
                      <a:pt x="89" y="112"/>
                    </a:lnTo>
                    <a:lnTo>
                      <a:pt x="87" y="112"/>
                    </a:lnTo>
                    <a:lnTo>
                      <a:pt x="87" y="112"/>
                    </a:lnTo>
                    <a:lnTo>
                      <a:pt x="86" y="112"/>
                    </a:lnTo>
                    <a:lnTo>
                      <a:pt x="81" y="112"/>
                    </a:lnTo>
                    <a:lnTo>
                      <a:pt x="81" y="112"/>
                    </a:lnTo>
                    <a:lnTo>
                      <a:pt x="79" y="112"/>
                    </a:lnTo>
                    <a:lnTo>
                      <a:pt x="79" y="112"/>
                    </a:lnTo>
                    <a:lnTo>
                      <a:pt x="76" y="110"/>
                    </a:lnTo>
                    <a:lnTo>
                      <a:pt x="76" y="110"/>
                    </a:lnTo>
                    <a:lnTo>
                      <a:pt x="76" y="110"/>
                    </a:lnTo>
                    <a:lnTo>
                      <a:pt x="76" y="110"/>
                    </a:lnTo>
                    <a:lnTo>
                      <a:pt x="74" y="110"/>
                    </a:lnTo>
                    <a:lnTo>
                      <a:pt x="72" y="110"/>
                    </a:lnTo>
                    <a:lnTo>
                      <a:pt x="72" y="110"/>
                    </a:lnTo>
                    <a:lnTo>
                      <a:pt x="69" y="110"/>
                    </a:lnTo>
                    <a:lnTo>
                      <a:pt x="65" y="110"/>
                    </a:lnTo>
                    <a:lnTo>
                      <a:pt x="64" y="110"/>
                    </a:lnTo>
                    <a:lnTo>
                      <a:pt x="64" y="110"/>
                    </a:lnTo>
                    <a:lnTo>
                      <a:pt x="62" y="110"/>
                    </a:lnTo>
                    <a:lnTo>
                      <a:pt x="62" y="110"/>
                    </a:lnTo>
                    <a:lnTo>
                      <a:pt x="60" y="108"/>
                    </a:lnTo>
                    <a:lnTo>
                      <a:pt x="60" y="106"/>
                    </a:lnTo>
                    <a:lnTo>
                      <a:pt x="60" y="108"/>
                    </a:lnTo>
                    <a:lnTo>
                      <a:pt x="60" y="108"/>
                    </a:lnTo>
                    <a:lnTo>
                      <a:pt x="57" y="106"/>
                    </a:lnTo>
                    <a:lnTo>
                      <a:pt x="57" y="106"/>
                    </a:lnTo>
                    <a:lnTo>
                      <a:pt x="57" y="106"/>
                    </a:lnTo>
                    <a:lnTo>
                      <a:pt x="57" y="106"/>
                    </a:lnTo>
                    <a:lnTo>
                      <a:pt x="55" y="106"/>
                    </a:lnTo>
                    <a:lnTo>
                      <a:pt x="55" y="106"/>
                    </a:lnTo>
                    <a:lnTo>
                      <a:pt x="53" y="106"/>
                    </a:lnTo>
                    <a:lnTo>
                      <a:pt x="53" y="106"/>
                    </a:lnTo>
                    <a:lnTo>
                      <a:pt x="52" y="101"/>
                    </a:lnTo>
                    <a:lnTo>
                      <a:pt x="52" y="101"/>
                    </a:lnTo>
                    <a:lnTo>
                      <a:pt x="53" y="100"/>
                    </a:lnTo>
                    <a:lnTo>
                      <a:pt x="53" y="100"/>
                    </a:lnTo>
                    <a:lnTo>
                      <a:pt x="53" y="98"/>
                    </a:lnTo>
                    <a:lnTo>
                      <a:pt x="53" y="98"/>
                    </a:lnTo>
                    <a:lnTo>
                      <a:pt x="52" y="100"/>
                    </a:lnTo>
                    <a:lnTo>
                      <a:pt x="52" y="100"/>
                    </a:lnTo>
                    <a:lnTo>
                      <a:pt x="48" y="100"/>
                    </a:lnTo>
                    <a:lnTo>
                      <a:pt x="48" y="100"/>
                    </a:lnTo>
                    <a:lnTo>
                      <a:pt x="48" y="100"/>
                    </a:lnTo>
                    <a:lnTo>
                      <a:pt x="48" y="103"/>
                    </a:lnTo>
                    <a:lnTo>
                      <a:pt x="48" y="103"/>
                    </a:lnTo>
                    <a:lnTo>
                      <a:pt x="46" y="103"/>
                    </a:lnTo>
                    <a:lnTo>
                      <a:pt x="46" y="103"/>
                    </a:lnTo>
                    <a:lnTo>
                      <a:pt x="45" y="103"/>
                    </a:lnTo>
                    <a:lnTo>
                      <a:pt x="38" y="103"/>
                    </a:lnTo>
                    <a:lnTo>
                      <a:pt x="36" y="101"/>
                    </a:lnTo>
                    <a:lnTo>
                      <a:pt x="36" y="103"/>
                    </a:lnTo>
                    <a:lnTo>
                      <a:pt x="36" y="103"/>
                    </a:lnTo>
                    <a:lnTo>
                      <a:pt x="36" y="103"/>
                    </a:lnTo>
                    <a:lnTo>
                      <a:pt x="36" y="103"/>
                    </a:lnTo>
                    <a:lnTo>
                      <a:pt x="34" y="105"/>
                    </a:lnTo>
                    <a:lnTo>
                      <a:pt x="33" y="105"/>
                    </a:lnTo>
                    <a:lnTo>
                      <a:pt x="33" y="103"/>
                    </a:lnTo>
                    <a:lnTo>
                      <a:pt x="33" y="103"/>
                    </a:lnTo>
                    <a:lnTo>
                      <a:pt x="29" y="100"/>
                    </a:lnTo>
                    <a:lnTo>
                      <a:pt x="29" y="100"/>
                    </a:lnTo>
                    <a:lnTo>
                      <a:pt x="29" y="100"/>
                    </a:lnTo>
                    <a:lnTo>
                      <a:pt x="26" y="100"/>
                    </a:lnTo>
                    <a:lnTo>
                      <a:pt x="26" y="100"/>
                    </a:lnTo>
                    <a:lnTo>
                      <a:pt x="26" y="100"/>
                    </a:lnTo>
                    <a:lnTo>
                      <a:pt x="26" y="100"/>
                    </a:lnTo>
                    <a:lnTo>
                      <a:pt x="24" y="100"/>
                    </a:lnTo>
                    <a:lnTo>
                      <a:pt x="24" y="100"/>
                    </a:lnTo>
                    <a:lnTo>
                      <a:pt x="22" y="98"/>
                    </a:lnTo>
                    <a:lnTo>
                      <a:pt x="22" y="98"/>
                    </a:lnTo>
                    <a:lnTo>
                      <a:pt x="22" y="98"/>
                    </a:lnTo>
                    <a:lnTo>
                      <a:pt x="22" y="98"/>
                    </a:lnTo>
                    <a:lnTo>
                      <a:pt x="21" y="96"/>
                    </a:lnTo>
                    <a:lnTo>
                      <a:pt x="21" y="96"/>
                    </a:lnTo>
                    <a:lnTo>
                      <a:pt x="21" y="94"/>
                    </a:lnTo>
                    <a:lnTo>
                      <a:pt x="21" y="94"/>
                    </a:lnTo>
                    <a:lnTo>
                      <a:pt x="19" y="94"/>
                    </a:lnTo>
                    <a:lnTo>
                      <a:pt x="19" y="94"/>
                    </a:lnTo>
                    <a:lnTo>
                      <a:pt x="19" y="93"/>
                    </a:lnTo>
                    <a:lnTo>
                      <a:pt x="19" y="93"/>
                    </a:lnTo>
                    <a:lnTo>
                      <a:pt x="17" y="91"/>
                    </a:lnTo>
                    <a:lnTo>
                      <a:pt x="17" y="91"/>
                    </a:lnTo>
                    <a:lnTo>
                      <a:pt x="16" y="89"/>
                    </a:lnTo>
                    <a:lnTo>
                      <a:pt x="16" y="89"/>
                    </a:lnTo>
                    <a:lnTo>
                      <a:pt x="14" y="89"/>
                    </a:lnTo>
                    <a:lnTo>
                      <a:pt x="14" y="89"/>
                    </a:lnTo>
                    <a:lnTo>
                      <a:pt x="12" y="88"/>
                    </a:lnTo>
                    <a:lnTo>
                      <a:pt x="12" y="86"/>
                    </a:lnTo>
                    <a:lnTo>
                      <a:pt x="12" y="84"/>
                    </a:lnTo>
                    <a:lnTo>
                      <a:pt x="12" y="84"/>
                    </a:lnTo>
                    <a:lnTo>
                      <a:pt x="14" y="82"/>
                    </a:lnTo>
                    <a:lnTo>
                      <a:pt x="14" y="82"/>
                    </a:lnTo>
                    <a:lnTo>
                      <a:pt x="14" y="82"/>
                    </a:lnTo>
                    <a:lnTo>
                      <a:pt x="12" y="81"/>
                    </a:lnTo>
                    <a:lnTo>
                      <a:pt x="11" y="79"/>
                    </a:lnTo>
                    <a:lnTo>
                      <a:pt x="14" y="79"/>
                    </a:lnTo>
                    <a:lnTo>
                      <a:pt x="14" y="79"/>
                    </a:lnTo>
                    <a:lnTo>
                      <a:pt x="14" y="79"/>
                    </a:lnTo>
                    <a:lnTo>
                      <a:pt x="16" y="79"/>
                    </a:lnTo>
                    <a:lnTo>
                      <a:pt x="16" y="79"/>
                    </a:lnTo>
                    <a:lnTo>
                      <a:pt x="17" y="79"/>
                    </a:lnTo>
                    <a:lnTo>
                      <a:pt x="17" y="79"/>
                    </a:lnTo>
                    <a:lnTo>
                      <a:pt x="19" y="79"/>
                    </a:lnTo>
                    <a:lnTo>
                      <a:pt x="19" y="79"/>
                    </a:lnTo>
                    <a:lnTo>
                      <a:pt x="19" y="79"/>
                    </a:lnTo>
                    <a:lnTo>
                      <a:pt x="19" y="79"/>
                    </a:lnTo>
                    <a:lnTo>
                      <a:pt x="19" y="79"/>
                    </a:lnTo>
                    <a:lnTo>
                      <a:pt x="21" y="79"/>
                    </a:lnTo>
                    <a:lnTo>
                      <a:pt x="21" y="79"/>
                    </a:lnTo>
                    <a:lnTo>
                      <a:pt x="22" y="81"/>
                    </a:lnTo>
                    <a:lnTo>
                      <a:pt x="22" y="81"/>
                    </a:lnTo>
                    <a:lnTo>
                      <a:pt x="24" y="81"/>
                    </a:lnTo>
                    <a:lnTo>
                      <a:pt x="29" y="81"/>
                    </a:lnTo>
                    <a:lnTo>
                      <a:pt x="29" y="81"/>
                    </a:lnTo>
                    <a:lnTo>
                      <a:pt x="31" y="81"/>
                    </a:lnTo>
                    <a:lnTo>
                      <a:pt x="31" y="81"/>
                    </a:lnTo>
                    <a:lnTo>
                      <a:pt x="33" y="81"/>
                    </a:lnTo>
                    <a:lnTo>
                      <a:pt x="33" y="81"/>
                    </a:lnTo>
                    <a:lnTo>
                      <a:pt x="33" y="82"/>
                    </a:lnTo>
                    <a:lnTo>
                      <a:pt x="33" y="82"/>
                    </a:lnTo>
                    <a:lnTo>
                      <a:pt x="34" y="82"/>
                    </a:lnTo>
                    <a:lnTo>
                      <a:pt x="43" y="82"/>
                    </a:lnTo>
                    <a:lnTo>
                      <a:pt x="43" y="82"/>
                    </a:lnTo>
                    <a:lnTo>
                      <a:pt x="46" y="82"/>
                    </a:lnTo>
                    <a:lnTo>
                      <a:pt x="46" y="82"/>
                    </a:lnTo>
                    <a:lnTo>
                      <a:pt x="46" y="82"/>
                    </a:lnTo>
                    <a:lnTo>
                      <a:pt x="46" y="82"/>
                    </a:lnTo>
                    <a:lnTo>
                      <a:pt x="45" y="82"/>
                    </a:lnTo>
                    <a:lnTo>
                      <a:pt x="45" y="82"/>
                    </a:lnTo>
                    <a:lnTo>
                      <a:pt x="40" y="81"/>
                    </a:lnTo>
                    <a:lnTo>
                      <a:pt x="40" y="81"/>
                    </a:lnTo>
                    <a:lnTo>
                      <a:pt x="36" y="77"/>
                    </a:lnTo>
                    <a:lnTo>
                      <a:pt x="36" y="77"/>
                    </a:lnTo>
                    <a:lnTo>
                      <a:pt x="34" y="77"/>
                    </a:lnTo>
                    <a:lnTo>
                      <a:pt x="34" y="77"/>
                    </a:lnTo>
                    <a:lnTo>
                      <a:pt x="33" y="76"/>
                    </a:lnTo>
                    <a:lnTo>
                      <a:pt x="33" y="76"/>
                    </a:lnTo>
                    <a:lnTo>
                      <a:pt x="31" y="77"/>
                    </a:lnTo>
                    <a:lnTo>
                      <a:pt x="31" y="77"/>
                    </a:lnTo>
                    <a:lnTo>
                      <a:pt x="28" y="77"/>
                    </a:lnTo>
                    <a:lnTo>
                      <a:pt x="28" y="77"/>
                    </a:lnTo>
                    <a:lnTo>
                      <a:pt x="24" y="77"/>
                    </a:lnTo>
                    <a:lnTo>
                      <a:pt x="24" y="77"/>
                    </a:lnTo>
                    <a:lnTo>
                      <a:pt x="22" y="77"/>
                    </a:lnTo>
                    <a:lnTo>
                      <a:pt x="22" y="77"/>
                    </a:lnTo>
                    <a:lnTo>
                      <a:pt x="19" y="76"/>
                    </a:lnTo>
                    <a:lnTo>
                      <a:pt x="19" y="76"/>
                    </a:lnTo>
                    <a:lnTo>
                      <a:pt x="14" y="76"/>
                    </a:lnTo>
                    <a:lnTo>
                      <a:pt x="14" y="76"/>
                    </a:lnTo>
                    <a:lnTo>
                      <a:pt x="14" y="76"/>
                    </a:lnTo>
                    <a:lnTo>
                      <a:pt x="12" y="76"/>
                    </a:lnTo>
                    <a:lnTo>
                      <a:pt x="11" y="76"/>
                    </a:lnTo>
                    <a:lnTo>
                      <a:pt x="11" y="76"/>
                    </a:lnTo>
                    <a:lnTo>
                      <a:pt x="7" y="74"/>
                    </a:lnTo>
                    <a:lnTo>
                      <a:pt x="7" y="74"/>
                    </a:lnTo>
                    <a:lnTo>
                      <a:pt x="5" y="74"/>
                    </a:lnTo>
                    <a:lnTo>
                      <a:pt x="5" y="74"/>
                    </a:lnTo>
                    <a:lnTo>
                      <a:pt x="5" y="74"/>
                    </a:lnTo>
                    <a:lnTo>
                      <a:pt x="2" y="72"/>
                    </a:lnTo>
                    <a:lnTo>
                      <a:pt x="2" y="72"/>
                    </a:lnTo>
                    <a:lnTo>
                      <a:pt x="2" y="72"/>
                    </a:lnTo>
                    <a:lnTo>
                      <a:pt x="2" y="72"/>
                    </a:lnTo>
                    <a:lnTo>
                      <a:pt x="0" y="72"/>
                    </a:lnTo>
                    <a:lnTo>
                      <a:pt x="0" y="72"/>
                    </a:lnTo>
                    <a:lnTo>
                      <a:pt x="2" y="69"/>
                    </a:lnTo>
                    <a:lnTo>
                      <a:pt x="4" y="65"/>
                    </a:lnTo>
                    <a:lnTo>
                      <a:pt x="4" y="65"/>
                    </a:lnTo>
                    <a:lnTo>
                      <a:pt x="5" y="64"/>
                    </a:lnTo>
                    <a:lnTo>
                      <a:pt x="5" y="64"/>
                    </a:lnTo>
                    <a:lnTo>
                      <a:pt x="5" y="64"/>
                    </a:lnTo>
                    <a:lnTo>
                      <a:pt x="5" y="62"/>
                    </a:lnTo>
                    <a:lnTo>
                      <a:pt x="5" y="62"/>
                    </a:lnTo>
                    <a:lnTo>
                      <a:pt x="5" y="62"/>
                    </a:lnTo>
                    <a:lnTo>
                      <a:pt x="5" y="62"/>
                    </a:lnTo>
                    <a:lnTo>
                      <a:pt x="5" y="62"/>
                    </a:lnTo>
                    <a:lnTo>
                      <a:pt x="5" y="62"/>
                    </a:lnTo>
                    <a:lnTo>
                      <a:pt x="4" y="58"/>
                    </a:lnTo>
                    <a:lnTo>
                      <a:pt x="4" y="58"/>
                    </a:lnTo>
                    <a:lnTo>
                      <a:pt x="4" y="58"/>
                    </a:lnTo>
                    <a:lnTo>
                      <a:pt x="2" y="57"/>
                    </a:lnTo>
                    <a:lnTo>
                      <a:pt x="2" y="53"/>
                    </a:lnTo>
                    <a:lnTo>
                      <a:pt x="2" y="53"/>
                    </a:lnTo>
                    <a:lnTo>
                      <a:pt x="4" y="52"/>
                    </a:lnTo>
                    <a:lnTo>
                      <a:pt x="4" y="52"/>
                    </a:lnTo>
                    <a:lnTo>
                      <a:pt x="5" y="50"/>
                    </a:lnTo>
                    <a:lnTo>
                      <a:pt x="5" y="50"/>
                    </a:lnTo>
                    <a:lnTo>
                      <a:pt x="7" y="50"/>
                    </a:lnTo>
                    <a:lnTo>
                      <a:pt x="7" y="50"/>
                    </a:lnTo>
                    <a:lnTo>
                      <a:pt x="7" y="46"/>
                    </a:lnTo>
                    <a:lnTo>
                      <a:pt x="7" y="46"/>
                    </a:lnTo>
                    <a:lnTo>
                      <a:pt x="4" y="41"/>
                    </a:lnTo>
                    <a:lnTo>
                      <a:pt x="4" y="41"/>
                    </a:lnTo>
                    <a:lnTo>
                      <a:pt x="5" y="40"/>
                    </a:lnTo>
                    <a:lnTo>
                      <a:pt x="7" y="36"/>
                    </a:lnTo>
                    <a:lnTo>
                      <a:pt x="9" y="36"/>
                    </a:lnTo>
                    <a:lnTo>
                      <a:pt x="9" y="36"/>
                    </a:lnTo>
                    <a:lnTo>
                      <a:pt x="11" y="34"/>
                    </a:lnTo>
                    <a:lnTo>
                      <a:pt x="11" y="31"/>
                    </a:lnTo>
                    <a:lnTo>
                      <a:pt x="11" y="31"/>
                    </a:lnTo>
                    <a:lnTo>
                      <a:pt x="14" y="24"/>
                    </a:lnTo>
                    <a:lnTo>
                      <a:pt x="19" y="17"/>
                    </a:lnTo>
                    <a:lnTo>
                      <a:pt x="19" y="17"/>
                    </a:lnTo>
                    <a:lnTo>
                      <a:pt x="26" y="10"/>
                    </a:lnTo>
                    <a:lnTo>
                      <a:pt x="34" y="7"/>
                    </a:lnTo>
                    <a:lnTo>
                      <a:pt x="34" y="7"/>
                    </a:lnTo>
                    <a:lnTo>
                      <a:pt x="45" y="2"/>
                    </a:lnTo>
                    <a:lnTo>
                      <a:pt x="45" y="2"/>
                    </a:lnTo>
                    <a:lnTo>
                      <a:pt x="53" y="0"/>
                    </a:lnTo>
                    <a:lnTo>
                      <a:pt x="55" y="0"/>
                    </a:lnTo>
                    <a:lnTo>
                      <a:pt x="55" y="0"/>
                    </a:lnTo>
                    <a:lnTo>
                      <a:pt x="58" y="2"/>
                    </a:lnTo>
                    <a:lnTo>
                      <a:pt x="58" y="2"/>
                    </a:lnTo>
                    <a:lnTo>
                      <a:pt x="62" y="2"/>
                    </a:lnTo>
                    <a:lnTo>
                      <a:pt x="64" y="2"/>
                    </a:lnTo>
                    <a:lnTo>
                      <a:pt x="64" y="2"/>
                    </a:lnTo>
                    <a:lnTo>
                      <a:pt x="67" y="2"/>
                    </a:lnTo>
                    <a:lnTo>
                      <a:pt x="67" y="2"/>
                    </a:lnTo>
                    <a:lnTo>
                      <a:pt x="70" y="0"/>
                    </a:lnTo>
                    <a:lnTo>
                      <a:pt x="70" y="0"/>
                    </a:lnTo>
                    <a:lnTo>
                      <a:pt x="72" y="0"/>
                    </a:lnTo>
                    <a:lnTo>
                      <a:pt x="72" y="0"/>
                    </a:lnTo>
                    <a:lnTo>
                      <a:pt x="79" y="2"/>
                    </a:lnTo>
                    <a:lnTo>
                      <a:pt x="79" y="3"/>
                    </a:lnTo>
                    <a:lnTo>
                      <a:pt x="81" y="7"/>
                    </a:lnTo>
                    <a:lnTo>
                      <a:pt x="81" y="7"/>
                    </a:lnTo>
                    <a:lnTo>
                      <a:pt x="79" y="10"/>
                    </a:lnTo>
                    <a:lnTo>
                      <a:pt x="76" y="12"/>
                    </a:lnTo>
                    <a:lnTo>
                      <a:pt x="76" y="12"/>
                    </a:lnTo>
                    <a:lnTo>
                      <a:pt x="70" y="15"/>
                    </a:lnTo>
                    <a:lnTo>
                      <a:pt x="70" y="15"/>
                    </a:lnTo>
                    <a:lnTo>
                      <a:pt x="65" y="21"/>
                    </a:lnTo>
                    <a:lnTo>
                      <a:pt x="65" y="21"/>
                    </a:lnTo>
                    <a:lnTo>
                      <a:pt x="62" y="24"/>
                    </a:lnTo>
                    <a:lnTo>
                      <a:pt x="62" y="24"/>
                    </a:lnTo>
                    <a:lnTo>
                      <a:pt x="57" y="29"/>
                    </a:lnTo>
                    <a:lnTo>
                      <a:pt x="57" y="29"/>
                    </a:lnTo>
                    <a:lnTo>
                      <a:pt x="55" y="33"/>
                    </a:lnTo>
                    <a:lnTo>
                      <a:pt x="55" y="33"/>
                    </a:lnTo>
                    <a:lnTo>
                      <a:pt x="57" y="34"/>
                    </a:lnTo>
                    <a:lnTo>
                      <a:pt x="57" y="34"/>
                    </a:lnTo>
                    <a:lnTo>
                      <a:pt x="60" y="38"/>
                    </a:lnTo>
                    <a:lnTo>
                      <a:pt x="60" y="40"/>
                    </a:lnTo>
                    <a:lnTo>
                      <a:pt x="60" y="40"/>
                    </a:lnTo>
                    <a:lnTo>
                      <a:pt x="60" y="41"/>
                    </a:lnTo>
                    <a:lnTo>
                      <a:pt x="60" y="41"/>
                    </a:lnTo>
                    <a:lnTo>
                      <a:pt x="60" y="43"/>
                    </a:lnTo>
                    <a:lnTo>
                      <a:pt x="60" y="43"/>
                    </a:lnTo>
                    <a:lnTo>
                      <a:pt x="60" y="50"/>
                    </a:lnTo>
                    <a:lnTo>
                      <a:pt x="60" y="50"/>
                    </a:lnTo>
                    <a:lnTo>
                      <a:pt x="60" y="52"/>
                    </a:lnTo>
                    <a:lnTo>
                      <a:pt x="60" y="52"/>
                    </a:lnTo>
                    <a:lnTo>
                      <a:pt x="60" y="53"/>
                    </a:lnTo>
                    <a:lnTo>
                      <a:pt x="60" y="53"/>
                    </a:lnTo>
                    <a:lnTo>
                      <a:pt x="62" y="57"/>
                    </a:lnTo>
                    <a:lnTo>
                      <a:pt x="62" y="57"/>
                    </a:lnTo>
                    <a:lnTo>
                      <a:pt x="62" y="58"/>
                    </a:lnTo>
                    <a:lnTo>
                      <a:pt x="62" y="58"/>
                    </a:lnTo>
                    <a:lnTo>
                      <a:pt x="64" y="60"/>
                    </a:lnTo>
                    <a:lnTo>
                      <a:pt x="64" y="60"/>
                    </a:lnTo>
                    <a:lnTo>
                      <a:pt x="67" y="64"/>
                    </a:lnTo>
                    <a:lnTo>
                      <a:pt x="67" y="64"/>
                    </a:lnTo>
                    <a:lnTo>
                      <a:pt x="70" y="65"/>
                    </a:lnTo>
                    <a:lnTo>
                      <a:pt x="70" y="65"/>
                    </a:lnTo>
                    <a:lnTo>
                      <a:pt x="74" y="67"/>
                    </a:lnTo>
                    <a:lnTo>
                      <a:pt x="79" y="70"/>
                    </a:lnTo>
                    <a:lnTo>
                      <a:pt x="79" y="70"/>
                    </a:lnTo>
                    <a:lnTo>
                      <a:pt x="79" y="72"/>
                    </a:lnTo>
                    <a:lnTo>
                      <a:pt x="81" y="74"/>
                    </a:lnTo>
                    <a:lnTo>
                      <a:pt x="81" y="74"/>
                    </a:lnTo>
                    <a:lnTo>
                      <a:pt x="79" y="76"/>
                    </a:lnTo>
                    <a:lnTo>
                      <a:pt x="77" y="76"/>
                    </a:lnTo>
                    <a:lnTo>
                      <a:pt x="76" y="77"/>
                    </a:lnTo>
                    <a:lnTo>
                      <a:pt x="76" y="77"/>
                    </a:lnTo>
                    <a:lnTo>
                      <a:pt x="72" y="79"/>
                    </a:lnTo>
                    <a:lnTo>
                      <a:pt x="72" y="79"/>
                    </a:lnTo>
                    <a:lnTo>
                      <a:pt x="72" y="79"/>
                    </a:lnTo>
                    <a:lnTo>
                      <a:pt x="72" y="79"/>
                    </a:lnTo>
                    <a:lnTo>
                      <a:pt x="74" y="79"/>
                    </a:lnTo>
                    <a:lnTo>
                      <a:pt x="74" y="79"/>
                    </a:lnTo>
                    <a:lnTo>
                      <a:pt x="76" y="77"/>
                    </a:lnTo>
                    <a:lnTo>
                      <a:pt x="76" y="77"/>
                    </a:lnTo>
                    <a:lnTo>
                      <a:pt x="77" y="79"/>
                    </a:lnTo>
                    <a:lnTo>
                      <a:pt x="77" y="79"/>
                    </a:lnTo>
                    <a:lnTo>
                      <a:pt x="79" y="81"/>
                    </a:lnTo>
                    <a:lnTo>
                      <a:pt x="79" y="81"/>
                    </a:lnTo>
                    <a:lnTo>
                      <a:pt x="79" y="81"/>
                    </a:lnTo>
                    <a:lnTo>
                      <a:pt x="79" y="81"/>
                    </a:lnTo>
                    <a:lnTo>
                      <a:pt x="79" y="79"/>
                    </a:lnTo>
                    <a:lnTo>
                      <a:pt x="79" y="79"/>
                    </a:lnTo>
                    <a:lnTo>
                      <a:pt x="81" y="77"/>
                    </a:lnTo>
                    <a:lnTo>
                      <a:pt x="81" y="77"/>
                    </a:lnTo>
                    <a:lnTo>
                      <a:pt x="82" y="77"/>
                    </a:lnTo>
                    <a:lnTo>
                      <a:pt x="82" y="77"/>
                    </a:lnTo>
                    <a:lnTo>
                      <a:pt x="82" y="76"/>
                    </a:lnTo>
                    <a:lnTo>
                      <a:pt x="82" y="76"/>
                    </a:lnTo>
                    <a:lnTo>
                      <a:pt x="82" y="76"/>
                    </a:lnTo>
                    <a:lnTo>
                      <a:pt x="82" y="76"/>
                    </a:lnTo>
                    <a:lnTo>
                      <a:pt x="81" y="72"/>
                    </a:lnTo>
                    <a:lnTo>
                      <a:pt x="81" y="72"/>
                    </a:lnTo>
                    <a:lnTo>
                      <a:pt x="82" y="70"/>
                    </a:lnTo>
                    <a:lnTo>
                      <a:pt x="82" y="70"/>
                    </a:lnTo>
                    <a:lnTo>
                      <a:pt x="82" y="70"/>
                    </a:lnTo>
                    <a:lnTo>
                      <a:pt x="82" y="70"/>
                    </a:lnTo>
                    <a:lnTo>
                      <a:pt x="82" y="69"/>
                    </a:lnTo>
                    <a:lnTo>
                      <a:pt x="82" y="69"/>
                    </a:lnTo>
                    <a:lnTo>
                      <a:pt x="82" y="67"/>
                    </a:lnTo>
                    <a:lnTo>
                      <a:pt x="82" y="67"/>
                    </a:lnTo>
                    <a:lnTo>
                      <a:pt x="81" y="65"/>
                    </a:lnTo>
                    <a:lnTo>
                      <a:pt x="81" y="65"/>
                    </a:lnTo>
                    <a:lnTo>
                      <a:pt x="79" y="65"/>
                    </a:lnTo>
                    <a:lnTo>
                      <a:pt x="79" y="65"/>
                    </a:lnTo>
                    <a:lnTo>
                      <a:pt x="76" y="64"/>
                    </a:lnTo>
                    <a:lnTo>
                      <a:pt x="76" y="64"/>
                    </a:lnTo>
                    <a:lnTo>
                      <a:pt x="76" y="64"/>
                    </a:lnTo>
                    <a:lnTo>
                      <a:pt x="72" y="62"/>
                    </a:lnTo>
                    <a:lnTo>
                      <a:pt x="70" y="60"/>
                    </a:lnTo>
                    <a:lnTo>
                      <a:pt x="70" y="60"/>
                    </a:lnTo>
                    <a:lnTo>
                      <a:pt x="69" y="58"/>
                    </a:lnTo>
                    <a:lnTo>
                      <a:pt x="69" y="58"/>
                    </a:lnTo>
                    <a:lnTo>
                      <a:pt x="67" y="58"/>
                    </a:lnTo>
                    <a:lnTo>
                      <a:pt x="67" y="58"/>
                    </a:lnTo>
                    <a:lnTo>
                      <a:pt x="67" y="57"/>
                    </a:lnTo>
                    <a:lnTo>
                      <a:pt x="67" y="57"/>
                    </a:lnTo>
                    <a:lnTo>
                      <a:pt x="65" y="57"/>
                    </a:lnTo>
                    <a:lnTo>
                      <a:pt x="65" y="57"/>
                    </a:lnTo>
                    <a:lnTo>
                      <a:pt x="65" y="55"/>
                    </a:lnTo>
                    <a:lnTo>
                      <a:pt x="65" y="55"/>
                    </a:lnTo>
                    <a:lnTo>
                      <a:pt x="65" y="53"/>
                    </a:lnTo>
                    <a:lnTo>
                      <a:pt x="67" y="53"/>
                    </a:lnTo>
                    <a:lnTo>
                      <a:pt x="67" y="53"/>
                    </a:lnTo>
                    <a:lnTo>
                      <a:pt x="67" y="52"/>
                    </a:lnTo>
                    <a:lnTo>
                      <a:pt x="67" y="52"/>
                    </a:lnTo>
                    <a:lnTo>
                      <a:pt x="69" y="52"/>
                    </a:lnTo>
                    <a:lnTo>
                      <a:pt x="69" y="52"/>
                    </a:lnTo>
                    <a:lnTo>
                      <a:pt x="69" y="52"/>
                    </a:lnTo>
                    <a:lnTo>
                      <a:pt x="69" y="50"/>
                    </a:lnTo>
                    <a:lnTo>
                      <a:pt x="69" y="48"/>
                    </a:lnTo>
                    <a:lnTo>
                      <a:pt x="70" y="50"/>
                    </a:lnTo>
                    <a:lnTo>
                      <a:pt x="70" y="48"/>
                    </a:lnTo>
                    <a:lnTo>
                      <a:pt x="70" y="48"/>
                    </a:lnTo>
                    <a:lnTo>
                      <a:pt x="72" y="46"/>
                    </a:lnTo>
                    <a:lnTo>
                      <a:pt x="72" y="46"/>
                    </a:lnTo>
                    <a:lnTo>
                      <a:pt x="74" y="46"/>
                    </a:lnTo>
                    <a:lnTo>
                      <a:pt x="74" y="46"/>
                    </a:lnTo>
                    <a:lnTo>
                      <a:pt x="76" y="46"/>
                    </a:lnTo>
                    <a:lnTo>
                      <a:pt x="77" y="48"/>
                    </a:lnTo>
                    <a:lnTo>
                      <a:pt x="77" y="48"/>
                    </a:lnTo>
                    <a:lnTo>
                      <a:pt x="79" y="48"/>
                    </a:lnTo>
                    <a:lnTo>
                      <a:pt x="79" y="48"/>
                    </a:lnTo>
                    <a:lnTo>
                      <a:pt x="79" y="48"/>
                    </a:lnTo>
                    <a:lnTo>
                      <a:pt x="81" y="50"/>
                    </a:lnTo>
                    <a:lnTo>
                      <a:pt x="81" y="50"/>
                    </a:lnTo>
                    <a:lnTo>
                      <a:pt x="81" y="50"/>
                    </a:lnTo>
                    <a:lnTo>
                      <a:pt x="81" y="50"/>
                    </a:lnTo>
                    <a:lnTo>
                      <a:pt x="82" y="50"/>
                    </a:lnTo>
                    <a:lnTo>
                      <a:pt x="82" y="50"/>
                    </a:lnTo>
                    <a:lnTo>
                      <a:pt x="84" y="50"/>
                    </a:lnTo>
                    <a:lnTo>
                      <a:pt x="84" y="50"/>
                    </a:lnTo>
                    <a:lnTo>
                      <a:pt x="82" y="48"/>
                    </a:lnTo>
                    <a:lnTo>
                      <a:pt x="82" y="48"/>
                    </a:lnTo>
                    <a:lnTo>
                      <a:pt x="82" y="48"/>
                    </a:lnTo>
                    <a:lnTo>
                      <a:pt x="82" y="45"/>
                    </a:lnTo>
                    <a:lnTo>
                      <a:pt x="82" y="45"/>
                    </a:lnTo>
                    <a:lnTo>
                      <a:pt x="82" y="45"/>
                    </a:lnTo>
                    <a:lnTo>
                      <a:pt x="82" y="45"/>
                    </a:lnTo>
                    <a:lnTo>
                      <a:pt x="81" y="45"/>
                    </a:lnTo>
                    <a:lnTo>
                      <a:pt x="81" y="45"/>
                    </a:lnTo>
                    <a:lnTo>
                      <a:pt x="81" y="45"/>
                    </a:lnTo>
                    <a:lnTo>
                      <a:pt x="81" y="43"/>
                    </a:lnTo>
                    <a:lnTo>
                      <a:pt x="81" y="43"/>
                    </a:lnTo>
                    <a:lnTo>
                      <a:pt x="79" y="43"/>
                    </a:lnTo>
                    <a:lnTo>
                      <a:pt x="79" y="43"/>
                    </a:lnTo>
                    <a:lnTo>
                      <a:pt x="76" y="43"/>
                    </a:lnTo>
                    <a:lnTo>
                      <a:pt x="76" y="43"/>
                    </a:lnTo>
                    <a:lnTo>
                      <a:pt x="74" y="43"/>
                    </a:lnTo>
                    <a:lnTo>
                      <a:pt x="74" y="43"/>
                    </a:lnTo>
                    <a:lnTo>
                      <a:pt x="72" y="43"/>
                    </a:lnTo>
                    <a:lnTo>
                      <a:pt x="70" y="41"/>
                    </a:lnTo>
                    <a:lnTo>
                      <a:pt x="70" y="41"/>
                    </a:lnTo>
                    <a:lnTo>
                      <a:pt x="70" y="38"/>
                    </a:lnTo>
                    <a:lnTo>
                      <a:pt x="70" y="38"/>
                    </a:lnTo>
                    <a:lnTo>
                      <a:pt x="69" y="36"/>
                    </a:lnTo>
                    <a:lnTo>
                      <a:pt x="69" y="36"/>
                    </a:lnTo>
                    <a:lnTo>
                      <a:pt x="69" y="33"/>
                    </a:lnTo>
                    <a:lnTo>
                      <a:pt x="69" y="31"/>
                    </a:lnTo>
                    <a:lnTo>
                      <a:pt x="69" y="31"/>
                    </a:lnTo>
                    <a:lnTo>
                      <a:pt x="69" y="27"/>
                    </a:lnTo>
                    <a:lnTo>
                      <a:pt x="70" y="26"/>
                    </a:lnTo>
                    <a:lnTo>
                      <a:pt x="70" y="26"/>
                    </a:lnTo>
                    <a:lnTo>
                      <a:pt x="72" y="26"/>
                    </a:lnTo>
                    <a:lnTo>
                      <a:pt x="72" y="26"/>
                    </a:lnTo>
                    <a:lnTo>
                      <a:pt x="72" y="24"/>
                    </a:lnTo>
                    <a:lnTo>
                      <a:pt x="72" y="22"/>
                    </a:lnTo>
                    <a:lnTo>
                      <a:pt x="72" y="22"/>
                    </a:lnTo>
                    <a:lnTo>
                      <a:pt x="72" y="21"/>
                    </a:lnTo>
                    <a:lnTo>
                      <a:pt x="74" y="21"/>
                    </a:lnTo>
                    <a:lnTo>
                      <a:pt x="74" y="21"/>
                    </a:lnTo>
                    <a:lnTo>
                      <a:pt x="77" y="21"/>
                    </a:lnTo>
                    <a:lnTo>
                      <a:pt x="77" y="21"/>
                    </a:lnTo>
                    <a:lnTo>
                      <a:pt x="79" y="21"/>
                    </a:lnTo>
                    <a:lnTo>
                      <a:pt x="79" y="21"/>
                    </a:lnTo>
                    <a:lnTo>
                      <a:pt x="77" y="21"/>
                    </a:lnTo>
                    <a:lnTo>
                      <a:pt x="77" y="21"/>
                    </a:lnTo>
                    <a:lnTo>
                      <a:pt x="77" y="17"/>
                    </a:lnTo>
                    <a:lnTo>
                      <a:pt x="77" y="17"/>
                    </a:lnTo>
                    <a:lnTo>
                      <a:pt x="79" y="15"/>
                    </a:lnTo>
                    <a:lnTo>
                      <a:pt x="81" y="14"/>
                    </a:lnTo>
                    <a:lnTo>
                      <a:pt x="81" y="14"/>
                    </a:lnTo>
                    <a:lnTo>
                      <a:pt x="82" y="14"/>
                    </a:lnTo>
                    <a:lnTo>
                      <a:pt x="82" y="14"/>
                    </a:lnTo>
                    <a:lnTo>
                      <a:pt x="82" y="15"/>
                    </a:lnTo>
                    <a:lnTo>
                      <a:pt x="84" y="14"/>
                    </a:lnTo>
                    <a:lnTo>
                      <a:pt x="84" y="14"/>
                    </a:lnTo>
                    <a:lnTo>
                      <a:pt x="84" y="14"/>
                    </a:lnTo>
                    <a:lnTo>
                      <a:pt x="84" y="14"/>
                    </a:lnTo>
                    <a:lnTo>
                      <a:pt x="86" y="14"/>
                    </a:lnTo>
                    <a:lnTo>
                      <a:pt x="86" y="14"/>
                    </a:lnTo>
                    <a:lnTo>
                      <a:pt x="87" y="14"/>
                    </a:lnTo>
                    <a:lnTo>
                      <a:pt x="87" y="14"/>
                    </a:lnTo>
                    <a:lnTo>
                      <a:pt x="87" y="14"/>
                    </a:lnTo>
                    <a:lnTo>
                      <a:pt x="87" y="14"/>
                    </a:lnTo>
                    <a:lnTo>
                      <a:pt x="93" y="12"/>
                    </a:lnTo>
                    <a:lnTo>
                      <a:pt x="93" y="12"/>
                    </a:lnTo>
                    <a:lnTo>
                      <a:pt x="94" y="12"/>
                    </a:lnTo>
                    <a:lnTo>
                      <a:pt x="94" y="12"/>
                    </a:lnTo>
                    <a:lnTo>
                      <a:pt x="96" y="12"/>
                    </a:lnTo>
                    <a:lnTo>
                      <a:pt x="96" y="12"/>
                    </a:lnTo>
                    <a:lnTo>
                      <a:pt x="96" y="12"/>
                    </a:lnTo>
                    <a:lnTo>
                      <a:pt x="96" y="12"/>
                    </a:lnTo>
                    <a:lnTo>
                      <a:pt x="96" y="10"/>
                    </a:lnTo>
                    <a:lnTo>
                      <a:pt x="96" y="10"/>
                    </a:lnTo>
                    <a:lnTo>
                      <a:pt x="98" y="9"/>
                    </a:lnTo>
                    <a:lnTo>
                      <a:pt x="99" y="7"/>
                    </a:lnTo>
                    <a:lnTo>
                      <a:pt x="99" y="7"/>
                    </a:lnTo>
                    <a:lnTo>
                      <a:pt x="101" y="7"/>
                    </a:lnTo>
                    <a:lnTo>
                      <a:pt x="101" y="7"/>
                    </a:lnTo>
                    <a:lnTo>
                      <a:pt x="105" y="7"/>
                    </a:lnTo>
                    <a:lnTo>
                      <a:pt x="105" y="7"/>
                    </a:lnTo>
                    <a:lnTo>
                      <a:pt x="106" y="7"/>
                    </a:lnTo>
                    <a:lnTo>
                      <a:pt x="106" y="7"/>
                    </a:lnTo>
                    <a:lnTo>
                      <a:pt x="108" y="5"/>
                    </a:lnTo>
                    <a:lnTo>
                      <a:pt x="108" y="5"/>
                    </a:lnTo>
                    <a:lnTo>
                      <a:pt x="111" y="5"/>
                    </a:lnTo>
                    <a:lnTo>
                      <a:pt x="111" y="5"/>
                    </a:lnTo>
                    <a:lnTo>
                      <a:pt x="117" y="3"/>
                    </a:lnTo>
                    <a:lnTo>
                      <a:pt x="117" y="3"/>
                    </a:lnTo>
                    <a:lnTo>
                      <a:pt x="120" y="3"/>
                    </a:lnTo>
                    <a:lnTo>
                      <a:pt x="120" y="3"/>
                    </a:lnTo>
                    <a:lnTo>
                      <a:pt x="122" y="3"/>
                    </a:lnTo>
                    <a:lnTo>
                      <a:pt x="122" y="3"/>
                    </a:lnTo>
                    <a:lnTo>
                      <a:pt x="123" y="3"/>
                    </a:lnTo>
                    <a:lnTo>
                      <a:pt x="123" y="3"/>
                    </a:lnTo>
                    <a:lnTo>
                      <a:pt x="125" y="3"/>
                    </a:lnTo>
                    <a:lnTo>
                      <a:pt x="125" y="3"/>
                    </a:lnTo>
                    <a:lnTo>
                      <a:pt x="129" y="3"/>
                    </a:lnTo>
                    <a:lnTo>
                      <a:pt x="130" y="5"/>
                    </a:lnTo>
                    <a:lnTo>
                      <a:pt x="130" y="5"/>
                    </a:lnTo>
                    <a:lnTo>
                      <a:pt x="134" y="9"/>
                    </a:lnTo>
                    <a:lnTo>
                      <a:pt x="135" y="14"/>
                    </a:lnTo>
                    <a:lnTo>
                      <a:pt x="135" y="14"/>
                    </a:lnTo>
                    <a:lnTo>
                      <a:pt x="135" y="15"/>
                    </a:lnTo>
                    <a:lnTo>
                      <a:pt x="135" y="15"/>
                    </a:lnTo>
                    <a:lnTo>
                      <a:pt x="135" y="17"/>
                    </a:lnTo>
                    <a:lnTo>
                      <a:pt x="135" y="17"/>
                    </a:lnTo>
                    <a:lnTo>
                      <a:pt x="139" y="17"/>
                    </a:lnTo>
                    <a:lnTo>
                      <a:pt x="139" y="17"/>
                    </a:lnTo>
                    <a:lnTo>
                      <a:pt x="139" y="17"/>
                    </a:lnTo>
                    <a:lnTo>
                      <a:pt x="139" y="17"/>
                    </a:lnTo>
                    <a:lnTo>
                      <a:pt x="142" y="19"/>
                    </a:lnTo>
                    <a:lnTo>
                      <a:pt x="146" y="22"/>
                    </a:lnTo>
                    <a:lnTo>
                      <a:pt x="146" y="22"/>
                    </a:lnTo>
                    <a:lnTo>
                      <a:pt x="144" y="24"/>
                    </a:lnTo>
                    <a:lnTo>
                      <a:pt x="144" y="24"/>
                    </a:lnTo>
                    <a:lnTo>
                      <a:pt x="144" y="26"/>
                    </a:lnTo>
                    <a:lnTo>
                      <a:pt x="144" y="26"/>
                    </a:lnTo>
                    <a:lnTo>
                      <a:pt x="146" y="29"/>
                    </a:lnTo>
                    <a:lnTo>
                      <a:pt x="146" y="29"/>
                    </a:lnTo>
                    <a:lnTo>
                      <a:pt x="147" y="29"/>
                    </a:lnTo>
                    <a:lnTo>
                      <a:pt x="147" y="29"/>
                    </a:lnTo>
                    <a:lnTo>
                      <a:pt x="149" y="33"/>
                    </a:lnTo>
                    <a:lnTo>
                      <a:pt x="149" y="33"/>
                    </a:lnTo>
                    <a:lnTo>
                      <a:pt x="147" y="36"/>
                    </a:lnTo>
                    <a:lnTo>
                      <a:pt x="146" y="38"/>
                    </a:lnTo>
                    <a:lnTo>
                      <a:pt x="146" y="38"/>
                    </a:lnTo>
                    <a:lnTo>
                      <a:pt x="144" y="40"/>
                    </a:lnTo>
                    <a:lnTo>
                      <a:pt x="144" y="40"/>
                    </a:lnTo>
                    <a:lnTo>
                      <a:pt x="144" y="40"/>
                    </a:lnTo>
                    <a:lnTo>
                      <a:pt x="144" y="40"/>
                    </a:lnTo>
                    <a:lnTo>
                      <a:pt x="144" y="40"/>
                    </a:lnTo>
                    <a:lnTo>
                      <a:pt x="144" y="40"/>
                    </a:lnTo>
                    <a:lnTo>
                      <a:pt x="146" y="40"/>
                    </a:lnTo>
                    <a:lnTo>
                      <a:pt x="147" y="41"/>
                    </a:lnTo>
                    <a:lnTo>
                      <a:pt x="147" y="41"/>
                    </a:lnTo>
                    <a:lnTo>
                      <a:pt x="147" y="43"/>
                    </a:lnTo>
                    <a:lnTo>
                      <a:pt x="146" y="46"/>
                    </a:lnTo>
                    <a:lnTo>
                      <a:pt x="146" y="46"/>
                    </a:lnTo>
                    <a:lnTo>
                      <a:pt x="142" y="50"/>
                    </a:lnTo>
                    <a:lnTo>
                      <a:pt x="142" y="50"/>
                    </a:lnTo>
                    <a:lnTo>
                      <a:pt x="142" y="52"/>
                    </a:lnTo>
                    <a:lnTo>
                      <a:pt x="142" y="52"/>
                    </a:lnTo>
                    <a:lnTo>
                      <a:pt x="141" y="52"/>
                    </a:lnTo>
                    <a:lnTo>
                      <a:pt x="141" y="52"/>
                    </a:lnTo>
                    <a:lnTo>
                      <a:pt x="141" y="53"/>
                    </a:lnTo>
                    <a:lnTo>
                      <a:pt x="141" y="53"/>
                    </a:lnTo>
                    <a:lnTo>
                      <a:pt x="141" y="55"/>
                    </a:lnTo>
                    <a:lnTo>
                      <a:pt x="141" y="55"/>
                    </a:lnTo>
                    <a:lnTo>
                      <a:pt x="141" y="53"/>
                    </a:lnTo>
                    <a:lnTo>
                      <a:pt x="141" y="53"/>
                    </a:lnTo>
                    <a:lnTo>
                      <a:pt x="142" y="53"/>
                    </a:lnTo>
                    <a:lnTo>
                      <a:pt x="142" y="53"/>
                    </a:lnTo>
                    <a:lnTo>
                      <a:pt x="144" y="53"/>
                    </a:lnTo>
                    <a:lnTo>
                      <a:pt x="144" y="53"/>
                    </a:lnTo>
                    <a:lnTo>
                      <a:pt x="144" y="53"/>
                    </a:lnTo>
                    <a:lnTo>
                      <a:pt x="146" y="52"/>
                    </a:lnTo>
                    <a:lnTo>
                      <a:pt x="146" y="53"/>
                    </a:lnTo>
                    <a:lnTo>
                      <a:pt x="146" y="53"/>
                    </a:lnTo>
                    <a:lnTo>
                      <a:pt x="147" y="53"/>
                    </a:lnTo>
                    <a:lnTo>
                      <a:pt x="147" y="53"/>
                    </a:lnTo>
                    <a:lnTo>
                      <a:pt x="149" y="52"/>
                    </a:lnTo>
                    <a:lnTo>
                      <a:pt x="149" y="52"/>
                    </a:lnTo>
                    <a:lnTo>
                      <a:pt x="151" y="50"/>
                    </a:lnTo>
                    <a:lnTo>
                      <a:pt x="151" y="50"/>
                    </a:lnTo>
                    <a:lnTo>
                      <a:pt x="151" y="46"/>
                    </a:lnTo>
                    <a:lnTo>
                      <a:pt x="153" y="45"/>
                    </a:lnTo>
                    <a:lnTo>
                      <a:pt x="153" y="45"/>
                    </a:lnTo>
                    <a:lnTo>
                      <a:pt x="153" y="45"/>
                    </a:lnTo>
                    <a:lnTo>
                      <a:pt x="153" y="45"/>
                    </a:lnTo>
                    <a:lnTo>
                      <a:pt x="154" y="46"/>
                    </a:lnTo>
                    <a:lnTo>
                      <a:pt x="154" y="46"/>
                    </a:lnTo>
                    <a:lnTo>
                      <a:pt x="154" y="46"/>
                    </a:lnTo>
                    <a:lnTo>
                      <a:pt x="154" y="46"/>
                    </a:lnTo>
                    <a:lnTo>
                      <a:pt x="154" y="45"/>
                    </a:lnTo>
                    <a:lnTo>
                      <a:pt x="154" y="45"/>
                    </a:lnTo>
                    <a:lnTo>
                      <a:pt x="154" y="43"/>
                    </a:lnTo>
                    <a:lnTo>
                      <a:pt x="154" y="43"/>
                    </a:lnTo>
                    <a:lnTo>
                      <a:pt x="154" y="43"/>
                    </a:lnTo>
                    <a:lnTo>
                      <a:pt x="154" y="41"/>
                    </a:lnTo>
                    <a:lnTo>
                      <a:pt x="156" y="40"/>
                    </a:lnTo>
                    <a:lnTo>
                      <a:pt x="156" y="40"/>
                    </a:lnTo>
                    <a:lnTo>
                      <a:pt x="159" y="40"/>
                    </a:lnTo>
                    <a:lnTo>
                      <a:pt x="159" y="40"/>
                    </a:lnTo>
                    <a:lnTo>
                      <a:pt x="161" y="40"/>
                    </a:lnTo>
                    <a:lnTo>
                      <a:pt x="161" y="40"/>
                    </a:lnTo>
                    <a:lnTo>
                      <a:pt x="161" y="40"/>
                    </a:lnTo>
                    <a:lnTo>
                      <a:pt x="164" y="41"/>
                    </a:lnTo>
                    <a:lnTo>
                      <a:pt x="164" y="43"/>
                    </a:lnTo>
                    <a:lnTo>
                      <a:pt x="164" y="43"/>
                    </a:lnTo>
                    <a:lnTo>
                      <a:pt x="164" y="43"/>
                    </a:lnTo>
                    <a:lnTo>
                      <a:pt x="166" y="43"/>
                    </a:lnTo>
                    <a:lnTo>
                      <a:pt x="166" y="43"/>
                    </a:lnTo>
                    <a:lnTo>
                      <a:pt x="166" y="43"/>
                    </a:lnTo>
                    <a:lnTo>
                      <a:pt x="166" y="43"/>
                    </a:lnTo>
                    <a:lnTo>
                      <a:pt x="170" y="43"/>
                    </a:lnTo>
                    <a:lnTo>
                      <a:pt x="170" y="45"/>
                    </a:lnTo>
                    <a:lnTo>
                      <a:pt x="170" y="45"/>
                    </a:lnTo>
                    <a:lnTo>
                      <a:pt x="171" y="46"/>
                    </a:lnTo>
                    <a:lnTo>
                      <a:pt x="171" y="46"/>
                    </a:lnTo>
                    <a:lnTo>
                      <a:pt x="171" y="48"/>
                    </a:lnTo>
                    <a:lnTo>
                      <a:pt x="171" y="50"/>
                    </a:lnTo>
                    <a:lnTo>
                      <a:pt x="171" y="50"/>
                    </a:lnTo>
                    <a:lnTo>
                      <a:pt x="170" y="53"/>
                    </a:lnTo>
                    <a:lnTo>
                      <a:pt x="170" y="55"/>
                    </a:lnTo>
                    <a:lnTo>
                      <a:pt x="170" y="55"/>
                    </a:lnTo>
                    <a:lnTo>
                      <a:pt x="171" y="55"/>
                    </a:lnTo>
                    <a:lnTo>
                      <a:pt x="171" y="55"/>
                    </a:lnTo>
                    <a:lnTo>
                      <a:pt x="173" y="55"/>
                    </a:lnTo>
                    <a:lnTo>
                      <a:pt x="173" y="55"/>
                    </a:lnTo>
                    <a:lnTo>
                      <a:pt x="173" y="55"/>
                    </a:lnTo>
                    <a:lnTo>
                      <a:pt x="173" y="55"/>
                    </a:lnTo>
                    <a:lnTo>
                      <a:pt x="173" y="52"/>
                    </a:lnTo>
                    <a:lnTo>
                      <a:pt x="173" y="50"/>
                    </a:lnTo>
                    <a:lnTo>
                      <a:pt x="173" y="50"/>
                    </a:lnTo>
                    <a:lnTo>
                      <a:pt x="176" y="48"/>
                    </a:lnTo>
                    <a:lnTo>
                      <a:pt x="176" y="48"/>
                    </a:lnTo>
                    <a:lnTo>
                      <a:pt x="176" y="50"/>
                    </a:lnTo>
                    <a:lnTo>
                      <a:pt x="176" y="50"/>
                    </a:lnTo>
                    <a:lnTo>
                      <a:pt x="176" y="46"/>
                    </a:lnTo>
                    <a:lnTo>
                      <a:pt x="176" y="46"/>
                    </a:lnTo>
                    <a:lnTo>
                      <a:pt x="178" y="46"/>
                    </a:lnTo>
                    <a:lnTo>
                      <a:pt x="180" y="45"/>
                    </a:lnTo>
                    <a:lnTo>
                      <a:pt x="180" y="46"/>
                    </a:lnTo>
                    <a:lnTo>
                      <a:pt x="180" y="45"/>
                    </a:lnTo>
                    <a:lnTo>
                      <a:pt x="180" y="45"/>
                    </a:lnTo>
                    <a:lnTo>
                      <a:pt x="182" y="45"/>
                    </a:lnTo>
                    <a:lnTo>
                      <a:pt x="182" y="45"/>
                    </a:lnTo>
                    <a:lnTo>
                      <a:pt x="178" y="45"/>
                    </a:lnTo>
                    <a:lnTo>
                      <a:pt x="176" y="41"/>
                    </a:lnTo>
                    <a:lnTo>
                      <a:pt x="176" y="41"/>
                    </a:lnTo>
                    <a:lnTo>
                      <a:pt x="176" y="40"/>
                    </a:lnTo>
                    <a:lnTo>
                      <a:pt x="176" y="40"/>
                    </a:lnTo>
                    <a:lnTo>
                      <a:pt x="176" y="38"/>
                    </a:lnTo>
                    <a:lnTo>
                      <a:pt x="178" y="36"/>
                    </a:lnTo>
                    <a:lnTo>
                      <a:pt x="178" y="36"/>
                    </a:lnTo>
                    <a:lnTo>
                      <a:pt x="183" y="33"/>
                    </a:lnTo>
                    <a:lnTo>
                      <a:pt x="183" y="33"/>
                    </a:lnTo>
                    <a:lnTo>
                      <a:pt x="185" y="33"/>
                    </a:lnTo>
                    <a:lnTo>
                      <a:pt x="185" y="33"/>
                    </a:lnTo>
                    <a:lnTo>
                      <a:pt x="188" y="33"/>
                    </a:lnTo>
                    <a:lnTo>
                      <a:pt x="188" y="33"/>
                    </a:lnTo>
                    <a:lnTo>
                      <a:pt x="195" y="33"/>
                    </a:lnTo>
                    <a:lnTo>
                      <a:pt x="195" y="33"/>
                    </a:lnTo>
                    <a:lnTo>
                      <a:pt x="199" y="33"/>
                    </a:lnTo>
                    <a:lnTo>
                      <a:pt x="199" y="33"/>
                    </a:lnTo>
                    <a:lnTo>
                      <a:pt x="202" y="33"/>
                    </a:lnTo>
                    <a:lnTo>
                      <a:pt x="202" y="33"/>
                    </a:lnTo>
                    <a:lnTo>
                      <a:pt x="204" y="34"/>
                    </a:lnTo>
                    <a:lnTo>
                      <a:pt x="204" y="34"/>
                    </a:lnTo>
                    <a:lnTo>
                      <a:pt x="206" y="36"/>
                    </a:lnTo>
                    <a:lnTo>
                      <a:pt x="206" y="36"/>
                    </a:lnTo>
                    <a:lnTo>
                      <a:pt x="207" y="38"/>
                    </a:lnTo>
                    <a:lnTo>
                      <a:pt x="207" y="38"/>
                    </a:lnTo>
                    <a:lnTo>
                      <a:pt x="211" y="40"/>
                    </a:lnTo>
                    <a:lnTo>
                      <a:pt x="211" y="40"/>
                    </a:lnTo>
                    <a:lnTo>
                      <a:pt x="211" y="40"/>
                    </a:lnTo>
                    <a:lnTo>
                      <a:pt x="211" y="40"/>
                    </a:lnTo>
                    <a:lnTo>
                      <a:pt x="212" y="38"/>
                    </a:lnTo>
                    <a:lnTo>
                      <a:pt x="212" y="38"/>
                    </a:lnTo>
                    <a:lnTo>
                      <a:pt x="212" y="38"/>
                    </a:lnTo>
                    <a:lnTo>
                      <a:pt x="214" y="38"/>
                    </a:lnTo>
                    <a:lnTo>
                      <a:pt x="214" y="38"/>
                    </a:lnTo>
                    <a:lnTo>
                      <a:pt x="218" y="38"/>
                    </a:lnTo>
                    <a:lnTo>
                      <a:pt x="218" y="38"/>
                    </a:lnTo>
                    <a:lnTo>
                      <a:pt x="218" y="38"/>
                    </a:lnTo>
                    <a:lnTo>
                      <a:pt x="221" y="38"/>
                    </a:lnTo>
                    <a:lnTo>
                      <a:pt x="224" y="40"/>
                    </a:lnTo>
                    <a:lnTo>
                      <a:pt x="226" y="40"/>
                    </a:lnTo>
                    <a:lnTo>
                      <a:pt x="226" y="40"/>
                    </a:lnTo>
                    <a:lnTo>
                      <a:pt x="229" y="43"/>
                    </a:lnTo>
                    <a:lnTo>
                      <a:pt x="229" y="43"/>
                    </a:lnTo>
                    <a:lnTo>
                      <a:pt x="229" y="46"/>
                    </a:lnTo>
                    <a:lnTo>
                      <a:pt x="229" y="48"/>
                    </a:lnTo>
                    <a:lnTo>
                      <a:pt x="229" y="48"/>
                    </a:lnTo>
                    <a:lnTo>
                      <a:pt x="228" y="50"/>
                    </a:lnTo>
                    <a:lnTo>
                      <a:pt x="228" y="50"/>
                    </a:lnTo>
                    <a:lnTo>
                      <a:pt x="224" y="50"/>
                    </a:lnTo>
                    <a:lnTo>
                      <a:pt x="224" y="50"/>
                    </a:lnTo>
                    <a:lnTo>
                      <a:pt x="221" y="52"/>
                    </a:lnTo>
                    <a:lnTo>
                      <a:pt x="221" y="52"/>
                    </a:lnTo>
                    <a:lnTo>
                      <a:pt x="221" y="53"/>
                    </a:lnTo>
                    <a:lnTo>
                      <a:pt x="221" y="53"/>
                    </a:lnTo>
                    <a:lnTo>
                      <a:pt x="223" y="53"/>
                    </a:lnTo>
                    <a:lnTo>
                      <a:pt x="223" y="53"/>
                    </a:lnTo>
                    <a:lnTo>
                      <a:pt x="226" y="53"/>
                    </a:lnTo>
                    <a:lnTo>
                      <a:pt x="226" y="53"/>
                    </a:lnTo>
                    <a:lnTo>
                      <a:pt x="228" y="52"/>
                    </a:lnTo>
                    <a:lnTo>
                      <a:pt x="228" y="52"/>
                    </a:lnTo>
                    <a:lnTo>
                      <a:pt x="228" y="52"/>
                    </a:lnTo>
                    <a:lnTo>
                      <a:pt x="229" y="50"/>
                    </a:lnTo>
                    <a:lnTo>
                      <a:pt x="233" y="50"/>
                    </a:lnTo>
                    <a:lnTo>
                      <a:pt x="235" y="50"/>
                    </a:lnTo>
                    <a:lnTo>
                      <a:pt x="235" y="50"/>
                    </a:lnTo>
                    <a:lnTo>
                      <a:pt x="240" y="52"/>
                    </a:lnTo>
                    <a:lnTo>
                      <a:pt x="241" y="55"/>
                    </a:lnTo>
                    <a:lnTo>
                      <a:pt x="241" y="55"/>
                    </a:lnTo>
                    <a:lnTo>
                      <a:pt x="241" y="58"/>
                    </a:lnTo>
                    <a:lnTo>
                      <a:pt x="241" y="58"/>
                    </a:lnTo>
                    <a:lnTo>
                      <a:pt x="240" y="60"/>
                    </a:lnTo>
                    <a:lnTo>
                      <a:pt x="236" y="60"/>
                    </a:lnTo>
                    <a:lnTo>
                      <a:pt x="236" y="60"/>
                    </a:lnTo>
                    <a:lnTo>
                      <a:pt x="235" y="60"/>
                    </a:lnTo>
                    <a:lnTo>
                      <a:pt x="235" y="60"/>
                    </a:lnTo>
                    <a:lnTo>
                      <a:pt x="231" y="60"/>
                    </a:lnTo>
                    <a:lnTo>
                      <a:pt x="231" y="60"/>
                    </a:lnTo>
                    <a:lnTo>
                      <a:pt x="229" y="60"/>
                    </a:lnTo>
                    <a:lnTo>
                      <a:pt x="229" y="60"/>
                    </a:lnTo>
                    <a:lnTo>
                      <a:pt x="228" y="62"/>
                    </a:lnTo>
                    <a:lnTo>
                      <a:pt x="228" y="62"/>
                    </a:lnTo>
                    <a:lnTo>
                      <a:pt x="228" y="62"/>
                    </a:lnTo>
                    <a:lnTo>
                      <a:pt x="228" y="62"/>
                    </a:lnTo>
                    <a:lnTo>
                      <a:pt x="228" y="65"/>
                    </a:lnTo>
                    <a:lnTo>
                      <a:pt x="228" y="65"/>
                    </a:lnTo>
                    <a:lnTo>
                      <a:pt x="229" y="65"/>
                    </a:lnTo>
                    <a:lnTo>
                      <a:pt x="229" y="65"/>
                    </a:lnTo>
                    <a:lnTo>
                      <a:pt x="231" y="65"/>
                    </a:lnTo>
                    <a:lnTo>
                      <a:pt x="231" y="65"/>
                    </a:lnTo>
                    <a:lnTo>
                      <a:pt x="231" y="64"/>
                    </a:lnTo>
                    <a:lnTo>
                      <a:pt x="231" y="64"/>
                    </a:lnTo>
                    <a:lnTo>
                      <a:pt x="233" y="64"/>
                    </a:lnTo>
                    <a:lnTo>
                      <a:pt x="235" y="62"/>
                    </a:lnTo>
                    <a:lnTo>
                      <a:pt x="235" y="62"/>
                    </a:lnTo>
                    <a:lnTo>
                      <a:pt x="236" y="62"/>
                    </a:lnTo>
                    <a:lnTo>
                      <a:pt x="236" y="62"/>
                    </a:lnTo>
                    <a:lnTo>
                      <a:pt x="240" y="62"/>
                    </a:lnTo>
                    <a:lnTo>
                      <a:pt x="240" y="62"/>
                    </a:lnTo>
                    <a:lnTo>
                      <a:pt x="240" y="62"/>
                    </a:lnTo>
                    <a:lnTo>
                      <a:pt x="240" y="62"/>
                    </a:lnTo>
                    <a:lnTo>
                      <a:pt x="241" y="62"/>
                    </a:lnTo>
                    <a:lnTo>
                      <a:pt x="241" y="62"/>
                    </a:lnTo>
                    <a:lnTo>
                      <a:pt x="241" y="62"/>
                    </a:lnTo>
                    <a:lnTo>
                      <a:pt x="241" y="60"/>
                    </a:lnTo>
                    <a:lnTo>
                      <a:pt x="241" y="60"/>
                    </a:lnTo>
                    <a:lnTo>
                      <a:pt x="243" y="60"/>
                    </a:lnTo>
                    <a:lnTo>
                      <a:pt x="243" y="60"/>
                    </a:lnTo>
                    <a:lnTo>
                      <a:pt x="245" y="60"/>
                    </a:lnTo>
                    <a:lnTo>
                      <a:pt x="245" y="60"/>
                    </a:lnTo>
                    <a:lnTo>
                      <a:pt x="248" y="60"/>
                    </a:lnTo>
                    <a:lnTo>
                      <a:pt x="248" y="60"/>
                    </a:lnTo>
                    <a:lnTo>
                      <a:pt x="248" y="62"/>
                    </a:lnTo>
                    <a:lnTo>
                      <a:pt x="248" y="64"/>
                    </a:lnTo>
                    <a:lnTo>
                      <a:pt x="248" y="64"/>
                    </a:lnTo>
                    <a:lnTo>
                      <a:pt x="248" y="67"/>
                    </a:lnTo>
                    <a:lnTo>
                      <a:pt x="248" y="67"/>
                    </a:lnTo>
                    <a:lnTo>
                      <a:pt x="248" y="67"/>
                    </a:lnTo>
                    <a:lnTo>
                      <a:pt x="248" y="67"/>
                    </a:lnTo>
                    <a:lnTo>
                      <a:pt x="247" y="69"/>
                    </a:lnTo>
                    <a:lnTo>
                      <a:pt x="247" y="69"/>
                    </a:lnTo>
                    <a:lnTo>
                      <a:pt x="248" y="69"/>
                    </a:lnTo>
                    <a:lnTo>
                      <a:pt x="248" y="69"/>
                    </a:lnTo>
                    <a:lnTo>
                      <a:pt x="250" y="67"/>
                    </a:lnTo>
                    <a:lnTo>
                      <a:pt x="250" y="67"/>
                    </a:lnTo>
                    <a:lnTo>
                      <a:pt x="252" y="69"/>
                    </a:lnTo>
                    <a:lnTo>
                      <a:pt x="252" y="69"/>
                    </a:lnTo>
                    <a:lnTo>
                      <a:pt x="253" y="70"/>
                    </a:lnTo>
                    <a:lnTo>
                      <a:pt x="253" y="70"/>
                    </a:lnTo>
                    <a:lnTo>
                      <a:pt x="253" y="74"/>
                    </a:lnTo>
                    <a:lnTo>
                      <a:pt x="253" y="74"/>
                    </a:lnTo>
                    <a:lnTo>
                      <a:pt x="255" y="76"/>
                    </a:lnTo>
                    <a:lnTo>
                      <a:pt x="255" y="76"/>
                    </a:lnTo>
                    <a:lnTo>
                      <a:pt x="257" y="76"/>
                    </a:lnTo>
                    <a:lnTo>
                      <a:pt x="257" y="76"/>
                    </a:lnTo>
                    <a:lnTo>
                      <a:pt x="259" y="72"/>
                    </a:lnTo>
                    <a:lnTo>
                      <a:pt x="259" y="72"/>
                    </a:lnTo>
                    <a:lnTo>
                      <a:pt x="260" y="72"/>
                    </a:lnTo>
                    <a:lnTo>
                      <a:pt x="260" y="72"/>
                    </a:lnTo>
                    <a:lnTo>
                      <a:pt x="262" y="70"/>
                    </a:lnTo>
                    <a:lnTo>
                      <a:pt x="262" y="70"/>
                    </a:lnTo>
                    <a:lnTo>
                      <a:pt x="264" y="69"/>
                    </a:lnTo>
                    <a:lnTo>
                      <a:pt x="264" y="69"/>
                    </a:lnTo>
                    <a:lnTo>
                      <a:pt x="265" y="67"/>
                    </a:lnTo>
                    <a:lnTo>
                      <a:pt x="265" y="67"/>
                    </a:lnTo>
                    <a:lnTo>
                      <a:pt x="269" y="65"/>
                    </a:lnTo>
                    <a:lnTo>
                      <a:pt x="269" y="65"/>
                    </a:lnTo>
                    <a:lnTo>
                      <a:pt x="272" y="65"/>
                    </a:lnTo>
                    <a:lnTo>
                      <a:pt x="272" y="65"/>
                    </a:lnTo>
                    <a:lnTo>
                      <a:pt x="276" y="65"/>
                    </a:lnTo>
                    <a:lnTo>
                      <a:pt x="281" y="69"/>
                    </a:lnTo>
                    <a:lnTo>
                      <a:pt x="281" y="69"/>
                    </a:lnTo>
                    <a:lnTo>
                      <a:pt x="284" y="70"/>
                    </a:lnTo>
                    <a:lnTo>
                      <a:pt x="284" y="70"/>
                    </a:lnTo>
                    <a:lnTo>
                      <a:pt x="284" y="70"/>
                    </a:lnTo>
                    <a:lnTo>
                      <a:pt x="286" y="70"/>
                    </a:lnTo>
                    <a:lnTo>
                      <a:pt x="288" y="72"/>
                    </a:lnTo>
                    <a:lnTo>
                      <a:pt x="288" y="72"/>
                    </a:lnTo>
                    <a:lnTo>
                      <a:pt x="288" y="76"/>
                    </a:lnTo>
                    <a:lnTo>
                      <a:pt x="288" y="77"/>
                    </a:lnTo>
                    <a:lnTo>
                      <a:pt x="288" y="77"/>
                    </a:lnTo>
                    <a:lnTo>
                      <a:pt x="283" y="81"/>
                    </a:lnTo>
                    <a:lnTo>
                      <a:pt x="283" y="81"/>
                    </a:lnTo>
                    <a:lnTo>
                      <a:pt x="281" y="81"/>
                    </a:lnTo>
                    <a:lnTo>
                      <a:pt x="281" y="81"/>
                    </a:lnTo>
                    <a:lnTo>
                      <a:pt x="279" y="81"/>
                    </a:lnTo>
                    <a:lnTo>
                      <a:pt x="279" y="81"/>
                    </a:lnTo>
                    <a:lnTo>
                      <a:pt x="279" y="81"/>
                    </a:lnTo>
                    <a:lnTo>
                      <a:pt x="276" y="82"/>
                    </a:lnTo>
                    <a:lnTo>
                      <a:pt x="272" y="84"/>
                    </a:lnTo>
                    <a:lnTo>
                      <a:pt x="272" y="84"/>
                    </a:lnTo>
                    <a:lnTo>
                      <a:pt x="271" y="84"/>
                    </a:lnTo>
                    <a:lnTo>
                      <a:pt x="271" y="84"/>
                    </a:lnTo>
                    <a:lnTo>
                      <a:pt x="269" y="86"/>
                    </a:lnTo>
                    <a:lnTo>
                      <a:pt x="269" y="86"/>
                    </a:lnTo>
                    <a:lnTo>
                      <a:pt x="271" y="86"/>
                    </a:lnTo>
                    <a:lnTo>
                      <a:pt x="271" y="86"/>
                    </a:lnTo>
                    <a:lnTo>
                      <a:pt x="271" y="88"/>
                    </a:lnTo>
                    <a:lnTo>
                      <a:pt x="272" y="88"/>
                    </a:lnTo>
                    <a:lnTo>
                      <a:pt x="272" y="88"/>
                    </a:lnTo>
                    <a:lnTo>
                      <a:pt x="272" y="86"/>
                    </a:lnTo>
                    <a:lnTo>
                      <a:pt x="272" y="86"/>
                    </a:lnTo>
                    <a:lnTo>
                      <a:pt x="274" y="86"/>
                    </a:lnTo>
                    <a:lnTo>
                      <a:pt x="274" y="86"/>
                    </a:lnTo>
                    <a:lnTo>
                      <a:pt x="276" y="86"/>
                    </a:lnTo>
                    <a:lnTo>
                      <a:pt x="276" y="86"/>
                    </a:lnTo>
                    <a:lnTo>
                      <a:pt x="279" y="84"/>
                    </a:lnTo>
                    <a:lnTo>
                      <a:pt x="279" y="84"/>
                    </a:lnTo>
                    <a:lnTo>
                      <a:pt x="281" y="84"/>
                    </a:lnTo>
                    <a:lnTo>
                      <a:pt x="281" y="84"/>
                    </a:lnTo>
                    <a:lnTo>
                      <a:pt x="281" y="84"/>
                    </a:lnTo>
                    <a:lnTo>
                      <a:pt x="281" y="84"/>
                    </a:lnTo>
                    <a:lnTo>
                      <a:pt x="283" y="84"/>
                    </a:lnTo>
                    <a:lnTo>
                      <a:pt x="283" y="84"/>
                    </a:lnTo>
                    <a:lnTo>
                      <a:pt x="284" y="82"/>
                    </a:lnTo>
                    <a:lnTo>
                      <a:pt x="284" y="82"/>
                    </a:lnTo>
                    <a:lnTo>
                      <a:pt x="286" y="82"/>
                    </a:lnTo>
                    <a:lnTo>
                      <a:pt x="286" y="82"/>
                    </a:lnTo>
                    <a:lnTo>
                      <a:pt x="289" y="79"/>
                    </a:lnTo>
                    <a:lnTo>
                      <a:pt x="289" y="79"/>
                    </a:lnTo>
                    <a:lnTo>
                      <a:pt x="291" y="79"/>
                    </a:lnTo>
                    <a:lnTo>
                      <a:pt x="291" y="79"/>
                    </a:lnTo>
                    <a:lnTo>
                      <a:pt x="293" y="81"/>
                    </a:lnTo>
                    <a:lnTo>
                      <a:pt x="293" y="81"/>
                    </a:lnTo>
                    <a:lnTo>
                      <a:pt x="293" y="81"/>
                    </a:lnTo>
                    <a:lnTo>
                      <a:pt x="293" y="81"/>
                    </a:lnTo>
                    <a:lnTo>
                      <a:pt x="295" y="81"/>
                    </a:lnTo>
                    <a:lnTo>
                      <a:pt x="295" y="81"/>
                    </a:lnTo>
                    <a:lnTo>
                      <a:pt x="296" y="81"/>
                    </a:lnTo>
                    <a:lnTo>
                      <a:pt x="296" y="81"/>
                    </a:lnTo>
                    <a:lnTo>
                      <a:pt x="296" y="84"/>
                    </a:lnTo>
                    <a:lnTo>
                      <a:pt x="296" y="84"/>
                    </a:lnTo>
                    <a:lnTo>
                      <a:pt x="295" y="88"/>
                    </a:lnTo>
                    <a:lnTo>
                      <a:pt x="293" y="89"/>
                    </a:lnTo>
                    <a:lnTo>
                      <a:pt x="293" y="89"/>
                    </a:lnTo>
                    <a:lnTo>
                      <a:pt x="295" y="89"/>
                    </a:lnTo>
                    <a:lnTo>
                      <a:pt x="295" y="89"/>
                    </a:lnTo>
                    <a:lnTo>
                      <a:pt x="296" y="89"/>
                    </a:lnTo>
                    <a:lnTo>
                      <a:pt x="298" y="89"/>
                    </a:lnTo>
                    <a:lnTo>
                      <a:pt x="298" y="89"/>
                    </a:lnTo>
                    <a:lnTo>
                      <a:pt x="301" y="88"/>
                    </a:lnTo>
                    <a:lnTo>
                      <a:pt x="303" y="86"/>
                    </a:lnTo>
                    <a:lnTo>
                      <a:pt x="303" y="88"/>
                    </a:lnTo>
                    <a:lnTo>
                      <a:pt x="303" y="88"/>
                    </a:lnTo>
                    <a:lnTo>
                      <a:pt x="305" y="91"/>
                    </a:lnTo>
                    <a:lnTo>
                      <a:pt x="305" y="91"/>
                    </a:lnTo>
                    <a:lnTo>
                      <a:pt x="308" y="89"/>
                    </a:lnTo>
                    <a:lnTo>
                      <a:pt x="310" y="89"/>
                    </a:lnTo>
                    <a:lnTo>
                      <a:pt x="310" y="89"/>
                    </a:lnTo>
                    <a:lnTo>
                      <a:pt x="310" y="89"/>
                    </a:lnTo>
                    <a:lnTo>
                      <a:pt x="310" y="89"/>
                    </a:lnTo>
                    <a:lnTo>
                      <a:pt x="312" y="89"/>
                    </a:lnTo>
                    <a:lnTo>
                      <a:pt x="312" y="89"/>
                    </a:lnTo>
                    <a:lnTo>
                      <a:pt x="313" y="89"/>
                    </a:lnTo>
                    <a:lnTo>
                      <a:pt x="313" y="89"/>
                    </a:lnTo>
                    <a:lnTo>
                      <a:pt x="315" y="89"/>
                    </a:lnTo>
                    <a:lnTo>
                      <a:pt x="315" y="89"/>
                    </a:lnTo>
                    <a:lnTo>
                      <a:pt x="317" y="89"/>
                    </a:lnTo>
                    <a:lnTo>
                      <a:pt x="317" y="89"/>
                    </a:lnTo>
                    <a:lnTo>
                      <a:pt x="318" y="91"/>
                    </a:lnTo>
                    <a:lnTo>
                      <a:pt x="320" y="91"/>
                    </a:lnTo>
                    <a:lnTo>
                      <a:pt x="320" y="91"/>
                    </a:lnTo>
                    <a:lnTo>
                      <a:pt x="320" y="91"/>
                    </a:lnTo>
                    <a:lnTo>
                      <a:pt x="320" y="91"/>
                    </a:lnTo>
                    <a:lnTo>
                      <a:pt x="322" y="91"/>
                    </a:lnTo>
                    <a:lnTo>
                      <a:pt x="322" y="91"/>
                    </a:lnTo>
                    <a:lnTo>
                      <a:pt x="322" y="91"/>
                    </a:lnTo>
                    <a:lnTo>
                      <a:pt x="324" y="93"/>
                    </a:lnTo>
                    <a:lnTo>
                      <a:pt x="325" y="94"/>
                    </a:lnTo>
                    <a:lnTo>
                      <a:pt x="325" y="94"/>
                    </a:lnTo>
                    <a:lnTo>
                      <a:pt x="324" y="94"/>
                    </a:lnTo>
                    <a:lnTo>
                      <a:pt x="324" y="94"/>
                    </a:lnTo>
                    <a:lnTo>
                      <a:pt x="325" y="96"/>
                    </a:lnTo>
                    <a:lnTo>
                      <a:pt x="325" y="96"/>
                    </a:lnTo>
                    <a:lnTo>
                      <a:pt x="325" y="98"/>
                    </a:lnTo>
                    <a:lnTo>
                      <a:pt x="325" y="100"/>
                    </a:lnTo>
                    <a:lnTo>
                      <a:pt x="325" y="100"/>
                    </a:lnTo>
                    <a:lnTo>
                      <a:pt x="324" y="101"/>
                    </a:lnTo>
                    <a:lnTo>
                      <a:pt x="324" y="101"/>
                    </a:lnTo>
                    <a:lnTo>
                      <a:pt x="324" y="101"/>
                    </a:lnTo>
                    <a:lnTo>
                      <a:pt x="324" y="101"/>
                    </a:lnTo>
                    <a:lnTo>
                      <a:pt x="320" y="103"/>
                    </a:lnTo>
                    <a:lnTo>
                      <a:pt x="320" y="103"/>
                    </a:lnTo>
                    <a:lnTo>
                      <a:pt x="318" y="101"/>
                    </a:lnTo>
                    <a:lnTo>
                      <a:pt x="318" y="103"/>
                    </a:lnTo>
                    <a:lnTo>
                      <a:pt x="318" y="103"/>
                    </a:lnTo>
                    <a:lnTo>
                      <a:pt x="317" y="103"/>
                    </a:lnTo>
                    <a:lnTo>
                      <a:pt x="317" y="103"/>
                    </a:lnTo>
                    <a:lnTo>
                      <a:pt x="317" y="103"/>
                    </a:lnTo>
                    <a:lnTo>
                      <a:pt x="317" y="103"/>
                    </a:lnTo>
                    <a:lnTo>
                      <a:pt x="313" y="103"/>
                    </a:lnTo>
                    <a:lnTo>
                      <a:pt x="313" y="103"/>
                    </a:lnTo>
                    <a:lnTo>
                      <a:pt x="313" y="103"/>
                    </a:lnTo>
                    <a:lnTo>
                      <a:pt x="313" y="103"/>
                    </a:lnTo>
                    <a:lnTo>
                      <a:pt x="313" y="103"/>
                    </a:lnTo>
                    <a:lnTo>
                      <a:pt x="313" y="103"/>
                    </a:lnTo>
                    <a:lnTo>
                      <a:pt x="315" y="103"/>
                    </a:lnTo>
                    <a:lnTo>
                      <a:pt x="315" y="103"/>
                    </a:lnTo>
                    <a:lnTo>
                      <a:pt x="317" y="103"/>
                    </a:lnTo>
                    <a:lnTo>
                      <a:pt x="317" y="103"/>
                    </a:lnTo>
                    <a:lnTo>
                      <a:pt x="320" y="103"/>
                    </a:lnTo>
                    <a:lnTo>
                      <a:pt x="320" y="103"/>
                    </a:lnTo>
                    <a:lnTo>
                      <a:pt x="322" y="103"/>
                    </a:lnTo>
                    <a:lnTo>
                      <a:pt x="322" y="103"/>
                    </a:lnTo>
                    <a:lnTo>
                      <a:pt x="322" y="105"/>
                    </a:lnTo>
                    <a:lnTo>
                      <a:pt x="322" y="105"/>
                    </a:lnTo>
                    <a:lnTo>
                      <a:pt x="322" y="108"/>
                    </a:lnTo>
                    <a:lnTo>
                      <a:pt x="322" y="108"/>
                    </a:lnTo>
                    <a:lnTo>
                      <a:pt x="327" y="106"/>
                    </a:lnTo>
                    <a:lnTo>
                      <a:pt x="327" y="106"/>
                    </a:lnTo>
                    <a:lnTo>
                      <a:pt x="327" y="106"/>
                    </a:lnTo>
                    <a:lnTo>
                      <a:pt x="329" y="106"/>
                    </a:lnTo>
                    <a:lnTo>
                      <a:pt x="329" y="106"/>
                    </a:lnTo>
                    <a:lnTo>
                      <a:pt x="329" y="105"/>
                    </a:lnTo>
                    <a:lnTo>
                      <a:pt x="329" y="105"/>
                    </a:lnTo>
                    <a:lnTo>
                      <a:pt x="329" y="101"/>
                    </a:lnTo>
                    <a:lnTo>
                      <a:pt x="329" y="101"/>
                    </a:lnTo>
                    <a:lnTo>
                      <a:pt x="330" y="101"/>
                    </a:lnTo>
                    <a:lnTo>
                      <a:pt x="332" y="101"/>
                    </a:lnTo>
                    <a:lnTo>
                      <a:pt x="332" y="101"/>
                    </a:lnTo>
                    <a:lnTo>
                      <a:pt x="334" y="101"/>
                    </a:lnTo>
                    <a:lnTo>
                      <a:pt x="334" y="101"/>
                    </a:lnTo>
                    <a:lnTo>
                      <a:pt x="341" y="103"/>
                    </a:lnTo>
                    <a:lnTo>
                      <a:pt x="341" y="103"/>
                    </a:lnTo>
                    <a:lnTo>
                      <a:pt x="344" y="108"/>
                    </a:lnTo>
                    <a:lnTo>
                      <a:pt x="344" y="108"/>
                    </a:lnTo>
                    <a:lnTo>
                      <a:pt x="346" y="108"/>
                    </a:lnTo>
                    <a:lnTo>
                      <a:pt x="346" y="108"/>
                    </a:lnTo>
                    <a:lnTo>
                      <a:pt x="348" y="110"/>
                    </a:lnTo>
                    <a:lnTo>
                      <a:pt x="348" y="110"/>
                    </a:lnTo>
                    <a:lnTo>
                      <a:pt x="346" y="113"/>
                    </a:lnTo>
                    <a:lnTo>
                      <a:pt x="346" y="113"/>
                    </a:lnTo>
                    <a:lnTo>
                      <a:pt x="344" y="117"/>
                    </a:lnTo>
                    <a:lnTo>
                      <a:pt x="342" y="117"/>
                    </a:lnTo>
                    <a:lnTo>
                      <a:pt x="342" y="117"/>
                    </a:lnTo>
                    <a:lnTo>
                      <a:pt x="341" y="117"/>
                    </a:lnTo>
                    <a:lnTo>
                      <a:pt x="341" y="117"/>
                    </a:lnTo>
                    <a:lnTo>
                      <a:pt x="339" y="117"/>
                    </a:lnTo>
                    <a:lnTo>
                      <a:pt x="339" y="117"/>
                    </a:lnTo>
                    <a:lnTo>
                      <a:pt x="337" y="117"/>
                    </a:lnTo>
                    <a:lnTo>
                      <a:pt x="334" y="117"/>
                    </a:lnTo>
                    <a:lnTo>
                      <a:pt x="334" y="117"/>
                    </a:lnTo>
                    <a:lnTo>
                      <a:pt x="332" y="117"/>
                    </a:lnTo>
                    <a:lnTo>
                      <a:pt x="332" y="117"/>
                    </a:lnTo>
                    <a:lnTo>
                      <a:pt x="329" y="119"/>
                    </a:lnTo>
                    <a:lnTo>
                      <a:pt x="327" y="122"/>
                    </a:lnTo>
                    <a:lnTo>
                      <a:pt x="327" y="122"/>
                    </a:lnTo>
                    <a:lnTo>
                      <a:pt x="330" y="122"/>
                    </a:lnTo>
                    <a:lnTo>
                      <a:pt x="330" y="122"/>
                    </a:lnTo>
                    <a:lnTo>
                      <a:pt x="332" y="122"/>
                    </a:lnTo>
                    <a:lnTo>
                      <a:pt x="332" y="122"/>
                    </a:lnTo>
                    <a:lnTo>
                      <a:pt x="337" y="124"/>
                    </a:lnTo>
                    <a:lnTo>
                      <a:pt x="337" y="124"/>
                    </a:lnTo>
                    <a:lnTo>
                      <a:pt x="341" y="124"/>
                    </a:lnTo>
                    <a:lnTo>
                      <a:pt x="342" y="124"/>
                    </a:lnTo>
                    <a:lnTo>
                      <a:pt x="342" y="124"/>
                    </a:lnTo>
                    <a:lnTo>
                      <a:pt x="348" y="124"/>
                    </a:lnTo>
                    <a:lnTo>
                      <a:pt x="348" y="124"/>
                    </a:lnTo>
                    <a:lnTo>
                      <a:pt x="351" y="124"/>
                    </a:lnTo>
                    <a:lnTo>
                      <a:pt x="353" y="125"/>
                    </a:lnTo>
                    <a:lnTo>
                      <a:pt x="353" y="125"/>
                    </a:lnTo>
                    <a:lnTo>
                      <a:pt x="353" y="132"/>
                    </a:lnTo>
                    <a:lnTo>
                      <a:pt x="354" y="136"/>
                    </a:lnTo>
                    <a:lnTo>
                      <a:pt x="353" y="136"/>
                    </a:lnTo>
                    <a:lnTo>
                      <a:pt x="353" y="136"/>
                    </a:lnTo>
                    <a:lnTo>
                      <a:pt x="344" y="134"/>
                    </a:lnTo>
                    <a:lnTo>
                      <a:pt x="344" y="134"/>
                    </a:lnTo>
                    <a:lnTo>
                      <a:pt x="341" y="132"/>
                    </a:lnTo>
                    <a:lnTo>
                      <a:pt x="339" y="132"/>
                    </a:lnTo>
                    <a:lnTo>
                      <a:pt x="339" y="132"/>
                    </a:lnTo>
                    <a:lnTo>
                      <a:pt x="337" y="132"/>
                    </a:lnTo>
                    <a:lnTo>
                      <a:pt x="332" y="132"/>
                    </a:lnTo>
                    <a:lnTo>
                      <a:pt x="334" y="132"/>
                    </a:lnTo>
                    <a:lnTo>
                      <a:pt x="334" y="132"/>
                    </a:lnTo>
                    <a:lnTo>
                      <a:pt x="336" y="132"/>
                    </a:lnTo>
                    <a:lnTo>
                      <a:pt x="337" y="136"/>
                    </a:lnTo>
                    <a:lnTo>
                      <a:pt x="337" y="136"/>
                    </a:lnTo>
                    <a:lnTo>
                      <a:pt x="336" y="137"/>
                    </a:lnTo>
                    <a:lnTo>
                      <a:pt x="334" y="137"/>
                    </a:lnTo>
                    <a:lnTo>
                      <a:pt x="334" y="137"/>
                    </a:lnTo>
                    <a:lnTo>
                      <a:pt x="334" y="137"/>
                    </a:lnTo>
                    <a:lnTo>
                      <a:pt x="334" y="137"/>
                    </a:lnTo>
                    <a:lnTo>
                      <a:pt x="332" y="139"/>
                    </a:lnTo>
                    <a:lnTo>
                      <a:pt x="332" y="139"/>
                    </a:lnTo>
                    <a:lnTo>
                      <a:pt x="332" y="139"/>
                    </a:lnTo>
                    <a:lnTo>
                      <a:pt x="332" y="139"/>
                    </a:lnTo>
                    <a:lnTo>
                      <a:pt x="334" y="139"/>
                    </a:lnTo>
                    <a:lnTo>
                      <a:pt x="334" y="139"/>
                    </a:lnTo>
                    <a:lnTo>
                      <a:pt x="334" y="141"/>
                    </a:lnTo>
                    <a:lnTo>
                      <a:pt x="334" y="141"/>
                    </a:lnTo>
                    <a:lnTo>
                      <a:pt x="334" y="141"/>
                    </a:lnTo>
                    <a:lnTo>
                      <a:pt x="334" y="141"/>
                    </a:lnTo>
                    <a:lnTo>
                      <a:pt x="336" y="143"/>
                    </a:lnTo>
                    <a:lnTo>
                      <a:pt x="336" y="143"/>
                    </a:lnTo>
                    <a:lnTo>
                      <a:pt x="336" y="143"/>
                    </a:lnTo>
                    <a:lnTo>
                      <a:pt x="337" y="144"/>
                    </a:lnTo>
                    <a:lnTo>
                      <a:pt x="337" y="144"/>
                    </a:lnTo>
                    <a:lnTo>
                      <a:pt x="337" y="144"/>
                    </a:lnTo>
                    <a:lnTo>
                      <a:pt x="336" y="146"/>
                    </a:lnTo>
                    <a:lnTo>
                      <a:pt x="334" y="148"/>
                    </a:lnTo>
                    <a:lnTo>
                      <a:pt x="334" y="148"/>
                    </a:lnTo>
                    <a:lnTo>
                      <a:pt x="330" y="148"/>
                    </a:lnTo>
                    <a:lnTo>
                      <a:pt x="330" y="148"/>
                    </a:lnTo>
                    <a:lnTo>
                      <a:pt x="336" y="149"/>
                    </a:lnTo>
                    <a:lnTo>
                      <a:pt x="337" y="148"/>
                    </a:lnTo>
                    <a:lnTo>
                      <a:pt x="337" y="148"/>
                    </a:lnTo>
                    <a:lnTo>
                      <a:pt x="341" y="149"/>
                    </a:lnTo>
                    <a:lnTo>
                      <a:pt x="341" y="149"/>
                    </a:lnTo>
                    <a:lnTo>
                      <a:pt x="342" y="149"/>
                    </a:lnTo>
                    <a:lnTo>
                      <a:pt x="342" y="149"/>
                    </a:lnTo>
                    <a:lnTo>
                      <a:pt x="344" y="153"/>
                    </a:lnTo>
                    <a:lnTo>
                      <a:pt x="344" y="153"/>
                    </a:lnTo>
                    <a:lnTo>
                      <a:pt x="344" y="153"/>
                    </a:lnTo>
                    <a:lnTo>
                      <a:pt x="344" y="153"/>
                    </a:lnTo>
                    <a:lnTo>
                      <a:pt x="346" y="153"/>
                    </a:lnTo>
                    <a:lnTo>
                      <a:pt x="346" y="153"/>
                    </a:lnTo>
                    <a:lnTo>
                      <a:pt x="346" y="153"/>
                    </a:lnTo>
                    <a:lnTo>
                      <a:pt x="346" y="153"/>
                    </a:lnTo>
                    <a:lnTo>
                      <a:pt x="348" y="153"/>
                    </a:lnTo>
                    <a:lnTo>
                      <a:pt x="348" y="153"/>
                    </a:lnTo>
                    <a:lnTo>
                      <a:pt x="349" y="155"/>
                    </a:lnTo>
                    <a:lnTo>
                      <a:pt x="349" y="155"/>
                    </a:lnTo>
                    <a:lnTo>
                      <a:pt x="349" y="156"/>
                    </a:lnTo>
                    <a:lnTo>
                      <a:pt x="349" y="156"/>
                    </a:lnTo>
                    <a:lnTo>
                      <a:pt x="349" y="158"/>
                    </a:lnTo>
                    <a:lnTo>
                      <a:pt x="351" y="158"/>
                    </a:lnTo>
                    <a:lnTo>
                      <a:pt x="353" y="158"/>
                    </a:lnTo>
                    <a:lnTo>
                      <a:pt x="353" y="158"/>
                    </a:lnTo>
                    <a:lnTo>
                      <a:pt x="354" y="160"/>
                    </a:lnTo>
                    <a:lnTo>
                      <a:pt x="354" y="160"/>
                    </a:lnTo>
                    <a:lnTo>
                      <a:pt x="354" y="160"/>
                    </a:lnTo>
                    <a:lnTo>
                      <a:pt x="354" y="160"/>
                    </a:lnTo>
                    <a:lnTo>
                      <a:pt x="354" y="160"/>
                    </a:lnTo>
                    <a:lnTo>
                      <a:pt x="356" y="160"/>
                    </a:lnTo>
                    <a:lnTo>
                      <a:pt x="356" y="160"/>
                    </a:lnTo>
                    <a:lnTo>
                      <a:pt x="358" y="160"/>
                    </a:lnTo>
                    <a:lnTo>
                      <a:pt x="358" y="160"/>
                    </a:lnTo>
                    <a:lnTo>
                      <a:pt x="360" y="160"/>
                    </a:lnTo>
                    <a:lnTo>
                      <a:pt x="360" y="160"/>
                    </a:lnTo>
                    <a:lnTo>
                      <a:pt x="363" y="161"/>
                    </a:lnTo>
                    <a:lnTo>
                      <a:pt x="363" y="163"/>
                    </a:lnTo>
                    <a:lnTo>
                      <a:pt x="363" y="165"/>
                    </a:lnTo>
                    <a:lnTo>
                      <a:pt x="363" y="165"/>
                    </a:lnTo>
                    <a:lnTo>
                      <a:pt x="365" y="163"/>
                    </a:lnTo>
                    <a:lnTo>
                      <a:pt x="365" y="163"/>
                    </a:lnTo>
                    <a:lnTo>
                      <a:pt x="366" y="163"/>
                    </a:lnTo>
                    <a:lnTo>
                      <a:pt x="368" y="163"/>
                    </a:lnTo>
                    <a:lnTo>
                      <a:pt x="368" y="163"/>
                    </a:lnTo>
                    <a:lnTo>
                      <a:pt x="370" y="163"/>
                    </a:lnTo>
                    <a:lnTo>
                      <a:pt x="370" y="163"/>
                    </a:lnTo>
                    <a:lnTo>
                      <a:pt x="370" y="165"/>
                    </a:lnTo>
                    <a:lnTo>
                      <a:pt x="370" y="165"/>
                    </a:lnTo>
                    <a:lnTo>
                      <a:pt x="373" y="163"/>
                    </a:lnTo>
                    <a:lnTo>
                      <a:pt x="373" y="163"/>
                    </a:lnTo>
                    <a:lnTo>
                      <a:pt x="375" y="163"/>
                    </a:lnTo>
                    <a:lnTo>
                      <a:pt x="375" y="165"/>
                    </a:lnTo>
                    <a:lnTo>
                      <a:pt x="375" y="165"/>
                    </a:lnTo>
                    <a:lnTo>
                      <a:pt x="375" y="165"/>
                    </a:lnTo>
                    <a:lnTo>
                      <a:pt x="375" y="165"/>
                    </a:lnTo>
                    <a:lnTo>
                      <a:pt x="377" y="163"/>
                    </a:lnTo>
                    <a:lnTo>
                      <a:pt x="377" y="163"/>
                    </a:lnTo>
                    <a:lnTo>
                      <a:pt x="378" y="163"/>
                    </a:lnTo>
                    <a:lnTo>
                      <a:pt x="380" y="163"/>
                    </a:lnTo>
                    <a:lnTo>
                      <a:pt x="380" y="163"/>
                    </a:lnTo>
                    <a:lnTo>
                      <a:pt x="382" y="161"/>
                    </a:lnTo>
                    <a:lnTo>
                      <a:pt x="382" y="161"/>
                    </a:lnTo>
                    <a:lnTo>
                      <a:pt x="383" y="163"/>
                    </a:lnTo>
                    <a:lnTo>
                      <a:pt x="383" y="165"/>
                    </a:lnTo>
                    <a:lnTo>
                      <a:pt x="383" y="165"/>
                    </a:lnTo>
                    <a:lnTo>
                      <a:pt x="383" y="165"/>
                    </a:lnTo>
                    <a:lnTo>
                      <a:pt x="383" y="165"/>
                    </a:lnTo>
                    <a:lnTo>
                      <a:pt x="385" y="168"/>
                    </a:lnTo>
                    <a:lnTo>
                      <a:pt x="385" y="168"/>
                    </a:lnTo>
                    <a:lnTo>
                      <a:pt x="385" y="168"/>
                    </a:lnTo>
                    <a:lnTo>
                      <a:pt x="385" y="168"/>
                    </a:lnTo>
                    <a:lnTo>
                      <a:pt x="385" y="170"/>
                    </a:lnTo>
                    <a:lnTo>
                      <a:pt x="385" y="170"/>
                    </a:lnTo>
                    <a:lnTo>
                      <a:pt x="387" y="170"/>
                    </a:lnTo>
                    <a:lnTo>
                      <a:pt x="387" y="170"/>
                    </a:lnTo>
                    <a:lnTo>
                      <a:pt x="387" y="170"/>
                    </a:lnTo>
                    <a:lnTo>
                      <a:pt x="387" y="170"/>
                    </a:lnTo>
                    <a:lnTo>
                      <a:pt x="389" y="170"/>
                    </a:lnTo>
                    <a:lnTo>
                      <a:pt x="389" y="170"/>
                    </a:lnTo>
                    <a:lnTo>
                      <a:pt x="390" y="170"/>
                    </a:lnTo>
                    <a:lnTo>
                      <a:pt x="390" y="170"/>
                    </a:lnTo>
                    <a:lnTo>
                      <a:pt x="392" y="172"/>
                    </a:lnTo>
                    <a:lnTo>
                      <a:pt x="392" y="172"/>
                    </a:lnTo>
                    <a:lnTo>
                      <a:pt x="394" y="173"/>
                    </a:lnTo>
                    <a:lnTo>
                      <a:pt x="394" y="175"/>
                    </a:lnTo>
                    <a:lnTo>
                      <a:pt x="394" y="175"/>
                    </a:lnTo>
                    <a:lnTo>
                      <a:pt x="394" y="175"/>
                    </a:lnTo>
                    <a:lnTo>
                      <a:pt x="394" y="175"/>
                    </a:lnTo>
                    <a:lnTo>
                      <a:pt x="394" y="175"/>
                    </a:lnTo>
                    <a:lnTo>
                      <a:pt x="394" y="175"/>
                    </a:lnTo>
                    <a:lnTo>
                      <a:pt x="394" y="179"/>
                    </a:lnTo>
                    <a:lnTo>
                      <a:pt x="394" y="180"/>
                    </a:lnTo>
                    <a:lnTo>
                      <a:pt x="392" y="180"/>
                    </a:lnTo>
                    <a:lnTo>
                      <a:pt x="392" y="180"/>
                    </a:lnTo>
                    <a:lnTo>
                      <a:pt x="392" y="180"/>
                    </a:lnTo>
                    <a:lnTo>
                      <a:pt x="392" y="180"/>
                    </a:lnTo>
                    <a:lnTo>
                      <a:pt x="390" y="180"/>
                    </a:lnTo>
                    <a:lnTo>
                      <a:pt x="390" y="180"/>
                    </a:lnTo>
                    <a:lnTo>
                      <a:pt x="389" y="182"/>
                    </a:lnTo>
                    <a:lnTo>
                      <a:pt x="389" y="182"/>
                    </a:lnTo>
                    <a:lnTo>
                      <a:pt x="387" y="182"/>
                    </a:lnTo>
                    <a:lnTo>
                      <a:pt x="387" y="182"/>
                    </a:lnTo>
                    <a:lnTo>
                      <a:pt x="387" y="184"/>
                    </a:lnTo>
                    <a:lnTo>
                      <a:pt x="387" y="184"/>
                    </a:lnTo>
                    <a:lnTo>
                      <a:pt x="387" y="184"/>
                    </a:lnTo>
                    <a:lnTo>
                      <a:pt x="387" y="184"/>
                    </a:lnTo>
                    <a:lnTo>
                      <a:pt x="389" y="184"/>
                    </a:lnTo>
                    <a:lnTo>
                      <a:pt x="389" y="184"/>
                    </a:lnTo>
                    <a:lnTo>
                      <a:pt x="390" y="184"/>
                    </a:lnTo>
                    <a:lnTo>
                      <a:pt x="390" y="184"/>
                    </a:lnTo>
                    <a:lnTo>
                      <a:pt x="392" y="182"/>
                    </a:lnTo>
                    <a:lnTo>
                      <a:pt x="392" y="182"/>
                    </a:lnTo>
                    <a:lnTo>
                      <a:pt x="394" y="182"/>
                    </a:lnTo>
                    <a:lnTo>
                      <a:pt x="394" y="182"/>
                    </a:lnTo>
                    <a:lnTo>
                      <a:pt x="395" y="182"/>
                    </a:lnTo>
                    <a:lnTo>
                      <a:pt x="395" y="182"/>
                    </a:lnTo>
                    <a:lnTo>
                      <a:pt x="397" y="182"/>
                    </a:lnTo>
                    <a:lnTo>
                      <a:pt x="397" y="182"/>
                    </a:lnTo>
                    <a:lnTo>
                      <a:pt x="401" y="184"/>
                    </a:lnTo>
                    <a:lnTo>
                      <a:pt x="401" y="184"/>
                    </a:lnTo>
                    <a:lnTo>
                      <a:pt x="401" y="182"/>
                    </a:lnTo>
                    <a:lnTo>
                      <a:pt x="401" y="182"/>
                    </a:lnTo>
                    <a:lnTo>
                      <a:pt x="404" y="180"/>
                    </a:lnTo>
                    <a:lnTo>
                      <a:pt x="404" y="180"/>
                    </a:lnTo>
                    <a:lnTo>
                      <a:pt x="406" y="179"/>
                    </a:lnTo>
                    <a:lnTo>
                      <a:pt x="406" y="179"/>
                    </a:lnTo>
                    <a:lnTo>
                      <a:pt x="407" y="180"/>
                    </a:lnTo>
                    <a:lnTo>
                      <a:pt x="409" y="184"/>
                    </a:lnTo>
                    <a:lnTo>
                      <a:pt x="409" y="184"/>
                    </a:lnTo>
                    <a:lnTo>
                      <a:pt x="409" y="184"/>
                    </a:lnTo>
                    <a:lnTo>
                      <a:pt x="409" y="185"/>
                    </a:lnTo>
                    <a:lnTo>
                      <a:pt x="407" y="189"/>
                    </a:lnTo>
                    <a:lnTo>
                      <a:pt x="407" y="189"/>
                    </a:lnTo>
                    <a:lnTo>
                      <a:pt x="406" y="189"/>
                    </a:lnTo>
                    <a:lnTo>
                      <a:pt x="406" y="189"/>
                    </a:lnTo>
                    <a:lnTo>
                      <a:pt x="404" y="191"/>
                    </a:lnTo>
                    <a:lnTo>
                      <a:pt x="406" y="191"/>
                    </a:lnTo>
                    <a:lnTo>
                      <a:pt x="406" y="191"/>
                    </a:lnTo>
                    <a:lnTo>
                      <a:pt x="407" y="191"/>
                    </a:lnTo>
                    <a:lnTo>
                      <a:pt x="407" y="191"/>
                    </a:lnTo>
                    <a:lnTo>
                      <a:pt x="409" y="191"/>
                    </a:lnTo>
                    <a:lnTo>
                      <a:pt x="411" y="191"/>
                    </a:lnTo>
                    <a:lnTo>
                      <a:pt x="411" y="191"/>
                    </a:lnTo>
                    <a:lnTo>
                      <a:pt x="411" y="191"/>
                    </a:lnTo>
                    <a:lnTo>
                      <a:pt x="411" y="191"/>
                    </a:lnTo>
                    <a:lnTo>
                      <a:pt x="413" y="191"/>
                    </a:lnTo>
                    <a:lnTo>
                      <a:pt x="413" y="191"/>
                    </a:lnTo>
                    <a:lnTo>
                      <a:pt x="414" y="189"/>
                    </a:lnTo>
                    <a:lnTo>
                      <a:pt x="414" y="189"/>
                    </a:lnTo>
                    <a:lnTo>
                      <a:pt x="416" y="189"/>
                    </a:lnTo>
                    <a:lnTo>
                      <a:pt x="416" y="189"/>
                    </a:lnTo>
                    <a:lnTo>
                      <a:pt x="418" y="189"/>
                    </a:lnTo>
                    <a:lnTo>
                      <a:pt x="418" y="189"/>
                    </a:lnTo>
                    <a:lnTo>
                      <a:pt x="418" y="191"/>
                    </a:lnTo>
                    <a:lnTo>
                      <a:pt x="418" y="191"/>
                    </a:lnTo>
                    <a:lnTo>
                      <a:pt x="419" y="187"/>
                    </a:lnTo>
                    <a:lnTo>
                      <a:pt x="423" y="185"/>
                    </a:lnTo>
                    <a:lnTo>
                      <a:pt x="423" y="185"/>
                    </a:lnTo>
                    <a:lnTo>
                      <a:pt x="425" y="187"/>
                    </a:lnTo>
                    <a:lnTo>
                      <a:pt x="425" y="187"/>
                    </a:lnTo>
                    <a:lnTo>
                      <a:pt x="426" y="187"/>
                    </a:lnTo>
                    <a:lnTo>
                      <a:pt x="426" y="189"/>
                    </a:lnTo>
                    <a:lnTo>
                      <a:pt x="426" y="189"/>
                    </a:lnTo>
                    <a:lnTo>
                      <a:pt x="430" y="191"/>
                    </a:lnTo>
                    <a:lnTo>
                      <a:pt x="430" y="191"/>
                    </a:lnTo>
                    <a:lnTo>
                      <a:pt x="431" y="192"/>
                    </a:lnTo>
                    <a:lnTo>
                      <a:pt x="431" y="192"/>
                    </a:lnTo>
                    <a:lnTo>
                      <a:pt x="433" y="196"/>
                    </a:lnTo>
                    <a:lnTo>
                      <a:pt x="433" y="199"/>
                    </a:lnTo>
                    <a:lnTo>
                      <a:pt x="433" y="199"/>
                    </a:lnTo>
                    <a:lnTo>
                      <a:pt x="435" y="201"/>
                    </a:lnTo>
                    <a:lnTo>
                      <a:pt x="435" y="201"/>
                    </a:lnTo>
                    <a:lnTo>
                      <a:pt x="431" y="203"/>
                    </a:lnTo>
                    <a:lnTo>
                      <a:pt x="431" y="203"/>
                    </a:lnTo>
                    <a:lnTo>
                      <a:pt x="430" y="203"/>
                    </a:lnTo>
                    <a:lnTo>
                      <a:pt x="430" y="203"/>
                    </a:lnTo>
                    <a:lnTo>
                      <a:pt x="428" y="201"/>
                    </a:lnTo>
                    <a:lnTo>
                      <a:pt x="428" y="201"/>
                    </a:lnTo>
                    <a:lnTo>
                      <a:pt x="428" y="203"/>
                    </a:lnTo>
                    <a:lnTo>
                      <a:pt x="428" y="203"/>
                    </a:lnTo>
                    <a:lnTo>
                      <a:pt x="430" y="204"/>
                    </a:lnTo>
                    <a:lnTo>
                      <a:pt x="430" y="204"/>
                    </a:lnTo>
                    <a:lnTo>
                      <a:pt x="430" y="206"/>
                    </a:lnTo>
                    <a:lnTo>
                      <a:pt x="430" y="206"/>
                    </a:lnTo>
                    <a:lnTo>
                      <a:pt x="428" y="208"/>
                    </a:lnTo>
                    <a:lnTo>
                      <a:pt x="426" y="208"/>
                    </a:lnTo>
                    <a:lnTo>
                      <a:pt x="426" y="206"/>
                    </a:lnTo>
                    <a:lnTo>
                      <a:pt x="426" y="208"/>
                    </a:lnTo>
                    <a:lnTo>
                      <a:pt x="425" y="208"/>
                    </a:lnTo>
                    <a:lnTo>
                      <a:pt x="425" y="208"/>
                    </a:lnTo>
                    <a:lnTo>
                      <a:pt x="423" y="206"/>
                    </a:lnTo>
                    <a:lnTo>
                      <a:pt x="423" y="206"/>
                    </a:lnTo>
                    <a:lnTo>
                      <a:pt x="421" y="206"/>
                    </a:lnTo>
                    <a:lnTo>
                      <a:pt x="421" y="206"/>
                    </a:lnTo>
                    <a:lnTo>
                      <a:pt x="418" y="206"/>
                    </a:lnTo>
                    <a:lnTo>
                      <a:pt x="418" y="206"/>
                    </a:lnTo>
                    <a:lnTo>
                      <a:pt x="418" y="206"/>
                    </a:lnTo>
                    <a:lnTo>
                      <a:pt x="418" y="206"/>
                    </a:lnTo>
                    <a:lnTo>
                      <a:pt x="418" y="206"/>
                    </a:lnTo>
                    <a:lnTo>
                      <a:pt x="416" y="208"/>
                    </a:lnTo>
                    <a:lnTo>
                      <a:pt x="416" y="208"/>
                    </a:lnTo>
                    <a:lnTo>
                      <a:pt x="418" y="208"/>
                    </a:lnTo>
                    <a:lnTo>
                      <a:pt x="418" y="208"/>
                    </a:lnTo>
                    <a:lnTo>
                      <a:pt x="419" y="208"/>
                    </a:lnTo>
                    <a:lnTo>
                      <a:pt x="419" y="208"/>
                    </a:lnTo>
                    <a:lnTo>
                      <a:pt x="419" y="208"/>
                    </a:lnTo>
                    <a:lnTo>
                      <a:pt x="421" y="208"/>
                    </a:lnTo>
                    <a:lnTo>
                      <a:pt x="421" y="208"/>
                    </a:lnTo>
                    <a:lnTo>
                      <a:pt x="425" y="210"/>
                    </a:lnTo>
                    <a:lnTo>
                      <a:pt x="426" y="211"/>
                    </a:lnTo>
                    <a:lnTo>
                      <a:pt x="426" y="211"/>
                    </a:lnTo>
                    <a:lnTo>
                      <a:pt x="426" y="213"/>
                    </a:lnTo>
                    <a:lnTo>
                      <a:pt x="426" y="215"/>
                    </a:lnTo>
                    <a:lnTo>
                      <a:pt x="426" y="215"/>
                    </a:lnTo>
                    <a:lnTo>
                      <a:pt x="425" y="215"/>
                    </a:lnTo>
                    <a:lnTo>
                      <a:pt x="425" y="215"/>
                    </a:lnTo>
                    <a:lnTo>
                      <a:pt x="423" y="213"/>
                    </a:lnTo>
                    <a:lnTo>
                      <a:pt x="423" y="213"/>
                    </a:lnTo>
                    <a:lnTo>
                      <a:pt x="423" y="213"/>
                    </a:lnTo>
                    <a:lnTo>
                      <a:pt x="421" y="213"/>
                    </a:lnTo>
                    <a:lnTo>
                      <a:pt x="421" y="213"/>
                    </a:lnTo>
                    <a:lnTo>
                      <a:pt x="419" y="213"/>
                    </a:lnTo>
                    <a:lnTo>
                      <a:pt x="419" y="213"/>
                    </a:lnTo>
                    <a:lnTo>
                      <a:pt x="416" y="213"/>
                    </a:lnTo>
                    <a:lnTo>
                      <a:pt x="416" y="213"/>
                    </a:lnTo>
                    <a:lnTo>
                      <a:pt x="416" y="213"/>
                    </a:lnTo>
                    <a:lnTo>
                      <a:pt x="418" y="215"/>
                    </a:lnTo>
                    <a:lnTo>
                      <a:pt x="418" y="215"/>
                    </a:lnTo>
                    <a:lnTo>
                      <a:pt x="419" y="218"/>
                    </a:lnTo>
                    <a:lnTo>
                      <a:pt x="419" y="218"/>
                    </a:lnTo>
                    <a:lnTo>
                      <a:pt x="416" y="220"/>
                    </a:lnTo>
                    <a:lnTo>
                      <a:pt x="414" y="220"/>
                    </a:lnTo>
                    <a:lnTo>
                      <a:pt x="414" y="220"/>
                    </a:lnTo>
                    <a:lnTo>
                      <a:pt x="413" y="220"/>
                    </a:lnTo>
                    <a:lnTo>
                      <a:pt x="413" y="220"/>
                    </a:lnTo>
                    <a:lnTo>
                      <a:pt x="413" y="220"/>
                    </a:lnTo>
                    <a:lnTo>
                      <a:pt x="413" y="220"/>
                    </a:lnTo>
                    <a:lnTo>
                      <a:pt x="413" y="222"/>
                    </a:lnTo>
                    <a:lnTo>
                      <a:pt x="413" y="222"/>
                    </a:lnTo>
                    <a:lnTo>
                      <a:pt x="411" y="223"/>
                    </a:lnTo>
                    <a:lnTo>
                      <a:pt x="411" y="223"/>
                    </a:lnTo>
                    <a:lnTo>
                      <a:pt x="411" y="223"/>
                    </a:lnTo>
                    <a:lnTo>
                      <a:pt x="409" y="225"/>
                    </a:lnTo>
                    <a:lnTo>
                      <a:pt x="409" y="225"/>
                    </a:lnTo>
                    <a:lnTo>
                      <a:pt x="407" y="225"/>
                    </a:lnTo>
                    <a:lnTo>
                      <a:pt x="407" y="225"/>
                    </a:lnTo>
                    <a:lnTo>
                      <a:pt x="406" y="225"/>
                    </a:lnTo>
                    <a:lnTo>
                      <a:pt x="406" y="225"/>
                    </a:lnTo>
                    <a:lnTo>
                      <a:pt x="406" y="225"/>
                    </a:lnTo>
                    <a:lnTo>
                      <a:pt x="406" y="225"/>
                    </a:lnTo>
                    <a:lnTo>
                      <a:pt x="404" y="223"/>
                    </a:lnTo>
                    <a:lnTo>
                      <a:pt x="404" y="223"/>
                    </a:lnTo>
                    <a:lnTo>
                      <a:pt x="404" y="225"/>
                    </a:lnTo>
                    <a:lnTo>
                      <a:pt x="406" y="225"/>
                    </a:lnTo>
                    <a:lnTo>
                      <a:pt x="406" y="225"/>
                    </a:lnTo>
                    <a:lnTo>
                      <a:pt x="406" y="227"/>
                    </a:lnTo>
                    <a:lnTo>
                      <a:pt x="404" y="228"/>
                    </a:lnTo>
                    <a:lnTo>
                      <a:pt x="404" y="228"/>
                    </a:lnTo>
                    <a:lnTo>
                      <a:pt x="404" y="228"/>
                    </a:lnTo>
                    <a:lnTo>
                      <a:pt x="404" y="228"/>
                    </a:lnTo>
                    <a:lnTo>
                      <a:pt x="404" y="228"/>
                    </a:lnTo>
                    <a:lnTo>
                      <a:pt x="406" y="230"/>
                    </a:lnTo>
                    <a:lnTo>
                      <a:pt x="406" y="234"/>
                    </a:lnTo>
                    <a:lnTo>
                      <a:pt x="406" y="234"/>
                    </a:lnTo>
                    <a:lnTo>
                      <a:pt x="402" y="235"/>
                    </a:lnTo>
                    <a:lnTo>
                      <a:pt x="402" y="235"/>
                    </a:lnTo>
                    <a:lnTo>
                      <a:pt x="402" y="235"/>
                    </a:lnTo>
                    <a:lnTo>
                      <a:pt x="402" y="237"/>
                    </a:lnTo>
                    <a:lnTo>
                      <a:pt x="402" y="237"/>
                    </a:lnTo>
                    <a:lnTo>
                      <a:pt x="401" y="239"/>
                    </a:lnTo>
                    <a:lnTo>
                      <a:pt x="401" y="239"/>
                    </a:lnTo>
                    <a:lnTo>
                      <a:pt x="399" y="240"/>
                    </a:lnTo>
                    <a:lnTo>
                      <a:pt x="399" y="240"/>
                    </a:lnTo>
                    <a:lnTo>
                      <a:pt x="399" y="239"/>
                    </a:lnTo>
                    <a:lnTo>
                      <a:pt x="399" y="239"/>
                    </a:lnTo>
                    <a:lnTo>
                      <a:pt x="397" y="237"/>
                    </a:lnTo>
                    <a:lnTo>
                      <a:pt x="397" y="237"/>
                    </a:lnTo>
                    <a:lnTo>
                      <a:pt x="394" y="237"/>
                    </a:lnTo>
                    <a:lnTo>
                      <a:pt x="394" y="237"/>
                    </a:lnTo>
                    <a:lnTo>
                      <a:pt x="392" y="235"/>
                    </a:lnTo>
                    <a:lnTo>
                      <a:pt x="392" y="235"/>
                    </a:lnTo>
                    <a:lnTo>
                      <a:pt x="392" y="235"/>
                    </a:lnTo>
                    <a:lnTo>
                      <a:pt x="390" y="235"/>
                    </a:lnTo>
                    <a:lnTo>
                      <a:pt x="390" y="235"/>
                    </a:lnTo>
                    <a:lnTo>
                      <a:pt x="389" y="234"/>
                    </a:lnTo>
                    <a:lnTo>
                      <a:pt x="389" y="234"/>
                    </a:lnTo>
                    <a:lnTo>
                      <a:pt x="389" y="234"/>
                    </a:lnTo>
                    <a:lnTo>
                      <a:pt x="387" y="234"/>
                    </a:lnTo>
                    <a:lnTo>
                      <a:pt x="387" y="234"/>
                    </a:lnTo>
                    <a:lnTo>
                      <a:pt x="383" y="235"/>
                    </a:lnTo>
                    <a:lnTo>
                      <a:pt x="383" y="237"/>
                    </a:lnTo>
                    <a:lnTo>
                      <a:pt x="382" y="235"/>
                    </a:lnTo>
                    <a:lnTo>
                      <a:pt x="382" y="235"/>
                    </a:lnTo>
                    <a:lnTo>
                      <a:pt x="382" y="232"/>
                    </a:lnTo>
                    <a:lnTo>
                      <a:pt x="382" y="232"/>
                    </a:lnTo>
                    <a:lnTo>
                      <a:pt x="382" y="230"/>
                    </a:lnTo>
                    <a:lnTo>
                      <a:pt x="382" y="230"/>
                    </a:lnTo>
                    <a:lnTo>
                      <a:pt x="382" y="230"/>
                    </a:lnTo>
                    <a:lnTo>
                      <a:pt x="382" y="228"/>
                    </a:lnTo>
                    <a:lnTo>
                      <a:pt x="382" y="228"/>
                    </a:lnTo>
                    <a:lnTo>
                      <a:pt x="382" y="228"/>
                    </a:lnTo>
                    <a:lnTo>
                      <a:pt x="382" y="228"/>
                    </a:lnTo>
                    <a:lnTo>
                      <a:pt x="382" y="228"/>
                    </a:lnTo>
                    <a:lnTo>
                      <a:pt x="380" y="228"/>
                    </a:lnTo>
                    <a:lnTo>
                      <a:pt x="380" y="228"/>
                    </a:lnTo>
                    <a:lnTo>
                      <a:pt x="378" y="228"/>
                    </a:lnTo>
                    <a:lnTo>
                      <a:pt x="378" y="228"/>
                    </a:lnTo>
                    <a:lnTo>
                      <a:pt x="377" y="225"/>
                    </a:lnTo>
                    <a:lnTo>
                      <a:pt x="377" y="223"/>
                    </a:lnTo>
                    <a:lnTo>
                      <a:pt x="377" y="223"/>
                    </a:lnTo>
                    <a:lnTo>
                      <a:pt x="378" y="223"/>
                    </a:lnTo>
                    <a:lnTo>
                      <a:pt x="378" y="223"/>
                    </a:lnTo>
                    <a:lnTo>
                      <a:pt x="380" y="222"/>
                    </a:lnTo>
                    <a:lnTo>
                      <a:pt x="380" y="222"/>
                    </a:lnTo>
                    <a:lnTo>
                      <a:pt x="380" y="222"/>
                    </a:lnTo>
                    <a:lnTo>
                      <a:pt x="380" y="222"/>
                    </a:lnTo>
                    <a:lnTo>
                      <a:pt x="377" y="222"/>
                    </a:lnTo>
                    <a:lnTo>
                      <a:pt x="377" y="222"/>
                    </a:lnTo>
                    <a:lnTo>
                      <a:pt x="372" y="222"/>
                    </a:lnTo>
                    <a:lnTo>
                      <a:pt x="372" y="222"/>
                    </a:lnTo>
                    <a:lnTo>
                      <a:pt x="370" y="222"/>
                    </a:lnTo>
                    <a:lnTo>
                      <a:pt x="370" y="222"/>
                    </a:lnTo>
                    <a:lnTo>
                      <a:pt x="370" y="220"/>
                    </a:lnTo>
                    <a:lnTo>
                      <a:pt x="370" y="220"/>
                    </a:lnTo>
                    <a:lnTo>
                      <a:pt x="370" y="216"/>
                    </a:lnTo>
                    <a:lnTo>
                      <a:pt x="375" y="215"/>
                    </a:lnTo>
                    <a:lnTo>
                      <a:pt x="375" y="215"/>
                    </a:lnTo>
                    <a:lnTo>
                      <a:pt x="377" y="213"/>
                    </a:lnTo>
                    <a:lnTo>
                      <a:pt x="377" y="213"/>
                    </a:lnTo>
                    <a:lnTo>
                      <a:pt x="378" y="213"/>
                    </a:lnTo>
                    <a:lnTo>
                      <a:pt x="378" y="213"/>
                    </a:lnTo>
                    <a:lnTo>
                      <a:pt x="378" y="213"/>
                    </a:lnTo>
                    <a:lnTo>
                      <a:pt x="378" y="213"/>
                    </a:lnTo>
                    <a:lnTo>
                      <a:pt x="378" y="213"/>
                    </a:lnTo>
                    <a:lnTo>
                      <a:pt x="380" y="213"/>
                    </a:lnTo>
                    <a:lnTo>
                      <a:pt x="380" y="213"/>
                    </a:lnTo>
                    <a:lnTo>
                      <a:pt x="380" y="211"/>
                    </a:lnTo>
                    <a:lnTo>
                      <a:pt x="380" y="211"/>
                    </a:lnTo>
                    <a:lnTo>
                      <a:pt x="380" y="211"/>
                    </a:lnTo>
                    <a:lnTo>
                      <a:pt x="380" y="211"/>
                    </a:lnTo>
                    <a:lnTo>
                      <a:pt x="380" y="211"/>
                    </a:lnTo>
                    <a:lnTo>
                      <a:pt x="380" y="211"/>
                    </a:lnTo>
                    <a:lnTo>
                      <a:pt x="378" y="211"/>
                    </a:lnTo>
                    <a:lnTo>
                      <a:pt x="377" y="213"/>
                    </a:lnTo>
                    <a:lnTo>
                      <a:pt x="377" y="213"/>
                    </a:lnTo>
                    <a:lnTo>
                      <a:pt x="377" y="213"/>
                    </a:lnTo>
                    <a:lnTo>
                      <a:pt x="377" y="213"/>
                    </a:lnTo>
                    <a:lnTo>
                      <a:pt x="377" y="213"/>
                    </a:lnTo>
                    <a:lnTo>
                      <a:pt x="375" y="213"/>
                    </a:lnTo>
                    <a:lnTo>
                      <a:pt x="375" y="213"/>
                    </a:lnTo>
                    <a:lnTo>
                      <a:pt x="373" y="215"/>
                    </a:lnTo>
                    <a:lnTo>
                      <a:pt x="372" y="215"/>
                    </a:lnTo>
                    <a:lnTo>
                      <a:pt x="372" y="215"/>
                    </a:lnTo>
                    <a:lnTo>
                      <a:pt x="368" y="215"/>
                    </a:lnTo>
                    <a:lnTo>
                      <a:pt x="368" y="215"/>
                    </a:lnTo>
                    <a:lnTo>
                      <a:pt x="368" y="215"/>
                    </a:lnTo>
                    <a:lnTo>
                      <a:pt x="368" y="215"/>
                    </a:lnTo>
                    <a:lnTo>
                      <a:pt x="366" y="215"/>
                    </a:lnTo>
                    <a:lnTo>
                      <a:pt x="366" y="215"/>
                    </a:lnTo>
                    <a:lnTo>
                      <a:pt x="366" y="215"/>
                    </a:lnTo>
                    <a:lnTo>
                      <a:pt x="365" y="215"/>
                    </a:lnTo>
                    <a:lnTo>
                      <a:pt x="365" y="213"/>
                    </a:lnTo>
                    <a:lnTo>
                      <a:pt x="365" y="213"/>
                    </a:lnTo>
                    <a:lnTo>
                      <a:pt x="366" y="211"/>
                    </a:lnTo>
                    <a:lnTo>
                      <a:pt x="366" y="210"/>
                    </a:lnTo>
                    <a:lnTo>
                      <a:pt x="366" y="210"/>
                    </a:lnTo>
                    <a:lnTo>
                      <a:pt x="368" y="210"/>
                    </a:lnTo>
                    <a:lnTo>
                      <a:pt x="368" y="210"/>
                    </a:lnTo>
                    <a:lnTo>
                      <a:pt x="368" y="210"/>
                    </a:lnTo>
                    <a:lnTo>
                      <a:pt x="368" y="210"/>
                    </a:lnTo>
                    <a:lnTo>
                      <a:pt x="366" y="210"/>
                    </a:lnTo>
                    <a:lnTo>
                      <a:pt x="366" y="210"/>
                    </a:lnTo>
                    <a:lnTo>
                      <a:pt x="366" y="210"/>
                    </a:lnTo>
                    <a:lnTo>
                      <a:pt x="363" y="211"/>
                    </a:lnTo>
                    <a:lnTo>
                      <a:pt x="363" y="211"/>
                    </a:lnTo>
                    <a:lnTo>
                      <a:pt x="361" y="210"/>
                    </a:lnTo>
                    <a:lnTo>
                      <a:pt x="361" y="210"/>
                    </a:lnTo>
                    <a:lnTo>
                      <a:pt x="361" y="210"/>
                    </a:lnTo>
                    <a:lnTo>
                      <a:pt x="360" y="208"/>
                    </a:lnTo>
                    <a:lnTo>
                      <a:pt x="360" y="208"/>
                    </a:lnTo>
                    <a:lnTo>
                      <a:pt x="360" y="208"/>
                    </a:lnTo>
                    <a:lnTo>
                      <a:pt x="360" y="208"/>
                    </a:lnTo>
                    <a:lnTo>
                      <a:pt x="360" y="208"/>
                    </a:lnTo>
                    <a:lnTo>
                      <a:pt x="358" y="208"/>
                    </a:lnTo>
                    <a:lnTo>
                      <a:pt x="358" y="208"/>
                    </a:lnTo>
                    <a:lnTo>
                      <a:pt x="356" y="208"/>
                    </a:lnTo>
                    <a:lnTo>
                      <a:pt x="354" y="206"/>
                    </a:lnTo>
                    <a:lnTo>
                      <a:pt x="354" y="206"/>
                    </a:lnTo>
                    <a:lnTo>
                      <a:pt x="354" y="206"/>
                    </a:lnTo>
                    <a:lnTo>
                      <a:pt x="354" y="204"/>
                    </a:lnTo>
                    <a:lnTo>
                      <a:pt x="354" y="204"/>
                    </a:lnTo>
                    <a:lnTo>
                      <a:pt x="354" y="204"/>
                    </a:lnTo>
                    <a:lnTo>
                      <a:pt x="354" y="204"/>
                    </a:lnTo>
                    <a:lnTo>
                      <a:pt x="353" y="203"/>
                    </a:lnTo>
                    <a:lnTo>
                      <a:pt x="353" y="203"/>
                    </a:lnTo>
                    <a:lnTo>
                      <a:pt x="351" y="199"/>
                    </a:lnTo>
                    <a:lnTo>
                      <a:pt x="351" y="199"/>
                    </a:lnTo>
                    <a:lnTo>
                      <a:pt x="349" y="199"/>
                    </a:lnTo>
                    <a:lnTo>
                      <a:pt x="349" y="199"/>
                    </a:lnTo>
                    <a:lnTo>
                      <a:pt x="348" y="199"/>
                    </a:lnTo>
                    <a:lnTo>
                      <a:pt x="348" y="201"/>
                    </a:lnTo>
                    <a:lnTo>
                      <a:pt x="348" y="201"/>
                    </a:lnTo>
                    <a:lnTo>
                      <a:pt x="346" y="201"/>
                    </a:lnTo>
                    <a:lnTo>
                      <a:pt x="346" y="201"/>
                    </a:lnTo>
                    <a:lnTo>
                      <a:pt x="348" y="204"/>
                    </a:lnTo>
                    <a:lnTo>
                      <a:pt x="348" y="204"/>
                    </a:lnTo>
                    <a:lnTo>
                      <a:pt x="344" y="206"/>
                    </a:lnTo>
                    <a:lnTo>
                      <a:pt x="344" y="206"/>
                    </a:lnTo>
                    <a:lnTo>
                      <a:pt x="344" y="206"/>
                    </a:lnTo>
                    <a:lnTo>
                      <a:pt x="344" y="206"/>
                    </a:lnTo>
                    <a:lnTo>
                      <a:pt x="341" y="204"/>
                    </a:lnTo>
                    <a:lnTo>
                      <a:pt x="341" y="204"/>
                    </a:lnTo>
                    <a:lnTo>
                      <a:pt x="341" y="204"/>
                    </a:lnTo>
                    <a:lnTo>
                      <a:pt x="341" y="204"/>
                    </a:lnTo>
                    <a:lnTo>
                      <a:pt x="341" y="206"/>
                    </a:lnTo>
                    <a:lnTo>
                      <a:pt x="341" y="206"/>
                    </a:lnTo>
                    <a:lnTo>
                      <a:pt x="342" y="206"/>
                    </a:lnTo>
                    <a:lnTo>
                      <a:pt x="342" y="208"/>
                    </a:lnTo>
                    <a:lnTo>
                      <a:pt x="342" y="206"/>
                    </a:lnTo>
                    <a:lnTo>
                      <a:pt x="342" y="206"/>
                    </a:lnTo>
                    <a:lnTo>
                      <a:pt x="344" y="208"/>
                    </a:lnTo>
                    <a:lnTo>
                      <a:pt x="344" y="208"/>
                    </a:lnTo>
                    <a:lnTo>
                      <a:pt x="348" y="210"/>
                    </a:lnTo>
                    <a:lnTo>
                      <a:pt x="348" y="210"/>
                    </a:lnTo>
                    <a:lnTo>
                      <a:pt x="348" y="213"/>
                    </a:lnTo>
                    <a:lnTo>
                      <a:pt x="348" y="213"/>
                    </a:lnTo>
                    <a:lnTo>
                      <a:pt x="346" y="213"/>
                    </a:lnTo>
                    <a:lnTo>
                      <a:pt x="344" y="215"/>
                    </a:lnTo>
                    <a:lnTo>
                      <a:pt x="344" y="215"/>
                    </a:lnTo>
                    <a:lnTo>
                      <a:pt x="344" y="215"/>
                    </a:lnTo>
                    <a:lnTo>
                      <a:pt x="341" y="216"/>
                    </a:lnTo>
                    <a:lnTo>
                      <a:pt x="341" y="216"/>
                    </a:lnTo>
                    <a:lnTo>
                      <a:pt x="341" y="216"/>
                    </a:lnTo>
                    <a:lnTo>
                      <a:pt x="339" y="216"/>
                    </a:lnTo>
                    <a:lnTo>
                      <a:pt x="339" y="216"/>
                    </a:lnTo>
                    <a:lnTo>
                      <a:pt x="337" y="218"/>
                    </a:lnTo>
                    <a:lnTo>
                      <a:pt x="337" y="218"/>
                    </a:lnTo>
                    <a:lnTo>
                      <a:pt x="336" y="216"/>
                    </a:lnTo>
                    <a:lnTo>
                      <a:pt x="336" y="216"/>
                    </a:lnTo>
                    <a:lnTo>
                      <a:pt x="334" y="215"/>
                    </a:lnTo>
                    <a:lnTo>
                      <a:pt x="334" y="215"/>
                    </a:lnTo>
                    <a:lnTo>
                      <a:pt x="330" y="210"/>
                    </a:lnTo>
                    <a:lnTo>
                      <a:pt x="330" y="210"/>
                    </a:lnTo>
                    <a:lnTo>
                      <a:pt x="329" y="210"/>
                    </a:lnTo>
                    <a:lnTo>
                      <a:pt x="329" y="208"/>
                    </a:lnTo>
                    <a:lnTo>
                      <a:pt x="329" y="208"/>
                    </a:lnTo>
                    <a:lnTo>
                      <a:pt x="329" y="210"/>
                    </a:lnTo>
                    <a:lnTo>
                      <a:pt x="329" y="210"/>
                    </a:lnTo>
                    <a:lnTo>
                      <a:pt x="329" y="210"/>
                    </a:lnTo>
                    <a:lnTo>
                      <a:pt x="329" y="210"/>
                    </a:lnTo>
                    <a:lnTo>
                      <a:pt x="330" y="211"/>
                    </a:lnTo>
                    <a:lnTo>
                      <a:pt x="330" y="211"/>
                    </a:lnTo>
                    <a:lnTo>
                      <a:pt x="330" y="215"/>
                    </a:lnTo>
                    <a:lnTo>
                      <a:pt x="330" y="215"/>
                    </a:lnTo>
                    <a:lnTo>
                      <a:pt x="330" y="215"/>
                    </a:lnTo>
                    <a:lnTo>
                      <a:pt x="330" y="215"/>
                    </a:lnTo>
                    <a:lnTo>
                      <a:pt x="332" y="216"/>
                    </a:lnTo>
                    <a:lnTo>
                      <a:pt x="332" y="216"/>
                    </a:lnTo>
                    <a:lnTo>
                      <a:pt x="332" y="216"/>
                    </a:lnTo>
                    <a:lnTo>
                      <a:pt x="332" y="216"/>
                    </a:lnTo>
                    <a:lnTo>
                      <a:pt x="334" y="218"/>
                    </a:lnTo>
                    <a:lnTo>
                      <a:pt x="334" y="218"/>
                    </a:lnTo>
                    <a:lnTo>
                      <a:pt x="336" y="220"/>
                    </a:lnTo>
                    <a:lnTo>
                      <a:pt x="336" y="222"/>
                    </a:lnTo>
                    <a:lnTo>
                      <a:pt x="336" y="222"/>
                    </a:lnTo>
                    <a:lnTo>
                      <a:pt x="336" y="222"/>
                    </a:lnTo>
                    <a:lnTo>
                      <a:pt x="341" y="222"/>
                    </a:lnTo>
                    <a:lnTo>
                      <a:pt x="342" y="222"/>
                    </a:lnTo>
                    <a:lnTo>
                      <a:pt x="344" y="222"/>
                    </a:lnTo>
                    <a:lnTo>
                      <a:pt x="344" y="222"/>
                    </a:lnTo>
                    <a:lnTo>
                      <a:pt x="346" y="225"/>
                    </a:lnTo>
                    <a:lnTo>
                      <a:pt x="346" y="225"/>
                    </a:lnTo>
                    <a:lnTo>
                      <a:pt x="348" y="227"/>
                    </a:lnTo>
                    <a:lnTo>
                      <a:pt x="348" y="227"/>
                    </a:lnTo>
                    <a:lnTo>
                      <a:pt x="348" y="228"/>
                    </a:lnTo>
                    <a:lnTo>
                      <a:pt x="348" y="228"/>
                    </a:lnTo>
                    <a:lnTo>
                      <a:pt x="348" y="230"/>
                    </a:lnTo>
                    <a:lnTo>
                      <a:pt x="348" y="230"/>
                    </a:lnTo>
                    <a:lnTo>
                      <a:pt x="349" y="230"/>
                    </a:lnTo>
                    <a:lnTo>
                      <a:pt x="349" y="230"/>
                    </a:lnTo>
                    <a:lnTo>
                      <a:pt x="349" y="232"/>
                    </a:lnTo>
                    <a:lnTo>
                      <a:pt x="349" y="232"/>
                    </a:lnTo>
                    <a:lnTo>
                      <a:pt x="351" y="234"/>
                    </a:lnTo>
                    <a:lnTo>
                      <a:pt x="351" y="234"/>
                    </a:lnTo>
                    <a:lnTo>
                      <a:pt x="351" y="235"/>
                    </a:lnTo>
                    <a:lnTo>
                      <a:pt x="351" y="235"/>
                    </a:lnTo>
                    <a:lnTo>
                      <a:pt x="351" y="237"/>
                    </a:lnTo>
                    <a:lnTo>
                      <a:pt x="351" y="237"/>
                    </a:lnTo>
                    <a:lnTo>
                      <a:pt x="351" y="237"/>
                    </a:lnTo>
                    <a:lnTo>
                      <a:pt x="353" y="239"/>
                    </a:lnTo>
                    <a:lnTo>
                      <a:pt x="353" y="239"/>
                    </a:lnTo>
                    <a:lnTo>
                      <a:pt x="353" y="239"/>
                    </a:lnTo>
                    <a:lnTo>
                      <a:pt x="353" y="239"/>
                    </a:lnTo>
                    <a:lnTo>
                      <a:pt x="353" y="239"/>
                    </a:lnTo>
                    <a:lnTo>
                      <a:pt x="358" y="239"/>
                    </a:lnTo>
                    <a:lnTo>
                      <a:pt x="358" y="239"/>
                    </a:lnTo>
                    <a:lnTo>
                      <a:pt x="358" y="239"/>
                    </a:lnTo>
                    <a:lnTo>
                      <a:pt x="360" y="239"/>
                    </a:lnTo>
                    <a:lnTo>
                      <a:pt x="360" y="239"/>
                    </a:lnTo>
                    <a:lnTo>
                      <a:pt x="360" y="239"/>
                    </a:lnTo>
                    <a:lnTo>
                      <a:pt x="361" y="240"/>
                    </a:lnTo>
                    <a:lnTo>
                      <a:pt x="361" y="240"/>
                    </a:lnTo>
                    <a:lnTo>
                      <a:pt x="361" y="242"/>
                    </a:lnTo>
                    <a:lnTo>
                      <a:pt x="361" y="242"/>
                    </a:lnTo>
                    <a:lnTo>
                      <a:pt x="361" y="244"/>
                    </a:lnTo>
                    <a:lnTo>
                      <a:pt x="361" y="244"/>
                    </a:lnTo>
                    <a:lnTo>
                      <a:pt x="361" y="244"/>
                    </a:lnTo>
                    <a:lnTo>
                      <a:pt x="363" y="244"/>
                    </a:lnTo>
                    <a:lnTo>
                      <a:pt x="365" y="244"/>
                    </a:lnTo>
                    <a:lnTo>
                      <a:pt x="365" y="244"/>
                    </a:lnTo>
                    <a:lnTo>
                      <a:pt x="365" y="242"/>
                    </a:lnTo>
                    <a:lnTo>
                      <a:pt x="366" y="240"/>
                    </a:lnTo>
                    <a:lnTo>
                      <a:pt x="366" y="240"/>
                    </a:lnTo>
                    <a:lnTo>
                      <a:pt x="366" y="240"/>
                    </a:lnTo>
                    <a:lnTo>
                      <a:pt x="368" y="242"/>
                    </a:lnTo>
                    <a:lnTo>
                      <a:pt x="368" y="242"/>
                    </a:lnTo>
                    <a:lnTo>
                      <a:pt x="370" y="244"/>
                    </a:lnTo>
                    <a:lnTo>
                      <a:pt x="370" y="244"/>
                    </a:lnTo>
                    <a:lnTo>
                      <a:pt x="372" y="246"/>
                    </a:lnTo>
                    <a:lnTo>
                      <a:pt x="372" y="246"/>
                    </a:lnTo>
                    <a:lnTo>
                      <a:pt x="372" y="247"/>
                    </a:lnTo>
                    <a:lnTo>
                      <a:pt x="372" y="247"/>
                    </a:lnTo>
                    <a:lnTo>
                      <a:pt x="372" y="247"/>
                    </a:lnTo>
                    <a:lnTo>
                      <a:pt x="372" y="247"/>
                    </a:lnTo>
                    <a:lnTo>
                      <a:pt x="373" y="249"/>
                    </a:lnTo>
                    <a:lnTo>
                      <a:pt x="373" y="251"/>
                    </a:lnTo>
                    <a:lnTo>
                      <a:pt x="373" y="251"/>
                    </a:lnTo>
                    <a:lnTo>
                      <a:pt x="375" y="251"/>
                    </a:lnTo>
                    <a:lnTo>
                      <a:pt x="377" y="251"/>
                    </a:lnTo>
                    <a:lnTo>
                      <a:pt x="375" y="252"/>
                    </a:lnTo>
                    <a:lnTo>
                      <a:pt x="375" y="252"/>
                    </a:lnTo>
                    <a:lnTo>
                      <a:pt x="375" y="254"/>
                    </a:lnTo>
                    <a:lnTo>
                      <a:pt x="375" y="254"/>
                    </a:lnTo>
                    <a:lnTo>
                      <a:pt x="375" y="254"/>
                    </a:lnTo>
                    <a:lnTo>
                      <a:pt x="375" y="256"/>
                    </a:lnTo>
                    <a:lnTo>
                      <a:pt x="375" y="256"/>
                    </a:lnTo>
                    <a:lnTo>
                      <a:pt x="375" y="256"/>
                    </a:lnTo>
                    <a:lnTo>
                      <a:pt x="378" y="259"/>
                    </a:lnTo>
                    <a:lnTo>
                      <a:pt x="380" y="259"/>
                    </a:lnTo>
                    <a:lnTo>
                      <a:pt x="380" y="259"/>
                    </a:lnTo>
                    <a:lnTo>
                      <a:pt x="382" y="261"/>
                    </a:lnTo>
                    <a:lnTo>
                      <a:pt x="383" y="263"/>
                    </a:lnTo>
                    <a:lnTo>
                      <a:pt x="383" y="264"/>
                    </a:lnTo>
                    <a:lnTo>
                      <a:pt x="383" y="264"/>
                    </a:lnTo>
                    <a:lnTo>
                      <a:pt x="383" y="266"/>
                    </a:lnTo>
                    <a:lnTo>
                      <a:pt x="383" y="266"/>
                    </a:lnTo>
                    <a:lnTo>
                      <a:pt x="383" y="268"/>
                    </a:lnTo>
                    <a:lnTo>
                      <a:pt x="383" y="268"/>
                    </a:lnTo>
                    <a:lnTo>
                      <a:pt x="387" y="268"/>
                    </a:lnTo>
                    <a:lnTo>
                      <a:pt x="387" y="268"/>
                    </a:lnTo>
                    <a:lnTo>
                      <a:pt x="387" y="270"/>
                    </a:lnTo>
                    <a:lnTo>
                      <a:pt x="387" y="270"/>
                    </a:lnTo>
                    <a:lnTo>
                      <a:pt x="389" y="270"/>
                    </a:lnTo>
                    <a:lnTo>
                      <a:pt x="389" y="270"/>
                    </a:lnTo>
                    <a:lnTo>
                      <a:pt x="390" y="271"/>
                    </a:lnTo>
                    <a:lnTo>
                      <a:pt x="392" y="275"/>
                    </a:lnTo>
                    <a:lnTo>
                      <a:pt x="392" y="275"/>
                    </a:lnTo>
                    <a:lnTo>
                      <a:pt x="390" y="277"/>
                    </a:lnTo>
                    <a:lnTo>
                      <a:pt x="389" y="278"/>
                    </a:lnTo>
                    <a:lnTo>
                      <a:pt x="389" y="277"/>
                    </a:lnTo>
                    <a:lnTo>
                      <a:pt x="389" y="278"/>
                    </a:lnTo>
                    <a:lnTo>
                      <a:pt x="389" y="278"/>
                    </a:lnTo>
                    <a:lnTo>
                      <a:pt x="389" y="278"/>
                    </a:lnTo>
                    <a:lnTo>
                      <a:pt x="389" y="278"/>
                    </a:lnTo>
                    <a:lnTo>
                      <a:pt x="389" y="280"/>
                    </a:lnTo>
                    <a:lnTo>
                      <a:pt x="389" y="280"/>
                    </a:lnTo>
                    <a:lnTo>
                      <a:pt x="385" y="282"/>
                    </a:lnTo>
                    <a:lnTo>
                      <a:pt x="385" y="282"/>
                    </a:lnTo>
                    <a:lnTo>
                      <a:pt x="383" y="282"/>
                    </a:lnTo>
                    <a:lnTo>
                      <a:pt x="383" y="282"/>
                    </a:lnTo>
                    <a:lnTo>
                      <a:pt x="382" y="278"/>
                    </a:lnTo>
                    <a:lnTo>
                      <a:pt x="382" y="278"/>
                    </a:lnTo>
                    <a:lnTo>
                      <a:pt x="380" y="278"/>
                    </a:lnTo>
                    <a:lnTo>
                      <a:pt x="380" y="278"/>
                    </a:lnTo>
                    <a:lnTo>
                      <a:pt x="380" y="277"/>
                    </a:lnTo>
                    <a:lnTo>
                      <a:pt x="380" y="277"/>
                    </a:lnTo>
                    <a:lnTo>
                      <a:pt x="380" y="277"/>
                    </a:lnTo>
                    <a:lnTo>
                      <a:pt x="380" y="277"/>
                    </a:lnTo>
                    <a:lnTo>
                      <a:pt x="380" y="278"/>
                    </a:lnTo>
                    <a:lnTo>
                      <a:pt x="380" y="278"/>
                    </a:lnTo>
                    <a:lnTo>
                      <a:pt x="380" y="280"/>
                    </a:lnTo>
                    <a:lnTo>
                      <a:pt x="380" y="282"/>
                    </a:lnTo>
                    <a:lnTo>
                      <a:pt x="380" y="282"/>
                    </a:lnTo>
                    <a:lnTo>
                      <a:pt x="380" y="282"/>
                    </a:lnTo>
                    <a:lnTo>
                      <a:pt x="380" y="282"/>
                    </a:lnTo>
                    <a:lnTo>
                      <a:pt x="380" y="282"/>
                    </a:lnTo>
                    <a:lnTo>
                      <a:pt x="382" y="283"/>
                    </a:lnTo>
                    <a:lnTo>
                      <a:pt x="383" y="285"/>
                    </a:lnTo>
                    <a:lnTo>
                      <a:pt x="383" y="285"/>
                    </a:lnTo>
                    <a:lnTo>
                      <a:pt x="383" y="289"/>
                    </a:lnTo>
                    <a:lnTo>
                      <a:pt x="383" y="289"/>
                    </a:lnTo>
                    <a:lnTo>
                      <a:pt x="382" y="290"/>
                    </a:lnTo>
                    <a:lnTo>
                      <a:pt x="380" y="290"/>
                    </a:lnTo>
                    <a:lnTo>
                      <a:pt x="380" y="290"/>
                    </a:lnTo>
                    <a:lnTo>
                      <a:pt x="378" y="290"/>
                    </a:lnTo>
                    <a:lnTo>
                      <a:pt x="378" y="290"/>
                    </a:lnTo>
                    <a:lnTo>
                      <a:pt x="377" y="289"/>
                    </a:lnTo>
                    <a:lnTo>
                      <a:pt x="377" y="289"/>
                    </a:lnTo>
                    <a:lnTo>
                      <a:pt x="375" y="290"/>
                    </a:lnTo>
                    <a:lnTo>
                      <a:pt x="375" y="290"/>
                    </a:lnTo>
                    <a:lnTo>
                      <a:pt x="373" y="292"/>
                    </a:lnTo>
                    <a:lnTo>
                      <a:pt x="373" y="292"/>
                    </a:lnTo>
                    <a:lnTo>
                      <a:pt x="372" y="290"/>
                    </a:lnTo>
                    <a:lnTo>
                      <a:pt x="372" y="290"/>
                    </a:lnTo>
                    <a:lnTo>
                      <a:pt x="370" y="290"/>
                    </a:lnTo>
                    <a:lnTo>
                      <a:pt x="370" y="290"/>
                    </a:lnTo>
                    <a:lnTo>
                      <a:pt x="368" y="290"/>
                    </a:lnTo>
                    <a:lnTo>
                      <a:pt x="368" y="290"/>
                    </a:lnTo>
                    <a:lnTo>
                      <a:pt x="368" y="290"/>
                    </a:lnTo>
                    <a:lnTo>
                      <a:pt x="365" y="289"/>
                    </a:lnTo>
                    <a:lnTo>
                      <a:pt x="365" y="289"/>
                    </a:lnTo>
                    <a:lnTo>
                      <a:pt x="365" y="287"/>
                    </a:lnTo>
                    <a:lnTo>
                      <a:pt x="363" y="289"/>
                    </a:lnTo>
                    <a:lnTo>
                      <a:pt x="363" y="289"/>
                    </a:lnTo>
                    <a:lnTo>
                      <a:pt x="361" y="289"/>
                    </a:lnTo>
                    <a:lnTo>
                      <a:pt x="361" y="289"/>
                    </a:lnTo>
                    <a:lnTo>
                      <a:pt x="360" y="289"/>
                    </a:lnTo>
                    <a:lnTo>
                      <a:pt x="360" y="289"/>
                    </a:lnTo>
                    <a:lnTo>
                      <a:pt x="358" y="287"/>
                    </a:lnTo>
                    <a:lnTo>
                      <a:pt x="358" y="287"/>
                    </a:lnTo>
                    <a:lnTo>
                      <a:pt x="356" y="285"/>
                    </a:lnTo>
                    <a:lnTo>
                      <a:pt x="356" y="285"/>
                    </a:lnTo>
                    <a:lnTo>
                      <a:pt x="356" y="285"/>
                    </a:lnTo>
                    <a:lnTo>
                      <a:pt x="356" y="285"/>
                    </a:lnTo>
                    <a:lnTo>
                      <a:pt x="356" y="285"/>
                    </a:lnTo>
                    <a:lnTo>
                      <a:pt x="356" y="287"/>
                    </a:lnTo>
                    <a:lnTo>
                      <a:pt x="354" y="287"/>
                    </a:lnTo>
                    <a:lnTo>
                      <a:pt x="354" y="287"/>
                    </a:lnTo>
                    <a:lnTo>
                      <a:pt x="354" y="287"/>
                    </a:lnTo>
                    <a:lnTo>
                      <a:pt x="354" y="287"/>
                    </a:lnTo>
                    <a:lnTo>
                      <a:pt x="353" y="287"/>
                    </a:lnTo>
                    <a:lnTo>
                      <a:pt x="351" y="287"/>
                    </a:lnTo>
                    <a:lnTo>
                      <a:pt x="351" y="285"/>
                    </a:lnTo>
                    <a:lnTo>
                      <a:pt x="351" y="285"/>
                    </a:lnTo>
                    <a:lnTo>
                      <a:pt x="351" y="283"/>
                    </a:lnTo>
                    <a:lnTo>
                      <a:pt x="351" y="283"/>
                    </a:lnTo>
                    <a:lnTo>
                      <a:pt x="351" y="283"/>
                    </a:lnTo>
                    <a:lnTo>
                      <a:pt x="351" y="283"/>
                    </a:lnTo>
                    <a:lnTo>
                      <a:pt x="349" y="282"/>
                    </a:lnTo>
                    <a:lnTo>
                      <a:pt x="349" y="282"/>
                    </a:lnTo>
                    <a:lnTo>
                      <a:pt x="349" y="282"/>
                    </a:lnTo>
                    <a:lnTo>
                      <a:pt x="349" y="280"/>
                    </a:lnTo>
                    <a:lnTo>
                      <a:pt x="349" y="280"/>
                    </a:lnTo>
                    <a:lnTo>
                      <a:pt x="349" y="280"/>
                    </a:lnTo>
                    <a:lnTo>
                      <a:pt x="349" y="280"/>
                    </a:lnTo>
                    <a:lnTo>
                      <a:pt x="349" y="280"/>
                    </a:lnTo>
                    <a:lnTo>
                      <a:pt x="348" y="280"/>
                    </a:lnTo>
                    <a:lnTo>
                      <a:pt x="346" y="282"/>
                    </a:lnTo>
                    <a:lnTo>
                      <a:pt x="346" y="280"/>
                    </a:lnTo>
                    <a:lnTo>
                      <a:pt x="346" y="280"/>
                    </a:lnTo>
                    <a:lnTo>
                      <a:pt x="344" y="280"/>
                    </a:lnTo>
                    <a:lnTo>
                      <a:pt x="344" y="280"/>
                    </a:lnTo>
                    <a:lnTo>
                      <a:pt x="342" y="278"/>
                    </a:lnTo>
                    <a:lnTo>
                      <a:pt x="342" y="278"/>
                    </a:lnTo>
                    <a:lnTo>
                      <a:pt x="342" y="278"/>
                    </a:lnTo>
                    <a:lnTo>
                      <a:pt x="341" y="277"/>
                    </a:lnTo>
                    <a:lnTo>
                      <a:pt x="341" y="277"/>
                    </a:lnTo>
                    <a:lnTo>
                      <a:pt x="341" y="277"/>
                    </a:lnTo>
                    <a:lnTo>
                      <a:pt x="339" y="275"/>
                    </a:lnTo>
                    <a:lnTo>
                      <a:pt x="339" y="275"/>
                    </a:lnTo>
                    <a:lnTo>
                      <a:pt x="337" y="275"/>
                    </a:lnTo>
                    <a:lnTo>
                      <a:pt x="337" y="275"/>
                    </a:lnTo>
                    <a:lnTo>
                      <a:pt x="337" y="277"/>
                    </a:lnTo>
                    <a:lnTo>
                      <a:pt x="337" y="277"/>
                    </a:lnTo>
                    <a:lnTo>
                      <a:pt x="336" y="277"/>
                    </a:lnTo>
                    <a:lnTo>
                      <a:pt x="336" y="277"/>
                    </a:lnTo>
                    <a:lnTo>
                      <a:pt x="334" y="275"/>
                    </a:lnTo>
                    <a:lnTo>
                      <a:pt x="334" y="275"/>
                    </a:lnTo>
                    <a:lnTo>
                      <a:pt x="332" y="275"/>
                    </a:lnTo>
                    <a:lnTo>
                      <a:pt x="332" y="275"/>
                    </a:lnTo>
                    <a:lnTo>
                      <a:pt x="332" y="275"/>
                    </a:lnTo>
                    <a:lnTo>
                      <a:pt x="327" y="273"/>
                    </a:lnTo>
                    <a:lnTo>
                      <a:pt x="327" y="273"/>
                    </a:lnTo>
                    <a:lnTo>
                      <a:pt x="327" y="271"/>
                    </a:lnTo>
                    <a:lnTo>
                      <a:pt x="327" y="271"/>
                    </a:lnTo>
                    <a:lnTo>
                      <a:pt x="325" y="271"/>
                    </a:lnTo>
                    <a:lnTo>
                      <a:pt x="325" y="271"/>
                    </a:lnTo>
                    <a:lnTo>
                      <a:pt x="324" y="270"/>
                    </a:lnTo>
                    <a:lnTo>
                      <a:pt x="324" y="270"/>
                    </a:lnTo>
                    <a:lnTo>
                      <a:pt x="332" y="278"/>
                    </a:lnTo>
                    <a:lnTo>
                      <a:pt x="332" y="278"/>
                    </a:lnTo>
                    <a:lnTo>
                      <a:pt x="342" y="285"/>
                    </a:lnTo>
                    <a:lnTo>
                      <a:pt x="342" y="285"/>
                    </a:lnTo>
                    <a:lnTo>
                      <a:pt x="346" y="287"/>
                    </a:lnTo>
                    <a:lnTo>
                      <a:pt x="346" y="287"/>
                    </a:lnTo>
                    <a:lnTo>
                      <a:pt x="349" y="290"/>
                    </a:lnTo>
                    <a:lnTo>
                      <a:pt x="349" y="290"/>
                    </a:lnTo>
                    <a:lnTo>
                      <a:pt x="358" y="297"/>
                    </a:lnTo>
                    <a:lnTo>
                      <a:pt x="358" y="297"/>
                    </a:lnTo>
                    <a:lnTo>
                      <a:pt x="358" y="299"/>
                    </a:lnTo>
                    <a:lnTo>
                      <a:pt x="358" y="299"/>
                    </a:lnTo>
                    <a:lnTo>
                      <a:pt x="363" y="306"/>
                    </a:lnTo>
                    <a:lnTo>
                      <a:pt x="363" y="306"/>
                    </a:lnTo>
                    <a:lnTo>
                      <a:pt x="363" y="307"/>
                    </a:lnTo>
                    <a:lnTo>
                      <a:pt x="363" y="311"/>
                    </a:lnTo>
                    <a:lnTo>
                      <a:pt x="363" y="311"/>
                    </a:lnTo>
                    <a:lnTo>
                      <a:pt x="361" y="313"/>
                    </a:lnTo>
                    <a:lnTo>
                      <a:pt x="360" y="313"/>
                    </a:lnTo>
                    <a:lnTo>
                      <a:pt x="360" y="313"/>
                    </a:lnTo>
                    <a:lnTo>
                      <a:pt x="356" y="314"/>
                    </a:lnTo>
                    <a:close/>
                    <a:moveTo>
                      <a:pt x="281" y="198"/>
                    </a:moveTo>
                    <a:lnTo>
                      <a:pt x="281" y="198"/>
                    </a:lnTo>
                    <a:lnTo>
                      <a:pt x="283" y="198"/>
                    </a:lnTo>
                    <a:lnTo>
                      <a:pt x="283" y="198"/>
                    </a:lnTo>
                    <a:lnTo>
                      <a:pt x="284" y="199"/>
                    </a:lnTo>
                    <a:lnTo>
                      <a:pt x="286" y="203"/>
                    </a:lnTo>
                    <a:lnTo>
                      <a:pt x="286" y="203"/>
                    </a:lnTo>
                    <a:lnTo>
                      <a:pt x="286" y="208"/>
                    </a:lnTo>
                    <a:lnTo>
                      <a:pt x="286" y="208"/>
                    </a:lnTo>
                    <a:lnTo>
                      <a:pt x="286" y="208"/>
                    </a:lnTo>
                    <a:lnTo>
                      <a:pt x="286" y="211"/>
                    </a:lnTo>
                    <a:lnTo>
                      <a:pt x="286" y="211"/>
                    </a:lnTo>
                    <a:lnTo>
                      <a:pt x="289" y="210"/>
                    </a:lnTo>
                    <a:lnTo>
                      <a:pt x="289" y="210"/>
                    </a:lnTo>
                    <a:lnTo>
                      <a:pt x="291" y="210"/>
                    </a:lnTo>
                    <a:lnTo>
                      <a:pt x="291" y="210"/>
                    </a:lnTo>
                    <a:lnTo>
                      <a:pt x="291" y="208"/>
                    </a:lnTo>
                    <a:lnTo>
                      <a:pt x="291" y="208"/>
                    </a:lnTo>
                    <a:lnTo>
                      <a:pt x="295" y="206"/>
                    </a:lnTo>
                    <a:lnTo>
                      <a:pt x="295" y="206"/>
                    </a:lnTo>
                    <a:lnTo>
                      <a:pt x="296" y="206"/>
                    </a:lnTo>
                    <a:lnTo>
                      <a:pt x="298" y="206"/>
                    </a:lnTo>
                    <a:lnTo>
                      <a:pt x="298" y="208"/>
                    </a:lnTo>
                    <a:lnTo>
                      <a:pt x="298" y="208"/>
                    </a:lnTo>
                    <a:lnTo>
                      <a:pt x="298" y="206"/>
                    </a:lnTo>
                    <a:lnTo>
                      <a:pt x="298" y="206"/>
                    </a:lnTo>
                    <a:lnTo>
                      <a:pt x="298" y="206"/>
                    </a:lnTo>
                    <a:lnTo>
                      <a:pt x="300" y="206"/>
                    </a:lnTo>
                    <a:lnTo>
                      <a:pt x="300" y="206"/>
                    </a:lnTo>
                    <a:lnTo>
                      <a:pt x="300" y="206"/>
                    </a:lnTo>
                    <a:lnTo>
                      <a:pt x="301" y="206"/>
                    </a:lnTo>
                    <a:lnTo>
                      <a:pt x="301" y="206"/>
                    </a:lnTo>
                    <a:lnTo>
                      <a:pt x="301" y="206"/>
                    </a:lnTo>
                    <a:lnTo>
                      <a:pt x="301" y="206"/>
                    </a:lnTo>
                    <a:lnTo>
                      <a:pt x="303" y="204"/>
                    </a:lnTo>
                    <a:lnTo>
                      <a:pt x="303" y="204"/>
                    </a:lnTo>
                    <a:lnTo>
                      <a:pt x="305" y="206"/>
                    </a:lnTo>
                    <a:lnTo>
                      <a:pt x="305" y="206"/>
                    </a:lnTo>
                    <a:lnTo>
                      <a:pt x="305" y="206"/>
                    </a:lnTo>
                    <a:lnTo>
                      <a:pt x="308" y="206"/>
                    </a:lnTo>
                    <a:lnTo>
                      <a:pt x="308" y="206"/>
                    </a:lnTo>
                    <a:lnTo>
                      <a:pt x="310" y="204"/>
                    </a:lnTo>
                    <a:lnTo>
                      <a:pt x="310" y="204"/>
                    </a:lnTo>
                    <a:lnTo>
                      <a:pt x="312" y="204"/>
                    </a:lnTo>
                    <a:lnTo>
                      <a:pt x="312" y="204"/>
                    </a:lnTo>
                    <a:lnTo>
                      <a:pt x="312" y="204"/>
                    </a:lnTo>
                    <a:lnTo>
                      <a:pt x="310" y="203"/>
                    </a:lnTo>
                    <a:lnTo>
                      <a:pt x="310" y="203"/>
                    </a:lnTo>
                    <a:lnTo>
                      <a:pt x="310" y="203"/>
                    </a:lnTo>
                    <a:lnTo>
                      <a:pt x="310" y="201"/>
                    </a:lnTo>
                    <a:lnTo>
                      <a:pt x="310" y="201"/>
                    </a:lnTo>
                    <a:lnTo>
                      <a:pt x="310" y="201"/>
                    </a:lnTo>
                    <a:lnTo>
                      <a:pt x="308" y="201"/>
                    </a:lnTo>
                    <a:lnTo>
                      <a:pt x="308" y="201"/>
                    </a:lnTo>
                    <a:lnTo>
                      <a:pt x="306" y="199"/>
                    </a:lnTo>
                    <a:lnTo>
                      <a:pt x="306" y="199"/>
                    </a:lnTo>
                    <a:lnTo>
                      <a:pt x="305" y="198"/>
                    </a:lnTo>
                    <a:lnTo>
                      <a:pt x="305" y="198"/>
                    </a:lnTo>
                    <a:lnTo>
                      <a:pt x="303" y="198"/>
                    </a:lnTo>
                    <a:lnTo>
                      <a:pt x="303" y="198"/>
                    </a:lnTo>
                    <a:lnTo>
                      <a:pt x="300" y="196"/>
                    </a:lnTo>
                    <a:lnTo>
                      <a:pt x="298" y="196"/>
                    </a:lnTo>
                    <a:lnTo>
                      <a:pt x="298" y="196"/>
                    </a:lnTo>
                    <a:lnTo>
                      <a:pt x="295" y="196"/>
                    </a:lnTo>
                    <a:lnTo>
                      <a:pt x="291" y="192"/>
                    </a:lnTo>
                    <a:lnTo>
                      <a:pt x="291" y="192"/>
                    </a:lnTo>
                    <a:lnTo>
                      <a:pt x="291" y="192"/>
                    </a:lnTo>
                    <a:lnTo>
                      <a:pt x="289" y="191"/>
                    </a:lnTo>
                    <a:lnTo>
                      <a:pt x="288" y="192"/>
                    </a:lnTo>
                    <a:lnTo>
                      <a:pt x="288" y="192"/>
                    </a:lnTo>
                    <a:lnTo>
                      <a:pt x="286" y="194"/>
                    </a:lnTo>
                    <a:lnTo>
                      <a:pt x="284" y="196"/>
                    </a:lnTo>
                    <a:lnTo>
                      <a:pt x="284" y="196"/>
                    </a:lnTo>
                    <a:lnTo>
                      <a:pt x="281" y="198"/>
                    </a:lnTo>
                    <a:close/>
                    <a:moveTo>
                      <a:pt x="182" y="55"/>
                    </a:moveTo>
                    <a:lnTo>
                      <a:pt x="182" y="55"/>
                    </a:lnTo>
                    <a:lnTo>
                      <a:pt x="183" y="57"/>
                    </a:lnTo>
                    <a:lnTo>
                      <a:pt x="183" y="57"/>
                    </a:lnTo>
                    <a:lnTo>
                      <a:pt x="183" y="57"/>
                    </a:lnTo>
                    <a:lnTo>
                      <a:pt x="183" y="57"/>
                    </a:lnTo>
                    <a:lnTo>
                      <a:pt x="185" y="58"/>
                    </a:lnTo>
                    <a:lnTo>
                      <a:pt x="185" y="58"/>
                    </a:lnTo>
                    <a:lnTo>
                      <a:pt x="187" y="58"/>
                    </a:lnTo>
                    <a:lnTo>
                      <a:pt x="187" y="58"/>
                    </a:lnTo>
                    <a:lnTo>
                      <a:pt x="187" y="58"/>
                    </a:lnTo>
                    <a:lnTo>
                      <a:pt x="187" y="58"/>
                    </a:lnTo>
                    <a:lnTo>
                      <a:pt x="188" y="58"/>
                    </a:lnTo>
                    <a:lnTo>
                      <a:pt x="188" y="58"/>
                    </a:lnTo>
                    <a:lnTo>
                      <a:pt x="185" y="55"/>
                    </a:lnTo>
                    <a:lnTo>
                      <a:pt x="185" y="55"/>
                    </a:lnTo>
                    <a:lnTo>
                      <a:pt x="182" y="53"/>
                    </a:lnTo>
                    <a:lnTo>
                      <a:pt x="182" y="53"/>
                    </a:lnTo>
                    <a:lnTo>
                      <a:pt x="182" y="53"/>
                    </a:lnTo>
                    <a:lnTo>
                      <a:pt x="182" y="53"/>
                    </a:lnTo>
                    <a:lnTo>
                      <a:pt x="182" y="55"/>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15" name="Freeform 599"/>
              <p:cNvSpPr>
                <a:spLocks/>
              </p:cNvSpPr>
              <p:nvPr/>
            </p:nvSpPr>
            <p:spPr bwMode="auto">
              <a:xfrm>
                <a:off x="1354" y="1171"/>
                <a:ext cx="435" cy="314"/>
              </a:xfrm>
              <a:custGeom>
                <a:avLst/>
                <a:gdLst>
                  <a:gd name="T0" fmla="*/ 301 w 435"/>
                  <a:gd name="T1" fmla="*/ 292 h 314"/>
                  <a:gd name="T2" fmla="*/ 276 w 435"/>
                  <a:gd name="T3" fmla="*/ 278 h 314"/>
                  <a:gd name="T4" fmla="*/ 260 w 435"/>
                  <a:gd name="T5" fmla="*/ 261 h 314"/>
                  <a:gd name="T6" fmla="*/ 236 w 435"/>
                  <a:gd name="T7" fmla="*/ 247 h 314"/>
                  <a:gd name="T8" fmla="*/ 180 w 435"/>
                  <a:gd name="T9" fmla="*/ 239 h 314"/>
                  <a:gd name="T10" fmla="*/ 219 w 435"/>
                  <a:gd name="T11" fmla="*/ 232 h 314"/>
                  <a:gd name="T12" fmla="*/ 259 w 435"/>
                  <a:gd name="T13" fmla="*/ 192 h 314"/>
                  <a:gd name="T14" fmla="*/ 252 w 435"/>
                  <a:gd name="T15" fmla="*/ 155 h 314"/>
                  <a:gd name="T16" fmla="*/ 224 w 435"/>
                  <a:gd name="T17" fmla="*/ 143 h 314"/>
                  <a:gd name="T18" fmla="*/ 206 w 435"/>
                  <a:gd name="T19" fmla="*/ 134 h 314"/>
                  <a:gd name="T20" fmla="*/ 197 w 435"/>
                  <a:gd name="T21" fmla="*/ 113 h 314"/>
                  <a:gd name="T22" fmla="*/ 164 w 435"/>
                  <a:gd name="T23" fmla="*/ 100 h 314"/>
                  <a:gd name="T24" fmla="*/ 134 w 435"/>
                  <a:gd name="T25" fmla="*/ 108 h 314"/>
                  <a:gd name="T26" fmla="*/ 125 w 435"/>
                  <a:gd name="T27" fmla="*/ 112 h 314"/>
                  <a:gd name="T28" fmla="*/ 99 w 435"/>
                  <a:gd name="T29" fmla="*/ 112 h 314"/>
                  <a:gd name="T30" fmla="*/ 60 w 435"/>
                  <a:gd name="T31" fmla="*/ 108 h 314"/>
                  <a:gd name="T32" fmla="*/ 33 w 435"/>
                  <a:gd name="T33" fmla="*/ 105 h 314"/>
                  <a:gd name="T34" fmla="*/ 14 w 435"/>
                  <a:gd name="T35" fmla="*/ 82 h 314"/>
                  <a:gd name="T36" fmla="*/ 46 w 435"/>
                  <a:gd name="T37" fmla="*/ 82 h 314"/>
                  <a:gd name="T38" fmla="*/ 2 w 435"/>
                  <a:gd name="T39" fmla="*/ 72 h 314"/>
                  <a:gd name="T40" fmla="*/ 11 w 435"/>
                  <a:gd name="T41" fmla="*/ 34 h 314"/>
                  <a:gd name="T42" fmla="*/ 65 w 435"/>
                  <a:gd name="T43" fmla="*/ 21 h 314"/>
                  <a:gd name="T44" fmla="*/ 79 w 435"/>
                  <a:gd name="T45" fmla="*/ 72 h 314"/>
                  <a:gd name="T46" fmla="*/ 82 w 435"/>
                  <a:gd name="T47" fmla="*/ 70 h 314"/>
                  <a:gd name="T48" fmla="*/ 69 w 435"/>
                  <a:gd name="T49" fmla="*/ 48 h 314"/>
                  <a:gd name="T50" fmla="*/ 79 w 435"/>
                  <a:gd name="T51" fmla="*/ 43 h 314"/>
                  <a:gd name="T52" fmla="*/ 81 w 435"/>
                  <a:gd name="T53" fmla="*/ 14 h 314"/>
                  <a:gd name="T54" fmla="*/ 108 w 435"/>
                  <a:gd name="T55" fmla="*/ 5 h 314"/>
                  <a:gd name="T56" fmla="*/ 146 w 435"/>
                  <a:gd name="T57" fmla="*/ 29 h 314"/>
                  <a:gd name="T58" fmla="*/ 144 w 435"/>
                  <a:gd name="T59" fmla="*/ 53 h 314"/>
                  <a:gd name="T60" fmla="*/ 164 w 435"/>
                  <a:gd name="T61" fmla="*/ 43 h 314"/>
                  <a:gd name="T62" fmla="*/ 180 w 435"/>
                  <a:gd name="T63" fmla="*/ 45 h 314"/>
                  <a:gd name="T64" fmla="*/ 212 w 435"/>
                  <a:gd name="T65" fmla="*/ 38 h 314"/>
                  <a:gd name="T66" fmla="*/ 240 w 435"/>
                  <a:gd name="T67" fmla="*/ 52 h 314"/>
                  <a:gd name="T68" fmla="*/ 241 w 435"/>
                  <a:gd name="T69" fmla="*/ 62 h 314"/>
                  <a:gd name="T70" fmla="*/ 259 w 435"/>
                  <a:gd name="T71" fmla="*/ 72 h 314"/>
                  <a:gd name="T72" fmla="*/ 271 w 435"/>
                  <a:gd name="T73" fmla="*/ 84 h 314"/>
                  <a:gd name="T74" fmla="*/ 295 w 435"/>
                  <a:gd name="T75" fmla="*/ 81 h 314"/>
                  <a:gd name="T76" fmla="*/ 320 w 435"/>
                  <a:gd name="T77" fmla="*/ 91 h 314"/>
                  <a:gd name="T78" fmla="*/ 315 w 435"/>
                  <a:gd name="T79" fmla="*/ 103 h 314"/>
                  <a:gd name="T80" fmla="*/ 346 w 435"/>
                  <a:gd name="T81" fmla="*/ 113 h 314"/>
                  <a:gd name="T82" fmla="*/ 344 w 435"/>
                  <a:gd name="T83" fmla="*/ 134 h 314"/>
                  <a:gd name="T84" fmla="*/ 330 w 435"/>
                  <a:gd name="T85" fmla="*/ 148 h 314"/>
                  <a:gd name="T86" fmla="*/ 358 w 435"/>
                  <a:gd name="T87" fmla="*/ 160 h 314"/>
                  <a:gd name="T88" fmla="*/ 385 w 435"/>
                  <a:gd name="T89" fmla="*/ 168 h 314"/>
                  <a:gd name="T90" fmla="*/ 387 w 435"/>
                  <a:gd name="T91" fmla="*/ 184 h 314"/>
                  <a:gd name="T92" fmla="*/ 406 w 435"/>
                  <a:gd name="T93" fmla="*/ 191 h 314"/>
                  <a:gd name="T94" fmla="*/ 431 w 435"/>
                  <a:gd name="T95" fmla="*/ 203 h 314"/>
                  <a:gd name="T96" fmla="*/ 421 w 435"/>
                  <a:gd name="T97" fmla="*/ 208 h 314"/>
                  <a:gd name="T98" fmla="*/ 409 w 435"/>
                  <a:gd name="T99" fmla="*/ 225 h 314"/>
                  <a:gd name="T100" fmla="*/ 394 w 435"/>
                  <a:gd name="T101" fmla="*/ 237 h 314"/>
                  <a:gd name="T102" fmla="*/ 380 w 435"/>
                  <a:gd name="T103" fmla="*/ 222 h 314"/>
                  <a:gd name="T104" fmla="*/ 377 w 435"/>
                  <a:gd name="T105" fmla="*/ 213 h 314"/>
                  <a:gd name="T106" fmla="*/ 360 w 435"/>
                  <a:gd name="T107" fmla="*/ 208 h 314"/>
                  <a:gd name="T108" fmla="*/ 342 w 435"/>
                  <a:gd name="T109" fmla="*/ 208 h 314"/>
                  <a:gd name="T110" fmla="*/ 330 w 435"/>
                  <a:gd name="T111" fmla="*/ 215 h 314"/>
                  <a:gd name="T112" fmla="*/ 351 w 435"/>
                  <a:gd name="T113" fmla="*/ 237 h 314"/>
                  <a:gd name="T114" fmla="*/ 372 w 435"/>
                  <a:gd name="T115" fmla="*/ 247 h 314"/>
                  <a:gd name="T116" fmla="*/ 390 w 435"/>
                  <a:gd name="T117" fmla="*/ 277 h 314"/>
                  <a:gd name="T118" fmla="*/ 380 w 435"/>
                  <a:gd name="T119" fmla="*/ 290 h 314"/>
                  <a:gd name="T120" fmla="*/ 354 w 435"/>
                  <a:gd name="T121" fmla="*/ 287 h 314"/>
                  <a:gd name="T122" fmla="*/ 337 w 435"/>
                  <a:gd name="T123" fmla="*/ 277 h 314"/>
                  <a:gd name="T124" fmla="*/ 360 w 435"/>
                  <a:gd name="T125" fmla="*/ 313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 h="314">
                    <a:moveTo>
                      <a:pt x="356" y="314"/>
                    </a:moveTo>
                    <a:lnTo>
                      <a:pt x="356" y="314"/>
                    </a:lnTo>
                    <a:lnTo>
                      <a:pt x="353" y="313"/>
                    </a:lnTo>
                    <a:lnTo>
                      <a:pt x="348" y="309"/>
                    </a:lnTo>
                    <a:lnTo>
                      <a:pt x="348" y="309"/>
                    </a:lnTo>
                    <a:lnTo>
                      <a:pt x="342" y="307"/>
                    </a:lnTo>
                    <a:lnTo>
                      <a:pt x="339" y="306"/>
                    </a:lnTo>
                    <a:lnTo>
                      <a:pt x="339" y="306"/>
                    </a:lnTo>
                    <a:lnTo>
                      <a:pt x="334" y="306"/>
                    </a:lnTo>
                    <a:lnTo>
                      <a:pt x="334" y="306"/>
                    </a:lnTo>
                    <a:lnTo>
                      <a:pt x="327" y="304"/>
                    </a:lnTo>
                    <a:lnTo>
                      <a:pt x="327" y="304"/>
                    </a:lnTo>
                    <a:lnTo>
                      <a:pt x="318" y="301"/>
                    </a:lnTo>
                    <a:lnTo>
                      <a:pt x="317" y="301"/>
                    </a:lnTo>
                    <a:lnTo>
                      <a:pt x="317" y="301"/>
                    </a:lnTo>
                    <a:lnTo>
                      <a:pt x="313" y="299"/>
                    </a:lnTo>
                    <a:lnTo>
                      <a:pt x="313" y="299"/>
                    </a:lnTo>
                    <a:lnTo>
                      <a:pt x="312" y="297"/>
                    </a:lnTo>
                    <a:lnTo>
                      <a:pt x="312" y="297"/>
                    </a:lnTo>
                    <a:lnTo>
                      <a:pt x="312" y="297"/>
                    </a:lnTo>
                    <a:lnTo>
                      <a:pt x="312" y="297"/>
                    </a:lnTo>
                    <a:lnTo>
                      <a:pt x="312" y="295"/>
                    </a:lnTo>
                    <a:lnTo>
                      <a:pt x="312" y="295"/>
                    </a:lnTo>
                    <a:lnTo>
                      <a:pt x="310" y="294"/>
                    </a:lnTo>
                    <a:lnTo>
                      <a:pt x="310" y="294"/>
                    </a:lnTo>
                    <a:lnTo>
                      <a:pt x="310" y="292"/>
                    </a:lnTo>
                    <a:lnTo>
                      <a:pt x="310" y="292"/>
                    </a:lnTo>
                    <a:lnTo>
                      <a:pt x="310" y="292"/>
                    </a:lnTo>
                    <a:lnTo>
                      <a:pt x="310" y="292"/>
                    </a:lnTo>
                    <a:lnTo>
                      <a:pt x="310" y="292"/>
                    </a:lnTo>
                    <a:lnTo>
                      <a:pt x="310" y="292"/>
                    </a:lnTo>
                    <a:lnTo>
                      <a:pt x="310" y="292"/>
                    </a:lnTo>
                    <a:lnTo>
                      <a:pt x="310" y="292"/>
                    </a:lnTo>
                    <a:lnTo>
                      <a:pt x="308" y="292"/>
                    </a:lnTo>
                    <a:lnTo>
                      <a:pt x="301" y="292"/>
                    </a:lnTo>
                    <a:lnTo>
                      <a:pt x="301" y="292"/>
                    </a:lnTo>
                    <a:lnTo>
                      <a:pt x="300" y="292"/>
                    </a:lnTo>
                    <a:lnTo>
                      <a:pt x="300" y="292"/>
                    </a:lnTo>
                    <a:lnTo>
                      <a:pt x="298" y="292"/>
                    </a:lnTo>
                    <a:lnTo>
                      <a:pt x="296" y="292"/>
                    </a:lnTo>
                    <a:lnTo>
                      <a:pt x="296" y="292"/>
                    </a:lnTo>
                    <a:lnTo>
                      <a:pt x="295" y="290"/>
                    </a:lnTo>
                    <a:lnTo>
                      <a:pt x="295" y="290"/>
                    </a:lnTo>
                    <a:lnTo>
                      <a:pt x="293" y="290"/>
                    </a:lnTo>
                    <a:lnTo>
                      <a:pt x="293" y="290"/>
                    </a:lnTo>
                    <a:lnTo>
                      <a:pt x="293" y="290"/>
                    </a:lnTo>
                    <a:lnTo>
                      <a:pt x="293" y="290"/>
                    </a:lnTo>
                    <a:lnTo>
                      <a:pt x="289" y="289"/>
                    </a:lnTo>
                    <a:lnTo>
                      <a:pt x="289" y="289"/>
                    </a:lnTo>
                    <a:lnTo>
                      <a:pt x="288" y="287"/>
                    </a:lnTo>
                    <a:lnTo>
                      <a:pt x="288" y="287"/>
                    </a:lnTo>
                    <a:lnTo>
                      <a:pt x="288" y="287"/>
                    </a:lnTo>
                    <a:lnTo>
                      <a:pt x="288" y="287"/>
                    </a:lnTo>
                    <a:lnTo>
                      <a:pt x="288" y="285"/>
                    </a:lnTo>
                    <a:lnTo>
                      <a:pt x="288" y="285"/>
                    </a:lnTo>
                    <a:lnTo>
                      <a:pt x="288" y="285"/>
                    </a:lnTo>
                    <a:lnTo>
                      <a:pt x="286" y="287"/>
                    </a:lnTo>
                    <a:lnTo>
                      <a:pt x="286" y="287"/>
                    </a:lnTo>
                    <a:lnTo>
                      <a:pt x="286" y="287"/>
                    </a:lnTo>
                    <a:lnTo>
                      <a:pt x="286" y="287"/>
                    </a:lnTo>
                    <a:lnTo>
                      <a:pt x="283" y="287"/>
                    </a:lnTo>
                    <a:lnTo>
                      <a:pt x="283" y="287"/>
                    </a:lnTo>
                    <a:lnTo>
                      <a:pt x="281" y="285"/>
                    </a:lnTo>
                    <a:lnTo>
                      <a:pt x="281" y="285"/>
                    </a:lnTo>
                    <a:lnTo>
                      <a:pt x="279" y="283"/>
                    </a:lnTo>
                    <a:lnTo>
                      <a:pt x="279" y="283"/>
                    </a:lnTo>
                    <a:lnTo>
                      <a:pt x="277" y="283"/>
                    </a:lnTo>
                    <a:lnTo>
                      <a:pt x="277" y="283"/>
                    </a:lnTo>
                    <a:lnTo>
                      <a:pt x="276" y="280"/>
                    </a:lnTo>
                    <a:lnTo>
                      <a:pt x="276" y="278"/>
                    </a:lnTo>
                    <a:lnTo>
                      <a:pt x="276" y="278"/>
                    </a:lnTo>
                    <a:lnTo>
                      <a:pt x="276" y="278"/>
                    </a:lnTo>
                    <a:lnTo>
                      <a:pt x="276" y="275"/>
                    </a:lnTo>
                    <a:lnTo>
                      <a:pt x="276" y="275"/>
                    </a:lnTo>
                    <a:lnTo>
                      <a:pt x="276" y="273"/>
                    </a:lnTo>
                    <a:lnTo>
                      <a:pt x="276" y="273"/>
                    </a:lnTo>
                    <a:lnTo>
                      <a:pt x="277" y="273"/>
                    </a:lnTo>
                    <a:lnTo>
                      <a:pt x="279" y="273"/>
                    </a:lnTo>
                    <a:lnTo>
                      <a:pt x="279" y="275"/>
                    </a:lnTo>
                    <a:lnTo>
                      <a:pt x="279" y="273"/>
                    </a:lnTo>
                    <a:lnTo>
                      <a:pt x="279" y="273"/>
                    </a:lnTo>
                    <a:lnTo>
                      <a:pt x="281" y="271"/>
                    </a:lnTo>
                    <a:lnTo>
                      <a:pt x="281" y="271"/>
                    </a:lnTo>
                    <a:lnTo>
                      <a:pt x="281" y="271"/>
                    </a:lnTo>
                    <a:lnTo>
                      <a:pt x="281" y="271"/>
                    </a:lnTo>
                    <a:lnTo>
                      <a:pt x="279" y="271"/>
                    </a:lnTo>
                    <a:lnTo>
                      <a:pt x="279" y="271"/>
                    </a:lnTo>
                    <a:lnTo>
                      <a:pt x="279" y="270"/>
                    </a:lnTo>
                    <a:lnTo>
                      <a:pt x="279" y="270"/>
                    </a:lnTo>
                    <a:lnTo>
                      <a:pt x="276" y="270"/>
                    </a:lnTo>
                    <a:lnTo>
                      <a:pt x="276" y="270"/>
                    </a:lnTo>
                    <a:lnTo>
                      <a:pt x="274" y="270"/>
                    </a:lnTo>
                    <a:lnTo>
                      <a:pt x="274" y="270"/>
                    </a:lnTo>
                    <a:lnTo>
                      <a:pt x="269" y="268"/>
                    </a:lnTo>
                    <a:lnTo>
                      <a:pt x="269" y="268"/>
                    </a:lnTo>
                    <a:lnTo>
                      <a:pt x="267" y="268"/>
                    </a:lnTo>
                    <a:lnTo>
                      <a:pt x="267" y="268"/>
                    </a:lnTo>
                    <a:lnTo>
                      <a:pt x="265" y="266"/>
                    </a:lnTo>
                    <a:lnTo>
                      <a:pt x="265" y="266"/>
                    </a:lnTo>
                    <a:lnTo>
                      <a:pt x="264" y="264"/>
                    </a:lnTo>
                    <a:lnTo>
                      <a:pt x="264" y="264"/>
                    </a:lnTo>
                    <a:lnTo>
                      <a:pt x="262" y="263"/>
                    </a:lnTo>
                    <a:lnTo>
                      <a:pt x="262" y="263"/>
                    </a:lnTo>
                    <a:lnTo>
                      <a:pt x="260" y="261"/>
                    </a:lnTo>
                    <a:lnTo>
                      <a:pt x="260" y="261"/>
                    </a:lnTo>
                    <a:lnTo>
                      <a:pt x="260" y="259"/>
                    </a:lnTo>
                    <a:lnTo>
                      <a:pt x="260" y="259"/>
                    </a:lnTo>
                    <a:lnTo>
                      <a:pt x="259" y="258"/>
                    </a:lnTo>
                    <a:lnTo>
                      <a:pt x="259" y="258"/>
                    </a:lnTo>
                    <a:lnTo>
                      <a:pt x="257" y="256"/>
                    </a:lnTo>
                    <a:lnTo>
                      <a:pt x="257" y="256"/>
                    </a:lnTo>
                    <a:lnTo>
                      <a:pt x="257" y="254"/>
                    </a:lnTo>
                    <a:lnTo>
                      <a:pt x="255" y="256"/>
                    </a:lnTo>
                    <a:lnTo>
                      <a:pt x="255" y="254"/>
                    </a:lnTo>
                    <a:lnTo>
                      <a:pt x="255" y="254"/>
                    </a:lnTo>
                    <a:lnTo>
                      <a:pt x="253" y="252"/>
                    </a:lnTo>
                    <a:lnTo>
                      <a:pt x="253" y="252"/>
                    </a:lnTo>
                    <a:lnTo>
                      <a:pt x="253" y="251"/>
                    </a:lnTo>
                    <a:lnTo>
                      <a:pt x="250" y="251"/>
                    </a:lnTo>
                    <a:lnTo>
                      <a:pt x="248" y="249"/>
                    </a:lnTo>
                    <a:lnTo>
                      <a:pt x="248" y="251"/>
                    </a:lnTo>
                    <a:lnTo>
                      <a:pt x="248" y="251"/>
                    </a:lnTo>
                    <a:lnTo>
                      <a:pt x="247" y="251"/>
                    </a:lnTo>
                    <a:lnTo>
                      <a:pt x="247" y="251"/>
                    </a:lnTo>
                    <a:lnTo>
                      <a:pt x="245" y="252"/>
                    </a:lnTo>
                    <a:lnTo>
                      <a:pt x="245" y="252"/>
                    </a:lnTo>
                    <a:lnTo>
                      <a:pt x="243" y="254"/>
                    </a:lnTo>
                    <a:lnTo>
                      <a:pt x="241" y="252"/>
                    </a:lnTo>
                    <a:lnTo>
                      <a:pt x="241" y="252"/>
                    </a:lnTo>
                    <a:lnTo>
                      <a:pt x="241" y="251"/>
                    </a:lnTo>
                    <a:lnTo>
                      <a:pt x="241" y="249"/>
                    </a:lnTo>
                    <a:lnTo>
                      <a:pt x="241" y="249"/>
                    </a:lnTo>
                    <a:lnTo>
                      <a:pt x="241" y="249"/>
                    </a:lnTo>
                    <a:lnTo>
                      <a:pt x="241" y="249"/>
                    </a:lnTo>
                    <a:lnTo>
                      <a:pt x="240" y="247"/>
                    </a:lnTo>
                    <a:lnTo>
                      <a:pt x="240" y="247"/>
                    </a:lnTo>
                    <a:lnTo>
                      <a:pt x="238" y="247"/>
                    </a:lnTo>
                    <a:lnTo>
                      <a:pt x="238" y="247"/>
                    </a:lnTo>
                    <a:lnTo>
                      <a:pt x="236" y="247"/>
                    </a:lnTo>
                    <a:lnTo>
                      <a:pt x="236" y="247"/>
                    </a:lnTo>
                    <a:lnTo>
                      <a:pt x="236" y="247"/>
                    </a:lnTo>
                    <a:lnTo>
                      <a:pt x="235" y="246"/>
                    </a:lnTo>
                    <a:lnTo>
                      <a:pt x="235" y="246"/>
                    </a:lnTo>
                    <a:lnTo>
                      <a:pt x="235" y="249"/>
                    </a:lnTo>
                    <a:lnTo>
                      <a:pt x="233" y="252"/>
                    </a:lnTo>
                    <a:lnTo>
                      <a:pt x="233" y="252"/>
                    </a:lnTo>
                    <a:lnTo>
                      <a:pt x="231" y="254"/>
                    </a:lnTo>
                    <a:lnTo>
                      <a:pt x="231" y="254"/>
                    </a:lnTo>
                    <a:lnTo>
                      <a:pt x="226" y="252"/>
                    </a:lnTo>
                    <a:lnTo>
                      <a:pt x="226" y="252"/>
                    </a:lnTo>
                    <a:lnTo>
                      <a:pt x="223" y="251"/>
                    </a:lnTo>
                    <a:lnTo>
                      <a:pt x="223" y="251"/>
                    </a:lnTo>
                    <a:lnTo>
                      <a:pt x="219" y="249"/>
                    </a:lnTo>
                    <a:lnTo>
                      <a:pt x="219" y="249"/>
                    </a:lnTo>
                    <a:lnTo>
                      <a:pt x="219" y="249"/>
                    </a:lnTo>
                    <a:lnTo>
                      <a:pt x="219" y="249"/>
                    </a:lnTo>
                    <a:lnTo>
                      <a:pt x="219" y="251"/>
                    </a:lnTo>
                    <a:lnTo>
                      <a:pt x="218" y="251"/>
                    </a:lnTo>
                    <a:lnTo>
                      <a:pt x="218" y="251"/>
                    </a:lnTo>
                    <a:lnTo>
                      <a:pt x="214" y="254"/>
                    </a:lnTo>
                    <a:lnTo>
                      <a:pt x="209" y="256"/>
                    </a:lnTo>
                    <a:lnTo>
                      <a:pt x="209" y="256"/>
                    </a:lnTo>
                    <a:lnTo>
                      <a:pt x="199" y="258"/>
                    </a:lnTo>
                    <a:lnTo>
                      <a:pt x="199" y="258"/>
                    </a:lnTo>
                    <a:lnTo>
                      <a:pt x="194" y="256"/>
                    </a:lnTo>
                    <a:lnTo>
                      <a:pt x="194" y="256"/>
                    </a:lnTo>
                    <a:lnTo>
                      <a:pt x="187" y="256"/>
                    </a:lnTo>
                    <a:lnTo>
                      <a:pt x="182" y="252"/>
                    </a:lnTo>
                    <a:lnTo>
                      <a:pt x="182" y="252"/>
                    </a:lnTo>
                    <a:lnTo>
                      <a:pt x="180" y="249"/>
                    </a:lnTo>
                    <a:lnTo>
                      <a:pt x="180" y="244"/>
                    </a:lnTo>
                    <a:lnTo>
                      <a:pt x="180" y="242"/>
                    </a:lnTo>
                    <a:lnTo>
                      <a:pt x="180" y="242"/>
                    </a:lnTo>
                    <a:lnTo>
                      <a:pt x="180" y="239"/>
                    </a:lnTo>
                    <a:lnTo>
                      <a:pt x="180" y="239"/>
                    </a:lnTo>
                    <a:lnTo>
                      <a:pt x="182" y="235"/>
                    </a:lnTo>
                    <a:lnTo>
                      <a:pt x="185" y="235"/>
                    </a:lnTo>
                    <a:lnTo>
                      <a:pt x="185" y="235"/>
                    </a:lnTo>
                    <a:lnTo>
                      <a:pt x="185" y="235"/>
                    </a:lnTo>
                    <a:lnTo>
                      <a:pt x="188" y="232"/>
                    </a:lnTo>
                    <a:lnTo>
                      <a:pt x="188" y="232"/>
                    </a:lnTo>
                    <a:lnTo>
                      <a:pt x="190" y="230"/>
                    </a:lnTo>
                    <a:lnTo>
                      <a:pt x="190" y="230"/>
                    </a:lnTo>
                    <a:lnTo>
                      <a:pt x="190" y="228"/>
                    </a:lnTo>
                    <a:lnTo>
                      <a:pt x="190" y="228"/>
                    </a:lnTo>
                    <a:lnTo>
                      <a:pt x="192" y="227"/>
                    </a:lnTo>
                    <a:lnTo>
                      <a:pt x="195" y="225"/>
                    </a:lnTo>
                    <a:lnTo>
                      <a:pt x="195" y="225"/>
                    </a:lnTo>
                    <a:lnTo>
                      <a:pt x="199" y="225"/>
                    </a:lnTo>
                    <a:lnTo>
                      <a:pt x="199" y="225"/>
                    </a:lnTo>
                    <a:lnTo>
                      <a:pt x="207" y="227"/>
                    </a:lnTo>
                    <a:lnTo>
                      <a:pt x="209" y="227"/>
                    </a:lnTo>
                    <a:lnTo>
                      <a:pt x="209" y="227"/>
                    </a:lnTo>
                    <a:lnTo>
                      <a:pt x="214" y="230"/>
                    </a:lnTo>
                    <a:lnTo>
                      <a:pt x="219" y="234"/>
                    </a:lnTo>
                    <a:lnTo>
                      <a:pt x="219" y="234"/>
                    </a:lnTo>
                    <a:lnTo>
                      <a:pt x="221" y="237"/>
                    </a:lnTo>
                    <a:lnTo>
                      <a:pt x="221" y="237"/>
                    </a:lnTo>
                    <a:lnTo>
                      <a:pt x="221" y="239"/>
                    </a:lnTo>
                    <a:lnTo>
                      <a:pt x="221" y="239"/>
                    </a:lnTo>
                    <a:lnTo>
                      <a:pt x="223" y="239"/>
                    </a:lnTo>
                    <a:lnTo>
                      <a:pt x="223" y="239"/>
                    </a:lnTo>
                    <a:lnTo>
                      <a:pt x="223" y="237"/>
                    </a:lnTo>
                    <a:lnTo>
                      <a:pt x="223" y="237"/>
                    </a:lnTo>
                    <a:lnTo>
                      <a:pt x="221" y="235"/>
                    </a:lnTo>
                    <a:lnTo>
                      <a:pt x="221" y="235"/>
                    </a:lnTo>
                    <a:lnTo>
                      <a:pt x="221" y="234"/>
                    </a:lnTo>
                    <a:lnTo>
                      <a:pt x="221" y="234"/>
                    </a:lnTo>
                    <a:lnTo>
                      <a:pt x="219" y="234"/>
                    </a:lnTo>
                    <a:lnTo>
                      <a:pt x="219" y="232"/>
                    </a:lnTo>
                    <a:lnTo>
                      <a:pt x="219" y="232"/>
                    </a:lnTo>
                    <a:lnTo>
                      <a:pt x="221" y="228"/>
                    </a:lnTo>
                    <a:lnTo>
                      <a:pt x="221" y="228"/>
                    </a:lnTo>
                    <a:lnTo>
                      <a:pt x="228" y="228"/>
                    </a:lnTo>
                    <a:lnTo>
                      <a:pt x="229" y="228"/>
                    </a:lnTo>
                    <a:lnTo>
                      <a:pt x="229" y="228"/>
                    </a:lnTo>
                    <a:lnTo>
                      <a:pt x="233" y="227"/>
                    </a:lnTo>
                    <a:lnTo>
                      <a:pt x="233" y="227"/>
                    </a:lnTo>
                    <a:lnTo>
                      <a:pt x="243" y="225"/>
                    </a:lnTo>
                    <a:lnTo>
                      <a:pt x="243" y="225"/>
                    </a:lnTo>
                    <a:lnTo>
                      <a:pt x="245" y="225"/>
                    </a:lnTo>
                    <a:lnTo>
                      <a:pt x="248" y="223"/>
                    </a:lnTo>
                    <a:lnTo>
                      <a:pt x="248" y="223"/>
                    </a:lnTo>
                    <a:lnTo>
                      <a:pt x="248" y="223"/>
                    </a:lnTo>
                    <a:lnTo>
                      <a:pt x="247" y="222"/>
                    </a:lnTo>
                    <a:lnTo>
                      <a:pt x="247" y="222"/>
                    </a:lnTo>
                    <a:lnTo>
                      <a:pt x="243" y="218"/>
                    </a:lnTo>
                    <a:lnTo>
                      <a:pt x="243" y="218"/>
                    </a:lnTo>
                    <a:lnTo>
                      <a:pt x="238" y="213"/>
                    </a:lnTo>
                    <a:lnTo>
                      <a:pt x="238" y="213"/>
                    </a:lnTo>
                    <a:lnTo>
                      <a:pt x="236" y="211"/>
                    </a:lnTo>
                    <a:lnTo>
                      <a:pt x="236" y="210"/>
                    </a:lnTo>
                    <a:lnTo>
                      <a:pt x="236" y="210"/>
                    </a:lnTo>
                    <a:lnTo>
                      <a:pt x="238" y="206"/>
                    </a:lnTo>
                    <a:lnTo>
                      <a:pt x="241" y="204"/>
                    </a:lnTo>
                    <a:lnTo>
                      <a:pt x="243" y="203"/>
                    </a:lnTo>
                    <a:lnTo>
                      <a:pt x="243" y="203"/>
                    </a:lnTo>
                    <a:lnTo>
                      <a:pt x="248" y="201"/>
                    </a:lnTo>
                    <a:lnTo>
                      <a:pt x="248" y="201"/>
                    </a:lnTo>
                    <a:lnTo>
                      <a:pt x="252" y="196"/>
                    </a:lnTo>
                    <a:lnTo>
                      <a:pt x="252" y="196"/>
                    </a:lnTo>
                    <a:lnTo>
                      <a:pt x="255" y="194"/>
                    </a:lnTo>
                    <a:lnTo>
                      <a:pt x="255" y="194"/>
                    </a:lnTo>
                    <a:lnTo>
                      <a:pt x="255" y="194"/>
                    </a:lnTo>
                    <a:lnTo>
                      <a:pt x="259" y="192"/>
                    </a:lnTo>
                    <a:lnTo>
                      <a:pt x="259" y="192"/>
                    </a:lnTo>
                    <a:lnTo>
                      <a:pt x="259" y="189"/>
                    </a:lnTo>
                    <a:lnTo>
                      <a:pt x="259" y="189"/>
                    </a:lnTo>
                    <a:lnTo>
                      <a:pt x="262" y="185"/>
                    </a:lnTo>
                    <a:lnTo>
                      <a:pt x="265" y="184"/>
                    </a:lnTo>
                    <a:lnTo>
                      <a:pt x="265" y="184"/>
                    </a:lnTo>
                    <a:lnTo>
                      <a:pt x="267" y="182"/>
                    </a:lnTo>
                    <a:lnTo>
                      <a:pt x="267" y="182"/>
                    </a:lnTo>
                    <a:lnTo>
                      <a:pt x="267" y="180"/>
                    </a:lnTo>
                    <a:lnTo>
                      <a:pt x="267" y="180"/>
                    </a:lnTo>
                    <a:lnTo>
                      <a:pt x="265" y="177"/>
                    </a:lnTo>
                    <a:lnTo>
                      <a:pt x="265" y="175"/>
                    </a:lnTo>
                    <a:lnTo>
                      <a:pt x="265" y="175"/>
                    </a:lnTo>
                    <a:lnTo>
                      <a:pt x="264" y="173"/>
                    </a:lnTo>
                    <a:lnTo>
                      <a:pt x="264" y="173"/>
                    </a:lnTo>
                    <a:lnTo>
                      <a:pt x="262" y="172"/>
                    </a:lnTo>
                    <a:lnTo>
                      <a:pt x="262" y="172"/>
                    </a:lnTo>
                    <a:lnTo>
                      <a:pt x="262" y="170"/>
                    </a:lnTo>
                    <a:lnTo>
                      <a:pt x="262" y="170"/>
                    </a:lnTo>
                    <a:lnTo>
                      <a:pt x="260" y="168"/>
                    </a:lnTo>
                    <a:lnTo>
                      <a:pt x="260" y="168"/>
                    </a:lnTo>
                    <a:lnTo>
                      <a:pt x="260" y="167"/>
                    </a:lnTo>
                    <a:lnTo>
                      <a:pt x="260" y="167"/>
                    </a:lnTo>
                    <a:lnTo>
                      <a:pt x="257" y="163"/>
                    </a:lnTo>
                    <a:lnTo>
                      <a:pt x="257" y="163"/>
                    </a:lnTo>
                    <a:lnTo>
                      <a:pt x="257" y="161"/>
                    </a:lnTo>
                    <a:lnTo>
                      <a:pt x="257" y="161"/>
                    </a:lnTo>
                    <a:lnTo>
                      <a:pt x="255" y="160"/>
                    </a:lnTo>
                    <a:lnTo>
                      <a:pt x="255" y="160"/>
                    </a:lnTo>
                    <a:lnTo>
                      <a:pt x="255" y="158"/>
                    </a:lnTo>
                    <a:lnTo>
                      <a:pt x="255" y="158"/>
                    </a:lnTo>
                    <a:lnTo>
                      <a:pt x="253" y="156"/>
                    </a:lnTo>
                    <a:lnTo>
                      <a:pt x="253" y="156"/>
                    </a:lnTo>
                    <a:lnTo>
                      <a:pt x="252" y="155"/>
                    </a:lnTo>
                    <a:lnTo>
                      <a:pt x="252" y="155"/>
                    </a:lnTo>
                    <a:lnTo>
                      <a:pt x="252" y="155"/>
                    </a:lnTo>
                    <a:lnTo>
                      <a:pt x="252" y="155"/>
                    </a:lnTo>
                    <a:lnTo>
                      <a:pt x="250" y="156"/>
                    </a:lnTo>
                    <a:lnTo>
                      <a:pt x="250" y="156"/>
                    </a:lnTo>
                    <a:lnTo>
                      <a:pt x="247" y="155"/>
                    </a:lnTo>
                    <a:lnTo>
                      <a:pt x="245" y="153"/>
                    </a:lnTo>
                    <a:lnTo>
                      <a:pt x="245" y="151"/>
                    </a:lnTo>
                    <a:lnTo>
                      <a:pt x="245" y="151"/>
                    </a:lnTo>
                    <a:lnTo>
                      <a:pt x="245" y="148"/>
                    </a:lnTo>
                    <a:lnTo>
                      <a:pt x="245" y="148"/>
                    </a:lnTo>
                    <a:lnTo>
                      <a:pt x="245" y="149"/>
                    </a:lnTo>
                    <a:lnTo>
                      <a:pt x="245" y="149"/>
                    </a:lnTo>
                    <a:lnTo>
                      <a:pt x="241" y="149"/>
                    </a:lnTo>
                    <a:lnTo>
                      <a:pt x="238" y="149"/>
                    </a:lnTo>
                    <a:lnTo>
                      <a:pt x="238" y="149"/>
                    </a:lnTo>
                    <a:lnTo>
                      <a:pt x="238" y="149"/>
                    </a:lnTo>
                    <a:lnTo>
                      <a:pt x="238" y="149"/>
                    </a:lnTo>
                    <a:lnTo>
                      <a:pt x="236" y="149"/>
                    </a:lnTo>
                    <a:lnTo>
                      <a:pt x="236" y="149"/>
                    </a:lnTo>
                    <a:lnTo>
                      <a:pt x="235" y="149"/>
                    </a:lnTo>
                    <a:lnTo>
                      <a:pt x="233" y="148"/>
                    </a:lnTo>
                    <a:lnTo>
                      <a:pt x="231" y="144"/>
                    </a:lnTo>
                    <a:lnTo>
                      <a:pt x="231" y="144"/>
                    </a:lnTo>
                    <a:lnTo>
                      <a:pt x="229" y="141"/>
                    </a:lnTo>
                    <a:lnTo>
                      <a:pt x="229" y="139"/>
                    </a:lnTo>
                    <a:lnTo>
                      <a:pt x="229" y="139"/>
                    </a:lnTo>
                    <a:lnTo>
                      <a:pt x="229" y="139"/>
                    </a:lnTo>
                    <a:lnTo>
                      <a:pt x="229" y="136"/>
                    </a:lnTo>
                    <a:lnTo>
                      <a:pt x="229" y="136"/>
                    </a:lnTo>
                    <a:lnTo>
                      <a:pt x="229" y="137"/>
                    </a:lnTo>
                    <a:lnTo>
                      <a:pt x="229" y="137"/>
                    </a:lnTo>
                    <a:lnTo>
                      <a:pt x="228" y="137"/>
                    </a:lnTo>
                    <a:lnTo>
                      <a:pt x="228" y="137"/>
                    </a:lnTo>
                    <a:lnTo>
                      <a:pt x="224" y="141"/>
                    </a:lnTo>
                    <a:lnTo>
                      <a:pt x="224" y="143"/>
                    </a:lnTo>
                    <a:lnTo>
                      <a:pt x="223" y="141"/>
                    </a:lnTo>
                    <a:lnTo>
                      <a:pt x="223" y="141"/>
                    </a:lnTo>
                    <a:lnTo>
                      <a:pt x="221" y="139"/>
                    </a:lnTo>
                    <a:lnTo>
                      <a:pt x="221" y="139"/>
                    </a:lnTo>
                    <a:lnTo>
                      <a:pt x="219" y="139"/>
                    </a:lnTo>
                    <a:lnTo>
                      <a:pt x="218" y="141"/>
                    </a:lnTo>
                    <a:lnTo>
                      <a:pt x="218" y="141"/>
                    </a:lnTo>
                    <a:lnTo>
                      <a:pt x="216" y="141"/>
                    </a:lnTo>
                    <a:lnTo>
                      <a:pt x="216" y="141"/>
                    </a:lnTo>
                    <a:lnTo>
                      <a:pt x="216" y="141"/>
                    </a:lnTo>
                    <a:lnTo>
                      <a:pt x="216" y="141"/>
                    </a:lnTo>
                    <a:lnTo>
                      <a:pt x="214" y="143"/>
                    </a:lnTo>
                    <a:lnTo>
                      <a:pt x="214" y="143"/>
                    </a:lnTo>
                    <a:lnTo>
                      <a:pt x="214" y="143"/>
                    </a:lnTo>
                    <a:lnTo>
                      <a:pt x="212" y="144"/>
                    </a:lnTo>
                    <a:lnTo>
                      <a:pt x="212" y="144"/>
                    </a:lnTo>
                    <a:lnTo>
                      <a:pt x="212" y="144"/>
                    </a:lnTo>
                    <a:lnTo>
                      <a:pt x="212" y="144"/>
                    </a:lnTo>
                    <a:lnTo>
                      <a:pt x="209" y="146"/>
                    </a:lnTo>
                    <a:lnTo>
                      <a:pt x="209" y="146"/>
                    </a:lnTo>
                    <a:lnTo>
                      <a:pt x="206" y="144"/>
                    </a:lnTo>
                    <a:lnTo>
                      <a:pt x="206" y="144"/>
                    </a:lnTo>
                    <a:lnTo>
                      <a:pt x="206" y="144"/>
                    </a:lnTo>
                    <a:lnTo>
                      <a:pt x="206" y="144"/>
                    </a:lnTo>
                    <a:lnTo>
                      <a:pt x="206" y="144"/>
                    </a:lnTo>
                    <a:lnTo>
                      <a:pt x="202" y="143"/>
                    </a:lnTo>
                    <a:lnTo>
                      <a:pt x="202" y="143"/>
                    </a:lnTo>
                    <a:lnTo>
                      <a:pt x="202" y="139"/>
                    </a:lnTo>
                    <a:lnTo>
                      <a:pt x="202" y="139"/>
                    </a:lnTo>
                    <a:lnTo>
                      <a:pt x="202" y="139"/>
                    </a:lnTo>
                    <a:lnTo>
                      <a:pt x="202" y="139"/>
                    </a:lnTo>
                    <a:lnTo>
                      <a:pt x="202" y="136"/>
                    </a:lnTo>
                    <a:lnTo>
                      <a:pt x="202" y="136"/>
                    </a:lnTo>
                    <a:lnTo>
                      <a:pt x="204" y="134"/>
                    </a:lnTo>
                    <a:lnTo>
                      <a:pt x="206" y="134"/>
                    </a:lnTo>
                    <a:lnTo>
                      <a:pt x="206" y="134"/>
                    </a:lnTo>
                    <a:lnTo>
                      <a:pt x="209" y="134"/>
                    </a:lnTo>
                    <a:lnTo>
                      <a:pt x="209" y="134"/>
                    </a:lnTo>
                    <a:lnTo>
                      <a:pt x="216" y="132"/>
                    </a:lnTo>
                    <a:lnTo>
                      <a:pt x="216" y="132"/>
                    </a:lnTo>
                    <a:lnTo>
                      <a:pt x="218" y="131"/>
                    </a:lnTo>
                    <a:lnTo>
                      <a:pt x="218" y="131"/>
                    </a:lnTo>
                    <a:lnTo>
                      <a:pt x="214" y="127"/>
                    </a:lnTo>
                    <a:lnTo>
                      <a:pt x="214" y="127"/>
                    </a:lnTo>
                    <a:lnTo>
                      <a:pt x="211" y="127"/>
                    </a:lnTo>
                    <a:lnTo>
                      <a:pt x="211" y="127"/>
                    </a:lnTo>
                    <a:lnTo>
                      <a:pt x="209" y="127"/>
                    </a:lnTo>
                    <a:lnTo>
                      <a:pt x="207" y="124"/>
                    </a:lnTo>
                    <a:lnTo>
                      <a:pt x="207" y="124"/>
                    </a:lnTo>
                    <a:lnTo>
                      <a:pt x="207" y="122"/>
                    </a:lnTo>
                    <a:lnTo>
                      <a:pt x="207" y="122"/>
                    </a:lnTo>
                    <a:lnTo>
                      <a:pt x="206" y="120"/>
                    </a:lnTo>
                    <a:lnTo>
                      <a:pt x="206" y="120"/>
                    </a:lnTo>
                    <a:lnTo>
                      <a:pt x="206" y="120"/>
                    </a:lnTo>
                    <a:lnTo>
                      <a:pt x="206" y="120"/>
                    </a:lnTo>
                    <a:lnTo>
                      <a:pt x="204" y="120"/>
                    </a:lnTo>
                    <a:lnTo>
                      <a:pt x="204" y="120"/>
                    </a:lnTo>
                    <a:lnTo>
                      <a:pt x="202" y="122"/>
                    </a:lnTo>
                    <a:lnTo>
                      <a:pt x="202" y="122"/>
                    </a:lnTo>
                    <a:lnTo>
                      <a:pt x="202" y="122"/>
                    </a:lnTo>
                    <a:lnTo>
                      <a:pt x="199" y="120"/>
                    </a:lnTo>
                    <a:lnTo>
                      <a:pt x="199" y="120"/>
                    </a:lnTo>
                    <a:lnTo>
                      <a:pt x="199" y="119"/>
                    </a:lnTo>
                    <a:lnTo>
                      <a:pt x="199" y="119"/>
                    </a:lnTo>
                    <a:lnTo>
                      <a:pt x="199" y="117"/>
                    </a:lnTo>
                    <a:lnTo>
                      <a:pt x="199" y="117"/>
                    </a:lnTo>
                    <a:lnTo>
                      <a:pt x="200" y="115"/>
                    </a:lnTo>
                    <a:lnTo>
                      <a:pt x="200" y="115"/>
                    </a:lnTo>
                    <a:lnTo>
                      <a:pt x="197" y="113"/>
                    </a:lnTo>
                    <a:lnTo>
                      <a:pt x="197" y="113"/>
                    </a:lnTo>
                    <a:lnTo>
                      <a:pt x="197" y="115"/>
                    </a:lnTo>
                    <a:lnTo>
                      <a:pt x="197" y="115"/>
                    </a:lnTo>
                    <a:lnTo>
                      <a:pt x="195" y="117"/>
                    </a:lnTo>
                    <a:lnTo>
                      <a:pt x="195" y="117"/>
                    </a:lnTo>
                    <a:lnTo>
                      <a:pt x="192" y="117"/>
                    </a:lnTo>
                    <a:lnTo>
                      <a:pt x="192" y="117"/>
                    </a:lnTo>
                    <a:lnTo>
                      <a:pt x="190" y="115"/>
                    </a:lnTo>
                    <a:lnTo>
                      <a:pt x="190" y="115"/>
                    </a:lnTo>
                    <a:lnTo>
                      <a:pt x="188" y="113"/>
                    </a:lnTo>
                    <a:lnTo>
                      <a:pt x="187" y="112"/>
                    </a:lnTo>
                    <a:lnTo>
                      <a:pt x="187" y="112"/>
                    </a:lnTo>
                    <a:lnTo>
                      <a:pt x="185" y="106"/>
                    </a:lnTo>
                    <a:lnTo>
                      <a:pt x="185" y="106"/>
                    </a:lnTo>
                    <a:lnTo>
                      <a:pt x="182" y="105"/>
                    </a:lnTo>
                    <a:lnTo>
                      <a:pt x="182" y="105"/>
                    </a:lnTo>
                    <a:lnTo>
                      <a:pt x="180" y="105"/>
                    </a:lnTo>
                    <a:lnTo>
                      <a:pt x="178" y="103"/>
                    </a:lnTo>
                    <a:lnTo>
                      <a:pt x="178" y="103"/>
                    </a:lnTo>
                    <a:lnTo>
                      <a:pt x="176" y="101"/>
                    </a:lnTo>
                    <a:lnTo>
                      <a:pt x="176" y="101"/>
                    </a:lnTo>
                    <a:lnTo>
                      <a:pt x="173" y="100"/>
                    </a:lnTo>
                    <a:lnTo>
                      <a:pt x="173" y="100"/>
                    </a:lnTo>
                    <a:lnTo>
                      <a:pt x="171" y="100"/>
                    </a:lnTo>
                    <a:lnTo>
                      <a:pt x="171" y="100"/>
                    </a:lnTo>
                    <a:lnTo>
                      <a:pt x="170" y="98"/>
                    </a:lnTo>
                    <a:lnTo>
                      <a:pt x="170" y="98"/>
                    </a:lnTo>
                    <a:lnTo>
                      <a:pt x="168" y="96"/>
                    </a:lnTo>
                    <a:lnTo>
                      <a:pt x="168" y="96"/>
                    </a:lnTo>
                    <a:lnTo>
                      <a:pt x="168" y="96"/>
                    </a:lnTo>
                    <a:lnTo>
                      <a:pt x="168" y="96"/>
                    </a:lnTo>
                    <a:lnTo>
                      <a:pt x="166" y="98"/>
                    </a:lnTo>
                    <a:lnTo>
                      <a:pt x="166" y="98"/>
                    </a:lnTo>
                    <a:lnTo>
                      <a:pt x="164" y="100"/>
                    </a:lnTo>
                    <a:lnTo>
                      <a:pt x="164" y="100"/>
                    </a:lnTo>
                    <a:lnTo>
                      <a:pt x="164" y="100"/>
                    </a:lnTo>
                    <a:lnTo>
                      <a:pt x="168" y="100"/>
                    </a:lnTo>
                    <a:lnTo>
                      <a:pt x="171" y="101"/>
                    </a:lnTo>
                    <a:lnTo>
                      <a:pt x="171" y="101"/>
                    </a:lnTo>
                    <a:lnTo>
                      <a:pt x="173" y="106"/>
                    </a:lnTo>
                    <a:lnTo>
                      <a:pt x="173" y="108"/>
                    </a:lnTo>
                    <a:lnTo>
                      <a:pt x="173" y="112"/>
                    </a:lnTo>
                    <a:lnTo>
                      <a:pt x="173" y="112"/>
                    </a:lnTo>
                    <a:lnTo>
                      <a:pt x="170" y="113"/>
                    </a:lnTo>
                    <a:lnTo>
                      <a:pt x="168" y="113"/>
                    </a:lnTo>
                    <a:lnTo>
                      <a:pt x="168" y="113"/>
                    </a:lnTo>
                    <a:lnTo>
                      <a:pt x="166" y="113"/>
                    </a:lnTo>
                    <a:lnTo>
                      <a:pt x="166" y="113"/>
                    </a:lnTo>
                    <a:lnTo>
                      <a:pt x="164" y="113"/>
                    </a:lnTo>
                    <a:lnTo>
                      <a:pt x="164" y="113"/>
                    </a:lnTo>
                    <a:lnTo>
                      <a:pt x="163" y="113"/>
                    </a:lnTo>
                    <a:lnTo>
                      <a:pt x="163" y="113"/>
                    </a:lnTo>
                    <a:lnTo>
                      <a:pt x="161" y="113"/>
                    </a:lnTo>
                    <a:lnTo>
                      <a:pt x="161" y="113"/>
                    </a:lnTo>
                    <a:lnTo>
                      <a:pt x="159" y="115"/>
                    </a:lnTo>
                    <a:lnTo>
                      <a:pt x="159" y="115"/>
                    </a:lnTo>
                    <a:lnTo>
                      <a:pt x="158" y="113"/>
                    </a:lnTo>
                    <a:lnTo>
                      <a:pt x="158" y="113"/>
                    </a:lnTo>
                    <a:lnTo>
                      <a:pt x="154" y="112"/>
                    </a:lnTo>
                    <a:lnTo>
                      <a:pt x="154" y="112"/>
                    </a:lnTo>
                    <a:lnTo>
                      <a:pt x="151" y="110"/>
                    </a:lnTo>
                    <a:lnTo>
                      <a:pt x="151" y="110"/>
                    </a:lnTo>
                    <a:lnTo>
                      <a:pt x="146" y="110"/>
                    </a:lnTo>
                    <a:lnTo>
                      <a:pt x="144" y="110"/>
                    </a:lnTo>
                    <a:lnTo>
                      <a:pt x="144" y="110"/>
                    </a:lnTo>
                    <a:lnTo>
                      <a:pt x="139" y="108"/>
                    </a:lnTo>
                    <a:lnTo>
                      <a:pt x="139" y="108"/>
                    </a:lnTo>
                    <a:lnTo>
                      <a:pt x="139" y="108"/>
                    </a:lnTo>
                    <a:lnTo>
                      <a:pt x="134" y="108"/>
                    </a:lnTo>
                    <a:lnTo>
                      <a:pt x="134" y="108"/>
                    </a:lnTo>
                    <a:lnTo>
                      <a:pt x="134" y="108"/>
                    </a:lnTo>
                    <a:lnTo>
                      <a:pt x="134" y="108"/>
                    </a:lnTo>
                    <a:lnTo>
                      <a:pt x="132" y="108"/>
                    </a:lnTo>
                    <a:lnTo>
                      <a:pt x="132" y="108"/>
                    </a:lnTo>
                    <a:lnTo>
                      <a:pt x="135" y="110"/>
                    </a:lnTo>
                    <a:lnTo>
                      <a:pt x="135" y="110"/>
                    </a:lnTo>
                    <a:lnTo>
                      <a:pt x="137" y="110"/>
                    </a:lnTo>
                    <a:lnTo>
                      <a:pt x="137" y="110"/>
                    </a:lnTo>
                    <a:lnTo>
                      <a:pt x="141" y="112"/>
                    </a:lnTo>
                    <a:lnTo>
                      <a:pt x="141" y="115"/>
                    </a:lnTo>
                    <a:lnTo>
                      <a:pt x="141" y="115"/>
                    </a:lnTo>
                    <a:lnTo>
                      <a:pt x="141" y="117"/>
                    </a:lnTo>
                    <a:lnTo>
                      <a:pt x="141" y="117"/>
                    </a:lnTo>
                    <a:lnTo>
                      <a:pt x="137" y="117"/>
                    </a:lnTo>
                    <a:lnTo>
                      <a:pt x="137" y="117"/>
                    </a:lnTo>
                    <a:lnTo>
                      <a:pt x="135" y="117"/>
                    </a:lnTo>
                    <a:lnTo>
                      <a:pt x="135" y="117"/>
                    </a:lnTo>
                    <a:lnTo>
                      <a:pt x="135" y="115"/>
                    </a:lnTo>
                    <a:lnTo>
                      <a:pt x="135" y="115"/>
                    </a:lnTo>
                    <a:lnTo>
                      <a:pt x="134" y="115"/>
                    </a:lnTo>
                    <a:lnTo>
                      <a:pt x="134" y="115"/>
                    </a:lnTo>
                    <a:lnTo>
                      <a:pt x="132" y="115"/>
                    </a:lnTo>
                    <a:lnTo>
                      <a:pt x="132" y="115"/>
                    </a:lnTo>
                    <a:lnTo>
                      <a:pt x="130" y="113"/>
                    </a:lnTo>
                    <a:lnTo>
                      <a:pt x="129" y="112"/>
                    </a:lnTo>
                    <a:lnTo>
                      <a:pt x="129" y="112"/>
                    </a:lnTo>
                    <a:lnTo>
                      <a:pt x="129" y="112"/>
                    </a:lnTo>
                    <a:lnTo>
                      <a:pt x="129" y="112"/>
                    </a:lnTo>
                    <a:lnTo>
                      <a:pt x="127" y="112"/>
                    </a:lnTo>
                    <a:lnTo>
                      <a:pt x="127" y="112"/>
                    </a:lnTo>
                    <a:lnTo>
                      <a:pt x="125" y="110"/>
                    </a:lnTo>
                    <a:lnTo>
                      <a:pt x="125" y="110"/>
                    </a:lnTo>
                    <a:lnTo>
                      <a:pt x="125" y="110"/>
                    </a:lnTo>
                    <a:lnTo>
                      <a:pt x="125" y="110"/>
                    </a:lnTo>
                    <a:lnTo>
                      <a:pt x="125" y="112"/>
                    </a:lnTo>
                    <a:lnTo>
                      <a:pt x="125" y="112"/>
                    </a:lnTo>
                    <a:lnTo>
                      <a:pt x="125" y="113"/>
                    </a:lnTo>
                    <a:lnTo>
                      <a:pt x="125" y="113"/>
                    </a:lnTo>
                    <a:lnTo>
                      <a:pt x="123" y="113"/>
                    </a:lnTo>
                    <a:lnTo>
                      <a:pt x="123" y="113"/>
                    </a:lnTo>
                    <a:lnTo>
                      <a:pt x="120" y="113"/>
                    </a:lnTo>
                    <a:lnTo>
                      <a:pt x="120" y="113"/>
                    </a:lnTo>
                    <a:lnTo>
                      <a:pt x="117" y="113"/>
                    </a:lnTo>
                    <a:lnTo>
                      <a:pt x="117" y="113"/>
                    </a:lnTo>
                    <a:lnTo>
                      <a:pt x="117" y="113"/>
                    </a:lnTo>
                    <a:lnTo>
                      <a:pt x="117" y="113"/>
                    </a:lnTo>
                    <a:lnTo>
                      <a:pt x="115" y="113"/>
                    </a:lnTo>
                    <a:lnTo>
                      <a:pt x="115" y="113"/>
                    </a:lnTo>
                    <a:lnTo>
                      <a:pt x="115" y="113"/>
                    </a:lnTo>
                    <a:lnTo>
                      <a:pt x="115" y="113"/>
                    </a:lnTo>
                    <a:lnTo>
                      <a:pt x="113" y="113"/>
                    </a:lnTo>
                    <a:lnTo>
                      <a:pt x="113" y="113"/>
                    </a:lnTo>
                    <a:lnTo>
                      <a:pt x="111" y="113"/>
                    </a:lnTo>
                    <a:lnTo>
                      <a:pt x="111" y="113"/>
                    </a:lnTo>
                    <a:lnTo>
                      <a:pt x="110" y="112"/>
                    </a:lnTo>
                    <a:lnTo>
                      <a:pt x="110" y="112"/>
                    </a:lnTo>
                    <a:lnTo>
                      <a:pt x="110" y="112"/>
                    </a:lnTo>
                    <a:lnTo>
                      <a:pt x="110" y="112"/>
                    </a:lnTo>
                    <a:lnTo>
                      <a:pt x="108" y="112"/>
                    </a:lnTo>
                    <a:lnTo>
                      <a:pt x="108" y="112"/>
                    </a:lnTo>
                    <a:lnTo>
                      <a:pt x="108" y="112"/>
                    </a:lnTo>
                    <a:lnTo>
                      <a:pt x="108" y="112"/>
                    </a:lnTo>
                    <a:lnTo>
                      <a:pt x="108" y="112"/>
                    </a:lnTo>
                    <a:lnTo>
                      <a:pt x="106" y="110"/>
                    </a:lnTo>
                    <a:lnTo>
                      <a:pt x="105" y="110"/>
                    </a:lnTo>
                    <a:lnTo>
                      <a:pt x="105" y="110"/>
                    </a:lnTo>
                    <a:lnTo>
                      <a:pt x="103" y="112"/>
                    </a:lnTo>
                    <a:lnTo>
                      <a:pt x="103" y="112"/>
                    </a:lnTo>
                    <a:lnTo>
                      <a:pt x="101" y="112"/>
                    </a:lnTo>
                    <a:lnTo>
                      <a:pt x="101" y="112"/>
                    </a:lnTo>
                    <a:lnTo>
                      <a:pt x="99" y="112"/>
                    </a:lnTo>
                    <a:lnTo>
                      <a:pt x="98" y="113"/>
                    </a:lnTo>
                    <a:lnTo>
                      <a:pt x="98" y="113"/>
                    </a:lnTo>
                    <a:lnTo>
                      <a:pt x="98" y="113"/>
                    </a:lnTo>
                    <a:lnTo>
                      <a:pt x="96" y="113"/>
                    </a:lnTo>
                    <a:lnTo>
                      <a:pt x="96" y="113"/>
                    </a:lnTo>
                    <a:lnTo>
                      <a:pt x="96" y="112"/>
                    </a:lnTo>
                    <a:lnTo>
                      <a:pt x="96" y="113"/>
                    </a:lnTo>
                    <a:lnTo>
                      <a:pt x="96" y="113"/>
                    </a:lnTo>
                    <a:lnTo>
                      <a:pt x="93" y="112"/>
                    </a:lnTo>
                    <a:lnTo>
                      <a:pt x="93" y="112"/>
                    </a:lnTo>
                    <a:lnTo>
                      <a:pt x="91" y="112"/>
                    </a:lnTo>
                    <a:lnTo>
                      <a:pt x="91" y="112"/>
                    </a:lnTo>
                    <a:lnTo>
                      <a:pt x="89" y="112"/>
                    </a:lnTo>
                    <a:lnTo>
                      <a:pt x="89" y="112"/>
                    </a:lnTo>
                    <a:lnTo>
                      <a:pt x="87" y="112"/>
                    </a:lnTo>
                    <a:lnTo>
                      <a:pt x="87" y="112"/>
                    </a:lnTo>
                    <a:lnTo>
                      <a:pt x="86" y="112"/>
                    </a:lnTo>
                    <a:lnTo>
                      <a:pt x="81" y="112"/>
                    </a:lnTo>
                    <a:lnTo>
                      <a:pt x="81" y="112"/>
                    </a:lnTo>
                    <a:lnTo>
                      <a:pt x="79" y="112"/>
                    </a:lnTo>
                    <a:lnTo>
                      <a:pt x="79" y="112"/>
                    </a:lnTo>
                    <a:lnTo>
                      <a:pt x="76" y="110"/>
                    </a:lnTo>
                    <a:lnTo>
                      <a:pt x="76" y="110"/>
                    </a:lnTo>
                    <a:lnTo>
                      <a:pt x="76" y="110"/>
                    </a:lnTo>
                    <a:lnTo>
                      <a:pt x="76" y="110"/>
                    </a:lnTo>
                    <a:lnTo>
                      <a:pt x="74" y="110"/>
                    </a:lnTo>
                    <a:lnTo>
                      <a:pt x="72" y="110"/>
                    </a:lnTo>
                    <a:lnTo>
                      <a:pt x="72" y="110"/>
                    </a:lnTo>
                    <a:lnTo>
                      <a:pt x="69" y="110"/>
                    </a:lnTo>
                    <a:lnTo>
                      <a:pt x="65" y="110"/>
                    </a:lnTo>
                    <a:lnTo>
                      <a:pt x="64" y="110"/>
                    </a:lnTo>
                    <a:lnTo>
                      <a:pt x="64" y="110"/>
                    </a:lnTo>
                    <a:lnTo>
                      <a:pt x="62" y="110"/>
                    </a:lnTo>
                    <a:lnTo>
                      <a:pt x="62" y="110"/>
                    </a:lnTo>
                    <a:lnTo>
                      <a:pt x="60" y="108"/>
                    </a:lnTo>
                    <a:lnTo>
                      <a:pt x="60" y="106"/>
                    </a:lnTo>
                    <a:lnTo>
                      <a:pt x="60" y="108"/>
                    </a:lnTo>
                    <a:lnTo>
                      <a:pt x="60" y="108"/>
                    </a:lnTo>
                    <a:lnTo>
                      <a:pt x="57" y="106"/>
                    </a:lnTo>
                    <a:lnTo>
                      <a:pt x="57" y="106"/>
                    </a:lnTo>
                    <a:lnTo>
                      <a:pt x="57" y="106"/>
                    </a:lnTo>
                    <a:lnTo>
                      <a:pt x="57" y="106"/>
                    </a:lnTo>
                    <a:lnTo>
                      <a:pt x="55" y="106"/>
                    </a:lnTo>
                    <a:lnTo>
                      <a:pt x="55" y="106"/>
                    </a:lnTo>
                    <a:lnTo>
                      <a:pt x="53" y="106"/>
                    </a:lnTo>
                    <a:lnTo>
                      <a:pt x="53" y="106"/>
                    </a:lnTo>
                    <a:lnTo>
                      <a:pt x="52" y="101"/>
                    </a:lnTo>
                    <a:lnTo>
                      <a:pt x="52" y="101"/>
                    </a:lnTo>
                    <a:lnTo>
                      <a:pt x="53" y="100"/>
                    </a:lnTo>
                    <a:lnTo>
                      <a:pt x="53" y="100"/>
                    </a:lnTo>
                    <a:lnTo>
                      <a:pt x="53" y="98"/>
                    </a:lnTo>
                    <a:lnTo>
                      <a:pt x="53" y="98"/>
                    </a:lnTo>
                    <a:lnTo>
                      <a:pt x="52" y="100"/>
                    </a:lnTo>
                    <a:lnTo>
                      <a:pt x="52" y="100"/>
                    </a:lnTo>
                    <a:lnTo>
                      <a:pt x="48" y="100"/>
                    </a:lnTo>
                    <a:lnTo>
                      <a:pt x="48" y="100"/>
                    </a:lnTo>
                    <a:lnTo>
                      <a:pt x="48" y="100"/>
                    </a:lnTo>
                    <a:lnTo>
                      <a:pt x="48" y="103"/>
                    </a:lnTo>
                    <a:lnTo>
                      <a:pt x="48" y="103"/>
                    </a:lnTo>
                    <a:lnTo>
                      <a:pt x="46" y="103"/>
                    </a:lnTo>
                    <a:lnTo>
                      <a:pt x="46" y="103"/>
                    </a:lnTo>
                    <a:lnTo>
                      <a:pt x="45" y="103"/>
                    </a:lnTo>
                    <a:lnTo>
                      <a:pt x="38" y="103"/>
                    </a:lnTo>
                    <a:lnTo>
                      <a:pt x="36" y="101"/>
                    </a:lnTo>
                    <a:lnTo>
                      <a:pt x="36" y="103"/>
                    </a:lnTo>
                    <a:lnTo>
                      <a:pt x="36" y="103"/>
                    </a:lnTo>
                    <a:lnTo>
                      <a:pt x="36" y="103"/>
                    </a:lnTo>
                    <a:lnTo>
                      <a:pt x="36" y="103"/>
                    </a:lnTo>
                    <a:lnTo>
                      <a:pt x="34" y="105"/>
                    </a:lnTo>
                    <a:lnTo>
                      <a:pt x="33" y="105"/>
                    </a:lnTo>
                    <a:lnTo>
                      <a:pt x="33" y="103"/>
                    </a:lnTo>
                    <a:lnTo>
                      <a:pt x="33" y="103"/>
                    </a:lnTo>
                    <a:lnTo>
                      <a:pt x="29" y="100"/>
                    </a:lnTo>
                    <a:lnTo>
                      <a:pt x="29" y="100"/>
                    </a:lnTo>
                    <a:lnTo>
                      <a:pt x="29" y="100"/>
                    </a:lnTo>
                    <a:lnTo>
                      <a:pt x="26" y="100"/>
                    </a:lnTo>
                    <a:lnTo>
                      <a:pt x="26" y="100"/>
                    </a:lnTo>
                    <a:lnTo>
                      <a:pt x="26" y="100"/>
                    </a:lnTo>
                    <a:lnTo>
                      <a:pt x="26" y="100"/>
                    </a:lnTo>
                    <a:lnTo>
                      <a:pt x="24" y="100"/>
                    </a:lnTo>
                    <a:lnTo>
                      <a:pt x="24" y="100"/>
                    </a:lnTo>
                    <a:lnTo>
                      <a:pt x="22" y="98"/>
                    </a:lnTo>
                    <a:lnTo>
                      <a:pt x="22" y="98"/>
                    </a:lnTo>
                    <a:lnTo>
                      <a:pt x="22" y="98"/>
                    </a:lnTo>
                    <a:lnTo>
                      <a:pt x="22" y="98"/>
                    </a:lnTo>
                    <a:lnTo>
                      <a:pt x="21" y="96"/>
                    </a:lnTo>
                    <a:lnTo>
                      <a:pt x="21" y="96"/>
                    </a:lnTo>
                    <a:lnTo>
                      <a:pt x="21" y="94"/>
                    </a:lnTo>
                    <a:lnTo>
                      <a:pt x="21" y="94"/>
                    </a:lnTo>
                    <a:lnTo>
                      <a:pt x="19" y="94"/>
                    </a:lnTo>
                    <a:lnTo>
                      <a:pt x="19" y="94"/>
                    </a:lnTo>
                    <a:lnTo>
                      <a:pt x="19" y="93"/>
                    </a:lnTo>
                    <a:lnTo>
                      <a:pt x="19" y="93"/>
                    </a:lnTo>
                    <a:lnTo>
                      <a:pt x="17" y="91"/>
                    </a:lnTo>
                    <a:lnTo>
                      <a:pt x="17" y="91"/>
                    </a:lnTo>
                    <a:lnTo>
                      <a:pt x="16" y="89"/>
                    </a:lnTo>
                    <a:lnTo>
                      <a:pt x="16" y="89"/>
                    </a:lnTo>
                    <a:lnTo>
                      <a:pt x="14" y="89"/>
                    </a:lnTo>
                    <a:lnTo>
                      <a:pt x="14" y="89"/>
                    </a:lnTo>
                    <a:lnTo>
                      <a:pt x="12" y="88"/>
                    </a:lnTo>
                    <a:lnTo>
                      <a:pt x="12" y="86"/>
                    </a:lnTo>
                    <a:lnTo>
                      <a:pt x="12" y="84"/>
                    </a:lnTo>
                    <a:lnTo>
                      <a:pt x="12" y="84"/>
                    </a:lnTo>
                    <a:lnTo>
                      <a:pt x="14" y="82"/>
                    </a:lnTo>
                    <a:lnTo>
                      <a:pt x="14" y="82"/>
                    </a:lnTo>
                    <a:lnTo>
                      <a:pt x="14" y="82"/>
                    </a:lnTo>
                    <a:lnTo>
                      <a:pt x="12" y="81"/>
                    </a:lnTo>
                    <a:lnTo>
                      <a:pt x="11" y="79"/>
                    </a:lnTo>
                    <a:lnTo>
                      <a:pt x="14" y="79"/>
                    </a:lnTo>
                    <a:lnTo>
                      <a:pt x="14" y="79"/>
                    </a:lnTo>
                    <a:lnTo>
                      <a:pt x="14" y="79"/>
                    </a:lnTo>
                    <a:lnTo>
                      <a:pt x="16" y="79"/>
                    </a:lnTo>
                    <a:lnTo>
                      <a:pt x="16" y="79"/>
                    </a:lnTo>
                    <a:lnTo>
                      <a:pt x="17" y="79"/>
                    </a:lnTo>
                    <a:lnTo>
                      <a:pt x="17" y="79"/>
                    </a:lnTo>
                    <a:lnTo>
                      <a:pt x="19" y="79"/>
                    </a:lnTo>
                    <a:lnTo>
                      <a:pt x="19" y="79"/>
                    </a:lnTo>
                    <a:lnTo>
                      <a:pt x="19" y="79"/>
                    </a:lnTo>
                    <a:lnTo>
                      <a:pt x="19" y="79"/>
                    </a:lnTo>
                    <a:lnTo>
                      <a:pt x="19" y="79"/>
                    </a:lnTo>
                    <a:lnTo>
                      <a:pt x="21" y="79"/>
                    </a:lnTo>
                    <a:lnTo>
                      <a:pt x="21" y="79"/>
                    </a:lnTo>
                    <a:lnTo>
                      <a:pt x="22" y="81"/>
                    </a:lnTo>
                    <a:lnTo>
                      <a:pt x="22" y="81"/>
                    </a:lnTo>
                    <a:lnTo>
                      <a:pt x="24" y="81"/>
                    </a:lnTo>
                    <a:lnTo>
                      <a:pt x="29" y="81"/>
                    </a:lnTo>
                    <a:lnTo>
                      <a:pt x="29" y="81"/>
                    </a:lnTo>
                    <a:lnTo>
                      <a:pt x="31" y="81"/>
                    </a:lnTo>
                    <a:lnTo>
                      <a:pt x="31" y="81"/>
                    </a:lnTo>
                    <a:lnTo>
                      <a:pt x="33" y="81"/>
                    </a:lnTo>
                    <a:lnTo>
                      <a:pt x="33" y="81"/>
                    </a:lnTo>
                    <a:lnTo>
                      <a:pt x="33" y="82"/>
                    </a:lnTo>
                    <a:lnTo>
                      <a:pt x="33" y="82"/>
                    </a:lnTo>
                    <a:lnTo>
                      <a:pt x="34" y="82"/>
                    </a:lnTo>
                    <a:lnTo>
                      <a:pt x="43" y="82"/>
                    </a:lnTo>
                    <a:lnTo>
                      <a:pt x="43" y="82"/>
                    </a:lnTo>
                    <a:lnTo>
                      <a:pt x="46" y="82"/>
                    </a:lnTo>
                    <a:lnTo>
                      <a:pt x="46" y="82"/>
                    </a:lnTo>
                    <a:lnTo>
                      <a:pt x="46" y="82"/>
                    </a:lnTo>
                    <a:lnTo>
                      <a:pt x="46" y="82"/>
                    </a:lnTo>
                    <a:lnTo>
                      <a:pt x="45" y="82"/>
                    </a:lnTo>
                    <a:lnTo>
                      <a:pt x="45" y="82"/>
                    </a:lnTo>
                    <a:lnTo>
                      <a:pt x="40" y="81"/>
                    </a:lnTo>
                    <a:lnTo>
                      <a:pt x="40" y="81"/>
                    </a:lnTo>
                    <a:lnTo>
                      <a:pt x="36" y="77"/>
                    </a:lnTo>
                    <a:lnTo>
                      <a:pt x="36" y="77"/>
                    </a:lnTo>
                    <a:lnTo>
                      <a:pt x="34" y="77"/>
                    </a:lnTo>
                    <a:lnTo>
                      <a:pt x="34" y="77"/>
                    </a:lnTo>
                    <a:lnTo>
                      <a:pt x="33" y="76"/>
                    </a:lnTo>
                    <a:lnTo>
                      <a:pt x="33" y="76"/>
                    </a:lnTo>
                    <a:lnTo>
                      <a:pt x="31" y="77"/>
                    </a:lnTo>
                    <a:lnTo>
                      <a:pt x="31" y="77"/>
                    </a:lnTo>
                    <a:lnTo>
                      <a:pt x="28" y="77"/>
                    </a:lnTo>
                    <a:lnTo>
                      <a:pt x="28" y="77"/>
                    </a:lnTo>
                    <a:lnTo>
                      <a:pt x="24" y="77"/>
                    </a:lnTo>
                    <a:lnTo>
                      <a:pt x="24" y="77"/>
                    </a:lnTo>
                    <a:lnTo>
                      <a:pt x="22" y="77"/>
                    </a:lnTo>
                    <a:lnTo>
                      <a:pt x="22" y="77"/>
                    </a:lnTo>
                    <a:lnTo>
                      <a:pt x="19" y="76"/>
                    </a:lnTo>
                    <a:lnTo>
                      <a:pt x="19" y="76"/>
                    </a:lnTo>
                    <a:lnTo>
                      <a:pt x="14" y="76"/>
                    </a:lnTo>
                    <a:lnTo>
                      <a:pt x="14" y="76"/>
                    </a:lnTo>
                    <a:lnTo>
                      <a:pt x="14" y="76"/>
                    </a:lnTo>
                    <a:lnTo>
                      <a:pt x="12" y="76"/>
                    </a:lnTo>
                    <a:lnTo>
                      <a:pt x="11" y="76"/>
                    </a:lnTo>
                    <a:lnTo>
                      <a:pt x="11" y="76"/>
                    </a:lnTo>
                    <a:lnTo>
                      <a:pt x="7" y="74"/>
                    </a:lnTo>
                    <a:lnTo>
                      <a:pt x="7" y="74"/>
                    </a:lnTo>
                    <a:lnTo>
                      <a:pt x="5" y="74"/>
                    </a:lnTo>
                    <a:lnTo>
                      <a:pt x="5" y="74"/>
                    </a:lnTo>
                    <a:lnTo>
                      <a:pt x="5" y="74"/>
                    </a:lnTo>
                    <a:lnTo>
                      <a:pt x="2" y="72"/>
                    </a:lnTo>
                    <a:lnTo>
                      <a:pt x="2" y="72"/>
                    </a:lnTo>
                    <a:lnTo>
                      <a:pt x="2" y="72"/>
                    </a:lnTo>
                    <a:lnTo>
                      <a:pt x="2" y="72"/>
                    </a:lnTo>
                    <a:lnTo>
                      <a:pt x="0" y="72"/>
                    </a:lnTo>
                    <a:lnTo>
                      <a:pt x="0" y="72"/>
                    </a:lnTo>
                    <a:lnTo>
                      <a:pt x="2" y="69"/>
                    </a:lnTo>
                    <a:lnTo>
                      <a:pt x="4" y="65"/>
                    </a:lnTo>
                    <a:lnTo>
                      <a:pt x="4" y="65"/>
                    </a:lnTo>
                    <a:lnTo>
                      <a:pt x="5" y="64"/>
                    </a:lnTo>
                    <a:lnTo>
                      <a:pt x="5" y="64"/>
                    </a:lnTo>
                    <a:lnTo>
                      <a:pt x="5" y="64"/>
                    </a:lnTo>
                    <a:lnTo>
                      <a:pt x="5" y="62"/>
                    </a:lnTo>
                    <a:lnTo>
                      <a:pt x="5" y="62"/>
                    </a:lnTo>
                    <a:lnTo>
                      <a:pt x="5" y="62"/>
                    </a:lnTo>
                    <a:lnTo>
                      <a:pt x="5" y="62"/>
                    </a:lnTo>
                    <a:lnTo>
                      <a:pt x="5" y="62"/>
                    </a:lnTo>
                    <a:lnTo>
                      <a:pt x="5" y="62"/>
                    </a:lnTo>
                    <a:lnTo>
                      <a:pt x="4" y="58"/>
                    </a:lnTo>
                    <a:lnTo>
                      <a:pt x="4" y="58"/>
                    </a:lnTo>
                    <a:lnTo>
                      <a:pt x="4" y="58"/>
                    </a:lnTo>
                    <a:lnTo>
                      <a:pt x="2" y="57"/>
                    </a:lnTo>
                    <a:lnTo>
                      <a:pt x="2" y="53"/>
                    </a:lnTo>
                    <a:lnTo>
                      <a:pt x="2" y="53"/>
                    </a:lnTo>
                    <a:lnTo>
                      <a:pt x="4" y="52"/>
                    </a:lnTo>
                    <a:lnTo>
                      <a:pt x="4" y="52"/>
                    </a:lnTo>
                    <a:lnTo>
                      <a:pt x="5" y="50"/>
                    </a:lnTo>
                    <a:lnTo>
                      <a:pt x="5" y="50"/>
                    </a:lnTo>
                    <a:lnTo>
                      <a:pt x="7" y="50"/>
                    </a:lnTo>
                    <a:lnTo>
                      <a:pt x="7" y="50"/>
                    </a:lnTo>
                    <a:lnTo>
                      <a:pt x="7" y="46"/>
                    </a:lnTo>
                    <a:lnTo>
                      <a:pt x="7" y="46"/>
                    </a:lnTo>
                    <a:lnTo>
                      <a:pt x="4" y="41"/>
                    </a:lnTo>
                    <a:lnTo>
                      <a:pt x="4" y="41"/>
                    </a:lnTo>
                    <a:lnTo>
                      <a:pt x="5" y="40"/>
                    </a:lnTo>
                    <a:lnTo>
                      <a:pt x="7" y="36"/>
                    </a:lnTo>
                    <a:lnTo>
                      <a:pt x="9" y="36"/>
                    </a:lnTo>
                    <a:lnTo>
                      <a:pt x="9" y="36"/>
                    </a:lnTo>
                    <a:lnTo>
                      <a:pt x="11" y="34"/>
                    </a:lnTo>
                    <a:lnTo>
                      <a:pt x="11" y="31"/>
                    </a:lnTo>
                    <a:lnTo>
                      <a:pt x="11" y="31"/>
                    </a:lnTo>
                    <a:lnTo>
                      <a:pt x="14" y="24"/>
                    </a:lnTo>
                    <a:lnTo>
                      <a:pt x="19" y="17"/>
                    </a:lnTo>
                    <a:lnTo>
                      <a:pt x="19" y="17"/>
                    </a:lnTo>
                    <a:lnTo>
                      <a:pt x="26" y="10"/>
                    </a:lnTo>
                    <a:lnTo>
                      <a:pt x="34" y="7"/>
                    </a:lnTo>
                    <a:lnTo>
                      <a:pt x="34" y="7"/>
                    </a:lnTo>
                    <a:lnTo>
                      <a:pt x="45" y="2"/>
                    </a:lnTo>
                    <a:lnTo>
                      <a:pt x="45" y="2"/>
                    </a:lnTo>
                    <a:lnTo>
                      <a:pt x="53" y="0"/>
                    </a:lnTo>
                    <a:lnTo>
                      <a:pt x="55" y="0"/>
                    </a:lnTo>
                    <a:lnTo>
                      <a:pt x="55" y="0"/>
                    </a:lnTo>
                    <a:lnTo>
                      <a:pt x="58" y="2"/>
                    </a:lnTo>
                    <a:lnTo>
                      <a:pt x="58" y="2"/>
                    </a:lnTo>
                    <a:lnTo>
                      <a:pt x="62" y="2"/>
                    </a:lnTo>
                    <a:lnTo>
                      <a:pt x="64" y="2"/>
                    </a:lnTo>
                    <a:lnTo>
                      <a:pt x="64" y="2"/>
                    </a:lnTo>
                    <a:lnTo>
                      <a:pt x="67" y="2"/>
                    </a:lnTo>
                    <a:lnTo>
                      <a:pt x="67" y="2"/>
                    </a:lnTo>
                    <a:lnTo>
                      <a:pt x="70" y="0"/>
                    </a:lnTo>
                    <a:lnTo>
                      <a:pt x="70" y="0"/>
                    </a:lnTo>
                    <a:lnTo>
                      <a:pt x="72" y="0"/>
                    </a:lnTo>
                    <a:lnTo>
                      <a:pt x="72" y="0"/>
                    </a:lnTo>
                    <a:lnTo>
                      <a:pt x="79" y="2"/>
                    </a:lnTo>
                    <a:lnTo>
                      <a:pt x="79" y="3"/>
                    </a:lnTo>
                    <a:lnTo>
                      <a:pt x="81" y="7"/>
                    </a:lnTo>
                    <a:lnTo>
                      <a:pt x="81" y="7"/>
                    </a:lnTo>
                    <a:lnTo>
                      <a:pt x="79" y="10"/>
                    </a:lnTo>
                    <a:lnTo>
                      <a:pt x="76" y="12"/>
                    </a:lnTo>
                    <a:lnTo>
                      <a:pt x="76" y="12"/>
                    </a:lnTo>
                    <a:lnTo>
                      <a:pt x="70" y="15"/>
                    </a:lnTo>
                    <a:lnTo>
                      <a:pt x="70" y="15"/>
                    </a:lnTo>
                    <a:lnTo>
                      <a:pt x="65" y="21"/>
                    </a:lnTo>
                    <a:lnTo>
                      <a:pt x="65" y="21"/>
                    </a:lnTo>
                    <a:lnTo>
                      <a:pt x="62" y="24"/>
                    </a:lnTo>
                    <a:lnTo>
                      <a:pt x="62" y="24"/>
                    </a:lnTo>
                    <a:lnTo>
                      <a:pt x="57" y="29"/>
                    </a:lnTo>
                    <a:lnTo>
                      <a:pt x="57" y="29"/>
                    </a:lnTo>
                    <a:lnTo>
                      <a:pt x="55" y="33"/>
                    </a:lnTo>
                    <a:lnTo>
                      <a:pt x="55" y="33"/>
                    </a:lnTo>
                    <a:lnTo>
                      <a:pt x="57" y="34"/>
                    </a:lnTo>
                    <a:lnTo>
                      <a:pt x="57" y="34"/>
                    </a:lnTo>
                    <a:lnTo>
                      <a:pt x="60" y="38"/>
                    </a:lnTo>
                    <a:lnTo>
                      <a:pt x="60" y="40"/>
                    </a:lnTo>
                    <a:lnTo>
                      <a:pt x="60" y="40"/>
                    </a:lnTo>
                    <a:lnTo>
                      <a:pt x="60" y="41"/>
                    </a:lnTo>
                    <a:lnTo>
                      <a:pt x="60" y="41"/>
                    </a:lnTo>
                    <a:lnTo>
                      <a:pt x="60" y="43"/>
                    </a:lnTo>
                    <a:lnTo>
                      <a:pt x="60" y="43"/>
                    </a:lnTo>
                    <a:lnTo>
                      <a:pt x="60" y="50"/>
                    </a:lnTo>
                    <a:lnTo>
                      <a:pt x="60" y="50"/>
                    </a:lnTo>
                    <a:lnTo>
                      <a:pt x="60" y="52"/>
                    </a:lnTo>
                    <a:lnTo>
                      <a:pt x="60" y="52"/>
                    </a:lnTo>
                    <a:lnTo>
                      <a:pt x="60" y="53"/>
                    </a:lnTo>
                    <a:lnTo>
                      <a:pt x="60" y="53"/>
                    </a:lnTo>
                    <a:lnTo>
                      <a:pt x="62" y="57"/>
                    </a:lnTo>
                    <a:lnTo>
                      <a:pt x="62" y="57"/>
                    </a:lnTo>
                    <a:lnTo>
                      <a:pt x="62" y="58"/>
                    </a:lnTo>
                    <a:lnTo>
                      <a:pt x="62" y="58"/>
                    </a:lnTo>
                    <a:lnTo>
                      <a:pt x="64" y="60"/>
                    </a:lnTo>
                    <a:lnTo>
                      <a:pt x="64" y="60"/>
                    </a:lnTo>
                    <a:lnTo>
                      <a:pt x="67" y="64"/>
                    </a:lnTo>
                    <a:lnTo>
                      <a:pt x="67" y="64"/>
                    </a:lnTo>
                    <a:lnTo>
                      <a:pt x="70" y="65"/>
                    </a:lnTo>
                    <a:lnTo>
                      <a:pt x="70" y="65"/>
                    </a:lnTo>
                    <a:lnTo>
                      <a:pt x="74" y="67"/>
                    </a:lnTo>
                    <a:lnTo>
                      <a:pt x="79" y="70"/>
                    </a:lnTo>
                    <a:lnTo>
                      <a:pt x="79" y="70"/>
                    </a:lnTo>
                    <a:lnTo>
                      <a:pt x="79" y="72"/>
                    </a:lnTo>
                    <a:lnTo>
                      <a:pt x="81" y="74"/>
                    </a:lnTo>
                    <a:lnTo>
                      <a:pt x="81" y="74"/>
                    </a:lnTo>
                    <a:lnTo>
                      <a:pt x="79" y="76"/>
                    </a:lnTo>
                    <a:lnTo>
                      <a:pt x="77" y="76"/>
                    </a:lnTo>
                    <a:lnTo>
                      <a:pt x="76" y="77"/>
                    </a:lnTo>
                    <a:lnTo>
                      <a:pt x="76" y="77"/>
                    </a:lnTo>
                    <a:lnTo>
                      <a:pt x="72" y="79"/>
                    </a:lnTo>
                    <a:lnTo>
                      <a:pt x="72" y="79"/>
                    </a:lnTo>
                    <a:lnTo>
                      <a:pt x="72" y="79"/>
                    </a:lnTo>
                    <a:lnTo>
                      <a:pt x="72" y="79"/>
                    </a:lnTo>
                    <a:lnTo>
                      <a:pt x="74" y="79"/>
                    </a:lnTo>
                    <a:lnTo>
                      <a:pt x="74" y="79"/>
                    </a:lnTo>
                    <a:lnTo>
                      <a:pt x="76" y="77"/>
                    </a:lnTo>
                    <a:lnTo>
                      <a:pt x="76" y="77"/>
                    </a:lnTo>
                    <a:lnTo>
                      <a:pt x="77" y="79"/>
                    </a:lnTo>
                    <a:lnTo>
                      <a:pt x="77" y="79"/>
                    </a:lnTo>
                    <a:lnTo>
                      <a:pt x="79" y="81"/>
                    </a:lnTo>
                    <a:lnTo>
                      <a:pt x="79" y="81"/>
                    </a:lnTo>
                    <a:lnTo>
                      <a:pt x="79" y="81"/>
                    </a:lnTo>
                    <a:lnTo>
                      <a:pt x="79" y="81"/>
                    </a:lnTo>
                    <a:lnTo>
                      <a:pt x="79" y="79"/>
                    </a:lnTo>
                    <a:lnTo>
                      <a:pt x="79" y="79"/>
                    </a:lnTo>
                    <a:lnTo>
                      <a:pt x="81" y="77"/>
                    </a:lnTo>
                    <a:lnTo>
                      <a:pt x="81" y="77"/>
                    </a:lnTo>
                    <a:lnTo>
                      <a:pt x="82" y="77"/>
                    </a:lnTo>
                    <a:lnTo>
                      <a:pt x="82" y="77"/>
                    </a:lnTo>
                    <a:lnTo>
                      <a:pt x="82" y="76"/>
                    </a:lnTo>
                    <a:lnTo>
                      <a:pt x="82" y="76"/>
                    </a:lnTo>
                    <a:lnTo>
                      <a:pt x="82" y="76"/>
                    </a:lnTo>
                    <a:lnTo>
                      <a:pt x="82" y="76"/>
                    </a:lnTo>
                    <a:lnTo>
                      <a:pt x="81" y="72"/>
                    </a:lnTo>
                    <a:lnTo>
                      <a:pt x="81" y="72"/>
                    </a:lnTo>
                    <a:lnTo>
                      <a:pt x="82" y="70"/>
                    </a:lnTo>
                    <a:lnTo>
                      <a:pt x="82" y="70"/>
                    </a:lnTo>
                    <a:lnTo>
                      <a:pt x="82" y="70"/>
                    </a:lnTo>
                    <a:lnTo>
                      <a:pt x="82" y="70"/>
                    </a:lnTo>
                    <a:lnTo>
                      <a:pt x="82" y="69"/>
                    </a:lnTo>
                    <a:lnTo>
                      <a:pt x="82" y="69"/>
                    </a:lnTo>
                    <a:lnTo>
                      <a:pt x="82" y="67"/>
                    </a:lnTo>
                    <a:lnTo>
                      <a:pt x="82" y="67"/>
                    </a:lnTo>
                    <a:lnTo>
                      <a:pt x="81" y="65"/>
                    </a:lnTo>
                    <a:lnTo>
                      <a:pt x="81" y="65"/>
                    </a:lnTo>
                    <a:lnTo>
                      <a:pt x="79" y="65"/>
                    </a:lnTo>
                    <a:lnTo>
                      <a:pt x="79" y="65"/>
                    </a:lnTo>
                    <a:lnTo>
                      <a:pt x="76" y="64"/>
                    </a:lnTo>
                    <a:lnTo>
                      <a:pt x="76" y="64"/>
                    </a:lnTo>
                    <a:lnTo>
                      <a:pt x="76" y="64"/>
                    </a:lnTo>
                    <a:lnTo>
                      <a:pt x="72" y="62"/>
                    </a:lnTo>
                    <a:lnTo>
                      <a:pt x="70" y="60"/>
                    </a:lnTo>
                    <a:lnTo>
                      <a:pt x="70" y="60"/>
                    </a:lnTo>
                    <a:lnTo>
                      <a:pt x="69" y="58"/>
                    </a:lnTo>
                    <a:lnTo>
                      <a:pt x="69" y="58"/>
                    </a:lnTo>
                    <a:lnTo>
                      <a:pt x="67" y="58"/>
                    </a:lnTo>
                    <a:lnTo>
                      <a:pt x="67" y="58"/>
                    </a:lnTo>
                    <a:lnTo>
                      <a:pt x="67" y="57"/>
                    </a:lnTo>
                    <a:lnTo>
                      <a:pt x="67" y="57"/>
                    </a:lnTo>
                    <a:lnTo>
                      <a:pt x="65" y="57"/>
                    </a:lnTo>
                    <a:lnTo>
                      <a:pt x="65" y="57"/>
                    </a:lnTo>
                    <a:lnTo>
                      <a:pt x="65" y="55"/>
                    </a:lnTo>
                    <a:lnTo>
                      <a:pt x="65" y="55"/>
                    </a:lnTo>
                    <a:lnTo>
                      <a:pt x="65" y="53"/>
                    </a:lnTo>
                    <a:lnTo>
                      <a:pt x="67" y="53"/>
                    </a:lnTo>
                    <a:lnTo>
                      <a:pt x="67" y="53"/>
                    </a:lnTo>
                    <a:lnTo>
                      <a:pt x="67" y="52"/>
                    </a:lnTo>
                    <a:lnTo>
                      <a:pt x="67" y="52"/>
                    </a:lnTo>
                    <a:lnTo>
                      <a:pt x="69" y="52"/>
                    </a:lnTo>
                    <a:lnTo>
                      <a:pt x="69" y="52"/>
                    </a:lnTo>
                    <a:lnTo>
                      <a:pt x="69" y="52"/>
                    </a:lnTo>
                    <a:lnTo>
                      <a:pt x="69" y="50"/>
                    </a:lnTo>
                    <a:lnTo>
                      <a:pt x="69" y="48"/>
                    </a:lnTo>
                    <a:lnTo>
                      <a:pt x="70" y="50"/>
                    </a:lnTo>
                    <a:lnTo>
                      <a:pt x="70" y="48"/>
                    </a:lnTo>
                    <a:lnTo>
                      <a:pt x="70" y="48"/>
                    </a:lnTo>
                    <a:lnTo>
                      <a:pt x="72" y="46"/>
                    </a:lnTo>
                    <a:lnTo>
                      <a:pt x="72" y="46"/>
                    </a:lnTo>
                    <a:lnTo>
                      <a:pt x="74" y="46"/>
                    </a:lnTo>
                    <a:lnTo>
                      <a:pt x="74" y="46"/>
                    </a:lnTo>
                    <a:lnTo>
                      <a:pt x="76" y="46"/>
                    </a:lnTo>
                    <a:lnTo>
                      <a:pt x="77" y="48"/>
                    </a:lnTo>
                    <a:lnTo>
                      <a:pt x="77" y="48"/>
                    </a:lnTo>
                    <a:lnTo>
                      <a:pt x="79" y="48"/>
                    </a:lnTo>
                    <a:lnTo>
                      <a:pt x="79" y="48"/>
                    </a:lnTo>
                    <a:lnTo>
                      <a:pt x="79" y="48"/>
                    </a:lnTo>
                    <a:lnTo>
                      <a:pt x="81" y="50"/>
                    </a:lnTo>
                    <a:lnTo>
                      <a:pt x="81" y="50"/>
                    </a:lnTo>
                    <a:lnTo>
                      <a:pt x="81" y="50"/>
                    </a:lnTo>
                    <a:lnTo>
                      <a:pt x="81" y="50"/>
                    </a:lnTo>
                    <a:lnTo>
                      <a:pt x="82" y="50"/>
                    </a:lnTo>
                    <a:lnTo>
                      <a:pt x="82" y="50"/>
                    </a:lnTo>
                    <a:lnTo>
                      <a:pt x="84" y="50"/>
                    </a:lnTo>
                    <a:lnTo>
                      <a:pt x="84" y="50"/>
                    </a:lnTo>
                    <a:lnTo>
                      <a:pt x="82" y="48"/>
                    </a:lnTo>
                    <a:lnTo>
                      <a:pt x="82" y="48"/>
                    </a:lnTo>
                    <a:lnTo>
                      <a:pt x="82" y="48"/>
                    </a:lnTo>
                    <a:lnTo>
                      <a:pt x="82" y="45"/>
                    </a:lnTo>
                    <a:lnTo>
                      <a:pt x="82" y="45"/>
                    </a:lnTo>
                    <a:lnTo>
                      <a:pt x="82" y="45"/>
                    </a:lnTo>
                    <a:lnTo>
                      <a:pt x="82" y="45"/>
                    </a:lnTo>
                    <a:lnTo>
                      <a:pt x="81" y="45"/>
                    </a:lnTo>
                    <a:lnTo>
                      <a:pt x="81" y="45"/>
                    </a:lnTo>
                    <a:lnTo>
                      <a:pt x="81" y="45"/>
                    </a:lnTo>
                    <a:lnTo>
                      <a:pt x="81" y="43"/>
                    </a:lnTo>
                    <a:lnTo>
                      <a:pt x="81" y="43"/>
                    </a:lnTo>
                    <a:lnTo>
                      <a:pt x="79" y="43"/>
                    </a:lnTo>
                    <a:lnTo>
                      <a:pt x="79" y="43"/>
                    </a:lnTo>
                    <a:lnTo>
                      <a:pt x="76" y="43"/>
                    </a:lnTo>
                    <a:lnTo>
                      <a:pt x="76" y="43"/>
                    </a:lnTo>
                    <a:lnTo>
                      <a:pt x="74" y="43"/>
                    </a:lnTo>
                    <a:lnTo>
                      <a:pt x="74" y="43"/>
                    </a:lnTo>
                    <a:lnTo>
                      <a:pt x="72" y="43"/>
                    </a:lnTo>
                    <a:lnTo>
                      <a:pt x="70" y="41"/>
                    </a:lnTo>
                    <a:lnTo>
                      <a:pt x="70" y="41"/>
                    </a:lnTo>
                    <a:lnTo>
                      <a:pt x="70" y="38"/>
                    </a:lnTo>
                    <a:lnTo>
                      <a:pt x="70" y="38"/>
                    </a:lnTo>
                    <a:lnTo>
                      <a:pt x="69" y="36"/>
                    </a:lnTo>
                    <a:lnTo>
                      <a:pt x="69" y="36"/>
                    </a:lnTo>
                    <a:lnTo>
                      <a:pt x="69" y="33"/>
                    </a:lnTo>
                    <a:lnTo>
                      <a:pt x="69" y="31"/>
                    </a:lnTo>
                    <a:lnTo>
                      <a:pt x="69" y="31"/>
                    </a:lnTo>
                    <a:lnTo>
                      <a:pt x="69" y="27"/>
                    </a:lnTo>
                    <a:lnTo>
                      <a:pt x="70" y="26"/>
                    </a:lnTo>
                    <a:lnTo>
                      <a:pt x="70" y="26"/>
                    </a:lnTo>
                    <a:lnTo>
                      <a:pt x="72" y="26"/>
                    </a:lnTo>
                    <a:lnTo>
                      <a:pt x="72" y="26"/>
                    </a:lnTo>
                    <a:lnTo>
                      <a:pt x="72" y="24"/>
                    </a:lnTo>
                    <a:lnTo>
                      <a:pt x="72" y="22"/>
                    </a:lnTo>
                    <a:lnTo>
                      <a:pt x="72" y="22"/>
                    </a:lnTo>
                    <a:lnTo>
                      <a:pt x="72" y="21"/>
                    </a:lnTo>
                    <a:lnTo>
                      <a:pt x="74" y="21"/>
                    </a:lnTo>
                    <a:lnTo>
                      <a:pt x="74" y="21"/>
                    </a:lnTo>
                    <a:lnTo>
                      <a:pt x="77" y="21"/>
                    </a:lnTo>
                    <a:lnTo>
                      <a:pt x="77" y="21"/>
                    </a:lnTo>
                    <a:lnTo>
                      <a:pt x="79" y="21"/>
                    </a:lnTo>
                    <a:lnTo>
                      <a:pt x="79" y="21"/>
                    </a:lnTo>
                    <a:lnTo>
                      <a:pt x="77" y="21"/>
                    </a:lnTo>
                    <a:lnTo>
                      <a:pt x="77" y="21"/>
                    </a:lnTo>
                    <a:lnTo>
                      <a:pt x="77" y="17"/>
                    </a:lnTo>
                    <a:lnTo>
                      <a:pt x="77" y="17"/>
                    </a:lnTo>
                    <a:lnTo>
                      <a:pt x="79" y="15"/>
                    </a:lnTo>
                    <a:lnTo>
                      <a:pt x="81" y="14"/>
                    </a:lnTo>
                    <a:lnTo>
                      <a:pt x="81" y="14"/>
                    </a:lnTo>
                    <a:lnTo>
                      <a:pt x="82" y="14"/>
                    </a:lnTo>
                    <a:lnTo>
                      <a:pt x="82" y="14"/>
                    </a:lnTo>
                    <a:lnTo>
                      <a:pt x="82" y="15"/>
                    </a:lnTo>
                    <a:lnTo>
                      <a:pt x="84" y="14"/>
                    </a:lnTo>
                    <a:lnTo>
                      <a:pt x="84" y="14"/>
                    </a:lnTo>
                    <a:lnTo>
                      <a:pt x="84" y="14"/>
                    </a:lnTo>
                    <a:lnTo>
                      <a:pt x="84" y="14"/>
                    </a:lnTo>
                    <a:lnTo>
                      <a:pt x="86" y="14"/>
                    </a:lnTo>
                    <a:lnTo>
                      <a:pt x="86" y="14"/>
                    </a:lnTo>
                    <a:lnTo>
                      <a:pt x="87" y="14"/>
                    </a:lnTo>
                    <a:lnTo>
                      <a:pt x="87" y="14"/>
                    </a:lnTo>
                    <a:lnTo>
                      <a:pt x="87" y="14"/>
                    </a:lnTo>
                    <a:lnTo>
                      <a:pt x="87" y="14"/>
                    </a:lnTo>
                    <a:lnTo>
                      <a:pt x="93" y="12"/>
                    </a:lnTo>
                    <a:lnTo>
                      <a:pt x="93" y="12"/>
                    </a:lnTo>
                    <a:lnTo>
                      <a:pt x="94" y="12"/>
                    </a:lnTo>
                    <a:lnTo>
                      <a:pt x="94" y="12"/>
                    </a:lnTo>
                    <a:lnTo>
                      <a:pt x="96" y="12"/>
                    </a:lnTo>
                    <a:lnTo>
                      <a:pt x="96" y="12"/>
                    </a:lnTo>
                    <a:lnTo>
                      <a:pt x="96" y="12"/>
                    </a:lnTo>
                    <a:lnTo>
                      <a:pt x="96" y="12"/>
                    </a:lnTo>
                    <a:lnTo>
                      <a:pt x="96" y="10"/>
                    </a:lnTo>
                    <a:lnTo>
                      <a:pt x="96" y="10"/>
                    </a:lnTo>
                    <a:lnTo>
                      <a:pt x="98" y="9"/>
                    </a:lnTo>
                    <a:lnTo>
                      <a:pt x="99" y="7"/>
                    </a:lnTo>
                    <a:lnTo>
                      <a:pt x="99" y="7"/>
                    </a:lnTo>
                    <a:lnTo>
                      <a:pt x="101" y="7"/>
                    </a:lnTo>
                    <a:lnTo>
                      <a:pt x="101" y="7"/>
                    </a:lnTo>
                    <a:lnTo>
                      <a:pt x="105" y="7"/>
                    </a:lnTo>
                    <a:lnTo>
                      <a:pt x="105" y="7"/>
                    </a:lnTo>
                    <a:lnTo>
                      <a:pt x="106" y="7"/>
                    </a:lnTo>
                    <a:lnTo>
                      <a:pt x="106" y="7"/>
                    </a:lnTo>
                    <a:lnTo>
                      <a:pt x="108" y="5"/>
                    </a:lnTo>
                    <a:lnTo>
                      <a:pt x="108" y="5"/>
                    </a:lnTo>
                    <a:lnTo>
                      <a:pt x="111" y="5"/>
                    </a:lnTo>
                    <a:lnTo>
                      <a:pt x="111" y="5"/>
                    </a:lnTo>
                    <a:lnTo>
                      <a:pt x="117" y="3"/>
                    </a:lnTo>
                    <a:lnTo>
                      <a:pt x="117" y="3"/>
                    </a:lnTo>
                    <a:lnTo>
                      <a:pt x="120" y="3"/>
                    </a:lnTo>
                    <a:lnTo>
                      <a:pt x="120" y="3"/>
                    </a:lnTo>
                    <a:lnTo>
                      <a:pt x="122" y="3"/>
                    </a:lnTo>
                    <a:lnTo>
                      <a:pt x="122" y="3"/>
                    </a:lnTo>
                    <a:lnTo>
                      <a:pt x="123" y="3"/>
                    </a:lnTo>
                    <a:lnTo>
                      <a:pt x="123" y="3"/>
                    </a:lnTo>
                    <a:lnTo>
                      <a:pt x="125" y="3"/>
                    </a:lnTo>
                    <a:lnTo>
                      <a:pt x="125" y="3"/>
                    </a:lnTo>
                    <a:lnTo>
                      <a:pt x="129" y="3"/>
                    </a:lnTo>
                    <a:lnTo>
                      <a:pt x="130" y="5"/>
                    </a:lnTo>
                    <a:lnTo>
                      <a:pt x="130" y="5"/>
                    </a:lnTo>
                    <a:lnTo>
                      <a:pt x="134" y="9"/>
                    </a:lnTo>
                    <a:lnTo>
                      <a:pt x="135" y="14"/>
                    </a:lnTo>
                    <a:lnTo>
                      <a:pt x="135" y="14"/>
                    </a:lnTo>
                    <a:lnTo>
                      <a:pt x="135" y="15"/>
                    </a:lnTo>
                    <a:lnTo>
                      <a:pt x="135" y="15"/>
                    </a:lnTo>
                    <a:lnTo>
                      <a:pt x="135" y="17"/>
                    </a:lnTo>
                    <a:lnTo>
                      <a:pt x="135" y="17"/>
                    </a:lnTo>
                    <a:lnTo>
                      <a:pt x="139" y="17"/>
                    </a:lnTo>
                    <a:lnTo>
                      <a:pt x="139" y="17"/>
                    </a:lnTo>
                    <a:lnTo>
                      <a:pt x="139" y="17"/>
                    </a:lnTo>
                    <a:lnTo>
                      <a:pt x="139" y="17"/>
                    </a:lnTo>
                    <a:lnTo>
                      <a:pt x="142" y="19"/>
                    </a:lnTo>
                    <a:lnTo>
                      <a:pt x="146" y="22"/>
                    </a:lnTo>
                    <a:lnTo>
                      <a:pt x="146" y="22"/>
                    </a:lnTo>
                    <a:lnTo>
                      <a:pt x="144" y="24"/>
                    </a:lnTo>
                    <a:lnTo>
                      <a:pt x="144" y="24"/>
                    </a:lnTo>
                    <a:lnTo>
                      <a:pt x="144" y="26"/>
                    </a:lnTo>
                    <a:lnTo>
                      <a:pt x="144" y="26"/>
                    </a:lnTo>
                    <a:lnTo>
                      <a:pt x="146" y="29"/>
                    </a:lnTo>
                    <a:lnTo>
                      <a:pt x="146" y="29"/>
                    </a:lnTo>
                    <a:lnTo>
                      <a:pt x="147" y="29"/>
                    </a:lnTo>
                    <a:lnTo>
                      <a:pt x="147" y="29"/>
                    </a:lnTo>
                    <a:lnTo>
                      <a:pt x="149" y="33"/>
                    </a:lnTo>
                    <a:lnTo>
                      <a:pt x="149" y="33"/>
                    </a:lnTo>
                    <a:lnTo>
                      <a:pt x="147" y="36"/>
                    </a:lnTo>
                    <a:lnTo>
                      <a:pt x="146" y="38"/>
                    </a:lnTo>
                    <a:lnTo>
                      <a:pt x="146" y="38"/>
                    </a:lnTo>
                    <a:lnTo>
                      <a:pt x="144" y="40"/>
                    </a:lnTo>
                    <a:lnTo>
                      <a:pt x="144" y="40"/>
                    </a:lnTo>
                    <a:lnTo>
                      <a:pt x="144" y="40"/>
                    </a:lnTo>
                    <a:lnTo>
                      <a:pt x="144" y="40"/>
                    </a:lnTo>
                    <a:lnTo>
                      <a:pt x="144" y="40"/>
                    </a:lnTo>
                    <a:lnTo>
                      <a:pt x="144" y="40"/>
                    </a:lnTo>
                    <a:lnTo>
                      <a:pt x="146" y="40"/>
                    </a:lnTo>
                    <a:lnTo>
                      <a:pt x="147" y="41"/>
                    </a:lnTo>
                    <a:lnTo>
                      <a:pt x="147" y="41"/>
                    </a:lnTo>
                    <a:lnTo>
                      <a:pt x="147" y="43"/>
                    </a:lnTo>
                    <a:lnTo>
                      <a:pt x="146" y="46"/>
                    </a:lnTo>
                    <a:lnTo>
                      <a:pt x="146" y="46"/>
                    </a:lnTo>
                    <a:lnTo>
                      <a:pt x="142" y="50"/>
                    </a:lnTo>
                    <a:lnTo>
                      <a:pt x="142" y="50"/>
                    </a:lnTo>
                    <a:lnTo>
                      <a:pt x="142" y="52"/>
                    </a:lnTo>
                    <a:lnTo>
                      <a:pt x="142" y="52"/>
                    </a:lnTo>
                    <a:lnTo>
                      <a:pt x="141" y="52"/>
                    </a:lnTo>
                    <a:lnTo>
                      <a:pt x="141" y="52"/>
                    </a:lnTo>
                    <a:lnTo>
                      <a:pt x="141" y="53"/>
                    </a:lnTo>
                    <a:lnTo>
                      <a:pt x="141" y="53"/>
                    </a:lnTo>
                    <a:lnTo>
                      <a:pt x="141" y="55"/>
                    </a:lnTo>
                    <a:lnTo>
                      <a:pt x="141" y="55"/>
                    </a:lnTo>
                    <a:lnTo>
                      <a:pt x="141" y="53"/>
                    </a:lnTo>
                    <a:lnTo>
                      <a:pt x="141" y="53"/>
                    </a:lnTo>
                    <a:lnTo>
                      <a:pt x="142" y="53"/>
                    </a:lnTo>
                    <a:lnTo>
                      <a:pt x="142" y="53"/>
                    </a:lnTo>
                    <a:lnTo>
                      <a:pt x="144" y="53"/>
                    </a:lnTo>
                    <a:lnTo>
                      <a:pt x="144" y="53"/>
                    </a:lnTo>
                    <a:lnTo>
                      <a:pt x="144" y="53"/>
                    </a:lnTo>
                    <a:lnTo>
                      <a:pt x="146" y="52"/>
                    </a:lnTo>
                    <a:lnTo>
                      <a:pt x="146" y="53"/>
                    </a:lnTo>
                    <a:lnTo>
                      <a:pt x="146" y="53"/>
                    </a:lnTo>
                    <a:lnTo>
                      <a:pt x="147" y="53"/>
                    </a:lnTo>
                    <a:lnTo>
                      <a:pt x="147" y="53"/>
                    </a:lnTo>
                    <a:lnTo>
                      <a:pt x="149" y="52"/>
                    </a:lnTo>
                    <a:lnTo>
                      <a:pt x="149" y="52"/>
                    </a:lnTo>
                    <a:lnTo>
                      <a:pt x="151" y="50"/>
                    </a:lnTo>
                    <a:lnTo>
                      <a:pt x="151" y="50"/>
                    </a:lnTo>
                    <a:lnTo>
                      <a:pt x="151" y="46"/>
                    </a:lnTo>
                    <a:lnTo>
                      <a:pt x="153" y="45"/>
                    </a:lnTo>
                    <a:lnTo>
                      <a:pt x="153" y="45"/>
                    </a:lnTo>
                    <a:lnTo>
                      <a:pt x="153" y="45"/>
                    </a:lnTo>
                    <a:lnTo>
                      <a:pt x="153" y="45"/>
                    </a:lnTo>
                    <a:lnTo>
                      <a:pt x="154" y="46"/>
                    </a:lnTo>
                    <a:lnTo>
                      <a:pt x="154" y="46"/>
                    </a:lnTo>
                    <a:lnTo>
                      <a:pt x="154" y="46"/>
                    </a:lnTo>
                    <a:lnTo>
                      <a:pt x="154" y="46"/>
                    </a:lnTo>
                    <a:lnTo>
                      <a:pt x="154" y="45"/>
                    </a:lnTo>
                    <a:lnTo>
                      <a:pt x="154" y="45"/>
                    </a:lnTo>
                    <a:lnTo>
                      <a:pt x="154" y="43"/>
                    </a:lnTo>
                    <a:lnTo>
                      <a:pt x="154" y="43"/>
                    </a:lnTo>
                    <a:lnTo>
                      <a:pt x="154" y="43"/>
                    </a:lnTo>
                    <a:lnTo>
                      <a:pt x="154" y="41"/>
                    </a:lnTo>
                    <a:lnTo>
                      <a:pt x="156" y="40"/>
                    </a:lnTo>
                    <a:lnTo>
                      <a:pt x="156" y="40"/>
                    </a:lnTo>
                    <a:lnTo>
                      <a:pt x="159" y="40"/>
                    </a:lnTo>
                    <a:lnTo>
                      <a:pt x="159" y="40"/>
                    </a:lnTo>
                    <a:lnTo>
                      <a:pt x="161" y="40"/>
                    </a:lnTo>
                    <a:lnTo>
                      <a:pt x="161" y="40"/>
                    </a:lnTo>
                    <a:lnTo>
                      <a:pt x="161" y="40"/>
                    </a:lnTo>
                    <a:lnTo>
                      <a:pt x="164" y="41"/>
                    </a:lnTo>
                    <a:lnTo>
                      <a:pt x="164" y="43"/>
                    </a:lnTo>
                    <a:lnTo>
                      <a:pt x="164" y="43"/>
                    </a:lnTo>
                    <a:lnTo>
                      <a:pt x="164" y="43"/>
                    </a:lnTo>
                    <a:lnTo>
                      <a:pt x="166" y="43"/>
                    </a:lnTo>
                    <a:lnTo>
                      <a:pt x="166" y="43"/>
                    </a:lnTo>
                    <a:lnTo>
                      <a:pt x="166" y="43"/>
                    </a:lnTo>
                    <a:lnTo>
                      <a:pt x="166" y="43"/>
                    </a:lnTo>
                    <a:lnTo>
                      <a:pt x="170" y="43"/>
                    </a:lnTo>
                    <a:lnTo>
                      <a:pt x="170" y="45"/>
                    </a:lnTo>
                    <a:lnTo>
                      <a:pt x="170" y="45"/>
                    </a:lnTo>
                    <a:lnTo>
                      <a:pt x="171" y="46"/>
                    </a:lnTo>
                    <a:lnTo>
                      <a:pt x="171" y="46"/>
                    </a:lnTo>
                    <a:lnTo>
                      <a:pt x="171" y="48"/>
                    </a:lnTo>
                    <a:lnTo>
                      <a:pt x="171" y="50"/>
                    </a:lnTo>
                    <a:lnTo>
                      <a:pt x="171" y="50"/>
                    </a:lnTo>
                    <a:lnTo>
                      <a:pt x="170" y="53"/>
                    </a:lnTo>
                    <a:lnTo>
                      <a:pt x="170" y="55"/>
                    </a:lnTo>
                    <a:lnTo>
                      <a:pt x="170" y="55"/>
                    </a:lnTo>
                    <a:lnTo>
                      <a:pt x="171" y="55"/>
                    </a:lnTo>
                    <a:lnTo>
                      <a:pt x="171" y="55"/>
                    </a:lnTo>
                    <a:lnTo>
                      <a:pt x="173" y="55"/>
                    </a:lnTo>
                    <a:lnTo>
                      <a:pt x="173" y="55"/>
                    </a:lnTo>
                    <a:lnTo>
                      <a:pt x="173" y="55"/>
                    </a:lnTo>
                    <a:lnTo>
                      <a:pt x="173" y="55"/>
                    </a:lnTo>
                    <a:lnTo>
                      <a:pt x="173" y="52"/>
                    </a:lnTo>
                    <a:lnTo>
                      <a:pt x="173" y="50"/>
                    </a:lnTo>
                    <a:lnTo>
                      <a:pt x="173" y="50"/>
                    </a:lnTo>
                    <a:lnTo>
                      <a:pt x="176" y="48"/>
                    </a:lnTo>
                    <a:lnTo>
                      <a:pt x="176" y="48"/>
                    </a:lnTo>
                    <a:lnTo>
                      <a:pt x="176" y="50"/>
                    </a:lnTo>
                    <a:lnTo>
                      <a:pt x="176" y="50"/>
                    </a:lnTo>
                    <a:lnTo>
                      <a:pt x="176" y="46"/>
                    </a:lnTo>
                    <a:lnTo>
                      <a:pt x="176" y="46"/>
                    </a:lnTo>
                    <a:lnTo>
                      <a:pt x="178" y="46"/>
                    </a:lnTo>
                    <a:lnTo>
                      <a:pt x="180" y="45"/>
                    </a:lnTo>
                    <a:lnTo>
                      <a:pt x="180" y="46"/>
                    </a:lnTo>
                    <a:lnTo>
                      <a:pt x="180" y="45"/>
                    </a:lnTo>
                    <a:lnTo>
                      <a:pt x="180" y="45"/>
                    </a:lnTo>
                    <a:lnTo>
                      <a:pt x="182" y="45"/>
                    </a:lnTo>
                    <a:lnTo>
                      <a:pt x="182" y="45"/>
                    </a:lnTo>
                    <a:lnTo>
                      <a:pt x="178" y="45"/>
                    </a:lnTo>
                    <a:lnTo>
                      <a:pt x="176" y="41"/>
                    </a:lnTo>
                    <a:lnTo>
                      <a:pt x="176" y="41"/>
                    </a:lnTo>
                    <a:lnTo>
                      <a:pt x="176" y="40"/>
                    </a:lnTo>
                    <a:lnTo>
                      <a:pt x="176" y="40"/>
                    </a:lnTo>
                    <a:lnTo>
                      <a:pt x="176" y="38"/>
                    </a:lnTo>
                    <a:lnTo>
                      <a:pt x="178" y="36"/>
                    </a:lnTo>
                    <a:lnTo>
                      <a:pt x="178" y="36"/>
                    </a:lnTo>
                    <a:lnTo>
                      <a:pt x="183" y="33"/>
                    </a:lnTo>
                    <a:lnTo>
                      <a:pt x="183" y="33"/>
                    </a:lnTo>
                    <a:lnTo>
                      <a:pt x="185" y="33"/>
                    </a:lnTo>
                    <a:lnTo>
                      <a:pt x="185" y="33"/>
                    </a:lnTo>
                    <a:lnTo>
                      <a:pt x="188" y="33"/>
                    </a:lnTo>
                    <a:lnTo>
                      <a:pt x="188" y="33"/>
                    </a:lnTo>
                    <a:lnTo>
                      <a:pt x="195" y="33"/>
                    </a:lnTo>
                    <a:lnTo>
                      <a:pt x="195" y="33"/>
                    </a:lnTo>
                    <a:lnTo>
                      <a:pt x="199" y="33"/>
                    </a:lnTo>
                    <a:lnTo>
                      <a:pt x="199" y="33"/>
                    </a:lnTo>
                    <a:lnTo>
                      <a:pt x="202" y="33"/>
                    </a:lnTo>
                    <a:lnTo>
                      <a:pt x="202" y="33"/>
                    </a:lnTo>
                    <a:lnTo>
                      <a:pt x="204" y="34"/>
                    </a:lnTo>
                    <a:lnTo>
                      <a:pt x="204" y="34"/>
                    </a:lnTo>
                    <a:lnTo>
                      <a:pt x="206" y="36"/>
                    </a:lnTo>
                    <a:lnTo>
                      <a:pt x="206" y="36"/>
                    </a:lnTo>
                    <a:lnTo>
                      <a:pt x="207" y="38"/>
                    </a:lnTo>
                    <a:lnTo>
                      <a:pt x="207" y="38"/>
                    </a:lnTo>
                    <a:lnTo>
                      <a:pt x="211" y="40"/>
                    </a:lnTo>
                    <a:lnTo>
                      <a:pt x="211" y="40"/>
                    </a:lnTo>
                    <a:lnTo>
                      <a:pt x="211" y="40"/>
                    </a:lnTo>
                    <a:lnTo>
                      <a:pt x="211" y="40"/>
                    </a:lnTo>
                    <a:lnTo>
                      <a:pt x="212" y="38"/>
                    </a:lnTo>
                    <a:lnTo>
                      <a:pt x="212" y="38"/>
                    </a:lnTo>
                    <a:lnTo>
                      <a:pt x="212" y="38"/>
                    </a:lnTo>
                    <a:lnTo>
                      <a:pt x="214" y="38"/>
                    </a:lnTo>
                    <a:lnTo>
                      <a:pt x="214" y="38"/>
                    </a:lnTo>
                    <a:lnTo>
                      <a:pt x="218" y="38"/>
                    </a:lnTo>
                    <a:lnTo>
                      <a:pt x="218" y="38"/>
                    </a:lnTo>
                    <a:lnTo>
                      <a:pt x="218" y="38"/>
                    </a:lnTo>
                    <a:lnTo>
                      <a:pt x="221" y="38"/>
                    </a:lnTo>
                    <a:lnTo>
                      <a:pt x="224" y="40"/>
                    </a:lnTo>
                    <a:lnTo>
                      <a:pt x="226" y="40"/>
                    </a:lnTo>
                    <a:lnTo>
                      <a:pt x="226" y="40"/>
                    </a:lnTo>
                    <a:lnTo>
                      <a:pt x="229" y="43"/>
                    </a:lnTo>
                    <a:lnTo>
                      <a:pt x="229" y="43"/>
                    </a:lnTo>
                    <a:lnTo>
                      <a:pt x="229" y="46"/>
                    </a:lnTo>
                    <a:lnTo>
                      <a:pt x="229" y="48"/>
                    </a:lnTo>
                    <a:lnTo>
                      <a:pt x="229" y="48"/>
                    </a:lnTo>
                    <a:lnTo>
                      <a:pt x="228" y="50"/>
                    </a:lnTo>
                    <a:lnTo>
                      <a:pt x="228" y="50"/>
                    </a:lnTo>
                    <a:lnTo>
                      <a:pt x="224" y="50"/>
                    </a:lnTo>
                    <a:lnTo>
                      <a:pt x="224" y="50"/>
                    </a:lnTo>
                    <a:lnTo>
                      <a:pt x="221" y="52"/>
                    </a:lnTo>
                    <a:lnTo>
                      <a:pt x="221" y="52"/>
                    </a:lnTo>
                    <a:lnTo>
                      <a:pt x="221" y="53"/>
                    </a:lnTo>
                    <a:lnTo>
                      <a:pt x="221" y="53"/>
                    </a:lnTo>
                    <a:lnTo>
                      <a:pt x="223" y="53"/>
                    </a:lnTo>
                    <a:lnTo>
                      <a:pt x="223" y="53"/>
                    </a:lnTo>
                    <a:lnTo>
                      <a:pt x="226" y="53"/>
                    </a:lnTo>
                    <a:lnTo>
                      <a:pt x="226" y="53"/>
                    </a:lnTo>
                    <a:lnTo>
                      <a:pt x="228" y="52"/>
                    </a:lnTo>
                    <a:lnTo>
                      <a:pt x="228" y="52"/>
                    </a:lnTo>
                    <a:lnTo>
                      <a:pt x="228" y="52"/>
                    </a:lnTo>
                    <a:lnTo>
                      <a:pt x="229" y="50"/>
                    </a:lnTo>
                    <a:lnTo>
                      <a:pt x="233" y="50"/>
                    </a:lnTo>
                    <a:lnTo>
                      <a:pt x="235" y="50"/>
                    </a:lnTo>
                    <a:lnTo>
                      <a:pt x="235" y="50"/>
                    </a:lnTo>
                    <a:lnTo>
                      <a:pt x="240" y="52"/>
                    </a:lnTo>
                    <a:lnTo>
                      <a:pt x="241" y="55"/>
                    </a:lnTo>
                    <a:lnTo>
                      <a:pt x="241" y="55"/>
                    </a:lnTo>
                    <a:lnTo>
                      <a:pt x="241" y="58"/>
                    </a:lnTo>
                    <a:lnTo>
                      <a:pt x="241" y="58"/>
                    </a:lnTo>
                    <a:lnTo>
                      <a:pt x="240" y="60"/>
                    </a:lnTo>
                    <a:lnTo>
                      <a:pt x="236" y="60"/>
                    </a:lnTo>
                    <a:lnTo>
                      <a:pt x="236" y="60"/>
                    </a:lnTo>
                    <a:lnTo>
                      <a:pt x="235" y="60"/>
                    </a:lnTo>
                    <a:lnTo>
                      <a:pt x="235" y="60"/>
                    </a:lnTo>
                    <a:lnTo>
                      <a:pt x="231" y="60"/>
                    </a:lnTo>
                    <a:lnTo>
                      <a:pt x="231" y="60"/>
                    </a:lnTo>
                    <a:lnTo>
                      <a:pt x="229" y="60"/>
                    </a:lnTo>
                    <a:lnTo>
                      <a:pt x="229" y="60"/>
                    </a:lnTo>
                    <a:lnTo>
                      <a:pt x="228" y="62"/>
                    </a:lnTo>
                    <a:lnTo>
                      <a:pt x="228" y="62"/>
                    </a:lnTo>
                    <a:lnTo>
                      <a:pt x="228" y="62"/>
                    </a:lnTo>
                    <a:lnTo>
                      <a:pt x="228" y="62"/>
                    </a:lnTo>
                    <a:lnTo>
                      <a:pt x="228" y="65"/>
                    </a:lnTo>
                    <a:lnTo>
                      <a:pt x="228" y="65"/>
                    </a:lnTo>
                    <a:lnTo>
                      <a:pt x="229" y="65"/>
                    </a:lnTo>
                    <a:lnTo>
                      <a:pt x="229" y="65"/>
                    </a:lnTo>
                    <a:lnTo>
                      <a:pt x="231" y="65"/>
                    </a:lnTo>
                    <a:lnTo>
                      <a:pt x="231" y="65"/>
                    </a:lnTo>
                    <a:lnTo>
                      <a:pt x="231" y="64"/>
                    </a:lnTo>
                    <a:lnTo>
                      <a:pt x="231" y="64"/>
                    </a:lnTo>
                    <a:lnTo>
                      <a:pt x="233" y="64"/>
                    </a:lnTo>
                    <a:lnTo>
                      <a:pt x="235" y="62"/>
                    </a:lnTo>
                    <a:lnTo>
                      <a:pt x="235" y="62"/>
                    </a:lnTo>
                    <a:lnTo>
                      <a:pt x="236" y="62"/>
                    </a:lnTo>
                    <a:lnTo>
                      <a:pt x="236" y="62"/>
                    </a:lnTo>
                    <a:lnTo>
                      <a:pt x="240" y="62"/>
                    </a:lnTo>
                    <a:lnTo>
                      <a:pt x="240" y="62"/>
                    </a:lnTo>
                    <a:lnTo>
                      <a:pt x="240" y="62"/>
                    </a:lnTo>
                    <a:lnTo>
                      <a:pt x="240" y="62"/>
                    </a:lnTo>
                    <a:lnTo>
                      <a:pt x="241" y="62"/>
                    </a:lnTo>
                    <a:lnTo>
                      <a:pt x="241" y="62"/>
                    </a:lnTo>
                    <a:lnTo>
                      <a:pt x="241" y="62"/>
                    </a:lnTo>
                    <a:lnTo>
                      <a:pt x="241" y="60"/>
                    </a:lnTo>
                    <a:lnTo>
                      <a:pt x="241" y="60"/>
                    </a:lnTo>
                    <a:lnTo>
                      <a:pt x="243" y="60"/>
                    </a:lnTo>
                    <a:lnTo>
                      <a:pt x="243" y="60"/>
                    </a:lnTo>
                    <a:lnTo>
                      <a:pt x="245" y="60"/>
                    </a:lnTo>
                    <a:lnTo>
                      <a:pt x="245" y="60"/>
                    </a:lnTo>
                    <a:lnTo>
                      <a:pt x="248" y="60"/>
                    </a:lnTo>
                    <a:lnTo>
                      <a:pt x="248" y="60"/>
                    </a:lnTo>
                    <a:lnTo>
                      <a:pt x="248" y="62"/>
                    </a:lnTo>
                    <a:lnTo>
                      <a:pt x="248" y="64"/>
                    </a:lnTo>
                    <a:lnTo>
                      <a:pt x="248" y="64"/>
                    </a:lnTo>
                    <a:lnTo>
                      <a:pt x="248" y="67"/>
                    </a:lnTo>
                    <a:lnTo>
                      <a:pt x="248" y="67"/>
                    </a:lnTo>
                    <a:lnTo>
                      <a:pt x="248" y="67"/>
                    </a:lnTo>
                    <a:lnTo>
                      <a:pt x="248" y="67"/>
                    </a:lnTo>
                    <a:lnTo>
                      <a:pt x="247" y="69"/>
                    </a:lnTo>
                    <a:lnTo>
                      <a:pt x="247" y="69"/>
                    </a:lnTo>
                    <a:lnTo>
                      <a:pt x="248" y="69"/>
                    </a:lnTo>
                    <a:lnTo>
                      <a:pt x="248" y="69"/>
                    </a:lnTo>
                    <a:lnTo>
                      <a:pt x="250" y="67"/>
                    </a:lnTo>
                    <a:lnTo>
                      <a:pt x="250" y="67"/>
                    </a:lnTo>
                    <a:lnTo>
                      <a:pt x="252" y="69"/>
                    </a:lnTo>
                    <a:lnTo>
                      <a:pt x="252" y="69"/>
                    </a:lnTo>
                    <a:lnTo>
                      <a:pt x="253" y="70"/>
                    </a:lnTo>
                    <a:lnTo>
                      <a:pt x="253" y="70"/>
                    </a:lnTo>
                    <a:lnTo>
                      <a:pt x="253" y="74"/>
                    </a:lnTo>
                    <a:lnTo>
                      <a:pt x="253" y="74"/>
                    </a:lnTo>
                    <a:lnTo>
                      <a:pt x="255" y="76"/>
                    </a:lnTo>
                    <a:lnTo>
                      <a:pt x="255" y="76"/>
                    </a:lnTo>
                    <a:lnTo>
                      <a:pt x="257" y="76"/>
                    </a:lnTo>
                    <a:lnTo>
                      <a:pt x="257" y="76"/>
                    </a:lnTo>
                    <a:lnTo>
                      <a:pt x="259" y="72"/>
                    </a:lnTo>
                    <a:lnTo>
                      <a:pt x="259" y="72"/>
                    </a:lnTo>
                    <a:lnTo>
                      <a:pt x="260" y="72"/>
                    </a:lnTo>
                    <a:lnTo>
                      <a:pt x="260" y="72"/>
                    </a:lnTo>
                    <a:lnTo>
                      <a:pt x="262" y="70"/>
                    </a:lnTo>
                    <a:lnTo>
                      <a:pt x="262" y="70"/>
                    </a:lnTo>
                    <a:lnTo>
                      <a:pt x="264" y="69"/>
                    </a:lnTo>
                    <a:lnTo>
                      <a:pt x="264" y="69"/>
                    </a:lnTo>
                    <a:lnTo>
                      <a:pt x="265" y="67"/>
                    </a:lnTo>
                    <a:lnTo>
                      <a:pt x="265" y="67"/>
                    </a:lnTo>
                    <a:lnTo>
                      <a:pt x="269" y="65"/>
                    </a:lnTo>
                    <a:lnTo>
                      <a:pt x="269" y="65"/>
                    </a:lnTo>
                    <a:lnTo>
                      <a:pt x="272" y="65"/>
                    </a:lnTo>
                    <a:lnTo>
                      <a:pt x="272" y="65"/>
                    </a:lnTo>
                    <a:lnTo>
                      <a:pt x="276" y="65"/>
                    </a:lnTo>
                    <a:lnTo>
                      <a:pt x="281" y="69"/>
                    </a:lnTo>
                    <a:lnTo>
                      <a:pt x="281" y="69"/>
                    </a:lnTo>
                    <a:lnTo>
                      <a:pt x="284" y="70"/>
                    </a:lnTo>
                    <a:lnTo>
                      <a:pt x="284" y="70"/>
                    </a:lnTo>
                    <a:lnTo>
                      <a:pt x="284" y="70"/>
                    </a:lnTo>
                    <a:lnTo>
                      <a:pt x="286" y="70"/>
                    </a:lnTo>
                    <a:lnTo>
                      <a:pt x="288" y="72"/>
                    </a:lnTo>
                    <a:lnTo>
                      <a:pt x="288" y="72"/>
                    </a:lnTo>
                    <a:lnTo>
                      <a:pt x="288" y="76"/>
                    </a:lnTo>
                    <a:lnTo>
                      <a:pt x="288" y="77"/>
                    </a:lnTo>
                    <a:lnTo>
                      <a:pt x="288" y="77"/>
                    </a:lnTo>
                    <a:lnTo>
                      <a:pt x="283" y="81"/>
                    </a:lnTo>
                    <a:lnTo>
                      <a:pt x="283" y="81"/>
                    </a:lnTo>
                    <a:lnTo>
                      <a:pt x="281" y="81"/>
                    </a:lnTo>
                    <a:lnTo>
                      <a:pt x="281" y="81"/>
                    </a:lnTo>
                    <a:lnTo>
                      <a:pt x="279" y="81"/>
                    </a:lnTo>
                    <a:lnTo>
                      <a:pt x="279" y="81"/>
                    </a:lnTo>
                    <a:lnTo>
                      <a:pt x="279" y="81"/>
                    </a:lnTo>
                    <a:lnTo>
                      <a:pt x="276" y="82"/>
                    </a:lnTo>
                    <a:lnTo>
                      <a:pt x="272" y="84"/>
                    </a:lnTo>
                    <a:lnTo>
                      <a:pt x="272" y="84"/>
                    </a:lnTo>
                    <a:lnTo>
                      <a:pt x="271" y="84"/>
                    </a:lnTo>
                    <a:lnTo>
                      <a:pt x="271" y="84"/>
                    </a:lnTo>
                    <a:lnTo>
                      <a:pt x="269" y="86"/>
                    </a:lnTo>
                    <a:lnTo>
                      <a:pt x="269" y="86"/>
                    </a:lnTo>
                    <a:lnTo>
                      <a:pt x="271" y="86"/>
                    </a:lnTo>
                    <a:lnTo>
                      <a:pt x="271" y="86"/>
                    </a:lnTo>
                    <a:lnTo>
                      <a:pt x="271" y="88"/>
                    </a:lnTo>
                    <a:lnTo>
                      <a:pt x="272" y="88"/>
                    </a:lnTo>
                    <a:lnTo>
                      <a:pt x="272" y="88"/>
                    </a:lnTo>
                    <a:lnTo>
                      <a:pt x="272" y="86"/>
                    </a:lnTo>
                    <a:lnTo>
                      <a:pt x="272" y="86"/>
                    </a:lnTo>
                    <a:lnTo>
                      <a:pt x="274" y="86"/>
                    </a:lnTo>
                    <a:lnTo>
                      <a:pt x="274" y="86"/>
                    </a:lnTo>
                    <a:lnTo>
                      <a:pt x="276" y="86"/>
                    </a:lnTo>
                    <a:lnTo>
                      <a:pt x="276" y="86"/>
                    </a:lnTo>
                    <a:lnTo>
                      <a:pt x="279" y="84"/>
                    </a:lnTo>
                    <a:lnTo>
                      <a:pt x="279" y="84"/>
                    </a:lnTo>
                    <a:lnTo>
                      <a:pt x="281" y="84"/>
                    </a:lnTo>
                    <a:lnTo>
                      <a:pt x="281" y="84"/>
                    </a:lnTo>
                    <a:lnTo>
                      <a:pt x="281" y="84"/>
                    </a:lnTo>
                    <a:lnTo>
                      <a:pt x="281" y="84"/>
                    </a:lnTo>
                    <a:lnTo>
                      <a:pt x="283" y="84"/>
                    </a:lnTo>
                    <a:lnTo>
                      <a:pt x="283" y="84"/>
                    </a:lnTo>
                    <a:lnTo>
                      <a:pt x="284" y="82"/>
                    </a:lnTo>
                    <a:lnTo>
                      <a:pt x="284" y="82"/>
                    </a:lnTo>
                    <a:lnTo>
                      <a:pt x="286" y="82"/>
                    </a:lnTo>
                    <a:lnTo>
                      <a:pt x="286" y="82"/>
                    </a:lnTo>
                    <a:lnTo>
                      <a:pt x="289" y="79"/>
                    </a:lnTo>
                    <a:lnTo>
                      <a:pt x="289" y="79"/>
                    </a:lnTo>
                    <a:lnTo>
                      <a:pt x="291" y="79"/>
                    </a:lnTo>
                    <a:lnTo>
                      <a:pt x="291" y="79"/>
                    </a:lnTo>
                    <a:lnTo>
                      <a:pt x="293" y="81"/>
                    </a:lnTo>
                    <a:lnTo>
                      <a:pt x="293" y="81"/>
                    </a:lnTo>
                    <a:lnTo>
                      <a:pt x="293" y="81"/>
                    </a:lnTo>
                    <a:lnTo>
                      <a:pt x="293" y="81"/>
                    </a:lnTo>
                    <a:lnTo>
                      <a:pt x="295" y="81"/>
                    </a:lnTo>
                    <a:lnTo>
                      <a:pt x="295" y="81"/>
                    </a:lnTo>
                    <a:lnTo>
                      <a:pt x="296" y="81"/>
                    </a:lnTo>
                    <a:lnTo>
                      <a:pt x="296" y="81"/>
                    </a:lnTo>
                    <a:lnTo>
                      <a:pt x="296" y="84"/>
                    </a:lnTo>
                    <a:lnTo>
                      <a:pt x="296" y="84"/>
                    </a:lnTo>
                    <a:lnTo>
                      <a:pt x="295" y="88"/>
                    </a:lnTo>
                    <a:lnTo>
                      <a:pt x="293" y="89"/>
                    </a:lnTo>
                    <a:lnTo>
                      <a:pt x="293" y="89"/>
                    </a:lnTo>
                    <a:lnTo>
                      <a:pt x="295" y="89"/>
                    </a:lnTo>
                    <a:lnTo>
                      <a:pt x="295" y="89"/>
                    </a:lnTo>
                    <a:lnTo>
                      <a:pt x="296" y="89"/>
                    </a:lnTo>
                    <a:lnTo>
                      <a:pt x="298" y="89"/>
                    </a:lnTo>
                    <a:lnTo>
                      <a:pt x="298" y="89"/>
                    </a:lnTo>
                    <a:lnTo>
                      <a:pt x="301" y="88"/>
                    </a:lnTo>
                    <a:lnTo>
                      <a:pt x="303" y="86"/>
                    </a:lnTo>
                    <a:lnTo>
                      <a:pt x="303" y="88"/>
                    </a:lnTo>
                    <a:lnTo>
                      <a:pt x="303" y="88"/>
                    </a:lnTo>
                    <a:lnTo>
                      <a:pt x="305" y="91"/>
                    </a:lnTo>
                    <a:lnTo>
                      <a:pt x="305" y="91"/>
                    </a:lnTo>
                    <a:lnTo>
                      <a:pt x="308" y="89"/>
                    </a:lnTo>
                    <a:lnTo>
                      <a:pt x="310" y="89"/>
                    </a:lnTo>
                    <a:lnTo>
                      <a:pt x="310" y="89"/>
                    </a:lnTo>
                    <a:lnTo>
                      <a:pt x="310" y="89"/>
                    </a:lnTo>
                    <a:lnTo>
                      <a:pt x="310" y="89"/>
                    </a:lnTo>
                    <a:lnTo>
                      <a:pt x="312" y="89"/>
                    </a:lnTo>
                    <a:lnTo>
                      <a:pt x="312" y="89"/>
                    </a:lnTo>
                    <a:lnTo>
                      <a:pt x="313" y="89"/>
                    </a:lnTo>
                    <a:lnTo>
                      <a:pt x="313" y="89"/>
                    </a:lnTo>
                    <a:lnTo>
                      <a:pt x="315" y="89"/>
                    </a:lnTo>
                    <a:lnTo>
                      <a:pt x="315" y="89"/>
                    </a:lnTo>
                    <a:lnTo>
                      <a:pt x="317" y="89"/>
                    </a:lnTo>
                    <a:lnTo>
                      <a:pt x="317" y="89"/>
                    </a:lnTo>
                    <a:lnTo>
                      <a:pt x="318" y="91"/>
                    </a:lnTo>
                    <a:lnTo>
                      <a:pt x="320" y="91"/>
                    </a:lnTo>
                    <a:lnTo>
                      <a:pt x="320" y="91"/>
                    </a:lnTo>
                    <a:lnTo>
                      <a:pt x="320" y="91"/>
                    </a:lnTo>
                    <a:lnTo>
                      <a:pt x="320" y="91"/>
                    </a:lnTo>
                    <a:lnTo>
                      <a:pt x="322" y="91"/>
                    </a:lnTo>
                    <a:lnTo>
                      <a:pt x="322" y="91"/>
                    </a:lnTo>
                    <a:lnTo>
                      <a:pt x="322" y="91"/>
                    </a:lnTo>
                    <a:lnTo>
                      <a:pt x="324" y="93"/>
                    </a:lnTo>
                    <a:lnTo>
                      <a:pt x="325" y="94"/>
                    </a:lnTo>
                    <a:lnTo>
                      <a:pt x="325" y="94"/>
                    </a:lnTo>
                    <a:lnTo>
                      <a:pt x="324" y="94"/>
                    </a:lnTo>
                    <a:lnTo>
                      <a:pt x="324" y="94"/>
                    </a:lnTo>
                    <a:lnTo>
                      <a:pt x="325" y="96"/>
                    </a:lnTo>
                    <a:lnTo>
                      <a:pt x="325" y="96"/>
                    </a:lnTo>
                    <a:lnTo>
                      <a:pt x="325" y="98"/>
                    </a:lnTo>
                    <a:lnTo>
                      <a:pt x="325" y="100"/>
                    </a:lnTo>
                    <a:lnTo>
                      <a:pt x="325" y="100"/>
                    </a:lnTo>
                    <a:lnTo>
                      <a:pt x="324" y="101"/>
                    </a:lnTo>
                    <a:lnTo>
                      <a:pt x="324" y="101"/>
                    </a:lnTo>
                    <a:lnTo>
                      <a:pt x="324" y="101"/>
                    </a:lnTo>
                    <a:lnTo>
                      <a:pt x="324" y="101"/>
                    </a:lnTo>
                    <a:lnTo>
                      <a:pt x="320" y="103"/>
                    </a:lnTo>
                    <a:lnTo>
                      <a:pt x="320" y="103"/>
                    </a:lnTo>
                    <a:lnTo>
                      <a:pt x="318" y="101"/>
                    </a:lnTo>
                    <a:lnTo>
                      <a:pt x="318" y="103"/>
                    </a:lnTo>
                    <a:lnTo>
                      <a:pt x="318" y="103"/>
                    </a:lnTo>
                    <a:lnTo>
                      <a:pt x="317" y="103"/>
                    </a:lnTo>
                    <a:lnTo>
                      <a:pt x="317" y="103"/>
                    </a:lnTo>
                    <a:lnTo>
                      <a:pt x="317" y="103"/>
                    </a:lnTo>
                    <a:lnTo>
                      <a:pt x="317" y="103"/>
                    </a:lnTo>
                    <a:lnTo>
                      <a:pt x="313" y="103"/>
                    </a:lnTo>
                    <a:lnTo>
                      <a:pt x="313" y="103"/>
                    </a:lnTo>
                    <a:lnTo>
                      <a:pt x="313" y="103"/>
                    </a:lnTo>
                    <a:lnTo>
                      <a:pt x="313" y="103"/>
                    </a:lnTo>
                    <a:lnTo>
                      <a:pt x="313" y="103"/>
                    </a:lnTo>
                    <a:lnTo>
                      <a:pt x="313" y="103"/>
                    </a:lnTo>
                    <a:lnTo>
                      <a:pt x="315" y="103"/>
                    </a:lnTo>
                    <a:lnTo>
                      <a:pt x="315" y="103"/>
                    </a:lnTo>
                    <a:lnTo>
                      <a:pt x="317" y="103"/>
                    </a:lnTo>
                    <a:lnTo>
                      <a:pt x="317" y="103"/>
                    </a:lnTo>
                    <a:lnTo>
                      <a:pt x="320" y="103"/>
                    </a:lnTo>
                    <a:lnTo>
                      <a:pt x="320" y="103"/>
                    </a:lnTo>
                    <a:lnTo>
                      <a:pt x="322" y="103"/>
                    </a:lnTo>
                    <a:lnTo>
                      <a:pt x="322" y="103"/>
                    </a:lnTo>
                    <a:lnTo>
                      <a:pt x="322" y="105"/>
                    </a:lnTo>
                    <a:lnTo>
                      <a:pt x="322" y="105"/>
                    </a:lnTo>
                    <a:lnTo>
                      <a:pt x="322" y="108"/>
                    </a:lnTo>
                    <a:lnTo>
                      <a:pt x="322" y="108"/>
                    </a:lnTo>
                    <a:lnTo>
                      <a:pt x="327" y="106"/>
                    </a:lnTo>
                    <a:lnTo>
                      <a:pt x="327" y="106"/>
                    </a:lnTo>
                    <a:lnTo>
                      <a:pt x="327" y="106"/>
                    </a:lnTo>
                    <a:lnTo>
                      <a:pt x="329" y="106"/>
                    </a:lnTo>
                    <a:lnTo>
                      <a:pt x="329" y="106"/>
                    </a:lnTo>
                    <a:lnTo>
                      <a:pt x="329" y="105"/>
                    </a:lnTo>
                    <a:lnTo>
                      <a:pt x="329" y="105"/>
                    </a:lnTo>
                    <a:lnTo>
                      <a:pt x="329" y="101"/>
                    </a:lnTo>
                    <a:lnTo>
                      <a:pt x="329" y="101"/>
                    </a:lnTo>
                    <a:lnTo>
                      <a:pt x="330" y="101"/>
                    </a:lnTo>
                    <a:lnTo>
                      <a:pt x="332" y="101"/>
                    </a:lnTo>
                    <a:lnTo>
                      <a:pt x="332" y="101"/>
                    </a:lnTo>
                    <a:lnTo>
                      <a:pt x="334" y="101"/>
                    </a:lnTo>
                    <a:lnTo>
                      <a:pt x="334" y="101"/>
                    </a:lnTo>
                    <a:lnTo>
                      <a:pt x="341" y="103"/>
                    </a:lnTo>
                    <a:lnTo>
                      <a:pt x="341" y="103"/>
                    </a:lnTo>
                    <a:lnTo>
                      <a:pt x="344" y="108"/>
                    </a:lnTo>
                    <a:lnTo>
                      <a:pt x="344" y="108"/>
                    </a:lnTo>
                    <a:lnTo>
                      <a:pt x="346" y="108"/>
                    </a:lnTo>
                    <a:lnTo>
                      <a:pt x="346" y="108"/>
                    </a:lnTo>
                    <a:lnTo>
                      <a:pt x="348" y="110"/>
                    </a:lnTo>
                    <a:lnTo>
                      <a:pt x="348" y="110"/>
                    </a:lnTo>
                    <a:lnTo>
                      <a:pt x="346" y="113"/>
                    </a:lnTo>
                    <a:lnTo>
                      <a:pt x="346" y="113"/>
                    </a:lnTo>
                    <a:lnTo>
                      <a:pt x="344" y="117"/>
                    </a:lnTo>
                    <a:lnTo>
                      <a:pt x="342" y="117"/>
                    </a:lnTo>
                    <a:lnTo>
                      <a:pt x="342" y="117"/>
                    </a:lnTo>
                    <a:lnTo>
                      <a:pt x="341" y="117"/>
                    </a:lnTo>
                    <a:lnTo>
                      <a:pt x="341" y="117"/>
                    </a:lnTo>
                    <a:lnTo>
                      <a:pt x="339" y="117"/>
                    </a:lnTo>
                    <a:lnTo>
                      <a:pt x="339" y="117"/>
                    </a:lnTo>
                    <a:lnTo>
                      <a:pt x="337" y="117"/>
                    </a:lnTo>
                    <a:lnTo>
                      <a:pt x="334" y="117"/>
                    </a:lnTo>
                    <a:lnTo>
                      <a:pt x="334" y="117"/>
                    </a:lnTo>
                    <a:lnTo>
                      <a:pt x="332" y="117"/>
                    </a:lnTo>
                    <a:lnTo>
                      <a:pt x="332" y="117"/>
                    </a:lnTo>
                    <a:lnTo>
                      <a:pt x="329" y="119"/>
                    </a:lnTo>
                    <a:lnTo>
                      <a:pt x="327" y="122"/>
                    </a:lnTo>
                    <a:lnTo>
                      <a:pt x="327" y="122"/>
                    </a:lnTo>
                    <a:lnTo>
                      <a:pt x="330" y="122"/>
                    </a:lnTo>
                    <a:lnTo>
                      <a:pt x="330" y="122"/>
                    </a:lnTo>
                    <a:lnTo>
                      <a:pt x="332" y="122"/>
                    </a:lnTo>
                    <a:lnTo>
                      <a:pt x="332" y="122"/>
                    </a:lnTo>
                    <a:lnTo>
                      <a:pt x="337" y="124"/>
                    </a:lnTo>
                    <a:lnTo>
                      <a:pt x="337" y="124"/>
                    </a:lnTo>
                    <a:lnTo>
                      <a:pt x="341" y="124"/>
                    </a:lnTo>
                    <a:lnTo>
                      <a:pt x="342" y="124"/>
                    </a:lnTo>
                    <a:lnTo>
                      <a:pt x="342" y="124"/>
                    </a:lnTo>
                    <a:lnTo>
                      <a:pt x="348" y="124"/>
                    </a:lnTo>
                    <a:lnTo>
                      <a:pt x="348" y="124"/>
                    </a:lnTo>
                    <a:lnTo>
                      <a:pt x="351" y="124"/>
                    </a:lnTo>
                    <a:lnTo>
                      <a:pt x="353" y="125"/>
                    </a:lnTo>
                    <a:lnTo>
                      <a:pt x="353" y="125"/>
                    </a:lnTo>
                    <a:lnTo>
                      <a:pt x="353" y="132"/>
                    </a:lnTo>
                    <a:lnTo>
                      <a:pt x="354" y="136"/>
                    </a:lnTo>
                    <a:lnTo>
                      <a:pt x="353" y="136"/>
                    </a:lnTo>
                    <a:lnTo>
                      <a:pt x="353" y="136"/>
                    </a:lnTo>
                    <a:lnTo>
                      <a:pt x="344" y="134"/>
                    </a:lnTo>
                    <a:lnTo>
                      <a:pt x="344" y="134"/>
                    </a:lnTo>
                    <a:lnTo>
                      <a:pt x="341" y="132"/>
                    </a:lnTo>
                    <a:lnTo>
                      <a:pt x="339" y="132"/>
                    </a:lnTo>
                    <a:lnTo>
                      <a:pt x="339" y="132"/>
                    </a:lnTo>
                    <a:lnTo>
                      <a:pt x="337" y="132"/>
                    </a:lnTo>
                    <a:lnTo>
                      <a:pt x="332" y="132"/>
                    </a:lnTo>
                    <a:lnTo>
                      <a:pt x="334" y="132"/>
                    </a:lnTo>
                    <a:lnTo>
                      <a:pt x="334" y="132"/>
                    </a:lnTo>
                    <a:lnTo>
                      <a:pt x="336" y="132"/>
                    </a:lnTo>
                    <a:lnTo>
                      <a:pt x="337" y="136"/>
                    </a:lnTo>
                    <a:lnTo>
                      <a:pt x="337" y="136"/>
                    </a:lnTo>
                    <a:lnTo>
                      <a:pt x="336" y="137"/>
                    </a:lnTo>
                    <a:lnTo>
                      <a:pt x="334" y="137"/>
                    </a:lnTo>
                    <a:lnTo>
                      <a:pt x="334" y="137"/>
                    </a:lnTo>
                    <a:lnTo>
                      <a:pt x="334" y="137"/>
                    </a:lnTo>
                    <a:lnTo>
                      <a:pt x="334" y="137"/>
                    </a:lnTo>
                    <a:lnTo>
                      <a:pt x="332" y="139"/>
                    </a:lnTo>
                    <a:lnTo>
                      <a:pt x="332" y="139"/>
                    </a:lnTo>
                    <a:lnTo>
                      <a:pt x="332" y="139"/>
                    </a:lnTo>
                    <a:lnTo>
                      <a:pt x="332" y="139"/>
                    </a:lnTo>
                    <a:lnTo>
                      <a:pt x="334" y="139"/>
                    </a:lnTo>
                    <a:lnTo>
                      <a:pt x="334" y="139"/>
                    </a:lnTo>
                    <a:lnTo>
                      <a:pt x="334" y="141"/>
                    </a:lnTo>
                    <a:lnTo>
                      <a:pt x="334" y="141"/>
                    </a:lnTo>
                    <a:lnTo>
                      <a:pt x="334" y="141"/>
                    </a:lnTo>
                    <a:lnTo>
                      <a:pt x="334" y="141"/>
                    </a:lnTo>
                    <a:lnTo>
                      <a:pt x="336" y="143"/>
                    </a:lnTo>
                    <a:lnTo>
                      <a:pt x="336" y="143"/>
                    </a:lnTo>
                    <a:lnTo>
                      <a:pt x="336" y="143"/>
                    </a:lnTo>
                    <a:lnTo>
                      <a:pt x="337" y="144"/>
                    </a:lnTo>
                    <a:lnTo>
                      <a:pt x="337" y="144"/>
                    </a:lnTo>
                    <a:lnTo>
                      <a:pt x="337" y="144"/>
                    </a:lnTo>
                    <a:lnTo>
                      <a:pt x="336" y="146"/>
                    </a:lnTo>
                    <a:lnTo>
                      <a:pt x="334" y="148"/>
                    </a:lnTo>
                    <a:lnTo>
                      <a:pt x="334" y="148"/>
                    </a:lnTo>
                    <a:lnTo>
                      <a:pt x="330" y="148"/>
                    </a:lnTo>
                    <a:lnTo>
                      <a:pt x="330" y="148"/>
                    </a:lnTo>
                    <a:lnTo>
                      <a:pt x="336" y="149"/>
                    </a:lnTo>
                    <a:lnTo>
                      <a:pt x="337" y="148"/>
                    </a:lnTo>
                    <a:lnTo>
                      <a:pt x="337" y="148"/>
                    </a:lnTo>
                    <a:lnTo>
                      <a:pt x="341" y="149"/>
                    </a:lnTo>
                    <a:lnTo>
                      <a:pt x="341" y="149"/>
                    </a:lnTo>
                    <a:lnTo>
                      <a:pt x="342" y="149"/>
                    </a:lnTo>
                    <a:lnTo>
                      <a:pt x="342" y="149"/>
                    </a:lnTo>
                    <a:lnTo>
                      <a:pt x="344" y="153"/>
                    </a:lnTo>
                    <a:lnTo>
                      <a:pt x="344" y="153"/>
                    </a:lnTo>
                    <a:lnTo>
                      <a:pt x="344" y="153"/>
                    </a:lnTo>
                    <a:lnTo>
                      <a:pt x="344" y="153"/>
                    </a:lnTo>
                    <a:lnTo>
                      <a:pt x="346" y="153"/>
                    </a:lnTo>
                    <a:lnTo>
                      <a:pt x="346" y="153"/>
                    </a:lnTo>
                    <a:lnTo>
                      <a:pt x="346" y="153"/>
                    </a:lnTo>
                    <a:lnTo>
                      <a:pt x="346" y="153"/>
                    </a:lnTo>
                    <a:lnTo>
                      <a:pt x="348" y="153"/>
                    </a:lnTo>
                    <a:lnTo>
                      <a:pt x="348" y="153"/>
                    </a:lnTo>
                    <a:lnTo>
                      <a:pt x="349" y="155"/>
                    </a:lnTo>
                    <a:lnTo>
                      <a:pt x="349" y="155"/>
                    </a:lnTo>
                    <a:lnTo>
                      <a:pt x="349" y="156"/>
                    </a:lnTo>
                    <a:lnTo>
                      <a:pt x="349" y="156"/>
                    </a:lnTo>
                    <a:lnTo>
                      <a:pt x="349" y="158"/>
                    </a:lnTo>
                    <a:lnTo>
                      <a:pt x="351" y="158"/>
                    </a:lnTo>
                    <a:lnTo>
                      <a:pt x="353" y="158"/>
                    </a:lnTo>
                    <a:lnTo>
                      <a:pt x="353" y="158"/>
                    </a:lnTo>
                    <a:lnTo>
                      <a:pt x="354" y="160"/>
                    </a:lnTo>
                    <a:lnTo>
                      <a:pt x="354" y="160"/>
                    </a:lnTo>
                    <a:lnTo>
                      <a:pt x="354" y="160"/>
                    </a:lnTo>
                    <a:lnTo>
                      <a:pt x="354" y="160"/>
                    </a:lnTo>
                    <a:lnTo>
                      <a:pt x="354" y="160"/>
                    </a:lnTo>
                    <a:lnTo>
                      <a:pt x="356" y="160"/>
                    </a:lnTo>
                    <a:lnTo>
                      <a:pt x="356" y="160"/>
                    </a:lnTo>
                    <a:lnTo>
                      <a:pt x="358" y="160"/>
                    </a:lnTo>
                    <a:lnTo>
                      <a:pt x="358" y="160"/>
                    </a:lnTo>
                    <a:lnTo>
                      <a:pt x="360" y="160"/>
                    </a:lnTo>
                    <a:lnTo>
                      <a:pt x="360" y="160"/>
                    </a:lnTo>
                    <a:lnTo>
                      <a:pt x="363" y="161"/>
                    </a:lnTo>
                    <a:lnTo>
                      <a:pt x="363" y="163"/>
                    </a:lnTo>
                    <a:lnTo>
                      <a:pt x="363" y="165"/>
                    </a:lnTo>
                    <a:lnTo>
                      <a:pt x="363" y="165"/>
                    </a:lnTo>
                    <a:lnTo>
                      <a:pt x="365" y="163"/>
                    </a:lnTo>
                    <a:lnTo>
                      <a:pt x="365" y="163"/>
                    </a:lnTo>
                    <a:lnTo>
                      <a:pt x="366" y="163"/>
                    </a:lnTo>
                    <a:lnTo>
                      <a:pt x="368" y="163"/>
                    </a:lnTo>
                    <a:lnTo>
                      <a:pt x="368" y="163"/>
                    </a:lnTo>
                    <a:lnTo>
                      <a:pt x="370" y="163"/>
                    </a:lnTo>
                    <a:lnTo>
                      <a:pt x="370" y="163"/>
                    </a:lnTo>
                    <a:lnTo>
                      <a:pt x="370" y="165"/>
                    </a:lnTo>
                    <a:lnTo>
                      <a:pt x="370" y="165"/>
                    </a:lnTo>
                    <a:lnTo>
                      <a:pt x="373" y="163"/>
                    </a:lnTo>
                    <a:lnTo>
                      <a:pt x="373" y="163"/>
                    </a:lnTo>
                    <a:lnTo>
                      <a:pt x="375" y="163"/>
                    </a:lnTo>
                    <a:lnTo>
                      <a:pt x="375" y="165"/>
                    </a:lnTo>
                    <a:lnTo>
                      <a:pt x="375" y="165"/>
                    </a:lnTo>
                    <a:lnTo>
                      <a:pt x="375" y="165"/>
                    </a:lnTo>
                    <a:lnTo>
                      <a:pt x="375" y="165"/>
                    </a:lnTo>
                    <a:lnTo>
                      <a:pt x="377" y="163"/>
                    </a:lnTo>
                    <a:lnTo>
                      <a:pt x="377" y="163"/>
                    </a:lnTo>
                    <a:lnTo>
                      <a:pt x="378" y="163"/>
                    </a:lnTo>
                    <a:lnTo>
                      <a:pt x="380" y="163"/>
                    </a:lnTo>
                    <a:lnTo>
                      <a:pt x="380" y="163"/>
                    </a:lnTo>
                    <a:lnTo>
                      <a:pt x="382" y="161"/>
                    </a:lnTo>
                    <a:lnTo>
                      <a:pt x="382" y="161"/>
                    </a:lnTo>
                    <a:lnTo>
                      <a:pt x="383" y="163"/>
                    </a:lnTo>
                    <a:lnTo>
                      <a:pt x="383" y="165"/>
                    </a:lnTo>
                    <a:lnTo>
                      <a:pt x="383" y="165"/>
                    </a:lnTo>
                    <a:lnTo>
                      <a:pt x="383" y="165"/>
                    </a:lnTo>
                    <a:lnTo>
                      <a:pt x="383" y="165"/>
                    </a:lnTo>
                    <a:lnTo>
                      <a:pt x="385" y="168"/>
                    </a:lnTo>
                    <a:lnTo>
                      <a:pt x="385" y="168"/>
                    </a:lnTo>
                    <a:lnTo>
                      <a:pt x="385" y="168"/>
                    </a:lnTo>
                    <a:lnTo>
                      <a:pt x="385" y="168"/>
                    </a:lnTo>
                    <a:lnTo>
                      <a:pt x="385" y="170"/>
                    </a:lnTo>
                    <a:lnTo>
                      <a:pt x="385" y="170"/>
                    </a:lnTo>
                    <a:lnTo>
                      <a:pt x="387" y="170"/>
                    </a:lnTo>
                    <a:lnTo>
                      <a:pt x="387" y="170"/>
                    </a:lnTo>
                    <a:lnTo>
                      <a:pt x="387" y="170"/>
                    </a:lnTo>
                    <a:lnTo>
                      <a:pt x="387" y="170"/>
                    </a:lnTo>
                    <a:lnTo>
                      <a:pt x="389" y="170"/>
                    </a:lnTo>
                    <a:lnTo>
                      <a:pt x="389" y="170"/>
                    </a:lnTo>
                    <a:lnTo>
                      <a:pt x="390" y="170"/>
                    </a:lnTo>
                    <a:lnTo>
                      <a:pt x="390" y="170"/>
                    </a:lnTo>
                    <a:lnTo>
                      <a:pt x="392" y="172"/>
                    </a:lnTo>
                    <a:lnTo>
                      <a:pt x="392" y="172"/>
                    </a:lnTo>
                    <a:lnTo>
                      <a:pt x="394" y="173"/>
                    </a:lnTo>
                    <a:lnTo>
                      <a:pt x="394" y="175"/>
                    </a:lnTo>
                    <a:lnTo>
                      <a:pt x="394" y="175"/>
                    </a:lnTo>
                    <a:lnTo>
                      <a:pt x="394" y="175"/>
                    </a:lnTo>
                    <a:lnTo>
                      <a:pt x="394" y="175"/>
                    </a:lnTo>
                    <a:lnTo>
                      <a:pt x="394" y="175"/>
                    </a:lnTo>
                    <a:lnTo>
                      <a:pt x="394" y="175"/>
                    </a:lnTo>
                    <a:lnTo>
                      <a:pt x="394" y="179"/>
                    </a:lnTo>
                    <a:lnTo>
                      <a:pt x="394" y="180"/>
                    </a:lnTo>
                    <a:lnTo>
                      <a:pt x="392" y="180"/>
                    </a:lnTo>
                    <a:lnTo>
                      <a:pt x="392" y="180"/>
                    </a:lnTo>
                    <a:lnTo>
                      <a:pt x="392" y="180"/>
                    </a:lnTo>
                    <a:lnTo>
                      <a:pt x="392" y="180"/>
                    </a:lnTo>
                    <a:lnTo>
                      <a:pt x="390" y="180"/>
                    </a:lnTo>
                    <a:lnTo>
                      <a:pt x="390" y="180"/>
                    </a:lnTo>
                    <a:lnTo>
                      <a:pt x="389" y="182"/>
                    </a:lnTo>
                    <a:lnTo>
                      <a:pt x="389" y="182"/>
                    </a:lnTo>
                    <a:lnTo>
                      <a:pt x="387" y="182"/>
                    </a:lnTo>
                    <a:lnTo>
                      <a:pt x="387" y="182"/>
                    </a:lnTo>
                    <a:lnTo>
                      <a:pt x="387" y="184"/>
                    </a:lnTo>
                    <a:lnTo>
                      <a:pt x="387" y="184"/>
                    </a:lnTo>
                    <a:lnTo>
                      <a:pt x="387" y="184"/>
                    </a:lnTo>
                    <a:lnTo>
                      <a:pt x="387" y="184"/>
                    </a:lnTo>
                    <a:lnTo>
                      <a:pt x="389" y="184"/>
                    </a:lnTo>
                    <a:lnTo>
                      <a:pt x="389" y="184"/>
                    </a:lnTo>
                    <a:lnTo>
                      <a:pt x="390" y="184"/>
                    </a:lnTo>
                    <a:lnTo>
                      <a:pt x="390" y="184"/>
                    </a:lnTo>
                    <a:lnTo>
                      <a:pt x="392" y="182"/>
                    </a:lnTo>
                    <a:lnTo>
                      <a:pt x="392" y="182"/>
                    </a:lnTo>
                    <a:lnTo>
                      <a:pt x="394" y="182"/>
                    </a:lnTo>
                    <a:lnTo>
                      <a:pt x="394" y="182"/>
                    </a:lnTo>
                    <a:lnTo>
                      <a:pt x="395" y="182"/>
                    </a:lnTo>
                    <a:lnTo>
                      <a:pt x="395" y="182"/>
                    </a:lnTo>
                    <a:lnTo>
                      <a:pt x="397" y="182"/>
                    </a:lnTo>
                    <a:lnTo>
                      <a:pt x="397" y="182"/>
                    </a:lnTo>
                    <a:lnTo>
                      <a:pt x="401" y="184"/>
                    </a:lnTo>
                    <a:lnTo>
                      <a:pt x="401" y="184"/>
                    </a:lnTo>
                    <a:lnTo>
                      <a:pt x="401" y="182"/>
                    </a:lnTo>
                    <a:lnTo>
                      <a:pt x="401" y="182"/>
                    </a:lnTo>
                    <a:lnTo>
                      <a:pt x="404" y="180"/>
                    </a:lnTo>
                    <a:lnTo>
                      <a:pt x="404" y="180"/>
                    </a:lnTo>
                    <a:lnTo>
                      <a:pt x="406" y="179"/>
                    </a:lnTo>
                    <a:lnTo>
                      <a:pt x="406" y="179"/>
                    </a:lnTo>
                    <a:lnTo>
                      <a:pt x="407" y="180"/>
                    </a:lnTo>
                    <a:lnTo>
                      <a:pt x="409" y="184"/>
                    </a:lnTo>
                    <a:lnTo>
                      <a:pt x="409" y="184"/>
                    </a:lnTo>
                    <a:lnTo>
                      <a:pt x="409" y="184"/>
                    </a:lnTo>
                    <a:lnTo>
                      <a:pt x="409" y="185"/>
                    </a:lnTo>
                    <a:lnTo>
                      <a:pt x="407" y="189"/>
                    </a:lnTo>
                    <a:lnTo>
                      <a:pt x="407" y="189"/>
                    </a:lnTo>
                    <a:lnTo>
                      <a:pt x="406" y="189"/>
                    </a:lnTo>
                    <a:lnTo>
                      <a:pt x="406" y="189"/>
                    </a:lnTo>
                    <a:lnTo>
                      <a:pt x="404" y="191"/>
                    </a:lnTo>
                    <a:lnTo>
                      <a:pt x="406" y="191"/>
                    </a:lnTo>
                    <a:lnTo>
                      <a:pt x="406" y="191"/>
                    </a:lnTo>
                    <a:lnTo>
                      <a:pt x="407" y="191"/>
                    </a:lnTo>
                    <a:lnTo>
                      <a:pt x="407" y="191"/>
                    </a:lnTo>
                    <a:lnTo>
                      <a:pt x="409" y="191"/>
                    </a:lnTo>
                    <a:lnTo>
                      <a:pt x="411" y="191"/>
                    </a:lnTo>
                    <a:lnTo>
                      <a:pt x="411" y="191"/>
                    </a:lnTo>
                    <a:lnTo>
                      <a:pt x="411" y="191"/>
                    </a:lnTo>
                    <a:lnTo>
                      <a:pt x="411" y="191"/>
                    </a:lnTo>
                    <a:lnTo>
                      <a:pt x="413" y="191"/>
                    </a:lnTo>
                    <a:lnTo>
                      <a:pt x="413" y="191"/>
                    </a:lnTo>
                    <a:lnTo>
                      <a:pt x="414" y="189"/>
                    </a:lnTo>
                    <a:lnTo>
                      <a:pt x="414" y="189"/>
                    </a:lnTo>
                    <a:lnTo>
                      <a:pt x="416" y="189"/>
                    </a:lnTo>
                    <a:lnTo>
                      <a:pt x="416" y="189"/>
                    </a:lnTo>
                    <a:lnTo>
                      <a:pt x="418" y="189"/>
                    </a:lnTo>
                    <a:lnTo>
                      <a:pt x="418" y="189"/>
                    </a:lnTo>
                    <a:lnTo>
                      <a:pt x="418" y="191"/>
                    </a:lnTo>
                    <a:lnTo>
                      <a:pt x="418" y="191"/>
                    </a:lnTo>
                    <a:lnTo>
                      <a:pt x="419" y="187"/>
                    </a:lnTo>
                    <a:lnTo>
                      <a:pt x="423" y="185"/>
                    </a:lnTo>
                    <a:lnTo>
                      <a:pt x="423" y="185"/>
                    </a:lnTo>
                    <a:lnTo>
                      <a:pt x="425" y="187"/>
                    </a:lnTo>
                    <a:lnTo>
                      <a:pt x="425" y="187"/>
                    </a:lnTo>
                    <a:lnTo>
                      <a:pt x="426" y="187"/>
                    </a:lnTo>
                    <a:lnTo>
                      <a:pt x="426" y="189"/>
                    </a:lnTo>
                    <a:lnTo>
                      <a:pt x="426" y="189"/>
                    </a:lnTo>
                    <a:lnTo>
                      <a:pt x="430" y="191"/>
                    </a:lnTo>
                    <a:lnTo>
                      <a:pt x="430" y="191"/>
                    </a:lnTo>
                    <a:lnTo>
                      <a:pt x="431" y="192"/>
                    </a:lnTo>
                    <a:lnTo>
                      <a:pt x="431" y="192"/>
                    </a:lnTo>
                    <a:lnTo>
                      <a:pt x="433" y="196"/>
                    </a:lnTo>
                    <a:lnTo>
                      <a:pt x="433" y="199"/>
                    </a:lnTo>
                    <a:lnTo>
                      <a:pt x="433" y="199"/>
                    </a:lnTo>
                    <a:lnTo>
                      <a:pt x="435" y="201"/>
                    </a:lnTo>
                    <a:lnTo>
                      <a:pt x="435" y="201"/>
                    </a:lnTo>
                    <a:lnTo>
                      <a:pt x="431" y="203"/>
                    </a:lnTo>
                    <a:lnTo>
                      <a:pt x="431" y="203"/>
                    </a:lnTo>
                    <a:lnTo>
                      <a:pt x="430" y="203"/>
                    </a:lnTo>
                    <a:lnTo>
                      <a:pt x="430" y="203"/>
                    </a:lnTo>
                    <a:lnTo>
                      <a:pt x="428" y="201"/>
                    </a:lnTo>
                    <a:lnTo>
                      <a:pt x="428" y="201"/>
                    </a:lnTo>
                    <a:lnTo>
                      <a:pt x="428" y="203"/>
                    </a:lnTo>
                    <a:lnTo>
                      <a:pt x="428" y="203"/>
                    </a:lnTo>
                    <a:lnTo>
                      <a:pt x="430" y="204"/>
                    </a:lnTo>
                    <a:lnTo>
                      <a:pt x="430" y="204"/>
                    </a:lnTo>
                    <a:lnTo>
                      <a:pt x="430" y="206"/>
                    </a:lnTo>
                    <a:lnTo>
                      <a:pt x="430" y="206"/>
                    </a:lnTo>
                    <a:lnTo>
                      <a:pt x="428" y="208"/>
                    </a:lnTo>
                    <a:lnTo>
                      <a:pt x="426" y="208"/>
                    </a:lnTo>
                    <a:lnTo>
                      <a:pt x="426" y="206"/>
                    </a:lnTo>
                    <a:lnTo>
                      <a:pt x="426" y="208"/>
                    </a:lnTo>
                    <a:lnTo>
                      <a:pt x="425" y="208"/>
                    </a:lnTo>
                    <a:lnTo>
                      <a:pt x="425" y="208"/>
                    </a:lnTo>
                    <a:lnTo>
                      <a:pt x="423" y="206"/>
                    </a:lnTo>
                    <a:lnTo>
                      <a:pt x="423" y="206"/>
                    </a:lnTo>
                    <a:lnTo>
                      <a:pt x="421" y="206"/>
                    </a:lnTo>
                    <a:lnTo>
                      <a:pt x="421" y="206"/>
                    </a:lnTo>
                    <a:lnTo>
                      <a:pt x="418" y="206"/>
                    </a:lnTo>
                    <a:lnTo>
                      <a:pt x="418" y="206"/>
                    </a:lnTo>
                    <a:lnTo>
                      <a:pt x="418" y="206"/>
                    </a:lnTo>
                    <a:lnTo>
                      <a:pt x="418" y="206"/>
                    </a:lnTo>
                    <a:lnTo>
                      <a:pt x="418" y="206"/>
                    </a:lnTo>
                    <a:lnTo>
                      <a:pt x="416" y="208"/>
                    </a:lnTo>
                    <a:lnTo>
                      <a:pt x="416" y="208"/>
                    </a:lnTo>
                    <a:lnTo>
                      <a:pt x="418" y="208"/>
                    </a:lnTo>
                    <a:lnTo>
                      <a:pt x="418" y="208"/>
                    </a:lnTo>
                    <a:lnTo>
                      <a:pt x="419" y="208"/>
                    </a:lnTo>
                    <a:lnTo>
                      <a:pt x="419" y="208"/>
                    </a:lnTo>
                    <a:lnTo>
                      <a:pt x="419" y="208"/>
                    </a:lnTo>
                    <a:lnTo>
                      <a:pt x="421" y="208"/>
                    </a:lnTo>
                    <a:lnTo>
                      <a:pt x="421" y="208"/>
                    </a:lnTo>
                    <a:lnTo>
                      <a:pt x="425" y="210"/>
                    </a:lnTo>
                    <a:lnTo>
                      <a:pt x="426" y="211"/>
                    </a:lnTo>
                    <a:lnTo>
                      <a:pt x="426" y="211"/>
                    </a:lnTo>
                    <a:lnTo>
                      <a:pt x="426" y="213"/>
                    </a:lnTo>
                    <a:lnTo>
                      <a:pt x="426" y="215"/>
                    </a:lnTo>
                    <a:lnTo>
                      <a:pt x="426" y="215"/>
                    </a:lnTo>
                    <a:lnTo>
                      <a:pt x="425" y="215"/>
                    </a:lnTo>
                    <a:lnTo>
                      <a:pt x="425" y="215"/>
                    </a:lnTo>
                    <a:lnTo>
                      <a:pt x="423" y="213"/>
                    </a:lnTo>
                    <a:lnTo>
                      <a:pt x="423" y="213"/>
                    </a:lnTo>
                    <a:lnTo>
                      <a:pt x="423" y="213"/>
                    </a:lnTo>
                    <a:lnTo>
                      <a:pt x="421" y="213"/>
                    </a:lnTo>
                    <a:lnTo>
                      <a:pt x="421" y="213"/>
                    </a:lnTo>
                    <a:lnTo>
                      <a:pt x="419" y="213"/>
                    </a:lnTo>
                    <a:lnTo>
                      <a:pt x="419" y="213"/>
                    </a:lnTo>
                    <a:lnTo>
                      <a:pt x="416" y="213"/>
                    </a:lnTo>
                    <a:lnTo>
                      <a:pt x="416" y="213"/>
                    </a:lnTo>
                    <a:lnTo>
                      <a:pt x="416" y="213"/>
                    </a:lnTo>
                    <a:lnTo>
                      <a:pt x="418" y="215"/>
                    </a:lnTo>
                    <a:lnTo>
                      <a:pt x="418" y="215"/>
                    </a:lnTo>
                    <a:lnTo>
                      <a:pt x="419" y="218"/>
                    </a:lnTo>
                    <a:lnTo>
                      <a:pt x="419" y="218"/>
                    </a:lnTo>
                    <a:lnTo>
                      <a:pt x="416" y="220"/>
                    </a:lnTo>
                    <a:lnTo>
                      <a:pt x="414" y="220"/>
                    </a:lnTo>
                    <a:lnTo>
                      <a:pt x="414" y="220"/>
                    </a:lnTo>
                    <a:lnTo>
                      <a:pt x="413" y="220"/>
                    </a:lnTo>
                    <a:lnTo>
                      <a:pt x="413" y="220"/>
                    </a:lnTo>
                    <a:lnTo>
                      <a:pt x="413" y="220"/>
                    </a:lnTo>
                    <a:lnTo>
                      <a:pt x="413" y="220"/>
                    </a:lnTo>
                    <a:lnTo>
                      <a:pt x="413" y="222"/>
                    </a:lnTo>
                    <a:lnTo>
                      <a:pt x="413" y="222"/>
                    </a:lnTo>
                    <a:lnTo>
                      <a:pt x="411" y="223"/>
                    </a:lnTo>
                    <a:lnTo>
                      <a:pt x="411" y="223"/>
                    </a:lnTo>
                    <a:lnTo>
                      <a:pt x="411" y="223"/>
                    </a:lnTo>
                    <a:lnTo>
                      <a:pt x="409" y="225"/>
                    </a:lnTo>
                    <a:lnTo>
                      <a:pt x="409" y="225"/>
                    </a:lnTo>
                    <a:lnTo>
                      <a:pt x="407" y="225"/>
                    </a:lnTo>
                    <a:lnTo>
                      <a:pt x="407" y="225"/>
                    </a:lnTo>
                    <a:lnTo>
                      <a:pt x="406" y="225"/>
                    </a:lnTo>
                    <a:lnTo>
                      <a:pt x="406" y="225"/>
                    </a:lnTo>
                    <a:lnTo>
                      <a:pt x="406" y="225"/>
                    </a:lnTo>
                    <a:lnTo>
                      <a:pt x="406" y="225"/>
                    </a:lnTo>
                    <a:lnTo>
                      <a:pt x="404" y="223"/>
                    </a:lnTo>
                    <a:lnTo>
                      <a:pt x="404" y="223"/>
                    </a:lnTo>
                    <a:lnTo>
                      <a:pt x="404" y="225"/>
                    </a:lnTo>
                    <a:lnTo>
                      <a:pt x="406" y="225"/>
                    </a:lnTo>
                    <a:lnTo>
                      <a:pt x="406" y="225"/>
                    </a:lnTo>
                    <a:lnTo>
                      <a:pt x="406" y="227"/>
                    </a:lnTo>
                    <a:lnTo>
                      <a:pt x="404" y="228"/>
                    </a:lnTo>
                    <a:lnTo>
                      <a:pt x="404" y="228"/>
                    </a:lnTo>
                    <a:lnTo>
                      <a:pt x="404" y="228"/>
                    </a:lnTo>
                    <a:lnTo>
                      <a:pt x="404" y="228"/>
                    </a:lnTo>
                    <a:lnTo>
                      <a:pt x="404" y="228"/>
                    </a:lnTo>
                    <a:lnTo>
                      <a:pt x="406" y="230"/>
                    </a:lnTo>
                    <a:lnTo>
                      <a:pt x="406" y="234"/>
                    </a:lnTo>
                    <a:lnTo>
                      <a:pt x="406" y="234"/>
                    </a:lnTo>
                    <a:lnTo>
                      <a:pt x="402" y="235"/>
                    </a:lnTo>
                    <a:lnTo>
                      <a:pt x="402" y="235"/>
                    </a:lnTo>
                    <a:lnTo>
                      <a:pt x="402" y="235"/>
                    </a:lnTo>
                    <a:lnTo>
                      <a:pt x="402" y="237"/>
                    </a:lnTo>
                    <a:lnTo>
                      <a:pt x="402" y="237"/>
                    </a:lnTo>
                    <a:lnTo>
                      <a:pt x="401" y="239"/>
                    </a:lnTo>
                    <a:lnTo>
                      <a:pt x="401" y="239"/>
                    </a:lnTo>
                    <a:lnTo>
                      <a:pt x="399" y="240"/>
                    </a:lnTo>
                    <a:lnTo>
                      <a:pt x="399" y="240"/>
                    </a:lnTo>
                    <a:lnTo>
                      <a:pt x="399" y="239"/>
                    </a:lnTo>
                    <a:lnTo>
                      <a:pt x="399" y="239"/>
                    </a:lnTo>
                    <a:lnTo>
                      <a:pt x="397" y="237"/>
                    </a:lnTo>
                    <a:lnTo>
                      <a:pt x="397" y="237"/>
                    </a:lnTo>
                    <a:lnTo>
                      <a:pt x="394" y="237"/>
                    </a:lnTo>
                    <a:lnTo>
                      <a:pt x="394" y="237"/>
                    </a:lnTo>
                    <a:lnTo>
                      <a:pt x="392" y="235"/>
                    </a:lnTo>
                    <a:lnTo>
                      <a:pt x="392" y="235"/>
                    </a:lnTo>
                    <a:lnTo>
                      <a:pt x="392" y="235"/>
                    </a:lnTo>
                    <a:lnTo>
                      <a:pt x="390" y="235"/>
                    </a:lnTo>
                    <a:lnTo>
                      <a:pt x="390" y="235"/>
                    </a:lnTo>
                    <a:lnTo>
                      <a:pt x="389" y="234"/>
                    </a:lnTo>
                    <a:lnTo>
                      <a:pt x="389" y="234"/>
                    </a:lnTo>
                    <a:lnTo>
                      <a:pt x="389" y="234"/>
                    </a:lnTo>
                    <a:lnTo>
                      <a:pt x="387" y="234"/>
                    </a:lnTo>
                    <a:lnTo>
                      <a:pt x="387" y="234"/>
                    </a:lnTo>
                    <a:lnTo>
                      <a:pt x="383" y="235"/>
                    </a:lnTo>
                    <a:lnTo>
                      <a:pt x="383" y="237"/>
                    </a:lnTo>
                    <a:lnTo>
                      <a:pt x="382" y="235"/>
                    </a:lnTo>
                    <a:lnTo>
                      <a:pt x="382" y="235"/>
                    </a:lnTo>
                    <a:lnTo>
                      <a:pt x="382" y="232"/>
                    </a:lnTo>
                    <a:lnTo>
                      <a:pt x="382" y="232"/>
                    </a:lnTo>
                    <a:lnTo>
                      <a:pt x="382" y="230"/>
                    </a:lnTo>
                    <a:lnTo>
                      <a:pt x="382" y="230"/>
                    </a:lnTo>
                    <a:lnTo>
                      <a:pt x="382" y="230"/>
                    </a:lnTo>
                    <a:lnTo>
                      <a:pt x="382" y="228"/>
                    </a:lnTo>
                    <a:lnTo>
                      <a:pt x="382" y="228"/>
                    </a:lnTo>
                    <a:lnTo>
                      <a:pt x="382" y="228"/>
                    </a:lnTo>
                    <a:lnTo>
                      <a:pt x="382" y="228"/>
                    </a:lnTo>
                    <a:lnTo>
                      <a:pt x="382" y="228"/>
                    </a:lnTo>
                    <a:lnTo>
                      <a:pt x="380" y="228"/>
                    </a:lnTo>
                    <a:lnTo>
                      <a:pt x="380" y="228"/>
                    </a:lnTo>
                    <a:lnTo>
                      <a:pt x="378" y="228"/>
                    </a:lnTo>
                    <a:lnTo>
                      <a:pt x="378" y="228"/>
                    </a:lnTo>
                    <a:lnTo>
                      <a:pt x="377" y="225"/>
                    </a:lnTo>
                    <a:lnTo>
                      <a:pt x="377" y="223"/>
                    </a:lnTo>
                    <a:lnTo>
                      <a:pt x="377" y="223"/>
                    </a:lnTo>
                    <a:lnTo>
                      <a:pt x="378" y="223"/>
                    </a:lnTo>
                    <a:lnTo>
                      <a:pt x="378" y="223"/>
                    </a:lnTo>
                    <a:lnTo>
                      <a:pt x="380" y="222"/>
                    </a:lnTo>
                    <a:lnTo>
                      <a:pt x="380" y="222"/>
                    </a:lnTo>
                    <a:lnTo>
                      <a:pt x="380" y="222"/>
                    </a:lnTo>
                    <a:lnTo>
                      <a:pt x="380" y="222"/>
                    </a:lnTo>
                    <a:lnTo>
                      <a:pt x="377" y="222"/>
                    </a:lnTo>
                    <a:lnTo>
                      <a:pt x="377" y="222"/>
                    </a:lnTo>
                    <a:lnTo>
                      <a:pt x="372" y="222"/>
                    </a:lnTo>
                    <a:lnTo>
                      <a:pt x="372" y="222"/>
                    </a:lnTo>
                    <a:lnTo>
                      <a:pt x="370" y="222"/>
                    </a:lnTo>
                    <a:lnTo>
                      <a:pt x="370" y="222"/>
                    </a:lnTo>
                    <a:lnTo>
                      <a:pt x="370" y="220"/>
                    </a:lnTo>
                    <a:lnTo>
                      <a:pt x="370" y="220"/>
                    </a:lnTo>
                    <a:lnTo>
                      <a:pt x="370" y="216"/>
                    </a:lnTo>
                    <a:lnTo>
                      <a:pt x="375" y="215"/>
                    </a:lnTo>
                    <a:lnTo>
                      <a:pt x="375" y="215"/>
                    </a:lnTo>
                    <a:lnTo>
                      <a:pt x="377" y="213"/>
                    </a:lnTo>
                    <a:lnTo>
                      <a:pt x="377" y="213"/>
                    </a:lnTo>
                    <a:lnTo>
                      <a:pt x="378" y="213"/>
                    </a:lnTo>
                    <a:lnTo>
                      <a:pt x="378" y="213"/>
                    </a:lnTo>
                    <a:lnTo>
                      <a:pt x="378" y="213"/>
                    </a:lnTo>
                    <a:lnTo>
                      <a:pt x="378" y="213"/>
                    </a:lnTo>
                    <a:lnTo>
                      <a:pt x="378" y="213"/>
                    </a:lnTo>
                    <a:lnTo>
                      <a:pt x="380" y="213"/>
                    </a:lnTo>
                    <a:lnTo>
                      <a:pt x="380" y="213"/>
                    </a:lnTo>
                    <a:lnTo>
                      <a:pt x="380" y="211"/>
                    </a:lnTo>
                    <a:lnTo>
                      <a:pt x="380" y="211"/>
                    </a:lnTo>
                    <a:lnTo>
                      <a:pt x="380" y="211"/>
                    </a:lnTo>
                    <a:lnTo>
                      <a:pt x="380" y="211"/>
                    </a:lnTo>
                    <a:lnTo>
                      <a:pt x="380" y="211"/>
                    </a:lnTo>
                    <a:lnTo>
                      <a:pt x="380" y="211"/>
                    </a:lnTo>
                    <a:lnTo>
                      <a:pt x="378" y="211"/>
                    </a:lnTo>
                    <a:lnTo>
                      <a:pt x="377" y="213"/>
                    </a:lnTo>
                    <a:lnTo>
                      <a:pt x="377" y="213"/>
                    </a:lnTo>
                    <a:lnTo>
                      <a:pt x="377" y="213"/>
                    </a:lnTo>
                    <a:lnTo>
                      <a:pt x="377" y="213"/>
                    </a:lnTo>
                    <a:lnTo>
                      <a:pt x="377" y="213"/>
                    </a:lnTo>
                    <a:lnTo>
                      <a:pt x="375" y="213"/>
                    </a:lnTo>
                    <a:lnTo>
                      <a:pt x="375" y="213"/>
                    </a:lnTo>
                    <a:lnTo>
                      <a:pt x="373" y="215"/>
                    </a:lnTo>
                    <a:lnTo>
                      <a:pt x="372" y="215"/>
                    </a:lnTo>
                    <a:lnTo>
                      <a:pt x="372" y="215"/>
                    </a:lnTo>
                    <a:lnTo>
                      <a:pt x="368" y="215"/>
                    </a:lnTo>
                    <a:lnTo>
                      <a:pt x="368" y="215"/>
                    </a:lnTo>
                    <a:lnTo>
                      <a:pt x="368" y="215"/>
                    </a:lnTo>
                    <a:lnTo>
                      <a:pt x="368" y="215"/>
                    </a:lnTo>
                    <a:lnTo>
                      <a:pt x="366" y="215"/>
                    </a:lnTo>
                    <a:lnTo>
                      <a:pt x="366" y="215"/>
                    </a:lnTo>
                    <a:lnTo>
                      <a:pt x="366" y="215"/>
                    </a:lnTo>
                    <a:lnTo>
                      <a:pt x="365" y="215"/>
                    </a:lnTo>
                    <a:lnTo>
                      <a:pt x="365" y="213"/>
                    </a:lnTo>
                    <a:lnTo>
                      <a:pt x="365" y="213"/>
                    </a:lnTo>
                    <a:lnTo>
                      <a:pt x="366" y="211"/>
                    </a:lnTo>
                    <a:lnTo>
                      <a:pt x="366" y="210"/>
                    </a:lnTo>
                    <a:lnTo>
                      <a:pt x="366" y="210"/>
                    </a:lnTo>
                    <a:lnTo>
                      <a:pt x="368" y="210"/>
                    </a:lnTo>
                    <a:lnTo>
                      <a:pt x="368" y="210"/>
                    </a:lnTo>
                    <a:lnTo>
                      <a:pt x="368" y="210"/>
                    </a:lnTo>
                    <a:lnTo>
                      <a:pt x="368" y="210"/>
                    </a:lnTo>
                    <a:lnTo>
                      <a:pt x="366" y="210"/>
                    </a:lnTo>
                    <a:lnTo>
                      <a:pt x="366" y="210"/>
                    </a:lnTo>
                    <a:lnTo>
                      <a:pt x="366" y="210"/>
                    </a:lnTo>
                    <a:lnTo>
                      <a:pt x="363" y="211"/>
                    </a:lnTo>
                    <a:lnTo>
                      <a:pt x="363" y="211"/>
                    </a:lnTo>
                    <a:lnTo>
                      <a:pt x="361" y="210"/>
                    </a:lnTo>
                    <a:lnTo>
                      <a:pt x="361" y="210"/>
                    </a:lnTo>
                    <a:lnTo>
                      <a:pt x="361" y="210"/>
                    </a:lnTo>
                    <a:lnTo>
                      <a:pt x="360" y="208"/>
                    </a:lnTo>
                    <a:lnTo>
                      <a:pt x="360" y="208"/>
                    </a:lnTo>
                    <a:lnTo>
                      <a:pt x="360" y="208"/>
                    </a:lnTo>
                    <a:lnTo>
                      <a:pt x="360" y="208"/>
                    </a:lnTo>
                    <a:lnTo>
                      <a:pt x="360" y="208"/>
                    </a:lnTo>
                    <a:lnTo>
                      <a:pt x="358" y="208"/>
                    </a:lnTo>
                    <a:lnTo>
                      <a:pt x="358" y="208"/>
                    </a:lnTo>
                    <a:lnTo>
                      <a:pt x="356" y="208"/>
                    </a:lnTo>
                    <a:lnTo>
                      <a:pt x="354" y="206"/>
                    </a:lnTo>
                    <a:lnTo>
                      <a:pt x="354" y="206"/>
                    </a:lnTo>
                    <a:lnTo>
                      <a:pt x="354" y="206"/>
                    </a:lnTo>
                    <a:lnTo>
                      <a:pt x="354" y="204"/>
                    </a:lnTo>
                    <a:lnTo>
                      <a:pt x="354" y="204"/>
                    </a:lnTo>
                    <a:lnTo>
                      <a:pt x="354" y="204"/>
                    </a:lnTo>
                    <a:lnTo>
                      <a:pt x="354" y="204"/>
                    </a:lnTo>
                    <a:lnTo>
                      <a:pt x="353" y="203"/>
                    </a:lnTo>
                    <a:lnTo>
                      <a:pt x="353" y="203"/>
                    </a:lnTo>
                    <a:lnTo>
                      <a:pt x="351" y="199"/>
                    </a:lnTo>
                    <a:lnTo>
                      <a:pt x="351" y="199"/>
                    </a:lnTo>
                    <a:lnTo>
                      <a:pt x="349" y="199"/>
                    </a:lnTo>
                    <a:lnTo>
                      <a:pt x="349" y="199"/>
                    </a:lnTo>
                    <a:lnTo>
                      <a:pt x="348" y="199"/>
                    </a:lnTo>
                    <a:lnTo>
                      <a:pt x="348" y="201"/>
                    </a:lnTo>
                    <a:lnTo>
                      <a:pt x="348" y="201"/>
                    </a:lnTo>
                    <a:lnTo>
                      <a:pt x="346" y="201"/>
                    </a:lnTo>
                    <a:lnTo>
                      <a:pt x="346" y="201"/>
                    </a:lnTo>
                    <a:lnTo>
                      <a:pt x="348" y="204"/>
                    </a:lnTo>
                    <a:lnTo>
                      <a:pt x="348" y="204"/>
                    </a:lnTo>
                    <a:lnTo>
                      <a:pt x="344" y="206"/>
                    </a:lnTo>
                    <a:lnTo>
                      <a:pt x="344" y="206"/>
                    </a:lnTo>
                    <a:lnTo>
                      <a:pt x="344" y="206"/>
                    </a:lnTo>
                    <a:lnTo>
                      <a:pt x="344" y="206"/>
                    </a:lnTo>
                    <a:lnTo>
                      <a:pt x="341" y="204"/>
                    </a:lnTo>
                    <a:lnTo>
                      <a:pt x="341" y="204"/>
                    </a:lnTo>
                    <a:lnTo>
                      <a:pt x="341" y="204"/>
                    </a:lnTo>
                    <a:lnTo>
                      <a:pt x="341" y="204"/>
                    </a:lnTo>
                    <a:lnTo>
                      <a:pt x="341" y="206"/>
                    </a:lnTo>
                    <a:lnTo>
                      <a:pt x="341" y="206"/>
                    </a:lnTo>
                    <a:lnTo>
                      <a:pt x="342" y="206"/>
                    </a:lnTo>
                    <a:lnTo>
                      <a:pt x="342" y="208"/>
                    </a:lnTo>
                    <a:lnTo>
                      <a:pt x="342" y="206"/>
                    </a:lnTo>
                    <a:lnTo>
                      <a:pt x="342" y="206"/>
                    </a:lnTo>
                    <a:lnTo>
                      <a:pt x="344" y="208"/>
                    </a:lnTo>
                    <a:lnTo>
                      <a:pt x="344" y="208"/>
                    </a:lnTo>
                    <a:lnTo>
                      <a:pt x="348" y="210"/>
                    </a:lnTo>
                    <a:lnTo>
                      <a:pt x="348" y="210"/>
                    </a:lnTo>
                    <a:lnTo>
                      <a:pt x="348" y="213"/>
                    </a:lnTo>
                    <a:lnTo>
                      <a:pt x="348" y="213"/>
                    </a:lnTo>
                    <a:lnTo>
                      <a:pt x="346" y="213"/>
                    </a:lnTo>
                    <a:lnTo>
                      <a:pt x="344" y="215"/>
                    </a:lnTo>
                    <a:lnTo>
                      <a:pt x="344" y="215"/>
                    </a:lnTo>
                    <a:lnTo>
                      <a:pt x="344" y="215"/>
                    </a:lnTo>
                    <a:lnTo>
                      <a:pt x="341" y="216"/>
                    </a:lnTo>
                    <a:lnTo>
                      <a:pt x="341" y="216"/>
                    </a:lnTo>
                    <a:lnTo>
                      <a:pt x="341" y="216"/>
                    </a:lnTo>
                    <a:lnTo>
                      <a:pt x="339" y="216"/>
                    </a:lnTo>
                    <a:lnTo>
                      <a:pt x="339" y="216"/>
                    </a:lnTo>
                    <a:lnTo>
                      <a:pt x="337" y="218"/>
                    </a:lnTo>
                    <a:lnTo>
                      <a:pt x="337" y="218"/>
                    </a:lnTo>
                    <a:lnTo>
                      <a:pt x="336" y="216"/>
                    </a:lnTo>
                    <a:lnTo>
                      <a:pt x="336" y="216"/>
                    </a:lnTo>
                    <a:lnTo>
                      <a:pt x="334" y="215"/>
                    </a:lnTo>
                    <a:lnTo>
                      <a:pt x="334" y="215"/>
                    </a:lnTo>
                    <a:lnTo>
                      <a:pt x="330" y="210"/>
                    </a:lnTo>
                    <a:lnTo>
                      <a:pt x="330" y="210"/>
                    </a:lnTo>
                    <a:lnTo>
                      <a:pt x="329" y="210"/>
                    </a:lnTo>
                    <a:lnTo>
                      <a:pt x="329" y="208"/>
                    </a:lnTo>
                    <a:lnTo>
                      <a:pt x="329" y="208"/>
                    </a:lnTo>
                    <a:lnTo>
                      <a:pt x="329" y="210"/>
                    </a:lnTo>
                    <a:lnTo>
                      <a:pt x="329" y="210"/>
                    </a:lnTo>
                    <a:lnTo>
                      <a:pt x="329" y="210"/>
                    </a:lnTo>
                    <a:lnTo>
                      <a:pt x="329" y="210"/>
                    </a:lnTo>
                    <a:lnTo>
                      <a:pt x="330" y="211"/>
                    </a:lnTo>
                    <a:lnTo>
                      <a:pt x="330" y="211"/>
                    </a:lnTo>
                    <a:lnTo>
                      <a:pt x="330" y="215"/>
                    </a:lnTo>
                    <a:lnTo>
                      <a:pt x="330" y="215"/>
                    </a:lnTo>
                    <a:lnTo>
                      <a:pt x="330" y="215"/>
                    </a:lnTo>
                    <a:lnTo>
                      <a:pt x="330" y="215"/>
                    </a:lnTo>
                    <a:lnTo>
                      <a:pt x="332" y="216"/>
                    </a:lnTo>
                    <a:lnTo>
                      <a:pt x="332" y="216"/>
                    </a:lnTo>
                    <a:lnTo>
                      <a:pt x="332" y="216"/>
                    </a:lnTo>
                    <a:lnTo>
                      <a:pt x="332" y="216"/>
                    </a:lnTo>
                    <a:lnTo>
                      <a:pt x="334" y="218"/>
                    </a:lnTo>
                    <a:lnTo>
                      <a:pt x="334" y="218"/>
                    </a:lnTo>
                    <a:lnTo>
                      <a:pt x="336" y="220"/>
                    </a:lnTo>
                    <a:lnTo>
                      <a:pt x="336" y="222"/>
                    </a:lnTo>
                    <a:lnTo>
                      <a:pt x="336" y="222"/>
                    </a:lnTo>
                    <a:lnTo>
                      <a:pt x="336" y="222"/>
                    </a:lnTo>
                    <a:lnTo>
                      <a:pt x="341" y="222"/>
                    </a:lnTo>
                    <a:lnTo>
                      <a:pt x="342" y="222"/>
                    </a:lnTo>
                    <a:lnTo>
                      <a:pt x="344" y="222"/>
                    </a:lnTo>
                    <a:lnTo>
                      <a:pt x="344" y="222"/>
                    </a:lnTo>
                    <a:lnTo>
                      <a:pt x="346" y="225"/>
                    </a:lnTo>
                    <a:lnTo>
                      <a:pt x="346" y="225"/>
                    </a:lnTo>
                    <a:lnTo>
                      <a:pt x="348" y="227"/>
                    </a:lnTo>
                    <a:lnTo>
                      <a:pt x="348" y="227"/>
                    </a:lnTo>
                    <a:lnTo>
                      <a:pt x="348" y="228"/>
                    </a:lnTo>
                    <a:lnTo>
                      <a:pt x="348" y="228"/>
                    </a:lnTo>
                    <a:lnTo>
                      <a:pt x="348" y="230"/>
                    </a:lnTo>
                    <a:lnTo>
                      <a:pt x="348" y="230"/>
                    </a:lnTo>
                    <a:lnTo>
                      <a:pt x="349" y="230"/>
                    </a:lnTo>
                    <a:lnTo>
                      <a:pt x="349" y="230"/>
                    </a:lnTo>
                    <a:lnTo>
                      <a:pt x="349" y="232"/>
                    </a:lnTo>
                    <a:lnTo>
                      <a:pt x="349" y="232"/>
                    </a:lnTo>
                    <a:lnTo>
                      <a:pt x="351" y="234"/>
                    </a:lnTo>
                    <a:lnTo>
                      <a:pt x="351" y="234"/>
                    </a:lnTo>
                    <a:lnTo>
                      <a:pt x="351" y="235"/>
                    </a:lnTo>
                    <a:lnTo>
                      <a:pt x="351" y="235"/>
                    </a:lnTo>
                    <a:lnTo>
                      <a:pt x="351" y="237"/>
                    </a:lnTo>
                    <a:lnTo>
                      <a:pt x="351" y="237"/>
                    </a:lnTo>
                    <a:lnTo>
                      <a:pt x="351" y="237"/>
                    </a:lnTo>
                    <a:lnTo>
                      <a:pt x="353" y="239"/>
                    </a:lnTo>
                    <a:lnTo>
                      <a:pt x="353" y="239"/>
                    </a:lnTo>
                    <a:lnTo>
                      <a:pt x="353" y="239"/>
                    </a:lnTo>
                    <a:lnTo>
                      <a:pt x="353" y="239"/>
                    </a:lnTo>
                    <a:lnTo>
                      <a:pt x="353" y="239"/>
                    </a:lnTo>
                    <a:lnTo>
                      <a:pt x="358" y="239"/>
                    </a:lnTo>
                    <a:lnTo>
                      <a:pt x="358" y="239"/>
                    </a:lnTo>
                    <a:lnTo>
                      <a:pt x="358" y="239"/>
                    </a:lnTo>
                    <a:lnTo>
                      <a:pt x="360" y="239"/>
                    </a:lnTo>
                    <a:lnTo>
                      <a:pt x="360" y="239"/>
                    </a:lnTo>
                    <a:lnTo>
                      <a:pt x="360" y="239"/>
                    </a:lnTo>
                    <a:lnTo>
                      <a:pt x="361" y="240"/>
                    </a:lnTo>
                    <a:lnTo>
                      <a:pt x="361" y="240"/>
                    </a:lnTo>
                    <a:lnTo>
                      <a:pt x="361" y="242"/>
                    </a:lnTo>
                    <a:lnTo>
                      <a:pt x="361" y="242"/>
                    </a:lnTo>
                    <a:lnTo>
                      <a:pt x="361" y="244"/>
                    </a:lnTo>
                    <a:lnTo>
                      <a:pt x="361" y="244"/>
                    </a:lnTo>
                    <a:lnTo>
                      <a:pt x="361" y="244"/>
                    </a:lnTo>
                    <a:lnTo>
                      <a:pt x="363" y="244"/>
                    </a:lnTo>
                    <a:lnTo>
                      <a:pt x="365" y="244"/>
                    </a:lnTo>
                    <a:lnTo>
                      <a:pt x="365" y="244"/>
                    </a:lnTo>
                    <a:lnTo>
                      <a:pt x="365" y="242"/>
                    </a:lnTo>
                    <a:lnTo>
                      <a:pt x="366" y="240"/>
                    </a:lnTo>
                    <a:lnTo>
                      <a:pt x="366" y="240"/>
                    </a:lnTo>
                    <a:lnTo>
                      <a:pt x="366" y="240"/>
                    </a:lnTo>
                    <a:lnTo>
                      <a:pt x="368" y="242"/>
                    </a:lnTo>
                    <a:lnTo>
                      <a:pt x="368" y="242"/>
                    </a:lnTo>
                    <a:lnTo>
                      <a:pt x="370" y="244"/>
                    </a:lnTo>
                    <a:lnTo>
                      <a:pt x="370" y="244"/>
                    </a:lnTo>
                    <a:lnTo>
                      <a:pt x="372" y="246"/>
                    </a:lnTo>
                    <a:lnTo>
                      <a:pt x="372" y="246"/>
                    </a:lnTo>
                    <a:lnTo>
                      <a:pt x="372" y="247"/>
                    </a:lnTo>
                    <a:lnTo>
                      <a:pt x="372" y="247"/>
                    </a:lnTo>
                    <a:lnTo>
                      <a:pt x="372" y="247"/>
                    </a:lnTo>
                    <a:lnTo>
                      <a:pt x="372" y="247"/>
                    </a:lnTo>
                    <a:lnTo>
                      <a:pt x="373" y="249"/>
                    </a:lnTo>
                    <a:lnTo>
                      <a:pt x="373" y="251"/>
                    </a:lnTo>
                    <a:lnTo>
                      <a:pt x="373" y="251"/>
                    </a:lnTo>
                    <a:lnTo>
                      <a:pt x="375" y="251"/>
                    </a:lnTo>
                    <a:lnTo>
                      <a:pt x="377" y="251"/>
                    </a:lnTo>
                    <a:lnTo>
                      <a:pt x="375" y="252"/>
                    </a:lnTo>
                    <a:lnTo>
                      <a:pt x="375" y="252"/>
                    </a:lnTo>
                    <a:lnTo>
                      <a:pt x="375" y="254"/>
                    </a:lnTo>
                    <a:lnTo>
                      <a:pt x="375" y="254"/>
                    </a:lnTo>
                    <a:lnTo>
                      <a:pt x="375" y="254"/>
                    </a:lnTo>
                    <a:lnTo>
                      <a:pt x="375" y="256"/>
                    </a:lnTo>
                    <a:lnTo>
                      <a:pt x="375" y="256"/>
                    </a:lnTo>
                    <a:lnTo>
                      <a:pt x="375" y="256"/>
                    </a:lnTo>
                    <a:lnTo>
                      <a:pt x="378" y="259"/>
                    </a:lnTo>
                    <a:lnTo>
                      <a:pt x="380" y="259"/>
                    </a:lnTo>
                    <a:lnTo>
                      <a:pt x="380" y="259"/>
                    </a:lnTo>
                    <a:lnTo>
                      <a:pt x="382" y="261"/>
                    </a:lnTo>
                    <a:lnTo>
                      <a:pt x="383" y="263"/>
                    </a:lnTo>
                    <a:lnTo>
                      <a:pt x="383" y="264"/>
                    </a:lnTo>
                    <a:lnTo>
                      <a:pt x="383" y="264"/>
                    </a:lnTo>
                    <a:lnTo>
                      <a:pt x="383" y="266"/>
                    </a:lnTo>
                    <a:lnTo>
                      <a:pt x="383" y="266"/>
                    </a:lnTo>
                    <a:lnTo>
                      <a:pt x="383" y="268"/>
                    </a:lnTo>
                    <a:lnTo>
                      <a:pt x="383" y="268"/>
                    </a:lnTo>
                    <a:lnTo>
                      <a:pt x="387" y="268"/>
                    </a:lnTo>
                    <a:lnTo>
                      <a:pt x="387" y="268"/>
                    </a:lnTo>
                    <a:lnTo>
                      <a:pt x="387" y="270"/>
                    </a:lnTo>
                    <a:lnTo>
                      <a:pt x="387" y="270"/>
                    </a:lnTo>
                    <a:lnTo>
                      <a:pt x="389" y="270"/>
                    </a:lnTo>
                    <a:lnTo>
                      <a:pt x="389" y="270"/>
                    </a:lnTo>
                    <a:lnTo>
                      <a:pt x="390" y="271"/>
                    </a:lnTo>
                    <a:lnTo>
                      <a:pt x="392" y="275"/>
                    </a:lnTo>
                    <a:lnTo>
                      <a:pt x="392" y="275"/>
                    </a:lnTo>
                    <a:lnTo>
                      <a:pt x="390" y="277"/>
                    </a:lnTo>
                    <a:lnTo>
                      <a:pt x="389" y="278"/>
                    </a:lnTo>
                    <a:lnTo>
                      <a:pt x="389" y="277"/>
                    </a:lnTo>
                    <a:lnTo>
                      <a:pt x="389" y="278"/>
                    </a:lnTo>
                    <a:lnTo>
                      <a:pt x="389" y="278"/>
                    </a:lnTo>
                    <a:lnTo>
                      <a:pt x="389" y="278"/>
                    </a:lnTo>
                    <a:lnTo>
                      <a:pt x="389" y="278"/>
                    </a:lnTo>
                    <a:lnTo>
                      <a:pt x="389" y="280"/>
                    </a:lnTo>
                    <a:lnTo>
                      <a:pt x="389" y="280"/>
                    </a:lnTo>
                    <a:lnTo>
                      <a:pt x="385" y="282"/>
                    </a:lnTo>
                    <a:lnTo>
                      <a:pt x="385" y="282"/>
                    </a:lnTo>
                    <a:lnTo>
                      <a:pt x="383" y="282"/>
                    </a:lnTo>
                    <a:lnTo>
                      <a:pt x="383" y="282"/>
                    </a:lnTo>
                    <a:lnTo>
                      <a:pt x="382" y="278"/>
                    </a:lnTo>
                    <a:lnTo>
                      <a:pt x="382" y="278"/>
                    </a:lnTo>
                    <a:lnTo>
                      <a:pt x="380" y="278"/>
                    </a:lnTo>
                    <a:lnTo>
                      <a:pt x="380" y="278"/>
                    </a:lnTo>
                    <a:lnTo>
                      <a:pt x="380" y="277"/>
                    </a:lnTo>
                    <a:lnTo>
                      <a:pt x="380" y="277"/>
                    </a:lnTo>
                    <a:lnTo>
                      <a:pt x="380" y="277"/>
                    </a:lnTo>
                    <a:lnTo>
                      <a:pt x="380" y="277"/>
                    </a:lnTo>
                    <a:lnTo>
                      <a:pt x="380" y="278"/>
                    </a:lnTo>
                    <a:lnTo>
                      <a:pt x="380" y="278"/>
                    </a:lnTo>
                    <a:lnTo>
                      <a:pt x="380" y="280"/>
                    </a:lnTo>
                    <a:lnTo>
                      <a:pt x="380" y="282"/>
                    </a:lnTo>
                    <a:lnTo>
                      <a:pt x="380" y="282"/>
                    </a:lnTo>
                    <a:lnTo>
                      <a:pt x="380" y="282"/>
                    </a:lnTo>
                    <a:lnTo>
                      <a:pt x="380" y="282"/>
                    </a:lnTo>
                    <a:lnTo>
                      <a:pt x="380" y="282"/>
                    </a:lnTo>
                    <a:lnTo>
                      <a:pt x="382" y="283"/>
                    </a:lnTo>
                    <a:lnTo>
                      <a:pt x="383" y="285"/>
                    </a:lnTo>
                    <a:lnTo>
                      <a:pt x="383" y="285"/>
                    </a:lnTo>
                    <a:lnTo>
                      <a:pt x="383" y="289"/>
                    </a:lnTo>
                    <a:lnTo>
                      <a:pt x="383" y="289"/>
                    </a:lnTo>
                    <a:lnTo>
                      <a:pt x="382" y="290"/>
                    </a:lnTo>
                    <a:lnTo>
                      <a:pt x="380" y="290"/>
                    </a:lnTo>
                    <a:lnTo>
                      <a:pt x="380" y="290"/>
                    </a:lnTo>
                    <a:lnTo>
                      <a:pt x="378" y="290"/>
                    </a:lnTo>
                    <a:lnTo>
                      <a:pt x="378" y="290"/>
                    </a:lnTo>
                    <a:lnTo>
                      <a:pt x="377" y="289"/>
                    </a:lnTo>
                    <a:lnTo>
                      <a:pt x="377" y="289"/>
                    </a:lnTo>
                    <a:lnTo>
                      <a:pt x="375" y="290"/>
                    </a:lnTo>
                    <a:lnTo>
                      <a:pt x="375" y="290"/>
                    </a:lnTo>
                    <a:lnTo>
                      <a:pt x="373" y="292"/>
                    </a:lnTo>
                    <a:lnTo>
                      <a:pt x="373" y="292"/>
                    </a:lnTo>
                    <a:lnTo>
                      <a:pt x="372" y="290"/>
                    </a:lnTo>
                    <a:lnTo>
                      <a:pt x="372" y="290"/>
                    </a:lnTo>
                    <a:lnTo>
                      <a:pt x="370" y="290"/>
                    </a:lnTo>
                    <a:lnTo>
                      <a:pt x="370" y="290"/>
                    </a:lnTo>
                    <a:lnTo>
                      <a:pt x="368" y="290"/>
                    </a:lnTo>
                    <a:lnTo>
                      <a:pt x="368" y="290"/>
                    </a:lnTo>
                    <a:lnTo>
                      <a:pt x="368" y="290"/>
                    </a:lnTo>
                    <a:lnTo>
                      <a:pt x="365" y="289"/>
                    </a:lnTo>
                    <a:lnTo>
                      <a:pt x="365" y="289"/>
                    </a:lnTo>
                    <a:lnTo>
                      <a:pt x="365" y="287"/>
                    </a:lnTo>
                    <a:lnTo>
                      <a:pt x="363" y="289"/>
                    </a:lnTo>
                    <a:lnTo>
                      <a:pt x="363" y="289"/>
                    </a:lnTo>
                    <a:lnTo>
                      <a:pt x="361" y="289"/>
                    </a:lnTo>
                    <a:lnTo>
                      <a:pt x="361" y="289"/>
                    </a:lnTo>
                    <a:lnTo>
                      <a:pt x="360" y="289"/>
                    </a:lnTo>
                    <a:lnTo>
                      <a:pt x="360" y="289"/>
                    </a:lnTo>
                    <a:lnTo>
                      <a:pt x="358" y="287"/>
                    </a:lnTo>
                    <a:lnTo>
                      <a:pt x="358" y="287"/>
                    </a:lnTo>
                    <a:lnTo>
                      <a:pt x="356" y="285"/>
                    </a:lnTo>
                    <a:lnTo>
                      <a:pt x="356" y="285"/>
                    </a:lnTo>
                    <a:lnTo>
                      <a:pt x="356" y="285"/>
                    </a:lnTo>
                    <a:lnTo>
                      <a:pt x="356" y="285"/>
                    </a:lnTo>
                    <a:lnTo>
                      <a:pt x="356" y="285"/>
                    </a:lnTo>
                    <a:lnTo>
                      <a:pt x="356" y="287"/>
                    </a:lnTo>
                    <a:lnTo>
                      <a:pt x="354" y="287"/>
                    </a:lnTo>
                    <a:lnTo>
                      <a:pt x="354" y="287"/>
                    </a:lnTo>
                    <a:lnTo>
                      <a:pt x="354" y="287"/>
                    </a:lnTo>
                    <a:lnTo>
                      <a:pt x="354" y="287"/>
                    </a:lnTo>
                    <a:lnTo>
                      <a:pt x="353" y="287"/>
                    </a:lnTo>
                    <a:lnTo>
                      <a:pt x="351" y="287"/>
                    </a:lnTo>
                    <a:lnTo>
                      <a:pt x="351" y="285"/>
                    </a:lnTo>
                    <a:lnTo>
                      <a:pt x="351" y="285"/>
                    </a:lnTo>
                    <a:lnTo>
                      <a:pt x="351" y="283"/>
                    </a:lnTo>
                    <a:lnTo>
                      <a:pt x="351" y="283"/>
                    </a:lnTo>
                    <a:lnTo>
                      <a:pt x="351" y="283"/>
                    </a:lnTo>
                    <a:lnTo>
                      <a:pt x="351" y="283"/>
                    </a:lnTo>
                    <a:lnTo>
                      <a:pt x="349" y="282"/>
                    </a:lnTo>
                    <a:lnTo>
                      <a:pt x="349" y="282"/>
                    </a:lnTo>
                    <a:lnTo>
                      <a:pt x="349" y="282"/>
                    </a:lnTo>
                    <a:lnTo>
                      <a:pt x="349" y="280"/>
                    </a:lnTo>
                    <a:lnTo>
                      <a:pt x="349" y="280"/>
                    </a:lnTo>
                    <a:lnTo>
                      <a:pt x="349" y="280"/>
                    </a:lnTo>
                    <a:lnTo>
                      <a:pt x="349" y="280"/>
                    </a:lnTo>
                    <a:lnTo>
                      <a:pt x="349" y="280"/>
                    </a:lnTo>
                    <a:lnTo>
                      <a:pt x="348" y="280"/>
                    </a:lnTo>
                    <a:lnTo>
                      <a:pt x="346" y="282"/>
                    </a:lnTo>
                    <a:lnTo>
                      <a:pt x="346" y="280"/>
                    </a:lnTo>
                    <a:lnTo>
                      <a:pt x="346" y="280"/>
                    </a:lnTo>
                    <a:lnTo>
                      <a:pt x="344" y="280"/>
                    </a:lnTo>
                    <a:lnTo>
                      <a:pt x="344" y="280"/>
                    </a:lnTo>
                    <a:lnTo>
                      <a:pt x="342" y="278"/>
                    </a:lnTo>
                    <a:lnTo>
                      <a:pt x="342" y="278"/>
                    </a:lnTo>
                    <a:lnTo>
                      <a:pt x="342" y="278"/>
                    </a:lnTo>
                    <a:lnTo>
                      <a:pt x="341" y="277"/>
                    </a:lnTo>
                    <a:lnTo>
                      <a:pt x="341" y="277"/>
                    </a:lnTo>
                    <a:lnTo>
                      <a:pt x="341" y="277"/>
                    </a:lnTo>
                    <a:lnTo>
                      <a:pt x="339" y="275"/>
                    </a:lnTo>
                    <a:lnTo>
                      <a:pt x="339" y="275"/>
                    </a:lnTo>
                    <a:lnTo>
                      <a:pt x="337" y="275"/>
                    </a:lnTo>
                    <a:lnTo>
                      <a:pt x="337" y="275"/>
                    </a:lnTo>
                    <a:lnTo>
                      <a:pt x="337" y="277"/>
                    </a:lnTo>
                    <a:lnTo>
                      <a:pt x="337" y="277"/>
                    </a:lnTo>
                    <a:lnTo>
                      <a:pt x="336" y="277"/>
                    </a:lnTo>
                    <a:lnTo>
                      <a:pt x="336" y="277"/>
                    </a:lnTo>
                    <a:lnTo>
                      <a:pt x="334" y="275"/>
                    </a:lnTo>
                    <a:lnTo>
                      <a:pt x="334" y="275"/>
                    </a:lnTo>
                    <a:lnTo>
                      <a:pt x="332" y="275"/>
                    </a:lnTo>
                    <a:lnTo>
                      <a:pt x="332" y="275"/>
                    </a:lnTo>
                    <a:lnTo>
                      <a:pt x="332" y="275"/>
                    </a:lnTo>
                    <a:lnTo>
                      <a:pt x="327" y="273"/>
                    </a:lnTo>
                    <a:lnTo>
                      <a:pt x="327" y="273"/>
                    </a:lnTo>
                    <a:lnTo>
                      <a:pt x="327" y="271"/>
                    </a:lnTo>
                    <a:lnTo>
                      <a:pt x="327" y="271"/>
                    </a:lnTo>
                    <a:lnTo>
                      <a:pt x="325" y="271"/>
                    </a:lnTo>
                    <a:lnTo>
                      <a:pt x="325" y="271"/>
                    </a:lnTo>
                    <a:lnTo>
                      <a:pt x="324" y="270"/>
                    </a:lnTo>
                    <a:lnTo>
                      <a:pt x="324" y="270"/>
                    </a:lnTo>
                    <a:lnTo>
                      <a:pt x="332" y="278"/>
                    </a:lnTo>
                    <a:lnTo>
                      <a:pt x="332" y="278"/>
                    </a:lnTo>
                    <a:lnTo>
                      <a:pt x="342" y="285"/>
                    </a:lnTo>
                    <a:lnTo>
                      <a:pt x="342" y="285"/>
                    </a:lnTo>
                    <a:lnTo>
                      <a:pt x="346" y="287"/>
                    </a:lnTo>
                    <a:lnTo>
                      <a:pt x="346" y="287"/>
                    </a:lnTo>
                    <a:lnTo>
                      <a:pt x="349" y="290"/>
                    </a:lnTo>
                    <a:lnTo>
                      <a:pt x="349" y="290"/>
                    </a:lnTo>
                    <a:lnTo>
                      <a:pt x="358" y="297"/>
                    </a:lnTo>
                    <a:lnTo>
                      <a:pt x="358" y="297"/>
                    </a:lnTo>
                    <a:lnTo>
                      <a:pt x="358" y="299"/>
                    </a:lnTo>
                    <a:lnTo>
                      <a:pt x="358" y="299"/>
                    </a:lnTo>
                    <a:lnTo>
                      <a:pt x="363" y="306"/>
                    </a:lnTo>
                    <a:lnTo>
                      <a:pt x="363" y="306"/>
                    </a:lnTo>
                    <a:lnTo>
                      <a:pt x="363" y="307"/>
                    </a:lnTo>
                    <a:lnTo>
                      <a:pt x="363" y="311"/>
                    </a:lnTo>
                    <a:lnTo>
                      <a:pt x="363" y="311"/>
                    </a:lnTo>
                    <a:lnTo>
                      <a:pt x="361" y="313"/>
                    </a:lnTo>
                    <a:lnTo>
                      <a:pt x="360" y="313"/>
                    </a:lnTo>
                    <a:lnTo>
                      <a:pt x="360" y="313"/>
                    </a:lnTo>
                    <a:lnTo>
                      <a:pt x="356" y="314"/>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16" name="Freeform 600"/>
              <p:cNvSpPr>
                <a:spLocks/>
              </p:cNvSpPr>
              <p:nvPr/>
            </p:nvSpPr>
            <p:spPr bwMode="auto">
              <a:xfrm>
                <a:off x="1635" y="1362"/>
                <a:ext cx="31" cy="20"/>
              </a:xfrm>
              <a:custGeom>
                <a:avLst/>
                <a:gdLst>
                  <a:gd name="T0" fmla="*/ 0 w 31"/>
                  <a:gd name="T1" fmla="*/ 7 h 20"/>
                  <a:gd name="T2" fmla="*/ 2 w 31"/>
                  <a:gd name="T3" fmla="*/ 7 h 20"/>
                  <a:gd name="T4" fmla="*/ 5 w 31"/>
                  <a:gd name="T5" fmla="*/ 12 h 20"/>
                  <a:gd name="T6" fmla="*/ 5 w 31"/>
                  <a:gd name="T7" fmla="*/ 17 h 20"/>
                  <a:gd name="T8" fmla="*/ 5 w 31"/>
                  <a:gd name="T9" fmla="*/ 17 h 20"/>
                  <a:gd name="T10" fmla="*/ 5 w 31"/>
                  <a:gd name="T11" fmla="*/ 20 h 20"/>
                  <a:gd name="T12" fmla="*/ 8 w 31"/>
                  <a:gd name="T13" fmla="*/ 19 h 20"/>
                  <a:gd name="T14" fmla="*/ 10 w 31"/>
                  <a:gd name="T15" fmla="*/ 19 h 20"/>
                  <a:gd name="T16" fmla="*/ 10 w 31"/>
                  <a:gd name="T17" fmla="*/ 17 h 20"/>
                  <a:gd name="T18" fmla="*/ 14 w 31"/>
                  <a:gd name="T19" fmla="*/ 15 h 20"/>
                  <a:gd name="T20" fmla="*/ 17 w 31"/>
                  <a:gd name="T21" fmla="*/ 15 h 20"/>
                  <a:gd name="T22" fmla="*/ 17 w 31"/>
                  <a:gd name="T23" fmla="*/ 17 h 20"/>
                  <a:gd name="T24" fmla="*/ 17 w 31"/>
                  <a:gd name="T25" fmla="*/ 15 h 20"/>
                  <a:gd name="T26" fmla="*/ 19 w 31"/>
                  <a:gd name="T27" fmla="*/ 15 h 20"/>
                  <a:gd name="T28" fmla="*/ 19 w 31"/>
                  <a:gd name="T29" fmla="*/ 15 h 20"/>
                  <a:gd name="T30" fmla="*/ 20 w 31"/>
                  <a:gd name="T31" fmla="*/ 15 h 20"/>
                  <a:gd name="T32" fmla="*/ 20 w 31"/>
                  <a:gd name="T33" fmla="*/ 15 h 20"/>
                  <a:gd name="T34" fmla="*/ 22 w 31"/>
                  <a:gd name="T35" fmla="*/ 13 h 20"/>
                  <a:gd name="T36" fmla="*/ 24 w 31"/>
                  <a:gd name="T37" fmla="*/ 15 h 20"/>
                  <a:gd name="T38" fmla="*/ 27 w 31"/>
                  <a:gd name="T39" fmla="*/ 15 h 20"/>
                  <a:gd name="T40" fmla="*/ 29 w 31"/>
                  <a:gd name="T41" fmla="*/ 13 h 20"/>
                  <a:gd name="T42" fmla="*/ 31 w 31"/>
                  <a:gd name="T43" fmla="*/ 13 h 20"/>
                  <a:gd name="T44" fmla="*/ 31 w 31"/>
                  <a:gd name="T45" fmla="*/ 13 h 20"/>
                  <a:gd name="T46" fmla="*/ 29 w 31"/>
                  <a:gd name="T47" fmla="*/ 12 h 20"/>
                  <a:gd name="T48" fmla="*/ 29 w 31"/>
                  <a:gd name="T49" fmla="*/ 10 h 20"/>
                  <a:gd name="T50" fmla="*/ 29 w 31"/>
                  <a:gd name="T51" fmla="*/ 10 h 20"/>
                  <a:gd name="T52" fmla="*/ 27 w 31"/>
                  <a:gd name="T53" fmla="*/ 10 h 20"/>
                  <a:gd name="T54" fmla="*/ 25 w 31"/>
                  <a:gd name="T55" fmla="*/ 8 h 20"/>
                  <a:gd name="T56" fmla="*/ 24 w 31"/>
                  <a:gd name="T57" fmla="*/ 7 h 20"/>
                  <a:gd name="T58" fmla="*/ 22 w 31"/>
                  <a:gd name="T59" fmla="*/ 7 h 20"/>
                  <a:gd name="T60" fmla="*/ 17 w 31"/>
                  <a:gd name="T61" fmla="*/ 5 h 20"/>
                  <a:gd name="T62" fmla="*/ 14 w 31"/>
                  <a:gd name="T63" fmla="*/ 5 h 20"/>
                  <a:gd name="T64" fmla="*/ 10 w 31"/>
                  <a:gd name="T65" fmla="*/ 1 h 20"/>
                  <a:gd name="T66" fmla="*/ 8 w 31"/>
                  <a:gd name="T67" fmla="*/ 0 h 20"/>
                  <a:gd name="T68" fmla="*/ 7 w 31"/>
                  <a:gd name="T69" fmla="*/ 1 h 20"/>
                  <a:gd name="T70" fmla="*/ 3 w 31"/>
                  <a:gd name="T71" fmla="*/ 5 h 20"/>
                  <a:gd name="T72" fmla="*/ 0 w 31"/>
                  <a:gd name="T7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20">
                    <a:moveTo>
                      <a:pt x="0" y="7"/>
                    </a:moveTo>
                    <a:lnTo>
                      <a:pt x="0" y="7"/>
                    </a:lnTo>
                    <a:lnTo>
                      <a:pt x="2" y="7"/>
                    </a:lnTo>
                    <a:lnTo>
                      <a:pt x="2" y="7"/>
                    </a:lnTo>
                    <a:lnTo>
                      <a:pt x="3" y="8"/>
                    </a:lnTo>
                    <a:lnTo>
                      <a:pt x="5" y="12"/>
                    </a:lnTo>
                    <a:lnTo>
                      <a:pt x="5" y="12"/>
                    </a:lnTo>
                    <a:lnTo>
                      <a:pt x="5" y="17"/>
                    </a:lnTo>
                    <a:lnTo>
                      <a:pt x="5" y="17"/>
                    </a:lnTo>
                    <a:lnTo>
                      <a:pt x="5" y="17"/>
                    </a:lnTo>
                    <a:lnTo>
                      <a:pt x="5" y="20"/>
                    </a:lnTo>
                    <a:lnTo>
                      <a:pt x="5" y="20"/>
                    </a:lnTo>
                    <a:lnTo>
                      <a:pt x="8" y="19"/>
                    </a:lnTo>
                    <a:lnTo>
                      <a:pt x="8" y="19"/>
                    </a:lnTo>
                    <a:lnTo>
                      <a:pt x="10" y="19"/>
                    </a:lnTo>
                    <a:lnTo>
                      <a:pt x="10" y="19"/>
                    </a:lnTo>
                    <a:lnTo>
                      <a:pt x="10" y="17"/>
                    </a:lnTo>
                    <a:lnTo>
                      <a:pt x="10" y="17"/>
                    </a:lnTo>
                    <a:lnTo>
                      <a:pt x="14" y="15"/>
                    </a:lnTo>
                    <a:lnTo>
                      <a:pt x="14" y="15"/>
                    </a:lnTo>
                    <a:lnTo>
                      <a:pt x="15" y="15"/>
                    </a:lnTo>
                    <a:lnTo>
                      <a:pt x="17" y="15"/>
                    </a:lnTo>
                    <a:lnTo>
                      <a:pt x="17" y="17"/>
                    </a:lnTo>
                    <a:lnTo>
                      <a:pt x="17" y="17"/>
                    </a:lnTo>
                    <a:lnTo>
                      <a:pt x="17" y="15"/>
                    </a:lnTo>
                    <a:lnTo>
                      <a:pt x="17" y="15"/>
                    </a:lnTo>
                    <a:lnTo>
                      <a:pt x="17" y="15"/>
                    </a:lnTo>
                    <a:lnTo>
                      <a:pt x="19" y="15"/>
                    </a:lnTo>
                    <a:lnTo>
                      <a:pt x="19" y="15"/>
                    </a:lnTo>
                    <a:lnTo>
                      <a:pt x="19" y="15"/>
                    </a:lnTo>
                    <a:lnTo>
                      <a:pt x="20" y="15"/>
                    </a:lnTo>
                    <a:lnTo>
                      <a:pt x="20" y="15"/>
                    </a:lnTo>
                    <a:lnTo>
                      <a:pt x="20" y="15"/>
                    </a:lnTo>
                    <a:lnTo>
                      <a:pt x="20" y="15"/>
                    </a:lnTo>
                    <a:lnTo>
                      <a:pt x="22" y="13"/>
                    </a:lnTo>
                    <a:lnTo>
                      <a:pt x="22" y="13"/>
                    </a:lnTo>
                    <a:lnTo>
                      <a:pt x="24" y="15"/>
                    </a:lnTo>
                    <a:lnTo>
                      <a:pt x="24" y="15"/>
                    </a:lnTo>
                    <a:lnTo>
                      <a:pt x="24" y="15"/>
                    </a:lnTo>
                    <a:lnTo>
                      <a:pt x="27" y="15"/>
                    </a:lnTo>
                    <a:lnTo>
                      <a:pt x="27" y="15"/>
                    </a:lnTo>
                    <a:lnTo>
                      <a:pt x="29" y="13"/>
                    </a:lnTo>
                    <a:lnTo>
                      <a:pt x="29" y="13"/>
                    </a:lnTo>
                    <a:lnTo>
                      <a:pt x="31" y="13"/>
                    </a:lnTo>
                    <a:lnTo>
                      <a:pt x="31" y="13"/>
                    </a:lnTo>
                    <a:lnTo>
                      <a:pt x="31" y="13"/>
                    </a:lnTo>
                    <a:lnTo>
                      <a:pt x="29" y="12"/>
                    </a:lnTo>
                    <a:lnTo>
                      <a:pt x="29" y="12"/>
                    </a:lnTo>
                    <a:lnTo>
                      <a:pt x="29" y="12"/>
                    </a:lnTo>
                    <a:lnTo>
                      <a:pt x="29" y="10"/>
                    </a:lnTo>
                    <a:lnTo>
                      <a:pt x="29" y="10"/>
                    </a:lnTo>
                    <a:lnTo>
                      <a:pt x="29" y="10"/>
                    </a:lnTo>
                    <a:lnTo>
                      <a:pt x="27" y="10"/>
                    </a:lnTo>
                    <a:lnTo>
                      <a:pt x="27" y="10"/>
                    </a:lnTo>
                    <a:lnTo>
                      <a:pt x="25" y="8"/>
                    </a:lnTo>
                    <a:lnTo>
                      <a:pt x="25" y="8"/>
                    </a:lnTo>
                    <a:lnTo>
                      <a:pt x="24" y="7"/>
                    </a:lnTo>
                    <a:lnTo>
                      <a:pt x="24" y="7"/>
                    </a:lnTo>
                    <a:lnTo>
                      <a:pt x="22" y="7"/>
                    </a:lnTo>
                    <a:lnTo>
                      <a:pt x="22" y="7"/>
                    </a:lnTo>
                    <a:lnTo>
                      <a:pt x="19" y="5"/>
                    </a:lnTo>
                    <a:lnTo>
                      <a:pt x="17" y="5"/>
                    </a:lnTo>
                    <a:lnTo>
                      <a:pt x="17" y="5"/>
                    </a:lnTo>
                    <a:lnTo>
                      <a:pt x="14" y="5"/>
                    </a:lnTo>
                    <a:lnTo>
                      <a:pt x="10" y="1"/>
                    </a:lnTo>
                    <a:lnTo>
                      <a:pt x="10" y="1"/>
                    </a:lnTo>
                    <a:lnTo>
                      <a:pt x="10" y="1"/>
                    </a:lnTo>
                    <a:lnTo>
                      <a:pt x="8" y="0"/>
                    </a:lnTo>
                    <a:lnTo>
                      <a:pt x="7" y="1"/>
                    </a:lnTo>
                    <a:lnTo>
                      <a:pt x="7" y="1"/>
                    </a:lnTo>
                    <a:lnTo>
                      <a:pt x="5" y="3"/>
                    </a:lnTo>
                    <a:lnTo>
                      <a:pt x="3" y="5"/>
                    </a:lnTo>
                    <a:lnTo>
                      <a:pt x="3" y="5"/>
                    </a:lnTo>
                    <a:lnTo>
                      <a:pt x="0" y="7"/>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17" name="Freeform 601"/>
              <p:cNvSpPr>
                <a:spLocks/>
              </p:cNvSpPr>
              <p:nvPr/>
            </p:nvSpPr>
            <p:spPr bwMode="auto">
              <a:xfrm>
                <a:off x="1536" y="1224"/>
                <a:ext cx="6" cy="5"/>
              </a:xfrm>
              <a:custGeom>
                <a:avLst/>
                <a:gdLst>
                  <a:gd name="T0" fmla="*/ 0 w 6"/>
                  <a:gd name="T1" fmla="*/ 2 h 5"/>
                  <a:gd name="T2" fmla="*/ 0 w 6"/>
                  <a:gd name="T3" fmla="*/ 2 h 5"/>
                  <a:gd name="T4" fmla="*/ 1 w 6"/>
                  <a:gd name="T5" fmla="*/ 4 h 5"/>
                  <a:gd name="T6" fmla="*/ 1 w 6"/>
                  <a:gd name="T7" fmla="*/ 4 h 5"/>
                  <a:gd name="T8" fmla="*/ 1 w 6"/>
                  <a:gd name="T9" fmla="*/ 4 h 5"/>
                  <a:gd name="T10" fmla="*/ 1 w 6"/>
                  <a:gd name="T11" fmla="*/ 4 h 5"/>
                  <a:gd name="T12" fmla="*/ 3 w 6"/>
                  <a:gd name="T13" fmla="*/ 5 h 5"/>
                  <a:gd name="T14" fmla="*/ 3 w 6"/>
                  <a:gd name="T15" fmla="*/ 5 h 5"/>
                  <a:gd name="T16" fmla="*/ 5 w 6"/>
                  <a:gd name="T17" fmla="*/ 5 h 5"/>
                  <a:gd name="T18" fmla="*/ 5 w 6"/>
                  <a:gd name="T19" fmla="*/ 5 h 5"/>
                  <a:gd name="T20" fmla="*/ 5 w 6"/>
                  <a:gd name="T21" fmla="*/ 5 h 5"/>
                  <a:gd name="T22" fmla="*/ 5 w 6"/>
                  <a:gd name="T23" fmla="*/ 5 h 5"/>
                  <a:gd name="T24" fmla="*/ 6 w 6"/>
                  <a:gd name="T25" fmla="*/ 5 h 5"/>
                  <a:gd name="T26" fmla="*/ 6 w 6"/>
                  <a:gd name="T27" fmla="*/ 5 h 5"/>
                  <a:gd name="T28" fmla="*/ 3 w 6"/>
                  <a:gd name="T29" fmla="*/ 2 h 5"/>
                  <a:gd name="T30" fmla="*/ 3 w 6"/>
                  <a:gd name="T31" fmla="*/ 2 h 5"/>
                  <a:gd name="T32" fmla="*/ 0 w 6"/>
                  <a:gd name="T33" fmla="*/ 0 h 5"/>
                  <a:gd name="T34" fmla="*/ 0 w 6"/>
                  <a:gd name="T35" fmla="*/ 0 h 5"/>
                  <a:gd name="T36" fmla="*/ 0 w 6"/>
                  <a:gd name="T37" fmla="*/ 0 h 5"/>
                  <a:gd name="T38" fmla="*/ 0 w 6"/>
                  <a:gd name="T39" fmla="*/ 0 h 5"/>
                  <a:gd name="T40" fmla="*/ 0 w 6"/>
                  <a:gd name="T4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5">
                    <a:moveTo>
                      <a:pt x="0" y="2"/>
                    </a:moveTo>
                    <a:lnTo>
                      <a:pt x="0" y="2"/>
                    </a:lnTo>
                    <a:lnTo>
                      <a:pt x="1" y="4"/>
                    </a:lnTo>
                    <a:lnTo>
                      <a:pt x="1" y="4"/>
                    </a:lnTo>
                    <a:lnTo>
                      <a:pt x="1" y="4"/>
                    </a:lnTo>
                    <a:lnTo>
                      <a:pt x="1" y="4"/>
                    </a:lnTo>
                    <a:lnTo>
                      <a:pt x="3" y="5"/>
                    </a:lnTo>
                    <a:lnTo>
                      <a:pt x="3" y="5"/>
                    </a:lnTo>
                    <a:lnTo>
                      <a:pt x="5" y="5"/>
                    </a:lnTo>
                    <a:lnTo>
                      <a:pt x="5" y="5"/>
                    </a:lnTo>
                    <a:lnTo>
                      <a:pt x="5" y="5"/>
                    </a:lnTo>
                    <a:lnTo>
                      <a:pt x="5" y="5"/>
                    </a:lnTo>
                    <a:lnTo>
                      <a:pt x="6" y="5"/>
                    </a:lnTo>
                    <a:lnTo>
                      <a:pt x="6" y="5"/>
                    </a:lnTo>
                    <a:lnTo>
                      <a:pt x="3" y="2"/>
                    </a:lnTo>
                    <a:lnTo>
                      <a:pt x="3" y="2"/>
                    </a:lnTo>
                    <a:lnTo>
                      <a:pt x="0" y="0"/>
                    </a:lnTo>
                    <a:lnTo>
                      <a:pt x="0" y="0"/>
                    </a:lnTo>
                    <a:lnTo>
                      <a:pt x="0" y="0"/>
                    </a:lnTo>
                    <a:lnTo>
                      <a:pt x="0" y="0"/>
                    </a:lnTo>
                    <a:lnTo>
                      <a:pt x="0" y="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18" name="Freeform 602"/>
              <p:cNvSpPr>
                <a:spLocks/>
              </p:cNvSpPr>
              <p:nvPr/>
            </p:nvSpPr>
            <p:spPr bwMode="auto">
              <a:xfrm>
                <a:off x="1515" y="1296"/>
                <a:ext cx="21" cy="16"/>
              </a:xfrm>
              <a:custGeom>
                <a:avLst/>
                <a:gdLst>
                  <a:gd name="T0" fmla="*/ 5 w 21"/>
                  <a:gd name="T1" fmla="*/ 16 h 16"/>
                  <a:gd name="T2" fmla="*/ 5 w 21"/>
                  <a:gd name="T3" fmla="*/ 16 h 16"/>
                  <a:gd name="T4" fmla="*/ 2 w 21"/>
                  <a:gd name="T5" fmla="*/ 16 h 16"/>
                  <a:gd name="T6" fmla="*/ 2 w 21"/>
                  <a:gd name="T7" fmla="*/ 16 h 16"/>
                  <a:gd name="T8" fmla="*/ 0 w 21"/>
                  <a:gd name="T9" fmla="*/ 14 h 16"/>
                  <a:gd name="T10" fmla="*/ 0 w 21"/>
                  <a:gd name="T11" fmla="*/ 14 h 16"/>
                  <a:gd name="T12" fmla="*/ 0 w 21"/>
                  <a:gd name="T13" fmla="*/ 12 h 16"/>
                  <a:gd name="T14" fmla="*/ 0 w 21"/>
                  <a:gd name="T15" fmla="*/ 12 h 16"/>
                  <a:gd name="T16" fmla="*/ 5 w 21"/>
                  <a:gd name="T17" fmla="*/ 7 h 16"/>
                  <a:gd name="T18" fmla="*/ 5 w 21"/>
                  <a:gd name="T19" fmla="*/ 7 h 16"/>
                  <a:gd name="T20" fmla="*/ 7 w 21"/>
                  <a:gd name="T21" fmla="*/ 7 h 16"/>
                  <a:gd name="T22" fmla="*/ 7 w 21"/>
                  <a:gd name="T23" fmla="*/ 7 h 16"/>
                  <a:gd name="T24" fmla="*/ 9 w 21"/>
                  <a:gd name="T25" fmla="*/ 6 h 16"/>
                  <a:gd name="T26" fmla="*/ 9 w 21"/>
                  <a:gd name="T27" fmla="*/ 6 h 16"/>
                  <a:gd name="T28" fmla="*/ 9 w 21"/>
                  <a:gd name="T29" fmla="*/ 6 h 16"/>
                  <a:gd name="T30" fmla="*/ 10 w 21"/>
                  <a:gd name="T31" fmla="*/ 6 h 16"/>
                  <a:gd name="T32" fmla="*/ 10 w 21"/>
                  <a:gd name="T33" fmla="*/ 6 h 16"/>
                  <a:gd name="T34" fmla="*/ 10 w 21"/>
                  <a:gd name="T35" fmla="*/ 4 h 16"/>
                  <a:gd name="T36" fmla="*/ 10 w 21"/>
                  <a:gd name="T37" fmla="*/ 4 h 16"/>
                  <a:gd name="T38" fmla="*/ 12 w 21"/>
                  <a:gd name="T39" fmla="*/ 4 h 16"/>
                  <a:gd name="T40" fmla="*/ 12 w 21"/>
                  <a:gd name="T41" fmla="*/ 4 h 16"/>
                  <a:gd name="T42" fmla="*/ 12 w 21"/>
                  <a:gd name="T43" fmla="*/ 2 h 16"/>
                  <a:gd name="T44" fmla="*/ 12 w 21"/>
                  <a:gd name="T45" fmla="*/ 2 h 16"/>
                  <a:gd name="T46" fmla="*/ 12 w 21"/>
                  <a:gd name="T47" fmla="*/ 2 h 16"/>
                  <a:gd name="T48" fmla="*/ 14 w 21"/>
                  <a:gd name="T49" fmla="*/ 0 h 16"/>
                  <a:gd name="T50" fmla="*/ 14 w 21"/>
                  <a:gd name="T51" fmla="*/ 0 h 16"/>
                  <a:gd name="T52" fmla="*/ 14 w 21"/>
                  <a:gd name="T53" fmla="*/ 0 h 16"/>
                  <a:gd name="T54" fmla="*/ 15 w 21"/>
                  <a:gd name="T55" fmla="*/ 0 h 16"/>
                  <a:gd name="T56" fmla="*/ 15 w 21"/>
                  <a:gd name="T57" fmla="*/ 0 h 16"/>
                  <a:gd name="T58" fmla="*/ 19 w 21"/>
                  <a:gd name="T59" fmla="*/ 2 h 16"/>
                  <a:gd name="T60" fmla="*/ 19 w 21"/>
                  <a:gd name="T61" fmla="*/ 2 h 16"/>
                  <a:gd name="T62" fmla="*/ 21 w 21"/>
                  <a:gd name="T63" fmla="*/ 2 h 16"/>
                  <a:gd name="T64" fmla="*/ 21 w 21"/>
                  <a:gd name="T65" fmla="*/ 4 h 16"/>
                  <a:gd name="T66" fmla="*/ 19 w 21"/>
                  <a:gd name="T67" fmla="*/ 7 h 16"/>
                  <a:gd name="T68" fmla="*/ 19 w 21"/>
                  <a:gd name="T69" fmla="*/ 7 h 16"/>
                  <a:gd name="T70" fmla="*/ 19 w 21"/>
                  <a:gd name="T71" fmla="*/ 7 h 16"/>
                  <a:gd name="T72" fmla="*/ 19 w 21"/>
                  <a:gd name="T73" fmla="*/ 7 h 16"/>
                  <a:gd name="T74" fmla="*/ 15 w 21"/>
                  <a:gd name="T75" fmla="*/ 11 h 16"/>
                  <a:gd name="T76" fmla="*/ 15 w 21"/>
                  <a:gd name="T77" fmla="*/ 11 h 16"/>
                  <a:gd name="T78" fmla="*/ 15 w 21"/>
                  <a:gd name="T79" fmla="*/ 11 h 16"/>
                  <a:gd name="T80" fmla="*/ 14 w 21"/>
                  <a:gd name="T81" fmla="*/ 12 h 16"/>
                  <a:gd name="T82" fmla="*/ 14 w 21"/>
                  <a:gd name="T83" fmla="*/ 12 h 16"/>
                  <a:gd name="T84" fmla="*/ 10 w 21"/>
                  <a:gd name="T85" fmla="*/ 14 h 16"/>
                  <a:gd name="T86" fmla="*/ 10 w 21"/>
                  <a:gd name="T87" fmla="*/ 14 h 16"/>
                  <a:gd name="T88" fmla="*/ 7 w 21"/>
                  <a:gd name="T89" fmla="*/ 16 h 16"/>
                  <a:gd name="T90" fmla="*/ 7 w 21"/>
                  <a:gd name="T91" fmla="*/ 16 h 16"/>
                  <a:gd name="T92" fmla="*/ 5 w 21"/>
                  <a:gd name="T9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 h="16">
                    <a:moveTo>
                      <a:pt x="5" y="16"/>
                    </a:moveTo>
                    <a:lnTo>
                      <a:pt x="5" y="16"/>
                    </a:lnTo>
                    <a:lnTo>
                      <a:pt x="2" y="16"/>
                    </a:lnTo>
                    <a:lnTo>
                      <a:pt x="2" y="16"/>
                    </a:lnTo>
                    <a:lnTo>
                      <a:pt x="0" y="14"/>
                    </a:lnTo>
                    <a:lnTo>
                      <a:pt x="0" y="14"/>
                    </a:lnTo>
                    <a:lnTo>
                      <a:pt x="0" y="12"/>
                    </a:lnTo>
                    <a:lnTo>
                      <a:pt x="0" y="12"/>
                    </a:lnTo>
                    <a:lnTo>
                      <a:pt x="5" y="7"/>
                    </a:lnTo>
                    <a:lnTo>
                      <a:pt x="5" y="7"/>
                    </a:lnTo>
                    <a:lnTo>
                      <a:pt x="7" y="7"/>
                    </a:lnTo>
                    <a:lnTo>
                      <a:pt x="7" y="7"/>
                    </a:lnTo>
                    <a:lnTo>
                      <a:pt x="9" y="6"/>
                    </a:lnTo>
                    <a:lnTo>
                      <a:pt x="9" y="6"/>
                    </a:lnTo>
                    <a:lnTo>
                      <a:pt x="9" y="6"/>
                    </a:lnTo>
                    <a:lnTo>
                      <a:pt x="10" y="6"/>
                    </a:lnTo>
                    <a:lnTo>
                      <a:pt x="10" y="6"/>
                    </a:lnTo>
                    <a:lnTo>
                      <a:pt x="10" y="4"/>
                    </a:lnTo>
                    <a:lnTo>
                      <a:pt x="10" y="4"/>
                    </a:lnTo>
                    <a:lnTo>
                      <a:pt x="12" y="4"/>
                    </a:lnTo>
                    <a:lnTo>
                      <a:pt x="12" y="4"/>
                    </a:lnTo>
                    <a:lnTo>
                      <a:pt x="12" y="2"/>
                    </a:lnTo>
                    <a:lnTo>
                      <a:pt x="12" y="2"/>
                    </a:lnTo>
                    <a:lnTo>
                      <a:pt x="12" y="2"/>
                    </a:lnTo>
                    <a:lnTo>
                      <a:pt x="14" y="0"/>
                    </a:lnTo>
                    <a:lnTo>
                      <a:pt x="14" y="0"/>
                    </a:lnTo>
                    <a:lnTo>
                      <a:pt x="14" y="0"/>
                    </a:lnTo>
                    <a:lnTo>
                      <a:pt x="15" y="0"/>
                    </a:lnTo>
                    <a:lnTo>
                      <a:pt x="15" y="0"/>
                    </a:lnTo>
                    <a:lnTo>
                      <a:pt x="19" y="2"/>
                    </a:lnTo>
                    <a:lnTo>
                      <a:pt x="19" y="2"/>
                    </a:lnTo>
                    <a:lnTo>
                      <a:pt x="21" y="2"/>
                    </a:lnTo>
                    <a:lnTo>
                      <a:pt x="21" y="4"/>
                    </a:lnTo>
                    <a:lnTo>
                      <a:pt x="19" y="7"/>
                    </a:lnTo>
                    <a:lnTo>
                      <a:pt x="19" y="7"/>
                    </a:lnTo>
                    <a:lnTo>
                      <a:pt x="19" y="7"/>
                    </a:lnTo>
                    <a:lnTo>
                      <a:pt x="19" y="7"/>
                    </a:lnTo>
                    <a:lnTo>
                      <a:pt x="15" y="11"/>
                    </a:lnTo>
                    <a:lnTo>
                      <a:pt x="15" y="11"/>
                    </a:lnTo>
                    <a:lnTo>
                      <a:pt x="15" y="11"/>
                    </a:lnTo>
                    <a:lnTo>
                      <a:pt x="14" y="12"/>
                    </a:lnTo>
                    <a:lnTo>
                      <a:pt x="14" y="12"/>
                    </a:lnTo>
                    <a:lnTo>
                      <a:pt x="10" y="14"/>
                    </a:lnTo>
                    <a:lnTo>
                      <a:pt x="10" y="14"/>
                    </a:lnTo>
                    <a:lnTo>
                      <a:pt x="7" y="16"/>
                    </a:lnTo>
                    <a:lnTo>
                      <a:pt x="7" y="16"/>
                    </a:lnTo>
                    <a:lnTo>
                      <a:pt x="5" y="16"/>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19" name="Freeform 603"/>
              <p:cNvSpPr>
                <a:spLocks/>
              </p:cNvSpPr>
              <p:nvPr/>
            </p:nvSpPr>
            <p:spPr bwMode="auto">
              <a:xfrm>
                <a:off x="1515" y="1296"/>
                <a:ext cx="21" cy="16"/>
              </a:xfrm>
              <a:custGeom>
                <a:avLst/>
                <a:gdLst>
                  <a:gd name="T0" fmla="*/ 5 w 21"/>
                  <a:gd name="T1" fmla="*/ 16 h 16"/>
                  <a:gd name="T2" fmla="*/ 5 w 21"/>
                  <a:gd name="T3" fmla="*/ 16 h 16"/>
                  <a:gd name="T4" fmla="*/ 2 w 21"/>
                  <a:gd name="T5" fmla="*/ 16 h 16"/>
                  <a:gd name="T6" fmla="*/ 2 w 21"/>
                  <a:gd name="T7" fmla="*/ 16 h 16"/>
                  <a:gd name="T8" fmla="*/ 0 w 21"/>
                  <a:gd name="T9" fmla="*/ 14 h 16"/>
                  <a:gd name="T10" fmla="*/ 0 w 21"/>
                  <a:gd name="T11" fmla="*/ 14 h 16"/>
                  <a:gd name="T12" fmla="*/ 0 w 21"/>
                  <a:gd name="T13" fmla="*/ 12 h 16"/>
                  <a:gd name="T14" fmla="*/ 0 w 21"/>
                  <a:gd name="T15" fmla="*/ 12 h 16"/>
                  <a:gd name="T16" fmla="*/ 5 w 21"/>
                  <a:gd name="T17" fmla="*/ 7 h 16"/>
                  <a:gd name="T18" fmla="*/ 5 w 21"/>
                  <a:gd name="T19" fmla="*/ 7 h 16"/>
                  <a:gd name="T20" fmla="*/ 7 w 21"/>
                  <a:gd name="T21" fmla="*/ 7 h 16"/>
                  <a:gd name="T22" fmla="*/ 7 w 21"/>
                  <a:gd name="T23" fmla="*/ 7 h 16"/>
                  <a:gd name="T24" fmla="*/ 9 w 21"/>
                  <a:gd name="T25" fmla="*/ 6 h 16"/>
                  <a:gd name="T26" fmla="*/ 9 w 21"/>
                  <a:gd name="T27" fmla="*/ 6 h 16"/>
                  <a:gd name="T28" fmla="*/ 9 w 21"/>
                  <a:gd name="T29" fmla="*/ 6 h 16"/>
                  <a:gd name="T30" fmla="*/ 10 w 21"/>
                  <a:gd name="T31" fmla="*/ 6 h 16"/>
                  <a:gd name="T32" fmla="*/ 10 w 21"/>
                  <a:gd name="T33" fmla="*/ 6 h 16"/>
                  <a:gd name="T34" fmla="*/ 10 w 21"/>
                  <a:gd name="T35" fmla="*/ 4 h 16"/>
                  <a:gd name="T36" fmla="*/ 10 w 21"/>
                  <a:gd name="T37" fmla="*/ 4 h 16"/>
                  <a:gd name="T38" fmla="*/ 12 w 21"/>
                  <a:gd name="T39" fmla="*/ 4 h 16"/>
                  <a:gd name="T40" fmla="*/ 12 w 21"/>
                  <a:gd name="T41" fmla="*/ 4 h 16"/>
                  <a:gd name="T42" fmla="*/ 12 w 21"/>
                  <a:gd name="T43" fmla="*/ 2 h 16"/>
                  <a:gd name="T44" fmla="*/ 12 w 21"/>
                  <a:gd name="T45" fmla="*/ 2 h 16"/>
                  <a:gd name="T46" fmla="*/ 12 w 21"/>
                  <a:gd name="T47" fmla="*/ 2 h 16"/>
                  <a:gd name="T48" fmla="*/ 14 w 21"/>
                  <a:gd name="T49" fmla="*/ 0 h 16"/>
                  <a:gd name="T50" fmla="*/ 14 w 21"/>
                  <a:gd name="T51" fmla="*/ 0 h 16"/>
                  <a:gd name="T52" fmla="*/ 14 w 21"/>
                  <a:gd name="T53" fmla="*/ 0 h 16"/>
                  <a:gd name="T54" fmla="*/ 15 w 21"/>
                  <a:gd name="T55" fmla="*/ 0 h 16"/>
                  <a:gd name="T56" fmla="*/ 15 w 21"/>
                  <a:gd name="T57" fmla="*/ 0 h 16"/>
                  <a:gd name="T58" fmla="*/ 19 w 21"/>
                  <a:gd name="T59" fmla="*/ 2 h 16"/>
                  <a:gd name="T60" fmla="*/ 19 w 21"/>
                  <a:gd name="T61" fmla="*/ 2 h 16"/>
                  <a:gd name="T62" fmla="*/ 21 w 21"/>
                  <a:gd name="T63" fmla="*/ 2 h 16"/>
                  <a:gd name="T64" fmla="*/ 21 w 21"/>
                  <a:gd name="T65" fmla="*/ 4 h 16"/>
                  <a:gd name="T66" fmla="*/ 19 w 21"/>
                  <a:gd name="T67" fmla="*/ 7 h 16"/>
                  <a:gd name="T68" fmla="*/ 19 w 21"/>
                  <a:gd name="T69" fmla="*/ 7 h 16"/>
                  <a:gd name="T70" fmla="*/ 19 w 21"/>
                  <a:gd name="T71" fmla="*/ 7 h 16"/>
                  <a:gd name="T72" fmla="*/ 19 w 21"/>
                  <a:gd name="T73" fmla="*/ 7 h 16"/>
                  <a:gd name="T74" fmla="*/ 15 w 21"/>
                  <a:gd name="T75" fmla="*/ 11 h 16"/>
                  <a:gd name="T76" fmla="*/ 15 w 21"/>
                  <a:gd name="T77" fmla="*/ 11 h 16"/>
                  <a:gd name="T78" fmla="*/ 15 w 21"/>
                  <a:gd name="T79" fmla="*/ 11 h 16"/>
                  <a:gd name="T80" fmla="*/ 14 w 21"/>
                  <a:gd name="T81" fmla="*/ 12 h 16"/>
                  <a:gd name="T82" fmla="*/ 14 w 21"/>
                  <a:gd name="T83" fmla="*/ 12 h 16"/>
                  <a:gd name="T84" fmla="*/ 10 w 21"/>
                  <a:gd name="T85" fmla="*/ 14 h 16"/>
                  <a:gd name="T86" fmla="*/ 10 w 21"/>
                  <a:gd name="T87" fmla="*/ 14 h 16"/>
                  <a:gd name="T88" fmla="*/ 7 w 21"/>
                  <a:gd name="T89" fmla="*/ 16 h 16"/>
                  <a:gd name="T90" fmla="*/ 7 w 21"/>
                  <a:gd name="T91" fmla="*/ 16 h 16"/>
                  <a:gd name="T92" fmla="*/ 5 w 21"/>
                  <a:gd name="T9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 h="16">
                    <a:moveTo>
                      <a:pt x="5" y="16"/>
                    </a:moveTo>
                    <a:lnTo>
                      <a:pt x="5" y="16"/>
                    </a:lnTo>
                    <a:lnTo>
                      <a:pt x="2" y="16"/>
                    </a:lnTo>
                    <a:lnTo>
                      <a:pt x="2" y="16"/>
                    </a:lnTo>
                    <a:lnTo>
                      <a:pt x="0" y="14"/>
                    </a:lnTo>
                    <a:lnTo>
                      <a:pt x="0" y="14"/>
                    </a:lnTo>
                    <a:lnTo>
                      <a:pt x="0" y="12"/>
                    </a:lnTo>
                    <a:lnTo>
                      <a:pt x="0" y="12"/>
                    </a:lnTo>
                    <a:lnTo>
                      <a:pt x="5" y="7"/>
                    </a:lnTo>
                    <a:lnTo>
                      <a:pt x="5" y="7"/>
                    </a:lnTo>
                    <a:lnTo>
                      <a:pt x="7" y="7"/>
                    </a:lnTo>
                    <a:lnTo>
                      <a:pt x="7" y="7"/>
                    </a:lnTo>
                    <a:lnTo>
                      <a:pt x="9" y="6"/>
                    </a:lnTo>
                    <a:lnTo>
                      <a:pt x="9" y="6"/>
                    </a:lnTo>
                    <a:lnTo>
                      <a:pt x="9" y="6"/>
                    </a:lnTo>
                    <a:lnTo>
                      <a:pt x="10" y="6"/>
                    </a:lnTo>
                    <a:lnTo>
                      <a:pt x="10" y="6"/>
                    </a:lnTo>
                    <a:lnTo>
                      <a:pt x="10" y="4"/>
                    </a:lnTo>
                    <a:lnTo>
                      <a:pt x="10" y="4"/>
                    </a:lnTo>
                    <a:lnTo>
                      <a:pt x="12" y="4"/>
                    </a:lnTo>
                    <a:lnTo>
                      <a:pt x="12" y="4"/>
                    </a:lnTo>
                    <a:lnTo>
                      <a:pt x="12" y="2"/>
                    </a:lnTo>
                    <a:lnTo>
                      <a:pt x="12" y="2"/>
                    </a:lnTo>
                    <a:lnTo>
                      <a:pt x="12" y="2"/>
                    </a:lnTo>
                    <a:lnTo>
                      <a:pt x="14" y="0"/>
                    </a:lnTo>
                    <a:lnTo>
                      <a:pt x="14" y="0"/>
                    </a:lnTo>
                    <a:lnTo>
                      <a:pt x="14" y="0"/>
                    </a:lnTo>
                    <a:lnTo>
                      <a:pt x="15" y="0"/>
                    </a:lnTo>
                    <a:lnTo>
                      <a:pt x="15" y="0"/>
                    </a:lnTo>
                    <a:lnTo>
                      <a:pt x="19" y="2"/>
                    </a:lnTo>
                    <a:lnTo>
                      <a:pt x="19" y="2"/>
                    </a:lnTo>
                    <a:lnTo>
                      <a:pt x="21" y="2"/>
                    </a:lnTo>
                    <a:lnTo>
                      <a:pt x="21" y="4"/>
                    </a:lnTo>
                    <a:lnTo>
                      <a:pt x="19" y="7"/>
                    </a:lnTo>
                    <a:lnTo>
                      <a:pt x="19" y="7"/>
                    </a:lnTo>
                    <a:lnTo>
                      <a:pt x="19" y="7"/>
                    </a:lnTo>
                    <a:lnTo>
                      <a:pt x="19" y="7"/>
                    </a:lnTo>
                    <a:lnTo>
                      <a:pt x="15" y="11"/>
                    </a:lnTo>
                    <a:lnTo>
                      <a:pt x="15" y="11"/>
                    </a:lnTo>
                    <a:lnTo>
                      <a:pt x="15" y="11"/>
                    </a:lnTo>
                    <a:lnTo>
                      <a:pt x="14" y="12"/>
                    </a:lnTo>
                    <a:lnTo>
                      <a:pt x="14" y="12"/>
                    </a:lnTo>
                    <a:lnTo>
                      <a:pt x="10" y="14"/>
                    </a:lnTo>
                    <a:lnTo>
                      <a:pt x="10" y="14"/>
                    </a:lnTo>
                    <a:lnTo>
                      <a:pt x="7" y="16"/>
                    </a:lnTo>
                    <a:lnTo>
                      <a:pt x="7" y="16"/>
                    </a:lnTo>
                    <a:lnTo>
                      <a:pt x="5" y="16"/>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20" name="Freeform 604"/>
              <p:cNvSpPr>
                <a:spLocks/>
              </p:cNvSpPr>
              <p:nvPr/>
            </p:nvSpPr>
            <p:spPr bwMode="auto">
              <a:xfrm>
                <a:off x="1525" y="1288"/>
                <a:ext cx="12" cy="7"/>
              </a:xfrm>
              <a:custGeom>
                <a:avLst/>
                <a:gdLst>
                  <a:gd name="T0" fmla="*/ 5 w 12"/>
                  <a:gd name="T1" fmla="*/ 7 h 7"/>
                  <a:gd name="T2" fmla="*/ 5 w 12"/>
                  <a:gd name="T3" fmla="*/ 7 h 7"/>
                  <a:gd name="T4" fmla="*/ 2 w 12"/>
                  <a:gd name="T5" fmla="*/ 5 h 7"/>
                  <a:gd name="T6" fmla="*/ 2 w 12"/>
                  <a:gd name="T7" fmla="*/ 5 h 7"/>
                  <a:gd name="T8" fmla="*/ 0 w 12"/>
                  <a:gd name="T9" fmla="*/ 3 h 7"/>
                  <a:gd name="T10" fmla="*/ 0 w 12"/>
                  <a:gd name="T11" fmla="*/ 3 h 7"/>
                  <a:gd name="T12" fmla="*/ 4 w 12"/>
                  <a:gd name="T13" fmla="*/ 2 h 7"/>
                  <a:gd name="T14" fmla="*/ 4 w 12"/>
                  <a:gd name="T15" fmla="*/ 2 h 7"/>
                  <a:gd name="T16" fmla="*/ 5 w 12"/>
                  <a:gd name="T17" fmla="*/ 2 h 7"/>
                  <a:gd name="T18" fmla="*/ 5 w 12"/>
                  <a:gd name="T19" fmla="*/ 2 h 7"/>
                  <a:gd name="T20" fmla="*/ 5 w 12"/>
                  <a:gd name="T21" fmla="*/ 0 h 7"/>
                  <a:gd name="T22" fmla="*/ 5 w 12"/>
                  <a:gd name="T23" fmla="*/ 0 h 7"/>
                  <a:gd name="T24" fmla="*/ 7 w 12"/>
                  <a:gd name="T25" fmla="*/ 0 h 7"/>
                  <a:gd name="T26" fmla="*/ 7 w 12"/>
                  <a:gd name="T27" fmla="*/ 0 h 7"/>
                  <a:gd name="T28" fmla="*/ 9 w 12"/>
                  <a:gd name="T29" fmla="*/ 0 h 7"/>
                  <a:gd name="T30" fmla="*/ 9 w 12"/>
                  <a:gd name="T31" fmla="*/ 0 h 7"/>
                  <a:gd name="T32" fmla="*/ 9 w 12"/>
                  <a:gd name="T33" fmla="*/ 0 h 7"/>
                  <a:gd name="T34" fmla="*/ 11 w 12"/>
                  <a:gd name="T35" fmla="*/ 0 h 7"/>
                  <a:gd name="T36" fmla="*/ 11 w 12"/>
                  <a:gd name="T37" fmla="*/ 0 h 7"/>
                  <a:gd name="T38" fmla="*/ 11 w 12"/>
                  <a:gd name="T39" fmla="*/ 0 h 7"/>
                  <a:gd name="T40" fmla="*/ 11 w 12"/>
                  <a:gd name="T41" fmla="*/ 0 h 7"/>
                  <a:gd name="T42" fmla="*/ 11 w 12"/>
                  <a:gd name="T43" fmla="*/ 0 h 7"/>
                  <a:gd name="T44" fmla="*/ 11 w 12"/>
                  <a:gd name="T45" fmla="*/ 0 h 7"/>
                  <a:gd name="T46" fmla="*/ 12 w 12"/>
                  <a:gd name="T47" fmla="*/ 0 h 7"/>
                  <a:gd name="T48" fmla="*/ 12 w 12"/>
                  <a:gd name="T49" fmla="*/ 0 h 7"/>
                  <a:gd name="T50" fmla="*/ 12 w 12"/>
                  <a:gd name="T51" fmla="*/ 2 h 7"/>
                  <a:gd name="T52" fmla="*/ 12 w 12"/>
                  <a:gd name="T53" fmla="*/ 2 h 7"/>
                  <a:gd name="T54" fmla="*/ 12 w 12"/>
                  <a:gd name="T55" fmla="*/ 3 h 7"/>
                  <a:gd name="T56" fmla="*/ 12 w 12"/>
                  <a:gd name="T57" fmla="*/ 3 h 7"/>
                  <a:gd name="T58" fmla="*/ 12 w 12"/>
                  <a:gd name="T59" fmla="*/ 5 h 7"/>
                  <a:gd name="T60" fmla="*/ 9 w 12"/>
                  <a:gd name="T61" fmla="*/ 7 h 7"/>
                  <a:gd name="T62" fmla="*/ 9 w 12"/>
                  <a:gd name="T63" fmla="*/ 7 h 7"/>
                  <a:gd name="T64" fmla="*/ 7 w 12"/>
                  <a:gd name="T65" fmla="*/ 7 h 7"/>
                  <a:gd name="T66" fmla="*/ 7 w 12"/>
                  <a:gd name="T67" fmla="*/ 7 h 7"/>
                  <a:gd name="T68" fmla="*/ 5 w 12"/>
                  <a:gd name="T69" fmla="*/ 7 h 7"/>
                  <a:gd name="T70" fmla="*/ 5 w 12"/>
                  <a:gd name="T71" fmla="*/ 7 h 7"/>
                  <a:gd name="T72" fmla="*/ 5 w 12"/>
                  <a:gd name="T7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7">
                    <a:moveTo>
                      <a:pt x="5" y="7"/>
                    </a:moveTo>
                    <a:lnTo>
                      <a:pt x="5" y="7"/>
                    </a:lnTo>
                    <a:lnTo>
                      <a:pt x="2" y="5"/>
                    </a:lnTo>
                    <a:lnTo>
                      <a:pt x="2" y="5"/>
                    </a:lnTo>
                    <a:lnTo>
                      <a:pt x="0" y="3"/>
                    </a:lnTo>
                    <a:lnTo>
                      <a:pt x="0" y="3"/>
                    </a:lnTo>
                    <a:lnTo>
                      <a:pt x="4" y="2"/>
                    </a:lnTo>
                    <a:lnTo>
                      <a:pt x="4" y="2"/>
                    </a:lnTo>
                    <a:lnTo>
                      <a:pt x="5" y="2"/>
                    </a:lnTo>
                    <a:lnTo>
                      <a:pt x="5" y="2"/>
                    </a:lnTo>
                    <a:lnTo>
                      <a:pt x="5" y="0"/>
                    </a:lnTo>
                    <a:lnTo>
                      <a:pt x="5" y="0"/>
                    </a:lnTo>
                    <a:lnTo>
                      <a:pt x="7" y="0"/>
                    </a:lnTo>
                    <a:lnTo>
                      <a:pt x="7" y="0"/>
                    </a:lnTo>
                    <a:lnTo>
                      <a:pt x="9" y="0"/>
                    </a:lnTo>
                    <a:lnTo>
                      <a:pt x="9" y="0"/>
                    </a:lnTo>
                    <a:lnTo>
                      <a:pt x="9" y="0"/>
                    </a:lnTo>
                    <a:lnTo>
                      <a:pt x="11" y="0"/>
                    </a:lnTo>
                    <a:lnTo>
                      <a:pt x="11" y="0"/>
                    </a:lnTo>
                    <a:lnTo>
                      <a:pt x="11" y="0"/>
                    </a:lnTo>
                    <a:lnTo>
                      <a:pt x="11" y="0"/>
                    </a:lnTo>
                    <a:lnTo>
                      <a:pt x="11" y="0"/>
                    </a:lnTo>
                    <a:lnTo>
                      <a:pt x="11" y="0"/>
                    </a:lnTo>
                    <a:lnTo>
                      <a:pt x="12" y="0"/>
                    </a:lnTo>
                    <a:lnTo>
                      <a:pt x="12" y="0"/>
                    </a:lnTo>
                    <a:lnTo>
                      <a:pt x="12" y="2"/>
                    </a:lnTo>
                    <a:lnTo>
                      <a:pt x="12" y="2"/>
                    </a:lnTo>
                    <a:lnTo>
                      <a:pt x="12" y="3"/>
                    </a:lnTo>
                    <a:lnTo>
                      <a:pt x="12" y="3"/>
                    </a:lnTo>
                    <a:lnTo>
                      <a:pt x="12" y="5"/>
                    </a:lnTo>
                    <a:lnTo>
                      <a:pt x="9" y="7"/>
                    </a:lnTo>
                    <a:lnTo>
                      <a:pt x="9" y="7"/>
                    </a:lnTo>
                    <a:lnTo>
                      <a:pt x="7" y="7"/>
                    </a:lnTo>
                    <a:lnTo>
                      <a:pt x="7" y="7"/>
                    </a:lnTo>
                    <a:lnTo>
                      <a:pt x="5" y="7"/>
                    </a:lnTo>
                    <a:lnTo>
                      <a:pt x="5" y="7"/>
                    </a:lnTo>
                    <a:lnTo>
                      <a:pt x="5" y="7"/>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21" name="Freeform 605"/>
              <p:cNvSpPr>
                <a:spLocks/>
              </p:cNvSpPr>
              <p:nvPr/>
            </p:nvSpPr>
            <p:spPr bwMode="auto">
              <a:xfrm>
                <a:off x="1525" y="1288"/>
                <a:ext cx="12" cy="7"/>
              </a:xfrm>
              <a:custGeom>
                <a:avLst/>
                <a:gdLst>
                  <a:gd name="T0" fmla="*/ 5 w 12"/>
                  <a:gd name="T1" fmla="*/ 7 h 7"/>
                  <a:gd name="T2" fmla="*/ 5 w 12"/>
                  <a:gd name="T3" fmla="*/ 7 h 7"/>
                  <a:gd name="T4" fmla="*/ 2 w 12"/>
                  <a:gd name="T5" fmla="*/ 5 h 7"/>
                  <a:gd name="T6" fmla="*/ 2 w 12"/>
                  <a:gd name="T7" fmla="*/ 5 h 7"/>
                  <a:gd name="T8" fmla="*/ 0 w 12"/>
                  <a:gd name="T9" fmla="*/ 3 h 7"/>
                  <a:gd name="T10" fmla="*/ 0 w 12"/>
                  <a:gd name="T11" fmla="*/ 3 h 7"/>
                  <a:gd name="T12" fmla="*/ 4 w 12"/>
                  <a:gd name="T13" fmla="*/ 2 h 7"/>
                  <a:gd name="T14" fmla="*/ 4 w 12"/>
                  <a:gd name="T15" fmla="*/ 2 h 7"/>
                  <a:gd name="T16" fmla="*/ 5 w 12"/>
                  <a:gd name="T17" fmla="*/ 2 h 7"/>
                  <a:gd name="T18" fmla="*/ 5 w 12"/>
                  <a:gd name="T19" fmla="*/ 2 h 7"/>
                  <a:gd name="T20" fmla="*/ 5 w 12"/>
                  <a:gd name="T21" fmla="*/ 0 h 7"/>
                  <a:gd name="T22" fmla="*/ 5 w 12"/>
                  <a:gd name="T23" fmla="*/ 0 h 7"/>
                  <a:gd name="T24" fmla="*/ 7 w 12"/>
                  <a:gd name="T25" fmla="*/ 0 h 7"/>
                  <a:gd name="T26" fmla="*/ 7 w 12"/>
                  <a:gd name="T27" fmla="*/ 0 h 7"/>
                  <a:gd name="T28" fmla="*/ 9 w 12"/>
                  <a:gd name="T29" fmla="*/ 0 h 7"/>
                  <a:gd name="T30" fmla="*/ 9 w 12"/>
                  <a:gd name="T31" fmla="*/ 0 h 7"/>
                  <a:gd name="T32" fmla="*/ 9 w 12"/>
                  <a:gd name="T33" fmla="*/ 0 h 7"/>
                  <a:gd name="T34" fmla="*/ 11 w 12"/>
                  <a:gd name="T35" fmla="*/ 0 h 7"/>
                  <a:gd name="T36" fmla="*/ 11 w 12"/>
                  <a:gd name="T37" fmla="*/ 0 h 7"/>
                  <a:gd name="T38" fmla="*/ 11 w 12"/>
                  <a:gd name="T39" fmla="*/ 0 h 7"/>
                  <a:gd name="T40" fmla="*/ 11 w 12"/>
                  <a:gd name="T41" fmla="*/ 0 h 7"/>
                  <a:gd name="T42" fmla="*/ 11 w 12"/>
                  <a:gd name="T43" fmla="*/ 0 h 7"/>
                  <a:gd name="T44" fmla="*/ 11 w 12"/>
                  <a:gd name="T45" fmla="*/ 0 h 7"/>
                  <a:gd name="T46" fmla="*/ 12 w 12"/>
                  <a:gd name="T47" fmla="*/ 0 h 7"/>
                  <a:gd name="T48" fmla="*/ 12 w 12"/>
                  <a:gd name="T49" fmla="*/ 0 h 7"/>
                  <a:gd name="T50" fmla="*/ 12 w 12"/>
                  <a:gd name="T51" fmla="*/ 2 h 7"/>
                  <a:gd name="T52" fmla="*/ 12 w 12"/>
                  <a:gd name="T53" fmla="*/ 2 h 7"/>
                  <a:gd name="T54" fmla="*/ 12 w 12"/>
                  <a:gd name="T55" fmla="*/ 3 h 7"/>
                  <a:gd name="T56" fmla="*/ 12 w 12"/>
                  <a:gd name="T57" fmla="*/ 3 h 7"/>
                  <a:gd name="T58" fmla="*/ 12 w 12"/>
                  <a:gd name="T59" fmla="*/ 5 h 7"/>
                  <a:gd name="T60" fmla="*/ 9 w 12"/>
                  <a:gd name="T61" fmla="*/ 7 h 7"/>
                  <a:gd name="T62" fmla="*/ 9 w 12"/>
                  <a:gd name="T63" fmla="*/ 7 h 7"/>
                  <a:gd name="T64" fmla="*/ 7 w 12"/>
                  <a:gd name="T65" fmla="*/ 7 h 7"/>
                  <a:gd name="T66" fmla="*/ 7 w 12"/>
                  <a:gd name="T67" fmla="*/ 7 h 7"/>
                  <a:gd name="T68" fmla="*/ 5 w 12"/>
                  <a:gd name="T69" fmla="*/ 7 h 7"/>
                  <a:gd name="T70" fmla="*/ 5 w 12"/>
                  <a:gd name="T71" fmla="*/ 7 h 7"/>
                  <a:gd name="T72" fmla="*/ 5 w 12"/>
                  <a:gd name="T7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7">
                    <a:moveTo>
                      <a:pt x="5" y="7"/>
                    </a:moveTo>
                    <a:lnTo>
                      <a:pt x="5" y="7"/>
                    </a:lnTo>
                    <a:lnTo>
                      <a:pt x="2" y="5"/>
                    </a:lnTo>
                    <a:lnTo>
                      <a:pt x="2" y="5"/>
                    </a:lnTo>
                    <a:lnTo>
                      <a:pt x="0" y="3"/>
                    </a:lnTo>
                    <a:lnTo>
                      <a:pt x="0" y="3"/>
                    </a:lnTo>
                    <a:lnTo>
                      <a:pt x="4" y="2"/>
                    </a:lnTo>
                    <a:lnTo>
                      <a:pt x="4" y="2"/>
                    </a:lnTo>
                    <a:lnTo>
                      <a:pt x="5" y="2"/>
                    </a:lnTo>
                    <a:lnTo>
                      <a:pt x="5" y="2"/>
                    </a:lnTo>
                    <a:lnTo>
                      <a:pt x="5" y="0"/>
                    </a:lnTo>
                    <a:lnTo>
                      <a:pt x="5" y="0"/>
                    </a:lnTo>
                    <a:lnTo>
                      <a:pt x="7" y="0"/>
                    </a:lnTo>
                    <a:lnTo>
                      <a:pt x="7" y="0"/>
                    </a:lnTo>
                    <a:lnTo>
                      <a:pt x="9" y="0"/>
                    </a:lnTo>
                    <a:lnTo>
                      <a:pt x="9" y="0"/>
                    </a:lnTo>
                    <a:lnTo>
                      <a:pt x="9" y="0"/>
                    </a:lnTo>
                    <a:lnTo>
                      <a:pt x="11" y="0"/>
                    </a:lnTo>
                    <a:lnTo>
                      <a:pt x="11" y="0"/>
                    </a:lnTo>
                    <a:lnTo>
                      <a:pt x="11" y="0"/>
                    </a:lnTo>
                    <a:lnTo>
                      <a:pt x="11" y="0"/>
                    </a:lnTo>
                    <a:lnTo>
                      <a:pt x="11" y="0"/>
                    </a:lnTo>
                    <a:lnTo>
                      <a:pt x="11" y="0"/>
                    </a:lnTo>
                    <a:lnTo>
                      <a:pt x="12" y="0"/>
                    </a:lnTo>
                    <a:lnTo>
                      <a:pt x="12" y="0"/>
                    </a:lnTo>
                    <a:lnTo>
                      <a:pt x="12" y="2"/>
                    </a:lnTo>
                    <a:lnTo>
                      <a:pt x="12" y="2"/>
                    </a:lnTo>
                    <a:lnTo>
                      <a:pt x="12" y="3"/>
                    </a:lnTo>
                    <a:lnTo>
                      <a:pt x="12" y="3"/>
                    </a:lnTo>
                    <a:lnTo>
                      <a:pt x="12" y="5"/>
                    </a:lnTo>
                    <a:lnTo>
                      <a:pt x="9" y="7"/>
                    </a:lnTo>
                    <a:lnTo>
                      <a:pt x="9" y="7"/>
                    </a:lnTo>
                    <a:lnTo>
                      <a:pt x="7" y="7"/>
                    </a:lnTo>
                    <a:lnTo>
                      <a:pt x="7" y="7"/>
                    </a:lnTo>
                    <a:lnTo>
                      <a:pt x="5" y="7"/>
                    </a:lnTo>
                    <a:lnTo>
                      <a:pt x="5" y="7"/>
                    </a:lnTo>
                    <a:lnTo>
                      <a:pt x="5" y="7"/>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922" name="Freeform 606"/>
              <p:cNvSpPr>
                <a:spLocks/>
              </p:cNvSpPr>
              <p:nvPr/>
            </p:nvSpPr>
            <p:spPr bwMode="auto">
              <a:xfrm>
                <a:off x="1546" y="1295"/>
                <a:ext cx="14" cy="12"/>
              </a:xfrm>
              <a:custGeom>
                <a:avLst/>
                <a:gdLst>
                  <a:gd name="T0" fmla="*/ 7 w 14"/>
                  <a:gd name="T1" fmla="*/ 12 h 12"/>
                  <a:gd name="T2" fmla="*/ 7 w 14"/>
                  <a:gd name="T3" fmla="*/ 12 h 12"/>
                  <a:gd name="T4" fmla="*/ 3 w 14"/>
                  <a:gd name="T5" fmla="*/ 10 h 12"/>
                  <a:gd name="T6" fmla="*/ 0 w 14"/>
                  <a:gd name="T7" fmla="*/ 8 h 12"/>
                  <a:gd name="T8" fmla="*/ 0 w 14"/>
                  <a:gd name="T9" fmla="*/ 8 h 12"/>
                  <a:gd name="T10" fmla="*/ 0 w 14"/>
                  <a:gd name="T11" fmla="*/ 3 h 12"/>
                  <a:gd name="T12" fmla="*/ 0 w 14"/>
                  <a:gd name="T13" fmla="*/ 3 h 12"/>
                  <a:gd name="T14" fmla="*/ 2 w 14"/>
                  <a:gd name="T15" fmla="*/ 1 h 12"/>
                  <a:gd name="T16" fmla="*/ 5 w 14"/>
                  <a:gd name="T17" fmla="*/ 0 h 12"/>
                  <a:gd name="T18" fmla="*/ 5 w 14"/>
                  <a:gd name="T19" fmla="*/ 0 h 12"/>
                  <a:gd name="T20" fmla="*/ 5 w 14"/>
                  <a:gd name="T21" fmla="*/ 0 h 12"/>
                  <a:gd name="T22" fmla="*/ 10 w 14"/>
                  <a:gd name="T23" fmla="*/ 0 h 12"/>
                  <a:gd name="T24" fmla="*/ 10 w 14"/>
                  <a:gd name="T25" fmla="*/ 0 h 12"/>
                  <a:gd name="T26" fmla="*/ 12 w 14"/>
                  <a:gd name="T27" fmla="*/ 0 h 12"/>
                  <a:gd name="T28" fmla="*/ 12 w 14"/>
                  <a:gd name="T29" fmla="*/ 0 h 12"/>
                  <a:gd name="T30" fmla="*/ 14 w 14"/>
                  <a:gd name="T31" fmla="*/ 1 h 12"/>
                  <a:gd name="T32" fmla="*/ 14 w 14"/>
                  <a:gd name="T33" fmla="*/ 1 h 12"/>
                  <a:gd name="T34" fmla="*/ 14 w 14"/>
                  <a:gd name="T35" fmla="*/ 1 h 12"/>
                  <a:gd name="T36" fmla="*/ 14 w 14"/>
                  <a:gd name="T37" fmla="*/ 3 h 12"/>
                  <a:gd name="T38" fmla="*/ 12 w 14"/>
                  <a:gd name="T39" fmla="*/ 5 h 12"/>
                  <a:gd name="T40" fmla="*/ 12 w 14"/>
                  <a:gd name="T41" fmla="*/ 5 h 12"/>
                  <a:gd name="T42" fmla="*/ 10 w 14"/>
                  <a:gd name="T43" fmla="*/ 7 h 12"/>
                  <a:gd name="T44" fmla="*/ 10 w 14"/>
                  <a:gd name="T45" fmla="*/ 7 h 12"/>
                  <a:gd name="T46" fmla="*/ 8 w 14"/>
                  <a:gd name="T47" fmla="*/ 10 h 12"/>
                  <a:gd name="T48" fmla="*/ 8 w 14"/>
                  <a:gd name="T49" fmla="*/ 10 h 12"/>
                  <a:gd name="T50" fmla="*/ 7 w 14"/>
                  <a:gd name="T51" fmla="*/ 12 h 12"/>
                  <a:gd name="T52" fmla="*/ 7 w 14"/>
                  <a:gd name="T5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12">
                    <a:moveTo>
                      <a:pt x="7" y="12"/>
                    </a:moveTo>
                    <a:lnTo>
                      <a:pt x="7" y="12"/>
                    </a:lnTo>
                    <a:lnTo>
                      <a:pt x="3" y="10"/>
                    </a:lnTo>
                    <a:lnTo>
                      <a:pt x="0" y="8"/>
                    </a:lnTo>
                    <a:lnTo>
                      <a:pt x="0" y="8"/>
                    </a:lnTo>
                    <a:lnTo>
                      <a:pt x="0" y="3"/>
                    </a:lnTo>
                    <a:lnTo>
                      <a:pt x="0" y="3"/>
                    </a:lnTo>
                    <a:lnTo>
                      <a:pt x="2" y="1"/>
                    </a:lnTo>
                    <a:lnTo>
                      <a:pt x="5" y="0"/>
                    </a:lnTo>
                    <a:lnTo>
                      <a:pt x="5" y="0"/>
                    </a:lnTo>
                    <a:lnTo>
                      <a:pt x="5" y="0"/>
                    </a:lnTo>
                    <a:lnTo>
                      <a:pt x="10" y="0"/>
                    </a:lnTo>
                    <a:lnTo>
                      <a:pt x="10" y="0"/>
                    </a:lnTo>
                    <a:lnTo>
                      <a:pt x="12" y="0"/>
                    </a:lnTo>
                    <a:lnTo>
                      <a:pt x="12" y="0"/>
                    </a:lnTo>
                    <a:lnTo>
                      <a:pt x="14" y="1"/>
                    </a:lnTo>
                    <a:lnTo>
                      <a:pt x="14" y="1"/>
                    </a:lnTo>
                    <a:lnTo>
                      <a:pt x="14" y="1"/>
                    </a:lnTo>
                    <a:lnTo>
                      <a:pt x="14" y="3"/>
                    </a:lnTo>
                    <a:lnTo>
                      <a:pt x="12" y="5"/>
                    </a:lnTo>
                    <a:lnTo>
                      <a:pt x="12" y="5"/>
                    </a:lnTo>
                    <a:lnTo>
                      <a:pt x="10" y="7"/>
                    </a:lnTo>
                    <a:lnTo>
                      <a:pt x="10" y="7"/>
                    </a:lnTo>
                    <a:lnTo>
                      <a:pt x="8" y="10"/>
                    </a:lnTo>
                    <a:lnTo>
                      <a:pt x="8" y="10"/>
                    </a:lnTo>
                    <a:lnTo>
                      <a:pt x="7" y="12"/>
                    </a:lnTo>
                    <a:lnTo>
                      <a:pt x="7" y="1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grpSp>
        <p:sp>
          <p:nvSpPr>
            <p:cNvPr id="223" name="Freeform 608"/>
            <p:cNvSpPr>
              <a:spLocks/>
            </p:cNvSpPr>
            <p:nvPr/>
          </p:nvSpPr>
          <p:spPr bwMode="auto">
            <a:xfrm>
              <a:off x="2838451" y="2121235"/>
              <a:ext cx="55563" cy="49212"/>
            </a:xfrm>
            <a:custGeom>
              <a:avLst/>
              <a:gdLst>
                <a:gd name="T0" fmla="*/ 18 w 35"/>
                <a:gd name="T1" fmla="*/ 31 h 31"/>
                <a:gd name="T2" fmla="*/ 12 w 35"/>
                <a:gd name="T3" fmla="*/ 31 h 31"/>
                <a:gd name="T4" fmla="*/ 10 w 35"/>
                <a:gd name="T5" fmla="*/ 29 h 31"/>
                <a:gd name="T6" fmla="*/ 8 w 35"/>
                <a:gd name="T7" fmla="*/ 29 h 31"/>
                <a:gd name="T8" fmla="*/ 6 w 35"/>
                <a:gd name="T9" fmla="*/ 31 h 31"/>
                <a:gd name="T10" fmla="*/ 6 w 35"/>
                <a:gd name="T11" fmla="*/ 31 h 31"/>
                <a:gd name="T12" fmla="*/ 5 w 35"/>
                <a:gd name="T13" fmla="*/ 31 h 31"/>
                <a:gd name="T14" fmla="*/ 3 w 35"/>
                <a:gd name="T15" fmla="*/ 27 h 31"/>
                <a:gd name="T16" fmla="*/ 1 w 35"/>
                <a:gd name="T17" fmla="*/ 27 h 31"/>
                <a:gd name="T18" fmla="*/ 0 w 35"/>
                <a:gd name="T19" fmla="*/ 24 h 31"/>
                <a:gd name="T20" fmla="*/ 0 w 35"/>
                <a:gd name="T21" fmla="*/ 20 h 31"/>
                <a:gd name="T22" fmla="*/ 0 w 35"/>
                <a:gd name="T23" fmla="*/ 19 h 31"/>
                <a:gd name="T24" fmla="*/ 0 w 35"/>
                <a:gd name="T25" fmla="*/ 17 h 31"/>
                <a:gd name="T26" fmla="*/ 0 w 35"/>
                <a:gd name="T27" fmla="*/ 15 h 31"/>
                <a:gd name="T28" fmla="*/ 0 w 35"/>
                <a:gd name="T29" fmla="*/ 12 h 31"/>
                <a:gd name="T30" fmla="*/ 3 w 35"/>
                <a:gd name="T31" fmla="*/ 8 h 31"/>
                <a:gd name="T32" fmla="*/ 10 w 35"/>
                <a:gd name="T33" fmla="*/ 2 h 31"/>
                <a:gd name="T34" fmla="*/ 17 w 35"/>
                <a:gd name="T35" fmla="*/ 0 h 31"/>
                <a:gd name="T36" fmla="*/ 17 w 35"/>
                <a:gd name="T37" fmla="*/ 0 h 31"/>
                <a:gd name="T38" fmla="*/ 22 w 35"/>
                <a:gd name="T39" fmla="*/ 0 h 31"/>
                <a:gd name="T40" fmla="*/ 24 w 35"/>
                <a:gd name="T41" fmla="*/ 0 h 31"/>
                <a:gd name="T42" fmla="*/ 30 w 35"/>
                <a:gd name="T43" fmla="*/ 2 h 31"/>
                <a:gd name="T44" fmla="*/ 34 w 35"/>
                <a:gd name="T45" fmla="*/ 3 h 31"/>
                <a:gd name="T46" fmla="*/ 35 w 35"/>
                <a:gd name="T47" fmla="*/ 5 h 31"/>
                <a:gd name="T48" fmla="*/ 35 w 35"/>
                <a:gd name="T49" fmla="*/ 8 h 31"/>
                <a:gd name="T50" fmla="*/ 34 w 35"/>
                <a:gd name="T51" fmla="*/ 8 h 31"/>
                <a:gd name="T52" fmla="*/ 34 w 35"/>
                <a:gd name="T53" fmla="*/ 10 h 31"/>
                <a:gd name="T54" fmla="*/ 34 w 35"/>
                <a:gd name="T55" fmla="*/ 12 h 31"/>
                <a:gd name="T56" fmla="*/ 34 w 35"/>
                <a:gd name="T57" fmla="*/ 12 h 31"/>
                <a:gd name="T58" fmla="*/ 35 w 35"/>
                <a:gd name="T59" fmla="*/ 15 h 31"/>
                <a:gd name="T60" fmla="*/ 35 w 35"/>
                <a:gd name="T61" fmla="*/ 15 h 31"/>
                <a:gd name="T62" fmla="*/ 35 w 35"/>
                <a:gd name="T63" fmla="*/ 17 h 31"/>
                <a:gd name="T64" fmla="*/ 35 w 35"/>
                <a:gd name="T65" fmla="*/ 19 h 31"/>
                <a:gd name="T66" fmla="*/ 35 w 35"/>
                <a:gd name="T67" fmla="*/ 20 h 31"/>
                <a:gd name="T68" fmla="*/ 34 w 35"/>
                <a:gd name="T69" fmla="*/ 24 h 31"/>
                <a:gd name="T70" fmla="*/ 32 w 35"/>
                <a:gd name="T71" fmla="*/ 26 h 31"/>
                <a:gd name="T72" fmla="*/ 30 w 35"/>
                <a:gd name="T73" fmla="*/ 27 h 31"/>
                <a:gd name="T74" fmla="*/ 24 w 35"/>
                <a:gd name="T75" fmla="*/ 31 h 31"/>
                <a:gd name="T76" fmla="*/ 18 w 35"/>
                <a:gd name="T7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31">
                  <a:moveTo>
                    <a:pt x="18" y="31"/>
                  </a:moveTo>
                  <a:lnTo>
                    <a:pt x="18" y="31"/>
                  </a:lnTo>
                  <a:lnTo>
                    <a:pt x="12" y="31"/>
                  </a:lnTo>
                  <a:lnTo>
                    <a:pt x="12" y="31"/>
                  </a:lnTo>
                  <a:lnTo>
                    <a:pt x="10" y="29"/>
                  </a:lnTo>
                  <a:lnTo>
                    <a:pt x="10" y="29"/>
                  </a:lnTo>
                  <a:lnTo>
                    <a:pt x="10" y="29"/>
                  </a:lnTo>
                  <a:lnTo>
                    <a:pt x="8" y="29"/>
                  </a:lnTo>
                  <a:lnTo>
                    <a:pt x="8" y="29"/>
                  </a:lnTo>
                  <a:lnTo>
                    <a:pt x="6" y="31"/>
                  </a:lnTo>
                  <a:lnTo>
                    <a:pt x="6" y="31"/>
                  </a:lnTo>
                  <a:lnTo>
                    <a:pt x="6" y="31"/>
                  </a:lnTo>
                  <a:lnTo>
                    <a:pt x="5" y="31"/>
                  </a:lnTo>
                  <a:lnTo>
                    <a:pt x="5" y="31"/>
                  </a:lnTo>
                  <a:lnTo>
                    <a:pt x="5" y="31"/>
                  </a:lnTo>
                  <a:lnTo>
                    <a:pt x="3" y="27"/>
                  </a:lnTo>
                  <a:lnTo>
                    <a:pt x="3" y="27"/>
                  </a:lnTo>
                  <a:lnTo>
                    <a:pt x="1" y="27"/>
                  </a:lnTo>
                  <a:lnTo>
                    <a:pt x="1" y="27"/>
                  </a:lnTo>
                  <a:lnTo>
                    <a:pt x="0" y="24"/>
                  </a:lnTo>
                  <a:lnTo>
                    <a:pt x="0" y="24"/>
                  </a:lnTo>
                  <a:lnTo>
                    <a:pt x="0" y="20"/>
                  </a:lnTo>
                  <a:lnTo>
                    <a:pt x="0" y="20"/>
                  </a:lnTo>
                  <a:lnTo>
                    <a:pt x="0" y="19"/>
                  </a:lnTo>
                  <a:lnTo>
                    <a:pt x="0" y="17"/>
                  </a:lnTo>
                  <a:lnTo>
                    <a:pt x="0" y="17"/>
                  </a:lnTo>
                  <a:lnTo>
                    <a:pt x="0" y="15"/>
                  </a:lnTo>
                  <a:lnTo>
                    <a:pt x="0" y="15"/>
                  </a:lnTo>
                  <a:lnTo>
                    <a:pt x="0" y="12"/>
                  </a:lnTo>
                  <a:lnTo>
                    <a:pt x="0" y="12"/>
                  </a:lnTo>
                  <a:lnTo>
                    <a:pt x="3" y="8"/>
                  </a:lnTo>
                  <a:lnTo>
                    <a:pt x="3" y="8"/>
                  </a:lnTo>
                  <a:lnTo>
                    <a:pt x="10" y="2"/>
                  </a:lnTo>
                  <a:lnTo>
                    <a:pt x="10" y="2"/>
                  </a:lnTo>
                  <a:lnTo>
                    <a:pt x="13" y="2"/>
                  </a:lnTo>
                  <a:lnTo>
                    <a:pt x="17" y="0"/>
                  </a:lnTo>
                  <a:lnTo>
                    <a:pt x="17" y="0"/>
                  </a:lnTo>
                  <a:lnTo>
                    <a:pt x="17" y="0"/>
                  </a:lnTo>
                  <a:lnTo>
                    <a:pt x="22" y="0"/>
                  </a:lnTo>
                  <a:lnTo>
                    <a:pt x="22" y="0"/>
                  </a:lnTo>
                  <a:lnTo>
                    <a:pt x="24" y="0"/>
                  </a:lnTo>
                  <a:lnTo>
                    <a:pt x="24" y="0"/>
                  </a:lnTo>
                  <a:lnTo>
                    <a:pt x="29" y="2"/>
                  </a:lnTo>
                  <a:lnTo>
                    <a:pt x="30" y="2"/>
                  </a:lnTo>
                  <a:lnTo>
                    <a:pt x="30" y="2"/>
                  </a:lnTo>
                  <a:lnTo>
                    <a:pt x="34" y="3"/>
                  </a:lnTo>
                  <a:lnTo>
                    <a:pt x="34" y="3"/>
                  </a:lnTo>
                  <a:lnTo>
                    <a:pt x="35" y="5"/>
                  </a:lnTo>
                  <a:lnTo>
                    <a:pt x="35" y="5"/>
                  </a:lnTo>
                  <a:lnTo>
                    <a:pt x="35" y="8"/>
                  </a:lnTo>
                  <a:lnTo>
                    <a:pt x="35" y="8"/>
                  </a:lnTo>
                  <a:lnTo>
                    <a:pt x="34" y="8"/>
                  </a:lnTo>
                  <a:lnTo>
                    <a:pt x="34" y="8"/>
                  </a:lnTo>
                  <a:lnTo>
                    <a:pt x="34" y="10"/>
                  </a:lnTo>
                  <a:lnTo>
                    <a:pt x="34" y="10"/>
                  </a:lnTo>
                  <a:lnTo>
                    <a:pt x="34" y="12"/>
                  </a:lnTo>
                  <a:lnTo>
                    <a:pt x="34" y="12"/>
                  </a:lnTo>
                  <a:lnTo>
                    <a:pt x="34" y="12"/>
                  </a:lnTo>
                  <a:lnTo>
                    <a:pt x="35" y="15"/>
                  </a:lnTo>
                  <a:lnTo>
                    <a:pt x="35" y="15"/>
                  </a:lnTo>
                  <a:lnTo>
                    <a:pt x="35" y="15"/>
                  </a:lnTo>
                  <a:lnTo>
                    <a:pt x="35" y="15"/>
                  </a:lnTo>
                  <a:lnTo>
                    <a:pt x="35" y="17"/>
                  </a:lnTo>
                  <a:lnTo>
                    <a:pt x="35" y="17"/>
                  </a:lnTo>
                  <a:lnTo>
                    <a:pt x="35" y="19"/>
                  </a:lnTo>
                  <a:lnTo>
                    <a:pt x="35" y="19"/>
                  </a:lnTo>
                  <a:lnTo>
                    <a:pt x="35" y="20"/>
                  </a:lnTo>
                  <a:lnTo>
                    <a:pt x="35" y="20"/>
                  </a:lnTo>
                  <a:lnTo>
                    <a:pt x="35" y="24"/>
                  </a:lnTo>
                  <a:lnTo>
                    <a:pt x="34" y="24"/>
                  </a:lnTo>
                  <a:lnTo>
                    <a:pt x="34" y="24"/>
                  </a:lnTo>
                  <a:lnTo>
                    <a:pt x="32" y="26"/>
                  </a:lnTo>
                  <a:lnTo>
                    <a:pt x="32" y="26"/>
                  </a:lnTo>
                  <a:lnTo>
                    <a:pt x="30" y="27"/>
                  </a:lnTo>
                  <a:lnTo>
                    <a:pt x="30" y="27"/>
                  </a:lnTo>
                  <a:lnTo>
                    <a:pt x="24" y="31"/>
                  </a:lnTo>
                  <a:lnTo>
                    <a:pt x="24" y="31"/>
                  </a:lnTo>
                  <a:lnTo>
                    <a:pt x="18" y="31"/>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24" name="Freeform 609"/>
            <p:cNvSpPr>
              <a:spLocks/>
            </p:cNvSpPr>
            <p:nvPr/>
          </p:nvSpPr>
          <p:spPr bwMode="auto">
            <a:xfrm>
              <a:off x="2838451" y="2121235"/>
              <a:ext cx="55563" cy="49212"/>
            </a:xfrm>
            <a:custGeom>
              <a:avLst/>
              <a:gdLst>
                <a:gd name="T0" fmla="*/ 18 w 35"/>
                <a:gd name="T1" fmla="*/ 31 h 31"/>
                <a:gd name="T2" fmla="*/ 12 w 35"/>
                <a:gd name="T3" fmla="*/ 31 h 31"/>
                <a:gd name="T4" fmla="*/ 10 w 35"/>
                <a:gd name="T5" fmla="*/ 29 h 31"/>
                <a:gd name="T6" fmla="*/ 8 w 35"/>
                <a:gd name="T7" fmla="*/ 29 h 31"/>
                <a:gd name="T8" fmla="*/ 6 w 35"/>
                <a:gd name="T9" fmla="*/ 31 h 31"/>
                <a:gd name="T10" fmla="*/ 6 w 35"/>
                <a:gd name="T11" fmla="*/ 31 h 31"/>
                <a:gd name="T12" fmla="*/ 5 w 35"/>
                <a:gd name="T13" fmla="*/ 31 h 31"/>
                <a:gd name="T14" fmla="*/ 3 w 35"/>
                <a:gd name="T15" fmla="*/ 27 h 31"/>
                <a:gd name="T16" fmla="*/ 1 w 35"/>
                <a:gd name="T17" fmla="*/ 27 h 31"/>
                <a:gd name="T18" fmla="*/ 0 w 35"/>
                <a:gd name="T19" fmla="*/ 24 h 31"/>
                <a:gd name="T20" fmla="*/ 0 w 35"/>
                <a:gd name="T21" fmla="*/ 20 h 31"/>
                <a:gd name="T22" fmla="*/ 0 w 35"/>
                <a:gd name="T23" fmla="*/ 19 h 31"/>
                <a:gd name="T24" fmla="*/ 0 w 35"/>
                <a:gd name="T25" fmla="*/ 17 h 31"/>
                <a:gd name="T26" fmla="*/ 0 w 35"/>
                <a:gd name="T27" fmla="*/ 15 h 31"/>
                <a:gd name="T28" fmla="*/ 0 w 35"/>
                <a:gd name="T29" fmla="*/ 12 h 31"/>
                <a:gd name="T30" fmla="*/ 3 w 35"/>
                <a:gd name="T31" fmla="*/ 8 h 31"/>
                <a:gd name="T32" fmla="*/ 10 w 35"/>
                <a:gd name="T33" fmla="*/ 2 h 31"/>
                <a:gd name="T34" fmla="*/ 17 w 35"/>
                <a:gd name="T35" fmla="*/ 0 h 31"/>
                <a:gd name="T36" fmla="*/ 17 w 35"/>
                <a:gd name="T37" fmla="*/ 0 h 31"/>
                <a:gd name="T38" fmla="*/ 22 w 35"/>
                <a:gd name="T39" fmla="*/ 0 h 31"/>
                <a:gd name="T40" fmla="*/ 24 w 35"/>
                <a:gd name="T41" fmla="*/ 0 h 31"/>
                <a:gd name="T42" fmla="*/ 30 w 35"/>
                <a:gd name="T43" fmla="*/ 2 h 31"/>
                <a:gd name="T44" fmla="*/ 34 w 35"/>
                <a:gd name="T45" fmla="*/ 3 h 31"/>
                <a:gd name="T46" fmla="*/ 35 w 35"/>
                <a:gd name="T47" fmla="*/ 5 h 31"/>
                <a:gd name="T48" fmla="*/ 35 w 35"/>
                <a:gd name="T49" fmla="*/ 8 h 31"/>
                <a:gd name="T50" fmla="*/ 34 w 35"/>
                <a:gd name="T51" fmla="*/ 8 h 31"/>
                <a:gd name="T52" fmla="*/ 34 w 35"/>
                <a:gd name="T53" fmla="*/ 10 h 31"/>
                <a:gd name="T54" fmla="*/ 34 w 35"/>
                <a:gd name="T55" fmla="*/ 12 h 31"/>
                <a:gd name="T56" fmla="*/ 34 w 35"/>
                <a:gd name="T57" fmla="*/ 12 h 31"/>
                <a:gd name="T58" fmla="*/ 35 w 35"/>
                <a:gd name="T59" fmla="*/ 15 h 31"/>
                <a:gd name="T60" fmla="*/ 35 w 35"/>
                <a:gd name="T61" fmla="*/ 15 h 31"/>
                <a:gd name="T62" fmla="*/ 35 w 35"/>
                <a:gd name="T63" fmla="*/ 17 h 31"/>
                <a:gd name="T64" fmla="*/ 35 w 35"/>
                <a:gd name="T65" fmla="*/ 19 h 31"/>
                <a:gd name="T66" fmla="*/ 35 w 35"/>
                <a:gd name="T67" fmla="*/ 20 h 31"/>
                <a:gd name="T68" fmla="*/ 34 w 35"/>
                <a:gd name="T69" fmla="*/ 24 h 31"/>
                <a:gd name="T70" fmla="*/ 32 w 35"/>
                <a:gd name="T71" fmla="*/ 26 h 31"/>
                <a:gd name="T72" fmla="*/ 30 w 35"/>
                <a:gd name="T73" fmla="*/ 27 h 31"/>
                <a:gd name="T74" fmla="*/ 24 w 35"/>
                <a:gd name="T75" fmla="*/ 31 h 31"/>
                <a:gd name="T76" fmla="*/ 18 w 35"/>
                <a:gd name="T7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31">
                  <a:moveTo>
                    <a:pt x="18" y="31"/>
                  </a:moveTo>
                  <a:lnTo>
                    <a:pt x="18" y="31"/>
                  </a:lnTo>
                  <a:lnTo>
                    <a:pt x="12" y="31"/>
                  </a:lnTo>
                  <a:lnTo>
                    <a:pt x="12" y="31"/>
                  </a:lnTo>
                  <a:lnTo>
                    <a:pt x="10" y="29"/>
                  </a:lnTo>
                  <a:lnTo>
                    <a:pt x="10" y="29"/>
                  </a:lnTo>
                  <a:lnTo>
                    <a:pt x="10" y="29"/>
                  </a:lnTo>
                  <a:lnTo>
                    <a:pt x="8" y="29"/>
                  </a:lnTo>
                  <a:lnTo>
                    <a:pt x="8" y="29"/>
                  </a:lnTo>
                  <a:lnTo>
                    <a:pt x="6" y="31"/>
                  </a:lnTo>
                  <a:lnTo>
                    <a:pt x="6" y="31"/>
                  </a:lnTo>
                  <a:lnTo>
                    <a:pt x="6" y="31"/>
                  </a:lnTo>
                  <a:lnTo>
                    <a:pt x="5" y="31"/>
                  </a:lnTo>
                  <a:lnTo>
                    <a:pt x="5" y="31"/>
                  </a:lnTo>
                  <a:lnTo>
                    <a:pt x="5" y="31"/>
                  </a:lnTo>
                  <a:lnTo>
                    <a:pt x="3" y="27"/>
                  </a:lnTo>
                  <a:lnTo>
                    <a:pt x="3" y="27"/>
                  </a:lnTo>
                  <a:lnTo>
                    <a:pt x="1" y="27"/>
                  </a:lnTo>
                  <a:lnTo>
                    <a:pt x="1" y="27"/>
                  </a:lnTo>
                  <a:lnTo>
                    <a:pt x="0" y="24"/>
                  </a:lnTo>
                  <a:lnTo>
                    <a:pt x="0" y="24"/>
                  </a:lnTo>
                  <a:lnTo>
                    <a:pt x="0" y="20"/>
                  </a:lnTo>
                  <a:lnTo>
                    <a:pt x="0" y="20"/>
                  </a:lnTo>
                  <a:lnTo>
                    <a:pt x="0" y="19"/>
                  </a:lnTo>
                  <a:lnTo>
                    <a:pt x="0" y="17"/>
                  </a:lnTo>
                  <a:lnTo>
                    <a:pt x="0" y="17"/>
                  </a:lnTo>
                  <a:lnTo>
                    <a:pt x="0" y="15"/>
                  </a:lnTo>
                  <a:lnTo>
                    <a:pt x="0" y="15"/>
                  </a:lnTo>
                  <a:lnTo>
                    <a:pt x="0" y="12"/>
                  </a:lnTo>
                  <a:lnTo>
                    <a:pt x="0" y="12"/>
                  </a:lnTo>
                  <a:lnTo>
                    <a:pt x="3" y="8"/>
                  </a:lnTo>
                  <a:lnTo>
                    <a:pt x="3" y="8"/>
                  </a:lnTo>
                  <a:lnTo>
                    <a:pt x="10" y="2"/>
                  </a:lnTo>
                  <a:lnTo>
                    <a:pt x="10" y="2"/>
                  </a:lnTo>
                  <a:lnTo>
                    <a:pt x="13" y="2"/>
                  </a:lnTo>
                  <a:lnTo>
                    <a:pt x="17" y="0"/>
                  </a:lnTo>
                  <a:lnTo>
                    <a:pt x="17" y="0"/>
                  </a:lnTo>
                  <a:lnTo>
                    <a:pt x="17" y="0"/>
                  </a:lnTo>
                  <a:lnTo>
                    <a:pt x="22" y="0"/>
                  </a:lnTo>
                  <a:lnTo>
                    <a:pt x="22" y="0"/>
                  </a:lnTo>
                  <a:lnTo>
                    <a:pt x="24" y="0"/>
                  </a:lnTo>
                  <a:lnTo>
                    <a:pt x="24" y="0"/>
                  </a:lnTo>
                  <a:lnTo>
                    <a:pt x="29" y="2"/>
                  </a:lnTo>
                  <a:lnTo>
                    <a:pt x="30" y="2"/>
                  </a:lnTo>
                  <a:lnTo>
                    <a:pt x="30" y="2"/>
                  </a:lnTo>
                  <a:lnTo>
                    <a:pt x="34" y="3"/>
                  </a:lnTo>
                  <a:lnTo>
                    <a:pt x="34" y="3"/>
                  </a:lnTo>
                  <a:lnTo>
                    <a:pt x="35" y="5"/>
                  </a:lnTo>
                  <a:lnTo>
                    <a:pt x="35" y="5"/>
                  </a:lnTo>
                  <a:lnTo>
                    <a:pt x="35" y="8"/>
                  </a:lnTo>
                  <a:lnTo>
                    <a:pt x="35" y="8"/>
                  </a:lnTo>
                  <a:lnTo>
                    <a:pt x="34" y="8"/>
                  </a:lnTo>
                  <a:lnTo>
                    <a:pt x="34" y="8"/>
                  </a:lnTo>
                  <a:lnTo>
                    <a:pt x="34" y="10"/>
                  </a:lnTo>
                  <a:lnTo>
                    <a:pt x="34" y="10"/>
                  </a:lnTo>
                  <a:lnTo>
                    <a:pt x="34" y="12"/>
                  </a:lnTo>
                  <a:lnTo>
                    <a:pt x="34" y="12"/>
                  </a:lnTo>
                  <a:lnTo>
                    <a:pt x="34" y="12"/>
                  </a:lnTo>
                  <a:lnTo>
                    <a:pt x="35" y="15"/>
                  </a:lnTo>
                  <a:lnTo>
                    <a:pt x="35" y="15"/>
                  </a:lnTo>
                  <a:lnTo>
                    <a:pt x="35" y="15"/>
                  </a:lnTo>
                  <a:lnTo>
                    <a:pt x="35" y="15"/>
                  </a:lnTo>
                  <a:lnTo>
                    <a:pt x="35" y="17"/>
                  </a:lnTo>
                  <a:lnTo>
                    <a:pt x="35" y="17"/>
                  </a:lnTo>
                  <a:lnTo>
                    <a:pt x="35" y="19"/>
                  </a:lnTo>
                  <a:lnTo>
                    <a:pt x="35" y="19"/>
                  </a:lnTo>
                  <a:lnTo>
                    <a:pt x="35" y="20"/>
                  </a:lnTo>
                  <a:lnTo>
                    <a:pt x="35" y="20"/>
                  </a:lnTo>
                  <a:lnTo>
                    <a:pt x="35" y="24"/>
                  </a:lnTo>
                  <a:lnTo>
                    <a:pt x="34" y="24"/>
                  </a:lnTo>
                  <a:lnTo>
                    <a:pt x="34" y="24"/>
                  </a:lnTo>
                  <a:lnTo>
                    <a:pt x="32" y="26"/>
                  </a:lnTo>
                  <a:lnTo>
                    <a:pt x="32" y="26"/>
                  </a:lnTo>
                  <a:lnTo>
                    <a:pt x="30" y="27"/>
                  </a:lnTo>
                  <a:lnTo>
                    <a:pt x="30" y="27"/>
                  </a:lnTo>
                  <a:lnTo>
                    <a:pt x="24" y="31"/>
                  </a:lnTo>
                  <a:lnTo>
                    <a:pt x="24" y="31"/>
                  </a:lnTo>
                  <a:lnTo>
                    <a:pt x="18" y="31"/>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25" name="Freeform 610"/>
            <p:cNvSpPr>
              <a:spLocks/>
            </p:cNvSpPr>
            <p:nvPr/>
          </p:nvSpPr>
          <p:spPr bwMode="auto">
            <a:xfrm>
              <a:off x="2897188" y="2129174"/>
              <a:ext cx="38100" cy="15875"/>
            </a:xfrm>
            <a:custGeom>
              <a:avLst/>
              <a:gdLst>
                <a:gd name="T0" fmla="*/ 10 w 24"/>
                <a:gd name="T1" fmla="*/ 10 h 10"/>
                <a:gd name="T2" fmla="*/ 10 w 24"/>
                <a:gd name="T3" fmla="*/ 10 h 10"/>
                <a:gd name="T4" fmla="*/ 5 w 24"/>
                <a:gd name="T5" fmla="*/ 10 h 10"/>
                <a:gd name="T6" fmla="*/ 5 w 24"/>
                <a:gd name="T7" fmla="*/ 10 h 10"/>
                <a:gd name="T8" fmla="*/ 2 w 24"/>
                <a:gd name="T9" fmla="*/ 10 h 10"/>
                <a:gd name="T10" fmla="*/ 2 w 24"/>
                <a:gd name="T11" fmla="*/ 10 h 10"/>
                <a:gd name="T12" fmla="*/ 0 w 24"/>
                <a:gd name="T13" fmla="*/ 9 h 10"/>
                <a:gd name="T14" fmla="*/ 0 w 24"/>
                <a:gd name="T15" fmla="*/ 9 h 10"/>
                <a:gd name="T16" fmla="*/ 0 w 24"/>
                <a:gd name="T17" fmla="*/ 7 h 10"/>
                <a:gd name="T18" fmla="*/ 0 w 24"/>
                <a:gd name="T19" fmla="*/ 7 h 10"/>
                <a:gd name="T20" fmla="*/ 0 w 24"/>
                <a:gd name="T21" fmla="*/ 5 h 10"/>
                <a:gd name="T22" fmla="*/ 0 w 24"/>
                <a:gd name="T23" fmla="*/ 5 h 10"/>
                <a:gd name="T24" fmla="*/ 0 w 24"/>
                <a:gd name="T25" fmla="*/ 3 h 10"/>
                <a:gd name="T26" fmla="*/ 0 w 24"/>
                <a:gd name="T27" fmla="*/ 2 h 10"/>
                <a:gd name="T28" fmla="*/ 4 w 24"/>
                <a:gd name="T29" fmla="*/ 2 h 10"/>
                <a:gd name="T30" fmla="*/ 4 w 24"/>
                <a:gd name="T31" fmla="*/ 2 h 10"/>
                <a:gd name="T32" fmla="*/ 4 w 24"/>
                <a:gd name="T33" fmla="*/ 0 h 10"/>
                <a:gd name="T34" fmla="*/ 4 w 24"/>
                <a:gd name="T35" fmla="*/ 0 h 10"/>
                <a:gd name="T36" fmla="*/ 5 w 24"/>
                <a:gd name="T37" fmla="*/ 0 h 10"/>
                <a:gd name="T38" fmla="*/ 5 w 24"/>
                <a:gd name="T39" fmla="*/ 0 h 10"/>
                <a:gd name="T40" fmla="*/ 7 w 24"/>
                <a:gd name="T41" fmla="*/ 0 h 10"/>
                <a:gd name="T42" fmla="*/ 7 w 24"/>
                <a:gd name="T43" fmla="*/ 0 h 10"/>
                <a:gd name="T44" fmla="*/ 9 w 24"/>
                <a:gd name="T45" fmla="*/ 0 h 10"/>
                <a:gd name="T46" fmla="*/ 9 w 24"/>
                <a:gd name="T47" fmla="*/ 0 h 10"/>
                <a:gd name="T48" fmla="*/ 9 w 24"/>
                <a:gd name="T49" fmla="*/ 0 h 10"/>
                <a:gd name="T50" fmla="*/ 10 w 24"/>
                <a:gd name="T51" fmla="*/ 0 h 10"/>
                <a:gd name="T52" fmla="*/ 10 w 24"/>
                <a:gd name="T53" fmla="*/ 0 h 10"/>
                <a:gd name="T54" fmla="*/ 12 w 24"/>
                <a:gd name="T55" fmla="*/ 0 h 10"/>
                <a:gd name="T56" fmla="*/ 12 w 24"/>
                <a:gd name="T57" fmla="*/ 0 h 10"/>
                <a:gd name="T58" fmla="*/ 14 w 24"/>
                <a:gd name="T59" fmla="*/ 0 h 10"/>
                <a:gd name="T60" fmla="*/ 14 w 24"/>
                <a:gd name="T61" fmla="*/ 0 h 10"/>
                <a:gd name="T62" fmla="*/ 17 w 24"/>
                <a:gd name="T63" fmla="*/ 0 h 10"/>
                <a:gd name="T64" fmla="*/ 17 w 24"/>
                <a:gd name="T65" fmla="*/ 0 h 10"/>
                <a:gd name="T66" fmla="*/ 19 w 24"/>
                <a:gd name="T67" fmla="*/ 0 h 10"/>
                <a:gd name="T68" fmla="*/ 19 w 24"/>
                <a:gd name="T69" fmla="*/ 0 h 10"/>
                <a:gd name="T70" fmla="*/ 22 w 24"/>
                <a:gd name="T71" fmla="*/ 3 h 10"/>
                <a:gd name="T72" fmla="*/ 22 w 24"/>
                <a:gd name="T73" fmla="*/ 3 h 10"/>
                <a:gd name="T74" fmla="*/ 24 w 24"/>
                <a:gd name="T75" fmla="*/ 5 h 10"/>
                <a:gd name="T76" fmla="*/ 24 w 24"/>
                <a:gd name="T77" fmla="*/ 7 h 10"/>
                <a:gd name="T78" fmla="*/ 24 w 24"/>
                <a:gd name="T79" fmla="*/ 7 h 10"/>
                <a:gd name="T80" fmla="*/ 22 w 24"/>
                <a:gd name="T81" fmla="*/ 10 h 10"/>
                <a:gd name="T82" fmla="*/ 21 w 24"/>
                <a:gd name="T83" fmla="*/ 10 h 10"/>
                <a:gd name="T84" fmla="*/ 21 w 24"/>
                <a:gd name="T85" fmla="*/ 10 h 10"/>
                <a:gd name="T86" fmla="*/ 21 w 24"/>
                <a:gd name="T87" fmla="*/ 10 h 10"/>
                <a:gd name="T88" fmla="*/ 19 w 24"/>
                <a:gd name="T89" fmla="*/ 10 h 10"/>
                <a:gd name="T90" fmla="*/ 19 w 24"/>
                <a:gd name="T91" fmla="*/ 10 h 10"/>
                <a:gd name="T92" fmla="*/ 17 w 24"/>
                <a:gd name="T93" fmla="*/ 10 h 10"/>
                <a:gd name="T94" fmla="*/ 17 w 24"/>
                <a:gd name="T95" fmla="*/ 10 h 10"/>
                <a:gd name="T96" fmla="*/ 12 w 24"/>
                <a:gd name="T97" fmla="*/ 10 h 10"/>
                <a:gd name="T98" fmla="*/ 12 w 24"/>
                <a:gd name="T99" fmla="*/ 10 h 10"/>
                <a:gd name="T100" fmla="*/ 10 w 24"/>
                <a:gd name="T101" fmla="*/ 10 h 10"/>
                <a:gd name="T102" fmla="*/ 10 w 24"/>
                <a:gd name="T10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10">
                  <a:moveTo>
                    <a:pt x="10" y="10"/>
                  </a:moveTo>
                  <a:lnTo>
                    <a:pt x="10" y="10"/>
                  </a:lnTo>
                  <a:lnTo>
                    <a:pt x="5" y="10"/>
                  </a:lnTo>
                  <a:lnTo>
                    <a:pt x="5" y="10"/>
                  </a:lnTo>
                  <a:lnTo>
                    <a:pt x="2" y="10"/>
                  </a:lnTo>
                  <a:lnTo>
                    <a:pt x="2" y="10"/>
                  </a:lnTo>
                  <a:lnTo>
                    <a:pt x="0" y="9"/>
                  </a:lnTo>
                  <a:lnTo>
                    <a:pt x="0" y="9"/>
                  </a:lnTo>
                  <a:lnTo>
                    <a:pt x="0" y="7"/>
                  </a:lnTo>
                  <a:lnTo>
                    <a:pt x="0" y="7"/>
                  </a:lnTo>
                  <a:lnTo>
                    <a:pt x="0" y="5"/>
                  </a:lnTo>
                  <a:lnTo>
                    <a:pt x="0" y="5"/>
                  </a:lnTo>
                  <a:lnTo>
                    <a:pt x="0" y="3"/>
                  </a:lnTo>
                  <a:lnTo>
                    <a:pt x="0" y="2"/>
                  </a:lnTo>
                  <a:lnTo>
                    <a:pt x="4" y="2"/>
                  </a:lnTo>
                  <a:lnTo>
                    <a:pt x="4" y="2"/>
                  </a:lnTo>
                  <a:lnTo>
                    <a:pt x="4" y="0"/>
                  </a:lnTo>
                  <a:lnTo>
                    <a:pt x="4" y="0"/>
                  </a:lnTo>
                  <a:lnTo>
                    <a:pt x="5" y="0"/>
                  </a:lnTo>
                  <a:lnTo>
                    <a:pt x="5" y="0"/>
                  </a:lnTo>
                  <a:lnTo>
                    <a:pt x="7" y="0"/>
                  </a:lnTo>
                  <a:lnTo>
                    <a:pt x="7" y="0"/>
                  </a:lnTo>
                  <a:lnTo>
                    <a:pt x="9" y="0"/>
                  </a:lnTo>
                  <a:lnTo>
                    <a:pt x="9" y="0"/>
                  </a:lnTo>
                  <a:lnTo>
                    <a:pt x="9" y="0"/>
                  </a:lnTo>
                  <a:lnTo>
                    <a:pt x="10" y="0"/>
                  </a:lnTo>
                  <a:lnTo>
                    <a:pt x="10" y="0"/>
                  </a:lnTo>
                  <a:lnTo>
                    <a:pt x="12" y="0"/>
                  </a:lnTo>
                  <a:lnTo>
                    <a:pt x="12" y="0"/>
                  </a:lnTo>
                  <a:lnTo>
                    <a:pt x="14" y="0"/>
                  </a:lnTo>
                  <a:lnTo>
                    <a:pt x="14" y="0"/>
                  </a:lnTo>
                  <a:lnTo>
                    <a:pt x="17" y="0"/>
                  </a:lnTo>
                  <a:lnTo>
                    <a:pt x="17" y="0"/>
                  </a:lnTo>
                  <a:lnTo>
                    <a:pt x="19" y="0"/>
                  </a:lnTo>
                  <a:lnTo>
                    <a:pt x="19" y="0"/>
                  </a:lnTo>
                  <a:lnTo>
                    <a:pt x="22" y="3"/>
                  </a:lnTo>
                  <a:lnTo>
                    <a:pt x="22" y="3"/>
                  </a:lnTo>
                  <a:lnTo>
                    <a:pt x="24" y="5"/>
                  </a:lnTo>
                  <a:lnTo>
                    <a:pt x="24" y="7"/>
                  </a:lnTo>
                  <a:lnTo>
                    <a:pt x="24" y="7"/>
                  </a:lnTo>
                  <a:lnTo>
                    <a:pt x="22" y="10"/>
                  </a:lnTo>
                  <a:lnTo>
                    <a:pt x="21" y="10"/>
                  </a:lnTo>
                  <a:lnTo>
                    <a:pt x="21" y="10"/>
                  </a:lnTo>
                  <a:lnTo>
                    <a:pt x="21" y="10"/>
                  </a:lnTo>
                  <a:lnTo>
                    <a:pt x="19" y="10"/>
                  </a:lnTo>
                  <a:lnTo>
                    <a:pt x="19" y="10"/>
                  </a:lnTo>
                  <a:lnTo>
                    <a:pt x="17" y="10"/>
                  </a:lnTo>
                  <a:lnTo>
                    <a:pt x="17" y="10"/>
                  </a:lnTo>
                  <a:lnTo>
                    <a:pt x="12" y="10"/>
                  </a:lnTo>
                  <a:lnTo>
                    <a:pt x="12" y="10"/>
                  </a:lnTo>
                  <a:lnTo>
                    <a:pt x="10" y="10"/>
                  </a:lnTo>
                  <a:lnTo>
                    <a:pt x="10"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26" name="Freeform 611"/>
            <p:cNvSpPr>
              <a:spLocks/>
            </p:cNvSpPr>
            <p:nvPr/>
          </p:nvSpPr>
          <p:spPr bwMode="auto">
            <a:xfrm>
              <a:off x="2884489" y="2106948"/>
              <a:ext cx="15875" cy="17462"/>
            </a:xfrm>
            <a:custGeom>
              <a:avLst/>
              <a:gdLst>
                <a:gd name="T0" fmla="*/ 8 w 10"/>
                <a:gd name="T1" fmla="*/ 11 h 11"/>
                <a:gd name="T2" fmla="*/ 8 w 10"/>
                <a:gd name="T3" fmla="*/ 11 h 11"/>
                <a:gd name="T4" fmla="*/ 5 w 10"/>
                <a:gd name="T5" fmla="*/ 11 h 11"/>
                <a:gd name="T6" fmla="*/ 5 w 10"/>
                <a:gd name="T7" fmla="*/ 11 h 11"/>
                <a:gd name="T8" fmla="*/ 5 w 10"/>
                <a:gd name="T9" fmla="*/ 11 h 11"/>
                <a:gd name="T10" fmla="*/ 5 w 10"/>
                <a:gd name="T11" fmla="*/ 11 h 11"/>
                <a:gd name="T12" fmla="*/ 5 w 10"/>
                <a:gd name="T13" fmla="*/ 9 h 11"/>
                <a:gd name="T14" fmla="*/ 5 w 10"/>
                <a:gd name="T15" fmla="*/ 9 h 11"/>
                <a:gd name="T16" fmla="*/ 3 w 10"/>
                <a:gd name="T17" fmla="*/ 9 h 11"/>
                <a:gd name="T18" fmla="*/ 3 w 10"/>
                <a:gd name="T19" fmla="*/ 9 h 11"/>
                <a:gd name="T20" fmla="*/ 1 w 10"/>
                <a:gd name="T21" fmla="*/ 7 h 11"/>
                <a:gd name="T22" fmla="*/ 1 w 10"/>
                <a:gd name="T23" fmla="*/ 7 h 11"/>
                <a:gd name="T24" fmla="*/ 0 w 10"/>
                <a:gd name="T25" fmla="*/ 4 h 11"/>
                <a:gd name="T26" fmla="*/ 1 w 10"/>
                <a:gd name="T27" fmla="*/ 4 h 11"/>
                <a:gd name="T28" fmla="*/ 0 w 10"/>
                <a:gd name="T29" fmla="*/ 4 h 11"/>
                <a:gd name="T30" fmla="*/ 0 w 10"/>
                <a:gd name="T31" fmla="*/ 4 h 11"/>
                <a:gd name="T32" fmla="*/ 0 w 10"/>
                <a:gd name="T33" fmla="*/ 0 h 11"/>
                <a:gd name="T34" fmla="*/ 0 w 10"/>
                <a:gd name="T35" fmla="*/ 0 h 11"/>
                <a:gd name="T36" fmla="*/ 3 w 10"/>
                <a:gd name="T37" fmla="*/ 0 h 11"/>
                <a:gd name="T38" fmla="*/ 3 w 10"/>
                <a:gd name="T39" fmla="*/ 0 h 11"/>
                <a:gd name="T40" fmla="*/ 6 w 10"/>
                <a:gd name="T41" fmla="*/ 2 h 11"/>
                <a:gd name="T42" fmla="*/ 6 w 10"/>
                <a:gd name="T43" fmla="*/ 2 h 11"/>
                <a:gd name="T44" fmla="*/ 6 w 10"/>
                <a:gd name="T45" fmla="*/ 2 h 11"/>
                <a:gd name="T46" fmla="*/ 6 w 10"/>
                <a:gd name="T47" fmla="*/ 2 h 11"/>
                <a:gd name="T48" fmla="*/ 8 w 10"/>
                <a:gd name="T49" fmla="*/ 4 h 11"/>
                <a:gd name="T50" fmla="*/ 8 w 10"/>
                <a:gd name="T51" fmla="*/ 4 h 11"/>
                <a:gd name="T52" fmla="*/ 10 w 10"/>
                <a:gd name="T53" fmla="*/ 7 h 11"/>
                <a:gd name="T54" fmla="*/ 10 w 10"/>
                <a:gd name="T55" fmla="*/ 9 h 11"/>
                <a:gd name="T56" fmla="*/ 10 w 10"/>
                <a:gd name="T57" fmla="*/ 9 h 11"/>
                <a:gd name="T58" fmla="*/ 10 w 10"/>
                <a:gd name="T59" fmla="*/ 11 h 11"/>
                <a:gd name="T60" fmla="*/ 8 w 10"/>
                <a:gd name="T61" fmla="*/ 11 h 11"/>
                <a:gd name="T62" fmla="*/ 8 w 10"/>
                <a:gd name="T6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 h="11">
                  <a:moveTo>
                    <a:pt x="8" y="11"/>
                  </a:moveTo>
                  <a:lnTo>
                    <a:pt x="8" y="11"/>
                  </a:lnTo>
                  <a:lnTo>
                    <a:pt x="5" y="11"/>
                  </a:lnTo>
                  <a:lnTo>
                    <a:pt x="5" y="11"/>
                  </a:lnTo>
                  <a:lnTo>
                    <a:pt x="5" y="11"/>
                  </a:lnTo>
                  <a:lnTo>
                    <a:pt x="5" y="11"/>
                  </a:lnTo>
                  <a:lnTo>
                    <a:pt x="5" y="9"/>
                  </a:lnTo>
                  <a:lnTo>
                    <a:pt x="5" y="9"/>
                  </a:lnTo>
                  <a:lnTo>
                    <a:pt x="3" y="9"/>
                  </a:lnTo>
                  <a:lnTo>
                    <a:pt x="3" y="9"/>
                  </a:lnTo>
                  <a:lnTo>
                    <a:pt x="1" y="7"/>
                  </a:lnTo>
                  <a:lnTo>
                    <a:pt x="1" y="7"/>
                  </a:lnTo>
                  <a:lnTo>
                    <a:pt x="0" y="4"/>
                  </a:lnTo>
                  <a:lnTo>
                    <a:pt x="1" y="4"/>
                  </a:lnTo>
                  <a:lnTo>
                    <a:pt x="0" y="4"/>
                  </a:lnTo>
                  <a:lnTo>
                    <a:pt x="0" y="4"/>
                  </a:lnTo>
                  <a:lnTo>
                    <a:pt x="0" y="0"/>
                  </a:lnTo>
                  <a:lnTo>
                    <a:pt x="0" y="0"/>
                  </a:lnTo>
                  <a:lnTo>
                    <a:pt x="3" y="0"/>
                  </a:lnTo>
                  <a:lnTo>
                    <a:pt x="3" y="0"/>
                  </a:lnTo>
                  <a:lnTo>
                    <a:pt x="6" y="2"/>
                  </a:lnTo>
                  <a:lnTo>
                    <a:pt x="6" y="2"/>
                  </a:lnTo>
                  <a:lnTo>
                    <a:pt x="6" y="2"/>
                  </a:lnTo>
                  <a:lnTo>
                    <a:pt x="6" y="2"/>
                  </a:lnTo>
                  <a:lnTo>
                    <a:pt x="8" y="4"/>
                  </a:lnTo>
                  <a:lnTo>
                    <a:pt x="8" y="4"/>
                  </a:lnTo>
                  <a:lnTo>
                    <a:pt x="10" y="7"/>
                  </a:lnTo>
                  <a:lnTo>
                    <a:pt x="10" y="9"/>
                  </a:lnTo>
                  <a:lnTo>
                    <a:pt x="10" y="9"/>
                  </a:lnTo>
                  <a:lnTo>
                    <a:pt x="10" y="11"/>
                  </a:lnTo>
                  <a:lnTo>
                    <a:pt x="8" y="11"/>
                  </a:lnTo>
                  <a:lnTo>
                    <a:pt x="8" y="1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27" name="Freeform 612"/>
            <p:cNvSpPr>
              <a:spLocks/>
            </p:cNvSpPr>
            <p:nvPr/>
          </p:nvSpPr>
          <p:spPr bwMode="auto">
            <a:xfrm>
              <a:off x="2759076" y="2057735"/>
              <a:ext cx="34925" cy="17462"/>
            </a:xfrm>
            <a:custGeom>
              <a:avLst/>
              <a:gdLst>
                <a:gd name="T0" fmla="*/ 7 w 22"/>
                <a:gd name="T1" fmla="*/ 11 h 11"/>
                <a:gd name="T2" fmla="*/ 7 w 22"/>
                <a:gd name="T3" fmla="*/ 11 h 11"/>
                <a:gd name="T4" fmla="*/ 7 w 22"/>
                <a:gd name="T5" fmla="*/ 11 h 11"/>
                <a:gd name="T6" fmla="*/ 3 w 22"/>
                <a:gd name="T7" fmla="*/ 9 h 11"/>
                <a:gd name="T8" fmla="*/ 3 w 22"/>
                <a:gd name="T9" fmla="*/ 9 h 11"/>
                <a:gd name="T10" fmla="*/ 3 w 22"/>
                <a:gd name="T11" fmla="*/ 7 h 11"/>
                <a:gd name="T12" fmla="*/ 3 w 22"/>
                <a:gd name="T13" fmla="*/ 7 h 11"/>
                <a:gd name="T14" fmla="*/ 3 w 22"/>
                <a:gd name="T15" fmla="*/ 7 h 11"/>
                <a:gd name="T16" fmla="*/ 2 w 22"/>
                <a:gd name="T17" fmla="*/ 6 h 11"/>
                <a:gd name="T18" fmla="*/ 0 w 22"/>
                <a:gd name="T19" fmla="*/ 4 h 11"/>
                <a:gd name="T20" fmla="*/ 0 w 22"/>
                <a:gd name="T21" fmla="*/ 4 h 11"/>
                <a:gd name="T22" fmla="*/ 2 w 22"/>
                <a:gd name="T23" fmla="*/ 2 h 11"/>
                <a:gd name="T24" fmla="*/ 3 w 22"/>
                <a:gd name="T25" fmla="*/ 0 h 11"/>
                <a:gd name="T26" fmla="*/ 3 w 22"/>
                <a:gd name="T27" fmla="*/ 0 h 11"/>
                <a:gd name="T28" fmla="*/ 5 w 22"/>
                <a:gd name="T29" fmla="*/ 0 h 11"/>
                <a:gd name="T30" fmla="*/ 5 w 22"/>
                <a:gd name="T31" fmla="*/ 0 h 11"/>
                <a:gd name="T32" fmla="*/ 9 w 22"/>
                <a:gd name="T33" fmla="*/ 0 h 11"/>
                <a:gd name="T34" fmla="*/ 9 w 22"/>
                <a:gd name="T35" fmla="*/ 0 h 11"/>
                <a:gd name="T36" fmla="*/ 12 w 22"/>
                <a:gd name="T37" fmla="*/ 2 h 11"/>
                <a:gd name="T38" fmla="*/ 12 w 22"/>
                <a:gd name="T39" fmla="*/ 2 h 11"/>
                <a:gd name="T40" fmla="*/ 14 w 22"/>
                <a:gd name="T41" fmla="*/ 2 h 11"/>
                <a:gd name="T42" fmla="*/ 14 w 22"/>
                <a:gd name="T43" fmla="*/ 2 h 11"/>
                <a:gd name="T44" fmla="*/ 15 w 22"/>
                <a:gd name="T45" fmla="*/ 2 h 11"/>
                <a:gd name="T46" fmla="*/ 15 w 22"/>
                <a:gd name="T47" fmla="*/ 2 h 11"/>
                <a:gd name="T48" fmla="*/ 17 w 22"/>
                <a:gd name="T49" fmla="*/ 2 h 11"/>
                <a:gd name="T50" fmla="*/ 19 w 22"/>
                <a:gd name="T51" fmla="*/ 4 h 11"/>
                <a:gd name="T52" fmla="*/ 19 w 22"/>
                <a:gd name="T53" fmla="*/ 2 h 11"/>
                <a:gd name="T54" fmla="*/ 19 w 22"/>
                <a:gd name="T55" fmla="*/ 2 h 11"/>
                <a:gd name="T56" fmla="*/ 19 w 22"/>
                <a:gd name="T57" fmla="*/ 2 h 11"/>
                <a:gd name="T58" fmla="*/ 20 w 22"/>
                <a:gd name="T59" fmla="*/ 2 h 11"/>
                <a:gd name="T60" fmla="*/ 22 w 22"/>
                <a:gd name="T61" fmla="*/ 4 h 11"/>
                <a:gd name="T62" fmla="*/ 22 w 22"/>
                <a:gd name="T63" fmla="*/ 4 h 11"/>
                <a:gd name="T64" fmla="*/ 22 w 22"/>
                <a:gd name="T65" fmla="*/ 6 h 11"/>
                <a:gd name="T66" fmla="*/ 20 w 22"/>
                <a:gd name="T67" fmla="*/ 7 h 11"/>
                <a:gd name="T68" fmla="*/ 20 w 22"/>
                <a:gd name="T69" fmla="*/ 7 h 11"/>
                <a:gd name="T70" fmla="*/ 19 w 22"/>
                <a:gd name="T71" fmla="*/ 9 h 11"/>
                <a:gd name="T72" fmla="*/ 15 w 22"/>
                <a:gd name="T73" fmla="*/ 9 h 11"/>
                <a:gd name="T74" fmla="*/ 14 w 22"/>
                <a:gd name="T75" fmla="*/ 9 h 11"/>
                <a:gd name="T76" fmla="*/ 14 w 22"/>
                <a:gd name="T77" fmla="*/ 9 h 11"/>
                <a:gd name="T78" fmla="*/ 14 w 22"/>
                <a:gd name="T79" fmla="*/ 9 h 11"/>
                <a:gd name="T80" fmla="*/ 12 w 22"/>
                <a:gd name="T81" fmla="*/ 9 h 11"/>
                <a:gd name="T82" fmla="*/ 12 w 22"/>
                <a:gd name="T83" fmla="*/ 9 h 11"/>
                <a:gd name="T84" fmla="*/ 10 w 22"/>
                <a:gd name="T85" fmla="*/ 9 h 11"/>
                <a:gd name="T86" fmla="*/ 10 w 22"/>
                <a:gd name="T87" fmla="*/ 9 h 11"/>
                <a:gd name="T88" fmla="*/ 10 w 22"/>
                <a:gd name="T89" fmla="*/ 9 h 11"/>
                <a:gd name="T90" fmla="*/ 10 w 22"/>
                <a:gd name="T91" fmla="*/ 9 h 11"/>
                <a:gd name="T92" fmla="*/ 9 w 22"/>
                <a:gd name="T93" fmla="*/ 11 h 11"/>
                <a:gd name="T94" fmla="*/ 7 w 22"/>
                <a:gd name="T9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 h="11">
                  <a:moveTo>
                    <a:pt x="7" y="11"/>
                  </a:moveTo>
                  <a:lnTo>
                    <a:pt x="7" y="11"/>
                  </a:lnTo>
                  <a:lnTo>
                    <a:pt x="7" y="11"/>
                  </a:lnTo>
                  <a:lnTo>
                    <a:pt x="3" y="9"/>
                  </a:lnTo>
                  <a:lnTo>
                    <a:pt x="3" y="9"/>
                  </a:lnTo>
                  <a:lnTo>
                    <a:pt x="3" y="7"/>
                  </a:lnTo>
                  <a:lnTo>
                    <a:pt x="3" y="7"/>
                  </a:lnTo>
                  <a:lnTo>
                    <a:pt x="3" y="7"/>
                  </a:lnTo>
                  <a:lnTo>
                    <a:pt x="2" y="6"/>
                  </a:lnTo>
                  <a:lnTo>
                    <a:pt x="0" y="4"/>
                  </a:lnTo>
                  <a:lnTo>
                    <a:pt x="0" y="4"/>
                  </a:lnTo>
                  <a:lnTo>
                    <a:pt x="2" y="2"/>
                  </a:lnTo>
                  <a:lnTo>
                    <a:pt x="3" y="0"/>
                  </a:lnTo>
                  <a:lnTo>
                    <a:pt x="3" y="0"/>
                  </a:lnTo>
                  <a:lnTo>
                    <a:pt x="5" y="0"/>
                  </a:lnTo>
                  <a:lnTo>
                    <a:pt x="5" y="0"/>
                  </a:lnTo>
                  <a:lnTo>
                    <a:pt x="9" y="0"/>
                  </a:lnTo>
                  <a:lnTo>
                    <a:pt x="9" y="0"/>
                  </a:lnTo>
                  <a:lnTo>
                    <a:pt x="12" y="2"/>
                  </a:lnTo>
                  <a:lnTo>
                    <a:pt x="12" y="2"/>
                  </a:lnTo>
                  <a:lnTo>
                    <a:pt x="14" y="2"/>
                  </a:lnTo>
                  <a:lnTo>
                    <a:pt x="14" y="2"/>
                  </a:lnTo>
                  <a:lnTo>
                    <a:pt x="15" y="2"/>
                  </a:lnTo>
                  <a:lnTo>
                    <a:pt x="15" y="2"/>
                  </a:lnTo>
                  <a:lnTo>
                    <a:pt x="17" y="2"/>
                  </a:lnTo>
                  <a:lnTo>
                    <a:pt x="19" y="4"/>
                  </a:lnTo>
                  <a:lnTo>
                    <a:pt x="19" y="2"/>
                  </a:lnTo>
                  <a:lnTo>
                    <a:pt x="19" y="2"/>
                  </a:lnTo>
                  <a:lnTo>
                    <a:pt x="19" y="2"/>
                  </a:lnTo>
                  <a:lnTo>
                    <a:pt x="20" y="2"/>
                  </a:lnTo>
                  <a:lnTo>
                    <a:pt x="22" y="4"/>
                  </a:lnTo>
                  <a:lnTo>
                    <a:pt x="22" y="4"/>
                  </a:lnTo>
                  <a:lnTo>
                    <a:pt x="22" y="6"/>
                  </a:lnTo>
                  <a:lnTo>
                    <a:pt x="20" y="7"/>
                  </a:lnTo>
                  <a:lnTo>
                    <a:pt x="20" y="7"/>
                  </a:lnTo>
                  <a:lnTo>
                    <a:pt x="19" y="9"/>
                  </a:lnTo>
                  <a:lnTo>
                    <a:pt x="15" y="9"/>
                  </a:lnTo>
                  <a:lnTo>
                    <a:pt x="14" y="9"/>
                  </a:lnTo>
                  <a:lnTo>
                    <a:pt x="14" y="9"/>
                  </a:lnTo>
                  <a:lnTo>
                    <a:pt x="14" y="9"/>
                  </a:lnTo>
                  <a:lnTo>
                    <a:pt x="12" y="9"/>
                  </a:lnTo>
                  <a:lnTo>
                    <a:pt x="12" y="9"/>
                  </a:lnTo>
                  <a:lnTo>
                    <a:pt x="10" y="9"/>
                  </a:lnTo>
                  <a:lnTo>
                    <a:pt x="10" y="9"/>
                  </a:lnTo>
                  <a:lnTo>
                    <a:pt x="10" y="9"/>
                  </a:lnTo>
                  <a:lnTo>
                    <a:pt x="10" y="9"/>
                  </a:lnTo>
                  <a:lnTo>
                    <a:pt x="9" y="11"/>
                  </a:lnTo>
                  <a:lnTo>
                    <a:pt x="7" y="1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28" name="Freeform 613"/>
            <p:cNvSpPr>
              <a:spLocks/>
            </p:cNvSpPr>
            <p:nvPr/>
          </p:nvSpPr>
          <p:spPr bwMode="auto">
            <a:xfrm>
              <a:off x="2525713" y="2102186"/>
              <a:ext cx="12700" cy="22225"/>
            </a:xfrm>
            <a:custGeom>
              <a:avLst/>
              <a:gdLst>
                <a:gd name="T0" fmla="*/ 3 w 8"/>
                <a:gd name="T1" fmla="*/ 14 h 14"/>
                <a:gd name="T2" fmla="*/ 3 w 8"/>
                <a:gd name="T3" fmla="*/ 14 h 14"/>
                <a:gd name="T4" fmla="*/ 2 w 8"/>
                <a:gd name="T5" fmla="*/ 12 h 14"/>
                <a:gd name="T6" fmla="*/ 0 w 8"/>
                <a:gd name="T7" fmla="*/ 10 h 14"/>
                <a:gd name="T8" fmla="*/ 0 w 8"/>
                <a:gd name="T9" fmla="*/ 10 h 14"/>
                <a:gd name="T10" fmla="*/ 0 w 8"/>
                <a:gd name="T11" fmla="*/ 10 h 14"/>
                <a:gd name="T12" fmla="*/ 0 w 8"/>
                <a:gd name="T13" fmla="*/ 8 h 14"/>
                <a:gd name="T14" fmla="*/ 0 w 8"/>
                <a:gd name="T15" fmla="*/ 8 h 14"/>
                <a:gd name="T16" fmla="*/ 0 w 8"/>
                <a:gd name="T17" fmla="*/ 7 h 14"/>
                <a:gd name="T18" fmla="*/ 0 w 8"/>
                <a:gd name="T19" fmla="*/ 5 h 14"/>
                <a:gd name="T20" fmla="*/ 0 w 8"/>
                <a:gd name="T21" fmla="*/ 5 h 14"/>
                <a:gd name="T22" fmla="*/ 2 w 8"/>
                <a:gd name="T23" fmla="*/ 5 h 14"/>
                <a:gd name="T24" fmla="*/ 2 w 8"/>
                <a:gd name="T25" fmla="*/ 5 h 14"/>
                <a:gd name="T26" fmla="*/ 3 w 8"/>
                <a:gd name="T27" fmla="*/ 3 h 14"/>
                <a:gd name="T28" fmla="*/ 3 w 8"/>
                <a:gd name="T29" fmla="*/ 3 h 14"/>
                <a:gd name="T30" fmla="*/ 3 w 8"/>
                <a:gd name="T31" fmla="*/ 2 h 14"/>
                <a:gd name="T32" fmla="*/ 5 w 8"/>
                <a:gd name="T33" fmla="*/ 2 h 14"/>
                <a:gd name="T34" fmla="*/ 5 w 8"/>
                <a:gd name="T35" fmla="*/ 0 h 14"/>
                <a:gd name="T36" fmla="*/ 5 w 8"/>
                <a:gd name="T37" fmla="*/ 0 h 14"/>
                <a:gd name="T38" fmla="*/ 7 w 8"/>
                <a:gd name="T39" fmla="*/ 0 h 14"/>
                <a:gd name="T40" fmla="*/ 7 w 8"/>
                <a:gd name="T41" fmla="*/ 0 h 14"/>
                <a:gd name="T42" fmla="*/ 8 w 8"/>
                <a:gd name="T43" fmla="*/ 0 h 14"/>
                <a:gd name="T44" fmla="*/ 8 w 8"/>
                <a:gd name="T45" fmla="*/ 0 h 14"/>
                <a:gd name="T46" fmla="*/ 8 w 8"/>
                <a:gd name="T47" fmla="*/ 3 h 14"/>
                <a:gd name="T48" fmla="*/ 8 w 8"/>
                <a:gd name="T49" fmla="*/ 3 h 14"/>
                <a:gd name="T50" fmla="*/ 8 w 8"/>
                <a:gd name="T51" fmla="*/ 5 h 14"/>
                <a:gd name="T52" fmla="*/ 8 w 8"/>
                <a:gd name="T53" fmla="*/ 5 h 14"/>
                <a:gd name="T54" fmla="*/ 8 w 8"/>
                <a:gd name="T55" fmla="*/ 7 h 14"/>
                <a:gd name="T56" fmla="*/ 8 w 8"/>
                <a:gd name="T57" fmla="*/ 7 h 14"/>
                <a:gd name="T58" fmla="*/ 8 w 8"/>
                <a:gd name="T59" fmla="*/ 8 h 14"/>
                <a:gd name="T60" fmla="*/ 8 w 8"/>
                <a:gd name="T61" fmla="*/ 8 h 14"/>
                <a:gd name="T62" fmla="*/ 7 w 8"/>
                <a:gd name="T63" fmla="*/ 10 h 14"/>
                <a:gd name="T64" fmla="*/ 7 w 8"/>
                <a:gd name="T65" fmla="*/ 10 h 14"/>
                <a:gd name="T66" fmla="*/ 5 w 8"/>
                <a:gd name="T67" fmla="*/ 12 h 14"/>
                <a:gd name="T68" fmla="*/ 3 w 8"/>
                <a:gd name="T69" fmla="*/ 14 h 14"/>
                <a:gd name="T70" fmla="*/ 3 w 8"/>
                <a:gd name="T7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14">
                  <a:moveTo>
                    <a:pt x="3" y="14"/>
                  </a:moveTo>
                  <a:lnTo>
                    <a:pt x="3" y="14"/>
                  </a:lnTo>
                  <a:lnTo>
                    <a:pt x="2" y="12"/>
                  </a:lnTo>
                  <a:lnTo>
                    <a:pt x="0" y="10"/>
                  </a:lnTo>
                  <a:lnTo>
                    <a:pt x="0" y="10"/>
                  </a:lnTo>
                  <a:lnTo>
                    <a:pt x="0" y="10"/>
                  </a:lnTo>
                  <a:lnTo>
                    <a:pt x="0" y="8"/>
                  </a:lnTo>
                  <a:lnTo>
                    <a:pt x="0" y="8"/>
                  </a:lnTo>
                  <a:lnTo>
                    <a:pt x="0" y="7"/>
                  </a:lnTo>
                  <a:lnTo>
                    <a:pt x="0" y="5"/>
                  </a:lnTo>
                  <a:lnTo>
                    <a:pt x="0" y="5"/>
                  </a:lnTo>
                  <a:lnTo>
                    <a:pt x="2" y="5"/>
                  </a:lnTo>
                  <a:lnTo>
                    <a:pt x="2" y="5"/>
                  </a:lnTo>
                  <a:lnTo>
                    <a:pt x="3" y="3"/>
                  </a:lnTo>
                  <a:lnTo>
                    <a:pt x="3" y="3"/>
                  </a:lnTo>
                  <a:lnTo>
                    <a:pt x="3" y="2"/>
                  </a:lnTo>
                  <a:lnTo>
                    <a:pt x="5" y="2"/>
                  </a:lnTo>
                  <a:lnTo>
                    <a:pt x="5" y="0"/>
                  </a:lnTo>
                  <a:lnTo>
                    <a:pt x="5" y="0"/>
                  </a:lnTo>
                  <a:lnTo>
                    <a:pt x="7" y="0"/>
                  </a:lnTo>
                  <a:lnTo>
                    <a:pt x="7" y="0"/>
                  </a:lnTo>
                  <a:lnTo>
                    <a:pt x="8" y="0"/>
                  </a:lnTo>
                  <a:lnTo>
                    <a:pt x="8" y="0"/>
                  </a:lnTo>
                  <a:lnTo>
                    <a:pt x="8" y="3"/>
                  </a:lnTo>
                  <a:lnTo>
                    <a:pt x="8" y="3"/>
                  </a:lnTo>
                  <a:lnTo>
                    <a:pt x="8" y="5"/>
                  </a:lnTo>
                  <a:lnTo>
                    <a:pt x="8" y="5"/>
                  </a:lnTo>
                  <a:lnTo>
                    <a:pt x="8" y="7"/>
                  </a:lnTo>
                  <a:lnTo>
                    <a:pt x="8" y="7"/>
                  </a:lnTo>
                  <a:lnTo>
                    <a:pt x="8" y="8"/>
                  </a:lnTo>
                  <a:lnTo>
                    <a:pt x="8" y="8"/>
                  </a:lnTo>
                  <a:lnTo>
                    <a:pt x="7" y="10"/>
                  </a:lnTo>
                  <a:lnTo>
                    <a:pt x="7" y="10"/>
                  </a:lnTo>
                  <a:lnTo>
                    <a:pt x="5" y="12"/>
                  </a:lnTo>
                  <a:lnTo>
                    <a:pt x="3" y="14"/>
                  </a:lnTo>
                  <a:lnTo>
                    <a:pt x="3"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29" name="Freeform 614"/>
            <p:cNvSpPr>
              <a:spLocks/>
            </p:cNvSpPr>
            <p:nvPr/>
          </p:nvSpPr>
          <p:spPr bwMode="auto">
            <a:xfrm>
              <a:off x="2606676" y="2124410"/>
              <a:ext cx="15875" cy="23812"/>
            </a:xfrm>
            <a:custGeom>
              <a:avLst/>
              <a:gdLst>
                <a:gd name="T0" fmla="*/ 5 w 10"/>
                <a:gd name="T1" fmla="*/ 15 h 15"/>
                <a:gd name="T2" fmla="*/ 5 w 10"/>
                <a:gd name="T3" fmla="*/ 15 h 15"/>
                <a:gd name="T4" fmla="*/ 4 w 10"/>
                <a:gd name="T5" fmla="*/ 15 h 15"/>
                <a:gd name="T6" fmla="*/ 4 w 10"/>
                <a:gd name="T7" fmla="*/ 15 h 15"/>
                <a:gd name="T8" fmla="*/ 2 w 10"/>
                <a:gd name="T9" fmla="*/ 13 h 15"/>
                <a:gd name="T10" fmla="*/ 0 w 10"/>
                <a:gd name="T11" fmla="*/ 10 h 15"/>
                <a:gd name="T12" fmla="*/ 0 w 10"/>
                <a:gd name="T13" fmla="*/ 10 h 15"/>
                <a:gd name="T14" fmla="*/ 0 w 10"/>
                <a:gd name="T15" fmla="*/ 10 h 15"/>
                <a:gd name="T16" fmla="*/ 0 w 10"/>
                <a:gd name="T17" fmla="*/ 6 h 15"/>
                <a:gd name="T18" fmla="*/ 0 w 10"/>
                <a:gd name="T19" fmla="*/ 6 h 15"/>
                <a:gd name="T20" fmla="*/ 2 w 10"/>
                <a:gd name="T21" fmla="*/ 6 h 15"/>
                <a:gd name="T22" fmla="*/ 2 w 10"/>
                <a:gd name="T23" fmla="*/ 6 h 15"/>
                <a:gd name="T24" fmla="*/ 2 w 10"/>
                <a:gd name="T25" fmla="*/ 5 h 15"/>
                <a:gd name="T26" fmla="*/ 2 w 10"/>
                <a:gd name="T27" fmla="*/ 5 h 15"/>
                <a:gd name="T28" fmla="*/ 2 w 10"/>
                <a:gd name="T29" fmla="*/ 1 h 15"/>
                <a:gd name="T30" fmla="*/ 4 w 10"/>
                <a:gd name="T31" fmla="*/ 0 h 15"/>
                <a:gd name="T32" fmla="*/ 4 w 10"/>
                <a:gd name="T33" fmla="*/ 0 h 15"/>
                <a:gd name="T34" fmla="*/ 7 w 10"/>
                <a:gd name="T35" fmla="*/ 0 h 15"/>
                <a:gd name="T36" fmla="*/ 7 w 10"/>
                <a:gd name="T37" fmla="*/ 0 h 15"/>
                <a:gd name="T38" fmla="*/ 9 w 10"/>
                <a:gd name="T39" fmla="*/ 0 h 15"/>
                <a:gd name="T40" fmla="*/ 9 w 10"/>
                <a:gd name="T41" fmla="*/ 0 h 15"/>
                <a:gd name="T42" fmla="*/ 10 w 10"/>
                <a:gd name="T43" fmla="*/ 1 h 15"/>
                <a:gd name="T44" fmla="*/ 10 w 10"/>
                <a:gd name="T45" fmla="*/ 5 h 15"/>
                <a:gd name="T46" fmla="*/ 10 w 10"/>
                <a:gd name="T47" fmla="*/ 5 h 15"/>
                <a:gd name="T48" fmla="*/ 10 w 10"/>
                <a:gd name="T49" fmla="*/ 8 h 15"/>
                <a:gd name="T50" fmla="*/ 10 w 10"/>
                <a:gd name="T51" fmla="*/ 8 h 15"/>
                <a:gd name="T52" fmla="*/ 10 w 10"/>
                <a:gd name="T53" fmla="*/ 8 h 15"/>
                <a:gd name="T54" fmla="*/ 10 w 10"/>
                <a:gd name="T55" fmla="*/ 8 h 15"/>
                <a:gd name="T56" fmla="*/ 10 w 10"/>
                <a:gd name="T57" fmla="*/ 10 h 15"/>
                <a:gd name="T58" fmla="*/ 10 w 10"/>
                <a:gd name="T59" fmla="*/ 10 h 15"/>
                <a:gd name="T60" fmla="*/ 10 w 10"/>
                <a:gd name="T61" fmla="*/ 12 h 15"/>
                <a:gd name="T62" fmla="*/ 9 w 10"/>
                <a:gd name="T63" fmla="*/ 13 h 15"/>
                <a:gd name="T64" fmla="*/ 7 w 10"/>
                <a:gd name="T65" fmla="*/ 13 h 15"/>
                <a:gd name="T66" fmla="*/ 7 w 10"/>
                <a:gd name="T67" fmla="*/ 13 h 15"/>
                <a:gd name="T68" fmla="*/ 5 w 10"/>
                <a:gd name="T69" fmla="*/ 15 h 15"/>
                <a:gd name="T70" fmla="*/ 5 w 10"/>
                <a:gd name="T7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5">
                  <a:moveTo>
                    <a:pt x="5" y="15"/>
                  </a:moveTo>
                  <a:lnTo>
                    <a:pt x="5" y="15"/>
                  </a:lnTo>
                  <a:lnTo>
                    <a:pt x="4" y="15"/>
                  </a:lnTo>
                  <a:lnTo>
                    <a:pt x="4" y="15"/>
                  </a:lnTo>
                  <a:lnTo>
                    <a:pt x="2" y="13"/>
                  </a:lnTo>
                  <a:lnTo>
                    <a:pt x="0" y="10"/>
                  </a:lnTo>
                  <a:lnTo>
                    <a:pt x="0" y="10"/>
                  </a:lnTo>
                  <a:lnTo>
                    <a:pt x="0" y="10"/>
                  </a:lnTo>
                  <a:lnTo>
                    <a:pt x="0" y="6"/>
                  </a:lnTo>
                  <a:lnTo>
                    <a:pt x="0" y="6"/>
                  </a:lnTo>
                  <a:lnTo>
                    <a:pt x="2" y="6"/>
                  </a:lnTo>
                  <a:lnTo>
                    <a:pt x="2" y="6"/>
                  </a:lnTo>
                  <a:lnTo>
                    <a:pt x="2" y="5"/>
                  </a:lnTo>
                  <a:lnTo>
                    <a:pt x="2" y="5"/>
                  </a:lnTo>
                  <a:lnTo>
                    <a:pt x="2" y="1"/>
                  </a:lnTo>
                  <a:lnTo>
                    <a:pt x="4" y="0"/>
                  </a:lnTo>
                  <a:lnTo>
                    <a:pt x="4" y="0"/>
                  </a:lnTo>
                  <a:lnTo>
                    <a:pt x="7" y="0"/>
                  </a:lnTo>
                  <a:lnTo>
                    <a:pt x="7" y="0"/>
                  </a:lnTo>
                  <a:lnTo>
                    <a:pt x="9" y="0"/>
                  </a:lnTo>
                  <a:lnTo>
                    <a:pt x="9" y="0"/>
                  </a:lnTo>
                  <a:lnTo>
                    <a:pt x="10" y="1"/>
                  </a:lnTo>
                  <a:lnTo>
                    <a:pt x="10" y="5"/>
                  </a:lnTo>
                  <a:lnTo>
                    <a:pt x="10" y="5"/>
                  </a:lnTo>
                  <a:lnTo>
                    <a:pt x="10" y="8"/>
                  </a:lnTo>
                  <a:lnTo>
                    <a:pt x="10" y="8"/>
                  </a:lnTo>
                  <a:lnTo>
                    <a:pt x="10" y="8"/>
                  </a:lnTo>
                  <a:lnTo>
                    <a:pt x="10" y="8"/>
                  </a:lnTo>
                  <a:lnTo>
                    <a:pt x="10" y="10"/>
                  </a:lnTo>
                  <a:lnTo>
                    <a:pt x="10" y="10"/>
                  </a:lnTo>
                  <a:lnTo>
                    <a:pt x="10" y="12"/>
                  </a:lnTo>
                  <a:lnTo>
                    <a:pt x="9" y="13"/>
                  </a:lnTo>
                  <a:lnTo>
                    <a:pt x="7" y="13"/>
                  </a:lnTo>
                  <a:lnTo>
                    <a:pt x="7" y="13"/>
                  </a:lnTo>
                  <a:lnTo>
                    <a:pt x="5" y="15"/>
                  </a:lnTo>
                  <a:lnTo>
                    <a:pt x="5" y="1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30" name="Freeform 615"/>
            <p:cNvSpPr>
              <a:spLocks/>
            </p:cNvSpPr>
            <p:nvPr/>
          </p:nvSpPr>
          <p:spPr bwMode="auto">
            <a:xfrm>
              <a:off x="2601913" y="2045035"/>
              <a:ext cx="19050" cy="12700"/>
            </a:xfrm>
            <a:custGeom>
              <a:avLst/>
              <a:gdLst>
                <a:gd name="T0" fmla="*/ 3 w 12"/>
                <a:gd name="T1" fmla="*/ 8 h 8"/>
                <a:gd name="T2" fmla="*/ 3 w 12"/>
                <a:gd name="T3" fmla="*/ 8 h 8"/>
                <a:gd name="T4" fmla="*/ 3 w 12"/>
                <a:gd name="T5" fmla="*/ 8 h 8"/>
                <a:gd name="T6" fmla="*/ 0 w 12"/>
                <a:gd name="T7" fmla="*/ 7 h 8"/>
                <a:gd name="T8" fmla="*/ 0 w 12"/>
                <a:gd name="T9" fmla="*/ 7 h 8"/>
                <a:gd name="T10" fmla="*/ 0 w 12"/>
                <a:gd name="T11" fmla="*/ 5 h 8"/>
                <a:gd name="T12" fmla="*/ 0 w 12"/>
                <a:gd name="T13" fmla="*/ 3 h 8"/>
                <a:gd name="T14" fmla="*/ 0 w 12"/>
                <a:gd name="T15" fmla="*/ 3 h 8"/>
                <a:gd name="T16" fmla="*/ 1 w 12"/>
                <a:gd name="T17" fmla="*/ 1 h 8"/>
                <a:gd name="T18" fmla="*/ 3 w 12"/>
                <a:gd name="T19" fmla="*/ 1 h 8"/>
                <a:gd name="T20" fmla="*/ 3 w 12"/>
                <a:gd name="T21" fmla="*/ 1 h 8"/>
                <a:gd name="T22" fmla="*/ 5 w 12"/>
                <a:gd name="T23" fmla="*/ 0 h 8"/>
                <a:gd name="T24" fmla="*/ 5 w 12"/>
                <a:gd name="T25" fmla="*/ 0 h 8"/>
                <a:gd name="T26" fmla="*/ 8 w 12"/>
                <a:gd name="T27" fmla="*/ 1 h 8"/>
                <a:gd name="T28" fmla="*/ 8 w 12"/>
                <a:gd name="T29" fmla="*/ 3 h 8"/>
                <a:gd name="T30" fmla="*/ 8 w 12"/>
                <a:gd name="T31" fmla="*/ 1 h 8"/>
                <a:gd name="T32" fmla="*/ 8 w 12"/>
                <a:gd name="T33" fmla="*/ 1 h 8"/>
                <a:gd name="T34" fmla="*/ 10 w 12"/>
                <a:gd name="T35" fmla="*/ 3 h 8"/>
                <a:gd name="T36" fmla="*/ 10 w 12"/>
                <a:gd name="T37" fmla="*/ 3 h 8"/>
                <a:gd name="T38" fmla="*/ 12 w 12"/>
                <a:gd name="T39" fmla="*/ 5 h 8"/>
                <a:gd name="T40" fmla="*/ 10 w 12"/>
                <a:gd name="T41" fmla="*/ 7 h 8"/>
                <a:gd name="T42" fmla="*/ 10 w 12"/>
                <a:gd name="T43" fmla="*/ 7 h 8"/>
                <a:gd name="T44" fmla="*/ 8 w 12"/>
                <a:gd name="T45" fmla="*/ 8 h 8"/>
                <a:gd name="T46" fmla="*/ 8 w 12"/>
                <a:gd name="T47" fmla="*/ 8 h 8"/>
                <a:gd name="T48" fmla="*/ 7 w 12"/>
                <a:gd name="T49" fmla="*/ 8 h 8"/>
                <a:gd name="T50" fmla="*/ 7 w 12"/>
                <a:gd name="T51" fmla="*/ 8 h 8"/>
                <a:gd name="T52" fmla="*/ 3 w 12"/>
                <a:gd name="T5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8">
                  <a:moveTo>
                    <a:pt x="3" y="8"/>
                  </a:moveTo>
                  <a:lnTo>
                    <a:pt x="3" y="8"/>
                  </a:lnTo>
                  <a:lnTo>
                    <a:pt x="3" y="8"/>
                  </a:lnTo>
                  <a:lnTo>
                    <a:pt x="0" y="7"/>
                  </a:lnTo>
                  <a:lnTo>
                    <a:pt x="0" y="7"/>
                  </a:lnTo>
                  <a:lnTo>
                    <a:pt x="0" y="5"/>
                  </a:lnTo>
                  <a:lnTo>
                    <a:pt x="0" y="3"/>
                  </a:lnTo>
                  <a:lnTo>
                    <a:pt x="0" y="3"/>
                  </a:lnTo>
                  <a:lnTo>
                    <a:pt x="1" y="1"/>
                  </a:lnTo>
                  <a:lnTo>
                    <a:pt x="3" y="1"/>
                  </a:lnTo>
                  <a:lnTo>
                    <a:pt x="3" y="1"/>
                  </a:lnTo>
                  <a:lnTo>
                    <a:pt x="5" y="0"/>
                  </a:lnTo>
                  <a:lnTo>
                    <a:pt x="5" y="0"/>
                  </a:lnTo>
                  <a:lnTo>
                    <a:pt x="8" y="1"/>
                  </a:lnTo>
                  <a:lnTo>
                    <a:pt x="8" y="3"/>
                  </a:lnTo>
                  <a:lnTo>
                    <a:pt x="8" y="1"/>
                  </a:lnTo>
                  <a:lnTo>
                    <a:pt x="8" y="1"/>
                  </a:lnTo>
                  <a:lnTo>
                    <a:pt x="10" y="3"/>
                  </a:lnTo>
                  <a:lnTo>
                    <a:pt x="10" y="3"/>
                  </a:lnTo>
                  <a:lnTo>
                    <a:pt x="12" y="5"/>
                  </a:lnTo>
                  <a:lnTo>
                    <a:pt x="10" y="7"/>
                  </a:lnTo>
                  <a:lnTo>
                    <a:pt x="10" y="7"/>
                  </a:lnTo>
                  <a:lnTo>
                    <a:pt x="8" y="8"/>
                  </a:lnTo>
                  <a:lnTo>
                    <a:pt x="8" y="8"/>
                  </a:lnTo>
                  <a:lnTo>
                    <a:pt x="7" y="8"/>
                  </a:lnTo>
                  <a:lnTo>
                    <a:pt x="7" y="8"/>
                  </a:lnTo>
                  <a:lnTo>
                    <a:pt x="3" y="8"/>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31" name="Freeform 616"/>
            <p:cNvSpPr>
              <a:spLocks/>
            </p:cNvSpPr>
            <p:nvPr/>
          </p:nvSpPr>
          <p:spPr bwMode="auto">
            <a:xfrm>
              <a:off x="2601913" y="2045035"/>
              <a:ext cx="19050" cy="12700"/>
            </a:xfrm>
            <a:custGeom>
              <a:avLst/>
              <a:gdLst>
                <a:gd name="T0" fmla="*/ 3 w 12"/>
                <a:gd name="T1" fmla="*/ 8 h 8"/>
                <a:gd name="T2" fmla="*/ 3 w 12"/>
                <a:gd name="T3" fmla="*/ 8 h 8"/>
                <a:gd name="T4" fmla="*/ 3 w 12"/>
                <a:gd name="T5" fmla="*/ 8 h 8"/>
                <a:gd name="T6" fmla="*/ 0 w 12"/>
                <a:gd name="T7" fmla="*/ 7 h 8"/>
                <a:gd name="T8" fmla="*/ 0 w 12"/>
                <a:gd name="T9" fmla="*/ 7 h 8"/>
                <a:gd name="T10" fmla="*/ 0 w 12"/>
                <a:gd name="T11" fmla="*/ 5 h 8"/>
                <a:gd name="T12" fmla="*/ 0 w 12"/>
                <a:gd name="T13" fmla="*/ 3 h 8"/>
                <a:gd name="T14" fmla="*/ 0 w 12"/>
                <a:gd name="T15" fmla="*/ 3 h 8"/>
                <a:gd name="T16" fmla="*/ 1 w 12"/>
                <a:gd name="T17" fmla="*/ 1 h 8"/>
                <a:gd name="T18" fmla="*/ 3 w 12"/>
                <a:gd name="T19" fmla="*/ 1 h 8"/>
                <a:gd name="T20" fmla="*/ 3 w 12"/>
                <a:gd name="T21" fmla="*/ 1 h 8"/>
                <a:gd name="T22" fmla="*/ 5 w 12"/>
                <a:gd name="T23" fmla="*/ 0 h 8"/>
                <a:gd name="T24" fmla="*/ 5 w 12"/>
                <a:gd name="T25" fmla="*/ 0 h 8"/>
                <a:gd name="T26" fmla="*/ 8 w 12"/>
                <a:gd name="T27" fmla="*/ 1 h 8"/>
                <a:gd name="T28" fmla="*/ 8 w 12"/>
                <a:gd name="T29" fmla="*/ 3 h 8"/>
                <a:gd name="T30" fmla="*/ 8 w 12"/>
                <a:gd name="T31" fmla="*/ 1 h 8"/>
                <a:gd name="T32" fmla="*/ 8 w 12"/>
                <a:gd name="T33" fmla="*/ 1 h 8"/>
                <a:gd name="T34" fmla="*/ 10 w 12"/>
                <a:gd name="T35" fmla="*/ 3 h 8"/>
                <a:gd name="T36" fmla="*/ 10 w 12"/>
                <a:gd name="T37" fmla="*/ 3 h 8"/>
                <a:gd name="T38" fmla="*/ 12 w 12"/>
                <a:gd name="T39" fmla="*/ 5 h 8"/>
                <a:gd name="T40" fmla="*/ 10 w 12"/>
                <a:gd name="T41" fmla="*/ 7 h 8"/>
                <a:gd name="T42" fmla="*/ 10 w 12"/>
                <a:gd name="T43" fmla="*/ 7 h 8"/>
                <a:gd name="T44" fmla="*/ 8 w 12"/>
                <a:gd name="T45" fmla="*/ 8 h 8"/>
                <a:gd name="T46" fmla="*/ 8 w 12"/>
                <a:gd name="T47" fmla="*/ 8 h 8"/>
                <a:gd name="T48" fmla="*/ 7 w 12"/>
                <a:gd name="T49" fmla="*/ 8 h 8"/>
                <a:gd name="T50" fmla="*/ 7 w 12"/>
                <a:gd name="T51" fmla="*/ 8 h 8"/>
                <a:gd name="T52" fmla="*/ 3 w 12"/>
                <a:gd name="T5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8">
                  <a:moveTo>
                    <a:pt x="3" y="8"/>
                  </a:moveTo>
                  <a:lnTo>
                    <a:pt x="3" y="8"/>
                  </a:lnTo>
                  <a:lnTo>
                    <a:pt x="3" y="8"/>
                  </a:lnTo>
                  <a:lnTo>
                    <a:pt x="0" y="7"/>
                  </a:lnTo>
                  <a:lnTo>
                    <a:pt x="0" y="7"/>
                  </a:lnTo>
                  <a:lnTo>
                    <a:pt x="0" y="5"/>
                  </a:lnTo>
                  <a:lnTo>
                    <a:pt x="0" y="3"/>
                  </a:lnTo>
                  <a:lnTo>
                    <a:pt x="0" y="3"/>
                  </a:lnTo>
                  <a:lnTo>
                    <a:pt x="1" y="1"/>
                  </a:lnTo>
                  <a:lnTo>
                    <a:pt x="3" y="1"/>
                  </a:lnTo>
                  <a:lnTo>
                    <a:pt x="3" y="1"/>
                  </a:lnTo>
                  <a:lnTo>
                    <a:pt x="5" y="0"/>
                  </a:lnTo>
                  <a:lnTo>
                    <a:pt x="5" y="0"/>
                  </a:lnTo>
                  <a:lnTo>
                    <a:pt x="8" y="1"/>
                  </a:lnTo>
                  <a:lnTo>
                    <a:pt x="8" y="3"/>
                  </a:lnTo>
                  <a:lnTo>
                    <a:pt x="8" y="1"/>
                  </a:lnTo>
                  <a:lnTo>
                    <a:pt x="8" y="1"/>
                  </a:lnTo>
                  <a:lnTo>
                    <a:pt x="10" y="3"/>
                  </a:lnTo>
                  <a:lnTo>
                    <a:pt x="10" y="3"/>
                  </a:lnTo>
                  <a:lnTo>
                    <a:pt x="12" y="5"/>
                  </a:lnTo>
                  <a:lnTo>
                    <a:pt x="10" y="7"/>
                  </a:lnTo>
                  <a:lnTo>
                    <a:pt x="10" y="7"/>
                  </a:lnTo>
                  <a:lnTo>
                    <a:pt x="8" y="8"/>
                  </a:lnTo>
                  <a:lnTo>
                    <a:pt x="8" y="8"/>
                  </a:lnTo>
                  <a:lnTo>
                    <a:pt x="7" y="8"/>
                  </a:lnTo>
                  <a:lnTo>
                    <a:pt x="7" y="8"/>
                  </a:lnTo>
                  <a:lnTo>
                    <a:pt x="3" y="8"/>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32" name="Freeform 617"/>
            <p:cNvSpPr>
              <a:spLocks/>
            </p:cNvSpPr>
            <p:nvPr/>
          </p:nvSpPr>
          <p:spPr bwMode="auto">
            <a:xfrm>
              <a:off x="2790826" y="2118060"/>
              <a:ext cx="11113" cy="11112"/>
            </a:xfrm>
            <a:custGeom>
              <a:avLst/>
              <a:gdLst>
                <a:gd name="T0" fmla="*/ 4 w 7"/>
                <a:gd name="T1" fmla="*/ 7 h 7"/>
                <a:gd name="T2" fmla="*/ 2 w 7"/>
                <a:gd name="T3" fmla="*/ 7 h 7"/>
                <a:gd name="T4" fmla="*/ 2 w 7"/>
                <a:gd name="T5" fmla="*/ 7 h 7"/>
                <a:gd name="T6" fmla="*/ 0 w 7"/>
                <a:gd name="T7" fmla="*/ 7 h 7"/>
                <a:gd name="T8" fmla="*/ 0 w 7"/>
                <a:gd name="T9" fmla="*/ 7 h 7"/>
                <a:gd name="T10" fmla="*/ 0 w 7"/>
                <a:gd name="T11" fmla="*/ 5 h 7"/>
                <a:gd name="T12" fmla="*/ 0 w 7"/>
                <a:gd name="T13" fmla="*/ 5 h 7"/>
                <a:gd name="T14" fmla="*/ 0 w 7"/>
                <a:gd name="T15" fmla="*/ 4 h 7"/>
                <a:gd name="T16" fmla="*/ 0 w 7"/>
                <a:gd name="T17" fmla="*/ 4 h 7"/>
                <a:gd name="T18" fmla="*/ 0 w 7"/>
                <a:gd name="T19" fmla="*/ 2 h 7"/>
                <a:gd name="T20" fmla="*/ 2 w 7"/>
                <a:gd name="T21" fmla="*/ 0 h 7"/>
                <a:gd name="T22" fmla="*/ 2 w 7"/>
                <a:gd name="T23" fmla="*/ 0 h 7"/>
                <a:gd name="T24" fmla="*/ 4 w 7"/>
                <a:gd name="T25" fmla="*/ 2 h 7"/>
                <a:gd name="T26" fmla="*/ 4 w 7"/>
                <a:gd name="T27" fmla="*/ 2 h 7"/>
                <a:gd name="T28" fmla="*/ 6 w 7"/>
                <a:gd name="T29" fmla="*/ 2 h 7"/>
                <a:gd name="T30" fmla="*/ 6 w 7"/>
                <a:gd name="T31" fmla="*/ 2 h 7"/>
                <a:gd name="T32" fmla="*/ 7 w 7"/>
                <a:gd name="T33" fmla="*/ 4 h 7"/>
                <a:gd name="T34" fmla="*/ 7 w 7"/>
                <a:gd name="T35" fmla="*/ 4 h 7"/>
                <a:gd name="T36" fmla="*/ 6 w 7"/>
                <a:gd name="T37" fmla="*/ 5 h 7"/>
                <a:gd name="T38" fmla="*/ 6 w 7"/>
                <a:gd name="T39" fmla="*/ 5 h 7"/>
                <a:gd name="T40" fmla="*/ 6 w 7"/>
                <a:gd name="T41" fmla="*/ 5 h 7"/>
                <a:gd name="T42" fmla="*/ 6 w 7"/>
                <a:gd name="T43" fmla="*/ 7 h 7"/>
                <a:gd name="T44" fmla="*/ 6 w 7"/>
                <a:gd name="T45" fmla="*/ 7 h 7"/>
                <a:gd name="T46" fmla="*/ 4 w 7"/>
                <a:gd name="T47" fmla="*/ 7 h 7"/>
                <a:gd name="T48" fmla="*/ 4 w 7"/>
                <a:gd name="T4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7">
                  <a:moveTo>
                    <a:pt x="4" y="7"/>
                  </a:moveTo>
                  <a:lnTo>
                    <a:pt x="2" y="7"/>
                  </a:lnTo>
                  <a:lnTo>
                    <a:pt x="2" y="7"/>
                  </a:lnTo>
                  <a:lnTo>
                    <a:pt x="0" y="7"/>
                  </a:lnTo>
                  <a:lnTo>
                    <a:pt x="0" y="7"/>
                  </a:lnTo>
                  <a:lnTo>
                    <a:pt x="0" y="5"/>
                  </a:lnTo>
                  <a:lnTo>
                    <a:pt x="0" y="5"/>
                  </a:lnTo>
                  <a:lnTo>
                    <a:pt x="0" y="4"/>
                  </a:lnTo>
                  <a:lnTo>
                    <a:pt x="0" y="4"/>
                  </a:lnTo>
                  <a:lnTo>
                    <a:pt x="0" y="2"/>
                  </a:lnTo>
                  <a:lnTo>
                    <a:pt x="2" y="0"/>
                  </a:lnTo>
                  <a:lnTo>
                    <a:pt x="2" y="0"/>
                  </a:lnTo>
                  <a:lnTo>
                    <a:pt x="4" y="2"/>
                  </a:lnTo>
                  <a:lnTo>
                    <a:pt x="4" y="2"/>
                  </a:lnTo>
                  <a:lnTo>
                    <a:pt x="6" y="2"/>
                  </a:lnTo>
                  <a:lnTo>
                    <a:pt x="6" y="2"/>
                  </a:lnTo>
                  <a:lnTo>
                    <a:pt x="7" y="4"/>
                  </a:lnTo>
                  <a:lnTo>
                    <a:pt x="7" y="4"/>
                  </a:lnTo>
                  <a:lnTo>
                    <a:pt x="6" y="5"/>
                  </a:lnTo>
                  <a:lnTo>
                    <a:pt x="6" y="5"/>
                  </a:lnTo>
                  <a:lnTo>
                    <a:pt x="6" y="5"/>
                  </a:lnTo>
                  <a:lnTo>
                    <a:pt x="6" y="7"/>
                  </a:lnTo>
                  <a:lnTo>
                    <a:pt x="6" y="7"/>
                  </a:lnTo>
                  <a:lnTo>
                    <a:pt x="4" y="7"/>
                  </a:lnTo>
                  <a:lnTo>
                    <a:pt x="4"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33" name="Freeform 618"/>
            <p:cNvSpPr>
              <a:spLocks/>
            </p:cNvSpPr>
            <p:nvPr/>
          </p:nvSpPr>
          <p:spPr bwMode="auto">
            <a:xfrm>
              <a:off x="2411414" y="1962485"/>
              <a:ext cx="22225" cy="11112"/>
            </a:xfrm>
            <a:custGeom>
              <a:avLst/>
              <a:gdLst>
                <a:gd name="T0" fmla="*/ 3 w 14"/>
                <a:gd name="T1" fmla="*/ 7 h 7"/>
                <a:gd name="T2" fmla="*/ 3 w 14"/>
                <a:gd name="T3" fmla="*/ 7 h 7"/>
                <a:gd name="T4" fmla="*/ 2 w 14"/>
                <a:gd name="T5" fmla="*/ 7 h 7"/>
                <a:gd name="T6" fmla="*/ 2 w 14"/>
                <a:gd name="T7" fmla="*/ 7 h 7"/>
                <a:gd name="T8" fmla="*/ 0 w 14"/>
                <a:gd name="T9" fmla="*/ 5 h 7"/>
                <a:gd name="T10" fmla="*/ 0 w 14"/>
                <a:gd name="T11" fmla="*/ 5 h 7"/>
                <a:gd name="T12" fmla="*/ 0 w 14"/>
                <a:gd name="T13" fmla="*/ 4 h 7"/>
                <a:gd name="T14" fmla="*/ 0 w 14"/>
                <a:gd name="T15" fmla="*/ 4 h 7"/>
                <a:gd name="T16" fmla="*/ 3 w 14"/>
                <a:gd name="T17" fmla="*/ 2 h 7"/>
                <a:gd name="T18" fmla="*/ 3 w 14"/>
                <a:gd name="T19" fmla="*/ 2 h 7"/>
                <a:gd name="T20" fmla="*/ 5 w 14"/>
                <a:gd name="T21" fmla="*/ 2 h 7"/>
                <a:gd name="T22" fmla="*/ 5 w 14"/>
                <a:gd name="T23" fmla="*/ 2 h 7"/>
                <a:gd name="T24" fmla="*/ 7 w 14"/>
                <a:gd name="T25" fmla="*/ 0 h 7"/>
                <a:gd name="T26" fmla="*/ 7 w 14"/>
                <a:gd name="T27" fmla="*/ 0 h 7"/>
                <a:gd name="T28" fmla="*/ 9 w 14"/>
                <a:gd name="T29" fmla="*/ 0 h 7"/>
                <a:gd name="T30" fmla="*/ 9 w 14"/>
                <a:gd name="T31" fmla="*/ 0 h 7"/>
                <a:gd name="T32" fmla="*/ 10 w 14"/>
                <a:gd name="T33" fmla="*/ 2 h 7"/>
                <a:gd name="T34" fmla="*/ 10 w 14"/>
                <a:gd name="T35" fmla="*/ 2 h 7"/>
                <a:gd name="T36" fmla="*/ 12 w 14"/>
                <a:gd name="T37" fmla="*/ 2 h 7"/>
                <a:gd name="T38" fmla="*/ 14 w 14"/>
                <a:gd name="T39" fmla="*/ 4 h 7"/>
                <a:gd name="T40" fmla="*/ 14 w 14"/>
                <a:gd name="T41" fmla="*/ 4 h 7"/>
                <a:gd name="T42" fmla="*/ 12 w 14"/>
                <a:gd name="T43" fmla="*/ 5 h 7"/>
                <a:gd name="T44" fmla="*/ 12 w 14"/>
                <a:gd name="T45" fmla="*/ 5 h 7"/>
                <a:gd name="T46" fmla="*/ 9 w 14"/>
                <a:gd name="T47" fmla="*/ 7 h 7"/>
                <a:gd name="T48" fmla="*/ 9 w 14"/>
                <a:gd name="T49" fmla="*/ 7 h 7"/>
                <a:gd name="T50" fmla="*/ 5 w 14"/>
                <a:gd name="T51" fmla="*/ 7 h 7"/>
                <a:gd name="T52" fmla="*/ 5 w 14"/>
                <a:gd name="T53" fmla="*/ 7 h 7"/>
                <a:gd name="T54" fmla="*/ 3 w 14"/>
                <a:gd name="T55" fmla="*/ 7 h 7"/>
                <a:gd name="T56" fmla="*/ 3 w 14"/>
                <a:gd name="T57" fmla="*/ 7 h 7"/>
                <a:gd name="T58" fmla="*/ 3 w 14"/>
                <a:gd name="T5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7">
                  <a:moveTo>
                    <a:pt x="3" y="7"/>
                  </a:moveTo>
                  <a:lnTo>
                    <a:pt x="3" y="7"/>
                  </a:lnTo>
                  <a:lnTo>
                    <a:pt x="2" y="7"/>
                  </a:lnTo>
                  <a:lnTo>
                    <a:pt x="2" y="7"/>
                  </a:lnTo>
                  <a:lnTo>
                    <a:pt x="0" y="5"/>
                  </a:lnTo>
                  <a:lnTo>
                    <a:pt x="0" y="5"/>
                  </a:lnTo>
                  <a:lnTo>
                    <a:pt x="0" y="4"/>
                  </a:lnTo>
                  <a:lnTo>
                    <a:pt x="0" y="4"/>
                  </a:lnTo>
                  <a:lnTo>
                    <a:pt x="3" y="2"/>
                  </a:lnTo>
                  <a:lnTo>
                    <a:pt x="3" y="2"/>
                  </a:lnTo>
                  <a:lnTo>
                    <a:pt x="5" y="2"/>
                  </a:lnTo>
                  <a:lnTo>
                    <a:pt x="5" y="2"/>
                  </a:lnTo>
                  <a:lnTo>
                    <a:pt x="7" y="0"/>
                  </a:lnTo>
                  <a:lnTo>
                    <a:pt x="7" y="0"/>
                  </a:lnTo>
                  <a:lnTo>
                    <a:pt x="9" y="0"/>
                  </a:lnTo>
                  <a:lnTo>
                    <a:pt x="9" y="0"/>
                  </a:lnTo>
                  <a:lnTo>
                    <a:pt x="10" y="2"/>
                  </a:lnTo>
                  <a:lnTo>
                    <a:pt x="10" y="2"/>
                  </a:lnTo>
                  <a:lnTo>
                    <a:pt x="12" y="2"/>
                  </a:lnTo>
                  <a:lnTo>
                    <a:pt x="14" y="4"/>
                  </a:lnTo>
                  <a:lnTo>
                    <a:pt x="14" y="4"/>
                  </a:lnTo>
                  <a:lnTo>
                    <a:pt x="12" y="5"/>
                  </a:lnTo>
                  <a:lnTo>
                    <a:pt x="12" y="5"/>
                  </a:lnTo>
                  <a:lnTo>
                    <a:pt x="9" y="7"/>
                  </a:lnTo>
                  <a:lnTo>
                    <a:pt x="9" y="7"/>
                  </a:lnTo>
                  <a:lnTo>
                    <a:pt x="5" y="7"/>
                  </a:lnTo>
                  <a:lnTo>
                    <a:pt x="5" y="7"/>
                  </a:lnTo>
                  <a:lnTo>
                    <a:pt x="3" y="7"/>
                  </a:lnTo>
                  <a:lnTo>
                    <a:pt x="3" y="7"/>
                  </a:lnTo>
                  <a:lnTo>
                    <a:pt x="3" y="7"/>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34" name="Freeform 619"/>
            <p:cNvSpPr>
              <a:spLocks/>
            </p:cNvSpPr>
            <p:nvPr/>
          </p:nvSpPr>
          <p:spPr bwMode="auto">
            <a:xfrm>
              <a:off x="2411414" y="1962485"/>
              <a:ext cx="22225" cy="11112"/>
            </a:xfrm>
            <a:custGeom>
              <a:avLst/>
              <a:gdLst>
                <a:gd name="T0" fmla="*/ 3 w 14"/>
                <a:gd name="T1" fmla="*/ 7 h 7"/>
                <a:gd name="T2" fmla="*/ 3 w 14"/>
                <a:gd name="T3" fmla="*/ 7 h 7"/>
                <a:gd name="T4" fmla="*/ 2 w 14"/>
                <a:gd name="T5" fmla="*/ 7 h 7"/>
                <a:gd name="T6" fmla="*/ 2 w 14"/>
                <a:gd name="T7" fmla="*/ 7 h 7"/>
                <a:gd name="T8" fmla="*/ 0 w 14"/>
                <a:gd name="T9" fmla="*/ 5 h 7"/>
                <a:gd name="T10" fmla="*/ 0 w 14"/>
                <a:gd name="T11" fmla="*/ 5 h 7"/>
                <a:gd name="T12" fmla="*/ 0 w 14"/>
                <a:gd name="T13" fmla="*/ 4 h 7"/>
                <a:gd name="T14" fmla="*/ 0 w 14"/>
                <a:gd name="T15" fmla="*/ 4 h 7"/>
                <a:gd name="T16" fmla="*/ 3 w 14"/>
                <a:gd name="T17" fmla="*/ 2 h 7"/>
                <a:gd name="T18" fmla="*/ 3 w 14"/>
                <a:gd name="T19" fmla="*/ 2 h 7"/>
                <a:gd name="T20" fmla="*/ 5 w 14"/>
                <a:gd name="T21" fmla="*/ 2 h 7"/>
                <a:gd name="T22" fmla="*/ 5 w 14"/>
                <a:gd name="T23" fmla="*/ 2 h 7"/>
                <a:gd name="T24" fmla="*/ 7 w 14"/>
                <a:gd name="T25" fmla="*/ 0 h 7"/>
                <a:gd name="T26" fmla="*/ 7 w 14"/>
                <a:gd name="T27" fmla="*/ 0 h 7"/>
                <a:gd name="T28" fmla="*/ 9 w 14"/>
                <a:gd name="T29" fmla="*/ 0 h 7"/>
                <a:gd name="T30" fmla="*/ 9 w 14"/>
                <a:gd name="T31" fmla="*/ 0 h 7"/>
                <a:gd name="T32" fmla="*/ 10 w 14"/>
                <a:gd name="T33" fmla="*/ 2 h 7"/>
                <a:gd name="T34" fmla="*/ 10 w 14"/>
                <a:gd name="T35" fmla="*/ 2 h 7"/>
                <a:gd name="T36" fmla="*/ 12 w 14"/>
                <a:gd name="T37" fmla="*/ 2 h 7"/>
                <a:gd name="T38" fmla="*/ 14 w 14"/>
                <a:gd name="T39" fmla="*/ 4 h 7"/>
                <a:gd name="T40" fmla="*/ 14 w 14"/>
                <a:gd name="T41" fmla="*/ 4 h 7"/>
                <a:gd name="T42" fmla="*/ 12 w 14"/>
                <a:gd name="T43" fmla="*/ 5 h 7"/>
                <a:gd name="T44" fmla="*/ 12 w 14"/>
                <a:gd name="T45" fmla="*/ 5 h 7"/>
                <a:gd name="T46" fmla="*/ 9 w 14"/>
                <a:gd name="T47" fmla="*/ 7 h 7"/>
                <a:gd name="T48" fmla="*/ 9 w 14"/>
                <a:gd name="T49" fmla="*/ 7 h 7"/>
                <a:gd name="T50" fmla="*/ 5 w 14"/>
                <a:gd name="T51" fmla="*/ 7 h 7"/>
                <a:gd name="T52" fmla="*/ 5 w 14"/>
                <a:gd name="T53" fmla="*/ 7 h 7"/>
                <a:gd name="T54" fmla="*/ 3 w 14"/>
                <a:gd name="T55" fmla="*/ 7 h 7"/>
                <a:gd name="T56" fmla="*/ 3 w 14"/>
                <a:gd name="T57" fmla="*/ 7 h 7"/>
                <a:gd name="T58" fmla="*/ 3 w 14"/>
                <a:gd name="T5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7">
                  <a:moveTo>
                    <a:pt x="3" y="7"/>
                  </a:moveTo>
                  <a:lnTo>
                    <a:pt x="3" y="7"/>
                  </a:lnTo>
                  <a:lnTo>
                    <a:pt x="2" y="7"/>
                  </a:lnTo>
                  <a:lnTo>
                    <a:pt x="2" y="7"/>
                  </a:lnTo>
                  <a:lnTo>
                    <a:pt x="0" y="5"/>
                  </a:lnTo>
                  <a:lnTo>
                    <a:pt x="0" y="5"/>
                  </a:lnTo>
                  <a:lnTo>
                    <a:pt x="0" y="4"/>
                  </a:lnTo>
                  <a:lnTo>
                    <a:pt x="0" y="4"/>
                  </a:lnTo>
                  <a:lnTo>
                    <a:pt x="3" y="2"/>
                  </a:lnTo>
                  <a:lnTo>
                    <a:pt x="3" y="2"/>
                  </a:lnTo>
                  <a:lnTo>
                    <a:pt x="5" y="2"/>
                  </a:lnTo>
                  <a:lnTo>
                    <a:pt x="5" y="2"/>
                  </a:lnTo>
                  <a:lnTo>
                    <a:pt x="7" y="0"/>
                  </a:lnTo>
                  <a:lnTo>
                    <a:pt x="7" y="0"/>
                  </a:lnTo>
                  <a:lnTo>
                    <a:pt x="9" y="0"/>
                  </a:lnTo>
                  <a:lnTo>
                    <a:pt x="9" y="0"/>
                  </a:lnTo>
                  <a:lnTo>
                    <a:pt x="10" y="2"/>
                  </a:lnTo>
                  <a:lnTo>
                    <a:pt x="10" y="2"/>
                  </a:lnTo>
                  <a:lnTo>
                    <a:pt x="12" y="2"/>
                  </a:lnTo>
                  <a:lnTo>
                    <a:pt x="14" y="4"/>
                  </a:lnTo>
                  <a:lnTo>
                    <a:pt x="14" y="4"/>
                  </a:lnTo>
                  <a:lnTo>
                    <a:pt x="12" y="5"/>
                  </a:lnTo>
                  <a:lnTo>
                    <a:pt x="12" y="5"/>
                  </a:lnTo>
                  <a:lnTo>
                    <a:pt x="9" y="7"/>
                  </a:lnTo>
                  <a:lnTo>
                    <a:pt x="9" y="7"/>
                  </a:lnTo>
                  <a:lnTo>
                    <a:pt x="5" y="7"/>
                  </a:lnTo>
                  <a:lnTo>
                    <a:pt x="5" y="7"/>
                  </a:lnTo>
                  <a:lnTo>
                    <a:pt x="3" y="7"/>
                  </a:lnTo>
                  <a:lnTo>
                    <a:pt x="3" y="7"/>
                  </a:lnTo>
                  <a:lnTo>
                    <a:pt x="3" y="7"/>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35" name="Freeform 620"/>
            <p:cNvSpPr>
              <a:spLocks/>
            </p:cNvSpPr>
            <p:nvPr/>
          </p:nvSpPr>
          <p:spPr bwMode="auto">
            <a:xfrm>
              <a:off x="2397126" y="1864061"/>
              <a:ext cx="131763" cy="104775"/>
            </a:xfrm>
            <a:custGeom>
              <a:avLst/>
              <a:gdLst>
                <a:gd name="T0" fmla="*/ 11 w 83"/>
                <a:gd name="T1" fmla="*/ 66 h 66"/>
                <a:gd name="T2" fmla="*/ 7 w 83"/>
                <a:gd name="T3" fmla="*/ 64 h 66"/>
                <a:gd name="T4" fmla="*/ 7 w 83"/>
                <a:gd name="T5" fmla="*/ 62 h 66"/>
                <a:gd name="T6" fmla="*/ 11 w 83"/>
                <a:gd name="T7" fmla="*/ 61 h 66"/>
                <a:gd name="T8" fmla="*/ 11 w 83"/>
                <a:gd name="T9" fmla="*/ 59 h 66"/>
                <a:gd name="T10" fmla="*/ 9 w 83"/>
                <a:gd name="T11" fmla="*/ 54 h 66"/>
                <a:gd name="T12" fmla="*/ 9 w 83"/>
                <a:gd name="T13" fmla="*/ 52 h 66"/>
                <a:gd name="T14" fmla="*/ 9 w 83"/>
                <a:gd name="T15" fmla="*/ 50 h 66"/>
                <a:gd name="T16" fmla="*/ 6 w 83"/>
                <a:gd name="T17" fmla="*/ 47 h 66"/>
                <a:gd name="T18" fmla="*/ 2 w 83"/>
                <a:gd name="T19" fmla="*/ 42 h 66"/>
                <a:gd name="T20" fmla="*/ 2 w 83"/>
                <a:gd name="T21" fmla="*/ 38 h 66"/>
                <a:gd name="T22" fmla="*/ 2 w 83"/>
                <a:gd name="T23" fmla="*/ 36 h 66"/>
                <a:gd name="T24" fmla="*/ 0 w 83"/>
                <a:gd name="T25" fmla="*/ 31 h 66"/>
                <a:gd name="T26" fmla="*/ 0 w 83"/>
                <a:gd name="T27" fmla="*/ 28 h 66"/>
                <a:gd name="T28" fmla="*/ 0 w 83"/>
                <a:gd name="T29" fmla="*/ 23 h 66"/>
                <a:gd name="T30" fmla="*/ 0 w 83"/>
                <a:gd name="T31" fmla="*/ 18 h 66"/>
                <a:gd name="T32" fmla="*/ 2 w 83"/>
                <a:gd name="T33" fmla="*/ 14 h 66"/>
                <a:gd name="T34" fmla="*/ 6 w 83"/>
                <a:gd name="T35" fmla="*/ 12 h 66"/>
                <a:gd name="T36" fmla="*/ 7 w 83"/>
                <a:gd name="T37" fmla="*/ 12 h 66"/>
                <a:gd name="T38" fmla="*/ 11 w 83"/>
                <a:gd name="T39" fmla="*/ 14 h 66"/>
                <a:gd name="T40" fmla="*/ 9 w 83"/>
                <a:gd name="T41" fmla="*/ 11 h 66"/>
                <a:gd name="T42" fmla="*/ 9 w 83"/>
                <a:gd name="T43" fmla="*/ 6 h 66"/>
                <a:gd name="T44" fmla="*/ 12 w 83"/>
                <a:gd name="T45" fmla="*/ 4 h 66"/>
                <a:gd name="T46" fmla="*/ 29 w 83"/>
                <a:gd name="T47" fmla="*/ 0 h 66"/>
                <a:gd name="T48" fmla="*/ 48 w 83"/>
                <a:gd name="T49" fmla="*/ 2 h 66"/>
                <a:gd name="T50" fmla="*/ 50 w 83"/>
                <a:gd name="T51" fmla="*/ 4 h 66"/>
                <a:gd name="T52" fmla="*/ 59 w 83"/>
                <a:gd name="T53" fmla="*/ 6 h 66"/>
                <a:gd name="T54" fmla="*/ 62 w 83"/>
                <a:gd name="T55" fmla="*/ 6 h 66"/>
                <a:gd name="T56" fmla="*/ 72 w 83"/>
                <a:gd name="T57" fmla="*/ 6 h 66"/>
                <a:gd name="T58" fmla="*/ 83 w 83"/>
                <a:gd name="T59" fmla="*/ 11 h 66"/>
                <a:gd name="T60" fmla="*/ 79 w 83"/>
                <a:gd name="T61" fmla="*/ 19 h 66"/>
                <a:gd name="T62" fmla="*/ 71 w 83"/>
                <a:gd name="T63" fmla="*/ 26 h 66"/>
                <a:gd name="T64" fmla="*/ 65 w 83"/>
                <a:gd name="T65" fmla="*/ 31 h 66"/>
                <a:gd name="T66" fmla="*/ 65 w 83"/>
                <a:gd name="T67" fmla="*/ 33 h 66"/>
                <a:gd name="T68" fmla="*/ 57 w 83"/>
                <a:gd name="T69" fmla="*/ 42 h 66"/>
                <a:gd name="T70" fmla="*/ 50 w 83"/>
                <a:gd name="T71" fmla="*/ 43 h 66"/>
                <a:gd name="T72" fmla="*/ 38 w 83"/>
                <a:gd name="T73" fmla="*/ 42 h 66"/>
                <a:gd name="T74" fmla="*/ 33 w 83"/>
                <a:gd name="T75" fmla="*/ 43 h 66"/>
                <a:gd name="T76" fmla="*/ 29 w 83"/>
                <a:gd name="T77" fmla="*/ 43 h 66"/>
                <a:gd name="T78" fmla="*/ 31 w 83"/>
                <a:gd name="T79" fmla="*/ 43 h 66"/>
                <a:gd name="T80" fmla="*/ 33 w 83"/>
                <a:gd name="T81" fmla="*/ 45 h 66"/>
                <a:gd name="T82" fmla="*/ 36 w 83"/>
                <a:gd name="T83" fmla="*/ 50 h 66"/>
                <a:gd name="T84" fmla="*/ 31 w 83"/>
                <a:gd name="T85" fmla="*/ 57 h 66"/>
                <a:gd name="T86" fmla="*/ 29 w 83"/>
                <a:gd name="T87" fmla="*/ 61 h 66"/>
                <a:gd name="T88" fmla="*/ 23 w 83"/>
                <a:gd name="T89" fmla="*/ 64 h 66"/>
                <a:gd name="T90" fmla="*/ 16 w 83"/>
                <a:gd name="T91" fmla="*/ 66 h 66"/>
                <a:gd name="T92" fmla="*/ 14 w 83"/>
                <a:gd name="T9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 h="66">
                  <a:moveTo>
                    <a:pt x="12" y="66"/>
                  </a:moveTo>
                  <a:lnTo>
                    <a:pt x="12" y="66"/>
                  </a:lnTo>
                  <a:lnTo>
                    <a:pt x="11" y="66"/>
                  </a:lnTo>
                  <a:lnTo>
                    <a:pt x="9" y="66"/>
                  </a:lnTo>
                  <a:lnTo>
                    <a:pt x="9" y="66"/>
                  </a:lnTo>
                  <a:lnTo>
                    <a:pt x="7" y="64"/>
                  </a:lnTo>
                  <a:lnTo>
                    <a:pt x="7" y="64"/>
                  </a:lnTo>
                  <a:lnTo>
                    <a:pt x="7" y="62"/>
                  </a:lnTo>
                  <a:lnTo>
                    <a:pt x="7" y="62"/>
                  </a:lnTo>
                  <a:lnTo>
                    <a:pt x="9" y="61"/>
                  </a:lnTo>
                  <a:lnTo>
                    <a:pt x="9" y="61"/>
                  </a:lnTo>
                  <a:lnTo>
                    <a:pt x="11" y="61"/>
                  </a:lnTo>
                  <a:lnTo>
                    <a:pt x="11" y="61"/>
                  </a:lnTo>
                  <a:lnTo>
                    <a:pt x="11" y="59"/>
                  </a:lnTo>
                  <a:lnTo>
                    <a:pt x="11" y="59"/>
                  </a:lnTo>
                  <a:lnTo>
                    <a:pt x="9" y="57"/>
                  </a:lnTo>
                  <a:lnTo>
                    <a:pt x="9" y="57"/>
                  </a:lnTo>
                  <a:lnTo>
                    <a:pt x="9" y="54"/>
                  </a:lnTo>
                  <a:lnTo>
                    <a:pt x="9" y="54"/>
                  </a:lnTo>
                  <a:lnTo>
                    <a:pt x="9" y="54"/>
                  </a:lnTo>
                  <a:lnTo>
                    <a:pt x="9" y="52"/>
                  </a:lnTo>
                  <a:lnTo>
                    <a:pt x="9" y="52"/>
                  </a:lnTo>
                  <a:lnTo>
                    <a:pt x="9" y="50"/>
                  </a:lnTo>
                  <a:lnTo>
                    <a:pt x="9" y="50"/>
                  </a:lnTo>
                  <a:lnTo>
                    <a:pt x="7" y="49"/>
                  </a:lnTo>
                  <a:lnTo>
                    <a:pt x="6" y="47"/>
                  </a:lnTo>
                  <a:lnTo>
                    <a:pt x="6" y="47"/>
                  </a:lnTo>
                  <a:lnTo>
                    <a:pt x="4" y="45"/>
                  </a:lnTo>
                  <a:lnTo>
                    <a:pt x="4" y="45"/>
                  </a:lnTo>
                  <a:lnTo>
                    <a:pt x="2" y="42"/>
                  </a:lnTo>
                  <a:lnTo>
                    <a:pt x="2" y="42"/>
                  </a:lnTo>
                  <a:lnTo>
                    <a:pt x="2" y="42"/>
                  </a:lnTo>
                  <a:lnTo>
                    <a:pt x="2" y="38"/>
                  </a:lnTo>
                  <a:lnTo>
                    <a:pt x="2" y="38"/>
                  </a:lnTo>
                  <a:lnTo>
                    <a:pt x="2" y="36"/>
                  </a:lnTo>
                  <a:lnTo>
                    <a:pt x="2" y="36"/>
                  </a:lnTo>
                  <a:lnTo>
                    <a:pt x="2" y="35"/>
                  </a:lnTo>
                  <a:lnTo>
                    <a:pt x="2" y="35"/>
                  </a:lnTo>
                  <a:lnTo>
                    <a:pt x="0" y="31"/>
                  </a:lnTo>
                  <a:lnTo>
                    <a:pt x="0" y="31"/>
                  </a:lnTo>
                  <a:lnTo>
                    <a:pt x="0" y="28"/>
                  </a:lnTo>
                  <a:lnTo>
                    <a:pt x="0" y="28"/>
                  </a:lnTo>
                  <a:lnTo>
                    <a:pt x="0" y="24"/>
                  </a:lnTo>
                  <a:lnTo>
                    <a:pt x="0" y="24"/>
                  </a:lnTo>
                  <a:lnTo>
                    <a:pt x="0" y="23"/>
                  </a:lnTo>
                  <a:lnTo>
                    <a:pt x="0" y="23"/>
                  </a:lnTo>
                  <a:lnTo>
                    <a:pt x="0" y="18"/>
                  </a:lnTo>
                  <a:lnTo>
                    <a:pt x="0" y="18"/>
                  </a:lnTo>
                  <a:lnTo>
                    <a:pt x="2" y="16"/>
                  </a:lnTo>
                  <a:lnTo>
                    <a:pt x="2" y="14"/>
                  </a:lnTo>
                  <a:lnTo>
                    <a:pt x="2" y="14"/>
                  </a:lnTo>
                  <a:lnTo>
                    <a:pt x="6" y="12"/>
                  </a:lnTo>
                  <a:lnTo>
                    <a:pt x="6" y="12"/>
                  </a:lnTo>
                  <a:lnTo>
                    <a:pt x="6" y="12"/>
                  </a:lnTo>
                  <a:lnTo>
                    <a:pt x="6" y="12"/>
                  </a:lnTo>
                  <a:lnTo>
                    <a:pt x="7" y="12"/>
                  </a:lnTo>
                  <a:lnTo>
                    <a:pt x="7" y="12"/>
                  </a:lnTo>
                  <a:lnTo>
                    <a:pt x="9" y="12"/>
                  </a:lnTo>
                  <a:lnTo>
                    <a:pt x="9" y="12"/>
                  </a:lnTo>
                  <a:lnTo>
                    <a:pt x="11" y="14"/>
                  </a:lnTo>
                  <a:lnTo>
                    <a:pt x="11" y="14"/>
                  </a:lnTo>
                  <a:lnTo>
                    <a:pt x="9" y="11"/>
                  </a:lnTo>
                  <a:lnTo>
                    <a:pt x="9" y="11"/>
                  </a:lnTo>
                  <a:lnTo>
                    <a:pt x="9" y="9"/>
                  </a:lnTo>
                  <a:lnTo>
                    <a:pt x="9" y="6"/>
                  </a:lnTo>
                  <a:lnTo>
                    <a:pt x="9" y="6"/>
                  </a:lnTo>
                  <a:lnTo>
                    <a:pt x="11" y="4"/>
                  </a:lnTo>
                  <a:lnTo>
                    <a:pt x="12" y="4"/>
                  </a:lnTo>
                  <a:lnTo>
                    <a:pt x="12" y="4"/>
                  </a:lnTo>
                  <a:lnTo>
                    <a:pt x="18" y="0"/>
                  </a:lnTo>
                  <a:lnTo>
                    <a:pt x="18" y="0"/>
                  </a:lnTo>
                  <a:lnTo>
                    <a:pt x="29" y="0"/>
                  </a:lnTo>
                  <a:lnTo>
                    <a:pt x="29" y="0"/>
                  </a:lnTo>
                  <a:lnTo>
                    <a:pt x="38" y="0"/>
                  </a:lnTo>
                  <a:lnTo>
                    <a:pt x="48" y="2"/>
                  </a:lnTo>
                  <a:lnTo>
                    <a:pt x="48" y="2"/>
                  </a:lnTo>
                  <a:lnTo>
                    <a:pt x="50" y="4"/>
                  </a:lnTo>
                  <a:lnTo>
                    <a:pt x="50" y="4"/>
                  </a:lnTo>
                  <a:lnTo>
                    <a:pt x="57" y="6"/>
                  </a:lnTo>
                  <a:lnTo>
                    <a:pt x="57" y="6"/>
                  </a:lnTo>
                  <a:lnTo>
                    <a:pt x="59" y="6"/>
                  </a:lnTo>
                  <a:lnTo>
                    <a:pt x="59" y="6"/>
                  </a:lnTo>
                  <a:lnTo>
                    <a:pt x="62" y="6"/>
                  </a:lnTo>
                  <a:lnTo>
                    <a:pt x="62" y="6"/>
                  </a:lnTo>
                  <a:lnTo>
                    <a:pt x="65" y="6"/>
                  </a:lnTo>
                  <a:lnTo>
                    <a:pt x="65" y="6"/>
                  </a:lnTo>
                  <a:lnTo>
                    <a:pt x="72" y="6"/>
                  </a:lnTo>
                  <a:lnTo>
                    <a:pt x="79" y="7"/>
                  </a:lnTo>
                  <a:lnTo>
                    <a:pt x="79" y="7"/>
                  </a:lnTo>
                  <a:lnTo>
                    <a:pt x="83" y="11"/>
                  </a:lnTo>
                  <a:lnTo>
                    <a:pt x="83" y="14"/>
                  </a:lnTo>
                  <a:lnTo>
                    <a:pt x="83" y="14"/>
                  </a:lnTo>
                  <a:lnTo>
                    <a:pt x="79" y="19"/>
                  </a:lnTo>
                  <a:lnTo>
                    <a:pt x="76" y="23"/>
                  </a:lnTo>
                  <a:lnTo>
                    <a:pt x="76" y="23"/>
                  </a:lnTo>
                  <a:lnTo>
                    <a:pt x="71" y="26"/>
                  </a:lnTo>
                  <a:lnTo>
                    <a:pt x="67" y="28"/>
                  </a:lnTo>
                  <a:lnTo>
                    <a:pt x="67" y="28"/>
                  </a:lnTo>
                  <a:lnTo>
                    <a:pt x="65" y="31"/>
                  </a:lnTo>
                  <a:lnTo>
                    <a:pt x="65" y="31"/>
                  </a:lnTo>
                  <a:lnTo>
                    <a:pt x="65" y="33"/>
                  </a:lnTo>
                  <a:lnTo>
                    <a:pt x="65" y="33"/>
                  </a:lnTo>
                  <a:lnTo>
                    <a:pt x="65" y="33"/>
                  </a:lnTo>
                  <a:lnTo>
                    <a:pt x="62" y="38"/>
                  </a:lnTo>
                  <a:lnTo>
                    <a:pt x="57" y="42"/>
                  </a:lnTo>
                  <a:lnTo>
                    <a:pt x="57" y="42"/>
                  </a:lnTo>
                  <a:lnTo>
                    <a:pt x="50" y="43"/>
                  </a:lnTo>
                  <a:lnTo>
                    <a:pt x="50" y="43"/>
                  </a:lnTo>
                  <a:lnTo>
                    <a:pt x="47" y="43"/>
                  </a:lnTo>
                  <a:lnTo>
                    <a:pt x="47" y="43"/>
                  </a:lnTo>
                  <a:lnTo>
                    <a:pt x="38" y="42"/>
                  </a:lnTo>
                  <a:lnTo>
                    <a:pt x="38" y="42"/>
                  </a:lnTo>
                  <a:lnTo>
                    <a:pt x="38" y="42"/>
                  </a:lnTo>
                  <a:lnTo>
                    <a:pt x="33" y="43"/>
                  </a:lnTo>
                  <a:lnTo>
                    <a:pt x="33" y="43"/>
                  </a:lnTo>
                  <a:lnTo>
                    <a:pt x="29" y="43"/>
                  </a:lnTo>
                  <a:lnTo>
                    <a:pt x="29" y="43"/>
                  </a:lnTo>
                  <a:lnTo>
                    <a:pt x="29" y="43"/>
                  </a:lnTo>
                  <a:lnTo>
                    <a:pt x="29" y="43"/>
                  </a:lnTo>
                  <a:lnTo>
                    <a:pt x="31" y="43"/>
                  </a:lnTo>
                  <a:lnTo>
                    <a:pt x="31" y="43"/>
                  </a:lnTo>
                  <a:lnTo>
                    <a:pt x="33" y="45"/>
                  </a:lnTo>
                  <a:lnTo>
                    <a:pt x="33" y="45"/>
                  </a:lnTo>
                  <a:lnTo>
                    <a:pt x="35" y="47"/>
                  </a:lnTo>
                  <a:lnTo>
                    <a:pt x="35" y="47"/>
                  </a:lnTo>
                  <a:lnTo>
                    <a:pt x="36" y="50"/>
                  </a:lnTo>
                  <a:lnTo>
                    <a:pt x="35" y="55"/>
                  </a:lnTo>
                  <a:lnTo>
                    <a:pt x="35" y="55"/>
                  </a:lnTo>
                  <a:lnTo>
                    <a:pt x="31" y="57"/>
                  </a:lnTo>
                  <a:lnTo>
                    <a:pt x="31" y="57"/>
                  </a:lnTo>
                  <a:lnTo>
                    <a:pt x="29" y="61"/>
                  </a:lnTo>
                  <a:lnTo>
                    <a:pt x="29" y="61"/>
                  </a:lnTo>
                  <a:lnTo>
                    <a:pt x="26" y="62"/>
                  </a:lnTo>
                  <a:lnTo>
                    <a:pt x="23" y="64"/>
                  </a:lnTo>
                  <a:lnTo>
                    <a:pt x="23" y="64"/>
                  </a:lnTo>
                  <a:lnTo>
                    <a:pt x="18" y="66"/>
                  </a:lnTo>
                  <a:lnTo>
                    <a:pt x="18" y="66"/>
                  </a:lnTo>
                  <a:lnTo>
                    <a:pt x="16" y="66"/>
                  </a:lnTo>
                  <a:lnTo>
                    <a:pt x="16" y="66"/>
                  </a:lnTo>
                  <a:lnTo>
                    <a:pt x="14" y="66"/>
                  </a:lnTo>
                  <a:lnTo>
                    <a:pt x="14" y="66"/>
                  </a:lnTo>
                  <a:lnTo>
                    <a:pt x="14" y="66"/>
                  </a:lnTo>
                  <a:lnTo>
                    <a:pt x="12" y="66"/>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36" name="Freeform 621"/>
            <p:cNvSpPr>
              <a:spLocks/>
            </p:cNvSpPr>
            <p:nvPr/>
          </p:nvSpPr>
          <p:spPr bwMode="auto">
            <a:xfrm>
              <a:off x="2397126" y="1864061"/>
              <a:ext cx="131763" cy="104775"/>
            </a:xfrm>
            <a:custGeom>
              <a:avLst/>
              <a:gdLst>
                <a:gd name="T0" fmla="*/ 11 w 83"/>
                <a:gd name="T1" fmla="*/ 66 h 66"/>
                <a:gd name="T2" fmla="*/ 7 w 83"/>
                <a:gd name="T3" fmla="*/ 64 h 66"/>
                <a:gd name="T4" fmla="*/ 7 w 83"/>
                <a:gd name="T5" fmla="*/ 62 h 66"/>
                <a:gd name="T6" fmla="*/ 11 w 83"/>
                <a:gd name="T7" fmla="*/ 61 h 66"/>
                <a:gd name="T8" fmla="*/ 11 w 83"/>
                <a:gd name="T9" fmla="*/ 59 h 66"/>
                <a:gd name="T10" fmla="*/ 9 w 83"/>
                <a:gd name="T11" fmla="*/ 54 h 66"/>
                <a:gd name="T12" fmla="*/ 9 w 83"/>
                <a:gd name="T13" fmla="*/ 52 h 66"/>
                <a:gd name="T14" fmla="*/ 9 w 83"/>
                <a:gd name="T15" fmla="*/ 50 h 66"/>
                <a:gd name="T16" fmla="*/ 6 w 83"/>
                <a:gd name="T17" fmla="*/ 47 h 66"/>
                <a:gd name="T18" fmla="*/ 2 w 83"/>
                <a:gd name="T19" fmla="*/ 42 h 66"/>
                <a:gd name="T20" fmla="*/ 2 w 83"/>
                <a:gd name="T21" fmla="*/ 38 h 66"/>
                <a:gd name="T22" fmla="*/ 2 w 83"/>
                <a:gd name="T23" fmla="*/ 36 h 66"/>
                <a:gd name="T24" fmla="*/ 0 w 83"/>
                <a:gd name="T25" fmla="*/ 31 h 66"/>
                <a:gd name="T26" fmla="*/ 0 w 83"/>
                <a:gd name="T27" fmla="*/ 28 h 66"/>
                <a:gd name="T28" fmla="*/ 0 w 83"/>
                <a:gd name="T29" fmla="*/ 23 h 66"/>
                <a:gd name="T30" fmla="*/ 0 w 83"/>
                <a:gd name="T31" fmla="*/ 18 h 66"/>
                <a:gd name="T32" fmla="*/ 2 w 83"/>
                <a:gd name="T33" fmla="*/ 14 h 66"/>
                <a:gd name="T34" fmla="*/ 6 w 83"/>
                <a:gd name="T35" fmla="*/ 12 h 66"/>
                <a:gd name="T36" fmla="*/ 7 w 83"/>
                <a:gd name="T37" fmla="*/ 12 h 66"/>
                <a:gd name="T38" fmla="*/ 11 w 83"/>
                <a:gd name="T39" fmla="*/ 14 h 66"/>
                <a:gd name="T40" fmla="*/ 9 w 83"/>
                <a:gd name="T41" fmla="*/ 11 h 66"/>
                <a:gd name="T42" fmla="*/ 9 w 83"/>
                <a:gd name="T43" fmla="*/ 6 h 66"/>
                <a:gd name="T44" fmla="*/ 12 w 83"/>
                <a:gd name="T45" fmla="*/ 4 h 66"/>
                <a:gd name="T46" fmla="*/ 29 w 83"/>
                <a:gd name="T47" fmla="*/ 0 h 66"/>
                <a:gd name="T48" fmla="*/ 48 w 83"/>
                <a:gd name="T49" fmla="*/ 2 h 66"/>
                <a:gd name="T50" fmla="*/ 50 w 83"/>
                <a:gd name="T51" fmla="*/ 4 h 66"/>
                <a:gd name="T52" fmla="*/ 59 w 83"/>
                <a:gd name="T53" fmla="*/ 6 h 66"/>
                <a:gd name="T54" fmla="*/ 62 w 83"/>
                <a:gd name="T55" fmla="*/ 6 h 66"/>
                <a:gd name="T56" fmla="*/ 72 w 83"/>
                <a:gd name="T57" fmla="*/ 6 h 66"/>
                <a:gd name="T58" fmla="*/ 83 w 83"/>
                <a:gd name="T59" fmla="*/ 11 h 66"/>
                <a:gd name="T60" fmla="*/ 79 w 83"/>
                <a:gd name="T61" fmla="*/ 19 h 66"/>
                <a:gd name="T62" fmla="*/ 71 w 83"/>
                <a:gd name="T63" fmla="*/ 26 h 66"/>
                <a:gd name="T64" fmla="*/ 65 w 83"/>
                <a:gd name="T65" fmla="*/ 31 h 66"/>
                <a:gd name="T66" fmla="*/ 65 w 83"/>
                <a:gd name="T67" fmla="*/ 33 h 66"/>
                <a:gd name="T68" fmla="*/ 57 w 83"/>
                <a:gd name="T69" fmla="*/ 42 h 66"/>
                <a:gd name="T70" fmla="*/ 50 w 83"/>
                <a:gd name="T71" fmla="*/ 43 h 66"/>
                <a:gd name="T72" fmla="*/ 38 w 83"/>
                <a:gd name="T73" fmla="*/ 42 h 66"/>
                <a:gd name="T74" fmla="*/ 33 w 83"/>
                <a:gd name="T75" fmla="*/ 43 h 66"/>
                <a:gd name="T76" fmla="*/ 29 w 83"/>
                <a:gd name="T77" fmla="*/ 43 h 66"/>
                <a:gd name="T78" fmla="*/ 31 w 83"/>
                <a:gd name="T79" fmla="*/ 43 h 66"/>
                <a:gd name="T80" fmla="*/ 33 w 83"/>
                <a:gd name="T81" fmla="*/ 45 h 66"/>
                <a:gd name="T82" fmla="*/ 36 w 83"/>
                <a:gd name="T83" fmla="*/ 50 h 66"/>
                <a:gd name="T84" fmla="*/ 31 w 83"/>
                <a:gd name="T85" fmla="*/ 57 h 66"/>
                <a:gd name="T86" fmla="*/ 29 w 83"/>
                <a:gd name="T87" fmla="*/ 61 h 66"/>
                <a:gd name="T88" fmla="*/ 23 w 83"/>
                <a:gd name="T89" fmla="*/ 64 h 66"/>
                <a:gd name="T90" fmla="*/ 16 w 83"/>
                <a:gd name="T91" fmla="*/ 66 h 66"/>
                <a:gd name="T92" fmla="*/ 14 w 83"/>
                <a:gd name="T9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 h="66">
                  <a:moveTo>
                    <a:pt x="12" y="66"/>
                  </a:moveTo>
                  <a:lnTo>
                    <a:pt x="12" y="66"/>
                  </a:lnTo>
                  <a:lnTo>
                    <a:pt x="11" y="66"/>
                  </a:lnTo>
                  <a:lnTo>
                    <a:pt x="9" y="66"/>
                  </a:lnTo>
                  <a:lnTo>
                    <a:pt x="9" y="66"/>
                  </a:lnTo>
                  <a:lnTo>
                    <a:pt x="7" y="64"/>
                  </a:lnTo>
                  <a:lnTo>
                    <a:pt x="7" y="64"/>
                  </a:lnTo>
                  <a:lnTo>
                    <a:pt x="7" y="62"/>
                  </a:lnTo>
                  <a:lnTo>
                    <a:pt x="7" y="62"/>
                  </a:lnTo>
                  <a:lnTo>
                    <a:pt x="9" y="61"/>
                  </a:lnTo>
                  <a:lnTo>
                    <a:pt x="9" y="61"/>
                  </a:lnTo>
                  <a:lnTo>
                    <a:pt x="11" y="61"/>
                  </a:lnTo>
                  <a:lnTo>
                    <a:pt x="11" y="61"/>
                  </a:lnTo>
                  <a:lnTo>
                    <a:pt x="11" y="59"/>
                  </a:lnTo>
                  <a:lnTo>
                    <a:pt x="11" y="59"/>
                  </a:lnTo>
                  <a:lnTo>
                    <a:pt x="9" y="57"/>
                  </a:lnTo>
                  <a:lnTo>
                    <a:pt x="9" y="57"/>
                  </a:lnTo>
                  <a:lnTo>
                    <a:pt x="9" y="54"/>
                  </a:lnTo>
                  <a:lnTo>
                    <a:pt x="9" y="54"/>
                  </a:lnTo>
                  <a:lnTo>
                    <a:pt x="9" y="54"/>
                  </a:lnTo>
                  <a:lnTo>
                    <a:pt x="9" y="52"/>
                  </a:lnTo>
                  <a:lnTo>
                    <a:pt x="9" y="52"/>
                  </a:lnTo>
                  <a:lnTo>
                    <a:pt x="9" y="50"/>
                  </a:lnTo>
                  <a:lnTo>
                    <a:pt x="9" y="50"/>
                  </a:lnTo>
                  <a:lnTo>
                    <a:pt x="7" y="49"/>
                  </a:lnTo>
                  <a:lnTo>
                    <a:pt x="6" y="47"/>
                  </a:lnTo>
                  <a:lnTo>
                    <a:pt x="6" y="47"/>
                  </a:lnTo>
                  <a:lnTo>
                    <a:pt x="4" y="45"/>
                  </a:lnTo>
                  <a:lnTo>
                    <a:pt x="4" y="45"/>
                  </a:lnTo>
                  <a:lnTo>
                    <a:pt x="2" y="42"/>
                  </a:lnTo>
                  <a:lnTo>
                    <a:pt x="2" y="42"/>
                  </a:lnTo>
                  <a:lnTo>
                    <a:pt x="2" y="42"/>
                  </a:lnTo>
                  <a:lnTo>
                    <a:pt x="2" y="38"/>
                  </a:lnTo>
                  <a:lnTo>
                    <a:pt x="2" y="38"/>
                  </a:lnTo>
                  <a:lnTo>
                    <a:pt x="2" y="36"/>
                  </a:lnTo>
                  <a:lnTo>
                    <a:pt x="2" y="36"/>
                  </a:lnTo>
                  <a:lnTo>
                    <a:pt x="2" y="35"/>
                  </a:lnTo>
                  <a:lnTo>
                    <a:pt x="2" y="35"/>
                  </a:lnTo>
                  <a:lnTo>
                    <a:pt x="0" y="31"/>
                  </a:lnTo>
                  <a:lnTo>
                    <a:pt x="0" y="31"/>
                  </a:lnTo>
                  <a:lnTo>
                    <a:pt x="0" y="28"/>
                  </a:lnTo>
                  <a:lnTo>
                    <a:pt x="0" y="28"/>
                  </a:lnTo>
                  <a:lnTo>
                    <a:pt x="0" y="24"/>
                  </a:lnTo>
                  <a:lnTo>
                    <a:pt x="0" y="24"/>
                  </a:lnTo>
                  <a:lnTo>
                    <a:pt x="0" y="23"/>
                  </a:lnTo>
                  <a:lnTo>
                    <a:pt x="0" y="23"/>
                  </a:lnTo>
                  <a:lnTo>
                    <a:pt x="0" y="18"/>
                  </a:lnTo>
                  <a:lnTo>
                    <a:pt x="0" y="18"/>
                  </a:lnTo>
                  <a:lnTo>
                    <a:pt x="2" y="16"/>
                  </a:lnTo>
                  <a:lnTo>
                    <a:pt x="2" y="14"/>
                  </a:lnTo>
                  <a:lnTo>
                    <a:pt x="2" y="14"/>
                  </a:lnTo>
                  <a:lnTo>
                    <a:pt x="6" y="12"/>
                  </a:lnTo>
                  <a:lnTo>
                    <a:pt x="6" y="12"/>
                  </a:lnTo>
                  <a:lnTo>
                    <a:pt x="6" y="12"/>
                  </a:lnTo>
                  <a:lnTo>
                    <a:pt x="6" y="12"/>
                  </a:lnTo>
                  <a:lnTo>
                    <a:pt x="7" y="12"/>
                  </a:lnTo>
                  <a:lnTo>
                    <a:pt x="7" y="12"/>
                  </a:lnTo>
                  <a:lnTo>
                    <a:pt x="9" y="12"/>
                  </a:lnTo>
                  <a:lnTo>
                    <a:pt x="9" y="12"/>
                  </a:lnTo>
                  <a:lnTo>
                    <a:pt x="11" y="14"/>
                  </a:lnTo>
                  <a:lnTo>
                    <a:pt x="11" y="14"/>
                  </a:lnTo>
                  <a:lnTo>
                    <a:pt x="9" y="11"/>
                  </a:lnTo>
                  <a:lnTo>
                    <a:pt x="9" y="11"/>
                  </a:lnTo>
                  <a:lnTo>
                    <a:pt x="9" y="9"/>
                  </a:lnTo>
                  <a:lnTo>
                    <a:pt x="9" y="6"/>
                  </a:lnTo>
                  <a:lnTo>
                    <a:pt x="9" y="6"/>
                  </a:lnTo>
                  <a:lnTo>
                    <a:pt x="11" y="4"/>
                  </a:lnTo>
                  <a:lnTo>
                    <a:pt x="12" y="4"/>
                  </a:lnTo>
                  <a:lnTo>
                    <a:pt x="12" y="4"/>
                  </a:lnTo>
                  <a:lnTo>
                    <a:pt x="18" y="0"/>
                  </a:lnTo>
                  <a:lnTo>
                    <a:pt x="18" y="0"/>
                  </a:lnTo>
                  <a:lnTo>
                    <a:pt x="29" y="0"/>
                  </a:lnTo>
                  <a:lnTo>
                    <a:pt x="29" y="0"/>
                  </a:lnTo>
                  <a:lnTo>
                    <a:pt x="38" y="0"/>
                  </a:lnTo>
                  <a:lnTo>
                    <a:pt x="48" y="2"/>
                  </a:lnTo>
                  <a:lnTo>
                    <a:pt x="48" y="2"/>
                  </a:lnTo>
                  <a:lnTo>
                    <a:pt x="50" y="4"/>
                  </a:lnTo>
                  <a:lnTo>
                    <a:pt x="50" y="4"/>
                  </a:lnTo>
                  <a:lnTo>
                    <a:pt x="57" y="6"/>
                  </a:lnTo>
                  <a:lnTo>
                    <a:pt x="57" y="6"/>
                  </a:lnTo>
                  <a:lnTo>
                    <a:pt x="59" y="6"/>
                  </a:lnTo>
                  <a:lnTo>
                    <a:pt x="59" y="6"/>
                  </a:lnTo>
                  <a:lnTo>
                    <a:pt x="62" y="6"/>
                  </a:lnTo>
                  <a:lnTo>
                    <a:pt x="62" y="6"/>
                  </a:lnTo>
                  <a:lnTo>
                    <a:pt x="65" y="6"/>
                  </a:lnTo>
                  <a:lnTo>
                    <a:pt x="65" y="6"/>
                  </a:lnTo>
                  <a:lnTo>
                    <a:pt x="72" y="6"/>
                  </a:lnTo>
                  <a:lnTo>
                    <a:pt x="79" y="7"/>
                  </a:lnTo>
                  <a:lnTo>
                    <a:pt x="79" y="7"/>
                  </a:lnTo>
                  <a:lnTo>
                    <a:pt x="83" y="11"/>
                  </a:lnTo>
                  <a:lnTo>
                    <a:pt x="83" y="14"/>
                  </a:lnTo>
                  <a:lnTo>
                    <a:pt x="83" y="14"/>
                  </a:lnTo>
                  <a:lnTo>
                    <a:pt x="79" y="19"/>
                  </a:lnTo>
                  <a:lnTo>
                    <a:pt x="76" y="23"/>
                  </a:lnTo>
                  <a:lnTo>
                    <a:pt x="76" y="23"/>
                  </a:lnTo>
                  <a:lnTo>
                    <a:pt x="71" y="26"/>
                  </a:lnTo>
                  <a:lnTo>
                    <a:pt x="67" y="28"/>
                  </a:lnTo>
                  <a:lnTo>
                    <a:pt x="67" y="28"/>
                  </a:lnTo>
                  <a:lnTo>
                    <a:pt x="65" y="31"/>
                  </a:lnTo>
                  <a:lnTo>
                    <a:pt x="65" y="31"/>
                  </a:lnTo>
                  <a:lnTo>
                    <a:pt x="65" y="33"/>
                  </a:lnTo>
                  <a:lnTo>
                    <a:pt x="65" y="33"/>
                  </a:lnTo>
                  <a:lnTo>
                    <a:pt x="65" y="33"/>
                  </a:lnTo>
                  <a:lnTo>
                    <a:pt x="62" y="38"/>
                  </a:lnTo>
                  <a:lnTo>
                    <a:pt x="57" y="42"/>
                  </a:lnTo>
                  <a:lnTo>
                    <a:pt x="57" y="42"/>
                  </a:lnTo>
                  <a:lnTo>
                    <a:pt x="50" y="43"/>
                  </a:lnTo>
                  <a:lnTo>
                    <a:pt x="50" y="43"/>
                  </a:lnTo>
                  <a:lnTo>
                    <a:pt x="47" y="43"/>
                  </a:lnTo>
                  <a:lnTo>
                    <a:pt x="47" y="43"/>
                  </a:lnTo>
                  <a:lnTo>
                    <a:pt x="38" y="42"/>
                  </a:lnTo>
                  <a:lnTo>
                    <a:pt x="38" y="42"/>
                  </a:lnTo>
                  <a:lnTo>
                    <a:pt x="38" y="42"/>
                  </a:lnTo>
                  <a:lnTo>
                    <a:pt x="33" y="43"/>
                  </a:lnTo>
                  <a:lnTo>
                    <a:pt x="33" y="43"/>
                  </a:lnTo>
                  <a:lnTo>
                    <a:pt x="29" y="43"/>
                  </a:lnTo>
                  <a:lnTo>
                    <a:pt x="29" y="43"/>
                  </a:lnTo>
                  <a:lnTo>
                    <a:pt x="29" y="43"/>
                  </a:lnTo>
                  <a:lnTo>
                    <a:pt x="29" y="43"/>
                  </a:lnTo>
                  <a:lnTo>
                    <a:pt x="31" y="43"/>
                  </a:lnTo>
                  <a:lnTo>
                    <a:pt x="31" y="43"/>
                  </a:lnTo>
                  <a:lnTo>
                    <a:pt x="33" y="45"/>
                  </a:lnTo>
                  <a:lnTo>
                    <a:pt x="33" y="45"/>
                  </a:lnTo>
                  <a:lnTo>
                    <a:pt x="35" y="47"/>
                  </a:lnTo>
                  <a:lnTo>
                    <a:pt x="35" y="47"/>
                  </a:lnTo>
                  <a:lnTo>
                    <a:pt x="36" y="50"/>
                  </a:lnTo>
                  <a:lnTo>
                    <a:pt x="35" y="55"/>
                  </a:lnTo>
                  <a:lnTo>
                    <a:pt x="35" y="55"/>
                  </a:lnTo>
                  <a:lnTo>
                    <a:pt x="31" y="57"/>
                  </a:lnTo>
                  <a:lnTo>
                    <a:pt x="31" y="57"/>
                  </a:lnTo>
                  <a:lnTo>
                    <a:pt x="29" y="61"/>
                  </a:lnTo>
                  <a:lnTo>
                    <a:pt x="29" y="61"/>
                  </a:lnTo>
                  <a:lnTo>
                    <a:pt x="26" y="62"/>
                  </a:lnTo>
                  <a:lnTo>
                    <a:pt x="23" y="64"/>
                  </a:lnTo>
                  <a:lnTo>
                    <a:pt x="23" y="64"/>
                  </a:lnTo>
                  <a:lnTo>
                    <a:pt x="18" y="66"/>
                  </a:lnTo>
                  <a:lnTo>
                    <a:pt x="18" y="66"/>
                  </a:lnTo>
                  <a:lnTo>
                    <a:pt x="16" y="66"/>
                  </a:lnTo>
                  <a:lnTo>
                    <a:pt x="16" y="66"/>
                  </a:lnTo>
                  <a:lnTo>
                    <a:pt x="14" y="66"/>
                  </a:lnTo>
                  <a:lnTo>
                    <a:pt x="14" y="66"/>
                  </a:lnTo>
                  <a:lnTo>
                    <a:pt x="14" y="66"/>
                  </a:lnTo>
                  <a:lnTo>
                    <a:pt x="12" y="66"/>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37" name="Freeform 622"/>
            <p:cNvSpPr>
              <a:spLocks/>
            </p:cNvSpPr>
            <p:nvPr/>
          </p:nvSpPr>
          <p:spPr bwMode="auto">
            <a:xfrm>
              <a:off x="2235201" y="1873585"/>
              <a:ext cx="157163" cy="125412"/>
            </a:xfrm>
            <a:custGeom>
              <a:avLst/>
              <a:gdLst>
                <a:gd name="T0" fmla="*/ 46 w 99"/>
                <a:gd name="T1" fmla="*/ 72 h 79"/>
                <a:gd name="T2" fmla="*/ 41 w 99"/>
                <a:gd name="T3" fmla="*/ 67 h 79"/>
                <a:gd name="T4" fmla="*/ 27 w 99"/>
                <a:gd name="T5" fmla="*/ 53 h 79"/>
                <a:gd name="T6" fmla="*/ 19 w 99"/>
                <a:gd name="T7" fmla="*/ 51 h 79"/>
                <a:gd name="T8" fmla="*/ 10 w 99"/>
                <a:gd name="T9" fmla="*/ 48 h 79"/>
                <a:gd name="T10" fmla="*/ 0 w 99"/>
                <a:gd name="T11" fmla="*/ 37 h 79"/>
                <a:gd name="T12" fmla="*/ 0 w 99"/>
                <a:gd name="T13" fmla="*/ 32 h 79"/>
                <a:gd name="T14" fmla="*/ 7 w 99"/>
                <a:gd name="T15" fmla="*/ 27 h 79"/>
                <a:gd name="T16" fmla="*/ 10 w 99"/>
                <a:gd name="T17" fmla="*/ 27 h 79"/>
                <a:gd name="T18" fmla="*/ 17 w 99"/>
                <a:gd name="T19" fmla="*/ 32 h 79"/>
                <a:gd name="T20" fmla="*/ 24 w 99"/>
                <a:gd name="T21" fmla="*/ 36 h 79"/>
                <a:gd name="T22" fmla="*/ 31 w 99"/>
                <a:gd name="T23" fmla="*/ 36 h 79"/>
                <a:gd name="T24" fmla="*/ 32 w 99"/>
                <a:gd name="T25" fmla="*/ 32 h 79"/>
                <a:gd name="T26" fmla="*/ 36 w 99"/>
                <a:gd name="T27" fmla="*/ 29 h 79"/>
                <a:gd name="T28" fmla="*/ 34 w 99"/>
                <a:gd name="T29" fmla="*/ 25 h 79"/>
                <a:gd name="T30" fmla="*/ 32 w 99"/>
                <a:gd name="T31" fmla="*/ 22 h 79"/>
                <a:gd name="T32" fmla="*/ 24 w 99"/>
                <a:gd name="T33" fmla="*/ 22 h 79"/>
                <a:gd name="T34" fmla="*/ 19 w 99"/>
                <a:gd name="T35" fmla="*/ 20 h 79"/>
                <a:gd name="T36" fmla="*/ 17 w 99"/>
                <a:gd name="T37" fmla="*/ 15 h 79"/>
                <a:gd name="T38" fmla="*/ 22 w 99"/>
                <a:gd name="T39" fmla="*/ 12 h 79"/>
                <a:gd name="T40" fmla="*/ 29 w 99"/>
                <a:gd name="T41" fmla="*/ 13 h 79"/>
                <a:gd name="T42" fmla="*/ 25 w 99"/>
                <a:gd name="T43" fmla="*/ 10 h 79"/>
                <a:gd name="T44" fmla="*/ 24 w 99"/>
                <a:gd name="T45" fmla="*/ 6 h 79"/>
                <a:gd name="T46" fmla="*/ 31 w 99"/>
                <a:gd name="T47" fmla="*/ 3 h 79"/>
                <a:gd name="T48" fmla="*/ 36 w 99"/>
                <a:gd name="T49" fmla="*/ 3 h 79"/>
                <a:gd name="T50" fmla="*/ 37 w 99"/>
                <a:gd name="T51" fmla="*/ 1 h 79"/>
                <a:gd name="T52" fmla="*/ 43 w 99"/>
                <a:gd name="T53" fmla="*/ 1 h 79"/>
                <a:gd name="T54" fmla="*/ 53 w 99"/>
                <a:gd name="T55" fmla="*/ 6 h 79"/>
                <a:gd name="T56" fmla="*/ 56 w 99"/>
                <a:gd name="T57" fmla="*/ 6 h 79"/>
                <a:gd name="T58" fmla="*/ 61 w 99"/>
                <a:gd name="T59" fmla="*/ 5 h 79"/>
                <a:gd name="T60" fmla="*/ 73 w 99"/>
                <a:gd name="T61" fmla="*/ 3 h 79"/>
                <a:gd name="T62" fmla="*/ 78 w 99"/>
                <a:gd name="T63" fmla="*/ 1 h 79"/>
                <a:gd name="T64" fmla="*/ 82 w 99"/>
                <a:gd name="T65" fmla="*/ 3 h 79"/>
                <a:gd name="T66" fmla="*/ 85 w 99"/>
                <a:gd name="T67" fmla="*/ 5 h 79"/>
                <a:gd name="T68" fmla="*/ 87 w 99"/>
                <a:gd name="T69" fmla="*/ 10 h 79"/>
                <a:gd name="T70" fmla="*/ 78 w 99"/>
                <a:gd name="T71" fmla="*/ 15 h 79"/>
                <a:gd name="T72" fmla="*/ 82 w 99"/>
                <a:gd name="T73" fmla="*/ 15 h 79"/>
                <a:gd name="T74" fmla="*/ 77 w 99"/>
                <a:gd name="T75" fmla="*/ 20 h 79"/>
                <a:gd name="T76" fmla="*/ 70 w 99"/>
                <a:gd name="T77" fmla="*/ 25 h 79"/>
                <a:gd name="T78" fmla="*/ 65 w 99"/>
                <a:gd name="T79" fmla="*/ 30 h 79"/>
                <a:gd name="T80" fmla="*/ 70 w 99"/>
                <a:gd name="T81" fmla="*/ 27 h 79"/>
                <a:gd name="T82" fmla="*/ 80 w 99"/>
                <a:gd name="T83" fmla="*/ 27 h 79"/>
                <a:gd name="T84" fmla="*/ 82 w 99"/>
                <a:gd name="T85" fmla="*/ 32 h 79"/>
                <a:gd name="T86" fmla="*/ 84 w 99"/>
                <a:gd name="T87" fmla="*/ 39 h 79"/>
                <a:gd name="T88" fmla="*/ 90 w 99"/>
                <a:gd name="T89" fmla="*/ 37 h 79"/>
                <a:gd name="T90" fmla="*/ 96 w 99"/>
                <a:gd name="T91" fmla="*/ 37 h 79"/>
                <a:gd name="T92" fmla="*/ 97 w 99"/>
                <a:gd name="T93" fmla="*/ 46 h 79"/>
                <a:gd name="T94" fmla="*/ 94 w 99"/>
                <a:gd name="T95" fmla="*/ 53 h 79"/>
                <a:gd name="T96" fmla="*/ 92 w 99"/>
                <a:gd name="T97" fmla="*/ 56 h 79"/>
                <a:gd name="T98" fmla="*/ 89 w 99"/>
                <a:gd name="T99" fmla="*/ 65 h 79"/>
                <a:gd name="T100" fmla="*/ 84 w 99"/>
                <a:gd name="T101" fmla="*/ 67 h 79"/>
                <a:gd name="T102" fmla="*/ 78 w 99"/>
                <a:gd name="T103" fmla="*/ 68 h 79"/>
                <a:gd name="T104" fmla="*/ 72 w 99"/>
                <a:gd name="T105" fmla="*/ 70 h 79"/>
                <a:gd name="T106" fmla="*/ 68 w 99"/>
                <a:gd name="T107" fmla="*/ 70 h 79"/>
                <a:gd name="T108" fmla="*/ 63 w 99"/>
                <a:gd name="T10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79">
                  <a:moveTo>
                    <a:pt x="58" y="79"/>
                  </a:moveTo>
                  <a:lnTo>
                    <a:pt x="58" y="79"/>
                  </a:lnTo>
                  <a:lnTo>
                    <a:pt x="53" y="77"/>
                  </a:lnTo>
                  <a:lnTo>
                    <a:pt x="49" y="75"/>
                  </a:lnTo>
                  <a:lnTo>
                    <a:pt x="49" y="75"/>
                  </a:lnTo>
                  <a:lnTo>
                    <a:pt x="46" y="72"/>
                  </a:lnTo>
                  <a:lnTo>
                    <a:pt x="46" y="72"/>
                  </a:lnTo>
                  <a:lnTo>
                    <a:pt x="44" y="68"/>
                  </a:lnTo>
                  <a:lnTo>
                    <a:pt x="44" y="68"/>
                  </a:lnTo>
                  <a:lnTo>
                    <a:pt x="43" y="67"/>
                  </a:lnTo>
                  <a:lnTo>
                    <a:pt x="41" y="67"/>
                  </a:lnTo>
                  <a:lnTo>
                    <a:pt x="41" y="67"/>
                  </a:lnTo>
                  <a:lnTo>
                    <a:pt x="37" y="61"/>
                  </a:lnTo>
                  <a:lnTo>
                    <a:pt x="37" y="61"/>
                  </a:lnTo>
                  <a:lnTo>
                    <a:pt x="31" y="56"/>
                  </a:lnTo>
                  <a:lnTo>
                    <a:pt x="31" y="56"/>
                  </a:lnTo>
                  <a:lnTo>
                    <a:pt x="27" y="53"/>
                  </a:lnTo>
                  <a:lnTo>
                    <a:pt x="27" y="53"/>
                  </a:lnTo>
                  <a:lnTo>
                    <a:pt x="27" y="53"/>
                  </a:lnTo>
                  <a:lnTo>
                    <a:pt x="24" y="53"/>
                  </a:lnTo>
                  <a:lnTo>
                    <a:pt x="24" y="53"/>
                  </a:lnTo>
                  <a:lnTo>
                    <a:pt x="20" y="51"/>
                  </a:lnTo>
                  <a:lnTo>
                    <a:pt x="20" y="51"/>
                  </a:lnTo>
                  <a:lnTo>
                    <a:pt x="19" y="51"/>
                  </a:lnTo>
                  <a:lnTo>
                    <a:pt x="19" y="51"/>
                  </a:lnTo>
                  <a:lnTo>
                    <a:pt x="15" y="51"/>
                  </a:lnTo>
                  <a:lnTo>
                    <a:pt x="15" y="51"/>
                  </a:lnTo>
                  <a:lnTo>
                    <a:pt x="12" y="51"/>
                  </a:lnTo>
                  <a:lnTo>
                    <a:pt x="12" y="51"/>
                  </a:lnTo>
                  <a:lnTo>
                    <a:pt x="10" y="48"/>
                  </a:lnTo>
                  <a:lnTo>
                    <a:pt x="10" y="48"/>
                  </a:lnTo>
                  <a:lnTo>
                    <a:pt x="8" y="44"/>
                  </a:lnTo>
                  <a:lnTo>
                    <a:pt x="8" y="44"/>
                  </a:lnTo>
                  <a:lnTo>
                    <a:pt x="5" y="41"/>
                  </a:lnTo>
                  <a:lnTo>
                    <a:pt x="5" y="41"/>
                  </a:lnTo>
                  <a:lnTo>
                    <a:pt x="0" y="37"/>
                  </a:lnTo>
                  <a:lnTo>
                    <a:pt x="0" y="37"/>
                  </a:lnTo>
                  <a:lnTo>
                    <a:pt x="0" y="36"/>
                  </a:lnTo>
                  <a:lnTo>
                    <a:pt x="0" y="36"/>
                  </a:lnTo>
                  <a:lnTo>
                    <a:pt x="0" y="34"/>
                  </a:lnTo>
                  <a:lnTo>
                    <a:pt x="0" y="34"/>
                  </a:lnTo>
                  <a:lnTo>
                    <a:pt x="0" y="32"/>
                  </a:lnTo>
                  <a:lnTo>
                    <a:pt x="0" y="32"/>
                  </a:lnTo>
                  <a:lnTo>
                    <a:pt x="0" y="29"/>
                  </a:lnTo>
                  <a:lnTo>
                    <a:pt x="1" y="27"/>
                  </a:lnTo>
                  <a:lnTo>
                    <a:pt x="3" y="27"/>
                  </a:lnTo>
                  <a:lnTo>
                    <a:pt x="3" y="27"/>
                  </a:lnTo>
                  <a:lnTo>
                    <a:pt x="7" y="27"/>
                  </a:lnTo>
                  <a:lnTo>
                    <a:pt x="8" y="27"/>
                  </a:lnTo>
                  <a:lnTo>
                    <a:pt x="8" y="29"/>
                  </a:lnTo>
                  <a:lnTo>
                    <a:pt x="8" y="27"/>
                  </a:lnTo>
                  <a:lnTo>
                    <a:pt x="8" y="27"/>
                  </a:lnTo>
                  <a:lnTo>
                    <a:pt x="8" y="27"/>
                  </a:lnTo>
                  <a:lnTo>
                    <a:pt x="10" y="27"/>
                  </a:lnTo>
                  <a:lnTo>
                    <a:pt x="10" y="27"/>
                  </a:lnTo>
                  <a:lnTo>
                    <a:pt x="13" y="27"/>
                  </a:lnTo>
                  <a:lnTo>
                    <a:pt x="13" y="27"/>
                  </a:lnTo>
                  <a:lnTo>
                    <a:pt x="15" y="29"/>
                  </a:lnTo>
                  <a:lnTo>
                    <a:pt x="17" y="32"/>
                  </a:lnTo>
                  <a:lnTo>
                    <a:pt x="17" y="32"/>
                  </a:lnTo>
                  <a:lnTo>
                    <a:pt x="19" y="34"/>
                  </a:lnTo>
                  <a:lnTo>
                    <a:pt x="19" y="34"/>
                  </a:lnTo>
                  <a:lnTo>
                    <a:pt x="22" y="36"/>
                  </a:lnTo>
                  <a:lnTo>
                    <a:pt x="22" y="36"/>
                  </a:lnTo>
                  <a:lnTo>
                    <a:pt x="24" y="36"/>
                  </a:lnTo>
                  <a:lnTo>
                    <a:pt x="24" y="36"/>
                  </a:lnTo>
                  <a:lnTo>
                    <a:pt x="25" y="36"/>
                  </a:lnTo>
                  <a:lnTo>
                    <a:pt x="25" y="36"/>
                  </a:lnTo>
                  <a:lnTo>
                    <a:pt x="27" y="36"/>
                  </a:lnTo>
                  <a:lnTo>
                    <a:pt x="27" y="36"/>
                  </a:lnTo>
                  <a:lnTo>
                    <a:pt x="31" y="36"/>
                  </a:lnTo>
                  <a:lnTo>
                    <a:pt x="31" y="36"/>
                  </a:lnTo>
                  <a:lnTo>
                    <a:pt x="32" y="36"/>
                  </a:lnTo>
                  <a:lnTo>
                    <a:pt x="32" y="36"/>
                  </a:lnTo>
                  <a:lnTo>
                    <a:pt x="32" y="36"/>
                  </a:lnTo>
                  <a:lnTo>
                    <a:pt x="32" y="36"/>
                  </a:lnTo>
                  <a:lnTo>
                    <a:pt x="32" y="36"/>
                  </a:lnTo>
                  <a:lnTo>
                    <a:pt x="32" y="32"/>
                  </a:lnTo>
                  <a:lnTo>
                    <a:pt x="32" y="32"/>
                  </a:lnTo>
                  <a:lnTo>
                    <a:pt x="36" y="30"/>
                  </a:lnTo>
                  <a:lnTo>
                    <a:pt x="36" y="30"/>
                  </a:lnTo>
                  <a:lnTo>
                    <a:pt x="36" y="30"/>
                  </a:lnTo>
                  <a:lnTo>
                    <a:pt x="36" y="30"/>
                  </a:lnTo>
                  <a:lnTo>
                    <a:pt x="36" y="29"/>
                  </a:lnTo>
                  <a:lnTo>
                    <a:pt x="36" y="29"/>
                  </a:lnTo>
                  <a:lnTo>
                    <a:pt x="34" y="29"/>
                  </a:lnTo>
                  <a:lnTo>
                    <a:pt x="34" y="29"/>
                  </a:lnTo>
                  <a:lnTo>
                    <a:pt x="34" y="27"/>
                  </a:lnTo>
                  <a:lnTo>
                    <a:pt x="34" y="27"/>
                  </a:lnTo>
                  <a:lnTo>
                    <a:pt x="34" y="25"/>
                  </a:lnTo>
                  <a:lnTo>
                    <a:pt x="34" y="25"/>
                  </a:lnTo>
                  <a:lnTo>
                    <a:pt x="32" y="25"/>
                  </a:lnTo>
                  <a:lnTo>
                    <a:pt x="31" y="22"/>
                  </a:lnTo>
                  <a:lnTo>
                    <a:pt x="31" y="22"/>
                  </a:lnTo>
                  <a:lnTo>
                    <a:pt x="32" y="22"/>
                  </a:lnTo>
                  <a:lnTo>
                    <a:pt x="32" y="22"/>
                  </a:lnTo>
                  <a:lnTo>
                    <a:pt x="31" y="22"/>
                  </a:lnTo>
                  <a:lnTo>
                    <a:pt x="31" y="22"/>
                  </a:lnTo>
                  <a:lnTo>
                    <a:pt x="25" y="24"/>
                  </a:lnTo>
                  <a:lnTo>
                    <a:pt x="25" y="24"/>
                  </a:lnTo>
                  <a:lnTo>
                    <a:pt x="25" y="24"/>
                  </a:lnTo>
                  <a:lnTo>
                    <a:pt x="24" y="22"/>
                  </a:lnTo>
                  <a:lnTo>
                    <a:pt x="24" y="22"/>
                  </a:lnTo>
                  <a:lnTo>
                    <a:pt x="22" y="22"/>
                  </a:lnTo>
                  <a:lnTo>
                    <a:pt x="22" y="22"/>
                  </a:lnTo>
                  <a:lnTo>
                    <a:pt x="20" y="22"/>
                  </a:lnTo>
                  <a:lnTo>
                    <a:pt x="20" y="22"/>
                  </a:lnTo>
                  <a:lnTo>
                    <a:pt x="19" y="20"/>
                  </a:lnTo>
                  <a:lnTo>
                    <a:pt x="19" y="20"/>
                  </a:lnTo>
                  <a:lnTo>
                    <a:pt x="15" y="18"/>
                  </a:lnTo>
                  <a:lnTo>
                    <a:pt x="15" y="18"/>
                  </a:lnTo>
                  <a:lnTo>
                    <a:pt x="15" y="17"/>
                  </a:lnTo>
                  <a:lnTo>
                    <a:pt x="17" y="15"/>
                  </a:lnTo>
                  <a:lnTo>
                    <a:pt x="17" y="15"/>
                  </a:lnTo>
                  <a:lnTo>
                    <a:pt x="17" y="15"/>
                  </a:lnTo>
                  <a:lnTo>
                    <a:pt x="17" y="13"/>
                  </a:lnTo>
                  <a:lnTo>
                    <a:pt x="17" y="13"/>
                  </a:lnTo>
                  <a:lnTo>
                    <a:pt x="22" y="12"/>
                  </a:lnTo>
                  <a:lnTo>
                    <a:pt x="22" y="12"/>
                  </a:lnTo>
                  <a:lnTo>
                    <a:pt x="22" y="12"/>
                  </a:lnTo>
                  <a:lnTo>
                    <a:pt x="22" y="12"/>
                  </a:lnTo>
                  <a:lnTo>
                    <a:pt x="25" y="12"/>
                  </a:lnTo>
                  <a:lnTo>
                    <a:pt x="25" y="12"/>
                  </a:lnTo>
                  <a:lnTo>
                    <a:pt x="27" y="13"/>
                  </a:lnTo>
                  <a:lnTo>
                    <a:pt x="27" y="13"/>
                  </a:lnTo>
                  <a:lnTo>
                    <a:pt x="29" y="13"/>
                  </a:lnTo>
                  <a:lnTo>
                    <a:pt x="29" y="13"/>
                  </a:lnTo>
                  <a:lnTo>
                    <a:pt x="29" y="13"/>
                  </a:lnTo>
                  <a:lnTo>
                    <a:pt x="29" y="13"/>
                  </a:lnTo>
                  <a:lnTo>
                    <a:pt x="27" y="12"/>
                  </a:lnTo>
                  <a:lnTo>
                    <a:pt x="27" y="12"/>
                  </a:lnTo>
                  <a:lnTo>
                    <a:pt x="25" y="10"/>
                  </a:lnTo>
                  <a:lnTo>
                    <a:pt x="25" y="10"/>
                  </a:lnTo>
                  <a:lnTo>
                    <a:pt x="25" y="8"/>
                  </a:lnTo>
                  <a:lnTo>
                    <a:pt x="25" y="8"/>
                  </a:lnTo>
                  <a:lnTo>
                    <a:pt x="24" y="8"/>
                  </a:lnTo>
                  <a:lnTo>
                    <a:pt x="24" y="6"/>
                  </a:lnTo>
                  <a:lnTo>
                    <a:pt x="24" y="6"/>
                  </a:lnTo>
                  <a:lnTo>
                    <a:pt x="24" y="5"/>
                  </a:lnTo>
                  <a:lnTo>
                    <a:pt x="25" y="5"/>
                  </a:lnTo>
                  <a:lnTo>
                    <a:pt x="25" y="5"/>
                  </a:lnTo>
                  <a:lnTo>
                    <a:pt x="29" y="3"/>
                  </a:lnTo>
                  <a:lnTo>
                    <a:pt x="29" y="3"/>
                  </a:lnTo>
                  <a:lnTo>
                    <a:pt x="31" y="3"/>
                  </a:lnTo>
                  <a:lnTo>
                    <a:pt x="31" y="3"/>
                  </a:lnTo>
                  <a:lnTo>
                    <a:pt x="32" y="3"/>
                  </a:lnTo>
                  <a:lnTo>
                    <a:pt x="32" y="3"/>
                  </a:lnTo>
                  <a:lnTo>
                    <a:pt x="32" y="3"/>
                  </a:lnTo>
                  <a:lnTo>
                    <a:pt x="36" y="3"/>
                  </a:lnTo>
                  <a:lnTo>
                    <a:pt x="36" y="3"/>
                  </a:lnTo>
                  <a:lnTo>
                    <a:pt x="37" y="5"/>
                  </a:lnTo>
                  <a:lnTo>
                    <a:pt x="37" y="5"/>
                  </a:lnTo>
                  <a:lnTo>
                    <a:pt x="37" y="5"/>
                  </a:lnTo>
                  <a:lnTo>
                    <a:pt x="37" y="5"/>
                  </a:lnTo>
                  <a:lnTo>
                    <a:pt x="37" y="3"/>
                  </a:lnTo>
                  <a:lnTo>
                    <a:pt x="37" y="1"/>
                  </a:lnTo>
                  <a:lnTo>
                    <a:pt x="37" y="1"/>
                  </a:lnTo>
                  <a:lnTo>
                    <a:pt x="39" y="0"/>
                  </a:lnTo>
                  <a:lnTo>
                    <a:pt x="39" y="0"/>
                  </a:lnTo>
                  <a:lnTo>
                    <a:pt x="41" y="0"/>
                  </a:lnTo>
                  <a:lnTo>
                    <a:pt x="41" y="0"/>
                  </a:lnTo>
                  <a:lnTo>
                    <a:pt x="43" y="1"/>
                  </a:lnTo>
                  <a:lnTo>
                    <a:pt x="43" y="1"/>
                  </a:lnTo>
                  <a:lnTo>
                    <a:pt x="49" y="5"/>
                  </a:lnTo>
                  <a:lnTo>
                    <a:pt x="49" y="5"/>
                  </a:lnTo>
                  <a:lnTo>
                    <a:pt x="51" y="6"/>
                  </a:lnTo>
                  <a:lnTo>
                    <a:pt x="51" y="6"/>
                  </a:lnTo>
                  <a:lnTo>
                    <a:pt x="53" y="6"/>
                  </a:lnTo>
                  <a:lnTo>
                    <a:pt x="53" y="6"/>
                  </a:lnTo>
                  <a:lnTo>
                    <a:pt x="53" y="6"/>
                  </a:lnTo>
                  <a:lnTo>
                    <a:pt x="53" y="6"/>
                  </a:lnTo>
                  <a:lnTo>
                    <a:pt x="55" y="6"/>
                  </a:lnTo>
                  <a:lnTo>
                    <a:pt x="56" y="6"/>
                  </a:lnTo>
                  <a:lnTo>
                    <a:pt x="56" y="6"/>
                  </a:lnTo>
                  <a:lnTo>
                    <a:pt x="60" y="5"/>
                  </a:lnTo>
                  <a:lnTo>
                    <a:pt x="60" y="5"/>
                  </a:lnTo>
                  <a:lnTo>
                    <a:pt x="60" y="5"/>
                  </a:lnTo>
                  <a:lnTo>
                    <a:pt x="61" y="6"/>
                  </a:lnTo>
                  <a:lnTo>
                    <a:pt x="61" y="5"/>
                  </a:lnTo>
                  <a:lnTo>
                    <a:pt x="61" y="5"/>
                  </a:lnTo>
                  <a:lnTo>
                    <a:pt x="68" y="3"/>
                  </a:lnTo>
                  <a:lnTo>
                    <a:pt x="68" y="3"/>
                  </a:lnTo>
                  <a:lnTo>
                    <a:pt x="72" y="3"/>
                  </a:lnTo>
                  <a:lnTo>
                    <a:pt x="72" y="3"/>
                  </a:lnTo>
                  <a:lnTo>
                    <a:pt x="73" y="3"/>
                  </a:lnTo>
                  <a:lnTo>
                    <a:pt x="73" y="3"/>
                  </a:lnTo>
                  <a:lnTo>
                    <a:pt x="75" y="3"/>
                  </a:lnTo>
                  <a:lnTo>
                    <a:pt x="75" y="3"/>
                  </a:lnTo>
                  <a:lnTo>
                    <a:pt x="75" y="3"/>
                  </a:lnTo>
                  <a:lnTo>
                    <a:pt x="75" y="3"/>
                  </a:lnTo>
                  <a:lnTo>
                    <a:pt x="77" y="1"/>
                  </a:lnTo>
                  <a:lnTo>
                    <a:pt x="78" y="1"/>
                  </a:lnTo>
                  <a:lnTo>
                    <a:pt x="78" y="3"/>
                  </a:lnTo>
                  <a:lnTo>
                    <a:pt x="78" y="1"/>
                  </a:lnTo>
                  <a:lnTo>
                    <a:pt x="78" y="1"/>
                  </a:lnTo>
                  <a:lnTo>
                    <a:pt x="80" y="1"/>
                  </a:lnTo>
                  <a:lnTo>
                    <a:pt x="80" y="1"/>
                  </a:lnTo>
                  <a:lnTo>
                    <a:pt x="82" y="3"/>
                  </a:lnTo>
                  <a:lnTo>
                    <a:pt x="82" y="3"/>
                  </a:lnTo>
                  <a:lnTo>
                    <a:pt x="82" y="3"/>
                  </a:lnTo>
                  <a:lnTo>
                    <a:pt x="82" y="5"/>
                  </a:lnTo>
                  <a:lnTo>
                    <a:pt x="84" y="3"/>
                  </a:lnTo>
                  <a:lnTo>
                    <a:pt x="84" y="3"/>
                  </a:lnTo>
                  <a:lnTo>
                    <a:pt x="85" y="5"/>
                  </a:lnTo>
                  <a:lnTo>
                    <a:pt x="85" y="5"/>
                  </a:lnTo>
                  <a:lnTo>
                    <a:pt x="87" y="6"/>
                  </a:lnTo>
                  <a:lnTo>
                    <a:pt x="87" y="8"/>
                  </a:lnTo>
                  <a:lnTo>
                    <a:pt x="87" y="8"/>
                  </a:lnTo>
                  <a:lnTo>
                    <a:pt x="87" y="10"/>
                  </a:lnTo>
                  <a:lnTo>
                    <a:pt x="87" y="10"/>
                  </a:lnTo>
                  <a:lnTo>
                    <a:pt x="85" y="12"/>
                  </a:lnTo>
                  <a:lnTo>
                    <a:pt x="85" y="12"/>
                  </a:lnTo>
                  <a:lnTo>
                    <a:pt x="84" y="12"/>
                  </a:lnTo>
                  <a:lnTo>
                    <a:pt x="84" y="12"/>
                  </a:lnTo>
                  <a:lnTo>
                    <a:pt x="78" y="15"/>
                  </a:lnTo>
                  <a:lnTo>
                    <a:pt x="78" y="15"/>
                  </a:lnTo>
                  <a:lnTo>
                    <a:pt x="78" y="15"/>
                  </a:lnTo>
                  <a:lnTo>
                    <a:pt x="78" y="15"/>
                  </a:lnTo>
                  <a:lnTo>
                    <a:pt x="78" y="15"/>
                  </a:lnTo>
                  <a:lnTo>
                    <a:pt x="80" y="15"/>
                  </a:lnTo>
                  <a:lnTo>
                    <a:pt x="82" y="15"/>
                  </a:lnTo>
                  <a:lnTo>
                    <a:pt x="82" y="15"/>
                  </a:lnTo>
                  <a:lnTo>
                    <a:pt x="82" y="18"/>
                  </a:lnTo>
                  <a:lnTo>
                    <a:pt x="82" y="18"/>
                  </a:lnTo>
                  <a:lnTo>
                    <a:pt x="78" y="20"/>
                  </a:lnTo>
                  <a:lnTo>
                    <a:pt x="78" y="20"/>
                  </a:lnTo>
                  <a:lnTo>
                    <a:pt x="77" y="20"/>
                  </a:lnTo>
                  <a:lnTo>
                    <a:pt x="77" y="20"/>
                  </a:lnTo>
                  <a:lnTo>
                    <a:pt x="77" y="22"/>
                  </a:lnTo>
                  <a:lnTo>
                    <a:pt x="77" y="22"/>
                  </a:lnTo>
                  <a:lnTo>
                    <a:pt x="73" y="24"/>
                  </a:lnTo>
                  <a:lnTo>
                    <a:pt x="72" y="24"/>
                  </a:lnTo>
                  <a:lnTo>
                    <a:pt x="70" y="25"/>
                  </a:lnTo>
                  <a:lnTo>
                    <a:pt x="70" y="25"/>
                  </a:lnTo>
                  <a:lnTo>
                    <a:pt x="66" y="29"/>
                  </a:lnTo>
                  <a:lnTo>
                    <a:pt x="66" y="29"/>
                  </a:lnTo>
                  <a:lnTo>
                    <a:pt x="65" y="32"/>
                  </a:lnTo>
                  <a:lnTo>
                    <a:pt x="65" y="32"/>
                  </a:lnTo>
                  <a:lnTo>
                    <a:pt x="65" y="30"/>
                  </a:lnTo>
                  <a:lnTo>
                    <a:pt x="65" y="30"/>
                  </a:lnTo>
                  <a:lnTo>
                    <a:pt x="65" y="30"/>
                  </a:lnTo>
                  <a:lnTo>
                    <a:pt x="65" y="30"/>
                  </a:lnTo>
                  <a:lnTo>
                    <a:pt x="65" y="30"/>
                  </a:lnTo>
                  <a:lnTo>
                    <a:pt x="65" y="30"/>
                  </a:lnTo>
                  <a:lnTo>
                    <a:pt x="70" y="27"/>
                  </a:lnTo>
                  <a:lnTo>
                    <a:pt x="70" y="27"/>
                  </a:lnTo>
                  <a:lnTo>
                    <a:pt x="73" y="25"/>
                  </a:lnTo>
                  <a:lnTo>
                    <a:pt x="75" y="25"/>
                  </a:lnTo>
                  <a:lnTo>
                    <a:pt x="75" y="25"/>
                  </a:lnTo>
                  <a:lnTo>
                    <a:pt x="77" y="25"/>
                  </a:lnTo>
                  <a:lnTo>
                    <a:pt x="77" y="25"/>
                  </a:lnTo>
                  <a:lnTo>
                    <a:pt x="80" y="27"/>
                  </a:lnTo>
                  <a:lnTo>
                    <a:pt x="80" y="27"/>
                  </a:lnTo>
                  <a:lnTo>
                    <a:pt x="82" y="29"/>
                  </a:lnTo>
                  <a:lnTo>
                    <a:pt x="82" y="32"/>
                  </a:lnTo>
                  <a:lnTo>
                    <a:pt x="82" y="32"/>
                  </a:lnTo>
                  <a:lnTo>
                    <a:pt x="82" y="32"/>
                  </a:lnTo>
                  <a:lnTo>
                    <a:pt x="82" y="32"/>
                  </a:lnTo>
                  <a:lnTo>
                    <a:pt x="84" y="34"/>
                  </a:lnTo>
                  <a:lnTo>
                    <a:pt x="84" y="34"/>
                  </a:lnTo>
                  <a:lnTo>
                    <a:pt x="84" y="39"/>
                  </a:lnTo>
                  <a:lnTo>
                    <a:pt x="84" y="39"/>
                  </a:lnTo>
                  <a:lnTo>
                    <a:pt x="84" y="39"/>
                  </a:lnTo>
                  <a:lnTo>
                    <a:pt x="84" y="39"/>
                  </a:lnTo>
                  <a:lnTo>
                    <a:pt x="85" y="37"/>
                  </a:lnTo>
                  <a:lnTo>
                    <a:pt x="85" y="37"/>
                  </a:lnTo>
                  <a:lnTo>
                    <a:pt x="87" y="37"/>
                  </a:lnTo>
                  <a:lnTo>
                    <a:pt x="90" y="37"/>
                  </a:lnTo>
                  <a:lnTo>
                    <a:pt x="90" y="37"/>
                  </a:lnTo>
                  <a:lnTo>
                    <a:pt x="90" y="37"/>
                  </a:lnTo>
                  <a:lnTo>
                    <a:pt x="90" y="37"/>
                  </a:lnTo>
                  <a:lnTo>
                    <a:pt x="92" y="36"/>
                  </a:lnTo>
                  <a:lnTo>
                    <a:pt x="92" y="36"/>
                  </a:lnTo>
                  <a:lnTo>
                    <a:pt x="94" y="37"/>
                  </a:lnTo>
                  <a:lnTo>
                    <a:pt x="94" y="37"/>
                  </a:lnTo>
                  <a:lnTo>
                    <a:pt x="96" y="37"/>
                  </a:lnTo>
                  <a:lnTo>
                    <a:pt x="96" y="37"/>
                  </a:lnTo>
                  <a:lnTo>
                    <a:pt x="97" y="41"/>
                  </a:lnTo>
                  <a:lnTo>
                    <a:pt x="99" y="43"/>
                  </a:lnTo>
                  <a:lnTo>
                    <a:pt x="99" y="43"/>
                  </a:lnTo>
                  <a:lnTo>
                    <a:pt x="97" y="46"/>
                  </a:lnTo>
                  <a:lnTo>
                    <a:pt x="97" y="46"/>
                  </a:lnTo>
                  <a:lnTo>
                    <a:pt x="94" y="48"/>
                  </a:lnTo>
                  <a:lnTo>
                    <a:pt x="94" y="48"/>
                  </a:lnTo>
                  <a:lnTo>
                    <a:pt x="92" y="49"/>
                  </a:lnTo>
                  <a:lnTo>
                    <a:pt x="92" y="49"/>
                  </a:lnTo>
                  <a:lnTo>
                    <a:pt x="94" y="53"/>
                  </a:lnTo>
                  <a:lnTo>
                    <a:pt x="94" y="53"/>
                  </a:lnTo>
                  <a:lnTo>
                    <a:pt x="94" y="55"/>
                  </a:lnTo>
                  <a:lnTo>
                    <a:pt x="94" y="55"/>
                  </a:lnTo>
                  <a:lnTo>
                    <a:pt x="92" y="56"/>
                  </a:lnTo>
                  <a:lnTo>
                    <a:pt x="92" y="56"/>
                  </a:lnTo>
                  <a:lnTo>
                    <a:pt x="92" y="56"/>
                  </a:lnTo>
                  <a:lnTo>
                    <a:pt x="92" y="56"/>
                  </a:lnTo>
                  <a:lnTo>
                    <a:pt x="94" y="60"/>
                  </a:lnTo>
                  <a:lnTo>
                    <a:pt x="94" y="60"/>
                  </a:lnTo>
                  <a:lnTo>
                    <a:pt x="92" y="61"/>
                  </a:lnTo>
                  <a:lnTo>
                    <a:pt x="92" y="61"/>
                  </a:lnTo>
                  <a:lnTo>
                    <a:pt x="92" y="61"/>
                  </a:lnTo>
                  <a:lnTo>
                    <a:pt x="89" y="65"/>
                  </a:lnTo>
                  <a:lnTo>
                    <a:pt x="89" y="65"/>
                  </a:lnTo>
                  <a:lnTo>
                    <a:pt x="87" y="67"/>
                  </a:lnTo>
                  <a:lnTo>
                    <a:pt x="85" y="67"/>
                  </a:lnTo>
                  <a:lnTo>
                    <a:pt x="85" y="67"/>
                  </a:lnTo>
                  <a:lnTo>
                    <a:pt x="84" y="67"/>
                  </a:lnTo>
                  <a:lnTo>
                    <a:pt x="84" y="67"/>
                  </a:lnTo>
                  <a:lnTo>
                    <a:pt x="84" y="68"/>
                  </a:lnTo>
                  <a:lnTo>
                    <a:pt x="84" y="68"/>
                  </a:lnTo>
                  <a:lnTo>
                    <a:pt x="80" y="68"/>
                  </a:lnTo>
                  <a:lnTo>
                    <a:pt x="80" y="68"/>
                  </a:lnTo>
                  <a:lnTo>
                    <a:pt x="78" y="68"/>
                  </a:lnTo>
                  <a:lnTo>
                    <a:pt x="78" y="68"/>
                  </a:lnTo>
                  <a:lnTo>
                    <a:pt x="78" y="68"/>
                  </a:lnTo>
                  <a:lnTo>
                    <a:pt x="78" y="68"/>
                  </a:lnTo>
                  <a:lnTo>
                    <a:pt x="75" y="70"/>
                  </a:lnTo>
                  <a:lnTo>
                    <a:pt x="75" y="70"/>
                  </a:lnTo>
                  <a:lnTo>
                    <a:pt x="75" y="70"/>
                  </a:lnTo>
                  <a:lnTo>
                    <a:pt x="72" y="70"/>
                  </a:lnTo>
                  <a:lnTo>
                    <a:pt x="70" y="70"/>
                  </a:lnTo>
                  <a:lnTo>
                    <a:pt x="70" y="68"/>
                  </a:lnTo>
                  <a:lnTo>
                    <a:pt x="70" y="70"/>
                  </a:lnTo>
                  <a:lnTo>
                    <a:pt x="70" y="70"/>
                  </a:lnTo>
                  <a:lnTo>
                    <a:pt x="68" y="70"/>
                  </a:lnTo>
                  <a:lnTo>
                    <a:pt x="68" y="70"/>
                  </a:lnTo>
                  <a:lnTo>
                    <a:pt x="68" y="70"/>
                  </a:lnTo>
                  <a:lnTo>
                    <a:pt x="68" y="70"/>
                  </a:lnTo>
                  <a:lnTo>
                    <a:pt x="68" y="73"/>
                  </a:lnTo>
                  <a:lnTo>
                    <a:pt x="66" y="75"/>
                  </a:lnTo>
                  <a:lnTo>
                    <a:pt x="66" y="75"/>
                  </a:lnTo>
                  <a:lnTo>
                    <a:pt x="63" y="79"/>
                  </a:lnTo>
                  <a:lnTo>
                    <a:pt x="60" y="79"/>
                  </a:lnTo>
                  <a:lnTo>
                    <a:pt x="60" y="79"/>
                  </a:lnTo>
                  <a:lnTo>
                    <a:pt x="58" y="79"/>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38" name="Freeform 623"/>
            <p:cNvSpPr>
              <a:spLocks/>
            </p:cNvSpPr>
            <p:nvPr/>
          </p:nvSpPr>
          <p:spPr bwMode="auto">
            <a:xfrm>
              <a:off x="2235201" y="1873585"/>
              <a:ext cx="157163" cy="125412"/>
            </a:xfrm>
            <a:custGeom>
              <a:avLst/>
              <a:gdLst>
                <a:gd name="T0" fmla="*/ 46 w 99"/>
                <a:gd name="T1" fmla="*/ 72 h 79"/>
                <a:gd name="T2" fmla="*/ 41 w 99"/>
                <a:gd name="T3" fmla="*/ 67 h 79"/>
                <a:gd name="T4" fmla="*/ 27 w 99"/>
                <a:gd name="T5" fmla="*/ 53 h 79"/>
                <a:gd name="T6" fmla="*/ 19 w 99"/>
                <a:gd name="T7" fmla="*/ 51 h 79"/>
                <a:gd name="T8" fmla="*/ 10 w 99"/>
                <a:gd name="T9" fmla="*/ 48 h 79"/>
                <a:gd name="T10" fmla="*/ 0 w 99"/>
                <a:gd name="T11" fmla="*/ 37 h 79"/>
                <a:gd name="T12" fmla="*/ 0 w 99"/>
                <a:gd name="T13" fmla="*/ 32 h 79"/>
                <a:gd name="T14" fmla="*/ 7 w 99"/>
                <a:gd name="T15" fmla="*/ 27 h 79"/>
                <a:gd name="T16" fmla="*/ 10 w 99"/>
                <a:gd name="T17" fmla="*/ 27 h 79"/>
                <a:gd name="T18" fmla="*/ 17 w 99"/>
                <a:gd name="T19" fmla="*/ 32 h 79"/>
                <a:gd name="T20" fmla="*/ 24 w 99"/>
                <a:gd name="T21" fmla="*/ 36 h 79"/>
                <a:gd name="T22" fmla="*/ 31 w 99"/>
                <a:gd name="T23" fmla="*/ 36 h 79"/>
                <a:gd name="T24" fmla="*/ 32 w 99"/>
                <a:gd name="T25" fmla="*/ 32 h 79"/>
                <a:gd name="T26" fmla="*/ 36 w 99"/>
                <a:gd name="T27" fmla="*/ 29 h 79"/>
                <a:gd name="T28" fmla="*/ 34 w 99"/>
                <a:gd name="T29" fmla="*/ 25 h 79"/>
                <a:gd name="T30" fmla="*/ 32 w 99"/>
                <a:gd name="T31" fmla="*/ 22 h 79"/>
                <a:gd name="T32" fmla="*/ 24 w 99"/>
                <a:gd name="T33" fmla="*/ 22 h 79"/>
                <a:gd name="T34" fmla="*/ 19 w 99"/>
                <a:gd name="T35" fmla="*/ 20 h 79"/>
                <a:gd name="T36" fmla="*/ 17 w 99"/>
                <a:gd name="T37" fmla="*/ 15 h 79"/>
                <a:gd name="T38" fmla="*/ 22 w 99"/>
                <a:gd name="T39" fmla="*/ 12 h 79"/>
                <a:gd name="T40" fmla="*/ 29 w 99"/>
                <a:gd name="T41" fmla="*/ 13 h 79"/>
                <a:gd name="T42" fmla="*/ 25 w 99"/>
                <a:gd name="T43" fmla="*/ 10 h 79"/>
                <a:gd name="T44" fmla="*/ 24 w 99"/>
                <a:gd name="T45" fmla="*/ 6 h 79"/>
                <a:gd name="T46" fmla="*/ 31 w 99"/>
                <a:gd name="T47" fmla="*/ 3 h 79"/>
                <a:gd name="T48" fmla="*/ 36 w 99"/>
                <a:gd name="T49" fmla="*/ 3 h 79"/>
                <a:gd name="T50" fmla="*/ 37 w 99"/>
                <a:gd name="T51" fmla="*/ 1 h 79"/>
                <a:gd name="T52" fmla="*/ 43 w 99"/>
                <a:gd name="T53" fmla="*/ 1 h 79"/>
                <a:gd name="T54" fmla="*/ 53 w 99"/>
                <a:gd name="T55" fmla="*/ 6 h 79"/>
                <a:gd name="T56" fmla="*/ 56 w 99"/>
                <a:gd name="T57" fmla="*/ 6 h 79"/>
                <a:gd name="T58" fmla="*/ 61 w 99"/>
                <a:gd name="T59" fmla="*/ 5 h 79"/>
                <a:gd name="T60" fmla="*/ 73 w 99"/>
                <a:gd name="T61" fmla="*/ 3 h 79"/>
                <a:gd name="T62" fmla="*/ 78 w 99"/>
                <a:gd name="T63" fmla="*/ 1 h 79"/>
                <a:gd name="T64" fmla="*/ 82 w 99"/>
                <a:gd name="T65" fmla="*/ 3 h 79"/>
                <a:gd name="T66" fmla="*/ 85 w 99"/>
                <a:gd name="T67" fmla="*/ 5 h 79"/>
                <a:gd name="T68" fmla="*/ 87 w 99"/>
                <a:gd name="T69" fmla="*/ 10 h 79"/>
                <a:gd name="T70" fmla="*/ 78 w 99"/>
                <a:gd name="T71" fmla="*/ 15 h 79"/>
                <a:gd name="T72" fmla="*/ 82 w 99"/>
                <a:gd name="T73" fmla="*/ 15 h 79"/>
                <a:gd name="T74" fmla="*/ 77 w 99"/>
                <a:gd name="T75" fmla="*/ 20 h 79"/>
                <a:gd name="T76" fmla="*/ 70 w 99"/>
                <a:gd name="T77" fmla="*/ 25 h 79"/>
                <a:gd name="T78" fmla="*/ 65 w 99"/>
                <a:gd name="T79" fmla="*/ 30 h 79"/>
                <a:gd name="T80" fmla="*/ 70 w 99"/>
                <a:gd name="T81" fmla="*/ 27 h 79"/>
                <a:gd name="T82" fmla="*/ 80 w 99"/>
                <a:gd name="T83" fmla="*/ 27 h 79"/>
                <a:gd name="T84" fmla="*/ 82 w 99"/>
                <a:gd name="T85" fmla="*/ 32 h 79"/>
                <a:gd name="T86" fmla="*/ 84 w 99"/>
                <a:gd name="T87" fmla="*/ 39 h 79"/>
                <a:gd name="T88" fmla="*/ 90 w 99"/>
                <a:gd name="T89" fmla="*/ 37 h 79"/>
                <a:gd name="T90" fmla="*/ 96 w 99"/>
                <a:gd name="T91" fmla="*/ 37 h 79"/>
                <a:gd name="T92" fmla="*/ 97 w 99"/>
                <a:gd name="T93" fmla="*/ 46 h 79"/>
                <a:gd name="T94" fmla="*/ 94 w 99"/>
                <a:gd name="T95" fmla="*/ 53 h 79"/>
                <a:gd name="T96" fmla="*/ 92 w 99"/>
                <a:gd name="T97" fmla="*/ 56 h 79"/>
                <a:gd name="T98" fmla="*/ 89 w 99"/>
                <a:gd name="T99" fmla="*/ 65 h 79"/>
                <a:gd name="T100" fmla="*/ 84 w 99"/>
                <a:gd name="T101" fmla="*/ 67 h 79"/>
                <a:gd name="T102" fmla="*/ 78 w 99"/>
                <a:gd name="T103" fmla="*/ 68 h 79"/>
                <a:gd name="T104" fmla="*/ 72 w 99"/>
                <a:gd name="T105" fmla="*/ 70 h 79"/>
                <a:gd name="T106" fmla="*/ 68 w 99"/>
                <a:gd name="T107" fmla="*/ 70 h 79"/>
                <a:gd name="T108" fmla="*/ 63 w 99"/>
                <a:gd name="T10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79">
                  <a:moveTo>
                    <a:pt x="58" y="79"/>
                  </a:moveTo>
                  <a:lnTo>
                    <a:pt x="58" y="79"/>
                  </a:lnTo>
                  <a:lnTo>
                    <a:pt x="53" y="77"/>
                  </a:lnTo>
                  <a:lnTo>
                    <a:pt x="49" y="75"/>
                  </a:lnTo>
                  <a:lnTo>
                    <a:pt x="49" y="75"/>
                  </a:lnTo>
                  <a:lnTo>
                    <a:pt x="46" y="72"/>
                  </a:lnTo>
                  <a:lnTo>
                    <a:pt x="46" y="72"/>
                  </a:lnTo>
                  <a:lnTo>
                    <a:pt x="44" y="68"/>
                  </a:lnTo>
                  <a:lnTo>
                    <a:pt x="44" y="68"/>
                  </a:lnTo>
                  <a:lnTo>
                    <a:pt x="43" y="67"/>
                  </a:lnTo>
                  <a:lnTo>
                    <a:pt x="41" y="67"/>
                  </a:lnTo>
                  <a:lnTo>
                    <a:pt x="41" y="67"/>
                  </a:lnTo>
                  <a:lnTo>
                    <a:pt x="37" y="61"/>
                  </a:lnTo>
                  <a:lnTo>
                    <a:pt x="37" y="61"/>
                  </a:lnTo>
                  <a:lnTo>
                    <a:pt x="31" y="56"/>
                  </a:lnTo>
                  <a:lnTo>
                    <a:pt x="31" y="56"/>
                  </a:lnTo>
                  <a:lnTo>
                    <a:pt x="27" y="53"/>
                  </a:lnTo>
                  <a:lnTo>
                    <a:pt x="27" y="53"/>
                  </a:lnTo>
                  <a:lnTo>
                    <a:pt x="27" y="53"/>
                  </a:lnTo>
                  <a:lnTo>
                    <a:pt x="24" y="53"/>
                  </a:lnTo>
                  <a:lnTo>
                    <a:pt x="24" y="53"/>
                  </a:lnTo>
                  <a:lnTo>
                    <a:pt x="20" y="51"/>
                  </a:lnTo>
                  <a:lnTo>
                    <a:pt x="20" y="51"/>
                  </a:lnTo>
                  <a:lnTo>
                    <a:pt x="19" y="51"/>
                  </a:lnTo>
                  <a:lnTo>
                    <a:pt x="19" y="51"/>
                  </a:lnTo>
                  <a:lnTo>
                    <a:pt x="15" y="51"/>
                  </a:lnTo>
                  <a:lnTo>
                    <a:pt x="15" y="51"/>
                  </a:lnTo>
                  <a:lnTo>
                    <a:pt x="12" y="51"/>
                  </a:lnTo>
                  <a:lnTo>
                    <a:pt x="12" y="51"/>
                  </a:lnTo>
                  <a:lnTo>
                    <a:pt x="10" y="48"/>
                  </a:lnTo>
                  <a:lnTo>
                    <a:pt x="10" y="48"/>
                  </a:lnTo>
                  <a:lnTo>
                    <a:pt x="8" y="44"/>
                  </a:lnTo>
                  <a:lnTo>
                    <a:pt x="8" y="44"/>
                  </a:lnTo>
                  <a:lnTo>
                    <a:pt x="5" y="41"/>
                  </a:lnTo>
                  <a:lnTo>
                    <a:pt x="5" y="41"/>
                  </a:lnTo>
                  <a:lnTo>
                    <a:pt x="0" y="37"/>
                  </a:lnTo>
                  <a:lnTo>
                    <a:pt x="0" y="37"/>
                  </a:lnTo>
                  <a:lnTo>
                    <a:pt x="0" y="36"/>
                  </a:lnTo>
                  <a:lnTo>
                    <a:pt x="0" y="36"/>
                  </a:lnTo>
                  <a:lnTo>
                    <a:pt x="0" y="34"/>
                  </a:lnTo>
                  <a:lnTo>
                    <a:pt x="0" y="34"/>
                  </a:lnTo>
                  <a:lnTo>
                    <a:pt x="0" y="32"/>
                  </a:lnTo>
                  <a:lnTo>
                    <a:pt x="0" y="32"/>
                  </a:lnTo>
                  <a:lnTo>
                    <a:pt x="0" y="29"/>
                  </a:lnTo>
                  <a:lnTo>
                    <a:pt x="1" y="27"/>
                  </a:lnTo>
                  <a:lnTo>
                    <a:pt x="3" y="27"/>
                  </a:lnTo>
                  <a:lnTo>
                    <a:pt x="3" y="27"/>
                  </a:lnTo>
                  <a:lnTo>
                    <a:pt x="7" y="27"/>
                  </a:lnTo>
                  <a:lnTo>
                    <a:pt x="8" y="27"/>
                  </a:lnTo>
                  <a:lnTo>
                    <a:pt x="8" y="29"/>
                  </a:lnTo>
                  <a:lnTo>
                    <a:pt x="8" y="27"/>
                  </a:lnTo>
                  <a:lnTo>
                    <a:pt x="8" y="27"/>
                  </a:lnTo>
                  <a:lnTo>
                    <a:pt x="8" y="27"/>
                  </a:lnTo>
                  <a:lnTo>
                    <a:pt x="10" y="27"/>
                  </a:lnTo>
                  <a:lnTo>
                    <a:pt x="10" y="27"/>
                  </a:lnTo>
                  <a:lnTo>
                    <a:pt x="13" y="27"/>
                  </a:lnTo>
                  <a:lnTo>
                    <a:pt x="13" y="27"/>
                  </a:lnTo>
                  <a:lnTo>
                    <a:pt x="15" y="29"/>
                  </a:lnTo>
                  <a:lnTo>
                    <a:pt x="17" y="32"/>
                  </a:lnTo>
                  <a:lnTo>
                    <a:pt x="17" y="32"/>
                  </a:lnTo>
                  <a:lnTo>
                    <a:pt x="19" y="34"/>
                  </a:lnTo>
                  <a:lnTo>
                    <a:pt x="19" y="34"/>
                  </a:lnTo>
                  <a:lnTo>
                    <a:pt x="22" y="36"/>
                  </a:lnTo>
                  <a:lnTo>
                    <a:pt x="22" y="36"/>
                  </a:lnTo>
                  <a:lnTo>
                    <a:pt x="24" y="36"/>
                  </a:lnTo>
                  <a:lnTo>
                    <a:pt x="24" y="36"/>
                  </a:lnTo>
                  <a:lnTo>
                    <a:pt x="25" y="36"/>
                  </a:lnTo>
                  <a:lnTo>
                    <a:pt x="25" y="36"/>
                  </a:lnTo>
                  <a:lnTo>
                    <a:pt x="27" y="36"/>
                  </a:lnTo>
                  <a:lnTo>
                    <a:pt x="27" y="36"/>
                  </a:lnTo>
                  <a:lnTo>
                    <a:pt x="31" y="36"/>
                  </a:lnTo>
                  <a:lnTo>
                    <a:pt x="31" y="36"/>
                  </a:lnTo>
                  <a:lnTo>
                    <a:pt x="32" y="36"/>
                  </a:lnTo>
                  <a:lnTo>
                    <a:pt x="32" y="36"/>
                  </a:lnTo>
                  <a:lnTo>
                    <a:pt x="32" y="36"/>
                  </a:lnTo>
                  <a:lnTo>
                    <a:pt x="32" y="36"/>
                  </a:lnTo>
                  <a:lnTo>
                    <a:pt x="32" y="36"/>
                  </a:lnTo>
                  <a:lnTo>
                    <a:pt x="32" y="32"/>
                  </a:lnTo>
                  <a:lnTo>
                    <a:pt x="32" y="32"/>
                  </a:lnTo>
                  <a:lnTo>
                    <a:pt x="36" y="30"/>
                  </a:lnTo>
                  <a:lnTo>
                    <a:pt x="36" y="30"/>
                  </a:lnTo>
                  <a:lnTo>
                    <a:pt x="36" y="30"/>
                  </a:lnTo>
                  <a:lnTo>
                    <a:pt x="36" y="30"/>
                  </a:lnTo>
                  <a:lnTo>
                    <a:pt x="36" y="29"/>
                  </a:lnTo>
                  <a:lnTo>
                    <a:pt x="36" y="29"/>
                  </a:lnTo>
                  <a:lnTo>
                    <a:pt x="34" y="29"/>
                  </a:lnTo>
                  <a:lnTo>
                    <a:pt x="34" y="29"/>
                  </a:lnTo>
                  <a:lnTo>
                    <a:pt x="34" y="27"/>
                  </a:lnTo>
                  <a:lnTo>
                    <a:pt x="34" y="27"/>
                  </a:lnTo>
                  <a:lnTo>
                    <a:pt x="34" y="25"/>
                  </a:lnTo>
                  <a:lnTo>
                    <a:pt x="34" y="25"/>
                  </a:lnTo>
                  <a:lnTo>
                    <a:pt x="32" y="25"/>
                  </a:lnTo>
                  <a:lnTo>
                    <a:pt x="31" y="22"/>
                  </a:lnTo>
                  <a:lnTo>
                    <a:pt x="31" y="22"/>
                  </a:lnTo>
                  <a:lnTo>
                    <a:pt x="32" y="22"/>
                  </a:lnTo>
                  <a:lnTo>
                    <a:pt x="32" y="22"/>
                  </a:lnTo>
                  <a:lnTo>
                    <a:pt x="31" y="22"/>
                  </a:lnTo>
                  <a:lnTo>
                    <a:pt x="31" y="22"/>
                  </a:lnTo>
                  <a:lnTo>
                    <a:pt x="25" y="24"/>
                  </a:lnTo>
                  <a:lnTo>
                    <a:pt x="25" y="24"/>
                  </a:lnTo>
                  <a:lnTo>
                    <a:pt x="25" y="24"/>
                  </a:lnTo>
                  <a:lnTo>
                    <a:pt x="24" y="22"/>
                  </a:lnTo>
                  <a:lnTo>
                    <a:pt x="24" y="22"/>
                  </a:lnTo>
                  <a:lnTo>
                    <a:pt x="22" y="22"/>
                  </a:lnTo>
                  <a:lnTo>
                    <a:pt x="22" y="22"/>
                  </a:lnTo>
                  <a:lnTo>
                    <a:pt x="20" y="22"/>
                  </a:lnTo>
                  <a:lnTo>
                    <a:pt x="20" y="22"/>
                  </a:lnTo>
                  <a:lnTo>
                    <a:pt x="19" y="20"/>
                  </a:lnTo>
                  <a:lnTo>
                    <a:pt x="19" y="20"/>
                  </a:lnTo>
                  <a:lnTo>
                    <a:pt x="15" y="18"/>
                  </a:lnTo>
                  <a:lnTo>
                    <a:pt x="15" y="18"/>
                  </a:lnTo>
                  <a:lnTo>
                    <a:pt x="15" y="17"/>
                  </a:lnTo>
                  <a:lnTo>
                    <a:pt x="17" y="15"/>
                  </a:lnTo>
                  <a:lnTo>
                    <a:pt x="17" y="15"/>
                  </a:lnTo>
                  <a:lnTo>
                    <a:pt x="17" y="15"/>
                  </a:lnTo>
                  <a:lnTo>
                    <a:pt x="17" y="13"/>
                  </a:lnTo>
                  <a:lnTo>
                    <a:pt x="17" y="13"/>
                  </a:lnTo>
                  <a:lnTo>
                    <a:pt x="22" y="12"/>
                  </a:lnTo>
                  <a:lnTo>
                    <a:pt x="22" y="12"/>
                  </a:lnTo>
                  <a:lnTo>
                    <a:pt x="22" y="12"/>
                  </a:lnTo>
                  <a:lnTo>
                    <a:pt x="22" y="12"/>
                  </a:lnTo>
                  <a:lnTo>
                    <a:pt x="25" y="12"/>
                  </a:lnTo>
                  <a:lnTo>
                    <a:pt x="25" y="12"/>
                  </a:lnTo>
                  <a:lnTo>
                    <a:pt x="27" y="13"/>
                  </a:lnTo>
                  <a:lnTo>
                    <a:pt x="27" y="13"/>
                  </a:lnTo>
                  <a:lnTo>
                    <a:pt x="29" y="13"/>
                  </a:lnTo>
                  <a:lnTo>
                    <a:pt x="29" y="13"/>
                  </a:lnTo>
                  <a:lnTo>
                    <a:pt x="29" y="13"/>
                  </a:lnTo>
                  <a:lnTo>
                    <a:pt x="29" y="13"/>
                  </a:lnTo>
                  <a:lnTo>
                    <a:pt x="27" y="12"/>
                  </a:lnTo>
                  <a:lnTo>
                    <a:pt x="27" y="12"/>
                  </a:lnTo>
                  <a:lnTo>
                    <a:pt x="25" y="10"/>
                  </a:lnTo>
                  <a:lnTo>
                    <a:pt x="25" y="10"/>
                  </a:lnTo>
                  <a:lnTo>
                    <a:pt x="25" y="8"/>
                  </a:lnTo>
                  <a:lnTo>
                    <a:pt x="25" y="8"/>
                  </a:lnTo>
                  <a:lnTo>
                    <a:pt x="24" y="8"/>
                  </a:lnTo>
                  <a:lnTo>
                    <a:pt x="24" y="6"/>
                  </a:lnTo>
                  <a:lnTo>
                    <a:pt x="24" y="6"/>
                  </a:lnTo>
                  <a:lnTo>
                    <a:pt x="24" y="5"/>
                  </a:lnTo>
                  <a:lnTo>
                    <a:pt x="25" y="5"/>
                  </a:lnTo>
                  <a:lnTo>
                    <a:pt x="25" y="5"/>
                  </a:lnTo>
                  <a:lnTo>
                    <a:pt x="29" y="3"/>
                  </a:lnTo>
                  <a:lnTo>
                    <a:pt x="29" y="3"/>
                  </a:lnTo>
                  <a:lnTo>
                    <a:pt x="31" y="3"/>
                  </a:lnTo>
                  <a:lnTo>
                    <a:pt x="31" y="3"/>
                  </a:lnTo>
                  <a:lnTo>
                    <a:pt x="32" y="3"/>
                  </a:lnTo>
                  <a:lnTo>
                    <a:pt x="32" y="3"/>
                  </a:lnTo>
                  <a:lnTo>
                    <a:pt x="32" y="3"/>
                  </a:lnTo>
                  <a:lnTo>
                    <a:pt x="36" y="3"/>
                  </a:lnTo>
                  <a:lnTo>
                    <a:pt x="36" y="3"/>
                  </a:lnTo>
                  <a:lnTo>
                    <a:pt x="37" y="5"/>
                  </a:lnTo>
                  <a:lnTo>
                    <a:pt x="37" y="5"/>
                  </a:lnTo>
                  <a:lnTo>
                    <a:pt x="37" y="5"/>
                  </a:lnTo>
                  <a:lnTo>
                    <a:pt x="37" y="5"/>
                  </a:lnTo>
                  <a:lnTo>
                    <a:pt x="37" y="3"/>
                  </a:lnTo>
                  <a:lnTo>
                    <a:pt x="37" y="1"/>
                  </a:lnTo>
                  <a:lnTo>
                    <a:pt x="37" y="1"/>
                  </a:lnTo>
                  <a:lnTo>
                    <a:pt x="39" y="0"/>
                  </a:lnTo>
                  <a:lnTo>
                    <a:pt x="39" y="0"/>
                  </a:lnTo>
                  <a:lnTo>
                    <a:pt x="41" y="0"/>
                  </a:lnTo>
                  <a:lnTo>
                    <a:pt x="41" y="0"/>
                  </a:lnTo>
                  <a:lnTo>
                    <a:pt x="43" y="1"/>
                  </a:lnTo>
                  <a:lnTo>
                    <a:pt x="43" y="1"/>
                  </a:lnTo>
                  <a:lnTo>
                    <a:pt x="49" y="5"/>
                  </a:lnTo>
                  <a:lnTo>
                    <a:pt x="49" y="5"/>
                  </a:lnTo>
                  <a:lnTo>
                    <a:pt x="51" y="6"/>
                  </a:lnTo>
                  <a:lnTo>
                    <a:pt x="51" y="6"/>
                  </a:lnTo>
                  <a:lnTo>
                    <a:pt x="53" y="6"/>
                  </a:lnTo>
                  <a:lnTo>
                    <a:pt x="53" y="6"/>
                  </a:lnTo>
                  <a:lnTo>
                    <a:pt x="53" y="6"/>
                  </a:lnTo>
                  <a:lnTo>
                    <a:pt x="53" y="6"/>
                  </a:lnTo>
                  <a:lnTo>
                    <a:pt x="55" y="6"/>
                  </a:lnTo>
                  <a:lnTo>
                    <a:pt x="56" y="6"/>
                  </a:lnTo>
                  <a:lnTo>
                    <a:pt x="56" y="6"/>
                  </a:lnTo>
                  <a:lnTo>
                    <a:pt x="60" y="5"/>
                  </a:lnTo>
                  <a:lnTo>
                    <a:pt x="60" y="5"/>
                  </a:lnTo>
                  <a:lnTo>
                    <a:pt x="60" y="5"/>
                  </a:lnTo>
                  <a:lnTo>
                    <a:pt x="61" y="6"/>
                  </a:lnTo>
                  <a:lnTo>
                    <a:pt x="61" y="5"/>
                  </a:lnTo>
                  <a:lnTo>
                    <a:pt x="61" y="5"/>
                  </a:lnTo>
                  <a:lnTo>
                    <a:pt x="68" y="3"/>
                  </a:lnTo>
                  <a:lnTo>
                    <a:pt x="68" y="3"/>
                  </a:lnTo>
                  <a:lnTo>
                    <a:pt x="72" y="3"/>
                  </a:lnTo>
                  <a:lnTo>
                    <a:pt x="72" y="3"/>
                  </a:lnTo>
                  <a:lnTo>
                    <a:pt x="73" y="3"/>
                  </a:lnTo>
                  <a:lnTo>
                    <a:pt x="73" y="3"/>
                  </a:lnTo>
                  <a:lnTo>
                    <a:pt x="75" y="3"/>
                  </a:lnTo>
                  <a:lnTo>
                    <a:pt x="75" y="3"/>
                  </a:lnTo>
                  <a:lnTo>
                    <a:pt x="75" y="3"/>
                  </a:lnTo>
                  <a:lnTo>
                    <a:pt x="75" y="3"/>
                  </a:lnTo>
                  <a:lnTo>
                    <a:pt x="77" y="1"/>
                  </a:lnTo>
                  <a:lnTo>
                    <a:pt x="78" y="1"/>
                  </a:lnTo>
                  <a:lnTo>
                    <a:pt x="78" y="3"/>
                  </a:lnTo>
                  <a:lnTo>
                    <a:pt x="78" y="1"/>
                  </a:lnTo>
                  <a:lnTo>
                    <a:pt x="78" y="1"/>
                  </a:lnTo>
                  <a:lnTo>
                    <a:pt x="80" y="1"/>
                  </a:lnTo>
                  <a:lnTo>
                    <a:pt x="80" y="1"/>
                  </a:lnTo>
                  <a:lnTo>
                    <a:pt x="82" y="3"/>
                  </a:lnTo>
                  <a:lnTo>
                    <a:pt x="82" y="3"/>
                  </a:lnTo>
                  <a:lnTo>
                    <a:pt x="82" y="3"/>
                  </a:lnTo>
                  <a:lnTo>
                    <a:pt x="82" y="5"/>
                  </a:lnTo>
                  <a:lnTo>
                    <a:pt x="84" y="3"/>
                  </a:lnTo>
                  <a:lnTo>
                    <a:pt x="84" y="3"/>
                  </a:lnTo>
                  <a:lnTo>
                    <a:pt x="85" y="5"/>
                  </a:lnTo>
                  <a:lnTo>
                    <a:pt x="85" y="5"/>
                  </a:lnTo>
                  <a:lnTo>
                    <a:pt x="87" y="6"/>
                  </a:lnTo>
                  <a:lnTo>
                    <a:pt x="87" y="8"/>
                  </a:lnTo>
                  <a:lnTo>
                    <a:pt x="87" y="8"/>
                  </a:lnTo>
                  <a:lnTo>
                    <a:pt x="87" y="10"/>
                  </a:lnTo>
                  <a:lnTo>
                    <a:pt x="87" y="10"/>
                  </a:lnTo>
                  <a:lnTo>
                    <a:pt x="85" y="12"/>
                  </a:lnTo>
                  <a:lnTo>
                    <a:pt x="85" y="12"/>
                  </a:lnTo>
                  <a:lnTo>
                    <a:pt x="84" y="12"/>
                  </a:lnTo>
                  <a:lnTo>
                    <a:pt x="84" y="12"/>
                  </a:lnTo>
                  <a:lnTo>
                    <a:pt x="78" y="15"/>
                  </a:lnTo>
                  <a:lnTo>
                    <a:pt x="78" y="15"/>
                  </a:lnTo>
                  <a:lnTo>
                    <a:pt x="78" y="15"/>
                  </a:lnTo>
                  <a:lnTo>
                    <a:pt x="78" y="15"/>
                  </a:lnTo>
                  <a:lnTo>
                    <a:pt x="78" y="15"/>
                  </a:lnTo>
                  <a:lnTo>
                    <a:pt x="80" y="15"/>
                  </a:lnTo>
                  <a:lnTo>
                    <a:pt x="82" y="15"/>
                  </a:lnTo>
                  <a:lnTo>
                    <a:pt x="82" y="15"/>
                  </a:lnTo>
                  <a:lnTo>
                    <a:pt x="82" y="18"/>
                  </a:lnTo>
                  <a:lnTo>
                    <a:pt x="82" y="18"/>
                  </a:lnTo>
                  <a:lnTo>
                    <a:pt x="78" y="20"/>
                  </a:lnTo>
                  <a:lnTo>
                    <a:pt x="78" y="20"/>
                  </a:lnTo>
                  <a:lnTo>
                    <a:pt x="77" y="20"/>
                  </a:lnTo>
                  <a:lnTo>
                    <a:pt x="77" y="20"/>
                  </a:lnTo>
                  <a:lnTo>
                    <a:pt x="77" y="22"/>
                  </a:lnTo>
                  <a:lnTo>
                    <a:pt x="77" y="22"/>
                  </a:lnTo>
                  <a:lnTo>
                    <a:pt x="73" y="24"/>
                  </a:lnTo>
                  <a:lnTo>
                    <a:pt x="72" y="24"/>
                  </a:lnTo>
                  <a:lnTo>
                    <a:pt x="70" y="25"/>
                  </a:lnTo>
                  <a:lnTo>
                    <a:pt x="70" y="25"/>
                  </a:lnTo>
                  <a:lnTo>
                    <a:pt x="66" y="29"/>
                  </a:lnTo>
                  <a:lnTo>
                    <a:pt x="66" y="29"/>
                  </a:lnTo>
                  <a:lnTo>
                    <a:pt x="65" y="32"/>
                  </a:lnTo>
                  <a:lnTo>
                    <a:pt x="65" y="32"/>
                  </a:lnTo>
                  <a:lnTo>
                    <a:pt x="65" y="30"/>
                  </a:lnTo>
                  <a:lnTo>
                    <a:pt x="65" y="30"/>
                  </a:lnTo>
                  <a:lnTo>
                    <a:pt x="65" y="30"/>
                  </a:lnTo>
                  <a:lnTo>
                    <a:pt x="65" y="30"/>
                  </a:lnTo>
                  <a:lnTo>
                    <a:pt x="65" y="30"/>
                  </a:lnTo>
                  <a:lnTo>
                    <a:pt x="65" y="30"/>
                  </a:lnTo>
                  <a:lnTo>
                    <a:pt x="70" y="27"/>
                  </a:lnTo>
                  <a:lnTo>
                    <a:pt x="70" y="27"/>
                  </a:lnTo>
                  <a:lnTo>
                    <a:pt x="73" y="25"/>
                  </a:lnTo>
                  <a:lnTo>
                    <a:pt x="75" y="25"/>
                  </a:lnTo>
                  <a:lnTo>
                    <a:pt x="75" y="25"/>
                  </a:lnTo>
                  <a:lnTo>
                    <a:pt x="77" y="25"/>
                  </a:lnTo>
                  <a:lnTo>
                    <a:pt x="77" y="25"/>
                  </a:lnTo>
                  <a:lnTo>
                    <a:pt x="80" y="27"/>
                  </a:lnTo>
                  <a:lnTo>
                    <a:pt x="80" y="27"/>
                  </a:lnTo>
                  <a:lnTo>
                    <a:pt x="82" y="29"/>
                  </a:lnTo>
                  <a:lnTo>
                    <a:pt x="82" y="32"/>
                  </a:lnTo>
                  <a:lnTo>
                    <a:pt x="82" y="32"/>
                  </a:lnTo>
                  <a:lnTo>
                    <a:pt x="82" y="32"/>
                  </a:lnTo>
                  <a:lnTo>
                    <a:pt x="82" y="32"/>
                  </a:lnTo>
                  <a:lnTo>
                    <a:pt x="84" y="34"/>
                  </a:lnTo>
                  <a:lnTo>
                    <a:pt x="84" y="34"/>
                  </a:lnTo>
                  <a:lnTo>
                    <a:pt x="84" y="39"/>
                  </a:lnTo>
                  <a:lnTo>
                    <a:pt x="84" y="39"/>
                  </a:lnTo>
                  <a:lnTo>
                    <a:pt x="84" y="39"/>
                  </a:lnTo>
                  <a:lnTo>
                    <a:pt x="84" y="39"/>
                  </a:lnTo>
                  <a:lnTo>
                    <a:pt x="85" y="37"/>
                  </a:lnTo>
                  <a:lnTo>
                    <a:pt x="85" y="37"/>
                  </a:lnTo>
                  <a:lnTo>
                    <a:pt x="87" y="37"/>
                  </a:lnTo>
                  <a:lnTo>
                    <a:pt x="90" y="37"/>
                  </a:lnTo>
                  <a:lnTo>
                    <a:pt x="90" y="37"/>
                  </a:lnTo>
                  <a:lnTo>
                    <a:pt x="90" y="37"/>
                  </a:lnTo>
                  <a:lnTo>
                    <a:pt x="90" y="37"/>
                  </a:lnTo>
                  <a:lnTo>
                    <a:pt x="92" y="36"/>
                  </a:lnTo>
                  <a:lnTo>
                    <a:pt x="92" y="36"/>
                  </a:lnTo>
                  <a:lnTo>
                    <a:pt x="94" y="37"/>
                  </a:lnTo>
                  <a:lnTo>
                    <a:pt x="94" y="37"/>
                  </a:lnTo>
                  <a:lnTo>
                    <a:pt x="96" y="37"/>
                  </a:lnTo>
                  <a:lnTo>
                    <a:pt x="96" y="37"/>
                  </a:lnTo>
                  <a:lnTo>
                    <a:pt x="97" y="41"/>
                  </a:lnTo>
                  <a:lnTo>
                    <a:pt x="99" y="43"/>
                  </a:lnTo>
                  <a:lnTo>
                    <a:pt x="99" y="43"/>
                  </a:lnTo>
                  <a:lnTo>
                    <a:pt x="97" y="46"/>
                  </a:lnTo>
                  <a:lnTo>
                    <a:pt x="97" y="46"/>
                  </a:lnTo>
                  <a:lnTo>
                    <a:pt x="94" y="48"/>
                  </a:lnTo>
                  <a:lnTo>
                    <a:pt x="94" y="48"/>
                  </a:lnTo>
                  <a:lnTo>
                    <a:pt x="92" y="49"/>
                  </a:lnTo>
                  <a:lnTo>
                    <a:pt x="92" y="49"/>
                  </a:lnTo>
                  <a:lnTo>
                    <a:pt x="94" y="53"/>
                  </a:lnTo>
                  <a:lnTo>
                    <a:pt x="94" y="53"/>
                  </a:lnTo>
                  <a:lnTo>
                    <a:pt x="94" y="55"/>
                  </a:lnTo>
                  <a:lnTo>
                    <a:pt x="94" y="55"/>
                  </a:lnTo>
                  <a:lnTo>
                    <a:pt x="92" y="56"/>
                  </a:lnTo>
                  <a:lnTo>
                    <a:pt x="92" y="56"/>
                  </a:lnTo>
                  <a:lnTo>
                    <a:pt x="92" y="56"/>
                  </a:lnTo>
                  <a:lnTo>
                    <a:pt x="92" y="56"/>
                  </a:lnTo>
                  <a:lnTo>
                    <a:pt x="94" y="60"/>
                  </a:lnTo>
                  <a:lnTo>
                    <a:pt x="94" y="60"/>
                  </a:lnTo>
                  <a:lnTo>
                    <a:pt x="92" y="61"/>
                  </a:lnTo>
                  <a:lnTo>
                    <a:pt x="92" y="61"/>
                  </a:lnTo>
                  <a:lnTo>
                    <a:pt x="92" y="61"/>
                  </a:lnTo>
                  <a:lnTo>
                    <a:pt x="89" y="65"/>
                  </a:lnTo>
                  <a:lnTo>
                    <a:pt x="89" y="65"/>
                  </a:lnTo>
                  <a:lnTo>
                    <a:pt x="87" y="67"/>
                  </a:lnTo>
                  <a:lnTo>
                    <a:pt x="85" y="67"/>
                  </a:lnTo>
                  <a:lnTo>
                    <a:pt x="85" y="67"/>
                  </a:lnTo>
                  <a:lnTo>
                    <a:pt x="84" y="67"/>
                  </a:lnTo>
                  <a:lnTo>
                    <a:pt x="84" y="67"/>
                  </a:lnTo>
                  <a:lnTo>
                    <a:pt x="84" y="68"/>
                  </a:lnTo>
                  <a:lnTo>
                    <a:pt x="84" y="68"/>
                  </a:lnTo>
                  <a:lnTo>
                    <a:pt x="80" y="68"/>
                  </a:lnTo>
                  <a:lnTo>
                    <a:pt x="80" y="68"/>
                  </a:lnTo>
                  <a:lnTo>
                    <a:pt x="78" y="68"/>
                  </a:lnTo>
                  <a:lnTo>
                    <a:pt x="78" y="68"/>
                  </a:lnTo>
                  <a:lnTo>
                    <a:pt x="78" y="68"/>
                  </a:lnTo>
                  <a:lnTo>
                    <a:pt x="78" y="68"/>
                  </a:lnTo>
                  <a:lnTo>
                    <a:pt x="75" y="70"/>
                  </a:lnTo>
                  <a:lnTo>
                    <a:pt x="75" y="70"/>
                  </a:lnTo>
                  <a:lnTo>
                    <a:pt x="75" y="70"/>
                  </a:lnTo>
                  <a:lnTo>
                    <a:pt x="72" y="70"/>
                  </a:lnTo>
                  <a:lnTo>
                    <a:pt x="70" y="70"/>
                  </a:lnTo>
                  <a:lnTo>
                    <a:pt x="70" y="68"/>
                  </a:lnTo>
                  <a:lnTo>
                    <a:pt x="70" y="70"/>
                  </a:lnTo>
                  <a:lnTo>
                    <a:pt x="70" y="70"/>
                  </a:lnTo>
                  <a:lnTo>
                    <a:pt x="68" y="70"/>
                  </a:lnTo>
                  <a:lnTo>
                    <a:pt x="68" y="70"/>
                  </a:lnTo>
                  <a:lnTo>
                    <a:pt x="68" y="70"/>
                  </a:lnTo>
                  <a:lnTo>
                    <a:pt x="68" y="70"/>
                  </a:lnTo>
                  <a:lnTo>
                    <a:pt x="68" y="73"/>
                  </a:lnTo>
                  <a:lnTo>
                    <a:pt x="66" y="75"/>
                  </a:lnTo>
                  <a:lnTo>
                    <a:pt x="66" y="75"/>
                  </a:lnTo>
                  <a:lnTo>
                    <a:pt x="63" y="79"/>
                  </a:lnTo>
                  <a:lnTo>
                    <a:pt x="60" y="79"/>
                  </a:lnTo>
                  <a:lnTo>
                    <a:pt x="60" y="79"/>
                  </a:lnTo>
                  <a:lnTo>
                    <a:pt x="58" y="79"/>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39" name="Freeform 624"/>
            <p:cNvSpPr>
              <a:spLocks/>
            </p:cNvSpPr>
            <p:nvPr/>
          </p:nvSpPr>
          <p:spPr bwMode="auto">
            <a:xfrm>
              <a:off x="2316164" y="1867236"/>
              <a:ext cx="41275" cy="15875"/>
            </a:xfrm>
            <a:custGeom>
              <a:avLst/>
              <a:gdLst>
                <a:gd name="T0" fmla="*/ 5 w 26"/>
                <a:gd name="T1" fmla="*/ 10 h 10"/>
                <a:gd name="T2" fmla="*/ 5 w 26"/>
                <a:gd name="T3" fmla="*/ 10 h 10"/>
                <a:gd name="T4" fmla="*/ 4 w 26"/>
                <a:gd name="T5" fmla="*/ 10 h 10"/>
                <a:gd name="T6" fmla="*/ 0 w 26"/>
                <a:gd name="T7" fmla="*/ 9 h 10"/>
                <a:gd name="T8" fmla="*/ 0 w 26"/>
                <a:gd name="T9" fmla="*/ 9 h 10"/>
                <a:gd name="T10" fmla="*/ 0 w 26"/>
                <a:gd name="T11" fmla="*/ 5 h 10"/>
                <a:gd name="T12" fmla="*/ 0 w 26"/>
                <a:gd name="T13" fmla="*/ 5 h 10"/>
                <a:gd name="T14" fmla="*/ 0 w 26"/>
                <a:gd name="T15" fmla="*/ 4 h 10"/>
                <a:gd name="T16" fmla="*/ 2 w 26"/>
                <a:gd name="T17" fmla="*/ 2 h 10"/>
                <a:gd name="T18" fmla="*/ 2 w 26"/>
                <a:gd name="T19" fmla="*/ 2 h 10"/>
                <a:gd name="T20" fmla="*/ 5 w 26"/>
                <a:gd name="T21" fmla="*/ 2 h 10"/>
                <a:gd name="T22" fmla="*/ 5 w 26"/>
                <a:gd name="T23" fmla="*/ 2 h 10"/>
                <a:gd name="T24" fmla="*/ 5 w 26"/>
                <a:gd name="T25" fmla="*/ 2 h 10"/>
                <a:gd name="T26" fmla="*/ 5 w 26"/>
                <a:gd name="T27" fmla="*/ 2 h 10"/>
                <a:gd name="T28" fmla="*/ 7 w 26"/>
                <a:gd name="T29" fmla="*/ 4 h 10"/>
                <a:gd name="T30" fmla="*/ 7 w 26"/>
                <a:gd name="T31" fmla="*/ 4 h 10"/>
                <a:gd name="T32" fmla="*/ 10 w 26"/>
                <a:gd name="T33" fmla="*/ 2 h 10"/>
                <a:gd name="T34" fmla="*/ 10 w 26"/>
                <a:gd name="T35" fmla="*/ 2 h 10"/>
                <a:gd name="T36" fmla="*/ 14 w 26"/>
                <a:gd name="T37" fmla="*/ 2 h 10"/>
                <a:gd name="T38" fmla="*/ 14 w 26"/>
                <a:gd name="T39" fmla="*/ 2 h 10"/>
                <a:gd name="T40" fmla="*/ 15 w 26"/>
                <a:gd name="T41" fmla="*/ 0 h 10"/>
                <a:gd name="T42" fmla="*/ 15 w 26"/>
                <a:gd name="T43" fmla="*/ 0 h 10"/>
                <a:gd name="T44" fmla="*/ 21 w 26"/>
                <a:gd name="T45" fmla="*/ 0 h 10"/>
                <a:gd name="T46" fmla="*/ 21 w 26"/>
                <a:gd name="T47" fmla="*/ 0 h 10"/>
                <a:gd name="T48" fmla="*/ 22 w 26"/>
                <a:gd name="T49" fmla="*/ 0 h 10"/>
                <a:gd name="T50" fmla="*/ 22 w 26"/>
                <a:gd name="T51" fmla="*/ 0 h 10"/>
                <a:gd name="T52" fmla="*/ 24 w 26"/>
                <a:gd name="T53" fmla="*/ 0 h 10"/>
                <a:gd name="T54" fmla="*/ 26 w 26"/>
                <a:gd name="T55" fmla="*/ 2 h 10"/>
                <a:gd name="T56" fmla="*/ 26 w 26"/>
                <a:gd name="T57" fmla="*/ 2 h 10"/>
                <a:gd name="T58" fmla="*/ 24 w 26"/>
                <a:gd name="T59" fmla="*/ 4 h 10"/>
                <a:gd name="T60" fmla="*/ 24 w 26"/>
                <a:gd name="T61" fmla="*/ 5 h 10"/>
                <a:gd name="T62" fmla="*/ 24 w 26"/>
                <a:gd name="T63" fmla="*/ 5 h 10"/>
                <a:gd name="T64" fmla="*/ 17 w 26"/>
                <a:gd name="T65" fmla="*/ 9 h 10"/>
                <a:gd name="T66" fmla="*/ 15 w 26"/>
                <a:gd name="T67" fmla="*/ 9 h 10"/>
                <a:gd name="T68" fmla="*/ 15 w 26"/>
                <a:gd name="T69" fmla="*/ 9 h 10"/>
                <a:gd name="T70" fmla="*/ 5 w 26"/>
                <a:gd name="T71" fmla="*/ 10 h 10"/>
                <a:gd name="T72" fmla="*/ 5 w 26"/>
                <a:gd name="T7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 h="10">
                  <a:moveTo>
                    <a:pt x="5" y="10"/>
                  </a:moveTo>
                  <a:lnTo>
                    <a:pt x="5" y="10"/>
                  </a:lnTo>
                  <a:lnTo>
                    <a:pt x="4" y="10"/>
                  </a:lnTo>
                  <a:lnTo>
                    <a:pt x="0" y="9"/>
                  </a:lnTo>
                  <a:lnTo>
                    <a:pt x="0" y="9"/>
                  </a:lnTo>
                  <a:lnTo>
                    <a:pt x="0" y="5"/>
                  </a:lnTo>
                  <a:lnTo>
                    <a:pt x="0" y="5"/>
                  </a:lnTo>
                  <a:lnTo>
                    <a:pt x="0" y="4"/>
                  </a:lnTo>
                  <a:lnTo>
                    <a:pt x="2" y="2"/>
                  </a:lnTo>
                  <a:lnTo>
                    <a:pt x="2" y="2"/>
                  </a:lnTo>
                  <a:lnTo>
                    <a:pt x="5" y="2"/>
                  </a:lnTo>
                  <a:lnTo>
                    <a:pt x="5" y="2"/>
                  </a:lnTo>
                  <a:lnTo>
                    <a:pt x="5" y="2"/>
                  </a:lnTo>
                  <a:lnTo>
                    <a:pt x="5" y="2"/>
                  </a:lnTo>
                  <a:lnTo>
                    <a:pt x="7" y="4"/>
                  </a:lnTo>
                  <a:lnTo>
                    <a:pt x="7" y="4"/>
                  </a:lnTo>
                  <a:lnTo>
                    <a:pt x="10" y="2"/>
                  </a:lnTo>
                  <a:lnTo>
                    <a:pt x="10" y="2"/>
                  </a:lnTo>
                  <a:lnTo>
                    <a:pt x="14" y="2"/>
                  </a:lnTo>
                  <a:lnTo>
                    <a:pt x="14" y="2"/>
                  </a:lnTo>
                  <a:lnTo>
                    <a:pt x="15" y="0"/>
                  </a:lnTo>
                  <a:lnTo>
                    <a:pt x="15" y="0"/>
                  </a:lnTo>
                  <a:lnTo>
                    <a:pt x="21" y="0"/>
                  </a:lnTo>
                  <a:lnTo>
                    <a:pt x="21" y="0"/>
                  </a:lnTo>
                  <a:lnTo>
                    <a:pt x="22" y="0"/>
                  </a:lnTo>
                  <a:lnTo>
                    <a:pt x="22" y="0"/>
                  </a:lnTo>
                  <a:lnTo>
                    <a:pt x="24" y="0"/>
                  </a:lnTo>
                  <a:lnTo>
                    <a:pt x="26" y="2"/>
                  </a:lnTo>
                  <a:lnTo>
                    <a:pt x="26" y="2"/>
                  </a:lnTo>
                  <a:lnTo>
                    <a:pt x="24" y="4"/>
                  </a:lnTo>
                  <a:lnTo>
                    <a:pt x="24" y="5"/>
                  </a:lnTo>
                  <a:lnTo>
                    <a:pt x="24" y="5"/>
                  </a:lnTo>
                  <a:lnTo>
                    <a:pt x="17" y="9"/>
                  </a:lnTo>
                  <a:lnTo>
                    <a:pt x="15" y="9"/>
                  </a:lnTo>
                  <a:lnTo>
                    <a:pt x="15" y="9"/>
                  </a:lnTo>
                  <a:lnTo>
                    <a:pt x="5" y="10"/>
                  </a:lnTo>
                  <a:lnTo>
                    <a:pt x="5"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40" name="Freeform 625"/>
            <p:cNvSpPr>
              <a:spLocks/>
            </p:cNvSpPr>
            <p:nvPr/>
          </p:nvSpPr>
          <p:spPr bwMode="auto">
            <a:xfrm>
              <a:off x="2365376" y="1908511"/>
              <a:ext cx="15875" cy="15875"/>
            </a:xfrm>
            <a:custGeom>
              <a:avLst/>
              <a:gdLst>
                <a:gd name="T0" fmla="*/ 3 w 10"/>
                <a:gd name="T1" fmla="*/ 10 h 10"/>
                <a:gd name="T2" fmla="*/ 2 w 10"/>
                <a:gd name="T3" fmla="*/ 10 h 10"/>
                <a:gd name="T4" fmla="*/ 2 w 10"/>
                <a:gd name="T5" fmla="*/ 10 h 10"/>
                <a:gd name="T6" fmla="*/ 2 w 10"/>
                <a:gd name="T7" fmla="*/ 8 h 10"/>
                <a:gd name="T8" fmla="*/ 2 w 10"/>
                <a:gd name="T9" fmla="*/ 8 h 10"/>
                <a:gd name="T10" fmla="*/ 0 w 10"/>
                <a:gd name="T11" fmla="*/ 5 h 10"/>
                <a:gd name="T12" fmla="*/ 0 w 10"/>
                <a:gd name="T13" fmla="*/ 5 h 10"/>
                <a:gd name="T14" fmla="*/ 0 w 10"/>
                <a:gd name="T15" fmla="*/ 3 h 10"/>
                <a:gd name="T16" fmla="*/ 2 w 10"/>
                <a:gd name="T17" fmla="*/ 2 h 10"/>
                <a:gd name="T18" fmla="*/ 2 w 10"/>
                <a:gd name="T19" fmla="*/ 2 h 10"/>
                <a:gd name="T20" fmla="*/ 2 w 10"/>
                <a:gd name="T21" fmla="*/ 2 h 10"/>
                <a:gd name="T22" fmla="*/ 3 w 10"/>
                <a:gd name="T23" fmla="*/ 0 h 10"/>
                <a:gd name="T24" fmla="*/ 3 w 10"/>
                <a:gd name="T25" fmla="*/ 0 h 10"/>
                <a:gd name="T26" fmla="*/ 5 w 10"/>
                <a:gd name="T27" fmla="*/ 0 h 10"/>
                <a:gd name="T28" fmla="*/ 5 w 10"/>
                <a:gd name="T29" fmla="*/ 0 h 10"/>
                <a:gd name="T30" fmla="*/ 5 w 10"/>
                <a:gd name="T31" fmla="*/ 0 h 10"/>
                <a:gd name="T32" fmla="*/ 5 w 10"/>
                <a:gd name="T33" fmla="*/ 0 h 10"/>
                <a:gd name="T34" fmla="*/ 7 w 10"/>
                <a:gd name="T35" fmla="*/ 0 h 10"/>
                <a:gd name="T36" fmla="*/ 8 w 10"/>
                <a:gd name="T37" fmla="*/ 2 h 10"/>
                <a:gd name="T38" fmla="*/ 8 w 10"/>
                <a:gd name="T39" fmla="*/ 2 h 10"/>
                <a:gd name="T40" fmla="*/ 10 w 10"/>
                <a:gd name="T41" fmla="*/ 3 h 10"/>
                <a:gd name="T42" fmla="*/ 10 w 10"/>
                <a:gd name="T43" fmla="*/ 5 h 10"/>
                <a:gd name="T44" fmla="*/ 10 w 10"/>
                <a:gd name="T45" fmla="*/ 5 h 10"/>
                <a:gd name="T46" fmla="*/ 8 w 10"/>
                <a:gd name="T47" fmla="*/ 7 h 10"/>
                <a:gd name="T48" fmla="*/ 8 w 10"/>
                <a:gd name="T49" fmla="*/ 7 h 10"/>
                <a:gd name="T50" fmla="*/ 8 w 10"/>
                <a:gd name="T51" fmla="*/ 8 h 10"/>
                <a:gd name="T52" fmla="*/ 8 w 10"/>
                <a:gd name="T53" fmla="*/ 8 h 10"/>
                <a:gd name="T54" fmla="*/ 7 w 10"/>
                <a:gd name="T55" fmla="*/ 10 h 10"/>
                <a:gd name="T56" fmla="*/ 7 w 10"/>
                <a:gd name="T57" fmla="*/ 10 h 10"/>
                <a:gd name="T58" fmla="*/ 5 w 10"/>
                <a:gd name="T59" fmla="*/ 10 h 10"/>
                <a:gd name="T60" fmla="*/ 5 w 10"/>
                <a:gd name="T61" fmla="*/ 10 h 10"/>
                <a:gd name="T62" fmla="*/ 3 w 10"/>
                <a:gd name="T63" fmla="*/ 10 h 10"/>
                <a:gd name="T64" fmla="*/ 3 w 10"/>
                <a:gd name="T6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10">
                  <a:moveTo>
                    <a:pt x="3" y="10"/>
                  </a:moveTo>
                  <a:lnTo>
                    <a:pt x="2" y="10"/>
                  </a:lnTo>
                  <a:lnTo>
                    <a:pt x="2" y="10"/>
                  </a:lnTo>
                  <a:lnTo>
                    <a:pt x="2" y="8"/>
                  </a:lnTo>
                  <a:lnTo>
                    <a:pt x="2" y="8"/>
                  </a:lnTo>
                  <a:lnTo>
                    <a:pt x="0" y="5"/>
                  </a:lnTo>
                  <a:lnTo>
                    <a:pt x="0" y="5"/>
                  </a:lnTo>
                  <a:lnTo>
                    <a:pt x="0" y="3"/>
                  </a:lnTo>
                  <a:lnTo>
                    <a:pt x="2" y="2"/>
                  </a:lnTo>
                  <a:lnTo>
                    <a:pt x="2" y="2"/>
                  </a:lnTo>
                  <a:lnTo>
                    <a:pt x="2" y="2"/>
                  </a:lnTo>
                  <a:lnTo>
                    <a:pt x="3" y="0"/>
                  </a:lnTo>
                  <a:lnTo>
                    <a:pt x="3" y="0"/>
                  </a:lnTo>
                  <a:lnTo>
                    <a:pt x="5" y="0"/>
                  </a:lnTo>
                  <a:lnTo>
                    <a:pt x="5" y="0"/>
                  </a:lnTo>
                  <a:lnTo>
                    <a:pt x="5" y="0"/>
                  </a:lnTo>
                  <a:lnTo>
                    <a:pt x="5" y="0"/>
                  </a:lnTo>
                  <a:lnTo>
                    <a:pt x="7" y="0"/>
                  </a:lnTo>
                  <a:lnTo>
                    <a:pt x="8" y="2"/>
                  </a:lnTo>
                  <a:lnTo>
                    <a:pt x="8" y="2"/>
                  </a:lnTo>
                  <a:lnTo>
                    <a:pt x="10" y="3"/>
                  </a:lnTo>
                  <a:lnTo>
                    <a:pt x="10" y="5"/>
                  </a:lnTo>
                  <a:lnTo>
                    <a:pt x="10" y="5"/>
                  </a:lnTo>
                  <a:lnTo>
                    <a:pt x="8" y="7"/>
                  </a:lnTo>
                  <a:lnTo>
                    <a:pt x="8" y="7"/>
                  </a:lnTo>
                  <a:lnTo>
                    <a:pt x="8" y="8"/>
                  </a:lnTo>
                  <a:lnTo>
                    <a:pt x="8" y="8"/>
                  </a:lnTo>
                  <a:lnTo>
                    <a:pt x="7" y="10"/>
                  </a:lnTo>
                  <a:lnTo>
                    <a:pt x="7" y="10"/>
                  </a:lnTo>
                  <a:lnTo>
                    <a:pt x="5" y="10"/>
                  </a:lnTo>
                  <a:lnTo>
                    <a:pt x="5" y="10"/>
                  </a:lnTo>
                  <a:lnTo>
                    <a:pt x="3" y="10"/>
                  </a:lnTo>
                  <a:lnTo>
                    <a:pt x="3"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41" name="Freeform 626"/>
            <p:cNvSpPr>
              <a:spLocks/>
            </p:cNvSpPr>
            <p:nvPr/>
          </p:nvSpPr>
          <p:spPr bwMode="auto">
            <a:xfrm>
              <a:off x="2370139" y="1924385"/>
              <a:ext cx="11113" cy="11112"/>
            </a:xfrm>
            <a:custGeom>
              <a:avLst/>
              <a:gdLst>
                <a:gd name="T0" fmla="*/ 4 w 7"/>
                <a:gd name="T1" fmla="*/ 7 h 7"/>
                <a:gd name="T2" fmla="*/ 4 w 7"/>
                <a:gd name="T3" fmla="*/ 7 h 7"/>
                <a:gd name="T4" fmla="*/ 2 w 7"/>
                <a:gd name="T5" fmla="*/ 5 h 7"/>
                <a:gd name="T6" fmla="*/ 0 w 7"/>
                <a:gd name="T7" fmla="*/ 4 h 7"/>
                <a:gd name="T8" fmla="*/ 0 w 7"/>
                <a:gd name="T9" fmla="*/ 4 h 7"/>
                <a:gd name="T10" fmla="*/ 0 w 7"/>
                <a:gd name="T11" fmla="*/ 2 h 7"/>
                <a:gd name="T12" fmla="*/ 0 w 7"/>
                <a:gd name="T13" fmla="*/ 2 h 7"/>
                <a:gd name="T14" fmla="*/ 4 w 7"/>
                <a:gd name="T15" fmla="*/ 0 h 7"/>
                <a:gd name="T16" fmla="*/ 5 w 7"/>
                <a:gd name="T17" fmla="*/ 0 h 7"/>
                <a:gd name="T18" fmla="*/ 5 w 7"/>
                <a:gd name="T19" fmla="*/ 0 h 7"/>
                <a:gd name="T20" fmla="*/ 7 w 7"/>
                <a:gd name="T21" fmla="*/ 2 h 7"/>
                <a:gd name="T22" fmla="*/ 7 w 7"/>
                <a:gd name="T23" fmla="*/ 2 h 7"/>
                <a:gd name="T24" fmla="*/ 7 w 7"/>
                <a:gd name="T25" fmla="*/ 5 h 7"/>
                <a:gd name="T26" fmla="*/ 7 w 7"/>
                <a:gd name="T27" fmla="*/ 5 h 7"/>
                <a:gd name="T28" fmla="*/ 4 w 7"/>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
                  <a:moveTo>
                    <a:pt x="4" y="7"/>
                  </a:moveTo>
                  <a:lnTo>
                    <a:pt x="4" y="7"/>
                  </a:lnTo>
                  <a:lnTo>
                    <a:pt x="2" y="5"/>
                  </a:lnTo>
                  <a:lnTo>
                    <a:pt x="0" y="4"/>
                  </a:lnTo>
                  <a:lnTo>
                    <a:pt x="0" y="4"/>
                  </a:lnTo>
                  <a:lnTo>
                    <a:pt x="0" y="2"/>
                  </a:lnTo>
                  <a:lnTo>
                    <a:pt x="0" y="2"/>
                  </a:lnTo>
                  <a:lnTo>
                    <a:pt x="4" y="0"/>
                  </a:lnTo>
                  <a:lnTo>
                    <a:pt x="5" y="0"/>
                  </a:lnTo>
                  <a:lnTo>
                    <a:pt x="5" y="0"/>
                  </a:lnTo>
                  <a:lnTo>
                    <a:pt x="7" y="2"/>
                  </a:lnTo>
                  <a:lnTo>
                    <a:pt x="7" y="2"/>
                  </a:lnTo>
                  <a:lnTo>
                    <a:pt x="7" y="5"/>
                  </a:lnTo>
                  <a:lnTo>
                    <a:pt x="7" y="5"/>
                  </a:lnTo>
                  <a:lnTo>
                    <a:pt x="4" y="7"/>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42" name="Freeform 627"/>
            <p:cNvSpPr>
              <a:spLocks/>
            </p:cNvSpPr>
            <p:nvPr/>
          </p:nvSpPr>
          <p:spPr bwMode="auto">
            <a:xfrm>
              <a:off x="2370139" y="1924385"/>
              <a:ext cx="11113" cy="11112"/>
            </a:xfrm>
            <a:custGeom>
              <a:avLst/>
              <a:gdLst>
                <a:gd name="T0" fmla="*/ 4 w 7"/>
                <a:gd name="T1" fmla="*/ 7 h 7"/>
                <a:gd name="T2" fmla="*/ 4 w 7"/>
                <a:gd name="T3" fmla="*/ 7 h 7"/>
                <a:gd name="T4" fmla="*/ 2 w 7"/>
                <a:gd name="T5" fmla="*/ 5 h 7"/>
                <a:gd name="T6" fmla="*/ 0 w 7"/>
                <a:gd name="T7" fmla="*/ 4 h 7"/>
                <a:gd name="T8" fmla="*/ 0 w 7"/>
                <a:gd name="T9" fmla="*/ 4 h 7"/>
                <a:gd name="T10" fmla="*/ 0 w 7"/>
                <a:gd name="T11" fmla="*/ 2 h 7"/>
                <a:gd name="T12" fmla="*/ 0 w 7"/>
                <a:gd name="T13" fmla="*/ 2 h 7"/>
                <a:gd name="T14" fmla="*/ 4 w 7"/>
                <a:gd name="T15" fmla="*/ 0 h 7"/>
                <a:gd name="T16" fmla="*/ 5 w 7"/>
                <a:gd name="T17" fmla="*/ 0 h 7"/>
                <a:gd name="T18" fmla="*/ 5 w 7"/>
                <a:gd name="T19" fmla="*/ 0 h 7"/>
                <a:gd name="T20" fmla="*/ 7 w 7"/>
                <a:gd name="T21" fmla="*/ 2 h 7"/>
                <a:gd name="T22" fmla="*/ 7 w 7"/>
                <a:gd name="T23" fmla="*/ 2 h 7"/>
                <a:gd name="T24" fmla="*/ 7 w 7"/>
                <a:gd name="T25" fmla="*/ 5 h 7"/>
                <a:gd name="T26" fmla="*/ 7 w 7"/>
                <a:gd name="T27" fmla="*/ 5 h 7"/>
                <a:gd name="T28" fmla="*/ 4 w 7"/>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
                  <a:moveTo>
                    <a:pt x="4" y="7"/>
                  </a:moveTo>
                  <a:lnTo>
                    <a:pt x="4" y="7"/>
                  </a:lnTo>
                  <a:lnTo>
                    <a:pt x="2" y="5"/>
                  </a:lnTo>
                  <a:lnTo>
                    <a:pt x="0" y="4"/>
                  </a:lnTo>
                  <a:lnTo>
                    <a:pt x="0" y="4"/>
                  </a:lnTo>
                  <a:lnTo>
                    <a:pt x="0" y="2"/>
                  </a:lnTo>
                  <a:lnTo>
                    <a:pt x="0" y="2"/>
                  </a:lnTo>
                  <a:lnTo>
                    <a:pt x="4" y="0"/>
                  </a:lnTo>
                  <a:lnTo>
                    <a:pt x="5" y="0"/>
                  </a:lnTo>
                  <a:lnTo>
                    <a:pt x="5" y="0"/>
                  </a:lnTo>
                  <a:lnTo>
                    <a:pt x="7" y="2"/>
                  </a:lnTo>
                  <a:lnTo>
                    <a:pt x="7" y="2"/>
                  </a:lnTo>
                  <a:lnTo>
                    <a:pt x="7" y="5"/>
                  </a:lnTo>
                  <a:lnTo>
                    <a:pt x="7" y="5"/>
                  </a:lnTo>
                  <a:lnTo>
                    <a:pt x="4" y="7"/>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43" name="Freeform 628"/>
            <p:cNvSpPr>
              <a:spLocks/>
            </p:cNvSpPr>
            <p:nvPr/>
          </p:nvSpPr>
          <p:spPr bwMode="auto">
            <a:xfrm>
              <a:off x="2178051" y="1805324"/>
              <a:ext cx="34925" cy="20637"/>
            </a:xfrm>
            <a:custGeom>
              <a:avLst/>
              <a:gdLst>
                <a:gd name="T0" fmla="*/ 10 w 22"/>
                <a:gd name="T1" fmla="*/ 13 h 13"/>
                <a:gd name="T2" fmla="*/ 10 w 22"/>
                <a:gd name="T3" fmla="*/ 13 h 13"/>
                <a:gd name="T4" fmla="*/ 5 w 22"/>
                <a:gd name="T5" fmla="*/ 13 h 13"/>
                <a:gd name="T6" fmla="*/ 5 w 22"/>
                <a:gd name="T7" fmla="*/ 13 h 13"/>
                <a:gd name="T8" fmla="*/ 2 w 22"/>
                <a:gd name="T9" fmla="*/ 12 h 13"/>
                <a:gd name="T10" fmla="*/ 2 w 22"/>
                <a:gd name="T11" fmla="*/ 12 h 13"/>
                <a:gd name="T12" fmla="*/ 2 w 22"/>
                <a:gd name="T13" fmla="*/ 12 h 13"/>
                <a:gd name="T14" fmla="*/ 0 w 22"/>
                <a:gd name="T15" fmla="*/ 10 h 13"/>
                <a:gd name="T16" fmla="*/ 0 w 22"/>
                <a:gd name="T17" fmla="*/ 10 h 13"/>
                <a:gd name="T18" fmla="*/ 0 w 22"/>
                <a:gd name="T19" fmla="*/ 7 h 13"/>
                <a:gd name="T20" fmla="*/ 2 w 22"/>
                <a:gd name="T21" fmla="*/ 3 h 13"/>
                <a:gd name="T22" fmla="*/ 2 w 22"/>
                <a:gd name="T23" fmla="*/ 3 h 13"/>
                <a:gd name="T24" fmla="*/ 3 w 22"/>
                <a:gd name="T25" fmla="*/ 1 h 13"/>
                <a:gd name="T26" fmla="*/ 5 w 22"/>
                <a:gd name="T27" fmla="*/ 1 h 13"/>
                <a:gd name="T28" fmla="*/ 5 w 22"/>
                <a:gd name="T29" fmla="*/ 1 h 13"/>
                <a:gd name="T30" fmla="*/ 8 w 22"/>
                <a:gd name="T31" fmla="*/ 0 h 13"/>
                <a:gd name="T32" fmla="*/ 8 w 22"/>
                <a:gd name="T33" fmla="*/ 0 h 13"/>
                <a:gd name="T34" fmla="*/ 12 w 22"/>
                <a:gd name="T35" fmla="*/ 0 h 13"/>
                <a:gd name="T36" fmla="*/ 12 w 22"/>
                <a:gd name="T37" fmla="*/ 0 h 13"/>
                <a:gd name="T38" fmla="*/ 12 w 22"/>
                <a:gd name="T39" fmla="*/ 0 h 13"/>
                <a:gd name="T40" fmla="*/ 17 w 22"/>
                <a:gd name="T41" fmla="*/ 0 h 13"/>
                <a:gd name="T42" fmla="*/ 17 w 22"/>
                <a:gd name="T43" fmla="*/ 0 h 13"/>
                <a:gd name="T44" fmla="*/ 19 w 22"/>
                <a:gd name="T45" fmla="*/ 1 h 13"/>
                <a:gd name="T46" fmla="*/ 19 w 22"/>
                <a:gd name="T47" fmla="*/ 1 h 13"/>
                <a:gd name="T48" fmla="*/ 20 w 22"/>
                <a:gd name="T49" fmla="*/ 5 h 13"/>
                <a:gd name="T50" fmla="*/ 20 w 22"/>
                <a:gd name="T51" fmla="*/ 5 h 13"/>
                <a:gd name="T52" fmla="*/ 20 w 22"/>
                <a:gd name="T53" fmla="*/ 7 h 13"/>
                <a:gd name="T54" fmla="*/ 20 w 22"/>
                <a:gd name="T55" fmla="*/ 7 h 13"/>
                <a:gd name="T56" fmla="*/ 22 w 22"/>
                <a:gd name="T57" fmla="*/ 8 h 13"/>
                <a:gd name="T58" fmla="*/ 22 w 22"/>
                <a:gd name="T59" fmla="*/ 8 h 13"/>
                <a:gd name="T60" fmla="*/ 20 w 22"/>
                <a:gd name="T61" fmla="*/ 12 h 13"/>
                <a:gd name="T62" fmla="*/ 20 w 22"/>
                <a:gd name="T63" fmla="*/ 12 h 13"/>
                <a:gd name="T64" fmla="*/ 19 w 22"/>
                <a:gd name="T65" fmla="*/ 13 h 13"/>
                <a:gd name="T66" fmla="*/ 15 w 22"/>
                <a:gd name="T67" fmla="*/ 13 h 13"/>
                <a:gd name="T68" fmla="*/ 15 w 22"/>
                <a:gd name="T69" fmla="*/ 13 h 13"/>
                <a:gd name="T70" fmla="*/ 10 w 22"/>
                <a:gd name="T7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13">
                  <a:moveTo>
                    <a:pt x="10" y="13"/>
                  </a:moveTo>
                  <a:lnTo>
                    <a:pt x="10" y="13"/>
                  </a:lnTo>
                  <a:lnTo>
                    <a:pt x="5" y="13"/>
                  </a:lnTo>
                  <a:lnTo>
                    <a:pt x="5" y="13"/>
                  </a:lnTo>
                  <a:lnTo>
                    <a:pt x="2" y="12"/>
                  </a:lnTo>
                  <a:lnTo>
                    <a:pt x="2" y="12"/>
                  </a:lnTo>
                  <a:lnTo>
                    <a:pt x="2" y="12"/>
                  </a:lnTo>
                  <a:lnTo>
                    <a:pt x="0" y="10"/>
                  </a:lnTo>
                  <a:lnTo>
                    <a:pt x="0" y="10"/>
                  </a:lnTo>
                  <a:lnTo>
                    <a:pt x="0" y="7"/>
                  </a:lnTo>
                  <a:lnTo>
                    <a:pt x="2" y="3"/>
                  </a:lnTo>
                  <a:lnTo>
                    <a:pt x="2" y="3"/>
                  </a:lnTo>
                  <a:lnTo>
                    <a:pt x="3" y="1"/>
                  </a:lnTo>
                  <a:lnTo>
                    <a:pt x="5" y="1"/>
                  </a:lnTo>
                  <a:lnTo>
                    <a:pt x="5" y="1"/>
                  </a:lnTo>
                  <a:lnTo>
                    <a:pt x="8" y="0"/>
                  </a:lnTo>
                  <a:lnTo>
                    <a:pt x="8" y="0"/>
                  </a:lnTo>
                  <a:lnTo>
                    <a:pt x="12" y="0"/>
                  </a:lnTo>
                  <a:lnTo>
                    <a:pt x="12" y="0"/>
                  </a:lnTo>
                  <a:lnTo>
                    <a:pt x="12" y="0"/>
                  </a:lnTo>
                  <a:lnTo>
                    <a:pt x="17" y="0"/>
                  </a:lnTo>
                  <a:lnTo>
                    <a:pt x="17" y="0"/>
                  </a:lnTo>
                  <a:lnTo>
                    <a:pt x="19" y="1"/>
                  </a:lnTo>
                  <a:lnTo>
                    <a:pt x="19" y="1"/>
                  </a:lnTo>
                  <a:lnTo>
                    <a:pt x="20" y="5"/>
                  </a:lnTo>
                  <a:lnTo>
                    <a:pt x="20" y="5"/>
                  </a:lnTo>
                  <a:lnTo>
                    <a:pt x="20" y="7"/>
                  </a:lnTo>
                  <a:lnTo>
                    <a:pt x="20" y="7"/>
                  </a:lnTo>
                  <a:lnTo>
                    <a:pt x="22" y="8"/>
                  </a:lnTo>
                  <a:lnTo>
                    <a:pt x="22" y="8"/>
                  </a:lnTo>
                  <a:lnTo>
                    <a:pt x="20" y="12"/>
                  </a:lnTo>
                  <a:lnTo>
                    <a:pt x="20" y="12"/>
                  </a:lnTo>
                  <a:lnTo>
                    <a:pt x="19" y="13"/>
                  </a:lnTo>
                  <a:lnTo>
                    <a:pt x="15" y="13"/>
                  </a:lnTo>
                  <a:lnTo>
                    <a:pt x="15" y="13"/>
                  </a:lnTo>
                  <a:lnTo>
                    <a:pt x="10" y="13"/>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44" name="Freeform 629"/>
            <p:cNvSpPr>
              <a:spLocks/>
            </p:cNvSpPr>
            <p:nvPr/>
          </p:nvSpPr>
          <p:spPr bwMode="auto">
            <a:xfrm>
              <a:off x="2178051" y="1805324"/>
              <a:ext cx="34925" cy="20637"/>
            </a:xfrm>
            <a:custGeom>
              <a:avLst/>
              <a:gdLst>
                <a:gd name="T0" fmla="*/ 10 w 22"/>
                <a:gd name="T1" fmla="*/ 13 h 13"/>
                <a:gd name="T2" fmla="*/ 10 w 22"/>
                <a:gd name="T3" fmla="*/ 13 h 13"/>
                <a:gd name="T4" fmla="*/ 5 w 22"/>
                <a:gd name="T5" fmla="*/ 13 h 13"/>
                <a:gd name="T6" fmla="*/ 5 w 22"/>
                <a:gd name="T7" fmla="*/ 13 h 13"/>
                <a:gd name="T8" fmla="*/ 2 w 22"/>
                <a:gd name="T9" fmla="*/ 12 h 13"/>
                <a:gd name="T10" fmla="*/ 2 w 22"/>
                <a:gd name="T11" fmla="*/ 12 h 13"/>
                <a:gd name="T12" fmla="*/ 2 w 22"/>
                <a:gd name="T13" fmla="*/ 12 h 13"/>
                <a:gd name="T14" fmla="*/ 0 w 22"/>
                <a:gd name="T15" fmla="*/ 10 h 13"/>
                <a:gd name="T16" fmla="*/ 0 w 22"/>
                <a:gd name="T17" fmla="*/ 10 h 13"/>
                <a:gd name="T18" fmla="*/ 0 w 22"/>
                <a:gd name="T19" fmla="*/ 7 h 13"/>
                <a:gd name="T20" fmla="*/ 2 w 22"/>
                <a:gd name="T21" fmla="*/ 3 h 13"/>
                <a:gd name="T22" fmla="*/ 2 w 22"/>
                <a:gd name="T23" fmla="*/ 3 h 13"/>
                <a:gd name="T24" fmla="*/ 3 w 22"/>
                <a:gd name="T25" fmla="*/ 1 h 13"/>
                <a:gd name="T26" fmla="*/ 5 w 22"/>
                <a:gd name="T27" fmla="*/ 1 h 13"/>
                <a:gd name="T28" fmla="*/ 5 w 22"/>
                <a:gd name="T29" fmla="*/ 1 h 13"/>
                <a:gd name="T30" fmla="*/ 8 w 22"/>
                <a:gd name="T31" fmla="*/ 0 h 13"/>
                <a:gd name="T32" fmla="*/ 8 w 22"/>
                <a:gd name="T33" fmla="*/ 0 h 13"/>
                <a:gd name="T34" fmla="*/ 12 w 22"/>
                <a:gd name="T35" fmla="*/ 0 h 13"/>
                <a:gd name="T36" fmla="*/ 12 w 22"/>
                <a:gd name="T37" fmla="*/ 0 h 13"/>
                <a:gd name="T38" fmla="*/ 12 w 22"/>
                <a:gd name="T39" fmla="*/ 0 h 13"/>
                <a:gd name="T40" fmla="*/ 17 w 22"/>
                <a:gd name="T41" fmla="*/ 0 h 13"/>
                <a:gd name="T42" fmla="*/ 17 w 22"/>
                <a:gd name="T43" fmla="*/ 0 h 13"/>
                <a:gd name="T44" fmla="*/ 19 w 22"/>
                <a:gd name="T45" fmla="*/ 1 h 13"/>
                <a:gd name="T46" fmla="*/ 19 w 22"/>
                <a:gd name="T47" fmla="*/ 1 h 13"/>
                <a:gd name="T48" fmla="*/ 20 w 22"/>
                <a:gd name="T49" fmla="*/ 5 h 13"/>
                <a:gd name="T50" fmla="*/ 20 w 22"/>
                <a:gd name="T51" fmla="*/ 5 h 13"/>
                <a:gd name="T52" fmla="*/ 20 w 22"/>
                <a:gd name="T53" fmla="*/ 7 h 13"/>
                <a:gd name="T54" fmla="*/ 20 w 22"/>
                <a:gd name="T55" fmla="*/ 7 h 13"/>
                <a:gd name="T56" fmla="*/ 22 w 22"/>
                <a:gd name="T57" fmla="*/ 8 h 13"/>
                <a:gd name="T58" fmla="*/ 22 w 22"/>
                <a:gd name="T59" fmla="*/ 8 h 13"/>
                <a:gd name="T60" fmla="*/ 20 w 22"/>
                <a:gd name="T61" fmla="*/ 12 h 13"/>
                <a:gd name="T62" fmla="*/ 20 w 22"/>
                <a:gd name="T63" fmla="*/ 12 h 13"/>
                <a:gd name="T64" fmla="*/ 19 w 22"/>
                <a:gd name="T65" fmla="*/ 13 h 13"/>
                <a:gd name="T66" fmla="*/ 15 w 22"/>
                <a:gd name="T67" fmla="*/ 13 h 13"/>
                <a:gd name="T68" fmla="*/ 15 w 22"/>
                <a:gd name="T69" fmla="*/ 13 h 13"/>
                <a:gd name="T70" fmla="*/ 10 w 22"/>
                <a:gd name="T7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13">
                  <a:moveTo>
                    <a:pt x="10" y="13"/>
                  </a:moveTo>
                  <a:lnTo>
                    <a:pt x="10" y="13"/>
                  </a:lnTo>
                  <a:lnTo>
                    <a:pt x="5" y="13"/>
                  </a:lnTo>
                  <a:lnTo>
                    <a:pt x="5" y="13"/>
                  </a:lnTo>
                  <a:lnTo>
                    <a:pt x="2" y="12"/>
                  </a:lnTo>
                  <a:lnTo>
                    <a:pt x="2" y="12"/>
                  </a:lnTo>
                  <a:lnTo>
                    <a:pt x="2" y="12"/>
                  </a:lnTo>
                  <a:lnTo>
                    <a:pt x="0" y="10"/>
                  </a:lnTo>
                  <a:lnTo>
                    <a:pt x="0" y="10"/>
                  </a:lnTo>
                  <a:lnTo>
                    <a:pt x="0" y="7"/>
                  </a:lnTo>
                  <a:lnTo>
                    <a:pt x="2" y="3"/>
                  </a:lnTo>
                  <a:lnTo>
                    <a:pt x="2" y="3"/>
                  </a:lnTo>
                  <a:lnTo>
                    <a:pt x="3" y="1"/>
                  </a:lnTo>
                  <a:lnTo>
                    <a:pt x="5" y="1"/>
                  </a:lnTo>
                  <a:lnTo>
                    <a:pt x="5" y="1"/>
                  </a:lnTo>
                  <a:lnTo>
                    <a:pt x="8" y="0"/>
                  </a:lnTo>
                  <a:lnTo>
                    <a:pt x="8" y="0"/>
                  </a:lnTo>
                  <a:lnTo>
                    <a:pt x="12" y="0"/>
                  </a:lnTo>
                  <a:lnTo>
                    <a:pt x="12" y="0"/>
                  </a:lnTo>
                  <a:lnTo>
                    <a:pt x="12" y="0"/>
                  </a:lnTo>
                  <a:lnTo>
                    <a:pt x="17" y="0"/>
                  </a:lnTo>
                  <a:lnTo>
                    <a:pt x="17" y="0"/>
                  </a:lnTo>
                  <a:lnTo>
                    <a:pt x="19" y="1"/>
                  </a:lnTo>
                  <a:lnTo>
                    <a:pt x="19" y="1"/>
                  </a:lnTo>
                  <a:lnTo>
                    <a:pt x="20" y="5"/>
                  </a:lnTo>
                  <a:lnTo>
                    <a:pt x="20" y="5"/>
                  </a:lnTo>
                  <a:lnTo>
                    <a:pt x="20" y="7"/>
                  </a:lnTo>
                  <a:lnTo>
                    <a:pt x="20" y="7"/>
                  </a:lnTo>
                  <a:lnTo>
                    <a:pt x="22" y="8"/>
                  </a:lnTo>
                  <a:lnTo>
                    <a:pt x="22" y="8"/>
                  </a:lnTo>
                  <a:lnTo>
                    <a:pt x="20" y="12"/>
                  </a:lnTo>
                  <a:lnTo>
                    <a:pt x="20" y="12"/>
                  </a:lnTo>
                  <a:lnTo>
                    <a:pt x="19" y="13"/>
                  </a:lnTo>
                  <a:lnTo>
                    <a:pt x="15" y="13"/>
                  </a:lnTo>
                  <a:lnTo>
                    <a:pt x="15" y="13"/>
                  </a:lnTo>
                  <a:lnTo>
                    <a:pt x="10" y="13"/>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45" name="Freeform 630"/>
            <p:cNvSpPr>
              <a:spLocks/>
            </p:cNvSpPr>
            <p:nvPr/>
          </p:nvSpPr>
          <p:spPr bwMode="auto">
            <a:xfrm>
              <a:off x="2232026" y="1744999"/>
              <a:ext cx="130175" cy="84137"/>
            </a:xfrm>
            <a:custGeom>
              <a:avLst/>
              <a:gdLst>
                <a:gd name="T0" fmla="*/ 34 w 82"/>
                <a:gd name="T1" fmla="*/ 51 h 53"/>
                <a:gd name="T2" fmla="*/ 36 w 82"/>
                <a:gd name="T3" fmla="*/ 46 h 53"/>
                <a:gd name="T4" fmla="*/ 38 w 82"/>
                <a:gd name="T5" fmla="*/ 45 h 53"/>
                <a:gd name="T6" fmla="*/ 36 w 82"/>
                <a:gd name="T7" fmla="*/ 38 h 53"/>
                <a:gd name="T8" fmla="*/ 39 w 82"/>
                <a:gd name="T9" fmla="*/ 34 h 53"/>
                <a:gd name="T10" fmla="*/ 38 w 82"/>
                <a:gd name="T11" fmla="*/ 34 h 53"/>
                <a:gd name="T12" fmla="*/ 33 w 82"/>
                <a:gd name="T13" fmla="*/ 36 h 53"/>
                <a:gd name="T14" fmla="*/ 24 w 82"/>
                <a:gd name="T15" fmla="*/ 34 h 53"/>
                <a:gd name="T16" fmla="*/ 21 w 82"/>
                <a:gd name="T17" fmla="*/ 34 h 53"/>
                <a:gd name="T18" fmla="*/ 9 w 82"/>
                <a:gd name="T19" fmla="*/ 36 h 53"/>
                <a:gd name="T20" fmla="*/ 0 w 82"/>
                <a:gd name="T21" fmla="*/ 34 h 53"/>
                <a:gd name="T22" fmla="*/ 0 w 82"/>
                <a:gd name="T23" fmla="*/ 29 h 53"/>
                <a:gd name="T24" fmla="*/ 9 w 82"/>
                <a:gd name="T25" fmla="*/ 27 h 53"/>
                <a:gd name="T26" fmla="*/ 12 w 82"/>
                <a:gd name="T27" fmla="*/ 24 h 53"/>
                <a:gd name="T28" fmla="*/ 19 w 82"/>
                <a:gd name="T29" fmla="*/ 26 h 53"/>
                <a:gd name="T30" fmla="*/ 22 w 82"/>
                <a:gd name="T31" fmla="*/ 26 h 53"/>
                <a:gd name="T32" fmla="*/ 21 w 82"/>
                <a:gd name="T33" fmla="*/ 22 h 53"/>
                <a:gd name="T34" fmla="*/ 17 w 82"/>
                <a:gd name="T35" fmla="*/ 22 h 53"/>
                <a:gd name="T36" fmla="*/ 12 w 82"/>
                <a:gd name="T37" fmla="*/ 19 h 53"/>
                <a:gd name="T38" fmla="*/ 15 w 82"/>
                <a:gd name="T39" fmla="*/ 15 h 53"/>
                <a:gd name="T40" fmla="*/ 15 w 82"/>
                <a:gd name="T41" fmla="*/ 15 h 53"/>
                <a:gd name="T42" fmla="*/ 12 w 82"/>
                <a:gd name="T43" fmla="*/ 14 h 53"/>
                <a:gd name="T44" fmla="*/ 10 w 82"/>
                <a:gd name="T45" fmla="*/ 8 h 53"/>
                <a:gd name="T46" fmla="*/ 17 w 82"/>
                <a:gd name="T47" fmla="*/ 5 h 53"/>
                <a:gd name="T48" fmla="*/ 21 w 82"/>
                <a:gd name="T49" fmla="*/ 5 h 53"/>
                <a:gd name="T50" fmla="*/ 24 w 82"/>
                <a:gd name="T51" fmla="*/ 7 h 53"/>
                <a:gd name="T52" fmla="*/ 26 w 82"/>
                <a:gd name="T53" fmla="*/ 10 h 53"/>
                <a:gd name="T54" fmla="*/ 27 w 82"/>
                <a:gd name="T55" fmla="*/ 14 h 53"/>
                <a:gd name="T56" fmla="*/ 33 w 82"/>
                <a:gd name="T57" fmla="*/ 15 h 53"/>
                <a:gd name="T58" fmla="*/ 36 w 82"/>
                <a:gd name="T59" fmla="*/ 19 h 53"/>
                <a:gd name="T60" fmla="*/ 39 w 82"/>
                <a:gd name="T61" fmla="*/ 20 h 53"/>
                <a:gd name="T62" fmla="*/ 43 w 82"/>
                <a:gd name="T63" fmla="*/ 26 h 53"/>
                <a:gd name="T64" fmla="*/ 46 w 82"/>
                <a:gd name="T65" fmla="*/ 24 h 53"/>
                <a:gd name="T66" fmla="*/ 45 w 82"/>
                <a:gd name="T67" fmla="*/ 20 h 53"/>
                <a:gd name="T68" fmla="*/ 43 w 82"/>
                <a:gd name="T69" fmla="*/ 19 h 53"/>
                <a:gd name="T70" fmla="*/ 43 w 82"/>
                <a:gd name="T71" fmla="*/ 15 h 53"/>
                <a:gd name="T72" fmla="*/ 38 w 82"/>
                <a:gd name="T73" fmla="*/ 14 h 53"/>
                <a:gd name="T74" fmla="*/ 38 w 82"/>
                <a:gd name="T75" fmla="*/ 10 h 53"/>
                <a:gd name="T76" fmla="*/ 29 w 82"/>
                <a:gd name="T77" fmla="*/ 3 h 53"/>
                <a:gd name="T78" fmla="*/ 41 w 82"/>
                <a:gd name="T79" fmla="*/ 0 h 53"/>
                <a:gd name="T80" fmla="*/ 51 w 82"/>
                <a:gd name="T81" fmla="*/ 3 h 53"/>
                <a:gd name="T82" fmla="*/ 55 w 82"/>
                <a:gd name="T83" fmla="*/ 5 h 53"/>
                <a:gd name="T84" fmla="*/ 63 w 82"/>
                <a:gd name="T85" fmla="*/ 0 h 53"/>
                <a:gd name="T86" fmla="*/ 75 w 82"/>
                <a:gd name="T87" fmla="*/ 7 h 53"/>
                <a:gd name="T88" fmla="*/ 79 w 82"/>
                <a:gd name="T89" fmla="*/ 15 h 53"/>
                <a:gd name="T90" fmla="*/ 80 w 82"/>
                <a:gd name="T91" fmla="*/ 22 h 53"/>
                <a:gd name="T92" fmla="*/ 79 w 82"/>
                <a:gd name="T93" fmla="*/ 29 h 53"/>
                <a:gd name="T94" fmla="*/ 82 w 82"/>
                <a:gd name="T95" fmla="*/ 38 h 53"/>
                <a:gd name="T96" fmla="*/ 77 w 82"/>
                <a:gd name="T97" fmla="*/ 39 h 53"/>
                <a:gd name="T98" fmla="*/ 74 w 82"/>
                <a:gd name="T99" fmla="*/ 39 h 53"/>
                <a:gd name="T100" fmla="*/ 75 w 82"/>
                <a:gd name="T101" fmla="*/ 43 h 53"/>
                <a:gd name="T102" fmla="*/ 72 w 82"/>
                <a:gd name="T103" fmla="*/ 50 h 53"/>
                <a:gd name="T104" fmla="*/ 65 w 82"/>
                <a:gd name="T105" fmla="*/ 53 h 53"/>
                <a:gd name="T106" fmla="*/ 55 w 82"/>
                <a:gd name="T107" fmla="*/ 51 h 53"/>
                <a:gd name="T108" fmla="*/ 50 w 82"/>
                <a:gd name="T109" fmla="*/ 53 h 53"/>
                <a:gd name="T110" fmla="*/ 45 w 82"/>
                <a:gd name="T11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 h="53">
                  <a:moveTo>
                    <a:pt x="41" y="53"/>
                  </a:moveTo>
                  <a:lnTo>
                    <a:pt x="41" y="53"/>
                  </a:lnTo>
                  <a:lnTo>
                    <a:pt x="36" y="53"/>
                  </a:lnTo>
                  <a:lnTo>
                    <a:pt x="36" y="53"/>
                  </a:lnTo>
                  <a:lnTo>
                    <a:pt x="34" y="51"/>
                  </a:lnTo>
                  <a:lnTo>
                    <a:pt x="34" y="50"/>
                  </a:lnTo>
                  <a:lnTo>
                    <a:pt x="34" y="50"/>
                  </a:lnTo>
                  <a:lnTo>
                    <a:pt x="36" y="48"/>
                  </a:lnTo>
                  <a:lnTo>
                    <a:pt x="36" y="46"/>
                  </a:lnTo>
                  <a:lnTo>
                    <a:pt x="36" y="46"/>
                  </a:lnTo>
                  <a:lnTo>
                    <a:pt x="36" y="46"/>
                  </a:lnTo>
                  <a:lnTo>
                    <a:pt x="36" y="45"/>
                  </a:lnTo>
                  <a:lnTo>
                    <a:pt x="36" y="45"/>
                  </a:lnTo>
                  <a:lnTo>
                    <a:pt x="36" y="45"/>
                  </a:lnTo>
                  <a:lnTo>
                    <a:pt x="38" y="45"/>
                  </a:lnTo>
                  <a:lnTo>
                    <a:pt x="38" y="45"/>
                  </a:lnTo>
                  <a:lnTo>
                    <a:pt x="36" y="43"/>
                  </a:lnTo>
                  <a:lnTo>
                    <a:pt x="36" y="43"/>
                  </a:lnTo>
                  <a:lnTo>
                    <a:pt x="34" y="39"/>
                  </a:lnTo>
                  <a:lnTo>
                    <a:pt x="36" y="38"/>
                  </a:lnTo>
                  <a:lnTo>
                    <a:pt x="36" y="38"/>
                  </a:lnTo>
                  <a:lnTo>
                    <a:pt x="38" y="36"/>
                  </a:lnTo>
                  <a:lnTo>
                    <a:pt x="38" y="36"/>
                  </a:lnTo>
                  <a:lnTo>
                    <a:pt x="39" y="34"/>
                  </a:lnTo>
                  <a:lnTo>
                    <a:pt x="39" y="34"/>
                  </a:lnTo>
                  <a:lnTo>
                    <a:pt x="41" y="32"/>
                  </a:lnTo>
                  <a:lnTo>
                    <a:pt x="41" y="32"/>
                  </a:lnTo>
                  <a:lnTo>
                    <a:pt x="39" y="32"/>
                  </a:lnTo>
                  <a:lnTo>
                    <a:pt x="39" y="32"/>
                  </a:lnTo>
                  <a:lnTo>
                    <a:pt x="38" y="34"/>
                  </a:lnTo>
                  <a:lnTo>
                    <a:pt x="38" y="34"/>
                  </a:lnTo>
                  <a:lnTo>
                    <a:pt x="36" y="36"/>
                  </a:lnTo>
                  <a:lnTo>
                    <a:pt x="36" y="36"/>
                  </a:lnTo>
                  <a:lnTo>
                    <a:pt x="33" y="36"/>
                  </a:lnTo>
                  <a:lnTo>
                    <a:pt x="33" y="36"/>
                  </a:lnTo>
                  <a:lnTo>
                    <a:pt x="27" y="36"/>
                  </a:lnTo>
                  <a:lnTo>
                    <a:pt x="27" y="34"/>
                  </a:lnTo>
                  <a:lnTo>
                    <a:pt x="27" y="34"/>
                  </a:lnTo>
                  <a:lnTo>
                    <a:pt x="26" y="34"/>
                  </a:lnTo>
                  <a:lnTo>
                    <a:pt x="24" y="34"/>
                  </a:lnTo>
                  <a:lnTo>
                    <a:pt x="24" y="34"/>
                  </a:lnTo>
                  <a:lnTo>
                    <a:pt x="22" y="34"/>
                  </a:lnTo>
                  <a:lnTo>
                    <a:pt x="22" y="34"/>
                  </a:lnTo>
                  <a:lnTo>
                    <a:pt x="21" y="34"/>
                  </a:lnTo>
                  <a:lnTo>
                    <a:pt x="21" y="34"/>
                  </a:lnTo>
                  <a:lnTo>
                    <a:pt x="15" y="34"/>
                  </a:lnTo>
                  <a:lnTo>
                    <a:pt x="12" y="34"/>
                  </a:lnTo>
                  <a:lnTo>
                    <a:pt x="12" y="34"/>
                  </a:lnTo>
                  <a:lnTo>
                    <a:pt x="9" y="36"/>
                  </a:lnTo>
                  <a:lnTo>
                    <a:pt x="9" y="36"/>
                  </a:lnTo>
                  <a:lnTo>
                    <a:pt x="5" y="36"/>
                  </a:lnTo>
                  <a:lnTo>
                    <a:pt x="5" y="36"/>
                  </a:lnTo>
                  <a:lnTo>
                    <a:pt x="2" y="34"/>
                  </a:lnTo>
                  <a:lnTo>
                    <a:pt x="2" y="34"/>
                  </a:lnTo>
                  <a:lnTo>
                    <a:pt x="0" y="34"/>
                  </a:lnTo>
                  <a:lnTo>
                    <a:pt x="0" y="32"/>
                  </a:lnTo>
                  <a:lnTo>
                    <a:pt x="0" y="32"/>
                  </a:lnTo>
                  <a:lnTo>
                    <a:pt x="0" y="31"/>
                  </a:lnTo>
                  <a:lnTo>
                    <a:pt x="0" y="29"/>
                  </a:lnTo>
                  <a:lnTo>
                    <a:pt x="0" y="29"/>
                  </a:lnTo>
                  <a:lnTo>
                    <a:pt x="3" y="29"/>
                  </a:lnTo>
                  <a:lnTo>
                    <a:pt x="7" y="27"/>
                  </a:lnTo>
                  <a:lnTo>
                    <a:pt x="7" y="27"/>
                  </a:lnTo>
                  <a:lnTo>
                    <a:pt x="9" y="27"/>
                  </a:lnTo>
                  <a:lnTo>
                    <a:pt x="9" y="27"/>
                  </a:lnTo>
                  <a:lnTo>
                    <a:pt x="9" y="27"/>
                  </a:lnTo>
                  <a:lnTo>
                    <a:pt x="9" y="24"/>
                  </a:lnTo>
                  <a:lnTo>
                    <a:pt x="9" y="24"/>
                  </a:lnTo>
                  <a:lnTo>
                    <a:pt x="12" y="24"/>
                  </a:lnTo>
                  <a:lnTo>
                    <a:pt x="12" y="24"/>
                  </a:lnTo>
                  <a:lnTo>
                    <a:pt x="15" y="24"/>
                  </a:lnTo>
                  <a:lnTo>
                    <a:pt x="15" y="24"/>
                  </a:lnTo>
                  <a:lnTo>
                    <a:pt x="17" y="26"/>
                  </a:lnTo>
                  <a:lnTo>
                    <a:pt x="17" y="26"/>
                  </a:lnTo>
                  <a:lnTo>
                    <a:pt x="19" y="26"/>
                  </a:lnTo>
                  <a:lnTo>
                    <a:pt x="19" y="26"/>
                  </a:lnTo>
                  <a:lnTo>
                    <a:pt x="19" y="26"/>
                  </a:lnTo>
                  <a:lnTo>
                    <a:pt x="21" y="26"/>
                  </a:lnTo>
                  <a:lnTo>
                    <a:pt x="22" y="26"/>
                  </a:lnTo>
                  <a:lnTo>
                    <a:pt x="22" y="26"/>
                  </a:lnTo>
                  <a:lnTo>
                    <a:pt x="21" y="26"/>
                  </a:lnTo>
                  <a:lnTo>
                    <a:pt x="21" y="26"/>
                  </a:lnTo>
                  <a:lnTo>
                    <a:pt x="19" y="24"/>
                  </a:lnTo>
                  <a:lnTo>
                    <a:pt x="19" y="24"/>
                  </a:lnTo>
                  <a:lnTo>
                    <a:pt x="21" y="22"/>
                  </a:lnTo>
                  <a:lnTo>
                    <a:pt x="21" y="22"/>
                  </a:lnTo>
                  <a:lnTo>
                    <a:pt x="19" y="22"/>
                  </a:lnTo>
                  <a:lnTo>
                    <a:pt x="17" y="20"/>
                  </a:lnTo>
                  <a:lnTo>
                    <a:pt x="17" y="22"/>
                  </a:lnTo>
                  <a:lnTo>
                    <a:pt x="17" y="22"/>
                  </a:lnTo>
                  <a:lnTo>
                    <a:pt x="15" y="22"/>
                  </a:lnTo>
                  <a:lnTo>
                    <a:pt x="15" y="22"/>
                  </a:lnTo>
                  <a:lnTo>
                    <a:pt x="12" y="20"/>
                  </a:lnTo>
                  <a:lnTo>
                    <a:pt x="12" y="20"/>
                  </a:lnTo>
                  <a:lnTo>
                    <a:pt x="12" y="19"/>
                  </a:lnTo>
                  <a:lnTo>
                    <a:pt x="12" y="19"/>
                  </a:lnTo>
                  <a:lnTo>
                    <a:pt x="14" y="17"/>
                  </a:lnTo>
                  <a:lnTo>
                    <a:pt x="15" y="15"/>
                  </a:lnTo>
                  <a:lnTo>
                    <a:pt x="15" y="15"/>
                  </a:lnTo>
                  <a:lnTo>
                    <a:pt x="15" y="15"/>
                  </a:lnTo>
                  <a:lnTo>
                    <a:pt x="17" y="15"/>
                  </a:lnTo>
                  <a:lnTo>
                    <a:pt x="17" y="15"/>
                  </a:lnTo>
                  <a:lnTo>
                    <a:pt x="17" y="15"/>
                  </a:lnTo>
                  <a:lnTo>
                    <a:pt x="15" y="15"/>
                  </a:lnTo>
                  <a:lnTo>
                    <a:pt x="15" y="15"/>
                  </a:lnTo>
                  <a:lnTo>
                    <a:pt x="14" y="15"/>
                  </a:lnTo>
                  <a:lnTo>
                    <a:pt x="14" y="15"/>
                  </a:lnTo>
                  <a:lnTo>
                    <a:pt x="14" y="14"/>
                  </a:lnTo>
                  <a:lnTo>
                    <a:pt x="12" y="14"/>
                  </a:lnTo>
                  <a:lnTo>
                    <a:pt x="12" y="14"/>
                  </a:lnTo>
                  <a:lnTo>
                    <a:pt x="12" y="14"/>
                  </a:lnTo>
                  <a:lnTo>
                    <a:pt x="12" y="14"/>
                  </a:lnTo>
                  <a:lnTo>
                    <a:pt x="10" y="12"/>
                  </a:lnTo>
                  <a:lnTo>
                    <a:pt x="10" y="12"/>
                  </a:lnTo>
                  <a:lnTo>
                    <a:pt x="10" y="8"/>
                  </a:lnTo>
                  <a:lnTo>
                    <a:pt x="10" y="8"/>
                  </a:lnTo>
                  <a:lnTo>
                    <a:pt x="14" y="7"/>
                  </a:lnTo>
                  <a:lnTo>
                    <a:pt x="14" y="7"/>
                  </a:lnTo>
                  <a:lnTo>
                    <a:pt x="15" y="5"/>
                  </a:lnTo>
                  <a:lnTo>
                    <a:pt x="17" y="5"/>
                  </a:lnTo>
                  <a:lnTo>
                    <a:pt x="17" y="5"/>
                  </a:lnTo>
                  <a:lnTo>
                    <a:pt x="19" y="5"/>
                  </a:lnTo>
                  <a:lnTo>
                    <a:pt x="19" y="5"/>
                  </a:lnTo>
                  <a:lnTo>
                    <a:pt x="21" y="5"/>
                  </a:lnTo>
                  <a:lnTo>
                    <a:pt x="21" y="5"/>
                  </a:lnTo>
                  <a:lnTo>
                    <a:pt x="22" y="5"/>
                  </a:lnTo>
                  <a:lnTo>
                    <a:pt x="22" y="5"/>
                  </a:lnTo>
                  <a:lnTo>
                    <a:pt x="22" y="7"/>
                  </a:lnTo>
                  <a:lnTo>
                    <a:pt x="24" y="7"/>
                  </a:lnTo>
                  <a:lnTo>
                    <a:pt x="24" y="7"/>
                  </a:lnTo>
                  <a:lnTo>
                    <a:pt x="26" y="7"/>
                  </a:lnTo>
                  <a:lnTo>
                    <a:pt x="26" y="8"/>
                  </a:lnTo>
                  <a:lnTo>
                    <a:pt x="26" y="8"/>
                  </a:lnTo>
                  <a:lnTo>
                    <a:pt x="26" y="10"/>
                  </a:lnTo>
                  <a:lnTo>
                    <a:pt x="26" y="10"/>
                  </a:lnTo>
                  <a:lnTo>
                    <a:pt x="26" y="10"/>
                  </a:lnTo>
                  <a:lnTo>
                    <a:pt x="26" y="10"/>
                  </a:lnTo>
                  <a:lnTo>
                    <a:pt x="27" y="12"/>
                  </a:lnTo>
                  <a:lnTo>
                    <a:pt x="27" y="12"/>
                  </a:lnTo>
                  <a:lnTo>
                    <a:pt x="27" y="14"/>
                  </a:lnTo>
                  <a:lnTo>
                    <a:pt x="27" y="14"/>
                  </a:lnTo>
                  <a:lnTo>
                    <a:pt x="31" y="14"/>
                  </a:lnTo>
                  <a:lnTo>
                    <a:pt x="31" y="14"/>
                  </a:lnTo>
                  <a:lnTo>
                    <a:pt x="33" y="15"/>
                  </a:lnTo>
                  <a:lnTo>
                    <a:pt x="33" y="15"/>
                  </a:lnTo>
                  <a:lnTo>
                    <a:pt x="34" y="17"/>
                  </a:lnTo>
                  <a:lnTo>
                    <a:pt x="34" y="17"/>
                  </a:lnTo>
                  <a:lnTo>
                    <a:pt x="36" y="19"/>
                  </a:lnTo>
                  <a:lnTo>
                    <a:pt x="36" y="19"/>
                  </a:lnTo>
                  <a:lnTo>
                    <a:pt x="36" y="19"/>
                  </a:lnTo>
                  <a:lnTo>
                    <a:pt x="36" y="19"/>
                  </a:lnTo>
                  <a:lnTo>
                    <a:pt x="38" y="20"/>
                  </a:lnTo>
                  <a:lnTo>
                    <a:pt x="38" y="20"/>
                  </a:lnTo>
                  <a:lnTo>
                    <a:pt x="39" y="20"/>
                  </a:lnTo>
                  <a:lnTo>
                    <a:pt x="39" y="20"/>
                  </a:lnTo>
                  <a:lnTo>
                    <a:pt x="39" y="22"/>
                  </a:lnTo>
                  <a:lnTo>
                    <a:pt x="39" y="22"/>
                  </a:lnTo>
                  <a:lnTo>
                    <a:pt x="43" y="22"/>
                  </a:lnTo>
                  <a:lnTo>
                    <a:pt x="45" y="24"/>
                  </a:lnTo>
                  <a:lnTo>
                    <a:pt x="43" y="26"/>
                  </a:lnTo>
                  <a:lnTo>
                    <a:pt x="45" y="24"/>
                  </a:lnTo>
                  <a:lnTo>
                    <a:pt x="45" y="24"/>
                  </a:lnTo>
                  <a:lnTo>
                    <a:pt x="45" y="24"/>
                  </a:lnTo>
                  <a:lnTo>
                    <a:pt x="46" y="24"/>
                  </a:lnTo>
                  <a:lnTo>
                    <a:pt x="46" y="24"/>
                  </a:lnTo>
                  <a:lnTo>
                    <a:pt x="45" y="22"/>
                  </a:lnTo>
                  <a:lnTo>
                    <a:pt x="45" y="22"/>
                  </a:lnTo>
                  <a:lnTo>
                    <a:pt x="45" y="22"/>
                  </a:lnTo>
                  <a:lnTo>
                    <a:pt x="45" y="22"/>
                  </a:lnTo>
                  <a:lnTo>
                    <a:pt x="45" y="20"/>
                  </a:lnTo>
                  <a:lnTo>
                    <a:pt x="45" y="20"/>
                  </a:lnTo>
                  <a:lnTo>
                    <a:pt x="45" y="20"/>
                  </a:lnTo>
                  <a:lnTo>
                    <a:pt x="43" y="20"/>
                  </a:lnTo>
                  <a:lnTo>
                    <a:pt x="43" y="20"/>
                  </a:lnTo>
                  <a:lnTo>
                    <a:pt x="43" y="19"/>
                  </a:lnTo>
                  <a:lnTo>
                    <a:pt x="43" y="19"/>
                  </a:lnTo>
                  <a:lnTo>
                    <a:pt x="43" y="17"/>
                  </a:lnTo>
                  <a:lnTo>
                    <a:pt x="45" y="17"/>
                  </a:lnTo>
                  <a:lnTo>
                    <a:pt x="45" y="17"/>
                  </a:lnTo>
                  <a:lnTo>
                    <a:pt x="43" y="15"/>
                  </a:lnTo>
                  <a:lnTo>
                    <a:pt x="43" y="15"/>
                  </a:lnTo>
                  <a:lnTo>
                    <a:pt x="39" y="15"/>
                  </a:lnTo>
                  <a:lnTo>
                    <a:pt x="39" y="15"/>
                  </a:lnTo>
                  <a:lnTo>
                    <a:pt x="38" y="14"/>
                  </a:lnTo>
                  <a:lnTo>
                    <a:pt x="38" y="14"/>
                  </a:lnTo>
                  <a:lnTo>
                    <a:pt x="38" y="12"/>
                  </a:lnTo>
                  <a:lnTo>
                    <a:pt x="38" y="12"/>
                  </a:lnTo>
                  <a:lnTo>
                    <a:pt x="38" y="10"/>
                  </a:lnTo>
                  <a:lnTo>
                    <a:pt x="38" y="10"/>
                  </a:lnTo>
                  <a:lnTo>
                    <a:pt x="38" y="10"/>
                  </a:lnTo>
                  <a:lnTo>
                    <a:pt x="38" y="10"/>
                  </a:lnTo>
                  <a:lnTo>
                    <a:pt x="31" y="8"/>
                  </a:lnTo>
                  <a:lnTo>
                    <a:pt x="31" y="8"/>
                  </a:lnTo>
                  <a:lnTo>
                    <a:pt x="27" y="7"/>
                  </a:lnTo>
                  <a:lnTo>
                    <a:pt x="29" y="3"/>
                  </a:lnTo>
                  <a:lnTo>
                    <a:pt x="29" y="3"/>
                  </a:lnTo>
                  <a:lnTo>
                    <a:pt x="31" y="2"/>
                  </a:lnTo>
                  <a:lnTo>
                    <a:pt x="34" y="0"/>
                  </a:lnTo>
                  <a:lnTo>
                    <a:pt x="34" y="0"/>
                  </a:lnTo>
                  <a:lnTo>
                    <a:pt x="41" y="0"/>
                  </a:lnTo>
                  <a:lnTo>
                    <a:pt x="43" y="0"/>
                  </a:lnTo>
                  <a:lnTo>
                    <a:pt x="43" y="0"/>
                  </a:lnTo>
                  <a:lnTo>
                    <a:pt x="48" y="0"/>
                  </a:lnTo>
                  <a:lnTo>
                    <a:pt x="48" y="0"/>
                  </a:lnTo>
                  <a:lnTo>
                    <a:pt x="51" y="3"/>
                  </a:lnTo>
                  <a:lnTo>
                    <a:pt x="51" y="3"/>
                  </a:lnTo>
                  <a:lnTo>
                    <a:pt x="53" y="5"/>
                  </a:lnTo>
                  <a:lnTo>
                    <a:pt x="53" y="5"/>
                  </a:lnTo>
                  <a:lnTo>
                    <a:pt x="55" y="5"/>
                  </a:lnTo>
                  <a:lnTo>
                    <a:pt x="55" y="5"/>
                  </a:lnTo>
                  <a:lnTo>
                    <a:pt x="57" y="5"/>
                  </a:lnTo>
                  <a:lnTo>
                    <a:pt x="58" y="3"/>
                  </a:lnTo>
                  <a:lnTo>
                    <a:pt x="58" y="3"/>
                  </a:lnTo>
                  <a:lnTo>
                    <a:pt x="62" y="0"/>
                  </a:lnTo>
                  <a:lnTo>
                    <a:pt x="63" y="0"/>
                  </a:lnTo>
                  <a:lnTo>
                    <a:pt x="63" y="0"/>
                  </a:lnTo>
                  <a:lnTo>
                    <a:pt x="68" y="0"/>
                  </a:lnTo>
                  <a:lnTo>
                    <a:pt x="70" y="2"/>
                  </a:lnTo>
                  <a:lnTo>
                    <a:pt x="70" y="2"/>
                  </a:lnTo>
                  <a:lnTo>
                    <a:pt x="75" y="7"/>
                  </a:lnTo>
                  <a:lnTo>
                    <a:pt x="75" y="7"/>
                  </a:lnTo>
                  <a:lnTo>
                    <a:pt x="77" y="12"/>
                  </a:lnTo>
                  <a:lnTo>
                    <a:pt x="77" y="12"/>
                  </a:lnTo>
                  <a:lnTo>
                    <a:pt x="79" y="15"/>
                  </a:lnTo>
                  <a:lnTo>
                    <a:pt x="79" y="15"/>
                  </a:lnTo>
                  <a:lnTo>
                    <a:pt x="79" y="19"/>
                  </a:lnTo>
                  <a:lnTo>
                    <a:pt x="79" y="19"/>
                  </a:lnTo>
                  <a:lnTo>
                    <a:pt x="80" y="20"/>
                  </a:lnTo>
                  <a:lnTo>
                    <a:pt x="80" y="20"/>
                  </a:lnTo>
                  <a:lnTo>
                    <a:pt x="80" y="22"/>
                  </a:lnTo>
                  <a:lnTo>
                    <a:pt x="79" y="26"/>
                  </a:lnTo>
                  <a:lnTo>
                    <a:pt x="79" y="26"/>
                  </a:lnTo>
                  <a:lnTo>
                    <a:pt x="79" y="26"/>
                  </a:lnTo>
                  <a:lnTo>
                    <a:pt x="79" y="29"/>
                  </a:lnTo>
                  <a:lnTo>
                    <a:pt x="79" y="29"/>
                  </a:lnTo>
                  <a:lnTo>
                    <a:pt x="80" y="31"/>
                  </a:lnTo>
                  <a:lnTo>
                    <a:pt x="80" y="31"/>
                  </a:lnTo>
                  <a:lnTo>
                    <a:pt x="82" y="36"/>
                  </a:lnTo>
                  <a:lnTo>
                    <a:pt x="82" y="36"/>
                  </a:lnTo>
                  <a:lnTo>
                    <a:pt x="82" y="38"/>
                  </a:lnTo>
                  <a:lnTo>
                    <a:pt x="80" y="39"/>
                  </a:lnTo>
                  <a:lnTo>
                    <a:pt x="80" y="39"/>
                  </a:lnTo>
                  <a:lnTo>
                    <a:pt x="80" y="39"/>
                  </a:lnTo>
                  <a:lnTo>
                    <a:pt x="77" y="39"/>
                  </a:lnTo>
                  <a:lnTo>
                    <a:pt x="77" y="39"/>
                  </a:lnTo>
                  <a:lnTo>
                    <a:pt x="77" y="38"/>
                  </a:lnTo>
                  <a:lnTo>
                    <a:pt x="77" y="38"/>
                  </a:lnTo>
                  <a:lnTo>
                    <a:pt x="75" y="38"/>
                  </a:lnTo>
                  <a:lnTo>
                    <a:pt x="75" y="38"/>
                  </a:lnTo>
                  <a:lnTo>
                    <a:pt x="74" y="39"/>
                  </a:lnTo>
                  <a:lnTo>
                    <a:pt x="74" y="39"/>
                  </a:lnTo>
                  <a:lnTo>
                    <a:pt x="74" y="41"/>
                  </a:lnTo>
                  <a:lnTo>
                    <a:pt x="74" y="41"/>
                  </a:lnTo>
                  <a:lnTo>
                    <a:pt x="75" y="43"/>
                  </a:lnTo>
                  <a:lnTo>
                    <a:pt x="75" y="43"/>
                  </a:lnTo>
                  <a:lnTo>
                    <a:pt x="75" y="45"/>
                  </a:lnTo>
                  <a:lnTo>
                    <a:pt x="75" y="48"/>
                  </a:lnTo>
                  <a:lnTo>
                    <a:pt x="75" y="48"/>
                  </a:lnTo>
                  <a:lnTo>
                    <a:pt x="72" y="50"/>
                  </a:lnTo>
                  <a:lnTo>
                    <a:pt x="72" y="50"/>
                  </a:lnTo>
                  <a:lnTo>
                    <a:pt x="72" y="50"/>
                  </a:lnTo>
                  <a:lnTo>
                    <a:pt x="67" y="53"/>
                  </a:lnTo>
                  <a:lnTo>
                    <a:pt x="67" y="53"/>
                  </a:lnTo>
                  <a:lnTo>
                    <a:pt x="65" y="53"/>
                  </a:lnTo>
                  <a:lnTo>
                    <a:pt x="65" y="53"/>
                  </a:lnTo>
                  <a:lnTo>
                    <a:pt x="62" y="53"/>
                  </a:lnTo>
                  <a:lnTo>
                    <a:pt x="62" y="53"/>
                  </a:lnTo>
                  <a:lnTo>
                    <a:pt x="60" y="53"/>
                  </a:lnTo>
                  <a:lnTo>
                    <a:pt x="60" y="53"/>
                  </a:lnTo>
                  <a:lnTo>
                    <a:pt x="55" y="51"/>
                  </a:lnTo>
                  <a:lnTo>
                    <a:pt x="55" y="51"/>
                  </a:lnTo>
                  <a:lnTo>
                    <a:pt x="53" y="53"/>
                  </a:lnTo>
                  <a:lnTo>
                    <a:pt x="53" y="53"/>
                  </a:lnTo>
                  <a:lnTo>
                    <a:pt x="53" y="53"/>
                  </a:lnTo>
                  <a:lnTo>
                    <a:pt x="50" y="53"/>
                  </a:lnTo>
                  <a:lnTo>
                    <a:pt x="50" y="53"/>
                  </a:lnTo>
                  <a:lnTo>
                    <a:pt x="48" y="53"/>
                  </a:lnTo>
                  <a:lnTo>
                    <a:pt x="48" y="53"/>
                  </a:lnTo>
                  <a:lnTo>
                    <a:pt x="45" y="53"/>
                  </a:lnTo>
                  <a:lnTo>
                    <a:pt x="45" y="53"/>
                  </a:lnTo>
                  <a:lnTo>
                    <a:pt x="43" y="53"/>
                  </a:lnTo>
                  <a:lnTo>
                    <a:pt x="43" y="53"/>
                  </a:lnTo>
                  <a:lnTo>
                    <a:pt x="41" y="53"/>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46" name="Freeform 631"/>
            <p:cNvSpPr>
              <a:spLocks/>
            </p:cNvSpPr>
            <p:nvPr/>
          </p:nvSpPr>
          <p:spPr bwMode="auto">
            <a:xfrm>
              <a:off x="2232026" y="1744999"/>
              <a:ext cx="130175" cy="84137"/>
            </a:xfrm>
            <a:custGeom>
              <a:avLst/>
              <a:gdLst>
                <a:gd name="T0" fmla="*/ 34 w 82"/>
                <a:gd name="T1" fmla="*/ 51 h 53"/>
                <a:gd name="T2" fmla="*/ 36 w 82"/>
                <a:gd name="T3" fmla="*/ 46 h 53"/>
                <a:gd name="T4" fmla="*/ 38 w 82"/>
                <a:gd name="T5" fmla="*/ 45 h 53"/>
                <a:gd name="T6" fmla="*/ 36 w 82"/>
                <a:gd name="T7" fmla="*/ 38 h 53"/>
                <a:gd name="T8" fmla="*/ 39 w 82"/>
                <a:gd name="T9" fmla="*/ 34 h 53"/>
                <a:gd name="T10" fmla="*/ 38 w 82"/>
                <a:gd name="T11" fmla="*/ 34 h 53"/>
                <a:gd name="T12" fmla="*/ 33 w 82"/>
                <a:gd name="T13" fmla="*/ 36 h 53"/>
                <a:gd name="T14" fmla="*/ 24 w 82"/>
                <a:gd name="T15" fmla="*/ 34 h 53"/>
                <a:gd name="T16" fmla="*/ 21 w 82"/>
                <a:gd name="T17" fmla="*/ 34 h 53"/>
                <a:gd name="T18" fmla="*/ 9 w 82"/>
                <a:gd name="T19" fmla="*/ 36 h 53"/>
                <a:gd name="T20" fmla="*/ 0 w 82"/>
                <a:gd name="T21" fmla="*/ 34 h 53"/>
                <a:gd name="T22" fmla="*/ 0 w 82"/>
                <a:gd name="T23" fmla="*/ 29 h 53"/>
                <a:gd name="T24" fmla="*/ 9 w 82"/>
                <a:gd name="T25" fmla="*/ 27 h 53"/>
                <a:gd name="T26" fmla="*/ 12 w 82"/>
                <a:gd name="T27" fmla="*/ 24 h 53"/>
                <a:gd name="T28" fmla="*/ 19 w 82"/>
                <a:gd name="T29" fmla="*/ 26 h 53"/>
                <a:gd name="T30" fmla="*/ 22 w 82"/>
                <a:gd name="T31" fmla="*/ 26 h 53"/>
                <a:gd name="T32" fmla="*/ 21 w 82"/>
                <a:gd name="T33" fmla="*/ 22 h 53"/>
                <a:gd name="T34" fmla="*/ 17 w 82"/>
                <a:gd name="T35" fmla="*/ 22 h 53"/>
                <a:gd name="T36" fmla="*/ 12 w 82"/>
                <a:gd name="T37" fmla="*/ 19 h 53"/>
                <a:gd name="T38" fmla="*/ 15 w 82"/>
                <a:gd name="T39" fmla="*/ 15 h 53"/>
                <a:gd name="T40" fmla="*/ 15 w 82"/>
                <a:gd name="T41" fmla="*/ 15 h 53"/>
                <a:gd name="T42" fmla="*/ 12 w 82"/>
                <a:gd name="T43" fmla="*/ 14 h 53"/>
                <a:gd name="T44" fmla="*/ 10 w 82"/>
                <a:gd name="T45" fmla="*/ 8 h 53"/>
                <a:gd name="T46" fmla="*/ 17 w 82"/>
                <a:gd name="T47" fmla="*/ 5 h 53"/>
                <a:gd name="T48" fmla="*/ 21 w 82"/>
                <a:gd name="T49" fmla="*/ 5 h 53"/>
                <a:gd name="T50" fmla="*/ 24 w 82"/>
                <a:gd name="T51" fmla="*/ 7 h 53"/>
                <a:gd name="T52" fmla="*/ 26 w 82"/>
                <a:gd name="T53" fmla="*/ 10 h 53"/>
                <a:gd name="T54" fmla="*/ 27 w 82"/>
                <a:gd name="T55" fmla="*/ 14 h 53"/>
                <a:gd name="T56" fmla="*/ 33 w 82"/>
                <a:gd name="T57" fmla="*/ 15 h 53"/>
                <a:gd name="T58" fmla="*/ 36 w 82"/>
                <a:gd name="T59" fmla="*/ 19 h 53"/>
                <a:gd name="T60" fmla="*/ 39 w 82"/>
                <a:gd name="T61" fmla="*/ 20 h 53"/>
                <a:gd name="T62" fmla="*/ 43 w 82"/>
                <a:gd name="T63" fmla="*/ 26 h 53"/>
                <a:gd name="T64" fmla="*/ 46 w 82"/>
                <a:gd name="T65" fmla="*/ 24 h 53"/>
                <a:gd name="T66" fmla="*/ 45 w 82"/>
                <a:gd name="T67" fmla="*/ 20 h 53"/>
                <a:gd name="T68" fmla="*/ 43 w 82"/>
                <a:gd name="T69" fmla="*/ 19 h 53"/>
                <a:gd name="T70" fmla="*/ 43 w 82"/>
                <a:gd name="T71" fmla="*/ 15 h 53"/>
                <a:gd name="T72" fmla="*/ 38 w 82"/>
                <a:gd name="T73" fmla="*/ 14 h 53"/>
                <a:gd name="T74" fmla="*/ 38 w 82"/>
                <a:gd name="T75" fmla="*/ 10 h 53"/>
                <a:gd name="T76" fmla="*/ 29 w 82"/>
                <a:gd name="T77" fmla="*/ 3 h 53"/>
                <a:gd name="T78" fmla="*/ 41 w 82"/>
                <a:gd name="T79" fmla="*/ 0 h 53"/>
                <a:gd name="T80" fmla="*/ 51 w 82"/>
                <a:gd name="T81" fmla="*/ 3 h 53"/>
                <a:gd name="T82" fmla="*/ 55 w 82"/>
                <a:gd name="T83" fmla="*/ 5 h 53"/>
                <a:gd name="T84" fmla="*/ 63 w 82"/>
                <a:gd name="T85" fmla="*/ 0 h 53"/>
                <a:gd name="T86" fmla="*/ 75 w 82"/>
                <a:gd name="T87" fmla="*/ 7 h 53"/>
                <a:gd name="T88" fmla="*/ 79 w 82"/>
                <a:gd name="T89" fmla="*/ 15 h 53"/>
                <a:gd name="T90" fmla="*/ 80 w 82"/>
                <a:gd name="T91" fmla="*/ 22 h 53"/>
                <a:gd name="T92" fmla="*/ 79 w 82"/>
                <a:gd name="T93" fmla="*/ 29 h 53"/>
                <a:gd name="T94" fmla="*/ 82 w 82"/>
                <a:gd name="T95" fmla="*/ 38 h 53"/>
                <a:gd name="T96" fmla="*/ 77 w 82"/>
                <a:gd name="T97" fmla="*/ 39 h 53"/>
                <a:gd name="T98" fmla="*/ 74 w 82"/>
                <a:gd name="T99" fmla="*/ 39 h 53"/>
                <a:gd name="T100" fmla="*/ 75 w 82"/>
                <a:gd name="T101" fmla="*/ 43 h 53"/>
                <a:gd name="T102" fmla="*/ 72 w 82"/>
                <a:gd name="T103" fmla="*/ 50 h 53"/>
                <a:gd name="T104" fmla="*/ 65 w 82"/>
                <a:gd name="T105" fmla="*/ 53 h 53"/>
                <a:gd name="T106" fmla="*/ 55 w 82"/>
                <a:gd name="T107" fmla="*/ 51 h 53"/>
                <a:gd name="T108" fmla="*/ 50 w 82"/>
                <a:gd name="T109" fmla="*/ 53 h 53"/>
                <a:gd name="T110" fmla="*/ 45 w 82"/>
                <a:gd name="T11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 h="53">
                  <a:moveTo>
                    <a:pt x="41" y="53"/>
                  </a:moveTo>
                  <a:lnTo>
                    <a:pt x="41" y="53"/>
                  </a:lnTo>
                  <a:lnTo>
                    <a:pt x="36" y="53"/>
                  </a:lnTo>
                  <a:lnTo>
                    <a:pt x="36" y="53"/>
                  </a:lnTo>
                  <a:lnTo>
                    <a:pt x="34" y="51"/>
                  </a:lnTo>
                  <a:lnTo>
                    <a:pt x="34" y="50"/>
                  </a:lnTo>
                  <a:lnTo>
                    <a:pt x="34" y="50"/>
                  </a:lnTo>
                  <a:lnTo>
                    <a:pt x="36" y="48"/>
                  </a:lnTo>
                  <a:lnTo>
                    <a:pt x="36" y="46"/>
                  </a:lnTo>
                  <a:lnTo>
                    <a:pt x="36" y="46"/>
                  </a:lnTo>
                  <a:lnTo>
                    <a:pt x="36" y="46"/>
                  </a:lnTo>
                  <a:lnTo>
                    <a:pt x="36" y="45"/>
                  </a:lnTo>
                  <a:lnTo>
                    <a:pt x="36" y="45"/>
                  </a:lnTo>
                  <a:lnTo>
                    <a:pt x="36" y="45"/>
                  </a:lnTo>
                  <a:lnTo>
                    <a:pt x="38" y="45"/>
                  </a:lnTo>
                  <a:lnTo>
                    <a:pt x="38" y="45"/>
                  </a:lnTo>
                  <a:lnTo>
                    <a:pt x="36" y="43"/>
                  </a:lnTo>
                  <a:lnTo>
                    <a:pt x="36" y="43"/>
                  </a:lnTo>
                  <a:lnTo>
                    <a:pt x="34" y="39"/>
                  </a:lnTo>
                  <a:lnTo>
                    <a:pt x="36" y="38"/>
                  </a:lnTo>
                  <a:lnTo>
                    <a:pt x="36" y="38"/>
                  </a:lnTo>
                  <a:lnTo>
                    <a:pt x="38" y="36"/>
                  </a:lnTo>
                  <a:lnTo>
                    <a:pt x="38" y="36"/>
                  </a:lnTo>
                  <a:lnTo>
                    <a:pt x="39" y="34"/>
                  </a:lnTo>
                  <a:lnTo>
                    <a:pt x="39" y="34"/>
                  </a:lnTo>
                  <a:lnTo>
                    <a:pt x="41" y="32"/>
                  </a:lnTo>
                  <a:lnTo>
                    <a:pt x="41" y="32"/>
                  </a:lnTo>
                  <a:lnTo>
                    <a:pt x="39" y="32"/>
                  </a:lnTo>
                  <a:lnTo>
                    <a:pt x="39" y="32"/>
                  </a:lnTo>
                  <a:lnTo>
                    <a:pt x="38" y="34"/>
                  </a:lnTo>
                  <a:lnTo>
                    <a:pt x="38" y="34"/>
                  </a:lnTo>
                  <a:lnTo>
                    <a:pt x="36" y="36"/>
                  </a:lnTo>
                  <a:lnTo>
                    <a:pt x="36" y="36"/>
                  </a:lnTo>
                  <a:lnTo>
                    <a:pt x="33" y="36"/>
                  </a:lnTo>
                  <a:lnTo>
                    <a:pt x="33" y="36"/>
                  </a:lnTo>
                  <a:lnTo>
                    <a:pt x="27" y="36"/>
                  </a:lnTo>
                  <a:lnTo>
                    <a:pt x="27" y="34"/>
                  </a:lnTo>
                  <a:lnTo>
                    <a:pt x="27" y="34"/>
                  </a:lnTo>
                  <a:lnTo>
                    <a:pt x="26" y="34"/>
                  </a:lnTo>
                  <a:lnTo>
                    <a:pt x="24" y="34"/>
                  </a:lnTo>
                  <a:lnTo>
                    <a:pt x="24" y="34"/>
                  </a:lnTo>
                  <a:lnTo>
                    <a:pt x="22" y="34"/>
                  </a:lnTo>
                  <a:lnTo>
                    <a:pt x="22" y="34"/>
                  </a:lnTo>
                  <a:lnTo>
                    <a:pt x="21" y="34"/>
                  </a:lnTo>
                  <a:lnTo>
                    <a:pt x="21" y="34"/>
                  </a:lnTo>
                  <a:lnTo>
                    <a:pt x="15" y="34"/>
                  </a:lnTo>
                  <a:lnTo>
                    <a:pt x="12" y="34"/>
                  </a:lnTo>
                  <a:lnTo>
                    <a:pt x="12" y="34"/>
                  </a:lnTo>
                  <a:lnTo>
                    <a:pt x="9" y="36"/>
                  </a:lnTo>
                  <a:lnTo>
                    <a:pt x="9" y="36"/>
                  </a:lnTo>
                  <a:lnTo>
                    <a:pt x="5" y="36"/>
                  </a:lnTo>
                  <a:lnTo>
                    <a:pt x="5" y="36"/>
                  </a:lnTo>
                  <a:lnTo>
                    <a:pt x="2" y="34"/>
                  </a:lnTo>
                  <a:lnTo>
                    <a:pt x="2" y="34"/>
                  </a:lnTo>
                  <a:lnTo>
                    <a:pt x="0" y="34"/>
                  </a:lnTo>
                  <a:lnTo>
                    <a:pt x="0" y="32"/>
                  </a:lnTo>
                  <a:lnTo>
                    <a:pt x="0" y="32"/>
                  </a:lnTo>
                  <a:lnTo>
                    <a:pt x="0" y="31"/>
                  </a:lnTo>
                  <a:lnTo>
                    <a:pt x="0" y="29"/>
                  </a:lnTo>
                  <a:lnTo>
                    <a:pt x="0" y="29"/>
                  </a:lnTo>
                  <a:lnTo>
                    <a:pt x="3" y="29"/>
                  </a:lnTo>
                  <a:lnTo>
                    <a:pt x="7" y="27"/>
                  </a:lnTo>
                  <a:lnTo>
                    <a:pt x="7" y="27"/>
                  </a:lnTo>
                  <a:lnTo>
                    <a:pt x="9" y="27"/>
                  </a:lnTo>
                  <a:lnTo>
                    <a:pt x="9" y="27"/>
                  </a:lnTo>
                  <a:lnTo>
                    <a:pt x="9" y="27"/>
                  </a:lnTo>
                  <a:lnTo>
                    <a:pt x="9" y="24"/>
                  </a:lnTo>
                  <a:lnTo>
                    <a:pt x="9" y="24"/>
                  </a:lnTo>
                  <a:lnTo>
                    <a:pt x="12" y="24"/>
                  </a:lnTo>
                  <a:lnTo>
                    <a:pt x="12" y="24"/>
                  </a:lnTo>
                  <a:lnTo>
                    <a:pt x="15" y="24"/>
                  </a:lnTo>
                  <a:lnTo>
                    <a:pt x="15" y="24"/>
                  </a:lnTo>
                  <a:lnTo>
                    <a:pt x="17" y="26"/>
                  </a:lnTo>
                  <a:lnTo>
                    <a:pt x="17" y="26"/>
                  </a:lnTo>
                  <a:lnTo>
                    <a:pt x="19" y="26"/>
                  </a:lnTo>
                  <a:lnTo>
                    <a:pt x="19" y="26"/>
                  </a:lnTo>
                  <a:lnTo>
                    <a:pt x="19" y="26"/>
                  </a:lnTo>
                  <a:lnTo>
                    <a:pt x="21" y="26"/>
                  </a:lnTo>
                  <a:lnTo>
                    <a:pt x="22" y="26"/>
                  </a:lnTo>
                  <a:lnTo>
                    <a:pt x="22" y="26"/>
                  </a:lnTo>
                  <a:lnTo>
                    <a:pt x="21" y="26"/>
                  </a:lnTo>
                  <a:lnTo>
                    <a:pt x="21" y="26"/>
                  </a:lnTo>
                  <a:lnTo>
                    <a:pt x="19" y="24"/>
                  </a:lnTo>
                  <a:lnTo>
                    <a:pt x="19" y="24"/>
                  </a:lnTo>
                  <a:lnTo>
                    <a:pt x="21" y="22"/>
                  </a:lnTo>
                  <a:lnTo>
                    <a:pt x="21" y="22"/>
                  </a:lnTo>
                  <a:lnTo>
                    <a:pt x="19" y="22"/>
                  </a:lnTo>
                  <a:lnTo>
                    <a:pt x="17" y="20"/>
                  </a:lnTo>
                  <a:lnTo>
                    <a:pt x="17" y="22"/>
                  </a:lnTo>
                  <a:lnTo>
                    <a:pt x="17" y="22"/>
                  </a:lnTo>
                  <a:lnTo>
                    <a:pt x="15" y="22"/>
                  </a:lnTo>
                  <a:lnTo>
                    <a:pt x="15" y="22"/>
                  </a:lnTo>
                  <a:lnTo>
                    <a:pt x="12" y="20"/>
                  </a:lnTo>
                  <a:lnTo>
                    <a:pt x="12" y="20"/>
                  </a:lnTo>
                  <a:lnTo>
                    <a:pt x="12" y="19"/>
                  </a:lnTo>
                  <a:lnTo>
                    <a:pt x="12" y="19"/>
                  </a:lnTo>
                  <a:lnTo>
                    <a:pt x="14" y="17"/>
                  </a:lnTo>
                  <a:lnTo>
                    <a:pt x="15" y="15"/>
                  </a:lnTo>
                  <a:lnTo>
                    <a:pt x="15" y="15"/>
                  </a:lnTo>
                  <a:lnTo>
                    <a:pt x="15" y="15"/>
                  </a:lnTo>
                  <a:lnTo>
                    <a:pt x="17" y="15"/>
                  </a:lnTo>
                  <a:lnTo>
                    <a:pt x="17" y="15"/>
                  </a:lnTo>
                  <a:lnTo>
                    <a:pt x="17" y="15"/>
                  </a:lnTo>
                  <a:lnTo>
                    <a:pt x="15" y="15"/>
                  </a:lnTo>
                  <a:lnTo>
                    <a:pt x="15" y="15"/>
                  </a:lnTo>
                  <a:lnTo>
                    <a:pt x="14" y="15"/>
                  </a:lnTo>
                  <a:lnTo>
                    <a:pt x="14" y="15"/>
                  </a:lnTo>
                  <a:lnTo>
                    <a:pt x="14" y="14"/>
                  </a:lnTo>
                  <a:lnTo>
                    <a:pt x="12" y="14"/>
                  </a:lnTo>
                  <a:lnTo>
                    <a:pt x="12" y="14"/>
                  </a:lnTo>
                  <a:lnTo>
                    <a:pt x="12" y="14"/>
                  </a:lnTo>
                  <a:lnTo>
                    <a:pt x="12" y="14"/>
                  </a:lnTo>
                  <a:lnTo>
                    <a:pt x="10" y="12"/>
                  </a:lnTo>
                  <a:lnTo>
                    <a:pt x="10" y="12"/>
                  </a:lnTo>
                  <a:lnTo>
                    <a:pt x="10" y="8"/>
                  </a:lnTo>
                  <a:lnTo>
                    <a:pt x="10" y="8"/>
                  </a:lnTo>
                  <a:lnTo>
                    <a:pt x="14" y="7"/>
                  </a:lnTo>
                  <a:lnTo>
                    <a:pt x="14" y="7"/>
                  </a:lnTo>
                  <a:lnTo>
                    <a:pt x="15" y="5"/>
                  </a:lnTo>
                  <a:lnTo>
                    <a:pt x="17" y="5"/>
                  </a:lnTo>
                  <a:lnTo>
                    <a:pt x="17" y="5"/>
                  </a:lnTo>
                  <a:lnTo>
                    <a:pt x="19" y="5"/>
                  </a:lnTo>
                  <a:lnTo>
                    <a:pt x="19" y="5"/>
                  </a:lnTo>
                  <a:lnTo>
                    <a:pt x="21" y="5"/>
                  </a:lnTo>
                  <a:lnTo>
                    <a:pt x="21" y="5"/>
                  </a:lnTo>
                  <a:lnTo>
                    <a:pt x="22" y="5"/>
                  </a:lnTo>
                  <a:lnTo>
                    <a:pt x="22" y="5"/>
                  </a:lnTo>
                  <a:lnTo>
                    <a:pt x="22" y="7"/>
                  </a:lnTo>
                  <a:lnTo>
                    <a:pt x="24" y="7"/>
                  </a:lnTo>
                  <a:lnTo>
                    <a:pt x="24" y="7"/>
                  </a:lnTo>
                  <a:lnTo>
                    <a:pt x="26" y="7"/>
                  </a:lnTo>
                  <a:lnTo>
                    <a:pt x="26" y="8"/>
                  </a:lnTo>
                  <a:lnTo>
                    <a:pt x="26" y="8"/>
                  </a:lnTo>
                  <a:lnTo>
                    <a:pt x="26" y="10"/>
                  </a:lnTo>
                  <a:lnTo>
                    <a:pt x="26" y="10"/>
                  </a:lnTo>
                  <a:lnTo>
                    <a:pt x="26" y="10"/>
                  </a:lnTo>
                  <a:lnTo>
                    <a:pt x="26" y="10"/>
                  </a:lnTo>
                  <a:lnTo>
                    <a:pt x="27" y="12"/>
                  </a:lnTo>
                  <a:lnTo>
                    <a:pt x="27" y="12"/>
                  </a:lnTo>
                  <a:lnTo>
                    <a:pt x="27" y="14"/>
                  </a:lnTo>
                  <a:lnTo>
                    <a:pt x="27" y="14"/>
                  </a:lnTo>
                  <a:lnTo>
                    <a:pt x="31" y="14"/>
                  </a:lnTo>
                  <a:lnTo>
                    <a:pt x="31" y="14"/>
                  </a:lnTo>
                  <a:lnTo>
                    <a:pt x="33" y="15"/>
                  </a:lnTo>
                  <a:lnTo>
                    <a:pt x="33" y="15"/>
                  </a:lnTo>
                  <a:lnTo>
                    <a:pt x="34" y="17"/>
                  </a:lnTo>
                  <a:lnTo>
                    <a:pt x="34" y="17"/>
                  </a:lnTo>
                  <a:lnTo>
                    <a:pt x="36" y="19"/>
                  </a:lnTo>
                  <a:lnTo>
                    <a:pt x="36" y="19"/>
                  </a:lnTo>
                  <a:lnTo>
                    <a:pt x="36" y="19"/>
                  </a:lnTo>
                  <a:lnTo>
                    <a:pt x="36" y="19"/>
                  </a:lnTo>
                  <a:lnTo>
                    <a:pt x="38" y="20"/>
                  </a:lnTo>
                  <a:lnTo>
                    <a:pt x="38" y="20"/>
                  </a:lnTo>
                  <a:lnTo>
                    <a:pt x="39" y="20"/>
                  </a:lnTo>
                  <a:lnTo>
                    <a:pt x="39" y="20"/>
                  </a:lnTo>
                  <a:lnTo>
                    <a:pt x="39" y="22"/>
                  </a:lnTo>
                  <a:lnTo>
                    <a:pt x="39" y="22"/>
                  </a:lnTo>
                  <a:lnTo>
                    <a:pt x="43" y="22"/>
                  </a:lnTo>
                  <a:lnTo>
                    <a:pt x="45" y="24"/>
                  </a:lnTo>
                  <a:lnTo>
                    <a:pt x="43" y="26"/>
                  </a:lnTo>
                  <a:lnTo>
                    <a:pt x="45" y="24"/>
                  </a:lnTo>
                  <a:lnTo>
                    <a:pt x="45" y="24"/>
                  </a:lnTo>
                  <a:lnTo>
                    <a:pt x="45" y="24"/>
                  </a:lnTo>
                  <a:lnTo>
                    <a:pt x="46" y="24"/>
                  </a:lnTo>
                  <a:lnTo>
                    <a:pt x="46" y="24"/>
                  </a:lnTo>
                  <a:lnTo>
                    <a:pt x="45" y="22"/>
                  </a:lnTo>
                  <a:lnTo>
                    <a:pt x="45" y="22"/>
                  </a:lnTo>
                  <a:lnTo>
                    <a:pt x="45" y="22"/>
                  </a:lnTo>
                  <a:lnTo>
                    <a:pt x="45" y="22"/>
                  </a:lnTo>
                  <a:lnTo>
                    <a:pt x="45" y="20"/>
                  </a:lnTo>
                  <a:lnTo>
                    <a:pt x="45" y="20"/>
                  </a:lnTo>
                  <a:lnTo>
                    <a:pt x="45" y="20"/>
                  </a:lnTo>
                  <a:lnTo>
                    <a:pt x="43" y="20"/>
                  </a:lnTo>
                  <a:lnTo>
                    <a:pt x="43" y="20"/>
                  </a:lnTo>
                  <a:lnTo>
                    <a:pt x="43" y="19"/>
                  </a:lnTo>
                  <a:lnTo>
                    <a:pt x="43" y="19"/>
                  </a:lnTo>
                  <a:lnTo>
                    <a:pt x="43" y="17"/>
                  </a:lnTo>
                  <a:lnTo>
                    <a:pt x="45" y="17"/>
                  </a:lnTo>
                  <a:lnTo>
                    <a:pt x="45" y="17"/>
                  </a:lnTo>
                  <a:lnTo>
                    <a:pt x="43" y="15"/>
                  </a:lnTo>
                  <a:lnTo>
                    <a:pt x="43" y="15"/>
                  </a:lnTo>
                  <a:lnTo>
                    <a:pt x="39" y="15"/>
                  </a:lnTo>
                  <a:lnTo>
                    <a:pt x="39" y="15"/>
                  </a:lnTo>
                  <a:lnTo>
                    <a:pt x="38" y="14"/>
                  </a:lnTo>
                  <a:lnTo>
                    <a:pt x="38" y="14"/>
                  </a:lnTo>
                  <a:lnTo>
                    <a:pt x="38" y="12"/>
                  </a:lnTo>
                  <a:lnTo>
                    <a:pt x="38" y="12"/>
                  </a:lnTo>
                  <a:lnTo>
                    <a:pt x="38" y="10"/>
                  </a:lnTo>
                  <a:lnTo>
                    <a:pt x="38" y="10"/>
                  </a:lnTo>
                  <a:lnTo>
                    <a:pt x="38" y="10"/>
                  </a:lnTo>
                  <a:lnTo>
                    <a:pt x="38" y="10"/>
                  </a:lnTo>
                  <a:lnTo>
                    <a:pt x="31" y="8"/>
                  </a:lnTo>
                  <a:lnTo>
                    <a:pt x="31" y="8"/>
                  </a:lnTo>
                  <a:lnTo>
                    <a:pt x="27" y="7"/>
                  </a:lnTo>
                  <a:lnTo>
                    <a:pt x="29" y="3"/>
                  </a:lnTo>
                  <a:lnTo>
                    <a:pt x="29" y="3"/>
                  </a:lnTo>
                  <a:lnTo>
                    <a:pt x="31" y="2"/>
                  </a:lnTo>
                  <a:lnTo>
                    <a:pt x="34" y="0"/>
                  </a:lnTo>
                  <a:lnTo>
                    <a:pt x="34" y="0"/>
                  </a:lnTo>
                  <a:lnTo>
                    <a:pt x="41" y="0"/>
                  </a:lnTo>
                  <a:lnTo>
                    <a:pt x="43" y="0"/>
                  </a:lnTo>
                  <a:lnTo>
                    <a:pt x="43" y="0"/>
                  </a:lnTo>
                  <a:lnTo>
                    <a:pt x="48" y="0"/>
                  </a:lnTo>
                  <a:lnTo>
                    <a:pt x="48" y="0"/>
                  </a:lnTo>
                  <a:lnTo>
                    <a:pt x="51" y="3"/>
                  </a:lnTo>
                  <a:lnTo>
                    <a:pt x="51" y="3"/>
                  </a:lnTo>
                  <a:lnTo>
                    <a:pt x="53" y="5"/>
                  </a:lnTo>
                  <a:lnTo>
                    <a:pt x="53" y="5"/>
                  </a:lnTo>
                  <a:lnTo>
                    <a:pt x="55" y="5"/>
                  </a:lnTo>
                  <a:lnTo>
                    <a:pt x="55" y="5"/>
                  </a:lnTo>
                  <a:lnTo>
                    <a:pt x="57" y="5"/>
                  </a:lnTo>
                  <a:lnTo>
                    <a:pt x="58" y="3"/>
                  </a:lnTo>
                  <a:lnTo>
                    <a:pt x="58" y="3"/>
                  </a:lnTo>
                  <a:lnTo>
                    <a:pt x="62" y="0"/>
                  </a:lnTo>
                  <a:lnTo>
                    <a:pt x="63" y="0"/>
                  </a:lnTo>
                  <a:lnTo>
                    <a:pt x="63" y="0"/>
                  </a:lnTo>
                  <a:lnTo>
                    <a:pt x="68" y="0"/>
                  </a:lnTo>
                  <a:lnTo>
                    <a:pt x="70" y="2"/>
                  </a:lnTo>
                  <a:lnTo>
                    <a:pt x="70" y="2"/>
                  </a:lnTo>
                  <a:lnTo>
                    <a:pt x="75" y="7"/>
                  </a:lnTo>
                  <a:lnTo>
                    <a:pt x="75" y="7"/>
                  </a:lnTo>
                  <a:lnTo>
                    <a:pt x="77" y="12"/>
                  </a:lnTo>
                  <a:lnTo>
                    <a:pt x="77" y="12"/>
                  </a:lnTo>
                  <a:lnTo>
                    <a:pt x="79" y="15"/>
                  </a:lnTo>
                  <a:lnTo>
                    <a:pt x="79" y="15"/>
                  </a:lnTo>
                  <a:lnTo>
                    <a:pt x="79" y="19"/>
                  </a:lnTo>
                  <a:lnTo>
                    <a:pt x="79" y="19"/>
                  </a:lnTo>
                  <a:lnTo>
                    <a:pt x="80" y="20"/>
                  </a:lnTo>
                  <a:lnTo>
                    <a:pt x="80" y="20"/>
                  </a:lnTo>
                  <a:lnTo>
                    <a:pt x="80" y="22"/>
                  </a:lnTo>
                  <a:lnTo>
                    <a:pt x="79" y="26"/>
                  </a:lnTo>
                  <a:lnTo>
                    <a:pt x="79" y="26"/>
                  </a:lnTo>
                  <a:lnTo>
                    <a:pt x="79" y="26"/>
                  </a:lnTo>
                  <a:lnTo>
                    <a:pt x="79" y="29"/>
                  </a:lnTo>
                  <a:lnTo>
                    <a:pt x="79" y="29"/>
                  </a:lnTo>
                  <a:lnTo>
                    <a:pt x="80" y="31"/>
                  </a:lnTo>
                  <a:lnTo>
                    <a:pt x="80" y="31"/>
                  </a:lnTo>
                  <a:lnTo>
                    <a:pt x="82" y="36"/>
                  </a:lnTo>
                  <a:lnTo>
                    <a:pt x="82" y="36"/>
                  </a:lnTo>
                  <a:lnTo>
                    <a:pt x="82" y="38"/>
                  </a:lnTo>
                  <a:lnTo>
                    <a:pt x="80" y="39"/>
                  </a:lnTo>
                  <a:lnTo>
                    <a:pt x="80" y="39"/>
                  </a:lnTo>
                  <a:lnTo>
                    <a:pt x="80" y="39"/>
                  </a:lnTo>
                  <a:lnTo>
                    <a:pt x="77" y="39"/>
                  </a:lnTo>
                  <a:lnTo>
                    <a:pt x="77" y="39"/>
                  </a:lnTo>
                  <a:lnTo>
                    <a:pt x="77" y="38"/>
                  </a:lnTo>
                  <a:lnTo>
                    <a:pt x="77" y="38"/>
                  </a:lnTo>
                  <a:lnTo>
                    <a:pt x="75" y="38"/>
                  </a:lnTo>
                  <a:lnTo>
                    <a:pt x="75" y="38"/>
                  </a:lnTo>
                  <a:lnTo>
                    <a:pt x="74" y="39"/>
                  </a:lnTo>
                  <a:lnTo>
                    <a:pt x="74" y="39"/>
                  </a:lnTo>
                  <a:lnTo>
                    <a:pt x="74" y="41"/>
                  </a:lnTo>
                  <a:lnTo>
                    <a:pt x="74" y="41"/>
                  </a:lnTo>
                  <a:lnTo>
                    <a:pt x="75" y="43"/>
                  </a:lnTo>
                  <a:lnTo>
                    <a:pt x="75" y="43"/>
                  </a:lnTo>
                  <a:lnTo>
                    <a:pt x="75" y="45"/>
                  </a:lnTo>
                  <a:lnTo>
                    <a:pt x="75" y="48"/>
                  </a:lnTo>
                  <a:lnTo>
                    <a:pt x="75" y="48"/>
                  </a:lnTo>
                  <a:lnTo>
                    <a:pt x="72" y="50"/>
                  </a:lnTo>
                  <a:lnTo>
                    <a:pt x="72" y="50"/>
                  </a:lnTo>
                  <a:lnTo>
                    <a:pt x="72" y="50"/>
                  </a:lnTo>
                  <a:lnTo>
                    <a:pt x="67" y="53"/>
                  </a:lnTo>
                  <a:lnTo>
                    <a:pt x="67" y="53"/>
                  </a:lnTo>
                  <a:lnTo>
                    <a:pt x="65" y="53"/>
                  </a:lnTo>
                  <a:lnTo>
                    <a:pt x="65" y="53"/>
                  </a:lnTo>
                  <a:lnTo>
                    <a:pt x="62" y="53"/>
                  </a:lnTo>
                  <a:lnTo>
                    <a:pt x="62" y="53"/>
                  </a:lnTo>
                  <a:lnTo>
                    <a:pt x="60" y="53"/>
                  </a:lnTo>
                  <a:lnTo>
                    <a:pt x="60" y="53"/>
                  </a:lnTo>
                  <a:lnTo>
                    <a:pt x="55" y="51"/>
                  </a:lnTo>
                  <a:lnTo>
                    <a:pt x="55" y="51"/>
                  </a:lnTo>
                  <a:lnTo>
                    <a:pt x="53" y="53"/>
                  </a:lnTo>
                  <a:lnTo>
                    <a:pt x="53" y="53"/>
                  </a:lnTo>
                  <a:lnTo>
                    <a:pt x="53" y="53"/>
                  </a:lnTo>
                  <a:lnTo>
                    <a:pt x="50" y="53"/>
                  </a:lnTo>
                  <a:lnTo>
                    <a:pt x="50" y="53"/>
                  </a:lnTo>
                  <a:lnTo>
                    <a:pt x="48" y="53"/>
                  </a:lnTo>
                  <a:lnTo>
                    <a:pt x="48" y="53"/>
                  </a:lnTo>
                  <a:lnTo>
                    <a:pt x="45" y="53"/>
                  </a:lnTo>
                  <a:lnTo>
                    <a:pt x="45" y="53"/>
                  </a:lnTo>
                  <a:lnTo>
                    <a:pt x="43" y="53"/>
                  </a:lnTo>
                  <a:lnTo>
                    <a:pt x="43" y="53"/>
                  </a:lnTo>
                  <a:lnTo>
                    <a:pt x="41" y="53"/>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47" name="Freeform 632"/>
            <p:cNvSpPr>
              <a:spLocks/>
            </p:cNvSpPr>
            <p:nvPr/>
          </p:nvSpPr>
          <p:spPr bwMode="auto">
            <a:xfrm>
              <a:off x="2378075" y="1794211"/>
              <a:ext cx="82550" cy="53975"/>
            </a:xfrm>
            <a:custGeom>
              <a:avLst/>
              <a:gdLst>
                <a:gd name="T0" fmla="*/ 38 w 52"/>
                <a:gd name="T1" fmla="*/ 34 h 34"/>
                <a:gd name="T2" fmla="*/ 35 w 52"/>
                <a:gd name="T3" fmla="*/ 34 h 34"/>
                <a:gd name="T4" fmla="*/ 31 w 52"/>
                <a:gd name="T5" fmla="*/ 34 h 34"/>
                <a:gd name="T6" fmla="*/ 23 w 52"/>
                <a:gd name="T7" fmla="*/ 29 h 34"/>
                <a:gd name="T8" fmla="*/ 21 w 52"/>
                <a:gd name="T9" fmla="*/ 29 h 34"/>
                <a:gd name="T10" fmla="*/ 21 w 52"/>
                <a:gd name="T11" fmla="*/ 29 h 34"/>
                <a:gd name="T12" fmla="*/ 19 w 52"/>
                <a:gd name="T13" fmla="*/ 29 h 34"/>
                <a:gd name="T14" fmla="*/ 18 w 52"/>
                <a:gd name="T15" fmla="*/ 29 h 34"/>
                <a:gd name="T16" fmla="*/ 14 w 52"/>
                <a:gd name="T17" fmla="*/ 27 h 34"/>
                <a:gd name="T18" fmla="*/ 12 w 52"/>
                <a:gd name="T19" fmla="*/ 26 h 34"/>
                <a:gd name="T20" fmla="*/ 9 w 52"/>
                <a:gd name="T21" fmla="*/ 26 h 34"/>
                <a:gd name="T22" fmla="*/ 7 w 52"/>
                <a:gd name="T23" fmla="*/ 24 h 34"/>
                <a:gd name="T24" fmla="*/ 7 w 52"/>
                <a:gd name="T25" fmla="*/ 24 h 34"/>
                <a:gd name="T26" fmla="*/ 6 w 52"/>
                <a:gd name="T27" fmla="*/ 24 h 34"/>
                <a:gd name="T28" fmla="*/ 4 w 52"/>
                <a:gd name="T29" fmla="*/ 24 h 34"/>
                <a:gd name="T30" fmla="*/ 2 w 52"/>
                <a:gd name="T31" fmla="*/ 20 h 34"/>
                <a:gd name="T32" fmla="*/ 0 w 52"/>
                <a:gd name="T33" fmla="*/ 17 h 34"/>
                <a:gd name="T34" fmla="*/ 2 w 52"/>
                <a:gd name="T35" fmla="*/ 15 h 34"/>
                <a:gd name="T36" fmla="*/ 2 w 52"/>
                <a:gd name="T37" fmla="*/ 14 h 34"/>
                <a:gd name="T38" fmla="*/ 4 w 52"/>
                <a:gd name="T39" fmla="*/ 12 h 34"/>
                <a:gd name="T40" fmla="*/ 6 w 52"/>
                <a:gd name="T41" fmla="*/ 10 h 34"/>
                <a:gd name="T42" fmla="*/ 7 w 52"/>
                <a:gd name="T43" fmla="*/ 10 h 34"/>
                <a:gd name="T44" fmla="*/ 7 w 52"/>
                <a:gd name="T45" fmla="*/ 8 h 34"/>
                <a:gd name="T46" fmla="*/ 9 w 52"/>
                <a:gd name="T47" fmla="*/ 8 h 34"/>
                <a:gd name="T48" fmla="*/ 11 w 52"/>
                <a:gd name="T49" fmla="*/ 7 h 34"/>
                <a:gd name="T50" fmla="*/ 11 w 52"/>
                <a:gd name="T51" fmla="*/ 7 h 34"/>
                <a:gd name="T52" fmla="*/ 12 w 52"/>
                <a:gd name="T53" fmla="*/ 7 h 34"/>
                <a:gd name="T54" fmla="*/ 12 w 52"/>
                <a:gd name="T55" fmla="*/ 7 h 34"/>
                <a:gd name="T56" fmla="*/ 14 w 52"/>
                <a:gd name="T57" fmla="*/ 5 h 34"/>
                <a:gd name="T58" fmla="*/ 14 w 52"/>
                <a:gd name="T59" fmla="*/ 5 h 34"/>
                <a:gd name="T60" fmla="*/ 19 w 52"/>
                <a:gd name="T61" fmla="*/ 3 h 34"/>
                <a:gd name="T62" fmla="*/ 21 w 52"/>
                <a:gd name="T63" fmla="*/ 1 h 34"/>
                <a:gd name="T64" fmla="*/ 23 w 52"/>
                <a:gd name="T65" fmla="*/ 1 h 34"/>
                <a:gd name="T66" fmla="*/ 23 w 52"/>
                <a:gd name="T67" fmla="*/ 1 h 34"/>
                <a:gd name="T68" fmla="*/ 26 w 52"/>
                <a:gd name="T69" fmla="*/ 0 h 34"/>
                <a:gd name="T70" fmla="*/ 26 w 52"/>
                <a:gd name="T71" fmla="*/ 0 h 34"/>
                <a:gd name="T72" fmla="*/ 31 w 52"/>
                <a:gd name="T73" fmla="*/ 0 h 34"/>
                <a:gd name="T74" fmla="*/ 35 w 52"/>
                <a:gd name="T75" fmla="*/ 1 h 34"/>
                <a:gd name="T76" fmla="*/ 38 w 52"/>
                <a:gd name="T77" fmla="*/ 3 h 34"/>
                <a:gd name="T78" fmla="*/ 40 w 52"/>
                <a:gd name="T79" fmla="*/ 7 h 34"/>
                <a:gd name="T80" fmla="*/ 41 w 52"/>
                <a:gd name="T81" fmla="*/ 8 h 34"/>
                <a:gd name="T82" fmla="*/ 43 w 52"/>
                <a:gd name="T83" fmla="*/ 8 h 34"/>
                <a:gd name="T84" fmla="*/ 48 w 52"/>
                <a:gd name="T85" fmla="*/ 12 h 34"/>
                <a:gd name="T86" fmla="*/ 48 w 52"/>
                <a:gd name="T87" fmla="*/ 17 h 34"/>
                <a:gd name="T88" fmla="*/ 48 w 52"/>
                <a:gd name="T89" fmla="*/ 17 h 34"/>
                <a:gd name="T90" fmla="*/ 48 w 52"/>
                <a:gd name="T91" fmla="*/ 19 h 34"/>
                <a:gd name="T92" fmla="*/ 48 w 52"/>
                <a:gd name="T93" fmla="*/ 22 h 34"/>
                <a:gd name="T94" fmla="*/ 48 w 52"/>
                <a:gd name="T95" fmla="*/ 22 h 34"/>
                <a:gd name="T96" fmla="*/ 50 w 52"/>
                <a:gd name="T97" fmla="*/ 24 h 34"/>
                <a:gd name="T98" fmla="*/ 52 w 52"/>
                <a:gd name="T99" fmla="*/ 26 h 34"/>
                <a:gd name="T100" fmla="*/ 50 w 52"/>
                <a:gd name="T101" fmla="*/ 27 h 34"/>
                <a:gd name="T102" fmla="*/ 47 w 52"/>
                <a:gd name="T10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34">
                  <a:moveTo>
                    <a:pt x="38" y="34"/>
                  </a:moveTo>
                  <a:lnTo>
                    <a:pt x="38" y="34"/>
                  </a:lnTo>
                  <a:lnTo>
                    <a:pt x="35" y="34"/>
                  </a:lnTo>
                  <a:lnTo>
                    <a:pt x="35" y="34"/>
                  </a:lnTo>
                  <a:lnTo>
                    <a:pt x="35" y="34"/>
                  </a:lnTo>
                  <a:lnTo>
                    <a:pt x="31" y="34"/>
                  </a:lnTo>
                  <a:lnTo>
                    <a:pt x="26" y="32"/>
                  </a:lnTo>
                  <a:lnTo>
                    <a:pt x="23" y="29"/>
                  </a:lnTo>
                  <a:lnTo>
                    <a:pt x="23" y="29"/>
                  </a:lnTo>
                  <a:lnTo>
                    <a:pt x="21" y="29"/>
                  </a:lnTo>
                  <a:lnTo>
                    <a:pt x="21" y="29"/>
                  </a:lnTo>
                  <a:lnTo>
                    <a:pt x="21" y="29"/>
                  </a:lnTo>
                  <a:lnTo>
                    <a:pt x="19" y="29"/>
                  </a:lnTo>
                  <a:lnTo>
                    <a:pt x="19" y="29"/>
                  </a:lnTo>
                  <a:lnTo>
                    <a:pt x="18" y="29"/>
                  </a:lnTo>
                  <a:lnTo>
                    <a:pt x="18" y="29"/>
                  </a:lnTo>
                  <a:lnTo>
                    <a:pt x="14" y="27"/>
                  </a:lnTo>
                  <a:lnTo>
                    <a:pt x="14" y="27"/>
                  </a:lnTo>
                  <a:lnTo>
                    <a:pt x="14" y="27"/>
                  </a:lnTo>
                  <a:lnTo>
                    <a:pt x="12" y="26"/>
                  </a:lnTo>
                  <a:lnTo>
                    <a:pt x="12" y="26"/>
                  </a:lnTo>
                  <a:lnTo>
                    <a:pt x="9" y="26"/>
                  </a:lnTo>
                  <a:lnTo>
                    <a:pt x="9" y="26"/>
                  </a:lnTo>
                  <a:lnTo>
                    <a:pt x="7" y="24"/>
                  </a:lnTo>
                  <a:lnTo>
                    <a:pt x="7" y="24"/>
                  </a:lnTo>
                  <a:lnTo>
                    <a:pt x="7" y="24"/>
                  </a:lnTo>
                  <a:lnTo>
                    <a:pt x="6" y="24"/>
                  </a:lnTo>
                  <a:lnTo>
                    <a:pt x="6" y="24"/>
                  </a:lnTo>
                  <a:lnTo>
                    <a:pt x="4" y="24"/>
                  </a:lnTo>
                  <a:lnTo>
                    <a:pt x="4" y="24"/>
                  </a:lnTo>
                  <a:lnTo>
                    <a:pt x="2" y="20"/>
                  </a:lnTo>
                  <a:lnTo>
                    <a:pt x="2" y="20"/>
                  </a:lnTo>
                  <a:lnTo>
                    <a:pt x="0" y="17"/>
                  </a:lnTo>
                  <a:lnTo>
                    <a:pt x="0" y="17"/>
                  </a:lnTo>
                  <a:lnTo>
                    <a:pt x="0" y="15"/>
                  </a:lnTo>
                  <a:lnTo>
                    <a:pt x="2" y="15"/>
                  </a:lnTo>
                  <a:lnTo>
                    <a:pt x="2" y="15"/>
                  </a:lnTo>
                  <a:lnTo>
                    <a:pt x="2" y="14"/>
                  </a:lnTo>
                  <a:lnTo>
                    <a:pt x="2" y="14"/>
                  </a:lnTo>
                  <a:lnTo>
                    <a:pt x="4" y="12"/>
                  </a:lnTo>
                  <a:lnTo>
                    <a:pt x="4" y="12"/>
                  </a:lnTo>
                  <a:lnTo>
                    <a:pt x="6" y="10"/>
                  </a:lnTo>
                  <a:lnTo>
                    <a:pt x="6" y="10"/>
                  </a:lnTo>
                  <a:lnTo>
                    <a:pt x="7" y="10"/>
                  </a:lnTo>
                  <a:lnTo>
                    <a:pt x="7" y="10"/>
                  </a:lnTo>
                  <a:lnTo>
                    <a:pt x="7" y="8"/>
                  </a:lnTo>
                  <a:lnTo>
                    <a:pt x="7" y="8"/>
                  </a:lnTo>
                  <a:lnTo>
                    <a:pt x="9" y="8"/>
                  </a:lnTo>
                  <a:lnTo>
                    <a:pt x="9" y="8"/>
                  </a:lnTo>
                  <a:lnTo>
                    <a:pt x="11" y="7"/>
                  </a:lnTo>
                  <a:lnTo>
                    <a:pt x="11" y="7"/>
                  </a:lnTo>
                  <a:lnTo>
                    <a:pt x="11" y="7"/>
                  </a:lnTo>
                  <a:lnTo>
                    <a:pt x="11" y="7"/>
                  </a:lnTo>
                  <a:lnTo>
                    <a:pt x="12" y="7"/>
                  </a:lnTo>
                  <a:lnTo>
                    <a:pt x="12" y="7"/>
                  </a:lnTo>
                  <a:lnTo>
                    <a:pt x="12" y="7"/>
                  </a:lnTo>
                  <a:lnTo>
                    <a:pt x="12" y="7"/>
                  </a:lnTo>
                  <a:lnTo>
                    <a:pt x="14" y="5"/>
                  </a:lnTo>
                  <a:lnTo>
                    <a:pt x="14" y="5"/>
                  </a:lnTo>
                  <a:lnTo>
                    <a:pt x="14" y="5"/>
                  </a:lnTo>
                  <a:lnTo>
                    <a:pt x="18" y="3"/>
                  </a:lnTo>
                  <a:lnTo>
                    <a:pt x="19" y="3"/>
                  </a:lnTo>
                  <a:lnTo>
                    <a:pt x="19" y="3"/>
                  </a:lnTo>
                  <a:lnTo>
                    <a:pt x="21" y="1"/>
                  </a:lnTo>
                  <a:lnTo>
                    <a:pt x="21" y="1"/>
                  </a:lnTo>
                  <a:lnTo>
                    <a:pt x="23" y="1"/>
                  </a:lnTo>
                  <a:lnTo>
                    <a:pt x="23" y="1"/>
                  </a:lnTo>
                  <a:lnTo>
                    <a:pt x="23" y="1"/>
                  </a:lnTo>
                  <a:lnTo>
                    <a:pt x="23" y="1"/>
                  </a:lnTo>
                  <a:lnTo>
                    <a:pt x="26" y="0"/>
                  </a:lnTo>
                  <a:lnTo>
                    <a:pt x="26" y="0"/>
                  </a:lnTo>
                  <a:lnTo>
                    <a:pt x="26" y="0"/>
                  </a:lnTo>
                  <a:lnTo>
                    <a:pt x="26" y="0"/>
                  </a:lnTo>
                  <a:lnTo>
                    <a:pt x="31" y="0"/>
                  </a:lnTo>
                  <a:lnTo>
                    <a:pt x="31" y="0"/>
                  </a:lnTo>
                  <a:lnTo>
                    <a:pt x="35" y="1"/>
                  </a:lnTo>
                  <a:lnTo>
                    <a:pt x="38" y="3"/>
                  </a:lnTo>
                  <a:lnTo>
                    <a:pt x="38" y="3"/>
                  </a:lnTo>
                  <a:lnTo>
                    <a:pt x="40" y="7"/>
                  </a:lnTo>
                  <a:lnTo>
                    <a:pt x="40" y="7"/>
                  </a:lnTo>
                  <a:lnTo>
                    <a:pt x="41" y="8"/>
                  </a:lnTo>
                  <a:lnTo>
                    <a:pt x="41" y="8"/>
                  </a:lnTo>
                  <a:lnTo>
                    <a:pt x="43" y="8"/>
                  </a:lnTo>
                  <a:lnTo>
                    <a:pt x="43" y="8"/>
                  </a:lnTo>
                  <a:lnTo>
                    <a:pt x="48" y="12"/>
                  </a:lnTo>
                  <a:lnTo>
                    <a:pt x="48" y="12"/>
                  </a:lnTo>
                  <a:lnTo>
                    <a:pt x="48" y="14"/>
                  </a:lnTo>
                  <a:lnTo>
                    <a:pt x="48" y="17"/>
                  </a:lnTo>
                  <a:lnTo>
                    <a:pt x="48" y="17"/>
                  </a:lnTo>
                  <a:lnTo>
                    <a:pt x="48" y="17"/>
                  </a:lnTo>
                  <a:lnTo>
                    <a:pt x="48" y="19"/>
                  </a:lnTo>
                  <a:lnTo>
                    <a:pt x="48" y="19"/>
                  </a:lnTo>
                  <a:lnTo>
                    <a:pt x="48" y="19"/>
                  </a:lnTo>
                  <a:lnTo>
                    <a:pt x="48" y="22"/>
                  </a:lnTo>
                  <a:lnTo>
                    <a:pt x="48" y="22"/>
                  </a:lnTo>
                  <a:lnTo>
                    <a:pt x="48" y="22"/>
                  </a:lnTo>
                  <a:lnTo>
                    <a:pt x="48" y="22"/>
                  </a:lnTo>
                  <a:lnTo>
                    <a:pt x="50" y="24"/>
                  </a:lnTo>
                  <a:lnTo>
                    <a:pt x="50" y="24"/>
                  </a:lnTo>
                  <a:lnTo>
                    <a:pt x="52" y="26"/>
                  </a:lnTo>
                  <a:lnTo>
                    <a:pt x="50" y="27"/>
                  </a:lnTo>
                  <a:lnTo>
                    <a:pt x="50" y="27"/>
                  </a:lnTo>
                  <a:lnTo>
                    <a:pt x="48" y="31"/>
                  </a:lnTo>
                  <a:lnTo>
                    <a:pt x="47" y="32"/>
                  </a:lnTo>
                  <a:lnTo>
                    <a:pt x="38" y="34"/>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48" name="Freeform 633"/>
            <p:cNvSpPr>
              <a:spLocks/>
            </p:cNvSpPr>
            <p:nvPr/>
          </p:nvSpPr>
          <p:spPr bwMode="auto">
            <a:xfrm>
              <a:off x="2378075" y="1794211"/>
              <a:ext cx="82550" cy="53975"/>
            </a:xfrm>
            <a:custGeom>
              <a:avLst/>
              <a:gdLst>
                <a:gd name="T0" fmla="*/ 38 w 52"/>
                <a:gd name="T1" fmla="*/ 34 h 34"/>
                <a:gd name="T2" fmla="*/ 35 w 52"/>
                <a:gd name="T3" fmla="*/ 34 h 34"/>
                <a:gd name="T4" fmla="*/ 31 w 52"/>
                <a:gd name="T5" fmla="*/ 34 h 34"/>
                <a:gd name="T6" fmla="*/ 23 w 52"/>
                <a:gd name="T7" fmla="*/ 29 h 34"/>
                <a:gd name="T8" fmla="*/ 21 w 52"/>
                <a:gd name="T9" fmla="*/ 29 h 34"/>
                <a:gd name="T10" fmla="*/ 21 w 52"/>
                <a:gd name="T11" fmla="*/ 29 h 34"/>
                <a:gd name="T12" fmla="*/ 19 w 52"/>
                <a:gd name="T13" fmla="*/ 29 h 34"/>
                <a:gd name="T14" fmla="*/ 18 w 52"/>
                <a:gd name="T15" fmla="*/ 29 h 34"/>
                <a:gd name="T16" fmla="*/ 14 w 52"/>
                <a:gd name="T17" fmla="*/ 27 h 34"/>
                <a:gd name="T18" fmla="*/ 12 w 52"/>
                <a:gd name="T19" fmla="*/ 26 h 34"/>
                <a:gd name="T20" fmla="*/ 9 w 52"/>
                <a:gd name="T21" fmla="*/ 26 h 34"/>
                <a:gd name="T22" fmla="*/ 7 w 52"/>
                <a:gd name="T23" fmla="*/ 24 h 34"/>
                <a:gd name="T24" fmla="*/ 7 w 52"/>
                <a:gd name="T25" fmla="*/ 24 h 34"/>
                <a:gd name="T26" fmla="*/ 6 w 52"/>
                <a:gd name="T27" fmla="*/ 24 h 34"/>
                <a:gd name="T28" fmla="*/ 4 w 52"/>
                <a:gd name="T29" fmla="*/ 24 h 34"/>
                <a:gd name="T30" fmla="*/ 2 w 52"/>
                <a:gd name="T31" fmla="*/ 20 h 34"/>
                <a:gd name="T32" fmla="*/ 0 w 52"/>
                <a:gd name="T33" fmla="*/ 17 h 34"/>
                <a:gd name="T34" fmla="*/ 2 w 52"/>
                <a:gd name="T35" fmla="*/ 15 h 34"/>
                <a:gd name="T36" fmla="*/ 2 w 52"/>
                <a:gd name="T37" fmla="*/ 14 h 34"/>
                <a:gd name="T38" fmla="*/ 4 w 52"/>
                <a:gd name="T39" fmla="*/ 12 h 34"/>
                <a:gd name="T40" fmla="*/ 6 w 52"/>
                <a:gd name="T41" fmla="*/ 10 h 34"/>
                <a:gd name="T42" fmla="*/ 7 w 52"/>
                <a:gd name="T43" fmla="*/ 10 h 34"/>
                <a:gd name="T44" fmla="*/ 7 w 52"/>
                <a:gd name="T45" fmla="*/ 8 h 34"/>
                <a:gd name="T46" fmla="*/ 9 w 52"/>
                <a:gd name="T47" fmla="*/ 8 h 34"/>
                <a:gd name="T48" fmla="*/ 11 w 52"/>
                <a:gd name="T49" fmla="*/ 7 h 34"/>
                <a:gd name="T50" fmla="*/ 11 w 52"/>
                <a:gd name="T51" fmla="*/ 7 h 34"/>
                <a:gd name="T52" fmla="*/ 12 w 52"/>
                <a:gd name="T53" fmla="*/ 7 h 34"/>
                <a:gd name="T54" fmla="*/ 12 w 52"/>
                <a:gd name="T55" fmla="*/ 7 h 34"/>
                <a:gd name="T56" fmla="*/ 14 w 52"/>
                <a:gd name="T57" fmla="*/ 5 h 34"/>
                <a:gd name="T58" fmla="*/ 14 w 52"/>
                <a:gd name="T59" fmla="*/ 5 h 34"/>
                <a:gd name="T60" fmla="*/ 19 w 52"/>
                <a:gd name="T61" fmla="*/ 3 h 34"/>
                <a:gd name="T62" fmla="*/ 21 w 52"/>
                <a:gd name="T63" fmla="*/ 1 h 34"/>
                <a:gd name="T64" fmla="*/ 23 w 52"/>
                <a:gd name="T65" fmla="*/ 1 h 34"/>
                <a:gd name="T66" fmla="*/ 23 w 52"/>
                <a:gd name="T67" fmla="*/ 1 h 34"/>
                <a:gd name="T68" fmla="*/ 26 w 52"/>
                <a:gd name="T69" fmla="*/ 0 h 34"/>
                <a:gd name="T70" fmla="*/ 26 w 52"/>
                <a:gd name="T71" fmla="*/ 0 h 34"/>
                <a:gd name="T72" fmla="*/ 31 w 52"/>
                <a:gd name="T73" fmla="*/ 0 h 34"/>
                <a:gd name="T74" fmla="*/ 35 w 52"/>
                <a:gd name="T75" fmla="*/ 1 h 34"/>
                <a:gd name="T76" fmla="*/ 38 w 52"/>
                <a:gd name="T77" fmla="*/ 3 h 34"/>
                <a:gd name="T78" fmla="*/ 40 w 52"/>
                <a:gd name="T79" fmla="*/ 7 h 34"/>
                <a:gd name="T80" fmla="*/ 41 w 52"/>
                <a:gd name="T81" fmla="*/ 8 h 34"/>
                <a:gd name="T82" fmla="*/ 43 w 52"/>
                <a:gd name="T83" fmla="*/ 8 h 34"/>
                <a:gd name="T84" fmla="*/ 48 w 52"/>
                <a:gd name="T85" fmla="*/ 12 h 34"/>
                <a:gd name="T86" fmla="*/ 48 w 52"/>
                <a:gd name="T87" fmla="*/ 17 h 34"/>
                <a:gd name="T88" fmla="*/ 48 w 52"/>
                <a:gd name="T89" fmla="*/ 17 h 34"/>
                <a:gd name="T90" fmla="*/ 48 w 52"/>
                <a:gd name="T91" fmla="*/ 19 h 34"/>
                <a:gd name="T92" fmla="*/ 48 w 52"/>
                <a:gd name="T93" fmla="*/ 22 h 34"/>
                <a:gd name="T94" fmla="*/ 48 w 52"/>
                <a:gd name="T95" fmla="*/ 22 h 34"/>
                <a:gd name="T96" fmla="*/ 50 w 52"/>
                <a:gd name="T97" fmla="*/ 24 h 34"/>
                <a:gd name="T98" fmla="*/ 52 w 52"/>
                <a:gd name="T99" fmla="*/ 26 h 34"/>
                <a:gd name="T100" fmla="*/ 50 w 52"/>
                <a:gd name="T101" fmla="*/ 27 h 34"/>
                <a:gd name="T102" fmla="*/ 47 w 52"/>
                <a:gd name="T10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34">
                  <a:moveTo>
                    <a:pt x="38" y="34"/>
                  </a:moveTo>
                  <a:lnTo>
                    <a:pt x="38" y="34"/>
                  </a:lnTo>
                  <a:lnTo>
                    <a:pt x="35" y="34"/>
                  </a:lnTo>
                  <a:lnTo>
                    <a:pt x="35" y="34"/>
                  </a:lnTo>
                  <a:lnTo>
                    <a:pt x="35" y="34"/>
                  </a:lnTo>
                  <a:lnTo>
                    <a:pt x="31" y="34"/>
                  </a:lnTo>
                  <a:lnTo>
                    <a:pt x="26" y="32"/>
                  </a:lnTo>
                  <a:lnTo>
                    <a:pt x="23" y="29"/>
                  </a:lnTo>
                  <a:lnTo>
                    <a:pt x="23" y="29"/>
                  </a:lnTo>
                  <a:lnTo>
                    <a:pt x="21" y="29"/>
                  </a:lnTo>
                  <a:lnTo>
                    <a:pt x="21" y="29"/>
                  </a:lnTo>
                  <a:lnTo>
                    <a:pt x="21" y="29"/>
                  </a:lnTo>
                  <a:lnTo>
                    <a:pt x="19" y="29"/>
                  </a:lnTo>
                  <a:lnTo>
                    <a:pt x="19" y="29"/>
                  </a:lnTo>
                  <a:lnTo>
                    <a:pt x="18" y="29"/>
                  </a:lnTo>
                  <a:lnTo>
                    <a:pt x="18" y="29"/>
                  </a:lnTo>
                  <a:lnTo>
                    <a:pt x="14" y="27"/>
                  </a:lnTo>
                  <a:lnTo>
                    <a:pt x="14" y="27"/>
                  </a:lnTo>
                  <a:lnTo>
                    <a:pt x="14" y="27"/>
                  </a:lnTo>
                  <a:lnTo>
                    <a:pt x="12" y="26"/>
                  </a:lnTo>
                  <a:lnTo>
                    <a:pt x="12" y="26"/>
                  </a:lnTo>
                  <a:lnTo>
                    <a:pt x="9" y="26"/>
                  </a:lnTo>
                  <a:lnTo>
                    <a:pt x="9" y="26"/>
                  </a:lnTo>
                  <a:lnTo>
                    <a:pt x="7" y="24"/>
                  </a:lnTo>
                  <a:lnTo>
                    <a:pt x="7" y="24"/>
                  </a:lnTo>
                  <a:lnTo>
                    <a:pt x="7" y="24"/>
                  </a:lnTo>
                  <a:lnTo>
                    <a:pt x="6" y="24"/>
                  </a:lnTo>
                  <a:lnTo>
                    <a:pt x="6" y="24"/>
                  </a:lnTo>
                  <a:lnTo>
                    <a:pt x="4" y="24"/>
                  </a:lnTo>
                  <a:lnTo>
                    <a:pt x="4" y="24"/>
                  </a:lnTo>
                  <a:lnTo>
                    <a:pt x="2" y="20"/>
                  </a:lnTo>
                  <a:lnTo>
                    <a:pt x="2" y="20"/>
                  </a:lnTo>
                  <a:lnTo>
                    <a:pt x="0" y="17"/>
                  </a:lnTo>
                  <a:lnTo>
                    <a:pt x="0" y="17"/>
                  </a:lnTo>
                  <a:lnTo>
                    <a:pt x="0" y="15"/>
                  </a:lnTo>
                  <a:lnTo>
                    <a:pt x="2" y="15"/>
                  </a:lnTo>
                  <a:lnTo>
                    <a:pt x="2" y="15"/>
                  </a:lnTo>
                  <a:lnTo>
                    <a:pt x="2" y="14"/>
                  </a:lnTo>
                  <a:lnTo>
                    <a:pt x="2" y="14"/>
                  </a:lnTo>
                  <a:lnTo>
                    <a:pt x="4" y="12"/>
                  </a:lnTo>
                  <a:lnTo>
                    <a:pt x="4" y="12"/>
                  </a:lnTo>
                  <a:lnTo>
                    <a:pt x="6" y="10"/>
                  </a:lnTo>
                  <a:lnTo>
                    <a:pt x="6" y="10"/>
                  </a:lnTo>
                  <a:lnTo>
                    <a:pt x="7" y="10"/>
                  </a:lnTo>
                  <a:lnTo>
                    <a:pt x="7" y="10"/>
                  </a:lnTo>
                  <a:lnTo>
                    <a:pt x="7" y="8"/>
                  </a:lnTo>
                  <a:lnTo>
                    <a:pt x="7" y="8"/>
                  </a:lnTo>
                  <a:lnTo>
                    <a:pt x="9" y="8"/>
                  </a:lnTo>
                  <a:lnTo>
                    <a:pt x="9" y="8"/>
                  </a:lnTo>
                  <a:lnTo>
                    <a:pt x="11" y="7"/>
                  </a:lnTo>
                  <a:lnTo>
                    <a:pt x="11" y="7"/>
                  </a:lnTo>
                  <a:lnTo>
                    <a:pt x="11" y="7"/>
                  </a:lnTo>
                  <a:lnTo>
                    <a:pt x="11" y="7"/>
                  </a:lnTo>
                  <a:lnTo>
                    <a:pt x="12" y="7"/>
                  </a:lnTo>
                  <a:lnTo>
                    <a:pt x="12" y="7"/>
                  </a:lnTo>
                  <a:lnTo>
                    <a:pt x="12" y="7"/>
                  </a:lnTo>
                  <a:lnTo>
                    <a:pt x="12" y="7"/>
                  </a:lnTo>
                  <a:lnTo>
                    <a:pt x="14" y="5"/>
                  </a:lnTo>
                  <a:lnTo>
                    <a:pt x="14" y="5"/>
                  </a:lnTo>
                  <a:lnTo>
                    <a:pt x="14" y="5"/>
                  </a:lnTo>
                  <a:lnTo>
                    <a:pt x="18" y="3"/>
                  </a:lnTo>
                  <a:lnTo>
                    <a:pt x="19" y="3"/>
                  </a:lnTo>
                  <a:lnTo>
                    <a:pt x="19" y="3"/>
                  </a:lnTo>
                  <a:lnTo>
                    <a:pt x="21" y="1"/>
                  </a:lnTo>
                  <a:lnTo>
                    <a:pt x="21" y="1"/>
                  </a:lnTo>
                  <a:lnTo>
                    <a:pt x="23" y="1"/>
                  </a:lnTo>
                  <a:lnTo>
                    <a:pt x="23" y="1"/>
                  </a:lnTo>
                  <a:lnTo>
                    <a:pt x="23" y="1"/>
                  </a:lnTo>
                  <a:lnTo>
                    <a:pt x="23" y="1"/>
                  </a:lnTo>
                  <a:lnTo>
                    <a:pt x="26" y="0"/>
                  </a:lnTo>
                  <a:lnTo>
                    <a:pt x="26" y="0"/>
                  </a:lnTo>
                  <a:lnTo>
                    <a:pt x="26" y="0"/>
                  </a:lnTo>
                  <a:lnTo>
                    <a:pt x="26" y="0"/>
                  </a:lnTo>
                  <a:lnTo>
                    <a:pt x="31" y="0"/>
                  </a:lnTo>
                  <a:lnTo>
                    <a:pt x="31" y="0"/>
                  </a:lnTo>
                  <a:lnTo>
                    <a:pt x="35" y="1"/>
                  </a:lnTo>
                  <a:lnTo>
                    <a:pt x="38" y="3"/>
                  </a:lnTo>
                  <a:lnTo>
                    <a:pt x="38" y="3"/>
                  </a:lnTo>
                  <a:lnTo>
                    <a:pt x="40" y="7"/>
                  </a:lnTo>
                  <a:lnTo>
                    <a:pt x="40" y="7"/>
                  </a:lnTo>
                  <a:lnTo>
                    <a:pt x="41" y="8"/>
                  </a:lnTo>
                  <a:lnTo>
                    <a:pt x="41" y="8"/>
                  </a:lnTo>
                  <a:lnTo>
                    <a:pt x="43" y="8"/>
                  </a:lnTo>
                  <a:lnTo>
                    <a:pt x="43" y="8"/>
                  </a:lnTo>
                  <a:lnTo>
                    <a:pt x="48" y="12"/>
                  </a:lnTo>
                  <a:lnTo>
                    <a:pt x="48" y="12"/>
                  </a:lnTo>
                  <a:lnTo>
                    <a:pt x="48" y="14"/>
                  </a:lnTo>
                  <a:lnTo>
                    <a:pt x="48" y="17"/>
                  </a:lnTo>
                  <a:lnTo>
                    <a:pt x="48" y="17"/>
                  </a:lnTo>
                  <a:lnTo>
                    <a:pt x="48" y="17"/>
                  </a:lnTo>
                  <a:lnTo>
                    <a:pt x="48" y="19"/>
                  </a:lnTo>
                  <a:lnTo>
                    <a:pt x="48" y="19"/>
                  </a:lnTo>
                  <a:lnTo>
                    <a:pt x="48" y="19"/>
                  </a:lnTo>
                  <a:lnTo>
                    <a:pt x="48" y="22"/>
                  </a:lnTo>
                  <a:lnTo>
                    <a:pt x="48" y="22"/>
                  </a:lnTo>
                  <a:lnTo>
                    <a:pt x="48" y="22"/>
                  </a:lnTo>
                  <a:lnTo>
                    <a:pt x="48" y="22"/>
                  </a:lnTo>
                  <a:lnTo>
                    <a:pt x="50" y="24"/>
                  </a:lnTo>
                  <a:lnTo>
                    <a:pt x="50" y="24"/>
                  </a:lnTo>
                  <a:lnTo>
                    <a:pt x="52" y="26"/>
                  </a:lnTo>
                  <a:lnTo>
                    <a:pt x="50" y="27"/>
                  </a:lnTo>
                  <a:lnTo>
                    <a:pt x="50" y="27"/>
                  </a:lnTo>
                  <a:lnTo>
                    <a:pt x="48" y="31"/>
                  </a:lnTo>
                  <a:lnTo>
                    <a:pt x="47" y="32"/>
                  </a:lnTo>
                  <a:lnTo>
                    <a:pt x="38" y="34"/>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49" name="Freeform 634"/>
            <p:cNvSpPr>
              <a:spLocks/>
            </p:cNvSpPr>
            <p:nvPr/>
          </p:nvSpPr>
          <p:spPr bwMode="auto">
            <a:xfrm>
              <a:off x="2368551" y="1798973"/>
              <a:ext cx="15875" cy="11112"/>
            </a:xfrm>
            <a:custGeom>
              <a:avLst/>
              <a:gdLst>
                <a:gd name="T0" fmla="*/ 5 w 10"/>
                <a:gd name="T1" fmla="*/ 7 h 7"/>
                <a:gd name="T2" fmla="*/ 5 w 10"/>
                <a:gd name="T3" fmla="*/ 5 h 7"/>
                <a:gd name="T4" fmla="*/ 5 w 10"/>
                <a:gd name="T5" fmla="*/ 7 h 7"/>
                <a:gd name="T6" fmla="*/ 5 w 10"/>
                <a:gd name="T7" fmla="*/ 7 h 7"/>
                <a:gd name="T8" fmla="*/ 3 w 10"/>
                <a:gd name="T9" fmla="*/ 7 h 7"/>
                <a:gd name="T10" fmla="*/ 1 w 10"/>
                <a:gd name="T11" fmla="*/ 5 h 7"/>
                <a:gd name="T12" fmla="*/ 1 w 10"/>
                <a:gd name="T13" fmla="*/ 5 h 7"/>
                <a:gd name="T14" fmla="*/ 0 w 10"/>
                <a:gd name="T15" fmla="*/ 4 h 7"/>
                <a:gd name="T16" fmla="*/ 0 w 10"/>
                <a:gd name="T17" fmla="*/ 4 h 7"/>
                <a:gd name="T18" fmla="*/ 1 w 10"/>
                <a:gd name="T19" fmla="*/ 2 h 7"/>
                <a:gd name="T20" fmla="*/ 1 w 10"/>
                <a:gd name="T21" fmla="*/ 2 h 7"/>
                <a:gd name="T22" fmla="*/ 3 w 10"/>
                <a:gd name="T23" fmla="*/ 0 h 7"/>
                <a:gd name="T24" fmla="*/ 3 w 10"/>
                <a:gd name="T25" fmla="*/ 0 h 7"/>
                <a:gd name="T26" fmla="*/ 5 w 10"/>
                <a:gd name="T27" fmla="*/ 0 h 7"/>
                <a:gd name="T28" fmla="*/ 6 w 10"/>
                <a:gd name="T29" fmla="*/ 0 h 7"/>
                <a:gd name="T30" fmla="*/ 6 w 10"/>
                <a:gd name="T31" fmla="*/ 0 h 7"/>
                <a:gd name="T32" fmla="*/ 8 w 10"/>
                <a:gd name="T33" fmla="*/ 0 h 7"/>
                <a:gd name="T34" fmla="*/ 8 w 10"/>
                <a:gd name="T35" fmla="*/ 0 h 7"/>
                <a:gd name="T36" fmla="*/ 10 w 10"/>
                <a:gd name="T37" fmla="*/ 0 h 7"/>
                <a:gd name="T38" fmla="*/ 10 w 10"/>
                <a:gd name="T39" fmla="*/ 2 h 7"/>
                <a:gd name="T40" fmla="*/ 10 w 10"/>
                <a:gd name="T41" fmla="*/ 2 h 7"/>
                <a:gd name="T42" fmla="*/ 10 w 10"/>
                <a:gd name="T43" fmla="*/ 4 h 7"/>
                <a:gd name="T44" fmla="*/ 10 w 10"/>
                <a:gd name="T45" fmla="*/ 4 h 7"/>
                <a:gd name="T46" fmla="*/ 8 w 10"/>
                <a:gd name="T47" fmla="*/ 5 h 7"/>
                <a:gd name="T48" fmla="*/ 6 w 10"/>
                <a:gd name="T49" fmla="*/ 7 h 7"/>
                <a:gd name="T50" fmla="*/ 6 w 10"/>
                <a:gd name="T51" fmla="*/ 7 h 7"/>
                <a:gd name="T52" fmla="*/ 6 w 10"/>
                <a:gd name="T53" fmla="*/ 7 h 7"/>
                <a:gd name="T54" fmla="*/ 5 w 10"/>
                <a:gd name="T55" fmla="*/ 7 h 7"/>
                <a:gd name="T56" fmla="*/ 5 w 10"/>
                <a:gd name="T5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7">
                  <a:moveTo>
                    <a:pt x="5" y="7"/>
                  </a:moveTo>
                  <a:lnTo>
                    <a:pt x="5" y="5"/>
                  </a:lnTo>
                  <a:lnTo>
                    <a:pt x="5" y="7"/>
                  </a:lnTo>
                  <a:lnTo>
                    <a:pt x="5" y="7"/>
                  </a:lnTo>
                  <a:lnTo>
                    <a:pt x="3" y="7"/>
                  </a:lnTo>
                  <a:lnTo>
                    <a:pt x="1" y="5"/>
                  </a:lnTo>
                  <a:lnTo>
                    <a:pt x="1" y="5"/>
                  </a:lnTo>
                  <a:lnTo>
                    <a:pt x="0" y="4"/>
                  </a:lnTo>
                  <a:lnTo>
                    <a:pt x="0" y="4"/>
                  </a:lnTo>
                  <a:lnTo>
                    <a:pt x="1" y="2"/>
                  </a:lnTo>
                  <a:lnTo>
                    <a:pt x="1" y="2"/>
                  </a:lnTo>
                  <a:lnTo>
                    <a:pt x="3" y="0"/>
                  </a:lnTo>
                  <a:lnTo>
                    <a:pt x="3" y="0"/>
                  </a:lnTo>
                  <a:lnTo>
                    <a:pt x="5" y="0"/>
                  </a:lnTo>
                  <a:lnTo>
                    <a:pt x="6" y="0"/>
                  </a:lnTo>
                  <a:lnTo>
                    <a:pt x="6" y="0"/>
                  </a:lnTo>
                  <a:lnTo>
                    <a:pt x="8" y="0"/>
                  </a:lnTo>
                  <a:lnTo>
                    <a:pt x="8" y="0"/>
                  </a:lnTo>
                  <a:lnTo>
                    <a:pt x="10" y="0"/>
                  </a:lnTo>
                  <a:lnTo>
                    <a:pt x="10" y="2"/>
                  </a:lnTo>
                  <a:lnTo>
                    <a:pt x="10" y="2"/>
                  </a:lnTo>
                  <a:lnTo>
                    <a:pt x="10" y="4"/>
                  </a:lnTo>
                  <a:lnTo>
                    <a:pt x="10" y="4"/>
                  </a:lnTo>
                  <a:lnTo>
                    <a:pt x="8" y="5"/>
                  </a:lnTo>
                  <a:lnTo>
                    <a:pt x="6" y="7"/>
                  </a:lnTo>
                  <a:lnTo>
                    <a:pt x="6" y="7"/>
                  </a:lnTo>
                  <a:lnTo>
                    <a:pt x="6" y="7"/>
                  </a:lnTo>
                  <a:lnTo>
                    <a:pt x="5" y="7"/>
                  </a:lnTo>
                  <a:lnTo>
                    <a:pt x="5"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50" name="Freeform 635"/>
            <p:cNvSpPr>
              <a:spLocks/>
            </p:cNvSpPr>
            <p:nvPr/>
          </p:nvSpPr>
          <p:spPr bwMode="auto">
            <a:xfrm>
              <a:off x="2381250" y="1794210"/>
              <a:ext cx="14288" cy="11112"/>
            </a:xfrm>
            <a:custGeom>
              <a:avLst/>
              <a:gdLst>
                <a:gd name="T0" fmla="*/ 4 w 9"/>
                <a:gd name="T1" fmla="*/ 7 h 7"/>
                <a:gd name="T2" fmla="*/ 4 w 9"/>
                <a:gd name="T3" fmla="*/ 7 h 7"/>
                <a:gd name="T4" fmla="*/ 2 w 9"/>
                <a:gd name="T5" fmla="*/ 5 h 7"/>
                <a:gd name="T6" fmla="*/ 2 w 9"/>
                <a:gd name="T7" fmla="*/ 5 h 7"/>
                <a:gd name="T8" fmla="*/ 0 w 9"/>
                <a:gd name="T9" fmla="*/ 3 h 7"/>
                <a:gd name="T10" fmla="*/ 0 w 9"/>
                <a:gd name="T11" fmla="*/ 3 h 7"/>
                <a:gd name="T12" fmla="*/ 0 w 9"/>
                <a:gd name="T13" fmla="*/ 1 h 7"/>
                <a:gd name="T14" fmla="*/ 2 w 9"/>
                <a:gd name="T15" fmla="*/ 1 h 7"/>
                <a:gd name="T16" fmla="*/ 2 w 9"/>
                <a:gd name="T17" fmla="*/ 0 h 7"/>
                <a:gd name="T18" fmla="*/ 2 w 9"/>
                <a:gd name="T19" fmla="*/ 0 h 7"/>
                <a:gd name="T20" fmla="*/ 4 w 9"/>
                <a:gd name="T21" fmla="*/ 0 h 7"/>
                <a:gd name="T22" fmla="*/ 4 w 9"/>
                <a:gd name="T23" fmla="*/ 0 h 7"/>
                <a:gd name="T24" fmla="*/ 5 w 9"/>
                <a:gd name="T25" fmla="*/ 0 h 7"/>
                <a:gd name="T26" fmla="*/ 5 w 9"/>
                <a:gd name="T27" fmla="*/ 0 h 7"/>
                <a:gd name="T28" fmla="*/ 9 w 9"/>
                <a:gd name="T29" fmla="*/ 1 h 7"/>
                <a:gd name="T30" fmla="*/ 9 w 9"/>
                <a:gd name="T31" fmla="*/ 1 h 7"/>
                <a:gd name="T32" fmla="*/ 9 w 9"/>
                <a:gd name="T33" fmla="*/ 5 h 7"/>
                <a:gd name="T34" fmla="*/ 9 w 9"/>
                <a:gd name="T35" fmla="*/ 5 h 7"/>
                <a:gd name="T36" fmla="*/ 7 w 9"/>
                <a:gd name="T37" fmla="*/ 7 h 7"/>
                <a:gd name="T38" fmla="*/ 7 w 9"/>
                <a:gd name="T39" fmla="*/ 7 h 7"/>
                <a:gd name="T40" fmla="*/ 5 w 9"/>
                <a:gd name="T41" fmla="*/ 7 h 7"/>
                <a:gd name="T42" fmla="*/ 5 w 9"/>
                <a:gd name="T43" fmla="*/ 5 h 7"/>
                <a:gd name="T44" fmla="*/ 5 w 9"/>
                <a:gd name="T45" fmla="*/ 7 h 7"/>
                <a:gd name="T46" fmla="*/ 4 w 9"/>
                <a:gd name="T47" fmla="*/ 7 h 7"/>
                <a:gd name="T48" fmla="*/ 4 w 9"/>
                <a:gd name="T4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7">
                  <a:moveTo>
                    <a:pt x="4" y="7"/>
                  </a:moveTo>
                  <a:lnTo>
                    <a:pt x="4" y="7"/>
                  </a:lnTo>
                  <a:lnTo>
                    <a:pt x="2" y="5"/>
                  </a:lnTo>
                  <a:lnTo>
                    <a:pt x="2" y="5"/>
                  </a:lnTo>
                  <a:lnTo>
                    <a:pt x="0" y="3"/>
                  </a:lnTo>
                  <a:lnTo>
                    <a:pt x="0" y="3"/>
                  </a:lnTo>
                  <a:lnTo>
                    <a:pt x="0" y="1"/>
                  </a:lnTo>
                  <a:lnTo>
                    <a:pt x="2" y="1"/>
                  </a:lnTo>
                  <a:lnTo>
                    <a:pt x="2" y="0"/>
                  </a:lnTo>
                  <a:lnTo>
                    <a:pt x="2" y="0"/>
                  </a:lnTo>
                  <a:lnTo>
                    <a:pt x="4" y="0"/>
                  </a:lnTo>
                  <a:lnTo>
                    <a:pt x="4" y="0"/>
                  </a:lnTo>
                  <a:lnTo>
                    <a:pt x="5" y="0"/>
                  </a:lnTo>
                  <a:lnTo>
                    <a:pt x="5" y="0"/>
                  </a:lnTo>
                  <a:lnTo>
                    <a:pt x="9" y="1"/>
                  </a:lnTo>
                  <a:lnTo>
                    <a:pt x="9" y="1"/>
                  </a:lnTo>
                  <a:lnTo>
                    <a:pt x="9" y="5"/>
                  </a:lnTo>
                  <a:lnTo>
                    <a:pt x="9" y="5"/>
                  </a:lnTo>
                  <a:lnTo>
                    <a:pt x="7" y="7"/>
                  </a:lnTo>
                  <a:lnTo>
                    <a:pt x="7" y="7"/>
                  </a:lnTo>
                  <a:lnTo>
                    <a:pt x="5" y="7"/>
                  </a:lnTo>
                  <a:lnTo>
                    <a:pt x="5" y="5"/>
                  </a:lnTo>
                  <a:lnTo>
                    <a:pt x="5" y="7"/>
                  </a:lnTo>
                  <a:lnTo>
                    <a:pt x="4" y="7"/>
                  </a:lnTo>
                  <a:lnTo>
                    <a:pt x="4"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51" name="Freeform 636"/>
            <p:cNvSpPr>
              <a:spLocks/>
            </p:cNvSpPr>
            <p:nvPr/>
          </p:nvSpPr>
          <p:spPr bwMode="auto">
            <a:xfrm>
              <a:off x="2419350" y="1776749"/>
              <a:ext cx="14288" cy="14287"/>
            </a:xfrm>
            <a:custGeom>
              <a:avLst/>
              <a:gdLst>
                <a:gd name="T0" fmla="*/ 7 w 9"/>
                <a:gd name="T1" fmla="*/ 9 h 9"/>
                <a:gd name="T2" fmla="*/ 7 w 9"/>
                <a:gd name="T3" fmla="*/ 9 h 9"/>
                <a:gd name="T4" fmla="*/ 4 w 9"/>
                <a:gd name="T5" fmla="*/ 9 h 9"/>
                <a:gd name="T6" fmla="*/ 4 w 9"/>
                <a:gd name="T7" fmla="*/ 9 h 9"/>
                <a:gd name="T8" fmla="*/ 4 w 9"/>
                <a:gd name="T9" fmla="*/ 9 h 9"/>
                <a:gd name="T10" fmla="*/ 4 w 9"/>
                <a:gd name="T11" fmla="*/ 9 h 9"/>
                <a:gd name="T12" fmla="*/ 2 w 9"/>
                <a:gd name="T13" fmla="*/ 9 h 9"/>
                <a:gd name="T14" fmla="*/ 0 w 9"/>
                <a:gd name="T15" fmla="*/ 7 h 9"/>
                <a:gd name="T16" fmla="*/ 0 w 9"/>
                <a:gd name="T17" fmla="*/ 7 h 9"/>
                <a:gd name="T18" fmla="*/ 0 w 9"/>
                <a:gd name="T19" fmla="*/ 7 h 9"/>
                <a:gd name="T20" fmla="*/ 0 w 9"/>
                <a:gd name="T21" fmla="*/ 6 h 9"/>
                <a:gd name="T22" fmla="*/ 0 w 9"/>
                <a:gd name="T23" fmla="*/ 6 h 9"/>
                <a:gd name="T24" fmla="*/ 0 w 9"/>
                <a:gd name="T25" fmla="*/ 4 h 9"/>
                <a:gd name="T26" fmla="*/ 0 w 9"/>
                <a:gd name="T27" fmla="*/ 4 h 9"/>
                <a:gd name="T28" fmla="*/ 0 w 9"/>
                <a:gd name="T29" fmla="*/ 2 h 9"/>
                <a:gd name="T30" fmla="*/ 0 w 9"/>
                <a:gd name="T31" fmla="*/ 2 h 9"/>
                <a:gd name="T32" fmla="*/ 4 w 9"/>
                <a:gd name="T33" fmla="*/ 0 h 9"/>
                <a:gd name="T34" fmla="*/ 4 w 9"/>
                <a:gd name="T35" fmla="*/ 0 h 9"/>
                <a:gd name="T36" fmla="*/ 5 w 9"/>
                <a:gd name="T37" fmla="*/ 0 h 9"/>
                <a:gd name="T38" fmla="*/ 5 w 9"/>
                <a:gd name="T39" fmla="*/ 0 h 9"/>
                <a:gd name="T40" fmla="*/ 9 w 9"/>
                <a:gd name="T41" fmla="*/ 2 h 9"/>
                <a:gd name="T42" fmla="*/ 9 w 9"/>
                <a:gd name="T43" fmla="*/ 2 h 9"/>
                <a:gd name="T44" fmla="*/ 9 w 9"/>
                <a:gd name="T45" fmla="*/ 4 h 9"/>
                <a:gd name="T46" fmla="*/ 9 w 9"/>
                <a:gd name="T47" fmla="*/ 4 h 9"/>
                <a:gd name="T48" fmla="*/ 9 w 9"/>
                <a:gd name="T49" fmla="*/ 6 h 9"/>
                <a:gd name="T50" fmla="*/ 9 w 9"/>
                <a:gd name="T51" fmla="*/ 6 h 9"/>
                <a:gd name="T52" fmla="*/ 9 w 9"/>
                <a:gd name="T53" fmla="*/ 6 h 9"/>
                <a:gd name="T54" fmla="*/ 9 w 9"/>
                <a:gd name="T55" fmla="*/ 6 h 9"/>
                <a:gd name="T56" fmla="*/ 9 w 9"/>
                <a:gd name="T57" fmla="*/ 9 h 9"/>
                <a:gd name="T58" fmla="*/ 9 w 9"/>
                <a:gd name="T59" fmla="*/ 9 h 9"/>
                <a:gd name="T60" fmla="*/ 7 w 9"/>
                <a:gd name="T61" fmla="*/ 9 h 9"/>
                <a:gd name="T62" fmla="*/ 7 w 9"/>
                <a:gd name="T6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 h="9">
                  <a:moveTo>
                    <a:pt x="7" y="9"/>
                  </a:moveTo>
                  <a:lnTo>
                    <a:pt x="7" y="9"/>
                  </a:lnTo>
                  <a:lnTo>
                    <a:pt x="4" y="9"/>
                  </a:lnTo>
                  <a:lnTo>
                    <a:pt x="4" y="9"/>
                  </a:lnTo>
                  <a:lnTo>
                    <a:pt x="4" y="9"/>
                  </a:lnTo>
                  <a:lnTo>
                    <a:pt x="4" y="9"/>
                  </a:lnTo>
                  <a:lnTo>
                    <a:pt x="2" y="9"/>
                  </a:lnTo>
                  <a:lnTo>
                    <a:pt x="0" y="7"/>
                  </a:lnTo>
                  <a:lnTo>
                    <a:pt x="0" y="7"/>
                  </a:lnTo>
                  <a:lnTo>
                    <a:pt x="0" y="7"/>
                  </a:lnTo>
                  <a:lnTo>
                    <a:pt x="0" y="6"/>
                  </a:lnTo>
                  <a:lnTo>
                    <a:pt x="0" y="6"/>
                  </a:lnTo>
                  <a:lnTo>
                    <a:pt x="0" y="4"/>
                  </a:lnTo>
                  <a:lnTo>
                    <a:pt x="0" y="4"/>
                  </a:lnTo>
                  <a:lnTo>
                    <a:pt x="0" y="2"/>
                  </a:lnTo>
                  <a:lnTo>
                    <a:pt x="0" y="2"/>
                  </a:lnTo>
                  <a:lnTo>
                    <a:pt x="4" y="0"/>
                  </a:lnTo>
                  <a:lnTo>
                    <a:pt x="4" y="0"/>
                  </a:lnTo>
                  <a:lnTo>
                    <a:pt x="5" y="0"/>
                  </a:lnTo>
                  <a:lnTo>
                    <a:pt x="5" y="0"/>
                  </a:lnTo>
                  <a:lnTo>
                    <a:pt x="9" y="2"/>
                  </a:lnTo>
                  <a:lnTo>
                    <a:pt x="9" y="2"/>
                  </a:lnTo>
                  <a:lnTo>
                    <a:pt x="9" y="4"/>
                  </a:lnTo>
                  <a:lnTo>
                    <a:pt x="9" y="4"/>
                  </a:lnTo>
                  <a:lnTo>
                    <a:pt x="9" y="6"/>
                  </a:lnTo>
                  <a:lnTo>
                    <a:pt x="9" y="6"/>
                  </a:lnTo>
                  <a:lnTo>
                    <a:pt x="9" y="6"/>
                  </a:lnTo>
                  <a:lnTo>
                    <a:pt x="9" y="6"/>
                  </a:lnTo>
                  <a:lnTo>
                    <a:pt x="9" y="9"/>
                  </a:lnTo>
                  <a:lnTo>
                    <a:pt x="9" y="9"/>
                  </a:lnTo>
                  <a:lnTo>
                    <a:pt x="7" y="9"/>
                  </a:lnTo>
                  <a:lnTo>
                    <a:pt x="7"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52" name="Freeform 637"/>
            <p:cNvSpPr>
              <a:spLocks/>
            </p:cNvSpPr>
            <p:nvPr/>
          </p:nvSpPr>
          <p:spPr bwMode="auto">
            <a:xfrm>
              <a:off x="2220913" y="1775161"/>
              <a:ext cx="25400" cy="15875"/>
            </a:xfrm>
            <a:custGeom>
              <a:avLst/>
              <a:gdLst>
                <a:gd name="T0" fmla="*/ 2 w 16"/>
                <a:gd name="T1" fmla="*/ 10 h 10"/>
                <a:gd name="T2" fmla="*/ 2 w 16"/>
                <a:gd name="T3" fmla="*/ 10 h 10"/>
                <a:gd name="T4" fmla="*/ 0 w 16"/>
                <a:gd name="T5" fmla="*/ 10 h 10"/>
                <a:gd name="T6" fmla="*/ 0 w 16"/>
                <a:gd name="T7" fmla="*/ 10 h 10"/>
                <a:gd name="T8" fmla="*/ 0 w 16"/>
                <a:gd name="T9" fmla="*/ 8 h 10"/>
                <a:gd name="T10" fmla="*/ 0 w 16"/>
                <a:gd name="T11" fmla="*/ 8 h 10"/>
                <a:gd name="T12" fmla="*/ 0 w 16"/>
                <a:gd name="T13" fmla="*/ 7 h 10"/>
                <a:gd name="T14" fmla="*/ 0 w 16"/>
                <a:gd name="T15" fmla="*/ 5 h 10"/>
                <a:gd name="T16" fmla="*/ 4 w 16"/>
                <a:gd name="T17" fmla="*/ 3 h 10"/>
                <a:gd name="T18" fmla="*/ 4 w 16"/>
                <a:gd name="T19" fmla="*/ 3 h 10"/>
                <a:gd name="T20" fmla="*/ 4 w 16"/>
                <a:gd name="T21" fmla="*/ 3 h 10"/>
                <a:gd name="T22" fmla="*/ 9 w 16"/>
                <a:gd name="T23" fmla="*/ 1 h 10"/>
                <a:gd name="T24" fmla="*/ 9 w 16"/>
                <a:gd name="T25" fmla="*/ 1 h 10"/>
                <a:gd name="T26" fmla="*/ 12 w 16"/>
                <a:gd name="T27" fmla="*/ 0 h 10"/>
                <a:gd name="T28" fmla="*/ 12 w 16"/>
                <a:gd name="T29" fmla="*/ 0 h 10"/>
                <a:gd name="T30" fmla="*/ 14 w 16"/>
                <a:gd name="T31" fmla="*/ 1 h 10"/>
                <a:gd name="T32" fmla="*/ 14 w 16"/>
                <a:gd name="T33" fmla="*/ 1 h 10"/>
                <a:gd name="T34" fmla="*/ 16 w 16"/>
                <a:gd name="T35" fmla="*/ 3 h 10"/>
                <a:gd name="T36" fmla="*/ 16 w 16"/>
                <a:gd name="T37" fmla="*/ 3 h 10"/>
                <a:gd name="T38" fmla="*/ 16 w 16"/>
                <a:gd name="T39" fmla="*/ 5 h 10"/>
                <a:gd name="T40" fmla="*/ 16 w 16"/>
                <a:gd name="T41" fmla="*/ 5 h 10"/>
                <a:gd name="T42" fmla="*/ 14 w 16"/>
                <a:gd name="T43" fmla="*/ 7 h 10"/>
                <a:gd name="T44" fmla="*/ 14 w 16"/>
                <a:gd name="T45" fmla="*/ 7 h 10"/>
                <a:gd name="T46" fmla="*/ 12 w 16"/>
                <a:gd name="T47" fmla="*/ 7 h 10"/>
                <a:gd name="T48" fmla="*/ 12 w 16"/>
                <a:gd name="T49" fmla="*/ 7 h 10"/>
                <a:gd name="T50" fmla="*/ 10 w 16"/>
                <a:gd name="T51" fmla="*/ 8 h 10"/>
                <a:gd name="T52" fmla="*/ 10 w 16"/>
                <a:gd name="T53" fmla="*/ 8 h 10"/>
                <a:gd name="T54" fmla="*/ 7 w 16"/>
                <a:gd name="T55" fmla="*/ 10 h 10"/>
                <a:gd name="T56" fmla="*/ 7 w 16"/>
                <a:gd name="T57" fmla="*/ 10 h 10"/>
                <a:gd name="T58" fmla="*/ 4 w 16"/>
                <a:gd name="T59" fmla="*/ 10 h 10"/>
                <a:gd name="T60" fmla="*/ 4 w 16"/>
                <a:gd name="T61" fmla="*/ 10 h 10"/>
                <a:gd name="T62" fmla="*/ 4 w 16"/>
                <a:gd name="T63" fmla="*/ 10 h 10"/>
                <a:gd name="T64" fmla="*/ 2 w 16"/>
                <a:gd name="T6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0">
                  <a:moveTo>
                    <a:pt x="2" y="10"/>
                  </a:moveTo>
                  <a:lnTo>
                    <a:pt x="2" y="10"/>
                  </a:lnTo>
                  <a:lnTo>
                    <a:pt x="0" y="10"/>
                  </a:lnTo>
                  <a:lnTo>
                    <a:pt x="0" y="10"/>
                  </a:lnTo>
                  <a:lnTo>
                    <a:pt x="0" y="8"/>
                  </a:lnTo>
                  <a:lnTo>
                    <a:pt x="0" y="8"/>
                  </a:lnTo>
                  <a:lnTo>
                    <a:pt x="0" y="7"/>
                  </a:lnTo>
                  <a:lnTo>
                    <a:pt x="0" y="5"/>
                  </a:lnTo>
                  <a:lnTo>
                    <a:pt x="4" y="3"/>
                  </a:lnTo>
                  <a:lnTo>
                    <a:pt x="4" y="3"/>
                  </a:lnTo>
                  <a:lnTo>
                    <a:pt x="4" y="3"/>
                  </a:lnTo>
                  <a:lnTo>
                    <a:pt x="9" y="1"/>
                  </a:lnTo>
                  <a:lnTo>
                    <a:pt x="9" y="1"/>
                  </a:lnTo>
                  <a:lnTo>
                    <a:pt x="12" y="0"/>
                  </a:lnTo>
                  <a:lnTo>
                    <a:pt x="12" y="0"/>
                  </a:lnTo>
                  <a:lnTo>
                    <a:pt x="14" y="1"/>
                  </a:lnTo>
                  <a:lnTo>
                    <a:pt x="14" y="1"/>
                  </a:lnTo>
                  <a:lnTo>
                    <a:pt x="16" y="3"/>
                  </a:lnTo>
                  <a:lnTo>
                    <a:pt x="16" y="3"/>
                  </a:lnTo>
                  <a:lnTo>
                    <a:pt x="16" y="5"/>
                  </a:lnTo>
                  <a:lnTo>
                    <a:pt x="16" y="5"/>
                  </a:lnTo>
                  <a:lnTo>
                    <a:pt x="14" y="7"/>
                  </a:lnTo>
                  <a:lnTo>
                    <a:pt x="14" y="7"/>
                  </a:lnTo>
                  <a:lnTo>
                    <a:pt x="12" y="7"/>
                  </a:lnTo>
                  <a:lnTo>
                    <a:pt x="12" y="7"/>
                  </a:lnTo>
                  <a:lnTo>
                    <a:pt x="10" y="8"/>
                  </a:lnTo>
                  <a:lnTo>
                    <a:pt x="10" y="8"/>
                  </a:lnTo>
                  <a:lnTo>
                    <a:pt x="7" y="10"/>
                  </a:lnTo>
                  <a:lnTo>
                    <a:pt x="7" y="10"/>
                  </a:lnTo>
                  <a:lnTo>
                    <a:pt x="4" y="10"/>
                  </a:lnTo>
                  <a:lnTo>
                    <a:pt x="4" y="10"/>
                  </a:lnTo>
                  <a:lnTo>
                    <a:pt x="4" y="10"/>
                  </a:lnTo>
                  <a:lnTo>
                    <a:pt x="2" y="10"/>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53" name="Freeform 638"/>
            <p:cNvSpPr>
              <a:spLocks/>
            </p:cNvSpPr>
            <p:nvPr/>
          </p:nvSpPr>
          <p:spPr bwMode="auto">
            <a:xfrm>
              <a:off x="2220913" y="1775161"/>
              <a:ext cx="25400" cy="15875"/>
            </a:xfrm>
            <a:custGeom>
              <a:avLst/>
              <a:gdLst>
                <a:gd name="T0" fmla="*/ 2 w 16"/>
                <a:gd name="T1" fmla="*/ 10 h 10"/>
                <a:gd name="T2" fmla="*/ 2 w 16"/>
                <a:gd name="T3" fmla="*/ 10 h 10"/>
                <a:gd name="T4" fmla="*/ 0 w 16"/>
                <a:gd name="T5" fmla="*/ 10 h 10"/>
                <a:gd name="T6" fmla="*/ 0 w 16"/>
                <a:gd name="T7" fmla="*/ 10 h 10"/>
                <a:gd name="T8" fmla="*/ 0 w 16"/>
                <a:gd name="T9" fmla="*/ 8 h 10"/>
                <a:gd name="T10" fmla="*/ 0 w 16"/>
                <a:gd name="T11" fmla="*/ 8 h 10"/>
                <a:gd name="T12" fmla="*/ 0 w 16"/>
                <a:gd name="T13" fmla="*/ 7 h 10"/>
                <a:gd name="T14" fmla="*/ 0 w 16"/>
                <a:gd name="T15" fmla="*/ 5 h 10"/>
                <a:gd name="T16" fmla="*/ 4 w 16"/>
                <a:gd name="T17" fmla="*/ 3 h 10"/>
                <a:gd name="T18" fmla="*/ 4 w 16"/>
                <a:gd name="T19" fmla="*/ 3 h 10"/>
                <a:gd name="T20" fmla="*/ 4 w 16"/>
                <a:gd name="T21" fmla="*/ 3 h 10"/>
                <a:gd name="T22" fmla="*/ 9 w 16"/>
                <a:gd name="T23" fmla="*/ 1 h 10"/>
                <a:gd name="T24" fmla="*/ 9 w 16"/>
                <a:gd name="T25" fmla="*/ 1 h 10"/>
                <a:gd name="T26" fmla="*/ 12 w 16"/>
                <a:gd name="T27" fmla="*/ 0 h 10"/>
                <a:gd name="T28" fmla="*/ 12 w 16"/>
                <a:gd name="T29" fmla="*/ 0 h 10"/>
                <a:gd name="T30" fmla="*/ 14 w 16"/>
                <a:gd name="T31" fmla="*/ 1 h 10"/>
                <a:gd name="T32" fmla="*/ 14 w 16"/>
                <a:gd name="T33" fmla="*/ 1 h 10"/>
                <a:gd name="T34" fmla="*/ 16 w 16"/>
                <a:gd name="T35" fmla="*/ 3 h 10"/>
                <a:gd name="T36" fmla="*/ 16 w 16"/>
                <a:gd name="T37" fmla="*/ 3 h 10"/>
                <a:gd name="T38" fmla="*/ 16 w 16"/>
                <a:gd name="T39" fmla="*/ 5 h 10"/>
                <a:gd name="T40" fmla="*/ 16 w 16"/>
                <a:gd name="T41" fmla="*/ 5 h 10"/>
                <a:gd name="T42" fmla="*/ 14 w 16"/>
                <a:gd name="T43" fmla="*/ 7 h 10"/>
                <a:gd name="T44" fmla="*/ 14 w 16"/>
                <a:gd name="T45" fmla="*/ 7 h 10"/>
                <a:gd name="T46" fmla="*/ 12 w 16"/>
                <a:gd name="T47" fmla="*/ 7 h 10"/>
                <a:gd name="T48" fmla="*/ 12 w 16"/>
                <a:gd name="T49" fmla="*/ 7 h 10"/>
                <a:gd name="T50" fmla="*/ 10 w 16"/>
                <a:gd name="T51" fmla="*/ 8 h 10"/>
                <a:gd name="T52" fmla="*/ 10 w 16"/>
                <a:gd name="T53" fmla="*/ 8 h 10"/>
                <a:gd name="T54" fmla="*/ 7 w 16"/>
                <a:gd name="T55" fmla="*/ 10 h 10"/>
                <a:gd name="T56" fmla="*/ 7 w 16"/>
                <a:gd name="T57" fmla="*/ 10 h 10"/>
                <a:gd name="T58" fmla="*/ 4 w 16"/>
                <a:gd name="T59" fmla="*/ 10 h 10"/>
                <a:gd name="T60" fmla="*/ 4 w 16"/>
                <a:gd name="T61" fmla="*/ 10 h 10"/>
                <a:gd name="T62" fmla="*/ 4 w 16"/>
                <a:gd name="T63" fmla="*/ 10 h 10"/>
                <a:gd name="T64" fmla="*/ 2 w 16"/>
                <a:gd name="T6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0">
                  <a:moveTo>
                    <a:pt x="2" y="10"/>
                  </a:moveTo>
                  <a:lnTo>
                    <a:pt x="2" y="10"/>
                  </a:lnTo>
                  <a:lnTo>
                    <a:pt x="0" y="10"/>
                  </a:lnTo>
                  <a:lnTo>
                    <a:pt x="0" y="10"/>
                  </a:lnTo>
                  <a:lnTo>
                    <a:pt x="0" y="8"/>
                  </a:lnTo>
                  <a:lnTo>
                    <a:pt x="0" y="8"/>
                  </a:lnTo>
                  <a:lnTo>
                    <a:pt x="0" y="7"/>
                  </a:lnTo>
                  <a:lnTo>
                    <a:pt x="0" y="5"/>
                  </a:lnTo>
                  <a:lnTo>
                    <a:pt x="4" y="3"/>
                  </a:lnTo>
                  <a:lnTo>
                    <a:pt x="4" y="3"/>
                  </a:lnTo>
                  <a:lnTo>
                    <a:pt x="4" y="3"/>
                  </a:lnTo>
                  <a:lnTo>
                    <a:pt x="9" y="1"/>
                  </a:lnTo>
                  <a:lnTo>
                    <a:pt x="9" y="1"/>
                  </a:lnTo>
                  <a:lnTo>
                    <a:pt x="12" y="0"/>
                  </a:lnTo>
                  <a:lnTo>
                    <a:pt x="12" y="0"/>
                  </a:lnTo>
                  <a:lnTo>
                    <a:pt x="14" y="1"/>
                  </a:lnTo>
                  <a:lnTo>
                    <a:pt x="14" y="1"/>
                  </a:lnTo>
                  <a:lnTo>
                    <a:pt x="16" y="3"/>
                  </a:lnTo>
                  <a:lnTo>
                    <a:pt x="16" y="3"/>
                  </a:lnTo>
                  <a:lnTo>
                    <a:pt x="16" y="5"/>
                  </a:lnTo>
                  <a:lnTo>
                    <a:pt x="16" y="5"/>
                  </a:lnTo>
                  <a:lnTo>
                    <a:pt x="14" y="7"/>
                  </a:lnTo>
                  <a:lnTo>
                    <a:pt x="14" y="7"/>
                  </a:lnTo>
                  <a:lnTo>
                    <a:pt x="12" y="7"/>
                  </a:lnTo>
                  <a:lnTo>
                    <a:pt x="12" y="7"/>
                  </a:lnTo>
                  <a:lnTo>
                    <a:pt x="10" y="8"/>
                  </a:lnTo>
                  <a:lnTo>
                    <a:pt x="10" y="8"/>
                  </a:lnTo>
                  <a:lnTo>
                    <a:pt x="7" y="10"/>
                  </a:lnTo>
                  <a:lnTo>
                    <a:pt x="7" y="10"/>
                  </a:lnTo>
                  <a:lnTo>
                    <a:pt x="4" y="10"/>
                  </a:lnTo>
                  <a:lnTo>
                    <a:pt x="4" y="10"/>
                  </a:lnTo>
                  <a:lnTo>
                    <a:pt x="4" y="10"/>
                  </a:lnTo>
                  <a:lnTo>
                    <a:pt x="2" y="1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54" name="Freeform 639"/>
            <p:cNvSpPr>
              <a:spLocks/>
            </p:cNvSpPr>
            <p:nvPr/>
          </p:nvSpPr>
          <p:spPr bwMode="auto">
            <a:xfrm>
              <a:off x="2208213" y="1768810"/>
              <a:ext cx="31750" cy="17462"/>
            </a:xfrm>
            <a:custGeom>
              <a:avLst/>
              <a:gdLst>
                <a:gd name="T0" fmla="*/ 3 w 20"/>
                <a:gd name="T1" fmla="*/ 11 h 11"/>
                <a:gd name="T2" fmla="*/ 3 w 20"/>
                <a:gd name="T3" fmla="*/ 11 h 11"/>
                <a:gd name="T4" fmla="*/ 0 w 20"/>
                <a:gd name="T5" fmla="*/ 9 h 11"/>
                <a:gd name="T6" fmla="*/ 0 w 20"/>
                <a:gd name="T7" fmla="*/ 9 h 11"/>
                <a:gd name="T8" fmla="*/ 0 w 20"/>
                <a:gd name="T9" fmla="*/ 7 h 11"/>
                <a:gd name="T10" fmla="*/ 0 w 20"/>
                <a:gd name="T11" fmla="*/ 7 h 11"/>
                <a:gd name="T12" fmla="*/ 1 w 20"/>
                <a:gd name="T13" fmla="*/ 4 h 11"/>
                <a:gd name="T14" fmla="*/ 1 w 20"/>
                <a:gd name="T15" fmla="*/ 4 h 11"/>
                <a:gd name="T16" fmla="*/ 6 w 20"/>
                <a:gd name="T17" fmla="*/ 2 h 11"/>
                <a:gd name="T18" fmla="*/ 6 w 20"/>
                <a:gd name="T19" fmla="*/ 2 h 11"/>
                <a:gd name="T20" fmla="*/ 8 w 20"/>
                <a:gd name="T21" fmla="*/ 2 h 11"/>
                <a:gd name="T22" fmla="*/ 8 w 20"/>
                <a:gd name="T23" fmla="*/ 2 h 11"/>
                <a:gd name="T24" fmla="*/ 10 w 20"/>
                <a:gd name="T25" fmla="*/ 2 h 11"/>
                <a:gd name="T26" fmla="*/ 10 w 20"/>
                <a:gd name="T27" fmla="*/ 2 h 11"/>
                <a:gd name="T28" fmla="*/ 13 w 20"/>
                <a:gd name="T29" fmla="*/ 0 h 11"/>
                <a:gd name="T30" fmla="*/ 13 w 20"/>
                <a:gd name="T31" fmla="*/ 0 h 11"/>
                <a:gd name="T32" fmla="*/ 17 w 20"/>
                <a:gd name="T33" fmla="*/ 0 h 11"/>
                <a:gd name="T34" fmla="*/ 17 w 20"/>
                <a:gd name="T35" fmla="*/ 0 h 11"/>
                <a:gd name="T36" fmla="*/ 18 w 20"/>
                <a:gd name="T37" fmla="*/ 0 h 11"/>
                <a:gd name="T38" fmla="*/ 18 w 20"/>
                <a:gd name="T39" fmla="*/ 0 h 11"/>
                <a:gd name="T40" fmla="*/ 20 w 20"/>
                <a:gd name="T41" fmla="*/ 2 h 11"/>
                <a:gd name="T42" fmla="*/ 20 w 20"/>
                <a:gd name="T43" fmla="*/ 2 h 11"/>
                <a:gd name="T44" fmla="*/ 18 w 20"/>
                <a:gd name="T45" fmla="*/ 5 h 11"/>
                <a:gd name="T46" fmla="*/ 18 w 20"/>
                <a:gd name="T47" fmla="*/ 5 h 11"/>
                <a:gd name="T48" fmla="*/ 15 w 20"/>
                <a:gd name="T49" fmla="*/ 7 h 11"/>
                <a:gd name="T50" fmla="*/ 15 w 20"/>
                <a:gd name="T51" fmla="*/ 7 h 11"/>
                <a:gd name="T52" fmla="*/ 15 w 20"/>
                <a:gd name="T53" fmla="*/ 7 h 11"/>
                <a:gd name="T54" fmla="*/ 15 w 20"/>
                <a:gd name="T55" fmla="*/ 7 h 11"/>
                <a:gd name="T56" fmla="*/ 10 w 20"/>
                <a:gd name="T57" fmla="*/ 9 h 11"/>
                <a:gd name="T58" fmla="*/ 10 w 20"/>
                <a:gd name="T59" fmla="*/ 9 h 11"/>
                <a:gd name="T60" fmla="*/ 8 w 20"/>
                <a:gd name="T61" fmla="*/ 9 h 11"/>
                <a:gd name="T62" fmla="*/ 8 w 20"/>
                <a:gd name="T63" fmla="*/ 9 h 11"/>
                <a:gd name="T64" fmla="*/ 5 w 20"/>
                <a:gd name="T65" fmla="*/ 11 h 11"/>
                <a:gd name="T66" fmla="*/ 5 w 20"/>
                <a:gd name="T67" fmla="*/ 11 h 11"/>
                <a:gd name="T68" fmla="*/ 3 w 20"/>
                <a:gd name="T6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11">
                  <a:moveTo>
                    <a:pt x="3" y="11"/>
                  </a:moveTo>
                  <a:lnTo>
                    <a:pt x="3" y="11"/>
                  </a:lnTo>
                  <a:lnTo>
                    <a:pt x="0" y="9"/>
                  </a:lnTo>
                  <a:lnTo>
                    <a:pt x="0" y="9"/>
                  </a:lnTo>
                  <a:lnTo>
                    <a:pt x="0" y="7"/>
                  </a:lnTo>
                  <a:lnTo>
                    <a:pt x="0" y="7"/>
                  </a:lnTo>
                  <a:lnTo>
                    <a:pt x="1" y="4"/>
                  </a:lnTo>
                  <a:lnTo>
                    <a:pt x="1" y="4"/>
                  </a:lnTo>
                  <a:lnTo>
                    <a:pt x="6" y="2"/>
                  </a:lnTo>
                  <a:lnTo>
                    <a:pt x="6" y="2"/>
                  </a:lnTo>
                  <a:lnTo>
                    <a:pt x="8" y="2"/>
                  </a:lnTo>
                  <a:lnTo>
                    <a:pt x="8" y="2"/>
                  </a:lnTo>
                  <a:lnTo>
                    <a:pt x="10" y="2"/>
                  </a:lnTo>
                  <a:lnTo>
                    <a:pt x="10" y="2"/>
                  </a:lnTo>
                  <a:lnTo>
                    <a:pt x="13" y="0"/>
                  </a:lnTo>
                  <a:lnTo>
                    <a:pt x="13" y="0"/>
                  </a:lnTo>
                  <a:lnTo>
                    <a:pt x="17" y="0"/>
                  </a:lnTo>
                  <a:lnTo>
                    <a:pt x="17" y="0"/>
                  </a:lnTo>
                  <a:lnTo>
                    <a:pt x="18" y="0"/>
                  </a:lnTo>
                  <a:lnTo>
                    <a:pt x="18" y="0"/>
                  </a:lnTo>
                  <a:lnTo>
                    <a:pt x="20" y="2"/>
                  </a:lnTo>
                  <a:lnTo>
                    <a:pt x="20" y="2"/>
                  </a:lnTo>
                  <a:lnTo>
                    <a:pt x="18" y="5"/>
                  </a:lnTo>
                  <a:lnTo>
                    <a:pt x="18" y="5"/>
                  </a:lnTo>
                  <a:lnTo>
                    <a:pt x="15" y="7"/>
                  </a:lnTo>
                  <a:lnTo>
                    <a:pt x="15" y="7"/>
                  </a:lnTo>
                  <a:lnTo>
                    <a:pt x="15" y="7"/>
                  </a:lnTo>
                  <a:lnTo>
                    <a:pt x="15" y="7"/>
                  </a:lnTo>
                  <a:lnTo>
                    <a:pt x="10" y="9"/>
                  </a:lnTo>
                  <a:lnTo>
                    <a:pt x="10" y="9"/>
                  </a:lnTo>
                  <a:lnTo>
                    <a:pt x="8" y="9"/>
                  </a:lnTo>
                  <a:lnTo>
                    <a:pt x="8" y="9"/>
                  </a:lnTo>
                  <a:lnTo>
                    <a:pt x="5" y="11"/>
                  </a:lnTo>
                  <a:lnTo>
                    <a:pt x="5" y="11"/>
                  </a:lnTo>
                  <a:lnTo>
                    <a:pt x="3" y="11"/>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55" name="Freeform 640"/>
            <p:cNvSpPr>
              <a:spLocks/>
            </p:cNvSpPr>
            <p:nvPr/>
          </p:nvSpPr>
          <p:spPr bwMode="auto">
            <a:xfrm>
              <a:off x="2208213" y="1768810"/>
              <a:ext cx="31750" cy="17462"/>
            </a:xfrm>
            <a:custGeom>
              <a:avLst/>
              <a:gdLst>
                <a:gd name="T0" fmla="*/ 3 w 20"/>
                <a:gd name="T1" fmla="*/ 11 h 11"/>
                <a:gd name="T2" fmla="*/ 3 w 20"/>
                <a:gd name="T3" fmla="*/ 11 h 11"/>
                <a:gd name="T4" fmla="*/ 0 w 20"/>
                <a:gd name="T5" fmla="*/ 9 h 11"/>
                <a:gd name="T6" fmla="*/ 0 w 20"/>
                <a:gd name="T7" fmla="*/ 9 h 11"/>
                <a:gd name="T8" fmla="*/ 0 w 20"/>
                <a:gd name="T9" fmla="*/ 7 h 11"/>
                <a:gd name="T10" fmla="*/ 0 w 20"/>
                <a:gd name="T11" fmla="*/ 7 h 11"/>
                <a:gd name="T12" fmla="*/ 1 w 20"/>
                <a:gd name="T13" fmla="*/ 4 h 11"/>
                <a:gd name="T14" fmla="*/ 1 w 20"/>
                <a:gd name="T15" fmla="*/ 4 h 11"/>
                <a:gd name="T16" fmla="*/ 6 w 20"/>
                <a:gd name="T17" fmla="*/ 2 h 11"/>
                <a:gd name="T18" fmla="*/ 6 w 20"/>
                <a:gd name="T19" fmla="*/ 2 h 11"/>
                <a:gd name="T20" fmla="*/ 8 w 20"/>
                <a:gd name="T21" fmla="*/ 2 h 11"/>
                <a:gd name="T22" fmla="*/ 8 w 20"/>
                <a:gd name="T23" fmla="*/ 2 h 11"/>
                <a:gd name="T24" fmla="*/ 10 w 20"/>
                <a:gd name="T25" fmla="*/ 2 h 11"/>
                <a:gd name="T26" fmla="*/ 10 w 20"/>
                <a:gd name="T27" fmla="*/ 2 h 11"/>
                <a:gd name="T28" fmla="*/ 13 w 20"/>
                <a:gd name="T29" fmla="*/ 0 h 11"/>
                <a:gd name="T30" fmla="*/ 13 w 20"/>
                <a:gd name="T31" fmla="*/ 0 h 11"/>
                <a:gd name="T32" fmla="*/ 17 w 20"/>
                <a:gd name="T33" fmla="*/ 0 h 11"/>
                <a:gd name="T34" fmla="*/ 17 w 20"/>
                <a:gd name="T35" fmla="*/ 0 h 11"/>
                <a:gd name="T36" fmla="*/ 18 w 20"/>
                <a:gd name="T37" fmla="*/ 0 h 11"/>
                <a:gd name="T38" fmla="*/ 18 w 20"/>
                <a:gd name="T39" fmla="*/ 0 h 11"/>
                <a:gd name="T40" fmla="*/ 20 w 20"/>
                <a:gd name="T41" fmla="*/ 2 h 11"/>
                <a:gd name="T42" fmla="*/ 20 w 20"/>
                <a:gd name="T43" fmla="*/ 2 h 11"/>
                <a:gd name="T44" fmla="*/ 18 w 20"/>
                <a:gd name="T45" fmla="*/ 5 h 11"/>
                <a:gd name="T46" fmla="*/ 18 w 20"/>
                <a:gd name="T47" fmla="*/ 5 h 11"/>
                <a:gd name="T48" fmla="*/ 15 w 20"/>
                <a:gd name="T49" fmla="*/ 7 h 11"/>
                <a:gd name="T50" fmla="*/ 15 w 20"/>
                <a:gd name="T51" fmla="*/ 7 h 11"/>
                <a:gd name="T52" fmla="*/ 15 w 20"/>
                <a:gd name="T53" fmla="*/ 7 h 11"/>
                <a:gd name="T54" fmla="*/ 15 w 20"/>
                <a:gd name="T55" fmla="*/ 7 h 11"/>
                <a:gd name="T56" fmla="*/ 10 w 20"/>
                <a:gd name="T57" fmla="*/ 9 h 11"/>
                <a:gd name="T58" fmla="*/ 10 w 20"/>
                <a:gd name="T59" fmla="*/ 9 h 11"/>
                <a:gd name="T60" fmla="*/ 8 w 20"/>
                <a:gd name="T61" fmla="*/ 9 h 11"/>
                <a:gd name="T62" fmla="*/ 8 w 20"/>
                <a:gd name="T63" fmla="*/ 9 h 11"/>
                <a:gd name="T64" fmla="*/ 5 w 20"/>
                <a:gd name="T65" fmla="*/ 11 h 11"/>
                <a:gd name="T66" fmla="*/ 5 w 20"/>
                <a:gd name="T67" fmla="*/ 11 h 11"/>
                <a:gd name="T68" fmla="*/ 3 w 20"/>
                <a:gd name="T6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11">
                  <a:moveTo>
                    <a:pt x="3" y="11"/>
                  </a:moveTo>
                  <a:lnTo>
                    <a:pt x="3" y="11"/>
                  </a:lnTo>
                  <a:lnTo>
                    <a:pt x="0" y="9"/>
                  </a:lnTo>
                  <a:lnTo>
                    <a:pt x="0" y="9"/>
                  </a:lnTo>
                  <a:lnTo>
                    <a:pt x="0" y="7"/>
                  </a:lnTo>
                  <a:lnTo>
                    <a:pt x="0" y="7"/>
                  </a:lnTo>
                  <a:lnTo>
                    <a:pt x="1" y="4"/>
                  </a:lnTo>
                  <a:lnTo>
                    <a:pt x="1" y="4"/>
                  </a:lnTo>
                  <a:lnTo>
                    <a:pt x="6" y="2"/>
                  </a:lnTo>
                  <a:lnTo>
                    <a:pt x="6" y="2"/>
                  </a:lnTo>
                  <a:lnTo>
                    <a:pt x="8" y="2"/>
                  </a:lnTo>
                  <a:lnTo>
                    <a:pt x="8" y="2"/>
                  </a:lnTo>
                  <a:lnTo>
                    <a:pt x="10" y="2"/>
                  </a:lnTo>
                  <a:lnTo>
                    <a:pt x="10" y="2"/>
                  </a:lnTo>
                  <a:lnTo>
                    <a:pt x="13" y="0"/>
                  </a:lnTo>
                  <a:lnTo>
                    <a:pt x="13" y="0"/>
                  </a:lnTo>
                  <a:lnTo>
                    <a:pt x="17" y="0"/>
                  </a:lnTo>
                  <a:lnTo>
                    <a:pt x="17" y="0"/>
                  </a:lnTo>
                  <a:lnTo>
                    <a:pt x="18" y="0"/>
                  </a:lnTo>
                  <a:lnTo>
                    <a:pt x="18" y="0"/>
                  </a:lnTo>
                  <a:lnTo>
                    <a:pt x="20" y="2"/>
                  </a:lnTo>
                  <a:lnTo>
                    <a:pt x="20" y="2"/>
                  </a:lnTo>
                  <a:lnTo>
                    <a:pt x="18" y="5"/>
                  </a:lnTo>
                  <a:lnTo>
                    <a:pt x="18" y="5"/>
                  </a:lnTo>
                  <a:lnTo>
                    <a:pt x="15" y="7"/>
                  </a:lnTo>
                  <a:lnTo>
                    <a:pt x="15" y="7"/>
                  </a:lnTo>
                  <a:lnTo>
                    <a:pt x="15" y="7"/>
                  </a:lnTo>
                  <a:lnTo>
                    <a:pt x="15" y="7"/>
                  </a:lnTo>
                  <a:lnTo>
                    <a:pt x="10" y="9"/>
                  </a:lnTo>
                  <a:lnTo>
                    <a:pt x="10" y="9"/>
                  </a:lnTo>
                  <a:lnTo>
                    <a:pt x="8" y="9"/>
                  </a:lnTo>
                  <a:lnTo>
                    <a:pt x="8" y="9"/>
                  </a:lnTo>
                  <a:lnTo>
                    <a:pt x="5" y="11"/>
                  </a:lnTo>
                  <a:lnTo>
                    <a:pt x="5" y="11"/>
                  </a:lnTo>
                  <a:lnTo>
                    <a:pt x="3" y="11"/>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56" name="Freeform 641"/>
            <p:cNvSpPr>
              <a:spLocks/>
            </p:cNvSpPr>
            <p:nvPr/>
          </p:nvSpPr>
          <p:spPr bwMode="auto">
            <a:xfrm>
              <a:off x="2190750" y="1757698"/>
              <a:ext cx="46038" cy="19050"/>
            </a:xfrm>
            <a:custGeom>
              <a:avLst/>
              <a:gdLst>
                <a:gd name="T0" fmla="*/ 6 w 29"/>
                <a:gd name="T1" fmla="*/ 12 h 12"/>
                <a:gd name="T2" fmla="*/ 6 w 29"/>
                <a:gd name="T3" fmla="*/ 12 h 12"/>
                <a:gd name="T4" fmla="*/ 4 w 29"/>
                <a:gd name="T5" fmla="*/ 12 h 12"/>
                <a:gd name="T6" fmla="*/ 4 w 29"/>
                <a:gd name="T7" fmla="*/ 11 h 12"/>
                <a:gd name="T8" fmla="*/ 4 w 29"/>
                <a:gd name="T9" fmla="*/ 12 h 12"/>
                <a:gd name="T10" fmla="*/ 4 w 29"/>
                <a:gd name="T11" fmla="*/ 12 h 12"/>
                <a:gd name="T12" fmla="*/ 4 w 29"/>
                <a:gd name="T13" fmla="*/ 12 h 12"/>
                <a:gd name="T14" fmla="*/ 2 w 29"/>
                <a:gd name="T15" fmla="*/ 12 h 12"/>
                <a:gd name="T16" fmla="*/ 2 w 29"/>
                <a:gd name="T17" fmla="*/ 12 h 12"/>
                <a:gd name="T18" fmla="*/ 0 w 29"/>
                <a:gd name="T19" fmla="*/ 9 h 12"/>
                <a:gd name="T20" fmla="*/ 0 w 29"/>
                <a:gd name="T21" fmla="*/ 9 h 12"/>
                <a:gd name="T22" fmla="*/ 2 w 29"/>
                <a:gd name="T23" fmla="*/ 7 h 12"/>
                <a:gd name="T24" fmla="*/ 2 w 29"/>
                <a:gd name="T25" fmla="*/ 7 h 12"/>
                <a:gd name="T26" fmla="*/ 4 w 29"/>
                <a:gd name="T27" fmla="*/ 4 h 12"/>
                <a:gd name="T28" fmla="*/ 4 w 29"/>
                <a:gd name="T29" fmla="*/ 4 h 12"/>
                <a:gd name="T30" fmla="*/ 7 w 29"/>
                <a:gd name="T31" fmla="*/ 4 h 12"/>
                <a:gd name="T32" fmla="*/ 7 w 29"/>
                <a:gd name="T33" fmla="*/ 4 h 12"/>
                <a:gd name="T34" fmla="*/ 9 w 29"/>
                <a:gd name="T35" fmla="*/ 4 h 12"/>
                <a:gd name="T36" fmla="*/ 9 w 29"/>
                <a:gd name="T37" fmla="*/ 4 h 12"/>
                <a:gd name="T38" fmla="*/ 11 w 29"/>
                <a:gd name="T39" fmla="*/ 4 h 12"/>
                <a:gd name="T40" fmla="*/ 11 w 29"/>
                <a:gd name="T41" fmla="*/ 4 h 12"/>
                <a:gd name="T42" fmla="*/ 12 w 29"/>
                <a:gd name="T43" fmla="*/ 4 h 12"/>
                <a:gd name="T44" fmla="*/ 12 w 29"/>
                <a:gd name="T45" fmla="*/ 4 h 12"/>
                <a:gd name="T46" fmla="*/ 12 w 29"/>
                <a:gd name="T47" fmla="*/ 4 h 12"/>
                <a:gd name="T48" fmla="*/ 12 w 29"/>
                <a:gd name="T49" fmla="*/ 4 h 12"/>
                <a:gd name="T50" fmla="*/ 14 w 29"/>
                <a:gd name="T51" fmla="*/ 4 h 12"/>
                <a:gd name="T52" fmla="*/ 14 w 29"/>
                <a:gd name="T53" fmla="*/ 4 h 12"/>
                <a:gd name="T54" fmla="*/ 16 w 29"/>
                <a:gd name="T55" fmla="*/ 2 h 12"/>
                <a:gd name="T56" fmla="*/ 16 w 29"/>
                <a:gd name="T57" fmla="*/ 2 h 12"/>
                <a:gd name="T58" fmla="*/ 21 w 29"/>
                <a:gd name="T59" fmla="*/ 0 h 12"/>
                <a:gd name="T60" fmla="*/ 21 w 29"/>
                <a:gd name="T61" fmla="*/ 0 h 12"/>
                <a:gd name="T62" fmla="*/ 21 w 29"/>
                <a:gd name="T63" fmla="*/ 0 h 12"/>
                <a:gd name="T64" fmla="*/ 23 w 29"/>
                <a:gd name="T65" fmla="*/ 0 h 12"/>
                <a:gd name="T66" fmla="*/ 24 w 29"/>
                <a:gd name="T67" fmla="*/ 0 h 12"/>
                <a:gd name="T68" fmla="*/ 24 w 29"/>
                <a:gd name="T69" fmla="*/ 0 h 12"/>
                <a:gd name="T70" fmla="*/ 28 w 29"/>
                <a:gd name="T71" fmla="*/ 2 h 12"/>
                <a:gd name="T72" fmla="*/ 28 w 29"/>
                <a:gd name="T73" fmla="*/ 2 h 12"/>
                <a:gd name="T74" fmla="*/ 29 w 29"/>
                <a:gd name="T75" fmla="*/ 4 h 12"/>
                <a:gd name="T76" fmla="*/ 29 w 29"/>
                <a:gd name="T77" fmla="*/ 6 h 12"/>
                <a:gd name="T78" fmla="*/ 29 w 29"/>
                <a:gd name="T79" fmla="*/ 6 h 12"/>
                <a:gd name="T80" fmla="*/ 29 w 29"/>
                <a:gd name="T81" fmla="*/ 6 h 12"/>
                <a:gd name="T82" fmla="*/ 28 w 29"/>
                <a:gd name="T83" fmla="*/ 7 h 12"/>
                <a:gd name="T84" fmla="*/ 28 w 29"/>
                <a:gd name="T85" fmla="*/ 7 h 12"/>
                <a:gd name="T86" fmla="*/ 28 w 29"/>
                <a:gd name="T87" fmla="*/ 9 h 12"/>
                <a:gd name="T88" fmla="*/ 28 w 29"/>
                <a:gd name="T89" fmla="*/ 9 h 12"/>
                <a:gd name="T90" fmla="*/ 24 w 29"/>
                <a:gd name="T91" fmla="*/ 9 h 12"/>
                <a:gd name="T92" fmla="*/ 24 w 29"/>
                <a:gd name="T93" fmla="*/ 9 h 12"/>
                <a:gd name="T94" fmla="*/ 21 w 29"/>
                <a:gd name="T95" fmla="*/ 11 h 12"/>
                <a:gd name="T96" fmla="*/ 19 w 29"/>
                <a:gd name="T97" fmla="*/ 11 h 12"/>
                <a:gd name="T98" fmla="*/ 19 w 29"/>
                <a:gd name="T99" fmla="*/ 11 h 12"/>
                <a:gd name="T100" fmla="*/ 17 w 29"/>
                <a:gd name="T101" fmla="*/ 12 h 12"/>
                <a:gd name="T102" fmla="*/ 17 w 29"/>
                <a:gd name="T103" fmla="*/ 12 h 12"/>
                <a:gd name="T104" fmla="*/ 14 w 29"/>
                <a:gd name="T105" fmla="*/ 12 h 12"/>
                <a:gd name="T106" fmla="*/ 14 w 29"/>
                <a:gd name="T107" fmla="*/ 12 h 12"/>
                <a:gd name="T108" fmla="*/ 12 w 29"/>
                <a:gd name="T109" fmla="*/ 12 h 12"/>
                <a:gd name="T110" fmla="*/ 12 w 29"/>
                <a:gd name="T111" fmla="*/ 12 h 12"/>
                <a:gd name="T112" fmla="*/ 11 w 29"/>
                <a:gd name="T113" fmla="*/ 12 h 12"/>
                <a:gd name="T114" fmla="*/ 11 w 29"/>
                <a:gd name="T115" fmla="*/ 12 h 12"/>
                <a:gd name="T116" fmla="*/ 9 w 29"/>
                <a:gd name="T117" fmla="*/ 12 h 12"/>
                <a:gd name="T118" fmla="*/ 9 w 29"/>
                <a:gd name="T119" fmla="*/ 12 h 12"/>
                <a:gd name="T120" fmla="*/ 6 w 29"/>
                <a:gd name="T1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 h="12">
                  <a:moveTo>
                    <a:pt x="6" y="12"/>
                  </a:moveTo>
                  <a:lnTo>
                    <a:pt x="6" y="12"/>
                  </a:lnTo>
                  <a:lnTo>
                    <a:pt x="4" y="12"/>
                  </a:lnTo>
                  <a:lnTo>
                    <a:pt x="4" y="11"/>
                  </a:lnTo>
                  <a:lnTo>
                    <a:pt x="4" y="12"/>
                  </a:lnTo>
                  <a:lnTo>
                    <a:pt x="4" y="12"/>
                  </a:lnTo>
                  <a:lnTo>
                    <a:pt x="4" y="12"/>
                  </a:lnTo>
                  <a:lnTo>
                    <a:pt x="2" y="12"/>
                  </a:lnTo>
                  <a:lnTo>
                    <a:pt x="2" y="12"/>
                  </a:lnTo>
                  <a:lnTo>
                    <a:pt x="0" y="9"/>
                  </a:lnTo>
                  <a:lnTo>
                    <a:pt x="0" y="9"/>
                  </a:lnTo>
                  <a:lnTo>
                    <a:pt x="2" y="7"/>
                  </a:lnTo>
                  <a:lnTo>
                    <a:pt x="2" y="7"/>
                  </a:lnTo>
                  <a:lnTo>
                    <a:pt x="4" y="4"/>
                  </a:lnTo>
                  <a:lnTo>
                    <a:pt x="4" y="4"/>
                  </a:lnTo>
                  <a:lnTo>
                    <a:pt x="7" y="4"/>
                  </a:lnTo>
                  <a:lnTo>
                    <a:pt x="7" y="4"/>
                  </a:lnTo>
                  <a:lnTo>
                    <a:pt x="9" y="4"/>
                  </a:lnTo>
                  <a:lnTo>
                    <a:pt x="9" y="4"/>
                  </a:lnTo>
                  <a:lnTo>
                    <a:pt x="11" y="4"/>
                  </a:lnTo>
                  <a:lnTo>
                    <a:pt x="11" y="4"/>
                  </a:lnTo>
                  <a:lnTo>
                    <a:pt x="12" y="4"/>
                  </a:lnTo>
                  <a:lnTo>
                    <a:pt x="12" y="4"/>
                  </a:lnTo>
                  <a:lnTo>
                    <a:pt x="12" y="4"/>
                  </a:lnTo>
                  <a:lnTo>
                    <a:pt x="12" y="4"/>
                  </a:lnTo>
                  <a:lnTo>
                    <a:pt x="14" y="4"/>
                  </a:lnTo>
                  <a:lnTo>
                    <a:pt x="14" y="4"/>
                  </a:lnTo>
                  <a:lnTo>
                    <a:pt x="16" y="2"/>
                  </a:lnTo>
                  <a:lnTo>
                    <a:pt x="16" y="2"/>
                  </a:lnTo>
                  <a:lnTo>
                    <a:pt x="21" y="0"/>
                  </a:lnTo>
                  <a:lnTo>
                    <a:pt x="21" y="0"/>
                  </a:lnTo>
                  <a:lnTo>
                    <a:pt x="21" y="0"/>
                  </a:lnTo>
                  <a:lnTo>
                    <a:pt x="23" y="0"/>
                  </a:lnTo>
                  <a:lnTo>
                    <a:pt x="24" y="0"/>
                  </a:lnTo>
                  <a:lnTo>
                    <a:pt x="24" y="0"/>
                  </a:lnTo>
                  <a:lnTo>
                    <a:pt x="28" y="2"/>
                  </a:lnTo>
                  <a:lnTo>
                    <a:pt x="28" y="2"/>
                  </a:lnTo>
                  <a:lnTo>
                    <a:pt x="29" y="4"/>
                  </a:lnTo>
                  <a:lnTo>
                    <a:pt x="29" y="6"/>
                  </a:lnTo>
                  <a:lnTo>
                    <a:pt x="29" y="6"/>
                  </a:lnTo>
                  <a:lnTo>
                    <a:pt x="29" y="6"/>
                  </a:lnTo>
                  <a:lnTo>
                    <a:pt x="28" y="7"/>
                  </a:lnTo>
                  <a:lnTo>
                    <a:pt x="28" y="7"/>
                  </a:lnTo>
                  <a:lnTo>
                    <a:pt x="28" y="9"/>
                  </a:lnTo>
                  <a:lnTo>
                    <a:pt x="28" y="9"/>
                  </a:lnTo>
                  <a:lnTo>
                    <a:pt x="24" y="9"/>
                  </a:lnTo>
                  <a:lnTo>
                    <a:pt x="24" y="9"/>
                  </a:lnTo>
                  <a:lnTo>
                    <a:pt x="21" y="11"/>
                  </a:lnTo>
                  <a:lnTo>
                    <a:pt x="19" y="11"/>
                  </a:lnTo>
                  <a:lnTo>
                    <a:pt x="19" y="11"/>
                  </a:lnTo>
                  <a:lnTo>
                    <a:pt x="17" y="12"/>
                  </a:lnTo>
                  <a:lnTo>
                    <a:pt x="17" y="12"/>
                  </a:lnTo>
                  <a:lnTo>
                    <a:pt x="14" y="12"/>
                  </a:lnTo>
                  <a:lnTo>
                    <a:pt x="14" y="12"/>
                  </a:lnTo>
                  <a:lnTo>
                    <a:pt x="12" y="12"/>
                  </a:lnTo>
                  <a:lnTo>
                    <a:pt x="12" y="12"/>
                  </a:lnTo>
                  <a:lnTo>
                    <a:pt x="11" y="12"/>
                  </a:lnTo>
                  <a:lnTo>
                    <a:pt x="11" y="12"/>
                  </a:lnTo>
                  <a:lnTo>
                    <a:pt x="9" y="12"/>
                  </a:lnTo>
                  <a:lnTo>
                    <a:pt x="9" y="12"/>
                  </a:lnTo>
                  <a:lnTo>
                    <a:pt x="6" y="12"/>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57" name="Freeform 642"/>
            <p:cNvSpPr>
              <a:spLocks/>
            </p:cNvSpPr>
            <p:nvPr/>
          </p:nvSpPr>
          <p:spPr bwMode="auto">
            <a:xfrm>
              <a:off x="2190750" y="1757698"/>
              <a:ext cx="46038" cy="19050"/>
            </a:xfrm>
            <a:custGeom>
              <a:avLst/>
              <a:gdLst>
                <a:gd name="T0" fmla="*/ 6 w 29"/>
                <a:gd name="T1" fmla="*/ 12 h 12"/>
                <a:gd name="T2" fmla="*/ 6 w 29"/>
                <a:gd name="T3" fmla="*/ 12 h 12"/>
                <a:gd name="T4" fmla="*/ 4 w 29"/>
                <a:gd name="T5" fmla="*/ 12 h 12"/>
                <a:gd name="T6" fmla="*/ 4 w 29"/>
                <a:gd name="T7" fmla="*/ 11 h 12"/>
                <a:gd name="T8" fmla="*/ 4 w 29"/>
                <a:gd name="T9" fmla="*/ 12 h 12"/>
                <a:gd name="T10" fmla="*/ 4 w 29"/>
                <a:gd name="T11" fmla="*/ 12 h 12"/>
                <a:gd name="T12" fmla="*/ 4 w 29"/>
                <a:gd name="T13" fmla="*/ 12 h 12"/>
                <a:gd name="T14" fmla="*/ 2 w 29"/>
                <a:gd name="T15" fmla="*/ 12 h 12"/>
                <a:gd name="T16" fmla="*/ 2 w 29"/>
                <a:gd name="T17" fmla="*/ 12 h 12"/>
                <a:gd name="T18" fmla="*/ 0 w 29"/>
                <a:gd name="T19" fmla="*/ 9 h 12"/>
                <a:gd name="T20" fmla="*/ 0 w 29"/>
                <a:gd name="T21" fmla="*/ 9 h 12"/>
                <a:gd name="T22" fmla="*/ 2 w 29"/>
                <a:gd name="T23" fmla="*/ 7 h 12"/>
                <a:gd name="T24" fmla="*/ 2 w 29"/>
                <a:gd name="T25" fmla="*/ 7 h 12"/>
                <a:gd name="T26" fmla="*/ 4 w 29"/>
                <a:gd name="T27" fmla="*/ 4 h 12"/>
                <a:gd name="T28" fmla="*/ 4 w 29"/>
                <a:gd name="T29" fmla="*/ 4 h 12"/>
                <a:gd name="T30" fmla="*/ 7 w 29"/>
                <a:gd name="T31" fmla="*/ 4 h 12"/>
                <a:gd name="T32" fmla="*/ 7 w 29"/>
                <a:gd name="T33" fmla="*/ 4 h 12"/>
                <a:gd name="T34" fmla="*/ 9 w 29"/>
                <a:gd name="T35" fmla="*/ 4 h 12"/>
                <a:gd name="T36" fmla="*/ 9 w 29"/>
                <a:gd name="T37" fmla="*/ 4 h 12"/>
                <a:gd name="T38" fmla="*/ 11 w 29"/>
                <a:gd name="T39" fmla="*/ 4 h 12"/>
                <a:gd name="T40" fmla="*/ 11 w 29"/>
                <a:gd name="T41" fmla="*/ 4 h 12"/>
                <a:gd name="T42" fmla="*/ 12 w 29"/>
                <a:gd name="T43" fmla="*/ 4 h 12"/>
                <a:gd name="T44" fmla="*/ 12 w 29"/>
                <a:gd name="T45" fmla="*/ 4 h 12"/>
                <a:gd name="T46" fmla="*/ 12 w 29"/>
                <a:gd name="T47" fmla="*/ 4 h 12"/>
                <a:gd name="T48" fmla="*/ 12 w 29"/>
                <a:gd name="T49" fmla="*/ 4 h 12"/>
                <a:gd name="T50" fmla="*/ 14 w 29"/>
                <a:gd name="T51" fmla="*/ 4 h 12"/>
                <a:gd name="T52" fmla="*/ 14 w 29"/>
                <a:gd name="T53" fmla="*/ 4 h 12"/>
                <a:gd name="T54" fmla="*/ 16 w 29"/>
                <a:gd name="T55" fmla="*/ 2 h 12"/>
                <a:gd name="T56" fmla="*/ 16 w 29"/>
                <a:gd name="T57" fmla="*/ 2 h 12"/>
                <a:gd name="T58" fmla="*/ 21 w 29"/>
                <a:gd name="T59" fmla="*/ 0 h 12"/>
                <a:gd name="T60" fmla="*/ 21 w 29"/>
                <a:gd name="T61" fmla="*/ 0 h 12"/>
                <a:gd name="T62" fmla="*/ 21 w 29"/>
                <a:gd name="T63" fmla="*/ 0 h 12"/>
                <a:gd name="T64" fmla="*/ 23 w 29"/>
                <a:gd name="T65" fmla="*/ 0 h 12"/>
                <a:gd name="T66" fmla="*/ 24 w 29"/>
                <a:gd name="T67" fmla="*/ 0 h 12"/>
                <a:gd name="T68" fmla="*/ 24 w 29"/>
                <a:gd name="T69" fmla="*/ 0 h 12"/>
                <a:gd name="T70" fmla="*/ 28 w 29"/>
                <a:gd name="T71" fmla="*/ 2 h 12"/>
                <a:gd name="T72" fmla="*/ 28 w 29"/>
                <a:gd name="T73" fmla="*/ 2 h 12"/>
                <a:gd name="T74" fmla="*/ 29 w 29"/>
                <a:gd name="T75" fmla="*/ 4 h 12"/>
                <a:gd name="T76" fmla="*/ 29 w 29"/>
                <a:gd name="T77" fmla="*/ 6 h 12"/>
                <a:gd name="T78" fmla="*/ 29 w 29"/>
                <a:gd name="T79" fmla="*/ 6 h 12"/>
                <a:gd name="T80" fmla="*/ 29 w 29"/>
                <a:gd name="T81" fmla="*/ 6 h 12"/>
                <a:gd name="T82" fmla="*/ 28 w 29"/>
                <a:gd name="T83" fmla="*/ 7 h 12"/>
                <a:gd name="T84" fmla="*/ 28 w 29"/>
                <a:gd name="T85" fmla="*/ 7 h 12"/>
                <a:gd name="T86" fmla="*/ 28 w 29"/>
                <a:gd name="T87" fmla="*/ 9 h 12"/>
                <a:gd name="T88" fmla="*/ 28 w 29"/>
                <a:gd name="T89" fmla="*/ 9 h 12"/>
                <a:gd name="T90" fmla="*/ 24 w 29"/>
                <a:gd name="T91" fmla="*/ 9 h 12"/>
                <a:gd name="T92" fmla="*/ 24 w 29"/>
                <a:gd name="T93" fmla="*/ 9 h 12"/>
                <a:gd name="T94" fmla="*/ 21 w 29"/>
                <a:gd name="T95" fmla="*/ 11 h 12"/>
                <a:gd name="T96" fmla="*/ 19 w 29"/>
                <a:gd name="T97" fmla="*/ 11 h 12"/>
                <a:gd name="T98" fmla="*/ 19 w 29"/>
                <a:gd name="T99" fmla="*/ 11 h 12"/>
                <a:gd name="T100" fmla="*/ 17 w 29"/>
                <a:gd name="T101" fmla="*/ 12 h 12"/>
                <a:gd name="T102" fmla="*/ 17 w 29"/>
                <a:gd name="T103" fmla="*/ 12 h 12"/>
                <a:gd name="T104" fmla="*/ 14 w 29"/>
                <a:gd name="T105" fmla="*/ 12 h 12"/>
                <a:gd name="T106" fmla="*/ 14 w 29"/>
                <a:gd name="T107" fmla="*/ 12 h 12"/>
                <a:gd name="T108" fmla="*/ 12 w 29"/>
                <a:gd name="T109" fmla="*/ 12 h 12"/>
                <a:gd name="T110" fmla="*/ 12 w 29"/>
                <a:gd name="T111" fmla="*/ 12 h 12"/>
                <a:gd name="T112" fmla="*/ 11 w 29"/>
                <a:gd name="T113" fmla="*/ 12 h 12"/>
                <a:gd name="T114" fmla="*/ 11 w 29"/>
                <a:gd name="T115" fmla="*/ 12 h 12"/>
                <a:gd name="T116" fmla="*/ 9 w 29"/>
                <a:gd name="T117" fmla="*/ 12 h 12"/>
                <a:gd name="T118" fmla="*/ 9 w 29"/>
                <a:gd name="T119" fmla="*/ 12 h 12"/>
                <a:gd name="T120" fmla="*/ 6 w 29"/>
                <a:gd name="T1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 h="12">
                  <a:moveTo>
                    <a:pt x="6" y="12"/>
                  </a:moveTo>
                  <a:lnTo>
                    <a:pt x="6" y="12"/>
                  </a:lnTo>
                  <a:lnTo>
                    <a:pt x="4" y="12"/>
                  </a:lnTo>
                  <a:lnTo>
                    <a:pt x="4" y="11"/>
                  </a:lnTo>
                  <a:lnTo>
                    <a:pt x="4" y="12"/>
                  </a:lnTo>
                  <a:lnTo>
                    <a:pt x="4" y="12"/>
                  </a:lnTo>
                  <a:lnTo>
                    <a:pt x="4" y="12"/>
                  </a:lnTo>
                  <a:lnTo>
                    <a:pt x="2" y="12"/>
                  </a:lnTo>
                  <a:lnTo>
                    <a:pt x="2" y="12"/>
                  </a:lnTo>
                  <a:lnTo>
                    <a:pt x="0" y="9"/>
                  </a:lnTo>
                  <a:lnTo>
                    <a:pt x="0" y="9"/>
                  </a:lnTo>
                  <a:lnTo>
                    <a:pt x="2" y="7"/>
                  </a:lnTo>
                  <a:lnTo>
                    <a:pt x="2" y="7"/>
                  </a:lnTo>
                  <a:lnTo>
                    <a:pt x="4" y="4"/>
                  </a:lnTo>
                  <a:lnTo>
                    <a:pt x="4" y="4"/>
                  </a:lnTo>
                  <a:lnTo>
                    <a:pt x="7" y="4"/>
                  </a:lnTo>
                  <a:lnTo>
                    <a:pt x="7" y="4"/>
                  </a:lnTo>
                  <a:lnTo>
                    <a:pt x="9" y="4"/>
                  </a:lnTo>
                  <a:lnTo>
                    <a:pt x="9" y="4"/>
                  </a:lnTo>
                  <a:lnTo>
                    <a:pt x="11" y="4"/>
                  </a:lnTo>
                  <a:lnTo>
                    <a:pt x="11" y="4"/>
                  </a:lnTo>
                  <a:lnTo>
                    <a:pt x="12" y="4"/>
                  </a:lnTo>
                  <a:lnTo>
                    <a:pt x="12" y="4"/>
                  </a:lnTo>
                  <a:lnTo>
                    <a:pt x="12" y="4"/>
                  </a:lnTo>
                  <a:lnTo>
                    <a:pt x="12" y="4"/>
                  </a:lnTo>
                  <a:lnTo>
                    <a:pt x="14" y="4"/>
                  </a:lnTo>
                  <a:lnTo>
                    <a:pt x="14" y="4"/>
                  </a:lnTo>
                  <a:lnTo>
                    <a:pt x="16" y="2"/>
                  </a:lnTo>
                  <a:lnTo>
                    <a:pt x="16" y="2"/>
                  </a:lnTo>
                  <a:lnTo>
                    <a:pt x="21" y="0"/>
                  </a:lnTo>
                  <a:lnTo>
                    <a:pt x="21" y="0"/>
                  </a:lnTo>
                  <a:lnTo>
                    <a:pt x="21" y="0"/>
                  </a:lnTo>
                  <a:lnTo>
                    <a:pt x="23" y="0"/>
                  </a:lnTo>
                  <a:lnTo>
                    <a:pt x="24" y="0"/>
                  </a:lnTo>
                  <a:lnTo>
                    <a:pt x="24" y="0"/>
                  </a:lnTo>
                  <a:lnTo>
                    <a:pt x="28" y="2"/>
                  </a:lnTo>
                  <a:lnTo>
                    <a:pt x="28" y="2"/>
                  </a:lnTo>
                  <a:lnTo>
                    <a:pt x="29" y="4"/>
                  </a:lnTo>
                  <a:lnTo>
                    <a:pt x="29" y="6"/>
                  </a:lnTo>
                  <a:lnTo>
                    <a:pt x="29" y="6"/>
                  </a:lnTo>
                  <a:lnTo>
                    <a:pt x="29" y="6"/>
                  </a:lnTo>
                  <a:lnTo>
                    <a:pt x="28" y="7"/>
                  </a:lnTo>
                  <a:lnTo>
                    <a:pt x="28" y="7"/>
                  </a:lnTo>
                  <a:lnTo>
                    <a:pt x="28" y="9"/>
                  </a:lnTo>
                  <a:lnTo>
                    <a:pt x="28" y="9"/>
                  </a:lnTo>
                  <a:lnTo>
                    <a:pt x="24" y="9"/>
                  </a:lnTo>
                  <a:lnTo>
                    <a:pt x="24" y="9"/>
                  </a:lnTo>
                  <a:lnTo>
                    <a:pt x="21" y="11"/>
                  </a:lnTo>
                  <a:lnTo>
                    <a:pt x="19" y="11"/>
                  </a:lnTo>
                  <a:lnTo>
                    <a:pt x="19" y="11"/>
                  </a:lnTo>
                  <a:lnTo>
                    <a:pt x="17" y="12"/>
                  </a:lnTo>
                  <a:lnTo>
                    <a:pt x="17" y="12"/>
                  </a:lnTo>
                  <a:lnTo>
                    <a:pt x="14" y="12"/>
                  </a:lnTo>
                  <a:lnTo>
                    <a:pt x="14" y="12"/>
                  </a:lnTo>
                  <a:lnTo>
                    <a:pt x="12" y="12"/>
                  </a:lnTo>
                  <a:lnTo>
                    <a:pt x="12" y="12"/>
                  </a:lnTo>
                  <a:lnTo>
                    <a:pt x="11" y="12"/>
                  </a:lnTo>
                  <a:lnTo>
                    <a:pt x="11" y="12"/>
                  </a:lnTo>
                  <a:lnTo>
                    <a:pt x="9" y="12"/>
                  </a:lnTo>
                  <a:lnTo>
                    <a:pt x="9" y="12"/>
                  </a:lnTo>
                  <a:lnTo>
                    <a:pt x="6" y="1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58" name="Freeform 643"/>
            <p:cNvSpPr>
              <a:spLocks/>
            </p:cNvSpPr>
            <p:nvPr/>
          </p:nvSpPr>
          <p:spPr bwMode="auto">
            <a:xfrm>
              <a:off x="2185988" y="1741824"/>
              <a:ext cx="38100" cy="22225"/>
            </a:xfrm>
            <a:custGeom>
              <a:avLst/>
              <a:gdLst>
                <a:gd name="T0" fmla="*/ 7 w 24"/>
                <a:gd name="T1" fmla="*/ 14 h 14"/>
                <a:gd name="T2" fmla="*/ 7 w 24"/>
                <a:gd name="T3" fmla="*/ 14 h 14"/>
                <a:gd name="T4" fmla="*/ 5 w 24"/>
                <a:gd name="T5" fmla="*/ 14 h 14"/>
                <a:gd name="T6" fmla="*/ 5 w 24"/>
                <a:gd name="T7" fmla="*/ 14 h 14"/>
                <a:gd name="T8" fmla="*/ 3 w 24"/>
                <a:gd name="T9" fmla="*/ 10 h 14"/>
                <a:gd name="T10" fmla="*/ 3 w 24"/>
                <a:gd name="T11" fmla="*/ 10 h 14"/>
                <a:gd name="T12" fmla="*/ 3 w 24"/>
                <a:gd name="T13" fmla="*/ 10 h 14"/>
                <a:gd name="T14" fmla="*/ 3 w 24"/>
                <a:gd name="T15" fmla="*/ 10 h 14"/>
                <a:gd name="T16" fmla="*/ 2 w 24"/>
                <a:gd name="T17" fmla="*/ 7 h 14"/>
                <a:gd name="T18" fmla="*/ 0 w 24"/>
                <a:gd name="T19" fmla="*/ 7 h 14"/>
                <a:gd name="T20" fmla="*/ 0 w 24"/>
                <a:gd name="T21" fmla="*/ 7 h 14"/>
                <a:gd name="T22" fmla="*/ 0 w 24"/>
                <a:gd name="T23" fmla="*/ 5 h 14"/>
                <a:gd name="T24" fmla="*/ 2 w 24"/>
                <a:gd name="T25" fmla="*/ 4 h 14"/>
                <a:gd name="T26" fmla="*/ 2 w 24"/>
                <a:gd name="T27" fmla="*/ 4 h 14"/>
                <a:gd name="T28" fmla="*/ 3 w 24"/>
                <a:gd name="T29" fmla="*/ 2 h 14"/>
                <a:gd name="T30" fmla="*/ 5 w 24"/>
                <a:gd name="T31" fmla="*/ 0 h 14"/>
                <a:gd name="T32" fmla="*/ 5 w 24"/>
                <a:gd name="T33" fmla="*/ 0 h 14"/>
                <a:gd name="T34" fmla="*/ 7 w 24"/>
                <a:gd name="T35" fmla="*/ 2 h 14"/>
                <a:gd name="T36" fmla="*/ 7 w 24"/>
                <a:gd name="T37" fmla="*/ 2 h 14"/>
                <a:gd name="T38" fmla="*/ 12 w 24"/>
                <a:gd name="T39" fmla="*/ 2 h 14"/>
                <a:gd name="T40" fmla="*/ 12 w 24"/>
                <a:gd name="T41" fmla="*/ 2 h 14"/>
                <a:gd name="T42" fmla="*/ 14 w 24"/>
                <a:gd name="T43" fmla="*/ 2 h 14"/>
                <a:gd name="T44" fmla="*/ 15 w 24"/>
                <a:gd name="T45" fmla="*/ 4 h 14"/>
                <a:gd name="T46" fmla="*/ 15 w 24"/>
                <a:gd name="T47" fmla="*/ 4 h 14"/>
                <a:gd name="T48" fmla="*/ 15 w 24"/>
                <a:gd name="T49" fmla="*/ 5 h 14"/>
                <a:gd name="T50" fmla="*/ 15 w 24"/>
                <a:gd name="T51" fmla="*/ 5 h 14"/>
                <a:gd name="T52" fmla="*/ 17 w 24"/>
                <a:gd name="T53" fmla="*/ 5 h 14"/>
                <a:gd name="T54" fmla="*/ 19 w 24"/>
                <a:gd name="T55" fmla="*/ 5 h 14"/>
                <a:gd name="T56" fmla="*/ 19 w 24"/>
                <a:gd name="T57" fmla="*/ 5 h 14"/>
                <a:gd name="T58" fmla="*/ 22 w 24"/>
                <a:gd name="T59" fmla="*/ 5 h 14"/>
                <a:gd name="T60" fmla="*/ 22 w 24"/>
                <a:gd name="T61" fmla="*/ 5 h 14"/>
                <a:gd name="T62" fmla="*/ 24 w 24"/>
                <a:gd name="T63" fmla="*/ 9 h 14"/>
                <a:gd name="T64" fmla="*/ 24 w 24"/>
                <a:gd name="T65" fmla="*/ 9 h 14"/>
                <a:gd name="T66" fmla="*/ 22 w 24"/>
                <a:gd name="T67" fmla="*/ 10 h 14"/>
                <a:gd name="T68" fmla="*/ 20 w 24"/>
                <a:gd name="T69" fmla="*/ 12 h 14"/>
                <a:gd name="T70" fmla="*/ 20 w 24"/>
                <a:gd name="T71" fmla="*/ 12 h 14"/>
                <a:gd name="T72" fmla="*/ 17 w 24"/>
                <a:gd name="T73" fmla="*/ 14 h 14"/>
                <a:gd name="T74" fmla="*/ 17 w 24"/>
                <a:gd name="T75" fmla="*/ 14 h 14"/>
                <a:gd name="T76" fmla="*/ 14 w 24"/>
                <a:gd name="T77" fmla="*/ 14 h 14"/>
                <a:gd name="T78" fmla="*/ 14 w 24"/>
                <a:gd name="T79" fmla="*/ 14 h 14"/>
                <a:gd name="T80" fmla="*/ 10 w 24"/>
                <a:gd name="T81" fmla="*/ 14 h 14"/>
                <a:gd name="T82" fmla="*/ 7 w 24"/>
                <a:gd name="T8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14">
                  <a:moveTo>
                    <a:pt x="7" y="14"/>
                  </a:moveTo>
                  <a:lnTo>
                    <a:pt x="7" y="14"/>
                  </a:lnTo>
                  <a:lnTo>
                    <a:pt x="5" y="14"/>
                  </a:lnTo>
                  <a:lnTo>
                    <a:pt x="5" y="14"/>
                  </a:lnTo>
                  <a:lnTo>
                    <a:pt x="3" y="10"/>
                  </a:lnTo>
                  <a:lnTo>
                    <a:pt x="3" y="10"/>
                  </a:lnTo>
                  <a:lnTo>
                    <a:pt x="3" y="10"/>
                  </a:lnTo>
                  <a:lnTo>
                    <a:pt x="3" y="10"/>
                  </a:lnTo>
                  <a:lnTo>
                    <a:pt x="2" y="7"/>
                  </a:lnTo>
                  <a:lnTo>
                    <a:pt x="0" y="7"/>
                  </a:lnTo>
                  <a:lnTo>
                    <a:pt x="0" y="7"/>
                  </a:lnTo>
                  <a:lnTo>
                    <a:pt x="0" y="5"/>
                  </a:lnTo>
                  <a:lnTo>
                    <a:pt x="2" y="4"/>
                  </a:lnTo>
                  <a:lnTo>
                    <a:pt x="2" y="4"/>
                  </a:lnTo>
                  <a:lnTo>
                    <a:pt x="3" y="2"/>
                  </a:lnTo>
                  <a:lnTo>
                    <a:pt x="5" y="0"/>
                  </a:lnTo>
                  <a:lnTo>
                    <a:pt x="5" y="0"/>
                  </a:lnTo>
                  <a:lnTo>
                    <a:pt x="7" y="2"/>
                  </a:lnTo>
                  <a:lnTo>
                    <a:pt x="7" y="2"/>
                  </a:lnTo>
                  <a:lnTo>
                    <a:pt x="12" y="2"/>
                  </a:lnTo>
                  <a:lnTo>
                    <a:pt x="12" y="2"/>
                  </a:lnTo>
                  <a:lnTo>
                    <a:pt x="14" y="2"/>
                  </a:lnTo>
                  <a:lnTo>
                    <a:pt x="15" y="4"/>
                  </a:lnTo>
                  <a:lnTo>
                    <a:pt x="15" y="4"/>
                  </a:lnTo>
                  <a:lnTo>
                    <a:pt x="15" y="5"/>
                  </a:lnTo>
                  <a:lnTo>
                    <a:pt x="15" y="5"/>
                  </a:lnTo>
                  <a:lnTo>
                    <a:pt x="17" y="5"/>
                  </a:lnTo>
                  <a:lnTo>
                    <a:pt x="19" y="5"/>
                  </a:lnTo>
                  <a:lnTo>
                    <a:pt x="19" y="5"/>
                  </a:lnTo>
                  <a:lnTo>
                    <a:pt x="22" y="5"/>
                  </a:lnTo>
                  <a:lnTo>
                    <a:pt x="22" y="5"/>
                  </a:lnTo>
                  <a:lnTo>
                    <a:pt x="24" y="9"/>
                  </a:lnTo>
                  <a:lnTo>
                    <a:pt x="24" y="9"/>
                  </a:lnTo>
                  <a:lnTo>
                    <a:pt x="22" y="10"/>
                  </a:lnTo>
                  <a:lnTo>
                    <a:pt x="20" y="12"/>
                  </a:lnTo>
                  <a:lnTo>
                    <a:pt x="20" y="12"/>
                  </a:lnTo>
                  <a:lnTo>
                    <a:pt x="17" y="14"/>
                  </a:lnTo>
                  <a:lnTo>
                    <a:pt x="17" y="14"/>
                  </a:lnTo>
                  <a:lnTo>
                    <a:pt x="14" y="14"/>
                  </a:lnTo>
                  <a:lnTo>
                    <a:pt x="14" y="14"/>
                  </a:lnTo>
                  <a:lnTo>
                    <a:pt x="10" y="14"/>
                  </a:lnTo>
                  <a:lnTo>
                    <a:pt x="7"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59" name="Freeform 644"/>
            <p:cNvSpPr>
              <a:spLocks/>
            </p:cNvSpPr>
            <p:nvPr/>
          </p:nvSpPr>
          <p:spPr bwMode="auto">
            <a:xfrm>
              <a:off x="2373314" y="1722773"/>
              <a:ext cx="415925" cy="133350"/>
            </a:xfrm>
            <a:custGeom>
              <a:avLst/>
              <a:gdLst>
                <a:gd name="T0" fmla="*/ 142 w 262"/>
                <a:gd name="T1" fmla="*/ 81 h 84"/>
                <a:gd name="T2" fmla="*/ 132 w 262"/>
                <a:gd name="T3" fmla="*/ 83 h 84"/>
                <a:gd name="T4" fmla="*/ 123 w 262"/>
                <a:gd name="T5" fmla="*/ 79 h 84"/>
                <a:gd name="T6" fmla="*/ 121 w 262"/>
                <a:gd name="T7" fmla="*/ 74 h 84"/>
                <a:gd name="T8" fmla="*/ 115 w 262"/>
                <a:gd name="T9" fmla="*/ 81 h 84"/>
                <a:gd name="T10" fmla="*/ 94 w 262"/>
                <a:gd name="T11" fmla="*/ 79 h 84"/>
                <a:gd name="T12" fmla="*/ 86 w 262"/>
                <a:gd name="T13" fmla="*/ 74 h 84"/>
                <a:gd name="T14" fmla="*/ 80 w 262"/>
                <a:gd name="T15" fmla="*/ 77 h 84"/>
                <a:gd name="T16" fmla="*/ 70 w 262"/>
                <a:gd name="T17" fmla="*/ 69 h 84"/>
                <a:gd name="T18" fmla="*/ 70 w 262"/>
                <a:gd name="T19" fmla="*/ 62 h 84"/>
                <a:gd name="T20" fmla="*/ 68 w 262"/>
                <a:gd name="T21" fmla="*/ 50 h 84"/>
                <a:gd name="T22" fmla="*/ 70 w 262"/>
                <a:gd name="T23" fmla="*/ 41 h 84"/>
                <a:gd name="T24" fmla="*/ 60 w 262"/>
                <a:gd name="T25" fmla="*/ 34 h 84"/>
                <a:gd name="T26" fmla="*/ 60 w 262"/>
                <a:gd name="T27" fmla="*/ 28 h 84"/>
                <a:gd name="T28" fmla="*/ 51 w 262"/>
                <a:gd name="T29" fmla="*/ 26 h 84"/>
                <a:gd name="T30" fmla="*/ 33 w 262"/>
                <a:gd name="T31" fmla="*/ 28 h 84"/>
                <a:gd name="T32" fmla="*/ 26 w 262"/>
                <a:gd name="T33" fmla="*/ 24 h 84"/>
                <a:gd name="T34" fmla="*/ 15 w 262"/>
                <a:gd name="T35" fmla="*/ 22 h 84"/>
                <a:gd name="T36" fmla="*/ 10 w 262"/>
                <a:gd name="T37" fmla="*/ 19 h 84"/>
                <a:gd name="T38" fmla="*/ 3 w 262"/>
                <a:gd name="T39" fmla="*/ 9 h 84"/>
                <a:gd name="T40" fmla="*/ 0 w 262"/>
                <a:gd name="T41" fmla="*/ 7 h 84"/>
                <a:gd name="T42" fmla="*/ 12 w 262"/>
                <a:gd name="T43" fmla="*/ 0 h 84"/>
                <a:gd name="T44" fmla="*/ 31 w 262"/>
                <a:gd name="T45" fmla="*/ 4 h 84"/>
                <a:gd name="T46" fmla="*/ 50 w 262"/>
                <a:gd name="T47" fmla="*/ 9 h 84"/>
                <a:gd name="T48" fmla="*/ 53 w 262"/>
                <a:gd name="T49" fmla="*/ 17 h 84"/>
                <a:gd name="T50" fmla="*/ 62 w 262"/>
                <a:gd name="T51" fmla="*/ 14 h 84"/>
                <a:gd name="T52" fmla="*/ 84 w 262"/>
                <a:gd name="T53" fmla="*/ 14 h 84"/>
                <a:gd name="T54" fmla="*/ 92 w 262"/>
                <a:gd name="T55" fmla="*/ 21 h 84"/>
                <a:gd name="T56" fmla="*/ 110 w 262"/>
                <a:gd name="T57" fmla="*/ 24 h 84"/>
                <a:gd name="T58" fmla="*/ 103 w 262"/>
                <a:gd name="T59" fmla="*/ 31 h 84"/>
                <a:gd name="T60" fmla="*/ 84 w 262"/>
                <a:gd name="T61" fmla="*/ 29 h 84"/>
                <a:gd name="T62" fmla="*/ 89 w 262"/>
                <a:gd name="T63" fmla="*/ 34 h 84"/>
                <a:gd name="T64" fmla="*/ 103 w 262"/>
                <a:gd name="T65" fmla="*/ 34 h 84"/>
                <a:gd name="T66" fmla="*/ 111 w 262"/>
                <a:gd name="T67" fmla="*/ 38 h 84"/>
                <a:gd name="T68" fmla="*/ 116 w 262"/>
                <a:gd name="T69" fmla="*/ 50 h 84"/>
                <a:gd name="T70" fmla="*/ 120 w 262"/>
                <a:gd name="T71" fmla="*/ 46 h 84"/>
                <a:gd name="T72" fmla="*/ 130 w 262"/>
                <a:gd name="T73" fmla="*/ 48 h 84"/>
                <a:gd name="T74" fmla="*/ 139 w 262"/>
                <a:gd name="T75" fmla="*/ 48 h 84"/>
                <a:gd name="T76" fmla="*/ 149 w 262"/>
                <a:gd name="T77" fmla="*/ 48 h 84"/>
                <a:gd name="T78" fmla="*/ 157 w 262"/>
                <a:gd name="T79" fmla="*/ 52 h 84"/>
                <a:gd name="T80" fmla="*/ 163 w 262"/>
                <a:gd name="T81" fmla="*/ 52 h 84"/>
                <a:gd name="T82" fmla="*/ 166 w 262"/>
                <a:gd name="T83" fmla="*/ 46 h 84"/>
                <a:gd name="T84" fmla="*/ 175 w 262"/>
                <a:gd name="T85" fmla="*/ 45 h 84"/>
                <a:gd name="T86" fmla="*/ 181 w 262"/>
                <a:gd name="T87" fmla="*/ 43 h 84"/>
                <a:gd name="T88" fmla="*/ 186 w 262"/>
                <a:gd name="T89" fmla="*/ 41 h 84"/>
                <a:gd name="T90" fmla="*/ 204 w 262"/>
                <a:gd name="T91" fmla="*/ 41 h 84"/>
                <a:gd name="T92" fmla="*/ 236 w 262"/>
                <a:gd name="T93" fmla="*/ 41 h 84"/>
                <a:gd name="T94" fmla="*/ 248 w 262"/>
                <a:gd name="T95" fmla="*/ 45 h 84"/>
                <a:gd name="T96" fmla="*/ 260 w 262"/>
                <a:gd name="T97" fmla="*/ 53 h 84"/>
                <a:gd name="T98" fmla="*/ 252 w 262"/>
                <a:gd name="T99" fmla="*/ 64 h 84"/>
                <a:gd name="T100" fmla="*/ 257 w 262"/>
                <a:gd name="T101" fmla="*/ 71 h 84"/>
                <a:gd name="T102" fmla="*/ 250 w 262"/>
                <a:gd name="T103" fmla="*/ 77 h 84"/>
                <a:gd name="T104" fmla="*/ 240 w 262"/>
                <a:gd name="T105" fmla="*/ 79 h 84"/>
                <a:gd name="T106" fmla="*/ 222 w 262"/>
                <a:gd name="T107" fmla="*/ 81 h 84"/>
                <a:gd name="T108" fmla="*/ 209 w 262"/>
                <a:gd name="T109" fmla="*/ 79 h 84"/>
                <a:gd name="T110" fmla="*/ 204 w 262"/>
                <a:gd name="T111" fmla="*/ 74 h 84"/>
                <a:gd name="T112" fmla="*/ 195 w 262"/>
                <a:gd name="T113" fmla="*/ 81 h 84"/>
                <a:gd name="T114" fmla="*/ 180 w 262"/>
                <a:gd name="T115" fmla="*/ 81 h 84"/>
                <a:gd name="T116" fmla="*/ 173 w 262"/>
                <a:gd name="T117" fmla="*/ 81 h 84"/>
                <a:gd name="T118" fmla="*/ 161 w 262"/>
                <a:gd name="T119" fmla="*/ 83 h 84"/>
                <a:gd name="T120" fmla="*/ 154 w 262"/>
                <a:gd name="T121" fmla="*/ 8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2" h="84">
                  <a:moveTo>
                    <a:pt x="147" y="84"/>
                  </a:moveTo>
                  <a:lnTo>
                    <a:pt x="147" y="84"/>
                  </a:lnTo>
                  <a:lnTo>
                    <a:pt x="145" y="83"/>
                  </a:lnTo>
                  <a:lnTo>
                    <a:pt x="145" y="83"/>
                  </a:lnTo>
                  <a:lnTo>
                    <a:pt x="145" y="83"/>
                  </a:lnTo>
                  <a:lnTo>
                    <a:pt x="144" y="83"/>
                  </a:lnTo>
                  <a:lnTo>
                    <a:pt x="144" y="83"/>
                  </a:lnTo>
                  <a:lnTo>
                    <a:pt x="142" y="83"/>
                  </a:lnTo>
                  <a:lnTo>
                    <a:pt x="142" y="83"/>
                  </a:lnTo>
                  <a:lnTo>
                    <a:pt x="142" y="81"/>
                  </a:lnTo>
                  <a:lnTo>
                    <a:pt x="142" y="81"/>
                  </a:lnTo>
                  <a:lnTo>
                    <a:pt x="140" y="83"/>
                  </a:lnTo>
                  <a:lnTo>
                    <a:pt x="140" y="83"/>
                  </a:lnTo>
                  <a:lnTo>
                    <a:pt x="139" y="83"/>
                  </a:lnTo>
                  <a:lnTo>
                    <a:pt x="139" y="83"/>
                  </a:lnTo>
                  <a:lnTo>
                    <a:pt x="137" y="83"/>
                  </a:lnTo>
                  <a:lnTo>
                    <a:pt x="137" y="83"/>
                  </a:lnTo>
                  <a:lnTo>
                    <a:pt x="135" y="83"/>
                  </a:lnTo>
                  <a:lnTo>
                    <a:pt x="135" y="83"/>
                  </a:lnTo>
                  <a:lnTo>
                    <a:pt x="135" y="83"/>
                  </a:lnTo>
                  <a:lnTo>
                    <a:pt x="132" y="83"/>
                  </a:lnTo>
                  <a:lnTo>
                    <a:pt x="132" y="83"/>
                  </a:lnTo>
                  <a:lnTo>
                    <a:pt x="130" y="81"/>
                  </a:lnTo>
                  <a:lnTo>
                    <a:pt x="130" y="81"/>
                  </a:lnTo>
                  <a:lnTo>
                    <a:pt x="128" y="81"/>
                  </a:lnTo>
                  <a:lnTo>
                    <a:pt x="128" y="81"/>
                  </a:lnTo>
                  <a:lnTo>
                    <a:pt x="128" y="81"/>
                  </a:lnTo>
                  <a:lnTo>
                    <a:pt x="128" y="81"/>
                  </a:lnTo>
                  <a:lnTo>
                    <a:pt x="127" y="81"/>
                  </a:lnTo>
                  <a:lnTo>
                    <a:pt x="127" y="81"/>
                  </a:lnTo>
                  <a:lnTo>
                    <a:pt x="125" y="81"/>
                  </a:lnTo>
                  <a:lnTo>
                    <a:pt x="125" y="81"/>
                  </a:lnTo>
                  <a:lnTo>
                    <a:pt x="123" y="79"/>
                  </a:lnTo>
                  <a:lnTo>
                    <a:pt x="125" y="77"/>
                  </a:lnTo>
                  <a:lnTo>
                    <a:pt x="125" y="77"/>
                  </a:lnTo>
                  <a:lnTo>
                    <a:pt x="125" y="72"/>
                  </a:lnTo>
                  <a:lnTo>
                    <a:pt x="125" y="72"/>
                  </a:lnTo>
                  <a:lnTo>
                    <a:pt x="125" y="71"/>
                  </a:lnTo>
                  <a:lnTo>
                    <a:pt x="125" y="71"/>
                  </a:lnTo>
                  <a:lnTo>
                    <a:pt x="125" y="71"/>
                  </a:lnTo>
                  <a:lnTo>
                    <a:pt x="125" y="71"/>
                  </a:lnTo>
                  <a:lnTo>
                    <a:pt x="123" y="71"/>
                  </a:lnTo>
                  <a:lnTo>
                    <a:pt x="123" y="71"/>
                  </a:lnTo>
                  <a:lnTo>
                    <a:pt x="121" y="74"/>
                  </a:lnTo>
                  <a:lnTo>
                    <a:pt x="121" y="74"/>
                  </a:lnTo>
                  <a:lnTo>
                    <a:pt x="118" y="74"/>
                  </a:lnTo>
                  <a:lnTo>
                    <a:pt x="118" y="74"/>
                  </a:lnTo>
                  <a:lnTo>
                    <a:pt x="118" y="74"/>
                  </a:lnTo>
                  <a:lnTo>
                    <a:pt x="118" y="74"/>
                  </a:lnTo>
                  <a:lnTo>
                    <a:pt x="118" y="76"/>
                  </a:lnTo>
                  <a:lnTo>
                    <a:pt x="118" y="76"/>
                  </a:lnTo>
                  <a:lnTo>
                    <a:pt x="118" y="76"/>
                  </a:lnTo>
                  <a:lnTo>
                    <a:pt x="118" y="76"/>
                  </a:lnTo>
                  <a:lnTo>
                    <a:pt x="116" y="79"/>
                  </a:lnTo>
                  <a:lnTo>
                    <a:pt x="115" y="81"/>
                  </a:lnTo>
                  <a:lnTo>
                    <a:pt x="115" y="81"/>
                  </a:lnTo>
                  <a:lnTo>
                    <a:pt x="113" y="81"/>
                  </a:lnTo>
                  <a:lnTo>
                    <a:pt x="113" y="81"/>
                  </a:lnTo>
                  <a:lnTo>
                    <a:pt x="110" y="81"/>
                  </a:lnTo>
                  <a:lnTo>
                    <a:pt x="110" y="81"/>
                  </a:lnTo>
                  <a:lnTo>
                    <a:pt x="108" y="79"/>
                  </a:lnTo>
                  <a:lnTo>
                    <a:pt x="108" y="79"/>
                  </a:lnTo>
                  <a:lnTo>
                    <a:pt x="106" y="79"/>
                  </a:lnTo>
                  <a:lnTo>
                    <a:pt x="101" y="79"/>
                  </a:lnTo>
                  <a:lnTo>
                    <a:pt x="101" y="79"/>
                  </a:lnTo>
                  <a:lnTo>
                    <a:pt x="94" y="79"/>
                  </a:lnTo>
                  <a:lnTo>
                    <a:pt x="94" y="79"/>
                  </a:lnTo>
                  <a:lnTo>
                    <a:pt x="91" y="77"/>
                  </a:lnTo>
                  <a:lnTo>
                    <a:pt x="91" y="77"/>
                  </a:lnTo>
                  <a:lnTo>
                    <a:pt x="89" y="76"/>
                  </a:lnTo>
                  <a:lnTo>
                    <a:pt x="89" y="76"/>
                  </a:lnTo>
                  <a:lnTo>
                    <a:pt x="89" y="72"/>
                  </a:lnTo>
                  <a:lnTo>
                    <a:pt x="89" y="72"/>
                  </a:lnTo>
                  <a:lnTo>
                    <a:pt x="89" y="72"/>
                  </a:lnTo>
                  <a:lnTo>
                    <a:pt x="87" y="74"/>
                  </a:lnTo>
                  <a:lnTo>
                    <a:pt x="87" y="74"/>
                  </a:lnTo>
                  <a:lnTo>
                    <a:pt x="86" y="74"/>
                  </a:lnTo>
                  <a:lnTo>
                    <a:pt x="86" y="74"/>
                  </a:lnTo>
                  <a:lnTo>
                    <a:pt x="86" y="76"/>
                  </a:lnTo>
                  <a:lnTo>
                    <a:pt x="86" y="76"/>
                  </a:lnTo>
                  <a:lnTo>
                    <a:pt x="84" y="76"/>
                  </a:lnTo>
                  <a:lnTo>
                    <a:pt x="84" y="76"/>
                  </a:lnTo>
                  <a:lnTo>
                    <a:pt x="84" y="76"/>
                  </a:lnTo>
                  <a:lnTo>
                    <a:pt x="84" y="76"/>
                  </a:lnTo>
                  <a:lnTo>
                    <a:pt x="84" y="77"/>
                  </a:lnTo>
                  <a:lnTo>
                    <a:pt x="84" y="77"/>
                  </a:lnTo>
                  <a:lnTo>
                    <a:pt x="80" y="77"/>
                  </a:lnTo>
                  <a:lnTo>
                    <a:pt x="80" y="77"/>
                  </a:lnTo>
                  <a:lnTo>
                    <a:pt x="80" y="77"/>
                  </a:lnTo>
                  <a:lnTo>
                    <a:pt x="80" y="77"/>
                  </a:lnTo>
                  <a:lnTo>
                    <a:pt x="77" y="76"/>
                  </a:lnTo>
                  <a:lnTo>
                    <a:pt x="77" y="76"/>
                  </a:lnTo>
                  <a:lnTo>
                    <a:pt x="77" y="76"/>
                  </a:lnTo>
                  <a:lnTo>
                    <a:pt x="75" y="76"/>
                  </a:lnTo>
                  <a:lnTo>
                    <a:pt x="75" y="76"/>
                  </a:lnTo>
                  <a:lnTo>
                    <a:pt x="72" y="74"/>
                  </a:lnTo>
                  <a:lnTo>
                    <a:pt x="72" y="72"/>
                  </a:lnTo>
                  <a:lnTo>
                    <a:pt x="72" y="71"/>
                  </a:lnTo>
                  <a:lnTo>
                    <a:pt x="70" y="69"/>
                  </a:lnTo>
                  <a:lnTo>
                    <a:pt x="70" y="69"/>
                  </a:lnTo>
                  <a:lnTo>
                    <a:pt x="70" y="67"/>
                  </a:lnTo>
                  <a:lnTo>
                    <a:pt x="70" y="67"/>
                  </a:lnTo>
                  <a:lnTo>
                    <a:pt x="70" y="65"/>
                  </a:lnTo>
                  <a:lnTo>
                    <a:pt x="70" y="64"/>
                  </a:lnTo>
                  <a:lnTo>
                    <a:pt x="70" y="64"/>
                  </a:lnTo>
                  <a:lnTo>
                    <a:pt x="72" y="62"/>
                  </a:lnTo>
                  <a:lnTo>
                    <a:pt x="72" y="62"/>
                  </a:lnTo>
                  <a:lnTo>
                    <a:pt x="72" y="62"/>
                  </a:lnTo>
                  <a:lnTo>
                    <a:pt x="72" y="62"/>
                  </a:lnTo>
                  <a:lnTo>
                    <a:pt x="70" y="62"/>
                  </a:lnTo>
                  <a:lnTo>
                    <a:pt x="68" y="62"/>
                  </a:lnTo>
                  <a:lnTo>
                    <a:pt x="68" y="62"/>
                  </a:lnTo>
                  <a:lnTo>
                    <a:pt x="68" y="60"/>
                  </a:lnTo>
                  <a:lnTo>
                    <a:pt x="68" y="60"/>
                  </a:lnTo>
                  <a:lnTo>
                    <a:pt x="67" y="59"/>
                  </a:lnTo>
                  <a:lnTo>
                    <a:pt x="67" y="57"/>
                  </a:lnTo>
                  <a:lnTo>
                    <a:pt x="67" y="57"/>
                  </a:lnTo>
                  <a:lnTo>
                    <a:pt x="67" y="57"/>
                  </a:lnTo>
                  <a:lnTo>
                    <a:pt x="67" y="52"/>
                  </a:lnTo>
                  <a:lnTo>
                    <a:pt x="67" y="52"/>
                  </a:lnTo>
                  <a:lnTo>
                    <a:pt x="68" y="50"/>
                  </a:lnTo>
                  <a:lnTo>
                    <a:pt x="70" y="48"/>
                  </a:lnTo>
                  <a:lnTo>
                    <a:pt x="70" y="48"/>
                  </a:lnTo>
                  <a:lnTo>
                    <a:pt x="72" y="48"/>
                  </a:lnTo>
                  <a:lnTo>
                    <a:pt x="72" y="46"/>
                  </a:lnTo>
                  <a:lnTo>
                    <a:pt x="72" y="46"/>
                  </a:lnTo>
                  <a:lnTo>
                    <a:pt x="70" y="45"/>
                  </a:lnTo>
                  <a:lnTo>
                    <a:pt x="70" y="45"/>
                  </a:lnTo>
                  <a:lnTo>
                    <a:pt x="70" y="43"/>
                  </a:lnTo>
                  <a:lnTo>
                    <a:pt x="70" y="43"/>
                  </a:lnTo>
                  <a:lnTo>
                    <a:pt x="70" y="43"/>
                  </a:lnTo>
                  <a:lnTo>
                    <a:pt x="70" y="41"/>
                  </a:lnTo>
                  <a:lnTo>
                    <a:pt x="70" y="41"/>
                  </a:lnTo>
                  <a:lnTo>
                    <a:pt x="68" y="40"/>
                  </a:lnTo>
                  <a:lnTo>
                    <a:pt x="68" y="40"/>
                  </a:lnTo>
                  <a:lnTo>
                    <a:pt x="67" y="40"/>
                  </a:lnTo>
                  <a:lnTo>
                    <a:pt x="67" y="40"/>
                  </a:lnTo>
                  <a:lnTo>
                    <a:pt x="63" y="38"/>
                  </a:lnTo>
                  <a:lnTo>
                    <a:pt x="63" y="38"/>
                  </a:lnTo>
                  <a:lnTo>
                    <a:pt x="63" y="36"/>
                  </a:lnTo>
                  <a:lnTo>
                    <a:pt x="63" y="36"/>
                  </a:lnTo>
                  <a:lnTo>
                    <a:pt x="60" y="34"/>
                  </a:lnTo>
                  <a:lnTo>
                    <a:pt x="60" y="34"/>
                  </a:lnTo>
                  <a:lnTo>
                    <a:pt x="60" y="33"/>
                  </a:lnTo>
                  <a:lnTo>
                    <a:pt x="60" y="33"/>
                  </a:lnTo>
                  <a:lnTo>
                    <a:pt x="60" y="29"/>
                  </a:lnTo>
                  <a:lnTo>
                    <a:pt x="60" y="29"/>
                  </a:lnTo>
                  <a:lnTo>
                    <a:pt x="60" y="29"/>
                  </a:lnTo>
                  <a:lnTo>
                    <a:pt x="60" y="29"/>
                  </a:lnTo>
                  <a:lnTo>
                    <a:pt x="60" y="29"/>
                  </a:lnTo>
                  <a:lnTo>
                    <a:pt x="60" y="29"/>
                  </a:lnTo>
                  <a:lnTo>
                    <a:pt x="60" y="29"/>
                  </a:lnTo>
                  <a:lnTo>
                    <a:pt x="60" y="29"/>
                  </a:lnTo>
                  <a:lnTo>
                    <a:pt x="60" y="28"/>
                  </a:lnTo>
                  <a:lnTo>
                    <a:pt x="60" y="28"/>
                  </a:lnTo>
                  <a:lnTo>
                    <a:pt x="58" y="28"/>
                  </a:lnTo>
                  <a:lnTo>
                    <a:pt x="58" y="28"/>
                  </a:lnTo>
                  <a:lnTo>
                    <a:pt x="56" y="28"/>
                  </a:lnTo>
                  <a:lnTo>
                    <a:pt x="56" y="28"/>
                  </a:lnTo>
                  <a:lnTo>
                    <a:pt x="55" y="26"/>
                  </a:lnTo>
                  <a:lnTo>
                    <a:pt x="55" y="26"/>
                  </a:lnTo>
                  <a:lnTo>
                    <a:pt x="53" y="26"/>
                  </a:lnTo>
                  <a:lnTo>
                    <a:pt x="53" y="26"/>
                  </a:lnTo>
                  <a:lnTo>
                    <a:pt x="53" y="26"/>
                  </a:lnTo>
                  <a:lnTo>
                    <a:pt x="51" y="26"/>
                  </a:lnTo>
                  <a:lnTo>
                    <a:pt x="51" y="26"/>
                  </a:lnTo>
                  <a:lnTo>
                    <a:pt x="50" y="28"/>
                  </a:lnTo>
                  <a:lnTo>
                    <a:pt x="50" y="28"/>
                  </a:lnTo>
                  <a:lnTo>
                    <a:pt x="46" y="28"/>
                  </a:lnTo>
                  <a:lnTo>
                    <a:pt x="39" y="28"/>
                  </a:lnTo>
                  <a:lnTo>
                    <a:pt x="39" y="28"/>
                  </a:lnTo>
                  <a:lnTo>
                    <a:pt x="36" y="28"/>
                  </a:lnTo>
                  <a:lnTo>
                    <a:pt x="36" y="28"/>
                  </a:lnTo>
                  <a:lnTo>
                    <a:pt x="34" y="28"/>
                  </a:lnTo>
                  <a:lnTo>
                    <a:pt x="34" y="28"/>
                  </a:lnTo>
                  <a:lnTo>
                    <a:pt x="33" y="28"/>
                  </a:lnTo>
                  <a:lnTo>
                    <a:pt x="33" y="28"/>
                  </a:lnTo>
                  <a:lnTo>
                    <a:pt x="29" y="28"/>
                  </a:lnTo>
                  <a:lnTo>
                    <a:pt x="27" y="28"/>
                  </a:lnTo>
                  <a:lnTo>
                    <a:pt x="27" y="28"/>
                  </a:lnTo>
                  <a:lnTo>
                    <a:pt x="27" y="28"/>
                  </a:lnTo>
                  <a:lnTo>
                    <a:pt x="27" y="28"/>
                  </a:lnTo>
                  <a:lnTo>
                    <a:pt x="26" y="28"/>
                  </a:lnTo>
                  <a:lnTo>
                    <a:pt x="24" y="28"/>
                  </a:lnTo>
                  <a:lnTo>
                    <a:pt x="24" y="26"/>
                  </a:lnTo>
                  <a:lnTo>
                    <a:pt x="24" y="26"/>
                  </a:lnTo>
                  <a:lnTo>
                    <a:pt x="26" y="24"/>
                  </a:lnTo>
                  <a:lnTo>
                    <a:pt x="26" y="24"/>
                  </a:lnTo>
                  <a:lnTo>
                    <a:pt x="24" y="24"/>
                  </a:lnTo>
                  <a:lnTo>
                    <a:pt x="24" y="24"/>
                  </a:lnTo>
                  <a:lnTo>
                    <a:pt x="24" y="22"/>
                  </a:lnTo>
                  <a:lnTo>
                    <a:pt x="24" y="22"/>
                  </a:lnTo>
                  <a:lnTo>
                    <a:pt x="24" y="22"/>
                  </a:lnTo>
                  <a:lnTo>
                    <a:pt x="22" y="22"/>
                  </a:lnTo>
                  <a:lnTo>
                    <a:pt x="22" y="22"/>
                  </a:lnTo>
                  <a:lnTo>
                    <a:pt x="19" y="22"/>
                  </a:lnTo>
                  <a:lnTo>
                    <a:pt x="19" y="22"/>
                  </a:lnTo>
                  <a:lnTo>
                    <a:pt x="15" y="22"/>
                  </a:lnTo>
                  <a:lnTo>
                    <a:pt x="14" y="21"/>
                  </a:lnTo>
                  <a:lnTo>
                    <a:pt x="14" y="21"/>
                  </a:lnTo>
                  <a:lnTo>
                    <a:pt x="14" y="21"/>
                  </a:lnTo>
                  <a:lnTo>
                    <a:pt x="14" y="19"/>
                  </a:lnTo>
                  <a:lnTo>
                    <a:pt x="14" y="19"/>
                  </a:lnTo>
                  <a:lnTo>
                    <a:pt x="14" y="19"/>
                  </a:lnTo>
                  <a:lnTo>
                    <a:pt x="14" y="19"/>
                  </a:lnTo>
                  <a:lnTo>
                    <a:pt x="12" y="19"/>
                  </a:lnTo>
                  <a:lnTo>
                    <a:pt x="12" y="19"/>
                  </a:lnTo>
                  <a:lnTo>
                    <a:pt x="10" y="19"/>
                  </a:lnTo>
                  <a:lnTo>
                    <a:pt x="10" y="19"/>
                  </a:lnTo>
                  <a:lnTo>
                    <a:pt x="7" y="17"/>
                  </a:lnTo>
                  <a:lnTo>
                    <a:pt x="7" y="17"/>
                  </a:lnTo>
                  <a:lnTo>
                    <a:pt x="5" y="16"/>
                  </a:lnTo>
                  <a:lnTo>
                    <a:pt x="5" y="16"/>
                  </a:lnTo>
                  <a:lnTo>
                    <a:pt x="2" y="14"/>
                  </a:lnTo>
                  <a:lnTo>
                    <a:pt x="2" y="14"/>
                  </a:lnTo>
                  <a:lnTo>
                    <a:pt x="3" y="12"/>
                  </a:lnTo>
                  <a:lnTo>
                    <a:pt x="3" y="12"/>
                  </a:lnTo>
                  <a:lnTo>
                    <a:pt x="3" y="10"/>
                  </a:lnTo>
                  <a:lnTo>
                    <a:pt x="3" y="10"/>
                  </a:lnTo>
                  <a:lnTo>
                    <a:pt x="3" y="9"/>
                  </a:lnTo>
                  <a:lnTo>
                    <a:pt x="3" y="9"/>
                  </a:lnTo>
                  <a:lnTo>
                    <a:pt x="3" y="9"/>
                  </a:lnTo>
                  <a:lnTo>
                    <a:pt x="3" y="9"/>
                  </a:lnTo>
                  <a:lnTo>
                    <a:pt x="3" y="9"/>
                  </a:lnTo>
                  <a:lnTo>
                    <a:pt x="3" y="9"/>
                  </a:lnTo>
                  <a:lnTo>
                    <a:pt x="3" y="9"/>
                  </a:lnTo>
                  <a:lnTo>
                    <a:pt x="2" y="9"/>
                  </a:lnTo>
                  <a:lnTo>
                    <a:pt x="2" y="9"/>
                  </a:lnTo>
                  <a:lnTo>
                    <a:pt x="0" y="7"/>
                  </a:lnTo>
                  <a:lnTo>
                    <a:pt x="0" y="7"/>
                  </a:lnTo>
                  <a:lnTo>
                    <a:pt x="0" y="7"/>
                  </a:lnTo>
                  <a:lnTo>
                    <a:pt x="0" y="7"/>
                  </a:lnTo>
                  <a:lnTo>
                    <a:pt x="0" y="4"/>
                  </a:lnTo>
                  <a:lnTo>
                    <a:pt x="0" y="4"/>
                  </a:lnTo>
                  <a:lnTo>
                    <a:pt x="2" y="4"/>
                  </a:lnTo>
                  <a:lnTo>
                    <a:pt x="2" y="4"/>
                  </a:lnTo>
                  <a:lnTo>
                    <a:pt x="5" y="2"/>
                  </a:lnTo>
                  <a:lnTo>
                    <a:pt x="5" y="2"/>
                  </a:lnTo>
                  <a:lnTo>
                    <a:pt x="10" y="0"/>
                  </a:lnTo>
                  <a:lnTo>
                    <a:pt x="10" y="0"/>
                  </a:lnTo>
                  <a:lnTo>
                    <a:pt x="12" y="0"/>
                  </a:lnTo>
                  <a:lnTo>
                    <a:pt x="12" y="0"/>
                  </a:lnTo>
                  <a:lnTo>
                    <a:pt x="14" y="0"/>
                  </a:lnTo>
                  <a:lnTo>
                    <a:pt x="14" y="0"/>
                  </a:lnTo>
                  <a:lnTo>
                    <a:pt x="17" y="2"/>
                  </a:lnTo>
                  <a:lnTo>
                    <a:pt x="19" y="2"/>
                  </a:lnTo>
                  <a:lnTo>
                    <a:pt x="19" y="2"/>
                  </a:lnTo>
                  <a:lnTo>
                    <a:pt x="22" y="2"/>
                  </a:lnTo>
                  <a:lnTo>
                    <a:pt x="22" y="2"/>
                  </a:lnTo>
                  <a:lnTo>
                    <a:pt x="26" y="4"/>
                  </a:lnTo>
                  <a:lnTo>
                    <a:pt x="26" y="4"/>
                  </a:lnTo>
                  <a:lnTo>
                    <a:pt x="31" y="4"/>
                  </a:lnTo>
                  <a:lnTo>
                    <a:pt x="31" y="4"/>
                  </a:lnTo>
                  <a:lnTo>
                    <a:pt x="31" y="4"/>
                  </a:lnTo>
                  <a:lnTo>
                    <a:pt x="34" y="4"/>
                  </a:lnTo>
                  <a:lnTo>
                    <a:pt x="34" y="4"/>
                  </a:lnTo>
                  <a:lnTo>
                    <a:pt x="36" y="4"/>
                  </a:lnTo>
                  <a:lnTo>
                    <a:pt x="36" y="4"/>
                  </a:lnTo>
                  <a:lnTo>
                    <a:pt x="36" y="4"/>
                  </a:lnTo>
                  <a:lnTo>
                    <a:pt x="44" y="5"/>
                  </a:lnTo>
                  <a:lnTo>
                    <a:pt x="44" y="5"/>
                  </a:lnTo>
                  <a:lnTo>
                    <a:pt x="48" y="7"/>
                  </a:lnTo>
                  <a:lnTo>
                    <a:pt x="50" y="9"/>
                  </a:lnTo>
                  <a:lnTo>
                    <a:pt x="50" y="9"/>
                  </a:lnTo>
                  <a:lnTo>
                    <a:pt x="51" y="10"/>
                  </a:lnTo>
                  <a:lnTo>
                    <a:pt x="51" y="10"/>
                  </a:lnTo>
                  <a:lnTo>
                    <a:pt x="53" y="10"/>
                  </a:lnTo>
                  <a:lnTo>
                    <a:pt x="53" y="10"/>
                  </a:lnTo>
                  <a:lnTo>
                    <a:pt x="55" y="12"/>
                  </a:lnTo>
                  <a:lnTo>
                    <a:pt x="56" y="12"/>
                  </a:lnTo>
                  <a:lnTo>
                    <a:pt x="56" y="12"/>
                  </a:lnTo>
                  <a:lnTo>
                    <a:pt x="56" y="12"/>
                  </a:lnTo>
                  <a:lnTo>
                    <a:pt x="55" y="16"/>
                  </a:lnTo>
                  <a:lnTo>
                    <a:pt x="55" y="16"/>
                  </a:lnTo>
                  <a:lnTo>
                    <a:pt x="53" y="17"/>
                  </a:lnTo>
                  <a:lnTo>
                    <a:pt x="53" y="17"/>
                  </a:lnTo>
                  <a:lnTo>
                    <a:pt x="51" y="17"/>
                  </a:lnTo>
                  <a:lnTo>
                    <a:pt x="51" y="17"/>
                  </a:lnTo>
                  <a:lnTo>
                    <a:pt x="51" y="19"/>
                  </a:lnTo>
                  <a:lnTo>
                    <a:pt x="51" y="19"/>
                  </a:lnTo>
                  <a:lnTo>
                    <a:pt x="53" y="17"/>
                  </a:lnTo>
                  <a:lnTo>
                    <a:pt x="53" y="17"/>
                  </a:lnTo>
                  <a:lnTo>
                    <a:pt x="56" y="16"/>
                  </a:lnTo>
                  <a:lnTo>
                    <a:pt x="62" y="14"/>
                  </a:lnTo>
                  <a:lnTo>
                    <a:pt x="62" y="14"/>
                  </a:lnTo>
                  <a:lnTo>
                    <a:pt x="62" y="14"/>
                  </a:lnTo>
                  <a:lnTo>
                    <a:pt x="65" y="14"/>
                  </a:lnTo>
                  <a:lnTo>
                    <a:pt x="65" y="14"/>
                  </a:lnTo>
                  <a:lnTo>
                    <a:pt x="68" y="14"/>
                  </a:lnTo>
                  <a:lnTo>
                    <a:pt x="68" y="14"/>
                  </a:lnTo>
                  <a:lnTo>
                    <a:pt x="70" y="14"/>
                  </a:lnTo>
                  <a:lnTo>
                    <a:pt x="70" y="14"/>
                  </a:lnTo>
                  <a:lnTo>
                    <a:pt x="74" y="12"/>
                  </a:lnTo>
                  <a:lnTo>
                    <a:pt x="74" y="12"/>
                  </a:lnTo>
                  <a:lnTo>
                    <a:pt x="75" y="12"/>
                  </a:lnTo>
                  <a:lnTo>
                    <a:pt x="75" y="12"/>
                  </a:lnTo>
                  <a:lnTo>
                    <a:pt x="84" y="14"/>
                  </a:lnTo>
                  <a:lnTo>
                    <a:pt x="86" y="14"/>
                  </a:lnTo>
                  <a:lnTo>
                    <a:pt x="86" y="14"/>
                  </a:lnTo>
                  <a:lnTo>
                    <a:pt x="91" y="14"/>
                  </a:lnTo>
                  <a:lnTo>
                    <a:pt x="91" y="14"/>
                  </a:lnTo>
                  <a:lnTo>
                    <a:pt x="94" y="17"/>
                  </a:lnTo>
                  <a:lnTo>
                    <a:pt x="94" y="17"/>
                  </a:lnTo>
                  <a:lnTo>
                    <a:pt x="94" y="19"/>
                  </a:lnTo>
                  <a:lnTo>
                    <a:pt x="94" y="21"/>
                  </a:lnTo>
                  <a:lnTo>
                    <a:pt x="94" y="21"/>
                  </a:lnTo>
                  <a:lnTo>
                    <a:pt x="92" y="21"/>
                  </a:lnTo>
                  <a:lnTo>
                    <a:pt x="92" y="21"/>
                  </a:lnTo>
                  <a:lnTo>
                    <a:pt x="92" y="21"/>
                  </a:lnTo>
                  <a:lnTo>
                    <a:pt x="92" y="21"/>
                  </a:lnTo>
                  <a:lnTo>
                    <a:pt x="94" y="21"/>
                  </a:lnTo>
                  <a:lnTo>
                    <a:pt x="94" y="21"/>
                  </a:lnTo>
                  <a:lnTo>
                    <a:pt x="103" y="22"/>
                  </a:lnTo>
                  <a:lnTo>
                    <a:pt x="103" y="22"/>
                  </a:lnTo>
                  <a:lnTo>
                    <a:pt x="104" y="24"/>
                  </a:lnTo>
                  <a:lnTo>
                    <a:pt x="104" y="24"/>
                  </a:lnTo>
                  <a:lnTo>
                    <a:pt x="106" y="24"/>
                  </a:lnTo>
                  <a:lnTo>
                    <a:pt x="106" y="24"/>
                  </a:lnTo>
                  <a:lnTo>
                    <a:pt x="110" y="24"/>
                  </a:lnTo>
                  <a:lnTo>
                    <a:pt x="110" y="24"/>
                  </a:lnTo>
                  <a:lnTo>
                    <a:pt x="111" y="26"/>
                  </a:lnTo>
                  <a:lnTo>
                    <a:pt x="113" y="28"/>
                  </a:lnTo>
                  <a:lnTo>
                    <a:pt x="113" y="28"/>
                  </a:lnTo>
                  <a:lnTo>
                    <a:pt x="113" y="29"/>
                  </a:lnTo>
                  <a:lnTo>
                    <a:pt x="111" y="29"/>
                  </a:lnTo>
                  <a:lnTo>
                    <a:pt x="111" y="29"/>
                  </a:lnTo>
                  <a:lnTo>
                    <a:pt x="108" y="31"/>
                  </a:lnTo>
                  <a:lnTo>
                    <a:pt x="108" y="31"/>
                  </a:lnTo>
                  <a:lnTo>
                    <a:pt x="103" y="31"/>
                  </a:lnTo>
                  <a:lnTo>
                    <a:pt x="103" y="31"/>
                  </a:lnTo>
                  <a:lnTo>
                    <a:pt x="98" y="31"/>
                  </a:lnTo>
                  <a:lnTo>
                    <a:pt x="96" y="31"/>
                  </a:lnTo>
                  <a:lnTo>
                    <a:pt x="96" y="31"/>
                  </a:lnTo>
                  <a:lnTo>
                    <a:pt x="91" y="31"/>
                  </a:lnTo>
                  <a:lnTo>
                    <a:pt x="91" y="31"/>
                  </a:lnTo>
                  <a:lnTo>
                    <a:pt x="86" y="29"/>
                  </a:lnTo>
                  <a:lnTo>
                    <a:pt x="86" y="29"/>
                  </a:lnTo>
                  <a:lnTo>
                    <a:pt x="86" y="29"/>
                  </a:lnTo>
                  <a:lnTo>
                    <a:pt x="84" y="29"/>
                  </a:lnTo>
                  <a:lnTo>
                    <a:pt x="84" y="29"/>
                  </a:lnTo>
                  <a:lnTo>
                    <a:pt x="84" y="29"/>
                  </a:lnTo>
                  <a:lnTo>
                    <a:pt x="84" y="29"/>
                  </a:lnTo>
                  <a:lnTo>
                    <a:pt x="84" y="29"/>
                  </a:lnTo>
                  <a:lnTo>
                    <a:pt x="84" y="29"/>
                  </a:lnTo>
                  <a:lnTo>
                    <a:pt x="86" y="29"/>
                  </a:lnTo>
                  <a:lnTo>
                    <a:pt x="86" y="29"/>
                  </a:lnTo>
                  <a:lnTo>
                    <a:pt x="87" y="31"/>
                  </a:lnTo>
                  <a:lnTo>
                    <a:pt x="87" y="31"/>
                  </a:lnTo>
                  <a:lnTo>
                    <a:pt x="89" y="33"/>
                  </a:lnTo>
                  <a:lnTo>
                    <a:pt x="89" y="33"/>
                  </a:lnTo>
                  <a:lnTo>
                    <a:pt x="89" y="34"/>
                  </a:lnTo>
                  <a:lnTo>
                    <a:pt x="89" y="34"/>
                  </a:lnTo>
                  <a:lnTo>
                    <a:pt x="89" y="34"/>
                  </a:lnTo>
                  <a:lnTo>
                    <a:pt x="89" y="34"/>
                  </a:lnTo>
                  <a:lnTo>
                    <a:pt x="89" y="36"/>
                  </a:lnTo>
                  <a:lnTo>
                    <a:pt x="89" y="36"/>
                  </a:lnTo>
                  <a:lnTo>
                    <a:pt x="91" y="36"/>
                  </a:lnTo>
                  <a:lnTo>
                    <a:pt x="91" y="36"/>
                  </a:lnTo>
                  <a:lnTo>
                    <a:pt x="92" y="34"/>
                  </a:lnTo>
                  <a:lnTo>
                    <a:pt x="101" y="34"/>
                  </a:lnTo>
                  <a:lnTo>
                    <a:pt x="101" y="34"/>
                  </a:lnTo>
                  <a:lnTo>
                    <a:pt x="103" y="34"/>
                  </a:lnTo>
                  <a:lnTo>
                    <a:pt x="103" y="34"/>
                  </a:lnTo>
                  <a:lnTo>
                    <a:pt x="104" y="34"/>
                  </a:lnTo>
                  <a:lnTo>
                    <a:pt x="104" y="34"/>
                  </a:lnTo>
                  <a:lnTo>
                    <a:pt x="108" y="36"/>
                  </a:lnTo>
                  <a:lnTo>
                    <a:pt x="108" y="36"/>
                  </a:lnTo>
                  <a:lnTo>
                    <a:pt x="108" y="36"/>
                  </a:lnTo>
                  <a:lnTo>
                    <a:pt x="108" y="36"/>
                  </a:lnTo>
                  <a:lnTo>
                    <a:pt x="108" y="38"/>
                  </a:lnTo>
                  <a:lnTo>
                    <a:pt x="108" y="38"/>
                  </a:lnTo>
                  <a:lnTo>
                    <a:pt x="110" y="38"/>
                  </a:lnTo>
                  <a:lnTo>
                    <a:pt x="110" y="38"/>
                  </a:lnTo>
                  <a:lnTo>
                    <a:pt x="111" y="38"/>
                  </a:lnTo>
                  <a:lnTo>
                    <a:pt x="111" y="38"/>
                  </a:lnTo>
                  <a:lnTo>
                    <a:pt x="115" y="41"/>
                  </a:lnTo>
                  <a:lnTo>
                    <a:pt x="115" y="41"/>
                  </a:lnTo>
                  <a:lnTo>
                    <a:pt x="115" y="45"/>
                  </a:lnTo>
                  <a:lnTo>
                    <a:pt x="115" y="46"/>
                  </a:lnTo>
                  <a:lnTo>
                    <a:pt x="115" y="46"/>
                  </a:lnTo>
                  <a:lnTo>
                    <a:pt x="113" y="48"/>
                  </a:lnTo>
                  <a:lnTo>
                    <a:pt x="113" y="48"/>
                  </a:lnTo>
                  <a:lnTo>
                    <a:pt x="115" y="48"/>
                  </a:lnTo>
                  <a:lnTo>
                    <a:pt x="116" y="50"/>
                  </a:lnTo>
                  <a:lnTo>
                    <a:pt x="116" y="50"/>
                  </a:lnTo>
                  <a:lnTo>
                    <a:pt x="118" y="52"/>
                  </a:lnTo>
                  <a:lnTo>
                    <a:pt x="118" y="52"/>
                  </a:lnTo>
                  <a:lnTo>
                    <a:pt x="118" y="52"/>
                  </a:lnTo>
                  <a:lnTo>
                    <a:pt x="120" y="52"/>
                  </a:lnTo>
                  <a:lnTo>
                    <a:pt x="120" y="52"/>
                  </a:lnTo>
                  <a:lnTo>
                    <a:pt x="118" y="50"/>
                  </a:lnTo>
                  <a:lnTo>
                    <a:pt x="118" y="50"/>
                  </a:lnTo>
                  <a:lnTo>
                    <a:pt x="118" y="48"/>
                  </a:lnTo>
                  <a:lnTo>
                    <a:pt x="118" y="48"/>
                  </a:lnTo>
                  <a:lnTo>
                    <a:pt x="120" y="46"/>
                  </a:lnTo>
                  <a:lnTo>
                    <a:pt x="120" y="46"/>
                  </a:lnTo>
                  <a:lnTo>
                    <a:pt x="120" y="45"/>
                  </a:lnTo>
                  <a:lnTo>
                    <a:pt x="123" y="45"/>
                  </a:lnTo>
                  <a:lnTo>
                    <a:pt x="123" y="45"/>
                  </a:lnTo>
                  <a:lnTo>
                    <a:pt x="123" y="45"/>
                  </a:lnTo>
                  <a:lnTo>
                    <a:pt x="123" y="45"/>
                  </a:lnTo>
                  <a:lnTo>
                    <a:pt x="127" y="45"/>
                  </a:lnTo>
                  <a:lnTo>
                    <a:pt x="128" y="46"/>
                  </a:lnTo>
                  <a:lnTo>
                    <a:pt x="128" y="46"/>
                  </a:lnTo>
                  <a:lnTo>
                    <a:pt x="128" y="48"/>
                  </a:lnTo>
                  <a:lnTo>
                    <a:pt x="130" y="48"/>
                  </a:lnTo>
                  <a:lnTo>
                    <a:pt x="130" y="48"/>
                  </a:lnTo>
                  <a:lnTo>
                    <a:pt x="130" y="48"/>
                  </a:lnTo>
                  <a:lnTo>
                    <a:pt x="132" y="48"/>
                  </a:lnTo>
                  <a:lnTo>
                    <a:pt x="132" y="48"/>
                  </a:lnTo>
                  <a:lnTo>
                    <a:pt x="132" y="48"/>
                  </a:lnTo>
                  <a:lnTo>
                    <a:pt x="132" y="48"/>
                  </a:lnTo>
                  <a:lnTo>
                    <a:pt x="137" y="48"/>
                  </a:lnTo>
                  <a:lnTo>
                    <a:pt x="137" y="48"/>
                  </a:lnTo>
                  <a:lnTo>
                    <a:pt x="139" y="48"/>
                  </a:lnTo>
                  <a:lnTo>
                    <a:pt x="139" y="48"/>
                  </a:lnTo>
                  <a:lnTo>
                    <a:pt x="139" y="48"/>
                  </a:lnTo>
                  <a:lnTo>
                    <a:pt x="139" y="48"/>
                  </a:lnTo>
                  <a:lnTo>
                    <a:pt x="140" y="48"/>
                  </a:lnTo>
                  <a:lnTo>
                    <a:pt x="140" y="48"/>
                  </a:lnTo>
                  <a:lnTo>
                    <a:pt x="142" y="46"/>
                  </a:lnTo>
                  <a:lnTo>
                    <a:pt x="142" y="46"/>
                  </a:lnTo>
                  <a:lnTo>
                    <a:pt x="144" y="45"/>
                  </a:lnTo>
                  <a:lnTo>
                    <a:pt x="144" y="45"/>
                  </a:lnTo>
                  <a:lnTo>
                    <a:pt x="145" y="46"/>
                  </a:lnTo>
                  <a:lnTo>
                    <a:pt x="147" y="46"/>
                  </a:lnTo>
                  <a:lnTo>
                    <a:pt x="147" y="46"/>
                  </a:lnTo>
                  <a:lnTo>
                    <a:pt x="147" y="46"/>
                  </a:lnTo>
                  <a:lnTo>
                    <a:pt x="149" y="48"/>
                  </a:lnTo>
                  <a:lnTo>
                    <a:pt x="149" y="48"/>
                  </a:lnTo>
                  <a:lnTo>
                    <a:pt x="151" y="50"/>
                  </a:lnTo>
                  <a:lnTo>
                    <a:pt x="151" y="50"/>
                  </a:lnTo>
                  <a:lnTo>
                    <a:pt x="152" y="50"/>
                  </a:lnTo>
                  <a:lnTo>
                    <a:pt x="152" y="50"/>
                  </a:lnTo>
                  <a:lnTo>
                    <a:pt x="156" y="50"/>
                  </a:lnTo>
                  <a:lnTo>
                    <a:pt x="156" y="50"/>
                  </a:lnTo>
                  <a:lnTo>
                    <a:pt x="156" y="50"/>
                  </a:lnTo>
                  <a:lnTo>
                    <a:pt x="156" y="50"/>
                  </a:lnTo>
                  <a:lnTo>
                    <a:pt x="157" y="52"/>
                  </a:lnTo>
                  <a:lnTo>
                    <a:pt x="157" y="52"/>
                  </a:lnTo>
                  <a:lnTo>
                    <a:pt x="157" y="52"/>
                  </a:lnTo>
                  <a:lnTo>
                    <a:pt x="157" y="52"/>
                  </a:lnTo>
                  <a:lnTo>
                    <a:pt x="157" y="52"/>
                  </a:lnTo>
                  <a:lnTo>
                    <a:pt x="157" y="52"/>
                  </a:lnTo>
                  <a:lnTo>
                    <a:pt x="159" y="52"/>
                  </a:lnTo>
                  <a:lnTo>
                    <a:pt x="159" y="52"/>
                  </a:lnTo>
                  <a:lnTo>
                    <a:pt x="161" y="52"/>
                  </a:lnTo>
                  <a:lnTo>
                    <a:pt x="161" y="52"/>
                  </a:lnTo>
                  <a:lnTo>
                    <a:pt x="161" y="52"/>
                  </a:lnTo>
                  <a:lnTo>
                    <a:pt x="163" y="52"/>
                  </a:lnTo>
                  <a:lnTo>
                    <a:pt x="163" y="52"/>
                  </a:lnTo>
                  <a:lnTo>
                    <a:pt x="163" y="52"/>
                  </a:lnTo>
                  <a:lnTo>
                    <a:pt x="163" y="52"/>
                  </a:lnTo>
                  <a:lnTo>
                    <a:pt x="163" y="52"/>
                  </a:lnTo>
                  <a:lnTo>
                    <a:pt x="163" y="50"/>
                  </a:lnTo>
                  <a:lnTo>
                    <a:pt x="163" y="50"/>
                  </a:lnTo>
                  <a:lnTo>
                    <a:pt x="163" y="50"/>
                  </a:lnTo>
                  <a:lnTo>
                    <a:pt x="164" y="46"/>
                  </a:lnTo>
                  <a:lnTo>
                    <a:pt x="164" y="46"/>
                  </a:lnTo>
                  <a:lnTo>
                    <a:pt x="166" y="46"/>
                  </a:lnTo>
                  <a:lnTo>
                    <a:pt x="166" y="48"/>
                  </a:lnTo>
                  <a:lnTo>
                    <a:pt x="166" y="46"/>
                  </a:lnTo>
                  <a:lnTo>
                    <a:pt x="166" y="46"/>
                  </a:lnTo>
                  <a:lnTo>
                    <a:pt x="168" y="46"/>
                  </a:lnTo>
                  <a:lnTo>
                    <a:pt x="168" y="46"/>
                  </a:lnTo>
                  <a:lnTo>
                    <a:pt x="171" y="46"/>
                  </a:lnTo>
                  <a:lnTo>
                    <a:pt x="171" y="46"/>
                  </a:lnTo>
                  <a:lnTo>
                    <a:pt x="171" y="46"/>
                  </a:lnTo>
                  <a:lnTo>
                    <a:pt x="171" y="46"/>
                  </a:lnTo>
                  <a:lnTo>
                    <a:pt x="171" y="46"/>
                  </a:lnTo>
                  <a:lnTo>
                    <a:pt x="173" y="45"/>
                  </a:lnTo>
                  <a:lnTo>
                    <a:pt x="173" y="45"/>
                  </a:lnTo>
                  <a:lnTo>
                    <a:pt x="175" y="45"/>
                  </a:lnTo>
                  <a:lnTo>
                    <a:pt x="175" y="45"/>
                  </a:lnTo>
                  <a:lnTo>
                    <a:pt x="175" y="45"/>
                  </a:lnTo>
                  <a:lnTo>
                    <a:pt x="175" y="45"/>
                  </a:lnTo>
                  <a:lnTo>
                    <a:pt x="176" y="43"/>
                  </a:lnTo>
                  <a:lnTo>
                    <a:pt x="176" y="43"/>
                  </a:lnTo>
                  <a:lnTo>
                    <a:pt x="178" y="43"/>
                  </a:lnTo>
                  <a:lnTo>
                    <a:pt x="178" y="43"/>
                  </a:lnTo>
                  <a:lnTo>
                    <a:pt x="180" y="43"/>
                  </a:lnTo>
                  <a:lnTo>
                    <a:pt x="180" y="43"/>
                  </a:lnTo>
                  <a:lnTo>
                    <a:pt x="180" y="43"/>
                  </a:lnTo>
                  <a:lnTo>
                    <a:pt x="181" y="43"/>
                  </a:lnTo>
                  <a:lnTo>
                    <a:pt x="181" y="43"/>
                  </a:lnTo>
                  <a:lnTo>
                    <a:pt x="181" y="41"/>
                  </a:lnTo>
                  <a:lnTo>
                    <a:pt x="181" y="41"/>
                  </a:lnTo>
                  <a:lnTo>
                    <a:pt x="183" y="41"/>
                  </a:lnTo>
                  <a:lnTo>
                    <a:pt x="183" y="41"/>
                  </a:lnTo>
                  <a:lnTo>
                    <a:pt x="185" y="41"/>
                  </a:lnTo>
                  <a:lnTo>
                    <a:pt x="185" y="41"/>
                  </a:lnTo>
                  <a:lnTo>
                    <a:pt x="185" y="41"/>
                  </a:lnTo>
                  <a:lnTo>
                    <a:pt x="185" y="41"/>
                  </a:lnTo>
                  <a:lnTo>
                    <a:pt x="186" y="41"/>
                  </a:lnTo>
                  <a:lnTo>
                    <a:pt x="186" y="41"/>
                  </a:lnTo>
                  <a:lnTo>
                    <a:pt x="188" y="41"/>
                  </a:lnTo>
                  <a:lnTo>
                    <a:pt x="188" y="41"/>
                  </a:lnTo>
                  <a:lnTo>
                    <a:pt x="193" y="40"/>
                  </a:lnTo>
                  <a:lnTo>
                    <a:pt x="193" y="40"/>
                  </a:lnTo>
                  <a:lnTo>
                    <a:pt x="195" y="38"/>
                  </a:lnTo>
                  <a:lnTo>
                    <a:pt x="195" y="38"/>
                  </a:lnTo>
                  <a:lnTo>
                    <a:pt x="198" y="40"/>
                  </a:lnTo>
                  <a:lnTo>
                    <a:pt x="198" y="40"/>
                  </a:lnTo>
                  <a:lnTo>
                    <a:pt x="204" y="41"/>
                  </a:lnTo>
                  <a:lnTo>
                    <a:pt x="204" y="41"/>
                  </a:lnTo>
                  <a:lnTo>
                    <a:pt x="204" y="41"/>
                  </a:lnTo>
                  <a:lnTo>
                    <a:pt x="209" y="40"/>
                  </a:lnTo>
                  <a:lnTo>
                    <a:pt x="209" y="40"/>
                  </a:lnTo>
                  <a:lnTo>
                    <a:pt x="216" y="40"/>
                  </a:lnTo>
                  <a:lnTo>
                    <a:pt x="217" y="40"/>
                  </a:lnTo>
                  <a:lnTo>
                    <a:pt x="217" y="40"/>
                  </a:lnTo>
                  <a:lnTo>
                    <a:pt x="222" y="40"/>
                  </a:lnTo>
                  <a:lnTo>
                    <a:pt x="226" y="40"/>
                  </a:lnTo>
                  <a:lnTo>
                    <a:pt x="226" y="40"/>
                  </a:lnTo>
                  <a:lnTo>
                    <a:pt x="226" y="40"/>
                  </a:lnTo>
                  <a:lnTo>
                    <a:pt x="233" y="40"/>
                  </a:lnTo>
                  <a:lnTo>
                    <a:pt x="236" y="41"/>
                  </a:lnTo>
                  <a:lnTo>
                    <a:pt x="238" y="43"/>
                  </a:lnTo>
                  <a:lnTo>
                    <a:pt x="238" y="43"/>
                  </a:lnTo>
                  <a:lnTo>
                    <a:pt x="240" y="45"/>
                  </a:lnTo>
                  <a:lnTo>
                    <a:pt x="240" y="45"/>
                  </a:lnTo>
                  <a:lnTo>
                    <a:pt x="241" y="45"/>
                  </a:lnTo>
                  <a:lnTo>
                    <a:pt x="241" y="45"/>
                  </a:lnTo>
                  <a:lnTo>
                    <a:pt x="245" y="45"/>
                  </a:lnTo>
                  <a:lnTo>
                    <a:pt x="245" y="45"/>
                  </a:lnTo>
                  <a:lnTo>
                    <a:pt x="246" y="45"/>
                  </a:lnTo>
                  <a:lnTo>
                    <a:pt x="246" y="45"/>
                  </a:lnTo>
                  <a:lnTo>
                    <a:pt x="248" y="45"/>
                  </a:lnTo>
                  <a:lnTo>
                    <a:pt x="252" y="48"/>
                  </a:lnTo>
                  <a:lnTo>
                    <a:pt x="252" y="48"/>
                  </a:lnTo>
                  <a:lnTo>
                    <a:pt x="252" y="50"/>
                  </a:lnTo>
                  <a:lnTo>
                    <a:pt x="252" y="50"/>
                  </a:lnTo>
                  <a:lnTo>
                    <a:pt x="252" y="50"/>
                  </a:lnTo>
                  <a:lnTo>
                    <a:pt x="252" y="50"/>
                  </a:lnTo>
                  <a:lnTo>
                    <a:pt x="255" y="52"/>
                  </a:lnTo>
                  <a:lnTo>
                    <a:pt x="255" y="52"/>
                  </a:lnTo>
                  <a:lnTo>
                    <a:pt x="257" y="52"/>
                  </a:lnTo>
                  <a:lnTo>
                    <a:pt x="260" y="53"/>
                  </a:lnTo>
                  <a:lnTo>
                    <a:pt x="260" y="53"/>
                  </a:lnTo>
                  <a:lnTo>
                    <a:pt x="260" y="55"/>
                  </a:lnTo>
                  <a:lnTo>
                    <a:pt x="260" y="55"/>
                  </a:lnTo>
                  <a:lnTo>
                    <a:pt x="258" y="59"/>
                  </a:lnTo>
                  <a:lnTo>
                    <a:pt x="255" y="62"/>
                  </a:lnTo>
                  <a:lnTo>
                    <a:pt x="255" y="62"/>
                  </a:lnTo>
                  <a:lnTo>
                    <a:pt x="253" y="62"/>
                  </a:lnTo>
                  <a:lnTo>
                    <a:pt x="253" y="62"/>
                  </a:lnTo>
                  <a:lnTo>
                    <a:pt x="252" y="64"/>
                  </a:lnTo>
                  <a:lnTo>
                    <a:pt x="252" y="64"/>
                  </a:lnTo>
                  <a:lnTo>
                    <a:pt x="252" y="64"/>
                  </a:lnTo>
                  <a:lnTo>
                    <a:pt x="252" y="64"/>
                  </a:lnTo>
                  <a:lnTo>
                    <a:pt x="257" y="64"/>
                  </a:lnTo>
                  <a:lnTo>
                    <a:pt x="257" y="64"/>
                  </a:lnTo>
                  <a:lnTo>
                    <a:pt x="260" y="65"/>
                  </a:lnTo>
                  <a:lnTo>
                    <a:pt x="260" y="65"/>
                  </a:lnTo>
                  <a:lnTo>
                    <a:pt x="262" y="67"/>
                  </a:lnTo>
                  <a:lnTo>
                    <a:pt x="262" y="67"/>
                  </a:lnTo>
                  <a:lnTo>
                    <a:pt x="262" y="69"/>
                  </a:lnTo>
                  <a:lnTo>
                    <a:pt x="262" y="69"/>
                  </a:lnTo>
                  <a:lnTo>
                    <a:pt x="258" y="71"/>
                  </a:lnTo>
                  <a:lnTo>
                    <a:pt x="257" y="69"/>
                  </a:lnTo>
                  <a:lnTo>
                    <a:pt x="257" y="71"/>
                  </a:lnTo>
                  <a:lnTo>
                    <a:pt x="257" y="71"/>
                  </a:lnTo>
                  <a:lnTo>
                    <a:pt x="253" y="72"/>
                  </a:lnTo>
                  <a:lnTo>
                    <a:pt x="253" y="72"/>
                  </a:lnTo>
                  <a:lnTo>
                    <a:pt x="252" y="72"/>
                  </a:lnTo>
                  <a:lnTo>
                    <a:pt x="252" y="72"/>
                  </a:lnTo>
                  <a:lnTo>
                    <a:pt x="252" y="72"/>
                  </a:lnTo>
                  <a:lnTo>
                    <a:pt x="252" y="72"/>
                  </a:lnTo>
                  <a:lnTo>
                    <a:pt x="252" y="74"/>
                  </a:lnTo>
                  <a:lnTo>
                    <a:pt x="252" y="74"/>
                  </a:lnTo>
                  <a:lnTo>
                    <a:pt x="252" y="76"/>
                  </a:lnTo>
                  <a:lnTo>
                    <a:pt x="250" y="77"/>
                  </a:lnTo>
                  <a:lnTo>
                    <a:pt x="250" y="77"/>
                  </a:lnTo>
                  <a:lnTo>
                    <a:pt x="250" y="77"/>
                  </a:lnTo>
                  <a:lnTo>
                    <a:pt x="250" y="77"/>
                  </a:lnTo>
                  <a:lnTo>
                    <a:pt x="248" y="79"/>
                  </a:lnTo>
                  <a:lnTo>
                    <a:pt x="248" y="79"/>
                  </a:lnTo>
                  <a:lnTo>
                    <a:pt x="245" y="79"/>
                  </a:lnTo>
                  <a:lnTo>
                    <a:pt x="245" y="79"/>
                  </a:lnTo>
                  <a:lnTo>
                    <a:pt x="245" y="79"/>
                  </a:lnTo>
                  <a:lnTo>
                    <a:pt x="241" y="79"/>
                  </a:lnTo>
                  <a:lnTo>
                    <a:pt x="241" y="79"/>
                  </a:lnTo>
                  <a:lnTo>
                    <a:pt x="240" y="79"/>
                  </a:lnTo>
                  <a:lnTo>
                    <a:pt x="240" y="79"/>
                  </a:lnTo>
                  <a:lnTo>
                    <a:pt x="240" y="79"/>
                  </a:lnTo>
                  <a:lnTo>
                    <a:pt x="233" y="81"/>
                  </a:lnTo>
                  <a:lnTo>
                    <a:pt x="233" y="81"/>
                  </a:lnTo>
                  <a:lnTo>
                    <a:pt x="229" y="81"/>
                  </a:lnTo>
                  <a:lnTo>
                    <a:pt x="229" y="81"/>
                  </a:lnTo>
                  <a:lnTo>
                    <a:pt x="228" y="81"/>
                  </a:lnTo>
                  <a:lnTo>
                    <a:pt x="228" y="81"/>
                  </a:lnTo>
                  <a:lnTo>
                    <a:pt x="226" y="81"/>
                  </a:lnTo>
                  <a:lnTo>
                    <a:pt x="226" y="81"/>
                  </a:lnTo>
                  <a:lnTo>
                    <a:pt x="222" y="81"/>
                  </a:lnTo>
                  <a:lnTo>
                    <a:pt x="222" y="81"/>
                  </a:lnTo>
                  <a:lnTo>
                    <a:pt x="219" y="81"/>
                  </a:lnTo>
                  <a:lnTo>
                    <a:pt x="219" y="81"/>
                  </a:lnTo>
                  <a:lnTo>
                    <a:pt x="216" y="81"/>
                  </a:lnTo>
                  <a:lnTo>
                    <a:pt x="214" y="81"/>
                  </a:lnTo>
                  <a:lnTo>
                    <a:pt x="212" y="81"/>
                  </a:lnTo>
                  <a:lnTo>
                    <a:pt x="212" y="81"/>
                  </a:lnTo>
                  <a:lnTo>
                    <a:pt x="210" y="81"/>
                  </a:lnTo>
                  <a:lnTo>
                    <a:pt x="210" y="81"/>
                  </a:lnTo>
                  <a:lnTo>
                    <a:pt x="209" y="79"/>
                  </a:lnTo>
                  <a:lnTo>
                    <a:pt x="209" y="79"/>
                  </a:lnTo>
                  <a:lnTo>
                    <a:pt x="207" y="77"/>
                  </a:lnTo>
                  <a:lnTo>
                    <a:pt x="207" y="77"/>
                  </a:lnTo>
                  <a:lnTo>
                    <a:pt x="205" y="76"/>
                  </a:lnTo>
                  <a:lnTo>
                    <a:pt x="205" y="76"/>
                  </a:lnTo>
                  <a:lnTo>
                    <a:pt x="205" y="72"/>
                  </a:lnTo>
                  <a:lnTo>
                    <a:pt x="205" y="72"/>
                  </a:lnTo>
                  <a:lnTo>
                    <a:pt x="204" y="72"/>
                  </a:lnTo>
                  <a:lnTo>
                    <a:pt x="204" y="72"/>
                  </a:lnTo>
                  <a:lnTo>
                    <a:pt x="204" y="72"/>
                  </a:lnTo>
                  <a:lnTo>
                    <a:pt x="204" y="72"/>
                  </a:lnTo>
                  <a:lnTo>
                    <a:pt x="204" y="74"/>
                  </a:lnTo>
                  <a:lnTo>
                    <a:pt x="204" y="74"/>
                  </a:lnTo>
                  <a:lnTo>
                    <a:pt x="204" y="76"/>
                  </a:lnTo>
                  <a:lnTo>
                    <a:pt x="204" y="76"/>
                  </a:lnTo>
                  <a:lnTo>
                    <a:pt x="204" y="76"/>
                  </a:lnTo>
                  <a:lnTo>
                    <a:pt x="202" y="79"/>
                  </a:lnTo>
                  <a:lnTo>
                    <a:pt x="202" y="79"/>
                  </a:lnTo>
                  <a:lnTo>
                    <a:pt x="200" y="81"/>
                  </a:lnTo>
                  <a:lnTo>
                    <a:pt x="197" y="81"/>
                  </a:lnTo>
                  <a:lnTo>
                    <a:pt x="197" y="81"/>
                  </a:lnTo>
                  <a:lnTo>
                    <a:pt x="195" y="81"/>
                  </a:lnTo>
                  <a:lnTo>
                    <a:pt x="195" y="81"/>
                  </a:lnTo>
                  <a:lnTo>
                    <a:pt x="192" y="81"/>
                  </a:lnTo>
                  <a:lnTo>
                    <a:pt x="192" y="81"/>
                  </a:lnTo>
                  <a:lnTo>
                    <a:pt x="190" y="81"/>
                  </a:lnTo>
                  <a:lnTo>
                    <a:pt x="185" y="81"/>
                  </a:lnTo>
                  <a:lnTo>
                    <a:pt x="183" y="81"/>
                  </a:lnTo>
                  <a:lnTo>
                    <a:pt x="183" y="81"/>
                  </a:lnTo>
                  <a:lnTo>
                    <a:pt x="181" y="81"/>
                  </a:lnTo>
                  <a:lnTo>
                    <a:pt x="181" y="81"/>
                  </a:lnTo>
                  <a:lnTo>
                    <a:pt x="180" y="81"/>
                  </a:lnTo>
                  <a:lnTo>
                    <a:pt x="180" y="81"/>
                  </a:lnTo>
                  <a:lnTo>
                    <a:pt x="180" y="81"/>
                  </a:lnTo>
                  <a:lnTo>
                    <a:pt x="178" y="79"/>
                  </a:lnTo>
                  <a:lnTo>
                    <a:pt x="178" y="81"/>
                  </a:lnTo>
                  <a:lnTo>
                    <a:pt x="178" y="81"/>
                  </a:lnTo>
                  <a:lnTo>
                    <a:pt x="178" y="81"/>
                  </a:lnTo>
                  <a:lnTo>
                    <a:pt x="178" y="81"/>
                  </a:lnTo>
                  <a:lnTo>
                    <a:pt x="176" y="83"/>
                  </a:lnTo>
                  <a:lnTo>
                    <a:pt x="176" y="83"/>
                  </a:lnTo>
                  <a:lnTo>
                    <a:pt x="175" y="83"/>
                  </a:lnTo>
                  <a:lnTo>
                    <a:pt x="175" y="83"/>
                  </a:lnTo>
                  <a:lnTo>
                    <a:pt x="173" y="81"/>
                  </a:lnTo>
                  <a:lnTo>
                    <a:pt x="173" y="81"/>
                  </a:lnTo>
                  <a:lnTo>
                    <a:pt x="173" y="81"/>
                  </a:lnTo>
                  <a:lnTo>
                    <a:pt x="173" y="81"/>
                  </a:lnTo>
                  <a:lnTo>
                    <a:pt x="171" y="83"/>
                  </a:lnTo>
                  <a:lnTo>
                    <a:pt x="171" y="83"/>
                  </a:lnTo>
                  <a:lnTo>
                    <a:pt x="169" y="83"/>
                  </a:lnTo>
                  <a:lnTo>
                    <a:pt x="169" y="83"/>
                  </a:lnTo>
                  <a:lnTo>
                    <a:pt x="169" y="83"/>
                  </a:lnTo>
                  <a:lnTo>
                    <a:pt x="166" y="83"/>
                  </a:lnTo>
                  <a:lnTo>
                    <a:pt x="163" y="83"/>
                  </a:lnTo>
                  <a:lnTo>
                    <a:pt x="163" y="83"/>
                  </a:lnTo>
                  <a:lnTo>
                    <a:pt x="161" y="83"/>
                  </a:lnTo>
                  <a:lnTo>
                    <a:pt x="161" y="83"/>
                  </a:lnTo>
                  <a:lnTo>
                    <a:pt x="159" y="83"/>
                  </a:lnTo>
                  <a:lnTo>
                    <a:pt x="159" y="81"/>
                  </a:lnTo>
                  <a:lnTo>
                    <a:pt x="159" y="81"/>
                  </a:lnTo>
                  <a:lnTo>
                    <a:pt x="159" y="81"/>
                  </a:lnTo>
                  <a:lnTo>
                    <a:pt x="159" y="81"/>
                  </a:lnTo>
                  <a:lnTo>
                    <a:pt x="157" y="81"/>
                  </a:lnTo>
                  <a:lnTo>
                    <a:pt x="157" y="81"/>
                  </a:lnTo>
                  <a:lnTo>
                    <a:pt x="156" y="81"/>
                  </a:lnTo>
                  <a:lnTo>
                    <a:pt x="156" y="81"/>
                  </a:lnTo>
                  <a:lnTo>
                    <a:pt x="154" y="81"/>
                  </a:lnTo>
                  <a:lnTo>
                    <a:pt x="154" y="81"/>
                  </a:lnTo>
                  <a:lnTo>
                    <a:pt x="152" y="81"/>
                  </a:lnTo>
                  <a:lnTo>
                    <a:pt x="152" y="81"/>
                  </a:lnTo>
                  <a:lnTo>
                    <a:pt x="151" y="83"/>
                  </a:lnTo>
                  <a:lnTo>
                    <a:pt x="151" y="83"/>
                  </a:lnTo>
                  <a:lnTo>
                    <a:pt x="147" y="84"/>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60" name="Freeform 645"/>
            <p:cNvSpPr>
              <a:spLocks/>
            </p:cNvSpPr>
            <p:nvPr/>
          </p:nvSpPr>
          <p:spPr bwMode="auto">
            <a:xfrm>
              <a:off x="2373314" y="1722773"/>
              <a:ext cx="415925" cy="133350"/>
            </a:xfrm>
            <a:custGeom>
              <a:avLst/>
              <a:gdLst>
                <a:gd name="T0" fmla="*/ 142 w 262"/>
                <a:gd name="T1" fmla="*/ 81 h 84"/>
                <a:gd name="T2" fmla="*/ 132 w 262"/>
                <a:gd name="T3" fmla="*/ 83 h 84"/>
                <a:gd name="T4" fmla="*/ 123 w 262"/>
                <a:gd name="T5" fmla="*/ 79 h 84"/>
                <a:gd name="T6" fmla="*/ 121 w 262"/>
                <a:gd name="T7" fmla="*/ 74 h 84"/>
                <a:gd name="T8" fmla="*/ 115 w 262"/>
                <a:gd name="T9" fmla="*/ 81 h 84"/>
                <a:gd name="T10" fmla="*/ 94 w 262"/>
                <a:gd name="T11" fmla="*/ 79 h 84"/>
                <a:gd name="T12" fmla="*/ 86 w 262"/>
                <a:gd name="T13" fmla="*/ 74 h 84"/>
                <a:gd name="T14" fmla="*/ 80 w 262"/>
                <a:gd name="T15" fmla="*/ 77 h 84"/>
                <a:gd name="T16" fmla="*/ 70 w 262"/>
                <a:gd name="T17" fmla="*/ 69 h 84"/>
                <a:gd name="T18" fmla="*/ 70 w 262"/>
                <a:gd name="T19" fmla="*/ 62 h 84"/>
                <a:gd name="T20" fmla="*/ 68 w 262"/>
                <a:gd name="T21" fmla="*/ 50 h 84"/>
                <a:gd name="T22" fmla="*/ 70 w 262"/>
                <a:gd name="T23" fmla="*/ 41 h 84"/>
                <a:gd name="T24" fmla="*/ 60 w 262"/>
                <a:gd name="T25" fmla="*/ 34 h 84"/>
                <a:gd name="T26" fmla="*/ 60 w 262"/>
                <a:gd name="T27" fmla="*/ 28 h 84"/>
                <a:gd name="T28" fmla="*/ 51 w 262"/>
                <a:gd name="T29" fmla="*/ 26 h 84"/>
                <a:gd name="T30" fmla="*/ 33 w 262"/>
                <a:gd name="T31" fmla="*/ 28 h 84"/>
                <a:gd name="T32" fmla="*/ 26 w 262"/>
                <a:gd name="T33" fmla="*/ 24 h 84"/>
                <a:gd name="T34" fmla="*/ 15 w 262"/>
                <a:gd name="T35" fmla="*/ 22 h 84"/>
                <a:gd name="T36" fmla="*/ 10 w 262"/>
                <a:gd name="T37" fmla="*/ 19 h 84"/>
                <a:gd name="T38" fmla="*/ 3 w 262"/>
                <a:gd name="T39" fmla="*/ 9 h 84"/>
                <a:gd name="T40" fmla="*/ 0 w 262"/>
                <a:gd name="T41" fmla="*/ 7 h 84"/>
                <a:gd name="T42" fmla="*/ 12 w 262"/>
                <a:gd name="T43" fmla="*/ 0 h 84"/>
                <a:gd name="T44" fmla="*/ 31 w 262"/>
                <a:gd name="T45" fmla="*/ 4 h 84"/>
                <a:gd name="T46" fmla="*/ 50 w 262"/>
                <a:gd name="T47" fmla="*/ 9 h 84"/>
                <a:gd name="T48" fmla="*/ 53 w 262"/>
                <a:gd name="T49" fmla="*/ 17 h 84"/>
                <a:gd name="T50" fmla="*/ 62 w 262"/>
                <a:gd name="T51" fmla="*/ 14 h 84"/>
                <a:gd name="T52" fmla="*/ 84 w 262"/>
                <a:gd name="T53" fmla="*/ 14 h 84"/>
                <a:gd name="T54" fmla="*/ 92 w 262"/>
                <a:gd name="T55" fmla="*/ 21 h 84"/>
                <a:gd name="T56" fmla="*/ 110 w 262"/>
                <a:gd name="T57" fmla="*/ 24 h 84"/>
                <a:gd name="T58" fmla="*/ 103 w 262"/>
                <a:gd name="T59" fmla="*/ 31 h 84"/>
                <a:gd name="T60" fmla="*/ 84 w 262"/>
                <a:gd name="T61" fmla="*/ 29 h 84"/>
                <a:gd name="T62" fmla="*/ 89 w 262"/>
                <a:gd name="T63" fmla="*/ 34 h 84"/>
                <a:gd name="T64" fmla="*/ 103 w 262"/>
                <a:gd name="T65" fmla="*/ 34 h 84"/>
                <a:gd name="T66" fmla="*/ 111 w 262"/>
                <a:gd name="T67" fmla="*/ 38 h 84"/>
                <a:gd name="T68" fmla="*/ 116 w 262"/>
                <a:gd name="T69" fmla="*/ 50 h 84"/>
                <a:gd name="T70" fmla="*/ 120 w 262"/>
                <a:gd name="T71" fmla="*/ 46 h 84"/>
                <a:gd name="T72" fmla="*/ 130 w 262"/>
                <a:gd name="T73" fmla="*/ 48 h 84"/>
                <a:gd name="T74" fmla="*/ 139 w 262"/>
                <a:gd name="T75" fmla="*/ 48 h 84"/>
                <a:gd name="T76" fmla="*/ 149 w 262"/>
                <a:gd name="T77" fmla="*/ 48 h 84"/>
                <a:gd name="T78" fmla="*/ 157 w 262"/>
                <a:gd name="T79" fmla="*/ 52 h 84"/>
                <a:gd name="T80" fmla="*/ 163 w 262"/>
                <a:gd name="T81" fmla="*/ 52 h 84"/>
                <a:gd name="T82" fmla="*/ 166 w 262"/>
                <a:gd name="T83" fmla="*/ 46 h 84"/>
                <a:gd name="T84" fmla="*/ 175 w 262"/>
                <a:gd name="T85" fmla="*/ 45 h 84"/>
                <a:gd name="T86" fmla="*/ 181 w 262"/>
                <a:gd name="T87" fmla="*/ 43 h 84"/>
                <a:gd name="T88" fmla="*/ 186 w 262"/>
                <a:gd name="T89" fmla="*/ 41 h 84"/>
                <a:gd name="T90" fmla="*/ 204 w 262"/>
                <a:gd name="T91" fmla="*/ 41 h 84"/>
                <a:gd name="T92" fmla="*/ 236 w 262"/>
                <a:gd name="T93" fmla="*/ 41 h 84"/>
                <a:gd name="T94" fmla="*/ 248 w 262"/>
                <a:gd name="T95" fmla="*/ 45 h 84"/>
                <a:gd name="T96" fmla="*/ 260 w 262"/>
                <a:gd name="T97" fmla="*/ 53 h 84"/>
                <a:gd name="T98" fmla="*/ 252 w 262"/>
                <a:gd name="T99" fmla="*/ 64 h 84"/>
                <a:gd name="T100" fmla="*/ 257 w 262"/>
                <a:gd name="T101" fmla="*/ 71 h 84"/>
                <a:gd name="T102" fmla="*/ 250 w 262"/>
                <a:gd name="T103" fmla="*/ 77 h 84"/>
                <a:gd name="T104" fmla="*/ 240 w 262"/>
                <a:gd name="T105" fmla="*/ 79 h 84"/>
                <a:gd name="T106" fmla="*/ 222 w 262"/>
                <a:gd name="T107" fmla="*/ 81 h 84"/>
                <a:gd name="T108" fmla="*/ 209 w 262"/>
                <a:gd name="T109" fmla="*/ 79 h 84"/>
                <a:gd name="T110" fmla="*/ 204 w 262"/>
                <a:gd name="T111" fmla="*/ 74 h 84"/>
                <a:gd name="T112" fmla="*/ 195 w 262"/>
                <a:gd name="T113" fmla="*/ 81 h 84"/>
                <a:gd name="T114" fmla="*/ 180 w 262"/>
                <a:gd name="T115" fmla="*/ 81 h 84"/>
                <a:gd name="T116" fmla="*/ 173 w 262"/>
                <a:gd name="T117" fmla="*/ 81 h 84"/>
                <a:gd name="T118" fmla="*/ 161 w 262"/>
                <a:gd name="T119" fmla="*/ 83 h 84"/>
                <a:gd name="T120" fmla="*/ 154 w 262"/>
                <a:gd name="T121" fmla="*/ 8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2" h="84">
                  <a:moveTo>
                    <a:pt x="147" y="84"/>
                  </a:moveTo>
                  <a:lnTo>
                    <a:pt x="147" y="84"/>
                  </a:lnTo>
                  <a:lnTo>
                    <a:pt x="145" y="83"/>
                  </a:lnTo>
                  <a:lnTo>
                    <a:pt x="145" y="83"/>
                  </a:lnTo>
                  <a:lnTo>
                    <a:pt x="145" y="83"/>
                  </a:lnTo>
                  <a:lnTo>
                    <a:pt x="144" y="83"/>
                  </a:lnTo>
                  <a:lnTo>
                    <a:pt x="144" y="83"/>
                  </a:lnTo>
                  <a:lnTo>
                    <a:pt x="142" y="83"/>
                  </a:lnTo>
                  <a:lnTo>
                    <a:pt x="142" y="83"/>
                  </a:lnTo>
                  <a:lnTo>
                    <a:pt x="142" y="81"/>
                  </a:lnTo>
                  <a:lnTo>
                    <a:pt x="142" y="81"/>
                  </a:lnTo>
                  <a:lnTo>
                    <a:pt x="140" y="83"/>
                  </a:lnTo>
                  <a:lnTo>
                    <a:pt x="140" y="83"/>
                  </a:lnTo>
                  <a:lnTo>
                    <a:pt x="139" y="83"/>
                  </a:lnTo>
                  <a:lnTo>
                    <a:pt x="139" y="83"/>
                  </a:lnTo>
                  <a:lnTo>
                    <a:pt x="137" y="83"/>
                  </a:lnTo>
                  <a:lnTo>
                    <a:pt x="137" y="83"/>
                  </a:lnTo>
                  <a:lnTo>
                    <a:pt x="135" y="83"/>
                  </a:lnTo>
                  <a:lnTo>
                    <a:pt x="135" y="83"/>
                  </a:lnTo>
                  <a:lnTo>
                    <a:pt x="135" y="83"/>
                  </a:lnTo>
                  <a:lnTo>
                    <a:pt x="132" y="83"/>
                  </a:lnTo>
                  <a:lnTo>
                    <a:pt x="132" y="83"/>
                  </a:lnTo>
                  <a:lnTo>
                    <a:pt x="130" y="81"/>
                  </a:lnTo>
                  <a:lnTo>
                    <a:pt x="130" y="81"/>
                  </a:lnTo>
                  <a:lnTo>
                    <a:pt x="128" y="81"/>
                  </a:lnTo>
                  <a:lnTo>
                    <a:pt x="128" y="81"/>
                  </a:lnTo>
                  <a:lnTo>
                    <a:pt x="128" y="81"/>
                  </a:lnTo>
                  <a:lnTo>
                    <a:pt x="128" y="81"/>
                  </a:lnTo>
                  <a:lnTo>
                    <a:pt x="127" y="81"/>
                  </a:lnTo>
                  <a:lnTo>
                    <a:pt x="127" y="81"/>
                  </a:lnTo>
                  <a:lnTo>
                    <a:pt x="125" y="81"/>
                  </a:lnTo>
                  <a:lnTo>
                    <a:pt x="125" y="81"/>
                  </a:lnTo>
                  <a:lnTo>
                    <a:pt x="123" y="79"/>
                  </a:lnTo>
                  <a:lnTo>
                    <a:pt x="125" y="77"/>
                  </a:lnTo>
                  <a:lnTo>
                    <a:pt x="125" y="77"/>
                  </a:lnTo>
                  <a:lnTo>
                    <a:pt x="125" y="72"/>
                  </a:lnTo>
                  <a:lnTo>
                    <a:pt x="125" y="72"/>
                  </a:lnTo>
                  <a:lnTo>
                    <a:pt x="125" y="71"/>
                  </a:lnTo>
                  <a:lnTo>
                    <a:pt x="125" y="71"/>
                  </a:lnTo>
                  <a:lnTo>
                    <a:pt x="125" y="71"/>
                  </a:lnTo>
                  <a:lnTo>
                    <a:pt x="125" y="71"/>
                  </a:lnTo>
                  <a:lnTo>
                    <a:pt x="123" y="71"/>
                  </a:lnTo>
                  <a:lnTo>
                    <a:pt x="123" y="71"/>
                  </a:lnTo>
                  <a:lnTo>
                    <a:pt x="121" y="74"/>
                  </a:lnTo>
                  <a:lnTo>
                    <a:pt x="121" y="74"/>
                  </a:lnTo>
                  <a:lnTo>
                    <a:pt x="118" y="74"/>
                  </a:lnTo>
                  <a:lnTo>
                    <a:pt x="118" y="74"/>
                  </a:lnTo>
                  <a:lnTo>
                    <a:pt x="118" y="74"/>
                  </a:lnTo>
                  <a:lnTo>
                    <a:pt x="118" y="74"/>
                  </a:lnTo>
                  <a:lnTo>
                    <a:pt x="118" y="76"/>
                  </a:lnTo>
                  <a:lnTo>
                    <a:pt x="118" y="76"/>
                  </a:lnTo>
                  <a:lnTo>
                    <a:pt x="118" y="76"/>
                  </a:lnTo>
                  <a:lnTo>
                    <a:pt x="118" y="76"/>
                  </a:lnTo>
                  <a:lnTo>
                    <a:pt x="116" y="79"/>
                  </a:lnTo>
                  <a:lnTo>
                    <a:pt x="115" y="81"/>
                  </a:lnTo>
                  <a:lnTo>
                    <a:pt x="115" y="81"/>
                  </a:lnTo>
                  <a:lnTo>
                    <a:pt x="113" y="81"/>
                  </a:lnTo>
                  <a:lnTo>
                    <a:pt x="113" y="81"/>
                  </a:lnTo>
                  <a:lnTo>
                    <a:pt x="110" y="81"/>
                  </a:lnTo>
                  <a:lnTo>
                    <a:pt x="110" y="81"/>
                  </a:lnTo>
                  <a:lnTo>
                    <a:pt x="108" y="79"/>
                  </a:lnTo>
                  <a:lnTo>
                    <a:pt x="108" y="79"/>
                  </a:lnTo>
                  <a:lnTo>
                    <a:pt x="106" y="79"/>
                  </a:lnTo>
                  <a:lnTo>
                    <a:pt x="101" y="79"/>
                  </a:lnTo>
                  <a:lnTo>
                    <a:pt x="101" y="79"/>
                  </a:lnTo>
                  <a:lnTo>
                    <a:pt x="94" y="79"/>
                  </a:lnTo>
                  <a:lnTo>
                    <a:pt x="94" y="79"/>
                  </a:lnTo>
                  <a:lnTo>
                    <a:pt x="91" y="77"/>
                  </a:lnTo>
                  <a:lnTo>
                    <a:pt x="91" y="77"/>
                  </a:lnTo>
                  <a:lnTo>
                    <a:pt x="89" y="76"/>
                  </a:lnTo>
                  <a:lnTo>
                    <a:pt x="89" y="76"/>
                  </a:lnTo>
                  <a:lnTo>
                    <a:pt x="89" y="72"/>
                  </a:lnTo>
                  <a:lnTo>
                    <a:pt x="89" y="72"/>
                  </a:lnTo>
                  <a:lnTo>
                    <a:pt x="89" y="72"/>
                  </a:lnTo>
                  <a:lnTo>
                    <a:pt x="87" y="74"/>
                  </a:lnTo>
                  <a:lnTo>
                    <a:pt x="87" y="74"/>
                  </a:lnTo>
                  <a:lnTo>
                    <a:pt x="86" y="74"/>
                  </a:lnTo>
                  <a:lnTo>
                    <a:pt x="86" y="74"/>
                  </a:lnTo>
                  <a:lnTo>
                    <a:pt x="86" y="76"/>
                  </a:lnTo>
                  <a:lnTo>
                    <a:pt x="86" y="76"/>
                  </a:lnTo>
                  <a:lnTo>
                    <a:pt x="84" y="76"/>
                  </a:lnTo>
                  <a:lnTo>
                    <a:pt x="84" y="76"/>
                  </a:lnTo>
                  <a:lnTo>
                    <a:pt x="84" y="76"/>
                  </a:lnTo>
                  <a:lnTo>
                    <a:pt x="84" y="76"/>
                  </a:lnTo>
                  <a:lnTo>
                    <a:pt x="84" y="77"/>
                  </a:lnTo>
                  <a:lnTo>
                    <a:pt x="84" y="77"/>
                  </a:lnTo>
                  <a:lnTo>
                    <a:pt x="80" y="77"/>
                  </a:lnTo>
                  <a:lnTo>
                    <a:pt x="80" y="77"/>
                  </a:lnTo>
                  <a:lnTo>
                    <a:pt x="80" y="77"/>
                  </a:lnTo>
                  <a:lnTo>
                    <a:pt x="80" y="77"/>
                  </a:lnTo>
                  <a:lnTo>
                    <a:pt x="77" y="76"/>
                  </a:lnTo>
                  <a:lnTo>
                    <a:pt x="77" y="76"/>
                  </a:lnTo>
                  <a:lnTo>
                    <a:pt x="77" y="76"/>
                  </a:lnTo>
                  <a:lnTo>
                    <a:pt x="75" y="76"/>
                  </a:lnTo>
                  <a:lnTo>
                    <a:pt x="75" y="76"/>
                  </a:lnTo>
                  <a:lnTo>
                    <a:pt x="72" y="74"/>
                  </a:lnTo>
                  <a:lnTo>
                    <a:pt x="72" y="72"/>
                  </a:lnTo>
                  <a:lnTo>
                    <a:pt x="72" y="71"/>
                  </a:lnTo>
                  <a:lnTo>
                    <a:pt x="70" y="69"/>
                  </a:lnTo>
                  <a:lnTo>
                    <a:pt x="70" y="69"/>
                  </a:lnTo>
                  <a:lnTo>
                    <a:pt x="70" y="67"/>
                  </a:lnTo>
                  <a:lnTo>
                    <a:pt x="70" y="67"/>
                  </a:lnTo>
                  <a:lnTo>
                    <a:pt x="70" y="65"/>
                  </a:lnTo>
                  <a:lnTo>
                    <a:pt x="70" y="64"/>
                  </a:lnTo>
                  <a:lnTo>
                    <a:pt x="70" y="64"/>
                  </a:lnTo>
                  <a:lnTo>
                    <a:pt x="72" y="62"/>
                  </a:lnTo>
                  <a:lnTo>
                    <a:pt x="72" y="62"/>
                  </a:lnTo>
                  <a:lnTo>
                    <a:pt x="72" y="62"/>
                  </a:lnTo>
                  <a:lnTo>
                    <a:pt x="72" y="62"/>
                  </a:lnTo>
                  <a:lnTo>
                    <a:pt x="70" y="62"/>
                  </a:lnTo>
                  <a:lnTo>
                    <a:pt x="68" y="62"/>
                  </a:lnTo>
                  <a:lnTo>
                    <a:pt x="68" y="62"/>
                  </a:lnTo>
                  <a:lnTo>
                    <a:pt x="68" y="60"/>
                  </a:lnTo>
                  <a:lnTo>
                    <a:pt x="68" y="60"/>
                  </a:lnTo>
                  <a:lnTo>
                    <a:pt x="67" y="59"/>
                  </a:lnTo>
                  <a:lnTo>
                    <a:pt x="67" y="57"/>
                  </a:lnTo>
                  <a:lnTo>
                    <a:pt x="67" y="57"/>
                  </a:lnTo>
                  <a:lnTo>
                    <a:pt x="67" y="57"/>
                  </a:lnTo>
                  <a:lnTo>
                    <a:pt x="67" y="52"/>
                  </a:lnTo>
                  <a:lnTo>
                    <a:pt x="67" y="52"/>
                  </a:lnTo>
                  <a:lnTo>
                    <a:pt x="68" y="50"/>
                  </a:lnTo>
                  <a:lnTo>
                    <a:pt x="70" y="48"/>
                  </a:lnTo>
                  <a:lnTo>
                    <a:pt x="70" y="48"/>
                  </a:lnTo>
                  <a:lnTo>
                    <a:pt x="72" y="48"/>
                  </a:lnTo>
                  <a:lnTo>
                    <a:pt x="72" y="46"/>
                  </a:lnTo>
                  <a:lnTo>
                    <a:pt x="72" y="46"/>
                  </a:lnTo>
                  <a:lnTo>
                    <a:pt x="70" y="45"/>
                  </a:lnTo>
                  <a:lnTo>
                    <a:pt x="70" y="45"/>
                  </a:lnTo>
                  <a:lnTo>
                    <a:pt x="70" y="43"/>
                  </a:lnTo>
                  <a:lnTo>
                    <a:pt x="70" y="43"/>
                  </a:lnTo>
                  <a:lnTo>
                    <a:pt x="70" y="43"/>
                  </a:lnTo>
                  <a:lnTo>
                    <a:pt x="70" y="41"/>
                  </a:lnTo>
                  <a:lnTo>
                    <a:pt x="70" y="41"/>
                  </a:lnTo>
                  <a:lnTo>
                    <a:pt x="68" y="40"/>
                  </a:lnTo>
                  <a:lnTo>
                    <a:pt x="68" y="40"/>
                  </a:lnTo>
                  <a:lnTo>
                    <a:pt x="67" y="40"/>
                  </a:lnTo>
                  <a:lnTo>
                    <a:pt x="67" y="40"/>
                  </a:lnTo>
                  <a:lnTo>
                    <a:pt x="63" y="38"/>
                  </a:lnTo>
                  <a:lnTo>
                    <a:pt x="63" y="38"/>
                  </a:lnTo>
                  <a:lnTo>
                    <a:pt x="63" y="36"/>
                  </a:lnTo>
                  <a:lnTo>
                    <a:pt x="63" y="36"/>
                  </a:lnTo>
                  <a:lnTo>
                    <a:pt x="60" y="34"/>
                  </a:lnTo>
                  <a:lnTo>
                    <a:pt x="60" y="34"/>
                  </a:lnTo>
                  <a:lnTo>
                    <a:pt x="60" y="33"/>
                  </a:lnTo>
                  <a:lnTo>
                    <a:pt x="60" y="33"/>
                  </a:lnTo>
                  <a:lnTo>
                    <a:pt x="60" y="29"/>
                  </a:lnTo>
                  <a:lnTo>
                    <a:pt x="60" y="29"/>
                  </a:lnTo>
                  <a:lnTo>
                    <a:pt x="60" y="29"/>
                  </a:lnTo>
                  <a:lnTo>
                    <a:pt x="60" y="29"/>
                  </a:lnTo>
                  <a:lnTo>
                    <a:pt x="60" y="29"/>
                  </a:lnTo>
                  <a:lnTo>
                    <a:pt x="60" y="29"/>
                  </a:lnTo>
                  <a:lnTo>
                    <a:pt x="60" y="29"/>
                  </a:lnTo>
                  <a:lnTo>
                    <a:pt x="60" y="29"/>
                  </a:lnTo>
                  <a:lnTo>
                    <a:pt x="60" y="28"/>
                  </a:lnTo>
                  <a:lnTo>
                    <a:pt x="60" y="28"/>
                  </a:lnTo>
                  <a:lnTo>
                    <a:pt x="58" y="28"/>
                  </a:lnTo>
                  <a:lnTo>
                    <a:pt x="58" y="28"/>
                  </a:lnTo>
                  <a:lnTo>
                    <a:pt x="56" y="28"/>
                  </a:lnTo>
                  <a:lnTo>
                    <a:pt x="56" y="28"/>
                  </a:lnTo>
                  <a:lnTo>
                    <a:pt x="55" y="26"/>
                  </a:lnTo>
                  <a:lnTo>
                    <a:pt x="55" y="26"/>
                  </a:lnTo>
                  <a:lnTo>
                    <a:pt x="53" y="26"/>
                  </a:lnTo>
                  <a:lnTo>
                    <a:pt x="53" y="26"/>
                  </a:lnTo>
                  <a:lnTo>
                    <a:pt x="53" y="26"/>
                  </a:lnTo>
                  <a:lnTo>
                    <a:pt x="51" y="26"/>
                  </a:lnTo>
                  <a:lnTo>
                    <a:pt x="51" y="26"/>
                  </a:lnTo>
                  <a:lnTo>
                    <a:pt x="50" y="28"/>
                  </a:lnTo>
                  <a:lnTo>
                    <a:pt x="50" y="28"/>
                  </a:lnTo>
                  <a:lnTo>
                    <a:pt x="46" y="28"/>
                  </a:lnTo>
                  <a:lnTo>
                    <a:pt x="39" y="28"/>
                  </a:lnTo>
                  <a:lnTo>
                    <a:pt x="39" y="28"/>
                  </a:lnTo>
                  <a:lnTo>
                    <a:pt x="36" y="28"/>
                  </a:lnTo>
                  <a:lnTo>
                    <a:pt x="36" y="28"/>
                  </a:lnTo>
                  <a:lnTo>
                    <a:pt x="34" y="28"/>
                  </a:lnTo>
                  <a:lnTo>
                    <a:pt x="34" y="28"/>
                  </a:lnTo>
                  <a:lnTo>
                    <a:pt x="33" y="28"/>
                  </a:lnTo>
                  <a:lnTo>
                    <a:pt x="33" y="28"/>
                  </a:lnTo>
                  <a:lnTo>
                    <a:pt x="29" y="28"/>
                  </a:lnTo>
                  <a:lnTo>
                    <a:pt x="27" y="28"/>
                  </a:lnTo>
                  <a:lnTo>
                    <a:pt x="27" y="28"/>
                  </a:lnTo>
                  <a:lnTo>
                    <a:pt x="27" y="28"/>
                  </a:lnTo>
                  <a:lnTo>
                    <a:pt x="27" y="28"/>
                  </a:lnTo>
                  <a:lnTo>
                    <a:pt x="26" y="28"/>
                  </a:lnTo>
                  <a:lnTo>
                    <a:pt x="24" y="28"/>
                  </a:lnTo>
                  <a:lnTo>
                    <a:pt x="24" y="26"/>
                  </a:lnTo>
                  <a:lnTo>
                    <a:pt x="24" y="26"/>
                  </a:lnTo>
                  <a:lnTo>
                    <a:pt x="26" y="24"/>
                  </a:lnTo>
                  <a:lnTo>
                    <a:pt x="26" y="24"/>
                  </a:lnTo>
                  <a:lnTo>
                    <a:pt x="24" y="24"/>
                  </a:lnTo>
                  <a:lnTo>
                    <a:pt x="24" y="24"/>
                  </a:lnTo>
                  <a:lnTo>
                    <a:pt x="24" y="22"/>
                  </a:lnTo>
                  <a:lnTo>
                    <a:pt x="24" y="22"/>
                  </a:lnTo>
                  <a:lnTo>
                    <a:pt x="24" y="22"/>
                  </a:lnTo>
                  <a:lnTo>
                    <a:pt x="22" y="22"/>
                  </a:lnTo>
                  <a:lnTo>
                    <a:pt x="22" y="22"/>
                  </a:lnTo>
                  <a:lnTo>
                    <a:pt x="19" y="22"/>
                  </a:lnTo>
                  <a:lnTo>
                    <a:pt x="19" y="22"/>
                  </a:lnTo>
                  <a:lnTo>
                    <a:pt x="15" y="22"/>
                  </a:lnTo>
                  <a:lnTo>
                    <a:pt x="14" y="21"/>
                  </a:lnTo>
                  <a:lnTo>
                    <a:pt x="14" y="21"/>
                  </a:lnTo>
                  <a:lnTo>
                    <a:pt x="14" y="21"/>
                  </a:lnTo>
                  <a:lnTo>
                    <a:pt x="14" y="19"/>
                  </a:lnTo>
                  <a:lnTo>
                    <a:pt x="14" y="19"/>
                  </a:lnTo>
                  <a:lnTo>
                    <a:pt x="14" y="19"/>
                  </a:lnTo>
                  <a:lnTo>
                    <a:pt x="14" y="19"/>
                  </a:lnTo>
                  <a:lnTo>
                    <a:pt x="12" y="19"/>
                  </a:lnTo>
                  <a:lnTo>
                    <a:pt x="12" y="19"/>
                  </a:lnTo>
                  <a:lnTo>
                    <a:pt x="10" y="19"/>
                  </a:lnTo>
                  <a:lnTo>
                    <a:pt x="10" y="19"/>
                  </a:lnTo>
                  <a:lnTo>
                    <a:pt x="7" y="17"/>
                  </a:lnTo>
                  <a:lnTo>
                    <a:pt x="7" y="17"/>
                  </a:lnTo>
                  <a:lnTo>
                    <a:pt x="5" y="16"/>
                  </a:lnTo>
                  <a:lnTo>
                    <a:pt x="5" y="16"/>
                  </a:lnTo>
                  <a:lnTo>
                    <a:pt x="2" y="14"/>
                  </a:lnTo>
                  <a:lnTo>
                    <a:pt x="2" y="14"/>
                  </a:lnTo>
                  <a:lnTo>
                    <a:pt x="3" y="12"/>
                  </a:lnTo>
                  <a:lnTo>
                    <a:pt x="3" y="12"/>
                  </a:lnTo>
                  <a:lnTo>
                    <a:pt x="3" y="10"/>
                  </a:lnTo>
                  <a:lnTo>
                    <a:pt x="3" y="10"/>
                  </a:lnTo>
                  <a:lnTo>
                    <a:pt x="3" y="9"/>
                  </a:lnTo>
                  <a:lnTo>
                    <a:pt x="3" y="9"/>
                  </a:lnTo>
                  <a:lnTo>
                    <a:pt x="3" y="9"/>
                  </a:lnTo>
                  <a:lnTo>
                    <a:pt x="3" y="9"/>
                  </a:lnTo>
                  <a:lnTo>
                    <a:pt x="3" y="9"/>
                  </a:lnTo>
                  <a:lnTo>
                    <a:pt x="3" y="9"/>
                  </a:lnTo>
                  <a:lnTo>
                    <a:pt x="3" y="9"/>
                  </a:lnTo>
                  <a:lnTo>
                    <a:pt x="2" y="9"/>
                  </a:lnTo>
                  <a:lnTo>
                    <a:pt x="2" y="9"/>
                  </a:lnTo>
                  <a:lnTo>
                    <a:pt x="0" y="7"/>
                  </a:lnTo>
                  <a:lnTo>
                    <a:pt x="0" y="7"/>
                  </a:lnTo>
                  <a:lnTo>
                    <a:pt x="0" y="7"/>
                  </a:lnTo>
                  <a:lnTo>
                    <a:pt x="0" y="7"/>
                  </a:lnTo>
                  <a:lnTo>
                    <a:pt x="0" y="4"/>
                  </a:lnTo>
                  <a:lnTo>
                    <a:pt x="0" y="4"/>
                  </a:lnTo>
                  <a:lnTo>
                    <a:pt x="2" y="4"/>
                  </a:lnTo>
                  <a:lnTo>
                    <a:pt x="2" y="4"/>
                  </a:lnTo>
                  <a:lnTo>
                    <a:pt x="5" y="2"/>
                  </a:lnTo>
                  <a:lnTo>
                    <a:pt x="5" y="2"/>
                  </a:lnTo>
                  <a:lnTo>
                    <a:pt x="10" y="0"/>
                  </a:lnTo>
                  <a:lnTo>
                    <a:pt x="10" y="0"/>
                  </a:lnTo>
                  <a:lnTo>
                    <a:pt x="12" y="0"/>
                  </a:lnTo>
                  <a:lnTo>
                    <a:pt x="12" y="0"/>
                  </a:lnTo>
                  <a:lnTo>
                    <a:pt x="14" y="0"/>
                  </a:lnTo>
                  <a:lnTo>
                    <a:pt x="14" y="0"/>
                  </a:lnTo>
                  <a:lnTo>
                    <a:pt x="17" y="2"/>
                  </a:lnTo>
                  <a:lnTo>
                    <a:pt x="19" y="2"/>
                  </a:lnTo>
                  <a:lnTo>
                    <a:pt x="19" y="2"/>
                  </a:lnTo>
                  <a:lnTo>
                    <a:pt x="22" y="2"/>
                  </a:lnTo>
                  <a:lnTo>
                    <a:pt x="22" y="2"/>
                  </a:lnTo>
                  <a:lnTo>
                    <a:pt x="26" y="4"/>
                  </a:lnTo>
                  <a:lnTo>
                    <a:pt x="26" y="4"/>
                  </a:lnTo>
                  <a:lnTo>
                    <a:pt x="31" y="4"/>
                  </a:lnTo>
                  <a:lnTo>
                    <a:pt x="31" y="4"/>
                  </a:lnTo>
                  <a:lnTo>
                    <a:pt x="31" y="4"/>
                  </a:lnTo>
                  <a:lnTo>
                    <a:pt x="34" y="4"/>
                  </a:lnTo>
                  <a:lnTo>
                    <a:pt x="34" y="4"/>
                  </a:lnTo>
                  <a:lnTo>
                    <a:pt x="36" y="4"/>
                  </a:lnTo>
                  <a:lnTo>
                    <a:pt x="36" y="4"/>
                  </a:lnTo>
                  <a:lnTo>
                    <a:pt x="36" y="4"/>
                  </a:lnTo>
                  <a:lnTo>
                    <a:pt x="44" y="5"/>
                  </a:lnTo>
                  <a:lnTo>
                    <a:pt x="44" y="5"/>
                  </a:lnTo>
                  <a:lnTo>
                    <a:pt x="48" y="7"/>
                  </a:lnTo>
                  <a:lnTo>
                    <a:pt x="50" y="9"/>
                  </a:lnTo>
                  <a:lnTo>
                    <a:pt x="50" y="9"/>
                  </a:lnTo>
                  <a:lnTo>
                    <a:pt x="51" y="10"/>
                  </a:lnTo>
                  <a:lnTo>
                    <a:pt x="51" y="10"/>
                  </a:lnTo>
                  <a:lnTo>
                    <a:pt x="53" y="10"/>
                  </a:lnTo>
                  <a:lnTo>
                    <a:pt x="53" y="10"/>
                  </a:lnTo>
                  <a:lnTo>
                    <a:pt x="55" y="12"/>
                  </a:lnTo>
                  <a:lnTo>
                    <a:pt x="56" y="12"/>
                  </a:lnTo>
                  <a:lnTo>
                    <a:pt x="56" y="12"/>
                  </a:lnTo>
                  <a:lnTo>
                    <a:pt x="56" y="12"/>
                  </a:lnTo>
                  <a:lnTo>
                    <a:pt x="55" y="16"/>
                  </a:lnTo>
                  <a:lnTo>
                    <a:pt x="55" y="16"/>
                  </a:lnTo>
                  <a:lnTo>
                    <a:pt x="53" y="17"/>
                  </a:lnTo>
                  <a:lnTo>
                    <a:pt x="53" y="17"/>
                  </a:lnTo>
                  <a:lnTo>
                    <a:pt x="51" y="17"/>
                  </a:lnTo>
                  <a:lnTo>
                    <a:pt x="51" y="17"/>
                  </a:lnTo>
                  <a:lnTo>
                    <a:pt x="51" y="19"/>
                  </a:lnTo>
                  <a:lnTo>
                    <a:pt x="51" y="19"/>
                  </a:lnTo>
                  <a:lnTo>
                    <a:pt x="53" y="17"/>
                  </a:lnTo>
                  <a:lnTo>
                    <a:pt x="53" y="17"/>
                  </a:lnTo>
                  <a:lnTo>
                    <a:pt x="56" y="16"/>
                  </a:lnTo>
                  <a:lnTo>
                    <a:pt x="62" y="14"/>
                  </a:lnTo>
                  <a:lnTo>
                    <a:pt x="62" y="14"/>
                  </a:lnTo>
                  <a:lnTo>
                    <a:pt x="62" y="14"/>
                  </a:lnTo>
                  <a:lnTo>
                    <a:pt x="65" y="14"/>
                  </a:lnTo>
                  <a:lnTo>
                    <a:pt x="65" y="14"/>
                  </a:lnTo>
                  <a:lnTo>
                    <a:pt x="68" y="14"/>
                  </a:lnTo>
                  <a:lnTo>
                    <a:pt x="68" y="14"/>
                  </a:lnTo>
                  <a:lnTo>
                    <a:pt x="70" y="14"/>
                  </a:lnTo>
                  <a:lnTo>
                    <a:pt x="70" y="14"/>
                  </a:lnTo>
                  <a:lnTo>
                    <a:pt x="74" y="12"/>
                  </a:lnTo>
                  <a:lnTo>
                    <a:pt x="74" y="12"/>
                  </a:lnTo>
                  <a:lnTo>
                    <a:pt x="75" y="12"/>
                  </a:lnTo>
                  <a:lnTo>
                    <a:pt x="75" y="12"/>
                  </a:lnTo>
                  <a:lnTo>
                    <a:pt x="84" y="14"/>
                  </a:lnTo>
                  <a:lnTo>
                    <a:pt x="86" y="14"/>
                  </a:lnTo>
                  <a:lnTo>
                    <a:pt x="86" y="14"/>
                  </a:lnTo>
                  <a:lnTo>
                    <a:pt x="91" y="14"/>
                  </a:lnTo>
                  <a:lnTo>
                    <a:pt x="91" y="14"/>
                  </a:lnTo>
                  <a:lnTo>
                    <a:pt x="94" y="17"/>
                  </a:lnTo>
                  <a:lnTo>
                    <a:pt x="94" y="17"/>
                  </a:lnTo>
                  <a:lnTo>
                    <a:pt x="94" y="19"/>
                  </a:lnTo>
                  <a:lnTo>
                    <a:pt x="94" y="21"/>
                  </a:lnTo>
                  <a:lnTo>
                    <a:pt x="94" y="21"/>
                  </a:lnTo>
                  <a:lnTo>
                    <a:pt x="92" y="21"/>
                  </a:lnTo>
                  <a:lnTo>
                    <a:pt x="92" y="21"/>
                  </a:lnTo>
                  <a:lnTo>
                    <a:pt x="92" y="21"/>
                  </a:lnTo>
                  <a:lnTo>
                    <a:pt x="92" y="21"/>
                  </a:lnTo>
                  <a:lnTo>
                    <a:pt x="94" y="21"/>
                  </a:lnTo>
                  <a:lnTo>
                    <a:pt x="94" y="21"/>
                  </a:lnTo>
                  <a:lnTo>
                    <a:pt x="103" y="22"/>
                  </a:lnTo>
                  <a:lnTo>
                    <a:pt x="103" y="22"/>
                  </a:lnTo>
                  <a:lnTo>
                    <a:pt x="104" y="24"/>
                  </a:lnTo>
                  <a:lnTo>
                    <a:pt x="104" y="24"/>
                  </a:lnTo>
                  <a:lnTo>
                    <a:pt x="106" y="24"/>
                  </a:lnTo>
                  <a:lnTo>
                    <a:pt x="106" y="24"/>
                  </a:lnTo>
                  <a:lnTo>
                    <a:pt x="110" y="24"/>
                  </a:lnTo>
                  <a:lnTo>
                    <a:pt x="110" y="24"/>
                  </a:lnTo>
                  <a:lnTo>
                    <a:pt x="111" y="26"/>
                  </a:lnTo>
                  <a:lnTo>
                    <a:pt x="113" y="28"/>
                  </a:lnTo>
                  <a:lnTo>
                    <a:pt x="113" y="28"/>
                  </a:lnTo>
                  <a:lnTo>
                    <a:pt x="113" y="29"/>
                  </a:lnTo>
                  <a:lnTo>
                    <a:pt x="111" y="29"/>
                  </a:lnTo>
                  <a:lnTo>
                    <a:pt x="111" y="29"/>
                  </a:lnTo>
                  <a:lnTo>
                    <a:pt x="108" y="31"/>
                  </a:lnTo>
                  <a:lnTo>
                    <a:pt x="108" y="31"/>
                  </a:lnTo>
                  <a:lnTo>
                    <a:pt x="103" y="31"/>
                  </a:lnTo>
                  <a:lnTo>
                    <a:pt x="103" y="31"/>
                  </a:lnTo>
                  <a:lnTo>
                    <a:pt x="98" y="31"/>
                  </a:lnTo>
                  <a:lnTo>
                    <a:pt x="96" y="31"/>
                  </a:lnTo>
                  <a:lnTo>
                    <a:pt x="96" y="31"/>
                  </a:lnTo>
                  <a:lnTo>
                    <a:pt x="91" y="31"/>
                  </a:lnTo>
                  <a:lnTo>
                    <a:pt x="91" y="31"/>
                  </a:lnTo>
                  <a:lnTo>
                    <a:pt x="86" y="29"/>
                  </a:lnTo>
                  <a:lnTo>
                    <a:pt x="86" y="29"/>
                  </a:lnTo>
                  <a:lnTo>
                    <a:pt x="86" y="29"/>
                  </a:lnTo>
                  <a:lnTo>
                    <a:pt x="84" y="29"/>
                  </a:lnTo>
                  <a:lnTo>
                    <a:pt x="84" y="29"/>
                  </a:lnTo>
                  <a:lnTo>
                    <a:pt x="84" y="29"/>
                  </a:lnTo>
                  <a:lnTo>
                    <a:pt x="84" y="29"/>
                  </a:lnTo>
                  <a:lnTo>
                    <a:pt x="84" y="29"/>
                  </a:lnTo>
                  <a:lnTo>
                    <a:pt x="84" y="29"/>
                  </a:lnTo>
                  <a:lnTo>
                    <a:pt x="86" y="29"/>
                  </a:lnTo>
                  <a:lnTo>
                    <a:pt x="86" y="29"/>
                  </a:lnTo>
                  <a:lnTo>
                    <a:pt x="87" y="31"/>
                  </a:lnTo>
                  <a:lnTo>
                    <a:pt x="87" y="31"/>
                  </a:lnTo>
                  <a:lnTo>
                    <a:pt x="89" y="33"/>
                  </a:lnTo>
                  <a:lnTo>
                    <a:pt x="89" y="33"/>
                  </a:lnTo>
                  <a:lnTo>
                    <a:pt x="89" y="34"/>
                  </a:lnTo>
                  <a:lnTo>
                    <a:pt x="89" y="34"/>
                  </a:lnTo>
                  <a:lnTo>
                    <a:pt x="89" y="34"/>
                  </a:lnTo>
                  <a:lnTo>
                    <a:pt x="89" y="34"/>
                  </a:lnTo>
                  <a:lnTo>
                    <a:pt x="89" y="36"/>
                  </a:lnTo>
                  <a:lnTo>
                    <a:pt x="89" y="36"/>
                  </a:lnTo>
                  <a:lnTo>
                    <a:pt x="91" y="36"/>
                  </a:lnTo>
                  <a:lnTo>
                    <a:pt x="91" y="36"/>
                  </a:lnTo>
                  <a:lnTo>
                    <a:pt x="92" y="34"/>
                  </a:lnTo>
                  <a:lnTo>
                    <a:pt x="101" y="34"/>
                  </a:lnTo>
                  <a:lnTo>
                    <a:pt x="101" y="34"/>
                  </a:lnTo>
                  <a:lnTo>
                    <a:pt x="103" y="34"/>
                  </a:lnTo>
                  <a:lnTo>
                    <a:pt x="103" y="34"/>
                  </a:lnTo>
                  <a:lnTo>
                    <a:pt x="104" y="34"/>
                  </a:lnTo>
                  <a:lnTo>
                    <a:pt x="104" y="34"/>
                  </a:lnTo>
                  <a:lnTo>
                    <a:pt x="108" y="36"/>
                  </a:lnTo>
                  <a:lnTo>
                    <a:pt x="108" y="36"/>
                  </a:lnTo>
                  <a:lnTo>
                    <a:pt x="108" y="36"/>
                  </a:lnTo>
                  <a:lnTo>
                    <a:pt x="108" y="36"/>
                  </a:lnTo>
                  <a:lnTo>
                    <a:pt x="108" y="38"/>
                  </a:lnTo>
                  <a:lnTo>
                    <a:pt x="108" y="38"/>
                  </a:lnTo>
                  <a:lnTo>
                    <a:pt x="110" y="38"/>
                  </a:lnTo>
                  <a:lnTo>
                    <a:pt x="110" y="38"/>
                  </a:lnTo>
                  <a:lnTo>
                    <a:pt x="111" y="38"/>
                  </a:lnTo>
                  <a:lnTo>
                    <a:pt x="111" y="38"/>
                  </a:lnTo>
                  <a:lnTo>
                    <a:pt x="115" y="41"/>
                  </a:lnTo>
                  <a:lnTo>
                    <a:pt x="115" y="41"/>
                  </a:lnTo>
                  <a:lnTo>
                    <a:pt x="115" y="45"/>
                  </a:lnTo>
                  <a:lnTo>
                    <a:pt x="115" y="46"/>
                  </a:lnTo>
                  <a:lnTo>
                    <a:pt x="115" y="46"/>
                  </a:lnTo>
                  <a:lnTo>
                    <a:pt x="113" y="48"/>
                  </a:lnTo>
                  <a:lnTo>
                    <a:pt x="113" y="48"/>
                  </a:lnTo>
                  <a:lnTo>
                    <a:pt x="115" y="48"/>
                  </a:lnTo>
                  <a:lnTo>
                    <a:pt x="116" y="50"/>
                  </a:lnTo>
                  <a:lnTo>
                    <a:pt x="116" y="50"/>
                  </a:lnTo>
                  <a:lnTo>
                    <a:pt x="118" y="52"/>
                  </a:lnTo>
                  <a:lnTo>
                    <a:pt x="118" y="52"/>
                  </a:lnTo>
                  <a:lnTo>
                    <a:pt x="118" y="52"/>
                  </a:lnTo>
                  <a:lnTo>
                    <a:pt x="120" y="52"/>
                  </a:lnTo>
                  <a:lnTo>
                    <a:pt x="120" y="52"/>
                  </a:lnTo>
                  <a:lnTo>
                    <a:pt x="118" y="50"/>
                  </a:lnTo>
                  <a:lnTo>
                    <a:pt x="118" y="50"/>
                  </a:lnTo>
                  <a:lnTo>
                    <a:pt x="118" y="48"/>
                  </a:lnTo>
                  <a:lnTo>
                    <a:pt x="118" y="48"/>
                  </a:lnTo>
                  <a:lnTo>
                    <a:pt x="120" y="46"/>
                  </a:lnTo>
                  <a:lnTo>
                    <a:pt x="120" y="46"/>
                  </a:lnTo>
                  <a:lnTo>
                    <a:pt x="120" y="45"/>
                  </a:lnTo>
                  <a:lnTo>
                    <a:pt x="123" y="45"/>
                  </a:lnTo>
                  <a:lnTo>
                    <a:pt x="123" y="45"/>
                  </a:lnTo>
                  <a:lnTo>
                    <a:pt x="123" y="45"/>
                  </a:lnTo>
                  <a:lnTo>
                    <a:pt x="123" y="45"/>
                  </a:lnTo>
                  <a:lnTo>
                    <a:pt x="127" y="45"/>
                  </a:lnTo>
                  <a:lnTo>
                    <a:pt x="128" y="46"/>
                  </a:lnTo>
                  <a:lnTo>
                    <a:pt x="128" y="46"/>
                  </a:lnTo>
                  <a:lnTo>
                    <a:pt x="128" y="48"/>
                  </a:lnTo>
                  <a:lnTo>
                    <a:pt x="130" y="48"/>
                  </a:lnTo>
                  <a:lnTo>
                    <a:pt x="130" y="48"/>
                  </a:lnTo>
                  <a:lnTo>
                    <a:pt x="130" y="48"/>
                  </a:lnTo>
                  <a:lnTo>
                    <a:pt x="132" y="48"/>
                  </a:lnTo>
                  <a:lnTo>
                    <a:pt x="132" y="48"/>
                  </a:lnTo>
                  <a:lnTo>
                    <a:pt x="132" y="48"/>
                  </a:lnTo>
                  <a:lnTo>
                    <a:pt x="132" y="48"/>
                  </a:lnTo>
                  <a:lnTo>
                    <a:pt x="137" y="48"/>
                  </a:lnTo>
                  <a:lnTo>
                    <a:pt x="137" y="48"/>
                  </a:lnTo>
                  <a:lnTo>
                    <a:pt x="139" y="48"/>
                  </a:lnTo>
                  <a:lnTo>
                    <a:pt x="139" y="48"/>
                  </a:lnTo>
                  <a:lnTo>
                    <a:pt x="139" y="48"/>
                  </a:lnTo>
                  <a:lnTo>
                    <a:pt x="139" y="48"/>
                  </a:lnTo>
                  <a:lnTo>
                    <a:pt x="140" y="48"/>
                  </a:lnTo>
                  <a:lnTo>
                    <a:pt x="140" y="48"/>
                  </a:lnTo>
                  <a:lnTo>
                    <a:pt x="142" y="46"/>
                  </a:lnTo>
                  <a:lnTo>
                    <a:pt x="142" y="46"/>
                  </a:lnTo>
                  <a:lnTo>
                    <a:pt x="144" y="45"/>
                  </a:lnTo>
                  <a:lnTo>
                    <a:pt x="144" y="45"/>
                  </a:lnTo>
                  <a:lnTo>
                    <a:pt x="145" y="46"/>
                  </a:lnTo>
                  <a:lnTo>
                    <a:pt x="147" y="46"/>
                  </a:lnTo>
                  <a:lnTo>
                    <a:pt x="147" y="46"/>
                  </a:lnTo>
                  <a:lnTo>
                    <a:pt x="147" y="46"/>
                  </a:lnTo>
                  <a:lnTo>
                    <a:pt x="149" y="48"/>
                  </a:lnTo>
                  <a:lnTo>
                    <a:pt x="149" y="48"/>
                  </a:lnTo>
                  <a:lnTo>
                    <a:pt x="151" y="50"/>
                  </a:lnTo>
                  <a:lnTo>
                    <a:pt x="151" y="50"/>
                  </a:lnTo>
                  <a:lnTo>
                    <a:pt x="152" y="50"/>
                  </a:lnTo>
                  <a:lnTo>
                    <a:pt x="152" y="50"/>
                  </a:lnTo>
                  <a:lnTo>
                    <a:pt x="156" y="50"/>
                  </a:lnTo>
                  <a:lnTo>
                    <a:pt x="156" y="50"/>
                  </a:lnTo>
                  <a:lnTo>
                    <a:pt x="156" y="50"/>
                  </a:lnTo>
                  <a:lnTo>
                    <a:pt x="156" y="50"/>
                  </a:lnTo>
                  <a:lnTo>
                    <a:pt x="157" y="52"/>
                  </a:lnTo>
                  <a:lnTo>
                    <a:pt x="157" y="52"/>
                  </a:lnTo>
                  <a:lnTo>
                    <a:pt x="157" y="52"/>
                  </a:lnTo>
                  <a:lnTo>
                    <a:pt x="157" y="52"/>
                  </a:lnTo>
                  <a:lnTo>
                    <a:pt x="157" y="52"/>
                  </a:lnTo>
                  <a:lnTo>
                    <a:pt x="157" y="52"/>
                  </a:lnTo>
                  <a:lnTo>
                    <a:pt x="159" y="52"/>
                  </a:lnTo>
                  <a:lnTo>
                    <a:pt x="159" y="52"/>
                  </a:lnTo>
                  <a:lnTo>
                    <a:pt x="161" y="52"/>
                  </a:lnTo>
                  <a:lnTo>
                    <a:pt x="161" y="52"/>
                  </a:lnTo>
                  <a:lnTo>
                    <a:pt x="161" y="52"/>
                  </a:lnTo>
                  <a:lnTo>
                    <a:pt x="163" y="52"/>
                  </a:lnTo>
                  <a:lnTo>
                    <a:pt x="163" y="52"/>
                  </a:lnTo>
                  <a:lnTo>
                    <a:pt x="163" y="52"/>
                  </a:lnTo>
                  <a:lnTo>
                    <a:pt x="163" y="52"/>
                  </a:lnTo>
                  <a:lnTo>
                    <a:pt x="163" y="52"/>
                  </a:lnTo>
                  <a:lnTo>
                    <a:pt x="163" y="50"/>
                  </a:lnTo>
                  <a:lnTo>
                    <a:pt x="163" y="50"/>
                  </a:lnTo>
                  <a:lnTo>
                    <a:pt x="163" y="50"/>
                  </a:lnTo>
                  <a:lnTo>
                    <a:pt x="164" y="46"/>
                  </a:lnTo>
                  <a:lnTo>
                    <a:pt x="164" y="46"/>
                  </a:lnTo>
                  <a:lnTo>
                    <a:pt x="166" y="46"/>
                  </a:lnTo>
                  <a:lnTo>
                    <a:pt x="166" y="48"/>
                  </a:lnTo>
                  <a:lnTo>
                    <a:pt x="166" y="46"/>
                  </a:lnTo>
                  <a:lnTo>
                    <a:pt x="166" y="46"/>
                  </a:lnTo>
                  <a:lnTo>
                    <a:pt x="168" y="46"/>
                  </a:lnTo>
                  <a:lnTo>
                    <a:pt x="168" y="46"/>
                  </a:lnTo>
                  <a:lnTo>
                    <a:pt x="171" y="46"/>
                  </a:lnTo>
                  <a:lnTo>
                    <a:pt x="171" y="46"/>
                  </a:lnTo>
                  <a:lnTo>
                    <a:pt x="171" y="46"/>
                  </a:lnTo>
                  <a:lnTo>
                    <a:pt x="171" y="46"/>
                  </a:lnTo>
                  <a:lnTo>
                    <a:pt x="171" y="46"/>
                  </a:lnTo>
                  <a:lnTo>
                    <a:pt x="173" y="45"/>
                  </a:lnTo>
                  <a:lnTo>
                    <a:pt x="173" y="45"/>
                  </a:lnTo>
                  <a:lnTo>
                    <a:pt x="175" y="45"/>
                  </a:lnTo>
                  <a:lnTo>
                    <a:pt x="175" y="45"/>
                  </a:lnTo>
                  <a:lnTo>
                    <a:pt x="175" y="45"/>
                  </a:lnTo>
                  <a:lnTo>
                    <a:pt x="175" y="45"/>
                  </a:lnTo>
                  <a:lnTo>
                    <a:pt x="176" y="43"/>
                  </a:lnTo>
                  <a:lnTo>
                    <a:pt x="176" y="43"/>
                  </a:lnTo>
                  <a:lnTo>
                    <a:pt x="178" y="43"/>
                  </a:lnTo>
                  <a:lnTo>
                    <a:pt x="178" y="43"/>
                  </a:lnTo>
                  <a:lnTo>
                    <a:pt x="180" y="43"/>
                  </a:lnTo>
                  <a:lnTo>
                    <a:pt x="180" y="43"/>
                  </a:lnTo>
                  <a:lnTo>
                    <a:pt x="180" y="43"/>
                  </a:lnTo>
                  <a:lnTo>
                    <a:pt x="181" y="43"/>
                  </a:lnTo>
                  <a:lnTo>
                    <a:pt x="181" y="43"/>
                  </a:lnTo>
                  <a:lnTo>
                    <a:pt x="181" y="41"/>
                  </a:lnTo>
                  <a:lnTo>
                    <a:pt x="181" y="41"/>
                  </a:lnTo>
                  <a:lnTo>
                    <a:pt x="183" y="41"/>
                  </a:lnTo>
                  <a:lnTo>
                    <a:pt x="183" y="41"/>
                  </a:lnTo>
                  <a:lnTo>
                    <a:pt x="185" y="41"/>
                  </a:lnTo>
                  <a:lnTo>
                    <a:pt x="185" y="41"/>
                  </a:lnTo>
                  <a:lnTo>
                    <a:pt x="185" y="41"/>
                  </a:lnTo>
                  <a:lnTo>
                    <a:pt x="185" y="41"/>
                  </a:lnTo>
                  <a:lnTo>
                    <a:pt x="186" y="41"/>
                  </a:lnTo>
                  <a:lnTo>
                    <a:pt x="186" y="41"/>
                  </a:lnTo>
                  <a:lnTo>
                    <a:pt x="188" y="41"/>
                  </a:lnTo>
                  <a:lnTo>
                    <a:pt x="188" y="41"/>
                  </a:lnTo>
                  <a:lnTo>
                    <a:pt x="193" y="40"/>
                  </a:lnTo>
                  <a:lnTo>
                    <a:pt x="193" y="40"/>
                  </a:lnTo>
                  <a:lnTo>
                    <a:pt x="195" y="38"/>
                  </a:lnTo>
                  <a:lnTo>
                    <a:pt x="195" y="38"/>
                  </a:lnTo>
                  <a:lnTo>
                    <a:pt x="198" y="40"/>
                  </a:lnTo>
                  <a:lnTo>
                    <a:pt x="198" y="40"/>
                  </a:lnTo>
                  <a:lnTo>
                    <a:pt x="204" y="41"/>
                  </a:lnTo>
                  <a:lnTo>
                    <a:pt x="204" y="41"/>
                  </a:lnTo>
                  <a:lnTo>
                    <a:pt x="204" y="41"/>
                  </a:lnTo>
                  <a:lnTo>
                    <a:pt x="209" y="40"/>
                  </a:lnTo>
                  <a:lnTo>
                    <a:pt x="209" y="40"/>
                  </a:lnTo>
                  <a:lnTo>
                    <a:pt x="216" y="40"/>
                  </a:lnTo>
                  <a:lnTo>
                    <a:pt x="217" y="40"/>
                  </a:lnTo>
                  <a:lnTo>
                    <a:pt x="217" y="40"/>
                  </a:lnTo>
                  <a:lnTo>
                    <a:pt x="222" y="40"/>
                  </a:lnTo>
                  <a:lnTo>
                    <a:pt x="226" y="40"/>
                  </a:lnTo>
                  <a:lnTo>
                    <a:pt x="226" y="40"/>
                  </a:lnTo>
                  <a:lnTo>
                    <a:pt x="226" y="40"/>
                  </a:lnTo>
                  <a:lnTo>
                    <a:pt x="233" y="40"/>
                  </a:lnTo>
                  <a:lnTo>
                    <a:pt x="236" y="41"/>
                  </a:lnTo>
                  <a:lnTo>
                    <a:pt x="238" y="43"/>
                  </a:lnTo>
                  <a:lnTo>
                    <a:pt x="238" y="43"/>
                  </a:lnTo>
                  <a:lnTo>
                    <a:pt x="240" y="45"/>
                  </a:lnTo>
                  <a:lnTo>
                    <a:pt x="240" y="45"/>
                  </a:lnTo>
                  <a:lnTo>
                    <a:pt x="241" y="45"/>
                  </a:lnTo>
                  <a:lnTo>
                    <a:pt x="241" y="45"/>
                  </a:lnTo>
                  <a:lnTo>
                    <a:pt x="245" y="45"/>
                  </a:lnTo>
                  <a:lnTo>
                    <a:pt x="245" y="45"/>
                  </a:lnTo>
                  <a:lnTo>
                    <a:pt x="246" y="45"/>
                  </a:lnTo>
                  <a:lnTo>
                    <a:pt x="246" y="45"/>
                  </a:lnTo>
                  <a:lnTo>
                    <a:pt x="248" y="45"/>
                  </a:lnTo>
                  <a:lnTo>
                    <a:pt x="252" y="48"/>
                  </a:lnTo>
                  <a:lnTo>
                    <a:pt x="252" y="48"/>
                  </a:lnTo>
                  <a:lnTo>
                    <a:pt x="252" y="50"/>
                  </a:lnTo>
                  <a:lnTo>
                    <a:pt x="252" y="50"/>
                  </a:lnTo>
                  <a:lnTo>
                    <a:pt x="252" y="50"/>
                  </a:lnTo>
                  <a:lnTo>
                    <a:pt x="252" y="50"/>
                  </a:lnTo>
                  <a:lnTo>
                    <a:pt x="255" y="52"/>
                  </a:lnTo>
                  <a:lnTo>
                    <a:pt x="255" y="52"/>
                  </a:lnTo>
                  <a:lnTo>
                    <a:pt x="257" y="52"/>
                  </a:lnTo>
                  <a:lnTo>
                    <a:pt x="260" y="53"/>
                  </a:lnTo>
                  <a:lnTo>
                    <a:pt x="260" y="53"/>
                  </a:lnTo>
                  <a:lnTo>
                    <a:pt x="260" y="55"/>
                  </a:lnTo>
                  <a:lnTo>
                    <a:pt x="260" y="55"/>
                  </a:lnTo>
                  <a:lnTo>
                    <a:pt x="258" y="59"/>
                  </a:lnTo>
                  <a:lnTo>
                    <a:pt x="255" y="62"/>
                  </a:lnTo>
                  <a:lnTo>
                    <a:pt x="255" y="62"/>
                  </a:lnTo>
                  <a:lnTo>
                    <a:pt x="253" y="62"/>
                  </a:lnTo>
                  <a:lnTo>
                    <a:pt x="253" y="62"/>
                  </a:lnTo>
                  <a:lnTo>
                    <a:pt x="252" y="64"/>
                  </a:lnTo>
                  <a:lnTo>
                    <a:pt x="252" y="64"/>
                  </a:lnTo>
                  <a:lnTo>
                    <a:pt x="252" y="64"/>
                  </a:lnTo>
                  <a:lnTo>
                    <a:pt x="252" y="64"/>
                  </a:lnTo>
                  <a:lnTo>
                    <a:pt x="257" y="64"/>
                  </a:lnTo>
                  <a:lnTo>
                    <a:pt x="257" y="64"/>
                  </a:lnTo>
                  <a:lnTo>
                    <a:pt x="260" y="65"/>
                  </a:lnTo>
                  <a:lnTo>
                    <a:pt x="260" y="65"/>
                  </a:lnTo>
                  <a:lnTo>
                    <a:pt x="262" y="67"/>
                  </a:lnTo>
                  <a:lnTo>
                    <a:pt x="262" y="67"/>
                  </a:lnTo>
                  <a:lnTo>
                    <a:pt x="262" y="69"/>
                  </a:lnTo>
                  <a:lnTo>
                    <a:pt x="262" y="69"/>
                  </a:lnTo>
                  <a:lnTo>
                    <a:pt x="258" y="71"/>
                  </a:lnTo>
                  <a:lnTo>
                    <a:pt x="257" y="69"/>
                  </a:lnTo>
                  <a:lnTo>
                    <a:pt x="257" y="71"/>
                  </a:lnTo>
                  <a:lnTo>
                    <a:pt x="257" y="71"/>
                  </a:lnTo>
                  <a:lnTo>
                    <a:pt x="253" y="72"/>
                  </a:lnTo>
                  <a:lnTo>
                    <a:pt x="253" y="72"/>
                  </a:lnTo>
                  <a:lnTo>
                    <a:pt x="252" y="72"/>
                  </a:lnTo>
                  <a:lnTo>
                    <a:pt x="252" y="72"/>
                  </a:lnTo>
                  <a:lnTo>
                    <a:pt x="252" y="72"/>
                  </a:lnTo>
                  <a:lnTo>
                    <a:pt x="252" y="72"/>
                  </a:lnTo>
                  <a:lnTo>
                    <a:pt x="252" y="74"/>
                  </a:lnTo>
                  <a:lnTo>
                    <a:pt x="252" y="74"/>
                  </a:lnTo>
                  <a:lnTo>
                    <a:pt x="252" y="76"/>
                  </a:lnTo>
                  <a:lnTo>
                    <a:pt x="250" y="77"/>
                  </a:lnTo>
                  <a:lnTo>
                    <a:pt x="250" y="77"/>
                  </a:lnTo>
                  <a:lnTo>
                    <a:pt x="250" y="77"/>
                  </a:lnTo>
                  <a:lnTo>
                    <a:pt x="250" y="77"/>
                  </a:lnTo>
                  <a:lnTo>
                    <a:pt x="248" y="79"/>
                  </a:lnTo>
                  <a:lnTo>
                    <a:pt x="248" y="79"/>
                  </a:lnTo>
                  <a:lnTo>
                    <a:pt x="245" y="79"/>
                  </a:lnTo>
                  <a:lnTo>
                    <a:pt x="245" y="79"/>
                  </a:lnTo>
                  <a:lnTo>
                    <a:pt x="245" y="79"/>
                  </a:lnTo>
                  <a:lnTo>
                    <a:pt x="241" y="79"/>
                  </a:lnTo>
                  <a:lnTo>
                    <a:pt x="241" y="79"/>
                  </a:lnTo>
                  <a:lnTo>
                    <a:pt x="240" y="79"/>
                  </a:lnTo>
                  <a:lnTo>
                    <a:pt x="240" y="79"/>
                  </a:lnTo>
                  <a:lnTo>
                    <a:pt x="240" y="79"/>
                  </a:lnTo>
                  <a:lnTo>
                    <a:pt x="233" y="81"/>
                  </a:lnTo>
                  <a:lnTo>
                    <a:pt x="233" y="81"/>
                  </a:lnTo>
                  <a:lnTo>
                    <a:pt x="229" y="81"/>
                  </a:lnTo>
                  <a:lnTo>
                    <a:pt x="229" y="81"/>
                  </a:lnTo>
                  <a:lnTo>
                    <a:pt x="228" y="81"/>
                  </a:lnTo>
                  <a:lnTo>
                    <a:pt x="228" y="81"/>
                  </a:lnTo>
                  <a:lnTo>
                    <a:pt x="226" y="81"/>
                  </a:lnTo>
                  <a:lnTo>
                    <a:pt x="226" y="81"/>
                  </a:lnTo>
                  <a:lnTo>
                    <a:pt x="222" y="81"/>
                  </a:lnTo>
                  <a:lnTo>
                    <a:pt x="222" y="81"/>
                  </a:lnTo>
                  <a:lnTo>
                    <a:pt x="219" y="81"/>
                  </a:lnTo>
                  <a:lnTo>
                    <a:pt x="219" y="81"/>
                  </a:lnTo>
                  <a:lnTo>
                    <a:pt x="216" y="81"/>
                  </a:lnTo>
                  <a:lnTo>
                    <a:pt x="214" y="81"/>
                  </a:lnTo>
                  <a:lnTo>
                    <a:pt x="212" y="81"/>
                  </a:lnTo>
                  <a:lnTo>
                    <a:pt x="212" y="81"/>
                  </a:lnTo>
                  <a:lnTo>
                    <a:pt x="210" y="81"/>
                  </a:lnTo>
                  <a:lnTo>
                    <a:pt x="210" y="81"/>
                  </a:lnTo>
                  <a:lnTo>
                    <a:pt x="209" y="79"/>
                  </a:lnTo>
                  <a:lnTo>
                    <a:pt x="209" y="79"/>
                  </a:lnTo>
                  <a:lnTo>
                    <a:pt x="207" y="77"/>
                  </a:lnTo>
                  <a:lnTo>
                    <a:pt x="207" y="77"/>
                  </a:lnTo>
                  <a:lnTo>
                    <a:pt x="205" y="76"/>
                  </a:lnTo>
                  <a:lnTo>
                    <a:pt x="205" y="76"/>
                  </a:lnTo>
                  <a:lnTo>
                    <a:pt x="205" y="72"/>
                  </a:lnTo>
                  <a:lnTo>
                    <a:pt x="205" y="72"/>
                  </a:lnTo>
                  <a:lnTo>
                    <a:pt x="204" y="72"/>
                  </a:lnTo>
                  <a:lnTo>
                    <a:pt x="204" y="72"/>
                  </a:lnTo>
                  <a:lnTo>
                    <a:pt x="204" y="72"/>
                  </a:lnTo>
                  <a:lnTo>
                    <a:pt x="204" y="72"/>
                  </a:lnTo>
                  <a:lnTo>
                    <a:pt x="204" y="74"/>
                  </a:lnTo>
                  <a:lnTo>
                    <a:pt x="204" y="74"/>
                  </a:lnTo>
                  <a:lnTo>
                    <a:pt x="204" y="76"/>
                  </a:lnTo>
                  <a:lnTo>
                    <a:pt x="204" y="76"/>
                  </a:lnTo>
                  <a:lnTo>
                    <a:pt x="204" y="76"/>
                  </a:lnTo>
                  <a:lnTo>
                    <a:pt x="202" y="79"/>
                  </a:lnTo>
                  <a:lnTo>
                    <a:pt x="202" y="79"/>
                  </a:lnTo>
                  <a:lnTo>
                    <a:pt x="200" y="81"/>
                  </a:lnTo>
                  <a:lnTo>
                    <a:pt x="197" y="81"/>
                  </a:lnTo>
                  <a:lnTo>
                    <a:pt x="197" y="81"/>
                  </a:lnTo>
                  <a:lnTo>
                    <a:pt x="195" y="81"/>
                  </a:lnTo>
                  <a:lnTo>
                    <a:pt x="195" y="81"/>
                  </a:lnTo>
                  <a:lnTo>
                    <a:pt x="192" y="81"/>
                  </a:lnTo>
                  <a:lnTo>
                    <a:pt x="192" y="81"/>
                  </a:lnTo>
                  <a:lnTo>
                    <a:pt x="190" y="81"/>
                  </a:lnTo>
                  <a:lnTo>
                    <a:pt x="185" y="81"/>
                  </a:lnTo>
                  <a:lnTo>
                    <a:pt x="183" y="81"/>
                  </a:lnTo>
                  <a:lnTo>
                    <a:pt x="183" y="81"/>
                  </a:lnTo>
                  <a:lnTo>
                    <a:pt x="181" y="81"/>
                  </a:lnTo>
                  <a:lnTo>
                    <a:pt x="181" y="81"/>
                  </a:lnTo>
                  <a:lnTo>
                    <a:pt x="180" y="81"/>
                  </a:lnTo>
                  <a:lnTo>
                    <a:pt x="180" y="81"/>
                  </a:lnTo>
                  <a:lnTo>
                    <a:pt x="180" y="81"/>
                  </a:lnTo>
                  <a:lnTo>
                    <a:pt x="178" y="79"/>
                  </a:lnTo>
                  <a:lnTo>
                    <a:pt x="178" y="81"/>
                  </a:lnTo>
                  <a:lnTo>
                    <a:pt x="178" y="81"/>
                  </a:lnTo>
                  <a:lnTo>
                    <a:pt x="178" y="81"/>
                  </a:lnTo>
                  <a:lnTo>
                    <a:pt x="178" y="81"/>
                  </a:lnTo>
                  <a:lnTo>
                    <a:pt x="176" y="83"/>
                  </a:lnTo>
                  <a:lnTo>
                    <a:pt x="176" y="83"/>
                  </a:lnTo>
                  <a:lnTo>
                    <a:pt x="175" y="83"/>
                  </a:lnTo>
                  <a:lnTo>
                    <a:pt x="175" y="83"/>
                  </a:lnTo>
                  <a:lnTo>
                    <a:pt x="173" y="81"/>
                  </a:lnTo>
                  <a:lnTo>
                    <a:pt x="173" y="81"/>
                  </a:lnTo>
                  <a:lnTo>
                    <a:pt x="173" y="81"/>
                  </a:lnTo>
                  <a:lnTo>
                    <a:pt x="173" y="81"/>
                  </a:lnTo>
                  <a:lnTo>
                    <a:pt x="171" y="83"/>
                  </a:lnTo>
                  <a:lnTo>
                    <a:pt x="171" y="83"/>
                  </a:lnTo>
                  <a:lnTo>
                    <a:pt x="169" y="83"/>
                  </a:lnTo>
                  <a:lnTo>
                    <a:pt x="169" y="83"/>
                  </a:lnTo>
                  <a:lnTo>
                    <a:pt x="169" y="83"/>
                  </a:lnTo>
                  <a:lnTo>
                    <a:pt x="166" y="83"/>
                  </a:lnTo>
                  <a:lnTo>
                    <a:pt x="163" y="83"/>
                  </a:lnTo>
                  <a:lnTo>
                    <a:pt x="163" y="83"/>
                  </a:lnTo>
                  <a:lnTo>
                    <a:pt x="161" y="83"/>
                  </a:lnTo>
                  <a:lnTo>
                    <a:pt x="161" y="83"/>
                  </a:lnTo>
                  <a:lnTo>
                    <a:pt x="159" y="83"/>
                  </a:lnTo>
                  <a:lnTo>
                    <a:pt x="159" y="81"/>
                  </a:lnTo>
                  <a:lnTo>
                    <a:pt x="159" y="81"/>
                  </a:lnTo>
                  <a:lnTo>
                    <a:pt x="159" y="81"/>
                  </a:lnTo>
                  <a:lnTo>
                    <a:pt x="159" y="81"/>
                  </a:lnTo>
                  <a:lnTo>
                    <a:pt x="157" y="81"/>
                  </a:lnTo>
                  <a:lnTo>
                    <a:pt x="157" y="81"/>
                  </a:lnTo>
                  <a:lnTo>
                    <a:pt x="156" y="81"/>
                  </a:lnTo>
                  <a:lnTo>
                    <a:pt x="156" y="81"/>
                  </a:lnTo>
                  <a:lnTo>
                    <a:pt x="154" y="81"/>
                  </a:lnTo>
                  <a:lnTo>
                    <a:pt x="154" y="81"/>
                  </a:lnTo>
                  <a:lnTo>
                    <a:pt x="152" y="81"/>
                  </a:lnTo>
                  <a:lnTo>
                    <a:pt x="152" y="81"/>
                  </a:lnTo>
                  <a:lnTo>
                    <a:pt x="151" y="83"/>
                  </a:lnTo>
                  <a:lnTo>
                    <a:pt x="151" y="83"/>
                  </a:lnTo>
                  <a:lnTo>
                    <a:pt x="147" y="84"/>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61" name="Freeform 646"/>
            <p:cNvSpPr>
              <a:spLocks/>
            </p:cNvSpPr>
            <p:nvPr/>
          </p:nvSpPr>
          <p:spPr bwMode="auto">
            <a:xfrm>
              <a:off x="2506663" y="1692611"/>
              <a:ext cx="38100" cy="26987"/>
            </a:xfrm>
            <a:custGeom>
              <a:avLst/>
              <a:gdLst>
                <a:gd name="T0" fmla="*/ 15 w 24"/>
                <a:gd name="T1" fmla="*/ 17 h 17"/>
                <a:gd name="T2" fmla="*/ 15 w 24"/>
                <a:gd name="T3" fmla="*/ 17 h 17"/>
                <a:gd name="T4" fmla="*/ 10 w 24"/>
                <a:gd name="T5" fmla="*/ 16 h 17"/>
                <a:gd name="T6" fmla="*/ 10 w 24"/>
                <a:gd name="T7" fmla="*/ 16 h 17"/>
                <a:gd name="T8" fmla="*/ 7 w 24"/>
                <a:gd name="T9" fmla="*/ 14 h 17"/>
                <a:gd name="T10" fmla="*/ 3 w 24"/>
                <a:gd name="T11" fmla="*/ 11 h 17"/>
                <a:gd name="T12" fmla="*/ 3 w 24"/>
                <a:gd name="T13" fmla="*/ 11 h 17"/>
                <a:gd name="T14" fmla="*/ 0 w 24"/>
                <a:gd name="T15" fmla="*/ 5 h 17"/>
                <a:gd name="T16" fmla="*/ 0 w 24"/>
                <a:gd name="T17" fmla="*/ 5 h 17"/>
                <a:gd name="T18" fmla="*/ 0 w 24"/>
                <a:gd name="T19" fmla="*/ 5 h 17"/>
                <a:gd name="T20" fmla="*/ 0 w 24"/>
                <a:gd name="T21" fmla="*/ 4 h 17"/>
                <a:gd name="T22" fmla="*/ 0 w 24"/>
                <a:gd name="T23" fmla="*/ 4 h 17"/>
                <a:gd name="T24" fmla="*/ 0 w 24"/>
                <a:gd name="T25" fmla="*/ 4 h 17"/>
                <a:gd name="T26" fmla="*/ 0 w 24"/>
                <a:gd name="T27" fmla="*/ 4 h 17"/>
                <a:gd name="T28" fmla="*/ 0 w 24"/>
                <a:gd name="T29" fmla="*/ 2 h 17"/>
                <a:gd name="T30" fmla="*/ 2 w 24"/>
                <a:gd name="T31" fmla="*/ 0 h 17"/>
                <a:gd name="T32" fmla="*/ 2 w 24"/>
                <a:gd name="T33" fmla="*/ 0 h 17"/>
                <a:gd name="T34" fmla="*/ 5 w 24"/>
                <a:gd name="T35" fmla="*/ 0 h 17"/>
                <a:gd name="T36" fmla="*/ 5 w 24"/>
                <a:gd name="T37" fmla="*/ 0 h 17"/>
                <a:gd name="T38" fmla="*/ 5 w 24"/>
                <a:gd name="T39" fmla="*/ 0 h 17"/>
                <a:gd name="T40" fmla="*/ 5 w 24"/>
                <a:gd name="T41" fmla="*/ 0 h 17"/>
                <a:gd name="T42" fmla="*/ 8 w 24"/>
                <a:gd name="T43" fmla="*/ 0 h 17"/>
                <a:gd name="T44" fmla="*/ 10 w 24"/>
                <a:gd name="T45" fmla="*/ 0 h 17"/>
                <a:gd name="T46" fmla="*/ 10 w 24"/>
                <a:gd name="T47" fmla="*/ 0 h 17"/>
                <a:gd name="T48" fmla="*/ 15 w 24"/>
                <a:gd name="T49" fmla="*/ 2 h 17"/>
                <a:gd name="T50" fmla="*/ 15 w 24"/>
                <a:gd name="T51" fmla="*/ 2 h 17"/>
                <a:gd name="T52" fmla="*/ 17 w 24"/>
                <a:gd name="T53" fmla="*/ 4 h 17"/>
                <a:gd name="T54" fmla="*/ 17 w 24"/>
                <a:gd name="T55" fmla="*/ 4 h 17"/>
                <a:gd name="T56" fmla="*/ 22 w 24"/>
                <a:gd name="T57" fmla="*/ 5 h 17"/>
                <a:gd name="T58" fmla="*/ 24 w 24"/>
                <a:gd name="T59" fmla="*/ 11 h 17"/>
                <a:gd name="T60" fmla="*/ 24 w 24"/>
                <a:gd name="T61" fmla="*/ 11 h 17"/>
                <a:gd name="T62" fmla="*/ 24 w 24"/>
                <a:gd name="T63" fmla="*/ 12 h 17"/>
                <a:gd name="T64" fmla="*/ 22 w 24"/>
                <a:gd name="T65" fmla="*/ 14 h 17"/>
                <a:gd name="T66" fmla="*/ 19 w 24"/>
                <a:gd name="T67" fmla="*/ 16 h 17"/>
                <a:gd name="T68" fmla="*/ 19 w 24"/>
                <a:gd name="T69" fmla="*/ 16 h 17"/>
                <a:gd name="T70" fmla="*/ 15 w 24"/>
                <a:gd name="T7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17">
                  <a:moveTo>
                    <a:pt x="15" y="17"/>
                  </a:moveTo>
                  <a:lnTo>
                    <a:pt x="15" y="17"/>
                  </a:lnTo>
                  <a:lnTo>
                    <a:pt x="10" y="16"/>
                  </a:lnTo>
                  <a:lnTo>
                    <a:pt x="10" y="16"/>
                  </a:lnTo>
                  <a:lnTo>
                    <a:pt x="7" y="14"/>
                  </a:lnTo>
                  <a:lnTo>
                    <a:pt x="3" y="11"/>
                  </a:lnTo>
                  <a:lnTo>
                    <a:pt x="3" y="11"/>
                  </a:lnTo>
                  <a:lnTo>
                    <a:pt x="0" y="5"/>
                  </a:lnTo>
                  <a:lnTo>
                    <a:pt x="0" y="5"/>
                  </a:lnTo>
                  <a:lnTo>
                    <a:pt x="0" y="5"/>
                  </a:lnTo>
                  <a:lnTo>
                    <a:pt x="0" y="4"/>
                  </a:lnTo>
                  <a:lnTo>
                    <a:pt x="0" y="4"/>
                  </a:lnTo>
                  <a:lnTo>
                    <a:pt x="0" y="4"/>
                  </a:lnTo>
                  <a:lnTo>
                    <a:pt x="0" y="4"/>
                  </a:lnTo>
                  <a:lnTo>
                    <a:pt x="0" y="2"/>
                  </a:lnTo>
                  <a:lnTo>
                    <a:pt x="2" y="0"/>
                  </a:lnTo>
                  <a:lnTo>
                    <a:pt x="2" y="0"/>
                  </a:lnTo>
                  <a:lnTo>
                    <a:pt x="5" y="0"/>
                  </a:lnTo>
                  <a:lnTo>
                    <a:pt x="5" y="0"/>
                  </a:lnTo>
                  <a:lnTo>
                    <a:pt x="5" y="0"/>
                  </a:lnTo>
                  <a:lnTo>
                    <a:pt x="5" y="0"/>
                  </a:lnTo>
                  <a:lnTo>
                    <a:pt x="8" y="0"/>
                  </a:lnTo>
                  <a:lnTo>
                    <a:pt x="10" y="0"/>
                  </a:lnTo>
                  <a:lnTo>
                    <a:pt x="10" y="0"/>
                  </a:lnTo>
                  <a:lnTo>
                    <a:pt x="15" y="2"/>
                  </a:lnTo>
                  <a:lnTo>
                    <a:pt x="15" y="2"/>
                  </a:lnTo>
                  <a:lnTo>
                    <a:pt x="17" y="4"/>
                  </a:lnTo>
                  <a:lnTo>
                    <a:pt x="17" y="4"/>
                  </a:lnTo>
                  <a:lnTo>
                    <a:pt x="22" y="5"/>
                  </a:lnTo>
                  <a:lnTo>
                    <a:pt x="24" y="11"/>
                  </a:lnTo>
                  <a:lnTo>
                    <a:pt x="24" y="11"/>
                  </a:lnTo>
                  <a:lnTo>
                    <a:pt x="24" y="12"/>
                  </a:lnTo>
                  <a:lnTo>
                    <a:pt x="22" y="14"/>
                  </a:lnTo>
                  <a:lnTo>
                    <a:pt x="19" y="16"/>
                  </a:lnTo>
                  <a:lnTo>
                    <a:pt x="19" y="16"/>
                  </a:lnTo>
                  <a:lnTo>
                    <a:pt x="15" y="17"/>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62" name="Freeform 647"/>
            <p:cNvSpPr>
              <a:spLocks/>
            </p:cNvSpPr>
            <p:nvPr/>
          </p:nvSpPr>
          <p:spPr bwMode="auto">
            <a:xfrm>
              <a:off x="2506663" y="1692611"/>
              <a:ext cx="38100" cy="26987"/>
            </a:xfrm>
            <a:custGeom>
              <a:avLst/>
              <a:gdLst>
                <a:gd name="T0" fmla="*/ 15 w 24"/>
                <a:gd name="T1" fmla="*/ 17 h 17"/>
                <a:gd name="T2" fmla="*/ 15 w 24"/>
                <a:gd name="T3" fmla="*/ 17 h 17"/>
                <a:gd name="T4" fmla="*/ 10 w 24"/>
                <a:gd name="T5" fmla="*/ 16 h 17"/>
                <a:gd name="T6" fmla="*/ 10 w 24"/>
                <a:gd name="T7" fmla="*/ 16 h 17"/>
                <a:gd name="T8" fmla="*/ 7 w 24"/>
                <a:gd name="T9" fmla="*/ 14 h 17"/>
                <a:gd name="T10" fmla="*/ 3 w 24"/>
                <a:gd name="T11" fmla="*/ 11 h 17"/>
                <a:gd name="T12" fmla="*/ 3 w 24"/>
                <a:gd name="T13" fmla="*/ 11 h 17"/>
                <a:gd name="T14" fmla="*/ 0 w 24"/>
                <a:gd name="T15" fmla="*/ 5 h 17"/>
                <a:gd name="T16" fmla="*/ 0 w 24"/>
                <a:gd name="T17" fmla="*/ 5 h 17"/>
                <a:gd name="T18" fmla="*/ 0 w 24"/>
                <a:gd name="T19" fmla="*/ 5 h 17"/>
                <a:gd name="T20" fmla="*/ 0 w 24"/>
                <a:gd name="T21" fmla="*/ 4 h 17"/>
                <a:gd name="T22" fmla="*/ 0 w 24"/>
                <a:gd name="T23" fmla="*/ 4 h 17"/>
                <a:gd name="T24" fmla="*/ 0 w 24"/>
                <a:gd name="T25" fmla="*/ 4 h 17"/>
                <a:gd name="T26" fmla="*/ 0 w 24"/>
                <a:gd name="T27" fmla="*/ 4 h 17"/>
                <a:gd name="T28" fmla="*/ 0 w 24"/>
                <a:gd name="T29" fmla="*/ 2 h 17"/>
                <a:gd name="T30" fmla="*/ 2 w 24"/>
                <a:gd name="T31" fmla="*/ 0 h 17"/>
                <a:gd name="T32" fmla="*/ 2 w 24"/>
                <a:gd name="T33" fmla="*/ 0 h 17"/>
                <a:gd name="T34" fmla="*/ 5 w 24"/>
                <a:gd name="T35" fmla="*/ 0 h 17"/>
                <a:gd name="T36" fmla="*/ 5 w 24"/>
                <a:gd name="T37" fmla="*/ 0 h 17"/>
                <a:gd name="T38" fmla="*/ 5 w 24"/>
                <a:gd name="T39" fmla="*/ 0 h 17"/>
                <a:gd name="T40" fmla="*/ 5 w 24"/>
                <a:gd name="T41" fmla="*/ 0 h 17"/>
                <a:gd name="T42" fmla="*/ 8 w 24"/>
                <a:gd name="T43" fmla="*/ 0 h 17"/>
                <a:gd name="T44" fmla="*/ 10 w 24"/>
                <a:gd name="T45" fmla="*/ 0 h 17"/>
                <a:gd name="T46" fmla="*/ 10 w 24"/>
                <a:gd name="T47" fmla="*/ 0 h 17"/>
                <a:gd name="T48" fmla="*/ 15 w 24"/>
                <a:gd name="T49" fmla="*/ 2 h 17"/>
                <a:gd name="T50" fmla="*/ 15 w 24"/>
                <a:gd name="T51" fmla="*/ 2 h 17"/>
                <a:gd name="T52" fmla="*/ 17 w 24"/>
                <a:gd name="T53" fmla="*/ 4 h 17"/>
                <a:gd name="T54" fmla="*/ 17 w 24"/>
                <a:gd name="T55" fmla="*/ 4 h 17"/>
                <a:gd name="T56" fmla="*/ 22 w 24"/>
                <a:gd name="T57" fmla="*/ 5 h 17"/>
                <a:gd name="T58" fmla="*/ 24 w 24"/>
                <a:gd name="T59" fmla="*/ 11 h 17"/>
                <a:gd name="T60" fmla="*/ 24 w 24"/>
                <a:gd name="T61" fmla="*/ 11 h 17"/>
                <a:gd name="T62" fmla="*/ 24 w 24"/>
                <a:gd name="T63" fmla="*/ 12 h 17"/>
                <a:gd name="T64" fmla="*/ 22 w 24"/>
                <a:gd name="T65" fmla="*/ 14 h 17"/>
                <a:gd name="T66" fmla="*/ 19 w 24"/>
                <a:gd name="T67" fmla="*/ 16 h 17"/>
                <a:gd name="T68" fmla="*/ 19 w 24"/>
                <a:gd name="T69" fmla="*/ 16 h 17"/>
                <a:gd name="T70" fmla="*/ 15 w 24"/>
                <a:gd name="T7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17">
                  <a:moveTo>
                    <a:pt x="15" y="17"/>
                  </a:moveTo>
                  <a:lnTo>
                    <a:pt x="15" y="17"/>
                  </a:lnTo>
                  <a:lnTo>
                    <a:pt x="10" y="16"/>
                  </a:lnTo>
                  <a:lnTo>
                    <a:pt x="10" y="16"/>
                  </a:lnTo>
                  <a:lnTo>
                    <a:pt x="7" y="14"/>
                  </a:lnTo>
                  <a:lnTo>
                    <a:pt x="3" y="11"/>
                  </a:lnTo>
                  <a:lnTo>
                    <a:pt x="3" y="11"/>
                  </a:lnTo>
                  <a:lnTo>
                    <a:pt x="0" y="5"/>
                  </a:lnTo>
                  <a:lnTo>
                    <a:pt x="0" y="5"/>
                  </a:lnTo>
                  <a:lnTo>
                    <a:pt x="0" y="5"/>
                  </a:lnTo>
                  <a:lnTo>
                    <a:pt x="0" y="4"/>
                  </a:lnTo>
                  <a:lnTo>
                    <a:pt x="0" y="4"/>
                  </a:lnTo>
                  <a:lnTo>
                    <a:pt x="0" y="4"/>
                  </a:lnTo>
                  <a:lnTo>
                    <a:pt x="0" y="4"/>
                  </a:lnTo>
                  <a:lnTo>
                    <a:pt x="0" y="2"/>
                  </a:lnTo>
                  <a:lnTo>
                    <a:pt x="2" y="0"/>
                  </a:lnTo>
                  <a:lnTo>
                    <a:pt x="2" y="0"/>
                  </a:lnTo>
                  <a:lnTo>
                    <a:pt x="5" y="0"/>
                  </a:lnTo>
                  <a:lnTo>
                    <a:pt x="5" y="0"/>
                  </a:lnTo>
                  <a:lnTo>
                    <a:pt x="5" y="0"/>
                  </a:lnTo>
                  <a:lnTo>
                    <a:pt x="5" y="0"/>
                  </a:lnTo>
                  <a:lnTo>
                    <a:pt x="8" y="0"/>
                  </a:lnTo>
                  <a:lnTo>
                    <a:pt x="10" y="0"/>
                  </a:lnTo>
                  <a:lnTo>
                    <a:pt x="10" y="0"/>
                  </a:lnTo>
                  <a:lnTo>
                    <a:pt x="15" y="2"/>
                  </a:lnTo>
                  <a:lnTo>
                    <a:pt x="15" y="2"/>
                  </a:lnTo>
                  <a:lnTo>
                    <a:pt x="17" y="4"/>
                  </a:lnTo>
                  <a:lnTo>
                    <a:pt x="17" y="4"/>
                  </a:lnTo>
                  <a:lnTo>
                    <a:pt x="22" y="5"/>
                  </a:lnTo>
                  <a:lnTo>
                    <a:pt x="24" y="11"/>
                  </a:lnTo>
                  <a:lnTo>
                    <a:pt x="24" y="11"/>
                  </a:lnTo>
                  <a:lnTo>
                    <a:pt x="24" y="12"/>
                  </a:lnTo>
                  <a:lnTo>
                    <a:pt x="22" y="14"/>
                  </a:lnTo>
                  <a:lnTo>
                    <a:pt x="19" y="16"/>
                  </a:lnTo>
                  <a:lnTo>
                    <a:pt x="19" y="16"/>
                  </a:lnTo>
                  <a:lnTo>
                    <a:pt x="15" y="17"/>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63" name="Freeform 648"/>
            <p:cNvSpPr>
              <a:spLocks/>
            </p:cNvSpPr>
            <p:nvPr/>
          </p:nvSpPr>
          <p:spPr bwMode="auto">
            <a:xfrm>
              <a:off x="2522538" y="1733885"/>
              <a:ext cx="25400" cy="23812"/>
            </a:xfrm>
            <a:custGeom>
              <a:avLst/>
              <a:gdLst>
                <a:gd name="T0" fmla="*/ 10 w 16"/>
                <a:gd name="T1" fmla="*/ 15 h 15"/>
                <a:gd name="T2" fmla="*/ 10 w 16"/>
                <a:gd name="T3" fmla="*/ 15 h 15"/>
                <a:gd name="T4" fmla="*/ 7 w 16"/>
                <a:gd name="T5" fmla="*/ 14 h 15"/>
                <a:gd name="T6" fmla="*/ 7 w 16"/>
                <a:gd name="T7" fmla="*/ 14 h 15"/>
                <a:gd name="T8" fmla="*/ 5 w 16"/>
                <a:gd name="T9" fmla="*/ 14 h 15"/>
                <a:gd name="T10" fmla="*/ 5 w 16"/>
                <a:gd name="T11" fmla="*/ 14 h 15"/>
                <a:gd name="T12" fmla="*/ 4 w 16"/>
                <a:gd name="T13" fmla="*/ 12 h 15"/>
                <a:gd name="T14" fmla="*/ 4 w 16"/>
                <a:gd name="T15" fmla="*/ 12 h 15"/>
                <a:gd name="T16" fmla="*/ 2 w 16"/>
                <a:gd name="T17" fmla="*/ 10 h 15"/>
                <a:gd name="T18" fmla="*/ 2 w 16"/>
                <a:gd name="T19" fmla="*/ 10 h 15"/>
                <a:gd name="T20" fmla="*/ 0 w 16"/>
                <a:gd name="T21" fmla="*/ 7 h 15"/>
                <a:gd name="T22" fmla="*/ 0 w 16"/>
                <a:gd name="T23" fmla="*/ 7 h 15"/>
                <a:gd name="T24" fmla="*/ 0 w 16"/>
                <a:gd name="T25" fmla="*/ 7 h 15"/>
                <a:gd name="T26" fmla="*/ 0 w 16"/>
                <a:gd name="T27" fmla="*/ 3 h 15"/>
                <a:gd name="T28" fmla="*/ 2 w 16"/>
                <a:gd name="T29" fmla="*/ 2 h 15"/>
                <a:gd name="T30" fmla="*/ 2 w 16"/>
                <a:gd name="T31" fmla="*/ 2 h 15"/>
                <a:gd name="T32" fmla="*/ 4 w 16"/>
                <a:gd name="T33" fmla="*/ 2 h 15"/>
                <a:gd name="T34" fmla="*/ 4 w 16"/>
                <a:gd name="T35" fmla="*/ 2 h 15"/>
                <a:gd name="T36" fmla="*/ 5 w 16"/>
                <a:gd name="T37" fmla="*/ 2 h 15"/>
                <a:gd name="T38" fmla="*/ 5 w 16"/>
                <a:gd name="T39" fmla="*/ 2 h 15"/>
                <a:gd name="T40" fmla="*/ 7 w 16"/>
                <a:gd name="T41" fmla="*/ 0 h 15"/>
                <a:gd name="T42" fmla="*/ 7 w 16"/>
                <a:gd name="T43" fmla="*/ 0 h 15"/>
                <a:gd name="T44" fmla="*/ 10 w 16"/>
                <a:gd name="T45" fmla="*/ 2 h 15"/>
                <a:gd name="T46" fmla="*/ 10 w 16"/>
                <a:gd name="T47" fmla="*/ 2 h 15"/>
                <a:gd name="T48" fmla="*/ 12 w 16"/>
                <a:gd name="T49" fmla="*/ 2 h 15"/>
                <a:gd name="T50" fmla="*/ 16 w 16"/>
                <a:gd name="T51" fmla="*/ 5 h 15"/>
                <a:gd name="T52" fmla="*/ 16 w 16"/>
                <a:gd name="T53" fmla="*/ 5 h 15"/>
                <a:gd name="T54" fmla="*/ 14 w 16"/>
                <a:gd name="T55" fmla="*/ 7 h 15"/>
                <a:gd name="T56" fmla="*/ 14 w 16"/>
                <a:gd name="T57" fmla="*/ 9 h 15"/>
                <a:gd name="T58" fmla="*/ 14 w 16"/>
                <a:gd name="T59" fmla="*/ 9 h 15"/>
                <a:gd name="T60" fmla="*/ 12 w 16"/>
                <a:gd name="T61" fmla="*/ 10 h 15"/>
                <a:gd name="T62" fmla="*/ 12 w 16"/>
                <a:gd name="T63" fmla="*/ 10 h 15"/>
                <a:gd name="T64" fmla="*/ 14 w 16"/>
                <a:gd name="T65" fmla="*/ 10 h 15"/>
                <a:gd name="T66" fmla="*/ 14 w 16"/>
                <a:gd name="T67" fmla="*/ 10 h 15"/>
                <a:gd name="T68" fmla="*/ 14 w 16"/>
                <a:gd name="T69" fmla="*/ 14 h 15"/>
                <a:gd name="T70" fmla="*/ 14 w 16"/>
                <a:gd name="T71" fmla="*/ 14 h 15"/>
                <a:gd name="T72" fmla="*/ 12 w 16"/>
                <a:gd name="T73" fmla="*/ 15 h 15"/>
                <a:gd name="T74" fmla="*/ 10 w 16"/>
                <a:gd name="T7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 h="15">
                  <a:moveTo>
                    <a:pt x="10" y="15"/>
                  </a:moveTo>
                  <a:lnTo>
                    <a:pt x="10" y="15"/>
                  </a:lnTo>
                  <a:lnTo>
                    <a:pt x="7" y="14"/>
                  </a:lnTo>
                  <a:lnTo>
                    <a:pt x="7" y="14"/>
                  </a:lnTo>
                  <a:lnTo>
                    <a:pt x="5" y="14"/>
                  </a:lnTo>
                  <a:lnTo>
                    <a:pt x="5" y="14"/>
                  </a:lnTo>
                  <a:lnTo>
                    <a:pt x="4" y="12"/>
                  </a:lnTo>
                  <a:lnTo>
                    <a:pt x="4" y="12"/>
                  </a:lnTo>
                  <a:lnTo>
                    <a:pt x="2" y="10"/>
                  </a:lnTo>
                  <a:lnTo>
                    <a:pt x="2" y="10"/>
                  </a:lnTo>
                  <a:lnTo>
                    <a:pt x="0" y="7"/>
                  </a:lnTo>
                  <a:lnTo>
                    <a:pt x="0" y="7"/>
                  </a:lnTo>
                  <a:lnTo>
                    <a:pt x="0" y="7"/>
                  </a:lnTo>
                  <a:lnTo>
                    <a:pt x="0" y="3"/>
                  </a:lnTo>
                  <a:lnTo>
                    <a:pt x="2" y="2"/>
                  </a:lnTo>
                  <a:lnTo>
                    <a:pt x="2" y="2"/>
                  </a:lnTo>
                  <a:lnTo>
                    <a:pt x="4" y="2"/>
                  </a:lnTo>
                  <a:lnTo>
                    <a:pt x="4" y="2"/>
                  </a:lnTo>
                  <a:lnTo>
                    <a:pt x="5" y="2"/>
                  </a:lnTo>
                  <a:lnTo>
                    <a:pt x="5" y="2"/>
                  </a:lnTo>
                  <a:lnTo>
                    <a:pt x="7" y="0"/>
                  </a:lnTo>
                  <a:lnTo>
                    <a:pt x="7" y="0"/>
                  </a:lnTo>
                  <a:lnTo>
                    <a:pt x="10" y="2"/>
                  </a:lnTo>
                  <a:lnTo>
                    <a:pt x="10" y="2"/>
                  </a:lnTo>
                  <a:lnTo>
                    <a:pt x="12" y="2"/>
                  </a:lnTo>
                  <a:lnTo>
                    <a:pt x="16" y="5"/>
                  </a:lnTo>
                  <a:lnTo>
                    <a:pt x="16" y="5"/>
                  </a:lnTo>
                  <a:lnTo>
                    <a:pt x="14" y="7"/>
                  </a:lnTo>
                  <a:lnTo>
                    <a:pt x="14" y="9"/>
                  </a:lnTo>
                  <a:lnTo>
                    <a:pt x="14" y="9"/>
                  </a:lnTo>
                  <a:lnTo>
                    <a:pt x="12" y="10"/>
                  </a:lnTo>
                  <a:lnTo>
                    <a:pt x="12" y="10"/>
                  </a:lnTo>
                  <a:lnTo>
                    <a:pt x="14" y="10"/>
                  </a:lnTo>
                  <a:lnTo>
                    <a:pt x="14" y="10"/>
                  </a:lnTo>
                  <a:lnTo>
                    <a:pt x="14" y="14"/>
                  </a:lnTo>
                  <a:lnTo>
                    <a:pt x="14" y="14"/>
                  </a:lnTo>
                  <a:lnTo>
                    <a:pt x="12" y="15"/>
                  </a:lnTo>
                  <a:lnTo>
                    <a:pt x="10" y="15"/>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64" name="Freeform 649"/>
            <p:cNvSpPr>
              <a:spLocks/>
            </p:cNvSpPr>
            <p:nvPr/>
          </p:nvSpPr>
          <p:spPr bwMode="auto">
            <a:xfrm>
              <a:off x="2522538" y="1733885"/>
              <a:ext cx="25400" cy="23812"/>
            </a:xfrm>
            <a:custGeom>
              <a:avLst/>
              <a:gdLst>
                <a:gd name="T0" fmla="*/ 10 w 16"/>
                <a:gd name="T1" fmla="*/ 15 h 15"/>
                <a:gd name="T2" fmla="*/ 10 w 16"/>
                <a:gd name="T3" fmla="*/ 15 h 15"/>
                <a:gd name="T4" fmla="*/ 7 w 16"/>
                <a:gd name="T5" fmla="*/ 14 h 15"/>
                <a:gd name="T6" fmla="*/ 7 w 16"/>
                <a:gd name="T7" fmla="*/ 14 h 15"/>
                <a:gd name="T8" fmla="*/ 5 w 16"/>
                <a:gd name="T9" fmla="*/ 14 h 15"/>
                <a:gd name="T10" fmla="*/ 5 w 16"/>
                <a:gd name="T11" fmla="*/ 14 h 15"/>
                <a:gd name="T12" fmla="*/ 4 w 16"/>
                <a:gd name="T13" fmla="*/ 12 h 15"/>
                <a:gd name="T14" fmla="*/ 4 w 16"/>
                <a:gd name="T15" fmla="*/ 12 h 15"/>
                <a:gd name="T16" fmla="*/ 2 w 16"/>
                <a:gd name="T17" fmla="*/ 10 h 15"/>
                <a:gd name="T18" fmla="*/ 2 w 16"/>
                <a:gd name="T19" fmla="*/ 10 h 15"/>
                <a:gd name="T20" fmla="*/ 0 w 16"/>
                <a:gd name="T21" fmla="*/ 7 h 15"/>
                <a:gd name="T22" fmla="*/ 0 w 16"/>
                <a:gd name="T23" fmla="*/ 7 h 15"/>
                <a:gd name="T24" fmla="*/ 0 w 16"/>
                <a:gd name="T25" fmla="*/ 7 h 15"/>
                <a:gd name="T26" fmla="*/ 0 w 16"/>
                <a:gd name="T27" fmla="*/ 3 h 15"/>
                <a:gd name="T28" fmla="*/ 2 w 16"/>
                <a:gd name="T29" fmla="*/ 2 h 15"/>
                <a:gd name="T30" fmla="*/ 2 w 16"/>
                <a:gd name="T31" fmla="*/ 2 h 15"/>
                <a:gd name="T32" fmla="*/ 4 w 16"/>
                <a:gd name="T33" fmla="*/ 2 h 15"/>
                <a:gd name="T34" fmla="*/ 4 w 16"/>
                <a:gd name="T35" fmla="*/ 2 h 15"/>
                <a:gd name="T36" fmla="*/ 5 w 16"/>
                <a:gd name="T37" fmla="*/ 2 h 15"/>
                <a:gd name="T38" fmla="*/ 5 w 16"/>
                <a:gd name="T39" fmla="*/ 2 h 15"/>
                <a:gd name="T40" fmla="*/ 7 w 16"/>
                <a:gd name="T41" fmla="*/ 0 h 15"/>
                <a:gd name="T42" fmla="*/ 7 w 16"/>
                <a:gd name="T43" fmla="*/ 0 h 15"/>
                <a:gd name="T44" fmla="*/ 10 w 16"/>
                <a:gd name="T45" fmla="*/ 2 h 15"/>
                <a:gd name="T46" fmla="*/ 10 w 16"/>
                <a:gd name="T47" fmla="*/ 2 h 15"/>
                <a:gd name="T48" fmla="*/ 12 w 16"/>
                <a:gd name="T49" fmla="*/ 2 h 15"/>
                <a:gd name="T50" fmla="*/ 16 w 16"/>
                <a:gd name="T51" fmla="*/ 5 h 15"/>
                <a:gd name="T52" fmla="*/ 16 w 16"/>
                <a:gd name="T53" fmla="*/ 5 h 15"/>
                <a:gd name="T54" fmla="*/ 14 w 16"/>
                <a:gd name="T55" fmla="*/ 7 h 15"/>
                <a:gd name="T56" fmla="*/ 14 w 16"/>
                <a:gd name="T57" fmla="*/ 9 h 15"/>
                <a:gd name="T58" fmla="*/ 14 w 16"/>
                <a:gd name="T59" fmla="*/ 9 h 15"/>
                <a:gd name="T60" fmla="*/ 12 w 16"/>
                <a:gd name="T61" fmla="*/ 10 h 15"/>
                <a:gd name="T62" fmla="*/ 12 w 16"/>
                <a:gd name="T63" fmla="*/ 10 h 15"/>
                <a:gd name="T64" fmla="*/ 14 w 16"/>
                <a:gd name="T65" fmla="*/ 10 h 15"/>
                <a:gd name="T66" fmla="*/ 14 w 16"/>
                <a:gd name="T67" fmla="*/ 10 h 15"/>
                <a:gd name="T68" fmla="*/ 14 w 16"/>
                <a:gd name="T69" fmla="*/ 14 h 15"/>
                <a:gd name="T70" fmla="*/ 14 w 16"/>
                <a:gd name="T71" fmla="*/ 14 h 15"/>
                <a:gd name="T72" fmla="*/ 12 w 16"/>
                <a:gd name="T73" fmla="*/ 15 h 15"/>
                <a:gd name="T74" fmla="*/ 10 w 16"/>
                <a:gd name="T7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 h="15">
                  <a:moveTo>
                    <a:pt x="10" y="15"/>
                  </a:moveTo>
                  <a:lnTo>
                    <a:pt x="10" y="15"/>
                  </a:lnTo>
                  <a:lnTo>
                    <a:pt x="7" y="14"/>
                  </a:lnTo>
                  <a:lnTo>
                    <a:pt x="7" y="14"/>
                  </a:lnTo>
                  <a:lnTo>
                    <a:pt x="5" y="14"/>
                  </a:lnTo>
                  <a:lnTo>
                    <a:pt x="5" y="14"/>
                  </a:lnTo>
                  <a:lnTo>
                    <a:pt x="4" y="12"/>
                  </a:lnTo>
                  <a:lnTo>
                    <a:pt x="4" y="12"/>
                  </a:lnTo>
                  <a:lnTo>
                    <a:pt x="2" y="10"/>
                  </a:lnTo>
                  <a:lnTo>
                    <a:pt x="2" y="10"/>
                  </a:lnTo>
                  <a:lnTo>
                    <a:pt x="0" y="7"/>
                  </a:lnTo>
                  <a:lnTo>
                    <a:pt x="0" y="7"/>
                  </a:lnTo>
                  <a:lnTo>
                    <a:pt x="0" y="7"/>
                  </a:lnTo>
                  <a:lnTo>
                    <a:pt x="0" y="3"/>
                  </a:lnTo>
                  <a:lnTo>
                    <a:pt x="2" y="2"/>
                  </a:lnTo>
                  <a:lnTo>
                    <a:pt x="2" y="2"/>
                  </a:lnTo>
                  <a:lnTo>
                    <a:pt x="4" y="2"/>
                  </a:lnTo>
                  <a:lnTo>
                    <a:pt x="4" y="2"/>
                  </a:lnTo>
                  <a:lnTo>
                    <a:pt x="5" y="2"/>
                  </a:lnTo>
                  <a:lnTo>
                    <a:pt x="5" y="2"/>
                  </a:lnTo>
                  <a:lnTo>
                    <a:pt x="7" y="0"/>
                  </a:lnTo>
                  <a:lnTo>
                    <a:pt x="7" y="0"/>
                  </a:lnTo>
                  <a:lnTo>
                    <a:pt x="10" y="2"/>
                  </a:lnTo>
                  <a:lnTo>
                    <a:pt x="10" y="2"/>
                  </a:lnTo>
                  <a:lnTo>
                    <a:pt x="12" y="2"/>
                  </a:lnTo>
                  <a:lnTo>
                    <a:pt x="16" y="5"/>
                  </a:lnTo>
                  <a:lnTo>
                    <a:pt x="16" y="5"/>
                  </a:lnTo>
                  <a:lnTo>
                    <a:pt x="14" y="7"/>
                  </a:lnTo>
                  <a:lnTo>
                    <a:pt x="14" y="9"/>
                  </a:lnTo>
                  <a:lnTo>
                    <a:pt x="14" y="9"/>
                  </a:lnTo>
                  <a:lnTo>
                    <a:pt x="12" y="10"/>
                  </a:lnTo>
                  <a:lnTo>
                    <a:pt x="12" y="10"/>
                  </a:lnTo>
                  <a:lnTo>
                    <a:pt x="14" y="10"/>
                  </a:lnTo>
                  <a:lnTo>
                    <a:pt x="14" y="10"/>
                  </a:lnTo>
                  <a:lnTo>
                    <a:pt x="14" y="14"/>
                  </a:lnTo>
                  <a:lnTo>
                    <a:pt x="14" y="14"/>
                  </a:lnTo>
                  <a:lnTo>
                    <a:pt x="12" y="15"/>
                  </a:lnTo>
                  <a:lnTo>
                    <a:pt x="10" y="15"/>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65" name="Freeform 650"/>
            <p:cNvSpPr>
              <a:spLocks/>
            </p:cNvSpPr>
            <p:nvPr/>
          </p:nvSpPr>
          <p:spPr bwMode="auto">
            <a:xfrm>
              <a:off x="2384425" y="1684673"/>
              <a:ext cx="77788" cy="25400"/>
            </a:xfrm>
            <a:custGeom>
              <a:avLst/>
              <a:gdLst>
                <a:gd name="T0" fmla="*/ 39 w 49"/>
                <a:gd name="T1" fmla="*/ 16 h 16"/>
                <a:gd name="T2" fmla="*/ 37 w 49"/>
                <a:gd name="T3" fmla="*/ 16 h 16"/>
                <a:gd name="T4" fmla="*/ 34 w 49"/>
                <a:gd name="T5" fmla="*/ 16 h 16"/>
                <a:gd name="T6" fmla="*/ 31 w 49"/>
                <a:gd name="T7" fmla="*/ 14 h 16"/>
                <a:gd name="T8" fmla="*/ 26 w 49"/>
                <a:gd name="T9" fmla="*/ 12 h 16"/>
                <a:gd name="T10" fmla="*/ 24 w 49"/>
                <a:gd name="T11" fmla="*/ 12 h 16"/>
                <a:gd name="T12" fmla="*/ 20 w 49"/>
                <a:gd name="T13" fmla="*/ 14 h 16"/>
                <a:gd name="T14" fmla="*/ 20 w 49"/>
                <a:gd name="T15" fmla="*/ 14 h 16"/>
                <a:gd name="T16" fmla="*/ 17 w 49"/>
                <a:gd name="T17" fmla="*/ 12 h 16"/>
                <a:gd name="T18" fmla="*/ 10 w 49"/>
                <a:gd name="T19" fmla="*/ 12 h 16"/>
                <a:gd name="T20" fmla="*/ 5 w 49"/>
                <a:gd name="T21" fmla="*/ 12 h 16"/>
                <a:gd name="T22" fmla="*/ 5 w 49"/>
                <a:gd name="T23" fmla="*/ 12 h 16"/>
                <a:gd name="T24" fmla="*/ 2 w 49"/>
                <a:gd name="T25" fmla="*/ 10 h 16"/>
                <a:gd name="T26" fmla="*/ 0 w 49"/>
                <a:gd name="T27" fmla="*/ 9 h 16"/>
                <a:gd name="T28" fmla="*/ 2 w 49"/>
                <a:gd name="T29" fmla="*/ 5 h 16"/>
                <a:gd name="T30" fmla="*/ 3 w 49"/>
                <a:gd name="T31" fmla="*/ 4 h 16"/>
                <a:gd name="T32" fmla="*/ 5 w 49"/>
                <a:gd name="T33" fmla="*/ 4 h 16"/>
                <a:gd name="T34" fmla="*/ 10 w 49"/>
                <a:gd name="T35" fmla="*/ 0 h 16"/>
                <a:gd name="T36" fmla="*/ 12 w 49"/>
                <a:gd name="T37" fmla="*/ 2 h 16"/>
                <a:gd name="T38" fmla="*/ 12 w 49"/>
                <a:gd name="T39" fmla="*/ 2 h 16"/>
                <a:gd name="T40" fmla="*/ 15 w 49"/>
                <a:gd name="T41" fmla="*/ 2 h 16"/>
                <a:gd name="T42" fmla="*/ 19 w 49"/>
                <a:gd name="T43" fmla="*/ 2 h 16"/>
                <a:gd name="T44" fmla="*/ 20 w 49"/>
                <a:gd name="T45" fmla="*/ 2 h 16"/>
                <a:gd name="T46" fmla="*/ 20 w 49"/>
                <a:gd name="T47" fmla="*/ 2 h 16"/>
                <a:gd name="T48" fmla="*/ 22 w 49"/>
                <a:gd name="T49" fmla="*/ 2 h 16"/>
                <a:gd name="T50" fmla="*/ 34 w 49"/>
                <a:gd name="T51" fmla="*/ 2 h 16"/>
                <a:gd name="T52" fmla="*/ 37 w 49"/>
                <a:gd name="T53" fmla="*/ 2 h 16"/>
                <a:gd name="T54" fmla="*/ 39 w 49"/>
                <a:gd name="T55" fmla="*/ 2 h 16"/>
                <a:gd name="T56" fmla="*/ 41 w 49"/>
                <a:gd name="T57" fmla="*/ 2 h 16"/>
                <a:gd name="T58" fmla="*/ 43 w 49"/>
                <a:gd name="T59" fmla="*/ 2 h 16"/>
                <a:gd name="T60" fmla="*/ 43 w 49"/>
                <a:gd name="T61" fmla="*/ 2 h 16"/>
                <a:gd name="T62" fmla="*/ 48 w 49"/>
                <a:gd name="T63" fmla="*/ 4 h 16"/>
                <a:gd name="T64" fmla="*/ 49 w 49"/>
                <a:gd name="T65" fmla="*/ 5 h 16"/>
                <a:gd name="T66" fmla="*/ 48 w 49"/>
                <a:gd name="T67" fmla="*/ 7 h 16"/>
                <a:gd name="T68" fmla="*/ 46 w 49"/>
                <a:gd name="T69" fmla="*/ 9 h 16"/>
                <a:gd name="T70" fmla="*/ 44 w 49"/>
                <a:gd name="T71" fmla="*/ 12 h 16"/>
                <a:gd name="T72" fmla="*/ 44 w 49"/>
                <a:gd name="T73" fmla="*/ 12 h 16"/>
                <a:gd name="T74" fmla="*/ 39 w 49"/>
                <a:gd name="T7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16">
                  <a:moveTo>
                    <a:pt x="39" y="16"/>
                  </a:moveTo>
                  <a:lnTo>
                    <a:pt x="39" y="16"/>
                  </a:lnTo>
                  <a:lnTo>
                    <a:pt x="37" y="16"/>
                  </a:lnTo>
                  <a:lnTo>
                    <a:pt x="37" y="16"/>
                  </a:lnTo>
                  <a:lnTo>
                    <a:pt x="34" y="16"/>
                  </a:lnTo>
                  <a:lnTo>
                    <a:pt x="34" y="16"/>
                  </a:lnTo>
                  <a:lnTo>
                    <a:pt x="31" y="14"/>
                  </a:lnTo>
                  <a:lnTo>
                    <a:pt x="31" y="14"/>
                  </a:lnTo>
                  <a:lnTo>
                    <a:pt x="26" y="12"/>
                  </a:lnTo>
                  <a:lnTo>
                    <a:pt x="26" y="12"/>
                  </a:lnTo>
                  <a:lnTo>
                    <a:pt x="24" y="12"/>
                  </a:lnTo>
                  <a:lnTo>
                    <a:pt x="24" y="12"/>
                  </a:lnTo>
                  <a:lnTo>
                    <a:pt x="20" y="14"/>
                  </a:lnTo>
                  <a:lnTo>
                    <a:pt x="20" y="14"/>
                  </a:lnTo>
                  <a:lnTo>
                    <a:pt x="20" y="14"/>
                  </a:lnTo>
                  <a:lnTo>
                    <a:pt x="20" y="14"/>
                  </a:lnTo>
                  <a:lnTo>
                    <a:pt x="17" y="12"/>
                  </a:lnTo>
                  <a:lnTo>
                    <a:pt x="17" y="12"/>
                  </a:lnTo>
                  <a:lnTo>
                    <a:pt x="14" y="12"/>
                  </a:lnTo>
                  <a:lnTo>
                    <a:pt x="10" y="12"/>
                  </a:lnTo>
                  <a:lnTo>
                    <a:pt x="10" y="12"/>
                  </a:lnTo>
                  <a:lnTo>
                    <a:pt x="5" y="12"/>
                  </a:lnTo>
                  <a:lnTo>
                    <a:pt x="5" y="12"/>
                  </a:lnTo>
                  <a:lnTo>
                    <a:pt x="5" y="12"/>
                  </a:lnTo>
                  <a:lnTo>
                    <a:pt x="5" y="12"/>
                  </a:lnTo>
                  <a:lnTo>
                    <a:pt x="2" y="10"/>
                  </a:lnTo>
                  <a:lnTo>
                    <a:pt x="0" y="10"/>
                  </a:lnTo>
                  <a:lnTo>
                    <a:pt x="0" y="9"/>
                  </a:lnTo>
                  <a:lnTo>
                    <a:pt x="0" y="9"/>
                  </a:lnTo>
                  <a:lnTo>
                    <a:pt x="2" y="5"/>
                  </a:lnTo>
                  <a:lnTo>
                    <a:pt x="3" y="4"/>
                  </a:lnTo>
                  <a:lnTo>
                    <a:pt x="3" y="4"/>
                  </a:lnTo>
                  <a:lnTo>
                    <a:pt x="5" y="4"/>
                  </a:lnTo>
                  <a:lnTo>
                    <a:pt x="5" y="4"/>
                  </a:lnTo>
                  <a:lnTo>
                    <a:pt x="7" y="2"/>
                  </a:lnTo>
                  <a:lnTo>
                    <a:pt x="10" y="0"/>
                  </a:lnTo>
                  <a:lnTo>
                    <a:pt x="10" y="0"/>
                  </a:lnTo>
                  <a:lnTo>
                    <a:pt x="12" y="2"/>
                  </a:lnTo>
                  <a:lnTo>
                    <a:pt x="12" y="2"/>
                  </a:lnTo>
                  <a:lnTo>
                    <a:pt x="12" y="2"/>
                  </a:lnTo>
                  <a:lnTo>
                    <a:pt x="12" y="2"/>
                  </a:lnTo>
                  <a:lnTo>
                    <a:pt x="15" y="2"/>
                  </a:lnTo>
                  <a:lnTo>
                    <a:pt x="15" y="2"/>
                  </a:lnTo>
                  <a:lnTo>
                    <a:pt x="19" y="2"/>
                  </a:lnTo>
                  <a:lnTo>
                    <a:pt x="19" y="2"/>
                  </a:lnTo>
                  <a:lnTo>
                    <a:pt x="20" y="2"/>
                  </a:lnTo>
                  <a:lnTo>
                    <a:pt x="20" y="2"/>
                  </a:lnTo>
                  <a:lnTo>
                    <a:pt x="20" y="2"/>
                  </a:lnTo>
                  <a:lnTo>
                    <a:pt x="20" y="2"/>
                  </a:lnTo>
                  <a:lnTo>
                    <a:pt x="22" y="2"/>
                  </a:lnTo>
                  <a:lnTo>
                    <a:pt x="27" y="2"/>
                  </a:lnTo>
                  <a:lnTo>
                    <a:pt x="34" y="2"/>
                  </a:lnTo>
                  <a:lnTo>
                    <a:pt x="34" y="2"/>
                  </a:lnTo>
                  <a:lnTo>
                    <a:pt x="37" y="2"/>
                  </a:lnTo>
                  <a:lnTo>
                    <a:pt x="37" y="2"/>
                  </a:lnTo>
                  <a:lnTo>
                    <a:pt x="39" y="2"/>
                  </a:lnTo>
                  <a:lnTo>
                    <a:pt x="39" y="2"/>
                  </a:lnTo>
                  <a:lnTo>
                    <a:pt x="41" y="2"/>
                  </a:lnTo>
                  <a:lnTo>
                    <a:pt x="41" y="2"/>
                  </a:lnTo>
                  <a:lnTo>
                    <a:pt x="43" y="2"/>
                  </a:lnTo>
                  <a:lnTo>
                    <a:pt x="43" y="2"/>
                  </a:lnTo>
                  <a:lnTo>
                    <a:pt x="43" y="2"/>
                  </a:lnTo>
                  <a:lnTo>
                    <a:pt x="48" y="4"/>
                  </a:lnTo>
                  <a:lnTo>
                    <a:pt x="48" y="4"/>
                  </a:lnTo>
                  <a:lnTo>
                    <a:pt x="49" y="5"/>
                  </a:lnTo>
                  <a:lnTo>
                    <a:pt x="49" y="5"/>
                  </a:lnTo>
                  <a:lnTo>
                    <a:pt x="48" y="7"/>
                  </a:lnTo>
                  <a:lnTo>
                    <a:pt x="48" y="7"/>
                  </a:lnTo>
                  <a:lnTo>
                    <a:pt x="46" y="9"/>
                  </a:lnTo>
                  <a:lnTo>
                    <a:pt x="46" y="9"/>
                  </a:lnTo>
                  <a:lnTo>
                    <a:pt x="44" y="12"/>
                  </a:lnTo>
                  <a:lnTo>
                    <a:pt x="44" y="12"/>
                  </a:lnTo>
                  <a:lnTo>
                    <a:pt x="44" y="12"/>
                  </a:lnTo>
                  <a:lnTo>
                    <a:pt x="44" y="12"/>
                  </a:lnTo>
                  <a:lnTo>
                    <a:pt x="41" y="14"/>
                  </a:lnTo>
                  <a:lnTo>
                    <a:pt x="39" y="16"/>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66" name="Freeform 651"/>
            <p:cNvSpPr>
              <a:spLocks/>
            </p:cNvSpPr>
            <p:nvPr/>
          </p:nvSpPr>
          <p:spPr bwMode="auto">
            <a:xfrm>
              <a:off x="2384425" y="1684673"/>
              <a:ext cx="77788" cy="25400"/>
            </a:xfrm>
            <a:custGeom>
              <a:avLst/>
              <a:gdLst>
                <a:gd name="T0" fmla="*/ 39 w 49"/>
                <a:gd name="T1" fmla="*/ 16 h 16"/>
                <a:gd name="T2" fmla="*/ 37 w 49"/>
                <a:gd name="T3" fmla="*/ 16 h 16"/>
                <a:gd name="T4" fmla="*/ 34 w 49"/>
                <a:gd name="T5" fmla="*/ 16 h 16"/>
                <a:gd name="T6" fmla="*/ 31 w 49"/>
                <a:gd name="T7" fmla="*/ 14 h 16"/>
                <a:gd name="T8" fmla="*/ 26 w 49"/>
                <a:gd name="T9" fmla="*/ 12 h 16"/>
                <a:gd name="T10" fmla="*/ 24 w 49"/>
                <a:gd name="T11" fmla="*/ 12 h 16"/>
                <a:gd name="T12" fmla="*/ 20 w 49"/>
                <a:gd name="T13" fmla="*/ 14 h 16"/>
                <a:gd name="T14" fmla="*/ 20 w 49"/>
                <a:gd name="T15" fmla="*/ 14 h 16"/>
                <a:gd name="T16" fmla="*/ 17 w 49"/>
                <a:gd name="T17" fmla="*/ 12 h 16"/>
                <a:gd name="T18" fmla="*/ 10 w 49"/>
                <a:gd name="T19" fmla="*/ 12 h 16"/>
                <a:gd name="T20" fmla="*/ 5 w 49"/>
                <a:gd name="T21" fmla="*/ 12 h 16"/>
                <a:gd name="T22" fmla="*/ 5 w 49"/>
                <a:gd name="T23" fmla="*/ 12 h 16"/>
                <a:gd name="T24" fmla="*/ 2 w 49"/>
                <a:gd name="T25" fmla="*/ 10 h 16"/>
                <a:gd name="T26" fmla="*/ 0 w 49"/>
                <a:gd name="T27" fmla="*/ 9 h 16"/>
                <a:gd name="T28" fmla="*/ 2 w 49"/>
                <a:gd name="T29" fmla="*/ 5 h 16"/>
                <a:gd name="T30" fmla="*/ 3 w 49"/>
                <a:gd name="T31" fmla="*/ 4 h 16"/>
                <a:gd name="T32" fmla="*/ 5 w 49"/>
                <a:gd name="T33" fmla="*/ 4 h 16"/>
                <a:gd name="T34" fmla="*/ 10 w 49"/>
                <a:gd name="T35" fmla="*/ 0 h 16"/>
                <a:gd name="T36" fmla="*/ 12 w 49"/>
                <a:gd name="T37" fmla="*/ 2 h 16"/>
                <a:gd name="T38" fmla="*/ 12 w 49"/>
                <a:gd name="T39" fmla="*/ 2 h 16"/>
                <a:gd name="T40" fmla="*/ 15 w 49"/>
                <a:gd name="T41" fmla="*/ 2 h 16"/>
                <a:gd name="T42" fmla="*/ 19 w 49"/>
                <a:gd name="T43" fmla="*/ 2 h 16"/>
                <a:gd name="T44" fmla="*/ 20 w 49"/>
                <a:gd name="T45" fmla="*/ 2 h 16"/>
                <a:gd name="T46" fmla="*/ 20 w 49"/>
                <a:gd name="T47" fmla="*/ 2 h 16"/>
                <a:gd name="T48" fmla="*/ 22 w 49"/>
                <a:gd name="T49" fmla="*/ 2 h 16"/>
                <a:gd name="T50" fmla="*/ 34 w 49"/>
                <a:gd name="T51" fmla="*/ 2 h 16"/>
                <a:gd name="T52" fmla="*/ 37 w 49"/>
                <a:gd name="T53" fmla="*/ 2 h 16"/>
                <a:gd name="T54" fmla="*/ 39 w 49"/>
                <a:gd name="T55" fmla="*/ 2 h 16"/>
                <a:gd name="T56" fmla="*/ 41 w 49"/>
                <a:gd name="T57" fmla="*/ 2 h 16"/>
                <a:gd name="T58" fmla="*/ 43 w 49"/>
                <a:gd name="T59" fmla="*/ 2 h 16"/>
                <a:gd name="T60" fmla="*/ 43 w 49"/>
                <a:gd name="T61" fmla="*/ 2 h 16"/>
                <a:gd name="T62" fmla="*/ 48 w 49"/>
                <a:gd name="T63" fmla="*/ 4 h 16"/>
                <a:gd name="T64" fmla="*/ 49 w 49"/>
                <a:gd name="T65" fmla="*/ 5 h 16"/>
                <a:gd name="T66" fmla="*/ 48 w 49"/>
                <a:gd name="T67" fmla="*/ 7 h 16"/>
                <a:gd name="T68" fmla="*/ 46 w 49"/>
                <a:gd name="T69" fmla="*/ 9 h 16"/>
                <a:gd name="T70" fmla="*/ 44 w 49"/>
                <a:gd name="T71" fmla="*/ 12 h 16"/>
                <a:gd name="T72" fmla="*/ 44 w 49"/>
                <a:gd name="T73" fmla="*/ 12 h 16"/>
                <a:gd name="T74" fmla="*/ 39 w 49"/>
                <a:gd name="T7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16">
                  <a:moveTo>
                    <a:pt x="39" y="16"/>
                  </a:moveTo>
                  <a:lnTo>
                    <a:pt x="39" y="16"/>
                  </a:lnTo>
                  <a:lnTo>
                    <a:pt x="37" y="16"/>
                  </a:lnTo>
                  <a:lnTo>
                    <a:pt x="37" y="16"/>
                  </a:lnTo>
                  <a:lnTo>
                    <a:pt x="34" y="16"/>
                  </a:lnTo>
                  <a:lnTo>
                    <a:pt x="34" y="16"/>
                  </a:lnTo>
                  <a:lnTo>
                    <a:pt x="31" y="14"/>
                  </a:lnTo>
                  <a:lnTo>
                    <a:pt x="31" y="14"/>
                  </a:lnTo>
                  <a:lnTo>
                    <a:pt x="26" y="12"/>
                  </a:lnTo>
                  <a:lnTo>
                    <a:pt x="26" y="12"/>
                  </a:lnTo>
                  <a:lnTo>
                    <a:pt x="24" y="12"/>
                  </a:lnTo>
                  <a:lnTo>
                    <a:pt x="24" y="12"/>
                  </a:lnTo>
                  <a:lnTo>
                    <a:pt x="20" y="14"/>
                  </a:lnTo>
                  <a:lnTo>
                    <a:pt x="20" y="14"/>
                  </a:lnTo>
                  <a:lnTo>
                    <a:pt x="20" y="14"/>
                  </a:lnTo>
                  <a:lnTo>
                    <a:pt x="20" y="14"/>
                  </a:lnTo>
                  <a:lnTo>
                    <a:pt x="17" y="12"/>
                  </a:lnTo>
                  <a:lnTo>
                    <a:pt x="17" y="12"/>
                  </a:lnTo>
                  <a:lnTo>
                    <a:pt x="14" y="12"/>
                  </a:lnTo>
                  <a:lnTo>
                    <a:pt x="10" y="12"/>
                  </a:lnTo>
                  <a:lnTo>
                    <a:pt x="10" y="12"/>
                  </a:lnTo>
                  <a:lnTo>
                    <a:pt x="5" y="12"/>
                  </a:lnTo>
                  <a:lnTo>
                    <a:pt x="5" y="12"/>
                  </a:lnTo>
                  <a:lnTo>
                    <a:pt x="5" y="12"/>
                  </a:lnTo>
                  <a:lnTo>
                    <a:pt x="5" y="12"/>
                  </a:lnTo>
                  <a:lnTo>
                    <a:pt x="2" y="10"/>
                  </a:lnTo>
                  <a:lnTo>
                    <a:pt x="0" y="10"/>
                  </a:lnTo>
                  <a:lnTo>
                    <a:pt x="0" y="9"/>
                  </a:lnTo>
                  <a:lnTo>
                    <a:pt x="0" y="9"/>
                  </a:lnTo>
                  <a:lnTo>
                    <a:pt x="2" y="5"/>
                  </a:lnTo>
                  <a:lnTo>
                    <a:pt x="3" y="4"/>
                  </a:lnTo>
                  <a:lnTo>
                    <a:pt x="3" y="4"/>
                  </a:lnTo>
                  <a:lnTo>
                    <a:pt x="5" y="4"/>
                  </a:lnTo>
                  <a:lnTo>
                    <a:pt x="5" y="4"/>
                  </a:lnTo>
                  <a:lnTo>
                    <a:pt x="7" y="2"/>
                  </a:lnTo>
                  <a:lnTo>
                    <a:pt x="10" y="0"/>
                  </a:lnTo>
                  <a:lnTo>
                    <a:pt x="10" y="0"/>
                  </a:lnTo>
                  <a:lnTo>
                    <a:pt x="12" y="2"/>
                  </a:lnTo>
                  <a:lnTo>
                    <a:pt x="12" y="2"/>
                  </a:lnTo>
                  <a:lnTo>
                    <a:pt x="12" y="2"/>
                  </a:lnTo>
                  <a:lnTo>
                    <a:pt x="12" y="2"/>
                  </a:lnTo>
                  <a:lnTo>
                    <a:pt x="15" y="2"/>
                  </a:lnTo>
                  <a:lnTo>
                    <a:pt x="15" y="2"/>
                  </a:lnTo>
                  <a:lnTo>
                    <a:pt x="19" y="2"/>
                  </a:lnTo>
                  <a:lnTo>
                    <a:pt x="19" y="2"/>
                  </a:lnTo>
                  <a:lnTo>
                    <a:pt x="20" y="2"/>
                  </a:lnTo>
                  <a:lnTo>
                    <a:pt x="20" y="2"/>
                  </a:lnTo>
                  <a:lnTo>
                    <a:pt x="20" y="2"/>
                  </a:lnTo>
                  <a:lnTo>
                    <a:pt x="20" y="2"/>
                  </a:lnTo>
                  <a:lnTo>
                    <a:pt x="22" y="2"/>
                  </a:lnTo>
                  <a:lnTo>
                    <a:pt x="27" y="2"/>
                  </a:lnTo>
                  <a:lnTo>
                    <a:pt x="34" y="2"/>
                  </a:lnTo>
                  <a:lnTo>
                    <a:pt x="34" y="2"/>
                  </a:lnTo>
                  <a:lnTo>
                    <a:pt x="37" y="2"/>
                  </a:lnTo>
                  <a:lnTo>
                    <a:pt x="37" y="2"/>
                  </a:lnTo>
                  <a:lnTo>
                    <a:pt x="39" y="2"/>
                  </a:lnTo>
                  <a:lnTo>
                    <a:pt x="39" y="2"/>
                  </a:lnTo>
                  <a:lnTo>
                    <a:pt x="41" y="2"/>
                  </a:lnTo>
                  <a:lnTo>
                    <a:pt x="41" y="2"/>
                  </a:lnTo>
                  <a:lnTo>
                    <a:pt x="43" y="2"/>
                  </a:lnTo>
                  <a:lnTo>
                    <a:pt x="43" y="2"/>
                  </a:lnTo>
                  <a:lnTo>
                    <a:pt x="43" y="2"/>
                  </a:lnTo>
                  <a:lnTo>
                    <a:pt x="48" y="4"/>
                  </a:lnTo>
                  <a:lnTo>
                    <a:pt x="48" y="4"/>
                  </a:lnTo>
                  <a:lnTo>
                    <a:pt x="49" y="5"/>
                  </a:lnTo>
                  <a:lnTo>
                    <a:pt x="49" y="5"/>
                  </a:lnTo>
                  <a:lnTo>
                    <a:pt x="48" y="7"/>
                  </a:lnTo>
                  <a:lnTo>
                    <a:pt x="48" y="7"/>
                  </a:lnTo>
                  <a:lnTo>
                    <a:pt x="46" y="9"/>
                  </a:lnTo>
                  <a:lnTo>
                    <a:pt x="46" y="9"/>
                  </a:lnTo>
                  <a:lnTo>
                    <a:pt x="44" y="12"/>
                  </a:lnTo>
                  <a:lnTo>
                    <a:pt x="44" y="12"/>
                  </a:lnTo>
                  <a:lnTo>
                    <a:pt x="44" y="12"/>
                  </a:lnTo>
                  <a:lnTo>
                    <a:pt x="44" y="12"/>
                  </a:lnTo>
                  <a:lnTo>
                    <a:pt x="41" y="14"/>
                  </a:lnTo>
                  <a:lnTo>
                    <a:pt x="39" y="16"/>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67" name="Freeform 652"/>
            <p:cNvSpPr>
              <a:spLocks/>
            </p:cNvSpPr>
            <p:nvPr/>
          </p:nvSpPr>
          <p:spPr bwMode="auto">
            <a:xfrm>
              <a:off x="2751138" y="1881523"/>
              <a:ext cx="114300" cy="50800"/>
            </a:xfrm>
            <a:custGeom>
              <a:avLst/>
              <a:gdLst>
                <a:gd name="T0" fmla="*/ 25 w 72"/>
                <a:gd name="T1" fmla="*/ 32 h 32"/>
                <a:gd name="T2" fmla="*/ 22 w 72"/>
                <a:gd name="T3" fmla="*/ 32 h 32"/>
                <a:gd name="T4" fmla="*/ 20 w 72"/>
                <a:gd name="T5" fmla="*/ 31 h 32"/>
                <a:gd name="T6" fmla="*/ 19 w 72"/>
                <a:gd name="T7" fmla="*/ 31 h 32"/>
                <a:gd name="T8" fmla="*/ 17 w 72"/>
                <a:gd name="T9" fmla="*/ 29 h 32"/>
                <a:gd name="T10" fmla="*/ 14 w 72"/>
                <a:gd name="T11" fmla="*/ 27 h 32"/>
                <a:gd name="T12" fmla="*/ 14 w 72"/>
                <a:gd name="T13" fmla="*/ 25 h 32"/>
                <a:gd name="T14" fmla="*/ 12 w 72"/>
                <a:gd name="T15" fmla="*/ 22 h 32"/>
                <a:gd name="T16" fmla="*/ 12 w 72"/>
                <a:gd name="T17" fmla="*/ 20 h 32"/>
                <a:gd name="T18" fmla="*/ 8 w 72"/>
                <a:gd name="T19" fmla="*/ 19 h 32"/>
                <a:gd name="T20" fmla="*/ 7 w 72"/>
                <a:gd name="T21" fmla="*/ 19 h 32"/>
                <a:gd name="T22" fmla="*/ 5 w 72"/>
                <a:gd name="T23" fmla="*/ 19 h 32"/>
                <a:gd name="T24" fmla="*/ 2 w 72"/>
                <a:gd name="T25" fmla="*/ 17 h 32"/>
                <a:gd name="T26" fmla="*/ 0 w 72"/>
                <a:gd name="T27" fmla="*/ 17 h 32"/>
                <a:gd name="T28" fmla="*/ 0 w 72"/>
                <a:gd name="T29" fmla="*/ 13 h 32"/>
                <a:gd name="T30" fmla="*/ 0 w 72"/>
                <a:gd name="T31" fmla="*/ 13 h 32"/>
                <a:gd name="T32" fmla="*/ 0 w 72"/>
                <a:gd name="T33" fmla="*/ 10 h 32"/>
                <a:gd name="T34" fmla="*/ 0 w 72"/>
                <a:gd name="T35" fmla="*/ 10 h 32"/>
                <a:gd name="T36" fmla="*/ 0 w 72"/>
                <a:gd name="T37" fmla="*/ 8 h 32"/>
                <a:gd name="T38" fmla="*/ 3 w 72"/>
                <a:gd name="T39" fmla="*/ 1 h 32"/>
                <a:gd name="T40" fmla="*/ 8 w 72"/>
                <a:gd name="T41" fmla="*/ 0 h 32"/>
                <a:gd name="T42" fmla="*/ 14 w 72"/>
                <a:gd name="T43" fmla="*/ 1 h 32"/>
                <a:gd name="T44" fmla="*/ 17 w 72"/>
                <a:gd name="T45" fmla="*/ 1 h 32"/>
                <a:gd name="T46" fmla="*/ 24 w 72"/>
                <a:gd name="T47" fmla="*/ 3 h 32"/>
                <a:gd name="T48" fmla="*/ 25 w 72"/>
                <a:gd name="T49" fmla="*/ 3 h 32"/>
                <a:gd name="T50" fmla="*/ 37 w 72"/>
                <a:gd name="T51" fmla="*/ 3 h 32"/>
                <a:gd name="T52" fmla="*/ 58 w 72"/>
                <a:gd name="T53" fmla="*/ 10 h 32"/>
                <a:gd name="T54" fmla="*/ 65 w 72"/>
                <a:gd name="T55" fmla="*/ 17 h 32"/>
                <a:gd name="T56" fmla="*/ 68 w 72"/>
                <a:gd name="T57" fmla="*/ 20 h 32"/>
                <a:gd name="T58" fmla="*/ 70 w 72"/>
                <a:gd name="T59" fmla="*/ 24 h 32"/>
                <a:gd name="T60" fmla="*/ 70 w 72"/>
                <a:gd name="T61" fmla="*/ 27 h 32"/>
                <a:gd name="T62" fmla="*/ 68 w 72"/>
                <a:gd name="T63" fmla="*/ 29 h 32"/>
                <a:gd name="T64" fmla="*/ 63 w 72"/>
                <a:gd name="T65" fmla="*/ 31 h 32"/>
                <a:gd name="T66" fmla="*/ 60 w 72"/>
                <a:gd name="T67" fmla="*/ 31 h 32"/>
                <a:gd name="T68" fmla="*/ 55 w 72"/>
                <a:gd name="T69" fmla="*/ 29 h 32"/>
                <a:gd name="T70" fmla="*/ 46 w 72"/>
                <a:gd name="T71" fmla="*/ 29 h 32"/>
                <a:gd name="T72" fmla="*/ 43 w 72"/>
                <a:gd name="T73" fmla="*/ 29 h 32"/>
                <a:gd name="T74" fmla="*/ 36 w 72"/>
                <a:gd name="T75" fmla="*/ 31 h 32"/>
                <a:gd name="T76" fmla="*/ 29 w 72"/>
                <a:gd name="T77" fmla="*/ 32 h 32"/>
                <a:gd name="T78" fmla="*/ 25 w 72"/>
                <a:gd name="T7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32">
                  <a:moveTo>
                    <a:pt x="25" y="32"/>
                  </a:moveTo>
                  <a:lnTo>
                    <a:pt x="25" y="32"/>
                  </a:lnTo>
                  <a:lnTo>
                    <a:pt x="22" y="32"/>
                  </a:lnTo>
                  <a:lnTo>
                    <a:pt x="22" y="32"/>
                  </a:lnTo>
                  <a:lnTo>
                    <a:pt x="20" y="31"/>
                  </a:lnTo>
                  <a:lnTo>
                    <a:pt x="20" y="31"/>
                  </a:lnTo>
                  <a:lnTo>
                    <a:pt x="19" y="31"/>
                  </a:lnTo>
                  <a:lnTo>
                    <a:pt x="19" y="31"/>
                  </a:lnTo>
                  <a:lnTo>
                    <a:pt x="19" y="31"/>
                  </a:lnTo>
                  <a:lnTo>
                    <a:pt x="17" y="29"/>
                  </a:lnTo>
                  <a:lnTo>
                    <a:pt x="17" y="29"/>
                  </a:lnTo>
                  <a:lnTo>
                    <a:pt x="14" y="27"/>
                  </a:lnTo>
                  <a:lnTo>
                    <a:pt x="14" y="25"/>
                  </a:lnTo>
                  <a:lnTo>
                    <a:pt x="14" y="25"/>
                  </a:lnTo>
                  <a:lnTo>
                    <a:pt x="12" y="22"/>
                  </a:lnTo>
                  <a:lnTo>
                    <a:pt x="12" y="22"/>
                  </a:lnTo>
                  <a:lnTo>
                    <a:pt x="12" y="20"/>
                  </a:lnTo>
                  <a:lnTo>
                    <a:pt x="12" y="20"/>
                  </a:lnTo>
                  <a:lnTo>
                    <a:pt x="10" y="19"/>
                  </a:lnTo>
                  <a:lnTo>
                    <a:pt x="8" y="19"/>
                  </a:lnTo>
                  <a:lnTo>
                    <a:pt x="8" y="19"/>
                  </a:lnTo>
                  <a:lnTo>
                    <a:pt x="7" y="19"/>
                  </a:lnTo>
                  <a:lnTo>
                    <a:pt x="7" y="19"/>
                  </a:lnTo>
                  <a:lnTo>
                    <a:pt x="5" y="19"/>
                  </a:lnTo>
                  <a:lnTo>
                    <a:pt x="5" y="19"/>
                  </a:lnTo>
                  <a:lnTo>
                    <a:pt x="2" y="17"/>
                  </a:lnTo>
                  <a:lnTo>
                    <a:pt x="2" y="17"/>
                  </a:lnTo>
                  <a:lnTo>
                    <a:pt x="0" y="17"/>
                  </a:lnTo>
                  <a:lnTo>
                    <a:pt x="0" y="17"/>
                  </a:lnTo>
                  <a:lnTo>
                    <a:pt x="0" y="13"/>
                  </a:lnTo>
                  <a:lnTo>
                    <a:pt x="0" y="13"/>
                  </a:lnTo>
                  <a:lnTo>
                    <a:pt x="0" y="13"/>
                  </a:lnTo>
                  <a:lnTo>
                    <a:pt x="0" y="10"/>
                  </a:lnTo>
                  <a:lnTo>
                    <a:pt x="0" y="10"/>
                  </a:lnTo>
                  <a:lnTo>
                    <a:pt x="0" y="10"/>
                  </a:lnTo>
                  <a:lnTo>
                    <a:pt x="0" y="10"/>
                  </a:lnTo>
                  <a:lnTo>
                    <a:pt x="0" y="8"/>
                  </a:lnTo>
                  <a:lnTo>
                    <a:pt x="0" y="8"/>
                  </a:lnTo>
                  <a:lnTo>
                    <a:pt x="2" y="5"/>
                  </a:lnTo>
                  <a:lnTo>
                    <a:pt x="3" y="1"/>
                  </a:lnTo>
                  <a:lnTo>
                    <a:pt x="3" y="1"/>
                  </a:lnTo>
                  <a:lnTo>
                    <a:pt x="8" y="0"/>
                  </a:lnTo>
                  <a:lnTo>
                    <a:pt x="8" y="0"/>
                  </a:lnTo>
                  <a:lnTo>
                    <a:pt x="14" y="1"/>
                  </a:lnTo>
                  <a:lnTo>
                    <a:pt x="14" y="1"/>
                  </a:lnTo>
                  <a:lnTo>
                    <a:pt x="17" y="1"/>
                  </a:lnTo>
                  <a:lnTo>
                    <a:pt x="17" y="1"/>
                  </a:lnTo>
                  <a:lnTo>
                    <a:pt x="24" y="3"/>
                  </a:lnTo>
                  <a:lnTo>
                    <a:pt x="25" y="3"/>
                  </a:lnTo>
                  <a:lnTo>
                    <a:pt x="25" y="3"/>
                  </a:lnTo>
                  <a:lnTo>
                    <a:pt x="37" y="3"/>
                  </a:lnTo>
                  <a:lnTo>
                    <a:pt x="37" y="3"/>
                  </a:lnTo>
                  <a:lnTo>
                    <a:pt x="49" y="7"/>
                  </a:lnTo>
                  <a:lnTo>
                    <a:pt x="58" y="10"/>
                  </a:lnTo>
                  <a:lnTo>
                    <a:pt x="58" y="10"/>
                  </a:lnTo>
                  <a:lnTo>
                    <a:pt x="65" y="17"/>
                  </a:lnTo>
                  <a:lnTo>
                    <a:pt x="65" y="17"/>
                  </a:lnTo>
                  <a:lnTo>
                    <a:pt x="68" y="20"/>
                  </a:lnTo>
                  <a:lnTo>
                    <a:pt x="70" y="24"/>
                  </a:lnTo>
                  <a:lnTo>
                    <a:pt x="70" y="24"/>
                  </a:lnTo>
                  <a:lnTo>
                    <a:pt x="72" y="25"/>
                  </a:lnTo>
                  <a:lnTo>
                    <a:pt x="70" y="27"/>
                  </a:lnTo>
                  <a:lnTo>
                    <a:pt x="70" y="27"/>
                  </a:lnTo>
                  <a:lnTo>
                    <a:pt x="68" y="29"/>
                  </a:lnTo>
                  <a:lnTo>
                    <a:pt x="63" y="31"/>
                  </a:lnTo>
                  <a:lnTo>
                    <a:pt x="63" y="31"/>
                  </a:lnTo>
                  <a:lnTo>
                    <a:pt x="60" y="31"/>
                  </a:lnTo>
                  <a:lnTo>
                    <a:pt x="60" y="31"/>
                  </a:lnTo>
                  <a:lnTo>
                    <a:pt x="55" y="29"/>
                  </a:lnTo>
                  <a:lnTo>
                    <a:pt x="55" y="29"/>
                  </a:lnTo>
                  <a:lnTo>
                    <a:pt x="46" y="29"/>
                  </a:lnTo>
                  <a:lnTo>
                    <a:pt x="46" y="29"/>
                  </a:lnTo>
                  <a:lnTo>
                    <a:pt x="43" y="29"/>
                  </a:lnTo>
                  <a:lnTo>
                    <a:pt x="43" y="29"/>
                  </a:lnTo>
                  <a:lnTo>
                    <a:pt x="36" y="31"/>
                  </a:lnTo>
                  <a:lnTo>
                    <a:pt x="36" y="31"/>
                  </a:lnTo>
                  <a:lnTo>
                    <a:pt x="31" y="32"/>
                  </a:lnTo>
                  <a:lnTo>
                    <a:pt x="29" y="32"/>
                  </a:lnTo>
                  <a:lnTo>
                    <a:pt x="29" y="32"/>
                  </a:lnTo>
                  <a:lnTo>
                    <a:pt x="25" y="32"/>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68" name="Freeform 653"/>
            <p:cNvSpPr>
              <a:spLocks/>
            </p:cNvSpPr>
            <p:nvPr/>
          </p:nvSpPr>
          <p:spPr bwMode="auto">
            <a:xfrm>
              <a:off x="2751138" y="1881523"/>
              <a:ext cx="114300" cy="50800"/>
            </a:xfrm>
            <a:custGeom>
              <a:avLst/>
              <a:gdLst>
                <a:gd name="T0" fmla="*/ 25 w 72"/>
                <a:gd name="T1" fmla="*/ 32 h 32"/>
                <a:gd name="T2" fmla="*/ 22 w 72"/>
                <a:gd name="T3" fmla="*/ 32 h 32"/>
                <a:gd name="T4" fmla="*/ 20 w 72"/>
                <a:gd name="T5" fmla="*/ 31 h 32"/>
                <a:gd name="T6" fmla="*/ 19 w 72"/>
                <a:gd name="T7" fmla="*/ 31 h 32"/>
                <a:gd name="T8" fmla="*/ 17 w 72"/>
                <a:gd name="T9" fmla="*/ 29 h 32"/>
                <a:gd name="T10" fmla="*/ 14 w 72"/>
                <a:gd name="T11" fmla="*/ 27 h 32"/>
                <a:gd name="T12" fmla="*/ 14 w 72"/>
                <a:gd name="T13" fmla="*/ 25 h 32"/>
                <a:gd name="T14" fmla="*/ 12 w 72"/>
                <a:gd name="T15" fmla="*/ 22 h 32"/>
                <a:gd name="T16" fmla="*/ 12 w 72"/>
                <a:gd name="T17" fmla="*/ 20 h 32"/>
                <a:gd name="T18" fmla="*/ 8 w 72"/>
                <a:gd name="T19" fmla="*/ 19 h 32"/>
                <a:gd name="T20" fmla="*/ 7 w 72"/>
                <a:gd name="T21" fmla="*/ 19 h 32"/>
                <a:gd name="T22" fmla="*/ 5 w 72"/>
                <a:gd name="T23" fmla="*/ 19 h 32"/>
                <a:gd name="T24" fmla="*/ 2 w 72"/>
                <a:gd name="T25" fmla="*/ 17 h 32"/>
                <a:gd name="T26" fmla="*/ 0 w 72"/>
                <a:gd name="T27" fmla="*/ 17 h 32"/>
                <a:gd name="T28" fmla="*/ 0 w 72"/>
                <a:gd name="T29" fmla="*/ 13 h 32"/>
                <a:gd name="T30" fmla="*/ 0 w 72"/>
                <a:gd name="T31" fmla="*/ 13 h 32"/>
                <a:gd name="T32" fmla="*/ 0 w 72"/>
                <a:gd name="T33" fmla="*/ 10 h 32"/>
                <a:gd name="T34" fmla="*/ 0 w 72"/>
                <a:gd name="T35" fmla="*/ 10 h 32"/>
                <a:gd name="T36" fmla="*/ 0 w 72"/>
                <a:gd name="T37" fmla="*/ 8 h 32"/>
                <a:gd name="T38" fmla="*/ 3 w 72"/>
                <a:gd name="T39" fmla="*/ 1 h 32"/>
                <a:gd name="T40" fmla="*/ 8 w 72"/>
                <a:gd name="T41" fmla="*/ 0 h 32"/>
                <a:gd name="T42" fmla="*/ 14 w 72"/>
                <a:gd name="T43" fmla="*/ 1 h 32"/>
                <a:gd name="T44" fmla="*/ 17 w 72"/>
                <a:gd name="T45" fmla="*/ 1 h 32"/>
                <a:gd name="T46" fmla="*/ 24 w 72"/>
                <a:gd name="T47" fmla="*/ 3 h 32"/>
                <a:gd name="T48" fmla="*/ 25 w 72"/>
                <a:gd name="T49" fmla="*/ 3 h 32"/>
                <a:gd name="T50" fmla="*/ 37 w 72"/>
                <a:gd name="T51" fmla="*/ 3 h 32"/>
                <a:gd name="T52" fmla="*/ 58 w 72"/>
                <a:gd name="T53" fmla="*/ 10 h 32"/>
                <a:gd name="T54" fmla="*/ 65 w 72"/>
                <a:gd name="T55" fmla="*/ 17 h 32"/>
                <a:gd name="T56" fmla="*/ 68 w 72"/>
                <a:gd name="T57" fmla="*/ 20 h 32"/>
                <a:gd name="T58" fmla="*/ 70 w 72"/>
                <a:gd name="T59" fmla="*/ 24 h 32"/>
                <a:gd name="T60" fmla="*/ 70 w 72"/>
                <a:gd name="T61" fmla="*/ 27 h 32"/>
                <a:gd name="T62" fmla="*/ 68 w 72"/>
                <a:gd name="T63" fmla="*/ 29 h 32"/>
                <a:gd name="T64" fmla="*/ 63 w 72"/>
                <a:gd name="T65" fmla="*/ 31 h 32"/>
                <a:gd name="T66" fmla="*/ 60 w 72"/>
                <a:gd name="T67" fmla="*/ 31 h 32"/>
                <a:gd name="T68" fmla="*/ 55 w 72"/>
                <a:gd name="T69" fmla="*/ 29 h 32"/>
                <a:gd name="T70" fmla="*/ 46 w 72"/>
                <a:gd name="T71" fmla="*/ 29 h 32"/>
                <a:gd name="T72" fmla="*/ 43 w 72"/>
                <a:gd name="T73" fmla="*/ 29 h 32"/>
                <a:gd name="T74" fmla="*/ 36 w 72"/>
                <a:gd name="T75" fmla="*/ 31 h 32"/>
                <a:gd name="T76" fmla="*/ 29 w 72"/>
                <a:gd name="T77" fmla="*/ 32 h 32"/>
                <a:gd name="T78" fmla="*/ 25 w 72"/>
                <a:gd name="T7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32">
                  <a:moveTo>
                    <a:pt x="25" y="32"/>
                  </a:moveTo>
                  <a:lnTo>
                    <a:pt x="25" y="32"/>
                  </a:lnTo>
                  <a:lnTo>
                    <a:pt x="22" y="32"/>
                  </a:lnTo>
                  <a:lnTo>
                    <a:pt x="22" y="32"/>
                  </a:lnTo>
                  <a:lnTo>
                    <a:pt x="20" y="31"/>
                  </a:lnTo>
                  <a:lnTo>
                    <a:pt x="20" y="31"/>
                  </a:lnTo>
                  <a:lnTo>
                    <a:pt x="19" y="31"/>
                  </a:lnTo>
                  <a:lnTo>
                    <a:pt x="19" y="31"/>
                  </a:lnTo>
                  <a:lnTo>
                    <a:pt x="19" y="31"/>
                  </a:lnTo>
                  <a:lnTo>
                    <a:pt x="17" y="29"/>
                  </a:lnTo>
                  <a:lnTo>
                    <a:pt x="17" y="29"/>
                  </a:lnTo>
                  <a:lnTo>
                    <a:pt x="14" y="27"/>
                  </a:lnTo>
                  <a:lnTo>
                    <a:pt x="14" y="25"/>
                  </a:lnTo>
                  <a:lnTo>
                    <a:pt x="14" y="25"/>
                  </a:lnTo>
                  <a:lnTo>
                    <a:pt x="12" y="22"/>
                  </a:lnTo>
                  <a:lnTo>
                    <a:pt x="12" y="22"/>
                  </a:lnTo>
                  <a:lnTo>
                    <a:pt x="12" y="20"/>
                  </a:lnTo>
                  <a:lnTo>
                    <a:pt x="12" y="20"/>
                  </a:lnTo>
                  <a:lnTo>
                    <a:pt x="10" y="19"/>
                  </a:lnTo>
                  <a:lnTo>
                    <a:pt x="8" y="19"/>
                  </a:lnTo>
                  <a:lnTo>
                    <a:pt x="8" y="19"/>
                  </a:lnTo>
                  <a:lnTo>
                    <a:pt x="7" y="19"/>
                  </a:lnTo>
                  <a:lnTo>
                    <a:pt x="7" y="19"/>
                  </a:lnTo>
                  <a:lnTo>
                    <a:pt x="5" y="19"/>
                  </a:lnTo>
                  <a:lnTo>
                    <a:pt x="5" y="19"/>
                  </a:lnTo>
                  <a:lnTo>
                    <a:pt x="2" y="17"/>
                  </a:lnTo>
                  <a:lnTo>
                    <a:pt x="2" y="17"/>
                  </a:lnTo>
                  <a:lnTo>
                    <a:pt x="0" y="17"/>
                  </a:lnTo>
                  <a:lnTo>
                    <a:pt x="0" y="17"/>
                  </a:lnTo>
                  <a:lnTo>
                    <a:pt x="0" y="13"/>
                  </a:lnTo>
                  <a:lnTo>
                    <a:pt x="0" y="13"/>
                  </a:lnTo>
                  <a:lnTo>
                    <a:pt x="0" y="13"/>
                  </a:lnTo>
                  <a:lnTo>
                    <a:pt x="0" y="10"/>
                  </a:lnTo>
                  <a:lnTo>
                    <a:pt x="0" y="10"/>
                  </a:lnTo>
                  <a:lnTo>
                    <a:pt x="0" y="10"/>
                  </a:lnTo>
                  <a:lnTo>
                    <a:pt x="0" y="10"/>
                  </a:lnTo>
                  <a:lnTo>
                    <a:pt x="0" y="8"/>
                  </a:lnTo>
                  <a:lnTo>
                    <a:pt x="0" y="8"/>
                  </a:lnTo>
                  <a:lnTo>
                    <a:pt x="2" y="5"/>
                  </a:lnTo>
                  <a:lnTo>
                    <a:pt x="3" y="1"/>
                  </a:lnTo>
                  <a:lnTo>
                    <a:pt x="3" y="1"/>
                  </a:lnTo>
                  <a:lnTo>
                    <a:pt x="8" y="0"/>
                  </a:lnTo>
                  <a:lnTo>
                    <a:pt x="8" y="0"/>
                  </a:lnTo>
                  <a:lnTo>
                    <a:pt x="14" y="1"/>
                  </a:lnTo>
                  <a:lnTo>
                    <a:pt x="14" y="1"/>
                  </a:lnTo>
                  <a:lnTo>
                    <a:pt x="17" y="1"/>
                  </a:lnTo>
                  <a:lnTo>
                    <a:pt x="17" y="1"/>
                  </a:lnTo>
                  <a:lnTo>
                    <a:pt x="24" y="3"/>
                  </a:lnTo>
                  <a:lnTo>
                    <a:pt x="25" y="3"/>
                  </a:lnTo>
                  <a:lnTo>
                    <a:pt x="25" y="3"/>
                  </a:lnTo>
                  <a:lnTo>
                    <a:pt x="37" y="3"/>
                  </a:lnTo>
                  <a:lnTo>
                    <a:pt x="37" y="3"/>
                  </a:lnTo>
                  <a:lnTo>
                    <a:pt x="49" y="7"/>
                  </a:lnTo>
                  <a:lnTo>
                    <a:pt x="58" y="10"/>
                  </a:lnTo>
                  <a:lnTo>
                    <a:pt x="58" y="10"/>
                  </a:lnTo>
                  <a:lnTo>
                    <a:pt x="65" y="17"/>
                  </a:lnTo>
                  <a:lnTo>
                    <a:pt x="65" y="17"/>
                  </a:lnTo>
                  <a:lnTo>
                    <a:pt x="68" y="20"/>
                  </a:lnTo>
                  <a:lnTo>
                    <a:pt x="70" y="24"/>
                  </a:lnTo>
                  <a:lnTo>
                    <a:pt x="70" y="24"/>
                  </a:lnTo>
                  <a:lnTo>
                    <a:pt x="72" y="25"/>
                  </a:lnTo>
                  <a:lnTo>
                    <a:pt x="70" y="27"/>
                  </a:lnTo>
                  <a:lnTo>
                    <a:pt x="70" y="27"/>
                  </a:lnTo>
                  <a:lnTo>
                    <a:pt x="68" y="29"/>
                  </a:lnTo>
                  <a:lnTo>
                    <a:pt x="63" y="31"/>
                  </a:lnTo>
                  <a:lnTo>
                    <a:pt x="63" y="31"/>
                  </a:lnTo>
                  <a:lnTo>
                    <a:pt x="60" y="31"/>
                  </a:lnTo>
                  <a:lnTo>
                    <a:pt x="60" y="31"/>
                  </a:lnTo>
                  <a:lnTo>
                    <a:pt x="55" y="29"/>
                  </a:lnTo>
                  <a:lnTo>
                    <a:pt x="55" y="29"/>
                  </a:lnTo>
                  <a:lnTo>
                    <a:pt x="46" y="29"/>
                  </a:lnTo>
                  <a:lnTo>
                    <a:pt x="46" y="29"/>
                  </a:lnTo>
                  <a:lnTo>
                    <a:pt x="43" y="29"/>
                  </a:lnTo>
                  <a:lnTo>
                    <a:pt x="43" y="29"/>
                  </a:lnTo>
                  <a:lnTo>
                    <a:pt x="36" y="31"/>
                  </a:lnTo>
                  <a:lnTo>
                    <a:pt x="36" y="31"/>
                  </a:lnTo>
                  <a:lnTo>
                    <a:pt x="31" y="32"/>
                  </a:lnTo>
                  <a:lnTo>
                    <a:pt x="29" y="32"/>
                  </a:lnTo>
                  <a:lnTo>
                    <a:pt x="29" y="32"/>
                  </a:lnTo>
                  <a:lnTo>
                    <a:pt x="25" y="3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69" name="Freeform 654"/>
            <p:cNvSpPr>
              <a:spLocks/>
            </p:cNvSpPr>
            <p:nvPr/>
          </p:nvSpPr>
          <p:spPr bwMode="auto">
            <a:xfrm>
              <a:off x="1841501" y="1902160"/>
              <a:ext cx="436563" cy="215900"/>
            </a:xfrm>
            <a:custGeom>
              <a:avLst/>
              <a:gdLst>
                <a:gd name="T0" fmla="*/ 80 w 275"/>
                <a:gd name="T1" fmla="*/ 116 h 136"/>
                <a:gd name="T2" fmla="*/ 65 w 275"/>
                <a:gd name="T3" fmla="*/ 116 h 136"/>
                <a:gd name="T4" fmla="*/ 37 w 275"/>
                <a:gd name="T5" fmla="*/ 109 h 136"/>
                <a:gd name="T6" fmla="*/ 29 w 275"/>
                <a:gd name="T7" fmla="*/ 102 h 136"/>
                <a:gd name="T8" fmla="*/ 30 w 275"/>
                <a:gd name="T9" fmla="*/ 90 h 136"/>
                <a:gd name="T10" fmla="*/ 44 w 275"/>
                <a:gd name="T11" fmla="*/ 88 h 136"/>
                <a:gd name="T12" fmla="*/ 63 w 275"/>
                <a:gd name="T13" fmla="*/ 86 h 136"/>
                <a:gd name="T14" fmla="*/ 90 w 275"/>
                <a:gd name="T15" fmla="*/ 86 h 136"/>
                <a:gd name="T16" fmla="*/ 104 w 275"/>
                <a:gd name="T17" fmla="*/ 83 h 136"/>
                <a:gd name="T18" fmla="*/ 85 w 275"/>
                <a:gd name="T19" fmla="*/ 78 h 136"/>
                <a:gd name="T20" fmla="*/ 51 w 275"/>
                <a:gd name="T21" fmla="*/ 79 h 136"/>
                <a:gd name="T22" fmla="*/ 17 w 275"/>
                <a:gd name="T23" fmla="*/ 74 h 136"/>
                <a:gd name="T24" fmla="*/ 37 w 275"/>
                <a:gd name="T25" fmla="*/ 57 h 136"/>
                <a:gd name="T26" fmla="*/ 34 w 275"/>
                <a:gd name="T27" fmla="*/ 57 h 136"/>
                <a:gd name="T28" fmla="*/ 18 w 275"/>
                <a:gd name="T29" fmla="*/ 50 h 136"/>
                <a:gd name="T30" fmla="*/ 7 w 275"/>
                <a:gd name="T31" fmla="*/ 52 h 136"/>
                <a:gd name="T32" fmla="*/ 5 w 275"/>
                <a:gd name="T33" fmla="*/ 38 h 136"/>
                <a:gd name="T34" fmla="*/ 10 w 275"/>
                <a:gd name="T35" fmla="*/ 23 h 136"/>
                <a:gd name="T36" fmla="*/ 36 w 275"/>
                <a:gd name="T37" fmla="*/ 9 h 136"/>
                <a:gd name="T38" fmla="*/ 61 w 275"/>
                <a:gd name="T39" fmla="*/ 2 h 136"/>
                <a:gd name="T40" fmla="*/ 78 w 275"/>
                <a:gd name="T41" fmla="*/ 12 h 136"/>
                <a:gd name="T42" fmla="*/ 80 w 275"/>
                <a:gd name="T43" fmla="*/ 19 h 136"/>
                <a:gd name="T44" fmla="*/ 87 w 275"/>
                <a:gd name="T45" fmla="*/ 11 h 136"/>
                <a:gd name="T46" fmla="*/ 102 w 275"/>
                <a:gd name="T47" fmla="*/ 12 h 136"/>
                <a:gd name="T48" fmla="*/ 119 w 275"/>
                <a:gd name="T49" fmla="*/ 21 h 136"/>
                <a:gd name="T50" fmla="*/ 113 w 275"/>
                <a:gd name="T51" fmla="*/ 30 h 136"/>
                <a:gd name="T52" fmla="*/ 126 w 275"/>
                <a:gd name="T53" fmla="*/ 25 h 136"/>
                <a:gd name="T54" fmla="*/ 137 w 275"/>
                <a:gd name="T55" fmla="*/ 25 h 136"/>
                <a:gd name="T56" fmla="*/ 138 w 275"/>
                <a:gd name="T57" fmla="*/ 19 h 136"/>
                <a:gd name="T58" fmla="*/ 131 w 275"/>
                <a:gd name="T59" fmla="*/ 16 h 136"/>
                <a:gd name="T60" fmla="*/ 133 w 275"/>
                <a:gd name="T61" fmla="*/ 9 h 136"/>
                <a:gd name="T62" fmla="*/ 140 w 275"/>
                <a:gd name="T63" fmla="*/ 11 h 136"/>
                <a:gd name="T64" fmla="*/ 154 w 275"/>
                <a:gd name="T65" fmla="*/ 21 h 136"/>
                <a:gd name="T66" fmla="*/ 162 w 275"/>
                <a:gd name="T67" fmla="*/ 42 h 136"/>
                <a:gd name="T68" fmla="*/ 174 w 275"/>
                <a:gd name="T69" fmla="*/ 45 h 136"/>
                <a:gd name="T70" fmla="*/ 171 w 275"/>
                <a:gd name="T71" fmla="*/ 35 h 136"/>
                <a:gd name="T72" fmla="*/ 164 w 275"/>
                <a:gd name="T73" fmla="*/ 14 h 136"/>
                <a:gd name="T74" fmla="*/ 166 w 275"/>
                <a:gd name="T75" fmla="*/ 2 h 136"/>
                <a:gd name="T76" fmla="*/ 179 w 275"/>
                <a:gd name="T77" fmla="*/ 4 h 136"/>
                <a:gd name="T78" fmla="*/ 188 w 275"/>
                <a:gd name="T79" fmla="*/ 2 h 136"/>
                <a:gd name="T80" fmla="*/ 198 w 275"/>
                <a:gd name="T81" fmla="*/ 9 h 136"/>
                <a:gd name="T82" fmla="*/ 207 w 275"/>
                <a:gd name="T83" fmla="*/ 14 h 136"/>
                <a:gd name="T84" fmla="*/ 212 w 275"/>
                <a:gd name="T85" fmla="*/ 23 h 136"/>
                <a:gd name="T86" fmla="*/ 214 w 275"/>
                <a:gd name="T87" fmla="*/ 35 h 136"/>
                <a:gd name="T88" fmla="*/ 226 w 275"/>
                <a:gd name="T89" fmla="*/ 50 h 136"/>
                <a:gd name="T90" fmla="*/ 224 w 275"/>
                <a:gd name="T91" fmla="*/ 67 h 136"/>
                <a:gd name="T92" fmla="*/ 241 w 275"/>
                <a:gd name="T93" fmla="*/ 78 h 136"/>
                <a:gd name="T94" fmla="*/ 249 w 275"/>
                <a:gd name="T95" fmla="*/ 81 h 136"/>
                <a:gd name="T96" fmla="*/ 263 w 275"/>
                <a:gd name="T97" fmla="*/ 86 h 136"/>
                <a:gd name="T98" fmla="*/ 275 w 275"/>
                <a:gd name="T99" fmla="*/ 95 h 136"/>
                <a:gd name="T100" fmla="*/ 268 w 275"/>
                <a:gd name="T101" fmla="*/ 104 h 136"/>
                <a:gd name="T102" fmla="*/ 258 w 275"/>
                <a:gd name="T103" fmla="*/ 104 h 136"/>
                <a:gd name="T104" fmla="*/ 246 w 275"/>
                <a:gd name="T105" fmla="*/ 107 h 136"/>
                <a:gd name="T106" fmla="*/ 258 w 275"/>
                <a:gd name="T107" fmla="*/ 116 h 136"/>
                <a:gd name="T108" fmla="*/ 224 w 275"/>
                <a:gd name="T109" fmla="*/ 126 h 136"/>
                <a:gd name="T110" fmla="*/ 195 w 275"/>
                <a:gd name="T111" fmla="*/ 117 h 136"/>
                <a:gd name="T112" fmla="*/ 190 w 275"/>
                <a:gd name="T113" fmla="*/ 110 h 136"/>
                <a:gd name="T114" fmla="*/ 183 w 275"/>
                <a:gd name="T115" fmla="*/ 114 h 136"/>
                <a:gd name="T116" fmla="*/ 161 w 275"/>
                <a:gd name="T117" fmla="*/ 126 h 136"/>
                <a:gd name="T118" fmla="*/ 106 w 275"/>
                <a:gd name="T119" fmla="*/ 13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136">
                  <a:moveTo>
                    <a:pt x="97" y="136"/>
                  </a:moveTo>
                  <a:lnTo>
                    <a:pt x="97" y="136"/>
                  </a:lnTo>
                  <a:lnTo>
                    <a:pt x="92" y="134"/>
                  </a:lnTo>
                  <a:lnTo>
                    <a:pt x="89" y="133"/>
                  </a:lnTo>
                  <a:lnTo>
                    <a:pt x="89" y="133"/>
                  </a:lnTo>
                  <a:lnTo>
                    <a:pt x="85" y="129"/>
                  </a:lnTo>
                  <a:lnTo>
                    <a:pt x="84" y="126"/>
                  </a:lnTo>
                  <a:lnTo>
                    <a:pt x="84" y="126"/>
                  </a:lnTo>
                  <a:lnTo>
                    <a:pt x="82" y="119"/>
                  </a:lnTo>
                  <a:lnTo>
                    <a:pt x="82" y="119"/>
                  </a:lnTo>
                  <a:lnTo>
                    <a:pt x="80" y="117"/>
                  </a:lnTo>
                  <a:lnTo>
                    <a:pt x="80" y="117"/>
                  </a:lnTo>
                  <a:lnTo>
                    <a:pt x="80" y="116"/>
                  </a:lnTo>
                  <a:lnTo>
                    <a:pt x="80" y="116"/>
                  </a:lnTo>
                  <a:lnTo>
                    <a:pt x="78" y="116"/>
                  </a:lnTo>
                  <a:lnTo>
                    <a:pt x="78" y="116"/>
                  </a:lnTo>
                  <a:lnTo>
                    <a:pt x="77" y="117"/>
                  </a:lnTo>
                  <a:lnTo>
                    <a:pt x="77" y="117"/>
                  </a:lnTo>
                  <a:lnTo>
                    <a:pt x="75" y="117"/>
                  </a:lnTo>
                  <a:lnTo>
                    <a:pt x="75" y="117"/>
                  </a:lnTo>
                  <a:lnTo>
                    <a:pt x="72" y="117"/>
                  </a:lnTo>
                  <a:lnTo>
                    <a:pt x="72" y="117"/>
                  </a:lnTo>
                  <a:lnTo>
                    <a:pt x="70" y="117"/>
                  </a:lnTo>
                  <a:lnTo>
                    <a:pt x="70" y="117"/>
                  </a:lnTo>
                  <a:lnTo>
                    <a:pt x="65" y="116"/>
                  </a:lnTo>
                  <a:lnTo>
                    <a:pt x="65" y="116"/>
                  </a:lnTo>
                  <a:lnTo>
                    <a:pt x="60" y="116"/>
                  </a:lnTo>
                  <a:lnTo>
                    <a:pt x="60" y="116"/>
                  </a:lnTo>
                  <a:lnTo>
                    <a:pt x="53" y="116"/>
                  </a:lnTo>
                  <a:lnTo>
                    <a:pt x="53" y="116"/>
                  </a:lnTo>
                  <a:lnTo>
                    <a:pt x="49" y="116"/>
                  </a:lnTo>
                  <a:lnTo>
                    <a:pt x="46" y="114"/>
                  </a:lnTo>
                  <a:lnTo>
                    <a:pt x="46" y="114"/>
                  </a:lnTo>
                  <a:lnTo>
                    <a:pt x="41" y="112"/>
                  </a:lnTo>
                  <a:lnTo>
                    <a:pt x="41" y="112"/>
                  </a:lnTo>
                  <a:lnTo>
                    <a:pt x="39" y="110"/>
                  </a:lnTo>
                  <a:lnTo>
                    <a:pt x="39" y="109"/>
                  </a:lnTo>
                  <a:lnTo>
                    <a:pt x="39" y="109"/>
                  </a:lnTo>
                  <a:lnTo>
                    <a:pt x="37" y="109"/>
                  </a:lnTo>
                  <a:lnTo>
                    <a:pt x="37" y="109"/>
                  </a:lnTo>
                  <a:lnTo>
                    <a:pt x="36" y="107"/>
                  </a:lnTo>
                  <a:lnTo>
                    <a:pt x="36" y="107"/>
                  </a:lnTo>
                  <a:lnTo>
                    <a:pt x="36" y="105"/>
                  </a:lnTo>
                  <a:lnTo>
                    <a:pt x="36" y="105"/>
                  </a:lnTo>
                  <a:lnTo>
                    <a:pt x="34" y="105"/>
                  </a:lnTo>
                  <a:lnTo>
                    <a:pt x="34" y="105"/>
                  </a:lnTo>
                  <a:lnTo>
                    <a:pt x="32" y="104"/>
                  </a:lnTo>
                  <a:lnTo>
                    <a:pt x="32" y="104"/>
                  </a:lnTo>
                  <a:lnTo>
                    <a:pt x="29" y="104"/>
                  </a:lnTo>
                  <a:lnTo>
                    <a:pt x="29" y="102"/>
                  </a:lnTo>
                  <a:lnTo>
                    <a:pt x="29" y="102"/>
                  </a:lnTo>
                  <a:lnTo>
                    <a:pt x="29" y="102"/>
                  </a:lnTo>
                  <a:lnTo>
                    <a:pt x="27" y="100"/>
                  </a:lnTo>
                  <a:lnTo>
                    <a:pt x="27" y="100"/>
                  </a:lnTo>
                  <a:lnTo>
                    <a:pt x="27" y="100"/>
                  </a:lnTo>
                  <a:lnTo>
                    <a:pt x="27" y="98"/>
                  </a:lnTo>
                  <a:lnTo>
                    <a:pt x="27" y="98"/>
                  </a:lnTo>
                  <a:lnTo>
                    <a:pt x="25" y="98"/>
                  </a:lnTo>
                  <a:lnTo>
                    <a:pt x="25" y="98"/>
                  </a:lnTo>
                  <a:lnTo>
                    <a:pt x="25" y="95"/>
                  </a:lnTo>
                  <a:lnTo>
                    <a:pt x="25" y="95"/>
                  </a:lnTo>
                  <a:lnTo>
                    <a:pt x="25" y="93"/>
                  </a:lnTo>
                  <a:lnTo>
                    <a:pt x="25" y="93"/>
                  </a:lnTo>
                  <a:lnTo>
                    <a:pt x="30" y="90"/>
                  </a:lnTo>
                  <a:lnTo>
                    <a:pt x="30" y="90"/>
                  </a:lnTo>
                  <a:lnTo>
                    <a:pt x="32" y="90"/>
                  </a:lnTo>
                  <a:lnTo>
                    <a:pt x="32" y="90"/>
                  </a:lnTo>
                  <a:lnTo>
                    <a:pt x="32" y="90"/>
                  </a:lnTo>
                  <a:lnTo>
                    <a:pt x="32" y="90"/>
                  </a:lnTo>
                  <a:lnTo>
                    <a:pt x="36" y="90"/>
                  </a:lnTo>
                  <a:lnTo>
                    <a:pt x="36" y="90"/>
                  </a:lnTo>
                  <a:lnTo>
                    <a:pt x="39" y="90"/>
                  </a:lnTo>
                  <a:lnTo>
                    <a:pt x="39" y="90"/>
                  </a:lnTo>
                  <a:lnTo>
                    <a:pt x="41" y="90"/>
                  </a:lnTo>
                  <a:lnTo>
                    <a:pt x="41" y="90"/>
                  </a:lnTo>
                  <a:lnTo>
                    <a:pt x="42" y="90"/>
                  </a:lnTo>
                  <a:lnTo>
                    <a:pt x="42" y="90"/>
                  </a:lnTo>
                  <a:lnTo>
                    <a:pt x="44" y="88"/>
                  </a:lnTo>
                  <a:lnTo>
                    <a:pt x="44" y="88"/>
                  </a:lnTo>
                  <a:lnTo>
                    <a:pt x="48" y="88"/>
                  </a:lnTo>
                  <a:lnTo>
                    <a:pt x="49" y="88"/>
                  </a:lnTo>
                  <a:lnTo>
                    <a:pt x="49" y="88"/>
                  </a:lnTo>
                  <a:lnTo>
                    <a:pt x="54" y="88"/>
                  </a:lnTo>
                  <a:lnTo>
                    <a:pt x="54" y="88"/>
                  </a:lnTo>
                  <a:lnTo>
                    <a:pt x="56" y="86"/>
                  </a:lnTo>
                  <a:lnTo>
                    <a:pt x="56" y="86"/>
                  </a:lnTo>
                  <a:lnTo>
                    <a:pt x="58" y="86"/>
                  </a:lnTo>
                  <a:lnTo>
                    <a:pt x="61" y="86"/>
                  </a:lnTo>
                  <a:lnTo>
                    <a:pt x="61" y="86"/>
                  </a:lnTo>
                  <a:lnTo>
                    <a:pt x="63" y="86"/>
                  </a:lnTo>
                  <a:lnTo>
                    <a:pt x="63" y="86"/>
                  </a:lnTo>
                  <a:lnTo>
                    <a:pt x="66" y="86"/>
                  </a:lnTo>
                  <a:lnTo>
                    <a:pt x="66" y="86"/>
                  </a:lnTo>
                  <a:lnTo>
                    <a:pt x="68" y="86"/>
                  </a:lnTo>
                  <a:lnTo>
                    <a:pt x="68" y="86"/>
                  </a:lnTo>
                  <a:lnTo>
                    <a:pt x="73" y="86"/>
                  </a:lnTo>
                  <a:lnTo>
                    <a:pt x="85" y="86"/>
                  </a:lnTo>
                  <a:lnTo>
                    <a:pt x="87" y="86"/>
                  </a:lnTo>
                  <a:lnTo>
                    <a:pt x="87" y="86"/>
                  </a:lnTo>
                  <a:lnTo>
                    <a:pt x="89" y="86"/>
                  </a:lnTo>
                  <a:lnTo>
                    <a:pt x="89" y="86"/>
                  </a:lnTo>
                  <a:lnTo>
                    <a:pt x="89" y="86"/>
                  </a:lnTo>
                  <a:lnTo>
                    <a:pt x="89" y="86"/>
                  </a:lnTo>
                  <a:lnTo>
                    <a:pt x="90" y="86"/>
                  </a:lnTo>
                  <a:lnTo>
                    <a:pt x="92" y="86"/>
                  </a:lnTo>
                  <a:lnTo>
                    <a:pt x="92" y="86"/>
                  </a:lnTo>
                  <a:lnTo>
                    <a:pt x="95" y="86"/>
                  </a:lnTo>
                  <a:lnTo>
                    <a:pt x="95" y="86"/>
                  </a:lnTo>
                  <a:lnTo>
                    <a:pt x="97" y="88"/>
                  </a:lnTo>
                  <a:lnTo>
                    <a:pt x="97" y="88"/>
                  </a:lnTo>
                  <a:lnTo>
                    <a:pt x="102" y="86"/>
                  </a:lnTo>
                  <a:lnTo>
                    <a:pt x="104" y="86"/>
                  </a:lnTo>
                  <a:lnTo>
                    <a:pt x="104" y="86"/>
                  </a:lnTo>
                  <a:lnTo>
                    <a:pt x="104" y="85"/>
                  </a:lnTo>
                  <a:lnTo>
                    <a:pt x="104" y="85"/>
                  </a:lnTo>
                  <a:lnTo>
                    <a:pt x="104" y="83"/>
                  </a:lnTo>
                  <a:lnTo>
                    <a:pt x="104" y="83"/>
                  </a:lnTo>
                  <a:lnTo>
                    <a:pt x="102" y="81"/>
                  </a:lnTo>
                  <a:lnTo>
                    <a:pt x="102" y="81"/>
                  </a:lnTo>
                  <a:lnTo>
                    <a:pt x="99" y="81"/>
                  </a:lnTo>
                  <a:lnTo>
                    <a:pt x="99" y="81"/>
                  </a:lnTo>
                  <a:lnTo>
                    <a:pt x="95" y="79"/>
                  </a:lnTo>
                  <a:lnTo>
                    <a:pt x="95" y="79"/>
                  </a:lnTo>
                  <a:lnTo>
                    <a:pt x="94" y="79"/>
                  </a:lnTo>
                  <a:lnTo>
                    <a:pt x="94" y="79"/>
                  </a:lnTo>
                  <a:lnTo>
                    <a:pt x="90" y="79"/>
                  </a:lnTo>
                  <a:lnTo>
                    <a:pt x="90" y="78"/>
                  </a:lnTo>
                  <a:lnTo>
                    <a:pt x="90" y="78"/>
                  </a:lnTo>
                  <a:lnTo>
                    <a:pt x="85" y="78"/>
                  </a:lnTo>
                  <a:lnTo>
                    <a:pt x="85" y="78"/>
                  </a:lnTo>
                  <a:lnTo>
                    <a:pt x="84" y="78"/>
                  </a:lnTo>
                  <a:lnTo>
                    <a:pt x="78" y="78"/>
                  </a:lnTo>
                  <a:lnTo>
                    <a:pt x="78" y="78"/>
                  </a:lnTo>
                  <a:lnTo>
                    <a:pt x="77" y="78"/>
                  </a:lnTo>
                  <a:lnTo>
                    <a:pt x="77" y="78"/>
                  </a:lnTo>
                  <a:lnTo>
                    <a:pt x="70" y="79"/>
                  </a:lnTo>
                  <a:lnTo>
                    <a:pt x="68" y="79"/>
                  </a:lnTo>
                  <a:lnTo>
                    <a:pt x="68" y="79"/>
                  </a:lnTo>
                  <a:lnTo>
                    <a:pt x="63" y="79"/>
                  </a:lnTo>
                  <a:lnTo>
                    <a:pt x="63" y="79"/>
                  </a:lnTo>
                  <a:lnTo>
                    <a:pt x="60" y="79"/>
                  </a:lnTo>
                  <a:lnTo>
                    <a:pt x="60" y="79"/>
                  </a:lnTo>
                  <a:lnTo>
                    <a:pt x="51" y="79"/>
                  </a:lnTo>
                  <a:lnTo>
                    <a:pt x="51" y="79"/>
                  </a:lnTo>
                  <a:lnTo>
                    <a:pt x="42" y="79"/>
                  </a:lnTo>
                  <a:lnTo>
                    <a:pt x="32" y="79"/>
                  </a:lnTo>
                  <a:lnTo>
                    <a:pt x="32" y="79"/>
                  </a:lnTo>
                  <a:lnTo>
                    <a:pt x="29" y="79"/>
                  </a:lnTo>
                  <a:lnTo>
                    <a:pt x="29" y="79"/>
                  </a:lnTo>
                  <a:lnTo>
                    <a:pt x="27" y="79"/>
                  </a:lnTo>
                  <a:lnTo>
                    <a:pt x="27" y="79"/>
                  </a:lnTo>
                  <a:lnTo>
                    <a:pt x="25" y="79"/>
                  </a:lnTo>
                  <a:lnTo>
                    <a:pt x="25" y="78"/>
                  </a:lnTo>
                  <a:lnTo>
                    <a:pt x="25" y="78"/>
                  </a:lnTo>
                  <a:lnTo>
                    <a:pt x="17" y="74"/>
                  </a:lnTo>
                  <a:lnTo>
                    <a:pt x="17" y="74"/>
                  </a:lnTo>
                  <a:lnTo>
                    <a:pt x="15" y="71"/>
                  </a:lnTo>
                  <a:lnTo>
                    <a:pt x="15" y="67"/>
                  </a:lnTo>
                  <a:lnTo>
                    <a:pt x="15" y="67"/>
                  </a:lnTo>
                  <a:lnTo>
                    <a:pt x="18" y="64"/>
                  </a:lnTo>
                  <a:lnTo>
                    <a:pt x="22" y="62"/>
                  </a:lnTo>
                  <a:lnTo>
                    <a:pt x="22" y="62"/>
                  </a:lnTo>
                  <a:lnTo>
                    <a:pt x="27" y="62"/>
                  </a:lnTo>
                  <a:lnTo>
                    <a:pt x="27" y="62"/>
                  </a:lnTo>
                  <a:lnTo>
                    <a:pt x="29" y="61"/>
                  </a:lnTo>
                  <a:lnTo>
                    <a:pt x="29" y="61"/>
                  </a:lnTo>
                  <a:lnTo>
                    <a:pt x="34" y="59"/>
                  </a:lnTo>
                  <a:lnTo>
                    <a:pt x="34" y="59"/>
                  </a:lnTo>
                  <a:lnTo>
                    <a:pt x="37" y="57"/>
                  </a:lnTo>
                  <a:lnTo>
                    <a:pt x="37" y="57"/>
                  </a:lnTo>
                  <a:lnTo>
                    <a:pt x="44" y="55"/>
                  </a:lnTo>
                  <a:lnTo>
                    <a:pt x="44" y="55"/>
                  </a:lnTo>
                  <a:lnTo>
                    <a:pt x="49" y="55"/>
                  </a:lnTo>
                  <a:lnTo>
                    <a:pt x="49" y="55"/>
                  </a:lnTo>
                  <a:lnTo>
                    <a:pt x="44" y="55"/>
                  </a:lnTo>
                  <a:lnTo>
                    <a:pt x="44" y="55"/>
                  </a:lnTo>
                  <a:lnTo>
                    <a:pt x="39" y="55"/>
                  </a:lnTo>
                  <a:lnTo>
                    <a:pt x="39" y="55"/>
                  </a:lnTo>
                  <a:lnTo>
                    <a:pt x="36" y="57"/>
                  </a:lnTo>
                  <a:lnTo>
                    <a:pt x="36" y="57"/>
                  </a:lnTo>
                  <a:lnTo>
                    <a:pt x="34" y="57"/>
                  </a:lnTo>
                  <a:lnTo>
                    <a:pt x="34" y="57"/>
                  </a:lnTo>
                  <a:lnTo>
                    <a:pt x="27" y="59"/>
                  </a:lnTo>
                  <a:lnTo>
                    <a:pt x="25" y="59"/>
                  </a:lnTo>
                  <a:lnTo>
                    <a:pt x="25" y="59"/>
                  </a:lnTo>
                  <a:lnTo>
                    <a:pt x="20" y="59"/>
                  </a:lnTo>
                  <a:lnTo>
                    <a:pt x="18" y="59"/>
                  </a:lnTo>
                  <a:lnTo>
                    <a:pt x="18" y="59"/>
                  </a:lnTo>
                  <a:lnTo>
                    <a:pt x="15" y="57"/>
                  </a:lnTo>
                  <a:lnTo>
                    <a:pt x="15" y="57"/>
                  </a:lnTo>
                  <a:lnTo>
                    <a:pt x="13" y="55"/>
                  </a:lnTo>
                  <a:lnTo>
                    <a:pt x="13" y="55"/>
                  </a:lnTo>
                  <a:lnTo>
                    <a:pt x="15" y="52"/>
                  </a:lnTo>
                  <a:lnTo>
                    <a:pt x="15" y="52"/>
                  </a:lnTo>
                  <a:lnTo>
                    <a:pt x="18" y="50"/>
                  </a:lnTo>
                  <a:lnTo>
                    <a:pt x="18" y="50"/>
                  </a:lnTo>
                  <a:lnTo>
                    <a:pt x="18" y="50"/>
                  </a:lnTo>
                  <a:lnTo>
                    <a:pt x="18" y="50"/>
                  </a:lnTo>
                  <a:lnTo>
                    <a:pt x="13" y="50"/>
                  </a:lnTo>
                  <a:lnTo>
                    <a:pt x="13" y="50"/>
                  </a:lnTo>
                  <a:lnTo>
                    <a:pt x="10" y="52"/>
                  </a:lnTo>
                  <a:lnTo>
                    <a:pt x="10" y="52"/>
                  </a:lnTo>
                  <a:lnTo>
                    <a:pt x="8" y="52"/>
                  </a:lnTo>
                  <a:lnTo>
                    <a:pt x="8" y="52"/>
                  </a:lnTo>
                  <a:lnTo>
                    <a:pt x="8" y="50"/>
                  </a:lnTo>
                  <a:lnTo>
                    <a:pt x="8" y="50"/>
                  </a:lnTo>
                  <a:lnTo>
                    <a:pt x="7" y="52"/>
                  </a:lnTo>
                  <a:lnTo>
                    <a:pt x="7" y="52"/>
                  </a:lnTo>
                  <a:lnTo>
                    <a:pt x="5" y="52"/>
                  </a:lnTo>
                  <a:lnTo>
                    <a:pt x="5" y="52"/>
                  </a:lnTo>
                  <a:lnTo>
                    <a:pt x="3" y="52"/>
                  </a:lnTo>
                  <a:lnTo>
                    <a:pt x="3" y="52"/>
                  </a:lnTo>
                  <a:lnTo>
                    <a:pt x="1" y="52"/>
                  </a:lnTo>
                  <a:lnTo>
                    <a:pt x="1" y="52"/>
                  </a:lnTo>
                  <a:lnTo>
                    <a:pt x="0" y="49"/>
                  </a:lnTo>
                  <a:lnTo>
                    <a:pt x="0" y="49"/>
                  </a:lnTo>
                  <a:lnTo>
                    <a:pt x="0" y="47"/>
                  </a:lnTo>
                  <a:lnTo>
                    <a:pt x="0" y="43"/>
                  </a:lnTo>
                  <a:lnTo>
                    <a:pt x="0" y="43"/>
                  </a:lnTo>
                  <a:lnTo>
                    <a:pt x="5" y="38"/>
                  </a:lnTo>
                  <a:lnTo>
                    <a:pt x="5" y="38"/>
                  </a:lnTo>
                  <a:lnTo>
                    <a:pt x="7" y="35"/>
                  </a:lnTo>
                  <a:lnTo>
                    <a:pt x="7" y="35"/>
                  </a:lnTo>
                  <a:lnTo>
                    <a:pt x="7" y="35"/>
                  </a:lnTo>
                  <a:lnTo>
                    <a:pt x="12" y="33"/>
                  </a:lnTo>
                  <a:lnTo>
                    <a:pt x="12" y="33"/>
                  </a:lnTo>
                  <a:lnTo>
                    <a:pt x="12" y="31"/>
                  </a:lnTo>
                  <a:lnTo>
                    <a:pt x="12" y="31"/>
                  </a:lnTo>
                  <a:lnTo>
                    <a:pt x="10" y="31"/>
                  </a:lnTo>
                  <a:lnTo>
                    <a:pt x="10" y="31"/>
                  </a:lnTo>
                  <a:lnTo>
                    <a:pt x="8" y="30"/>
                  </a:lnTo>
                  <a:lnTo>
                    <a:pt x="8" y="26"/>
                  </a:lnTo>
                  <a:lnTo>
                    <a:pt x="8" y="26"/>
                  </a:lnTo>
                  <a:lnTo>
                    <a:pt x="10" y="23"/>
                  </a:lnTo>
                  <a:lnTo>
                    <a:pt x="13" y="21"/>
                  </a:lnTo>
                  <a:lnTo>
                    <a:pt x="13" y="21"/>
                  </a:lnTo>
                  <a:lnTo>
                    <a:pt x="20" y="18"/>
                  </a:lnTo>
                  <a:lnTo>
                    <a:pt x="22" y="16"/>
                  </a:lnTo>
                  <a:lnTo>
                    <a:pt x="22" y="16"/>
                  </a:lnTo>
                  <a:lnTo>
                    <a:pt x="27" y="14"/>
                  </a:lnTo>
                  <a:lnTo>
                    <a:pt x="27" y="14"/>
                  </a:lnTo>
                  <a:lnTo>
                    <a:pt x="29" y="12"/>
                  </a:lnTo>
                  <a:lnTo>
                    <a:pt x="29" y="12"/>
                  </a:lnTo>
                  <a:lnTo>
                    <a:pt x="32" y="11"/>
                  </a:lnTo>
                  <a:lnTo>
                    <a:pt x="32" y="11"/>
                  </a:lnTo>
                  <a:lnTo>
                    <a:pt x="32" y="11"/>
                  </a:lnTo>
                  <a:lnTo>
                    <a:pt x="36" y="9"/>
                  </a:lnTo>
                  <a:lnTo>
                    <a:pt x="36" y="9"/>
                  </a:lnTo>
                  <a:lnTo>
                    <a:pt x="36" y="9"/>
                  </a:lnTo>
                  <a:lnTo>
                    <a:pt x="37" y="7"/>
                  </a:lnTo>
                  <a:lnTo>
                    <a:pt x="37" y="7"/>
                  </a:lnTo>
                  <a:lnTo>
                    <a:pt x="41" y="7"/>
                  </a:lnTo>
                  <a:lnTo>
                    <a:pt x="42" y="7"/>
                  </a:lnTo>
                  <a:lnTo>
                    <a:pt x="42" y="7"/>
                  </a:lnTo>
                  <a:lnTo>
                    <a:pt x="49" y="6"/>
                  </a:lnTo>
                  <a:lnTo>
                    <a:pt x="49" y="6"/>
                  </a:lnTo>
                  <a:lnTo>
                    <a:pt x="60" y="4"/>
                  </a:lnTo>
                  <a:lnTo>
                    <a:pt x="60" y="4"/>
                  </a:lnTo>
                  <a:lnTo>
                    <a:pt x="61" y="2"/>
                  </a:lnTo>
                  <a:lnTo>
                    <a:pt x="61" y="2"/>
                  </a:lnTo>
                  <a:lnTo>
                    <a:pt x="66" y="0"/>
                  </a:lnTo>
                  <a:lnTo>
                    <a:pt x="68" y="0"/>
                  </a:lnTo>
                  <a:lnTo>
                    <a:pt x="68" y="0"/>
                  </a:lnTo>
                  <a:lnTo>
                    <a:pt x="70" y="0"/>
                  </a:lnTo>
                  <a:lnTo>
                    <a:pt x="70" y="0"/>
                  </a:lnTo>
                  <a:lnTo>
                    <a:pt x="70" y="0"/>
                  </a:lnTo>
                  <a:lnTo>
                    <a:pt x="73" y="2"/>
                  </a:lnTo>
                  <a:lnTo>
                    <a:pt x="77" y="4"/>
                  </a:lnTo>
                  <a:lnTo>
                    <a:pt x="77" y="4"/>
                  </a:lnTo>
                  <a:lnTo>
                    <a:pt x="78" y="6"/>
                  </a:lnTo>
                  <a:lnTo>
                    <a:pt x="78" y="9"/>
                  </a:lnTo>
                  <a:lnTo>
                    <a:pt x="78" y="9"/>
                  </a:lnTo>
                  <a:lnTo>
                    <a:pt x="78" y="12"/>
                  </a:lnTo>
                  <a:lnTo>
                    <a:pt x="78" y="12"/>
                  </a:lnTo>
                  <a:lnTo>
                    <a:pt x="78" y="16"/>
                  </a:lnTo>
                  <a:lnTo>
                    <a:pt x="78" y="16"/>
                  </a:lnTo>
                  <a:lnTo>
                    <a:pt x="77" y="19"/>
                  </a:lnTo>
                  <a:lnTo>
                    <a:pt x="77" y="19"/>
                  </a:lnTo>
                  <a:lnTo>
                    <a:pt x="75" y="21"/>
                  </a:lnTo>
                  <a:lnTo>
                    <a:pt x="75" y="21"/>
                  </a:lnTo>
                  <a:lnTo>
                    <a:pt x="77" y="19"/>
                  </a:lnTo>
                  <a:lnTo>
                    <a:pt x="77" y="19"/>
                  </a:lnTo>
                  <a:lnTo>
                    <a:pt x="78" y="19"/>
                  </a:lnTo>
                  <a:lnTo>
                    <a:pt x="78" y="19"/>
                  </a:lnTo>
                  <a:lnTo>
                    <a:pt x="80" y="19"/>
                  </a:lnTo>
                  <a:lnTo>
                    <a:pt x="80" y="19"/>
                  </a:lnTo>
                  <a:lnTo>
                    <a:pt x="82" y="19"/>
                  </a:lnTo>
                  <a:lnTo>
                    <a:pt x="82" y="19"/>
                  </a:lnTo>
                  <a:lnTo>
                    <a:pt x="84" y="19"/>
                  </a:lnTo>
                  <a:lnTo>
                    <a:pt x="84" y="19"/>
                  </a:lnTo>
                  <a:lnTo>
                    <a:pt x="84" y="18"/>
                  </a:lnTo>
                  <a:lnTo>
                    <a:pt x="84" y="18"/>
                  </a:lnTo>
                  <a:lnTo>
                    <a:pt x="84" y="16"/>
                  </a:lnTo>
                  <a:lnTo>
                    <a:pt x="84" y="16"/>
                  </a:lnTo>
                  <a:lnTo>
                    <a:pt x="84" y="12"/>
                  </a:lnTo>
                  <a:lnTo>
                    <a:pt x="84" y="12"/>
                  </a:lnTo>
                  <a:lnTo>
                    <a:pt x="85" y="11"/>
                  </a:lnTo>
                  <a:lnTo>
                    <a:pt x="85" y="11"/>
                  </a:lnTo>
                  <a:lnTo>
                    <a:pt x="87" y="11"/>
                  </a:lnTo>
                  <a:lnTo>
                    <a:pt x="87" y="11"/>
                  </a:lnTo>
                  <a:lnTo>
                    <a:pt x="92" y="11"/>
                  </a:lnTo>
                  <a:lnTo>
                    <a:pt x="94" y="11"/>
                  </a:lnTo>
                  <a:lnTo>
                    <a:pt x="94" y="11"/>
                  </a:lnTo>
                  <a:lnTo>
                    <a:pt x="97" y="11"/>
                  </a:lnTo>
                  <a:lnTo>
                    <a:pt x="97" y="12"/>
                  </a:lnTo>
                  <a:lnTo>
                    <a:pt x="97" y="12"/>
                  </a:lnTo>
                  <a:lnTo>
                    <a:pt x="97" y="12"/>
                  </a:lnTo>
                  <a:lnTo>
                    <a:pt x="99" y="12"/>
                  </a:lnTo>
                  <a:lnTo>
                    <a:pt x="101" y="12"/>
                  </a:lnTo>
                  <a:lnTo>
                    <a:pt x="101" y="12"/>
                  </a:lnTo>
                  <a:lnTo>
                    <a:pt x="102" y="12"/>
                  </a:lnTo>
                  <a:lnTo>
                    <a:pt x="102" y="12"/>
                  </a:lnTo>
                  <a:lnTo>
                    <a:pt x="102" y="12"/>
                  </a:lnTo>
                  <a:lnTo>
                    <a:pt x="106" y="12"/>
                  </a:lnTo>
                  <a:lnTo>
                    <a:pt x="106" y="12"/>
                  </a:lnTo>
                  <a:lnTo>
                    <a:pt x="106" y="12"/>
                  </a:lnTo>
                  <a:lnTo>
                    <a:pt x="109" y="14"/>
                  </a:lnTo>
                  <a:lnTo>
                    <a:pt x="109" y="14"/>
                  </a:lnTo>
                  <a:lnTo>
                    <a:pt x="113" y="16"/>
                  </a:lnTo>
                  <a:lnTo>
                    <a:pt x="113" y="16"/>
                  </a:lnTo>
                  <a:lnTo>
                    <a:pt x="116" y="16"/>
                  </a:lnTo>
                  <a:lnTo>
                    <a:pt x="116" y="16"/>
                  </a:lnTo>
                  <a:lnTo>
                    <a:pt x="119" y="18"/>
                  </a:lnTo>
                  <a:lnTo>
                    <a:pt x="119" y="18"/>
                  </a:lnTo>
                  <a:lnTo>
                    <a:pt x="119" y="21"/>
                  </a:lnTo>
                  <a:lnTo>
                    <a:pt x="118" y="23"/>
                  </a:lnTo>
                  <a:lnTo>
                    <a:pt x="118" y="23"/>
                  </a:lnTo>
                  <a:lnTo>
                    <a:pt x="116" y="23"/>
                  </a:lnTo>
                  <a:lnTo>
                    <a:pt x="116" y="23"/>
                  </a:lnTo>
                  <a:lnTo>
                    <a:pt x="116" y="25"/>
                  </a:lnTo>
                  <a:lnTo>
                    <a:pt x="116" y="25"/>
                  </a:lnTo>
                  <a:lnTo>
                    <a:pt x="114" y="26"/>
                  </a:lnTo>
                  <a:lnTo>
                    <a:pt x="114" y="28"/>
                  </a:lnTo>
                  <a:lnTo>
                    <a:pt x="114" y="28"/>
                  </a:lnTo>
                  <a:lnTo>
                    <a:pt x="114" y="30"/>
                  </a:lnTo>
                  <a:lnTo>
                    <a:pt x="114" y="30"/>
                  </a:lnTo>
                  <a:lnTo>
                    <a:pt x="113" y="30"/>
                  </a:lnTo>
                  <a:lnTo>
                    <a:pt x="113" y="30"/>
                  </a:lnTo>
                  <a:lnTo>
                    <a:pt x="114" y="30"/>
                  </a:lnTo>
                  <a:lnTo>
                    <a:pt x="114" y="30"/>
                  </a:lnTo>
                  <a:lnTo>
                    <a:pt x="116" y="28"/>
                  </a:lnTo>
                  <a:lnTo>
                    <a:pt x="119" y="28"/>
                  </a:lnTo>
                  <a:lnTo>
                    <a:pt x="119" y="28"/>
                  </a:lnTo>
                  <a:lnTo>
                    <a:pt x="119" y="28"/>
                  </a:lnTo>
                  <a:lnTo>
                    <a:pt x="123" y="28"/>
                  </a:lnTo>
                  <a:lnTo>
                    <a:pt x="123" y="28"/>
                  </a:lnTo>
                  <a:lnTo>
                    <a:pt x="123" y="26"/>
                  </a:lnTo>
                  <a:lnTo>
                    <a:pt x="123" y="26"/>
                  </a:lnTo>
                  <a:lnTo>
                    <a:pt x="125" y="25"/>
                  </a:lnTo>
                  <a:lnTo>
                    <a:pt x="125" y="25"/>
                  </a:lnTo>
                  <a:lnTo>
                    <a:pt x="126" y="25"/>
                  </a:lnTo>
                  <a:lnTo>
                    <a:pt x="126" y="25"/>
                  </a:lnTo>
                  <a:lnTo>
                    <a:pt x="128" y="25"/>
                  </a:lnTo>
                  <a:lnTo>
                    <a:pt x="128" y="25"/>
                  </a:lnTo>
                  <a:lnTo>
                    <a:pt x="128" y="26"/>
                  </a:lnTo>
                  <a:lnTo>
                    <a:pt x="128" y="26"/>
                  </a:lnTo>
                  <a:lnTo>
                    <a:pt x="128" y="26"/>
                  </a:lnTo>
                  <a:lnTo>
                    <a:pt x="130" y="25"/>
                  </a:lnTo>
                  <a:lnTo>
                    <a:pt x="130" y="25"/>
                  </a:lnTo>
                  <a:lnTo>
                    <a:pt x="131" y="25"/>
                  </a:lnTo>
                  <a:lnTo>
                    <a:pt x="131" y="25"/>
                  </a:lnTo>
                  <a:lnTo>
                    <a:pt x="135" y="25"/>
                  </a:lnTo>
                  <a:lnTo>
                    <a:pt x="135" y="25"/>
                  </a:lnTo>
                  <a:lnTo>
                    <a:pt x="137" y="25"/>
                  </a:lnTo>
                  <a:lnTo>
                    <a:pt x="137" y="25"/>
                  </a:lnTo>
                  <a:lnTo>
                    <a:pt x="138" y="25"/>
                  </a:lnTo>
                  <a:lnTo>
                    <a:pt x="138" y="25"/>
                  </a:lnTo>
                  <a:lnTo>
                    <a:pt x="138" y="25"/>
                  </a:lnTo>
                  <a:lnTo>
                    <a:pt x="138" y="25"/>
                  </a:lnTo>
                  <a:lnTo>
                    <a:pt x="138" y="21"/>
                  </a:lnTo>
                  <a:lnTo>
                    <a:pt x="138" y="21"/>
                  </a:lnTo>
                  <a:lnTo>
                    <a:pt x="138" y="19"/>
                  </a:lnTo>
                  <a:lnTo>
                    <a:pt x="138" y="19"/>
                  </a:lnTo>
                  <a:lnTo>
                    <a:pt x="138" y="19"/>
                  </a:lnTo>
                  <a:lnTo>
                    <a:pt x="138" y="19"/>
                  </a:lnTo>
                  <a:lnTo>
                    <a:pt x="138" y="19"/>
                  </a:lnTo>
                  <a:lnTo>
                    <a:pt x="138" y="19"/>
                  </a:lnTo>
                  <a:lnTo>
                    <a:pt x="137" y="19"/>
                  </a:lnTo>
                  <a:lnTo>
                    <a:pt x="137" y="18"/>
                  </a:lnTo>
                  <a:lnTo>
                    <a:pt x="137" y="19"/>
                  </a:lnTo>
                  <a:lnTo>
                    <a:pt x="135" y="19"/>
                  </a:lnTo>
                  <a:lnTo>
                    <a:pt x="135" y="19"/>
                  </a:lnTo>
                  <a:lnTo>
                    <a:pt x="133" y="18"/>
                  </a:lnTo>
                  <a:lnTo>
                    <a:pt x="131" y="18"/>
                  </a:lnTo>
                  <a:lnTo>
                    <a:pt x="131" y="16"/>
                  </a:lnTo>
                  <a:lnTo>
                    <a:pt x="131" y="16"/>
                  </a:lnTo>
                  <a:lnTo>
                    <a:pt x="131" y="16"/>
                  </a:lnTo>
                  <a:lnTo>
                    <a:pt x="131" y="14"/>
                  </a:lnTo>
                  <a:lnTo>
                    <a:pt x="131" y="16"/>
                  </a:lnTo>
                  <a:lnTo>
                    <a:pt x="131" y="16"/>
                  </a:lnTo>
                  <a:lnTo>
                    <a:pt x="130" y="16"/>
                  </a:lnTo>
                  <a:lnTo>
                    <a:pt x="130" y="16"/>
                  </a:lnTo>
                  <a:lnTo>
                    <a:pt x="128" y="16"/>
                  </a:lnTo>
                  <a:lnTo>
                    <a:pt x="128" y="16"/>
                  </a:lnTo>
                  <a:lnTo>
                    <a:pt x="128" y="14"/>
                  </a:lnTo>
                  <a:lnTo>
                    <a:pt x="128" y="12"/>
                  </a:lnTo>
                  <a:lnTo>
                    <a:pt x="128" y="12"/>
                  </a:lnTo>
                  <a:lnTo>
                    <a:pt x="128" y="11"/>
                  </a:lnTo>
                  <a:lnTo>
                    <a:pt x="130" y="9"/>
                  </a:lnTo>
                  <a:lnTo>
                    <a:pt x="130" y="9"/>
                  </a:lnTo>
                  <a:lnTo>
                    <a:pt x="131" y="9"/>
                  </a:lnTo>
                  <a:lnTo>
                    <a:pt x="131" y="9"/>
                  </a:lnTo>
                  <a:lnTo>
                    <a:pt x="133" y="9"/>
                  </a:lnTo>
                  <a:lnTo>
                    <a:pt x="133" y="9"/>
                  </a:lnTo>
                  <a:lnTo>
                    <a:pt x="133" y="9"/>
                  </a:lnTo>
                  <a:lnTo>
                    <a:pt x="133" y="9"/>
                  </a:lnTo>
                  <a:lnTo>
                    <a:pt x="135" y="9"/>
                  </a:lnTo>
                  <a:lnTo>
                    <a:pt x="135" y="9"/>
                  </a:lnTo>
                  <a:lnTo>
                    <a:pt x="135" y="11"/>
                  </a:lnTo>
                  <a:lnTo>
                    <a:pt x="137" y="11"/>
                  </a:lnTo>
                  <a:lnTo>
                    <a:pt x="137" y="11"/>
                  </a:lnTo>
                  <a:lnTo>
                    <a:pt x="138" y="11"/>
                  </a:lnTo>
                  <a:lnTo>
                    <a:pt x="138" y="11"/>
                  </a:lnTo>
                  <a:lnTo>
                    <a:pt x="138" y="11"/>
                  </a:lnTo>
                  <a:lnTo>
                    <a:pt x="138" y="11"/>
                  </a:lnTo>
                  <a:lnTo>
                    <a:pt x="140" y="11"/>
                  </a:lnTo>
                  <a:lnTo>
                    <a:pt x="140" y="11"/>
                  </a:lnTo>
                  <a:lnTo>
                    <a:pt x="143" y="12"/>
                  </a:lnTo>
                  <a:lnTo>
                    <a:pt x="143" y="12"/>
                  </a:lnTo>
                  <a:lnTo>
                    <a:pt x="143" y="14"/>
                  </a:lnTo>
                  <a:lnTo>
                    <a:pt x="143" y="14"/>
                  </a:lnTo>
                  <a:lnTo>
                    <a:pt x="147" y="16"/>
                  </a:lnTo>
                  <a:lnTo>
                    <a:pt x="147" y="16"/>
                  </a:lnTo>
                  <a:lnTo>
                    <a:pt x="149" y="18"/>
                  </a:lnTo>
                  <a:lnTo>
                    <a:pt x="149" y="18"/>
                  </a:lnTo>
                  <a:lnTo>
                    <a:pt x="150" y="18"/>
                  </a:lnTo>
                  <a:lnTo>
                    <a:pt x="150" y="18"/>
                  </a:lnTo>
                  <a:lnTo>
                    <a:pt x="152" y="19"/>
                  </a:lnTo>
                  <a:lnTo>
                    <a:pt x="154" y="21"/>
                  </a:lnTo>
                  <a:lnTo>
                    <a:pt x="154" y="21"/>
                  </a:lnTo>
                  <a:lnTo>
                    <a:pt x="155" y="23"/>
                  </a:lnTo>
                  <a:lnTo>
                    <a:pt x="155" y="23"/>
                  </a:lnTo>
                  <a:lnTo>
                    <a:pt x="159" y="26"/>
                  </a:lnTo>
                  <a:lnTo>
                    <a:pt x="159" y="26"/>
                  </a:lnTo>
                  <a:lnTo>
                    <a:pt x="161" y="30"/>
                  </a:lnTo>
                  <a:lnTo>
                    <a:pt x="161" y="31"/>
                  </a:lnTo>
                  <a:lnTo>
                    <a:pt x="161" y="31"/>
                  </a:lnTo>
                  <a:lnTo>
                    <a:pt x="162" y="35"/>
                  </a:lnTo>
                  <a:lnTo>
                    <a:pt x="162" y="35"/>
                  </a:lnTo>
                  <a:lnTo>
                    <a:pt x="162" y="38"/>
                  </a:lnTo>
                  <a:lnTo>
                    <a:pt x="162" y="42"/>
                  </a:lnTo>
                  <a:lnTo>
                    <a:pt x="162" y="42"/>
                  </a:lnTo>
                  <a:lnTo>
                    <a:pt x="162" y="42"/>
                  </a:lnTo>
                  <a:lnTo>
                    <a:pt x="162" y="42"/>
                  </a:lnTo>
                  <a:lnTo>
                    <a:pt x="162" y="43"/>
                  </a:lnTo>
                  <a:lnTo>
                    <a:pt x="162" y="43"/>
                  </a:lnTo>
                  <a:lnTo>
                    <a:pt x="166" y="47"/>
                  </a:lnTo>
                  <a:lnTo>
                    <a:pt x="166" y="47"/>
                  </a:lnTo>
                  <a:lnTo>
                    <a:pt x="167" y="47"/>
                  </a:lnTo>
                  <a:lnTo>
                    <a:pt x="167" y="47"/>
                  </a:lnTo>
                  <a:lnTo>
                    <a:pt x="169" y="47"/>
                  </a:lnTo>
                  <a:lnTo>
                    <a:pt x="169" y="47"/>
                  </a:lnTo>
                  <a:lnTo>
                    <a:pt x="172" y="45"/>
                  </a:lnTo>
                  <a:lnTo>
                    <a:pt x="172" y="45"/>
                  </a:lnTo>
                  <a:lnTo>
                    <a:pt x="174" y="45"/>
                  </a:lnTo>
                  <a:lnTo>
                    <a:pt x="174" y="45"/>
                  </a:lnTo>
                  <a:lnTo>
                    <a:pt x="174" y="45"/>
                  </a:lnTo>
                  <a:lnTo>
                    <a:pt x="178" y="43"/>
                  </a:lnTo>
                  <a:lnTo>
                    <a:pt x="178" y="43"/>
                  </a:lnTo>
                  <a:lnTo>
                    <a:pt x="176" y="42"/>
                  </a:lnTo>
                  <a:lnTo>
                    <a:pt x="174" y="42"/>
                  </a:lnTo>
                  <a:lnTo>
                    <a:pt x="174" y="42"/>
                  </a:lnTo>
                  <a:lnTo>
                    <a:pt x="171" y="38"/>
                  </a:lnTo>
                  <a:lnTo>
                    <a:pt x="171" y="38"/>
                  </a:lnTo>
                  <a:lnTo>
                    <a:pt x="171" y="37"/>
                  </a:lnTo>
                  <a:lnTo>
                    <a:pt x="171" y="37"/>
                  </a:lnTo>
                  <a:lnTo>
                    <a:pt x="171" y="35"/>
                  </a:lnTo>
                  <a:lnTo>
                    <a:pt x="171" y="35"/>
                  </a:lnTo>
                  <a:lnTo>
                    <a:pt x="169" y="31"/>
                  </a:lnTo>
                  <a:lnTo>
                    <a:pt x="169" y="31"/>
                  </a:lnTo>
                  <a:lnTo>
                    <a:pt x="167" y="30"/>
                  </a:lnTo>
                  <a:lnTo>
                    <a:pt x="167" y="30"/>
                  </a:lnTo>
                  <a:lnTo>
                    <a:pt x="167" y="26"/>
                  </a:lnTo>
                  <a:lnTo>
                    <a:pt x="166" y="25"/>
                  </a:lnTo>
                  <a:lnTo>
                    <a:pt x="166" y="25"/>
                  </a:lnTo>
                  <a:lnTo>
                    <a:pt x="166" y="21"/>
                  </a:lnTo>
                  <a:lnTo>
                    <a:pt x="166" y="21"/>
                  </a:lnTo>
                  <a:lnTo>
                    <a:pt x="164" y="16"/>
                  </a:lnTo>
                  <a:lnTo>
                    <a:pt x="164" y="16"/>
                  </a:lnTo>
                  <a:lnTo>
                    <a:pt x="164" y="14"/>
                  </a:lnTo>
                  <a:lnTo>
                    <a:pt x="164" y="14"/>
                  </a:lnTo>
                  <a:lnTo>
                    <a:pt x="164" y="14"/>
                  </a:lnTo>
                  <a:lnTo>
                    <a:pt x="164" y="14"/>
                  </a:lnTo>
                  <a:lnTo>
                    <a:pt x="164" y="11"/>
                  </a:lnTo>
                  <a:lnTo>
                    <a:pt x="162" y="9"/>
                  </a:lnTo>
                  <a:lnTo>
                    <a:pt x="162" y="9"/>
                  </a:lnTo>
                  <a:lnTo>
                    <a:pt x="162" y="7"/>
                  </a:lnTo>
                  <a:lnTo>
                    <a:pt x="162" y="7"/>
                  </a:lnTo>
                  <a:lnTo>
                    <a:pt x="162" y="4"/>
                  </a:lnTo>
                  <a:lnTo>
                    <a:pt x="162" y="4"/>
                  </a:lnTo>
                  <a:lnTo>
                    <a:pt x="164" y="4"/>
                  </a:lnTo>
                  <a:lnTo>
                    <a:pt x="166" y="4"/>
                  </a:lnTo>
                  <a:lnTo>
                    <a:pt x="166" y="4"/>
                  </a:lnTo>
                  <a:lnTo>
                    <a:pt x="166" y="2"/>
                  </a:lnTo>
                  <a:lnTo>
                    <a:pt x="166" y="2"/>
                  </a:lnTo>
                  <a:lnTo>
                    <a:pt x="167" y="2"/>
                  </a:lnTo>
                  <a:lnTo>
                    <a:pt x="167" y="2"/>
                  </a:lnTo>
                  <a:lnTo>
                    <a:pt x="169" y="0"/>
                  </a:lnTo>
                  <a:lnTo>
                    <a:pt x="171" y="0"/>
                  </a:lnTo>
                  <a:lnTo>
                    <a:pt x="172" y="2"/>
                  </a:lnTo>
                  <a:lnTo>
                    <a:pt x="172" y="0"/>
                  </a:lnTo>
                  <a:lnTo>
                    <a:pt x="172" y="0"/>
                  </a:lnTo>
                  <a:lnTo>
                    <a:pt x="172" y="0"/>
                  </a:lnTo>
                  <a:lnTo>
                    <a:pt x="176" y="2"/>
                  </a:lnTo>
                  <a:lnTo>
                    <a:pt x="176" y="2"/>
                  </a:lnTo>
                  <a:lnTo>
                    <a:pt x="178" y="4"/>
                  </a:lnTo>
                  <a:lnTo>
                    <a:pt x="179" y="4"/>
                  </a:lnTo>
                  <a:lnTo>
                    <a:pt x="179" y="4"/>
                  </a:lnTo>
                  <a:lnTo>
                    <a:pt x="181" y="6"/>
                  </a:lnTo>
                  <a:lnTo>
                    <a:pt x="181" y="6"/>
                  </a:lnTo>
                  <a:lnTo>
                    <a:pt x="183" y="4"/>
                  </a:lnTo>
                  <a:lnTo>
                    <a:pt x="183" y="4"/>
                  </a:lnTo>
                  <a:lnTo>
                    <a:pt x="183" y="2"/>
                  </a:lnTo>
                  <a:lnTo>
                    <a:pt x="184" y="0"/>
                  </a:lnTo>
                  <a:lnTo>
                    <a:pt x="184" y="0"/>
                  </a:lnTo>
                  <a:lnTo>
                    <a:pt x="184" y="0"/>
                  </a:lnTo>
                  <a:lnTo>
                    <a:pt x="184" y="0"/>
                  </a:lnTo>
                  <a:lnTo>
                    <a:pt x="186" y="2"/>
                  </a:lnTo>
                  <a:lnTo>
                    <a:pt x="188" y="2"/>
                  </a:lnTo>
                  <a:lnTo>
                    <a:pt x="188" y="2"/>
                  </a:lnTo>
                  <a:lnTo>
                    <a:pt x="190" y="4"/>
                  </a:lnTo>
                  <a:lnTo>
                    <a:pt x="190" y="4"/>
                  </a:lnTo>
                  <a:lnTo>
                    <a:pt x="193" y="6"/>
                  </a:lnTo>
                  <a:lnTo>
                    <a:pt x="193" y="6"/>
                  </a:lnTo>
                  <a:lnTo>
                    <a:pt x="195" y="7"/>
                  </a:lnTo>
                  <a:lnTo>
                    <a:pt x="195" y="7"/>
                  </a:lnTo>
                  <a:lnTo>
                    <a:pt x="195" y="7"/>
                  </a:lnTo>
                  <a:lnTo>
                    <a:pt x="196" y="7"/>
                  </a:lnTo>
                  <a:lnTo>
                    <a:pt x="196" y="7"/>
                  </a:lnTo>
                  <a:lnTo>
                    <a:pt x="198" y="9"/>
                  </a:lnTo>
                  <a:lnTo>
                    <a:pt x="198" y="9"/>
                  </a:lnTo>
                  <a:lnTo>
                    <a:pt x="198" y="9"/>
                  </a:lnTo>
                  <a:lnTo>
                    <a:pt x="198" y="9"/>
                  </a:lnTo>
                  <a:lnTo>
                    <a:pt x="200" y="9"/>
                  </a:lnTo>
                  <a:lnTo>
                    <a:pt x="200" y="9"/>
                  </a:lnTo>
                  <a:lnTo>
                    <a:pt x="203" y="11"/>
                  </a:lnTo>
                  <a:lnTo>
                    <a:pt x="203" y="11"/>
                  </a:lnTo>
                  <a:lnTo>
                    <a:pt x="205" y="14"/>
                  </a:lnTo>
                  <a:lnTo>
                    <a:pt x="205" y="14"/>
                  </a:lnTo>
                  <a:lnTo>
                    <a:pt x="205" y="14"/>
                  </a:lnTo>
                  <a:lnTo>
                    <a:pt x="205" y="14"/>
                  </a:lnTo>
                  <a:lnTo>
                    <a:pt x="205" y="14"/>
                  </a:lnTo>
                  <a:lnTo>
                    <a:pt x="205" y="14"/>
                  </a:lnTo>
                  <a:lnTo>
                    <a:pt x="207" y="14"/>
                  </a:lnTo>
                  <a:lnTo>
                    <a:pt x="207" y="14"/>
                  </a:lnTo>
                  <a:lnTo>
                    <a:pt x="207" y="14"/>
                  </a:lnTo>
                  <a:lnTo>
                    <a:pt x="207" y="14"/>
                  </a:lnTo>
                  <a:lnTo>
                    <a:pt x="207" y="16"/>
                  </a:lnTo>
                  <a:lnTo>
                    <a:pt x="207" y="18"/>
                  </a:lnTo>
                  <a:lnTo>
                    <a:pt x="207" y="16"/>
                  </a:lnTo>
                  <a:lnTo>
                    <a:pt x="207" y="16"/>
                  </a:lnTo>
                  <a:lnTo>
                    <a:pt x="208" y="18"/>
                  </a:lnTo>
                  <a:lnTo>
                    <a:pt x="208" y="18"/>
                  </a:lnTo>
                  <a:lnTo>
                    <a:pt x="210" y="19"/>
                  </a:lnTo>
                  <a:lnTo>
                    <a:pt x="210" y="19"/>
                  </a:lnTo>
                  <a:lnTo>
                    <a:pt x="210" y="23"/>
                  </a:lnTo>
                  <a:lnTo>
                    <a:pt x="210" y="23"/>
                  </a:lnTo>
                  <a:lnTo>
                    <a:pt x="212" y="23"/>
                  </a:lnTo>
                  <a:lnTo>
                    <a:pt x="212" y="23"/>
                  </a:lnTo>
                  <a:lnTo>
                    <a:pt x="212" y="25"/>
                  </a:lnTo>
                  <a:lnTo>
                    <a:pt x="212" y="25"/>
                  </a:lnTo>
                  <a:lnTo>
                    <a:pt x="212" y="26"/>
                  </a:lnTo>
                  <a:lnTo>
                    <a:pt x="212" y="26"/>
                  </a:lnTo>
                  <a:lnTo>
                    <a:pt x="212" y="28"/>
                  </a:lnTo>
                  <a:lnTo>
                    <a:pt x="212" y="28"/>
                  </a:lnTo>
                  <a:lnTo>
                    <a:pt x="212" y="30"/>
                  </a:lnTo>
                  <a:lnTo>
                    <a:pt x="212" y="30"/>
                  </a:lnTo>
                  <a:lnTo>
                    <a:pt x="214" y="31"/>
                  </a:lnTo>
                  <a:lnTo>
                    <a:pt x="214" y="31"/>
                  </a:lnTo>
                  <a:lnTo>
                    <a:pt x="214" y="33"/>
                  </a:lnTo>
                  <a:lnTo>
                    <a:pt x="214" y="35"/>
                  </a:lnTo>
                  <a:lnTo>
                    <a:pt x="214" y="35"/>
                  </a:lnTo>
                  <a:lnTo>
                    <a:pt x="215" y="37"/>
                  </a:lnTo>
                  <a:lnTo>
                    <a:pt x="215" y="37"/>
                  </a:lnTo>
                  <a:lnTo>
                    <a:pt x="215" y="38"/>
                  </a:lnTo>
                  <a:lnTo>
                    <a:pt x="215" y="38"/>
                  </a:lnTo>
                  <a:lnTo>
                    <a:pt x="219" y="42"/>
                  </a:lnTo>
                  <a:lnTo>
                    <a:pt x="219" y="42"/>
                  </a:lnTo>
                  <a:lnTo>
                    <a:pt x="219" y="43"/>
                  </a:lnTo>
                  <a:lnTo>
                    <a:pt x="219" y="43"/>
                  </a:lnTo>
                  <a:lnTo>
                    <a:pt x="222" y="47"/>
                  </a:lnTo>
                  <a:lnTo>
                    <a:pt x="222" y="47"/>
                  </a:lnTo>
                  <a:lnTo>
                    <a:pt x="224" y="49"/>
                  </a:lnTo>
                  <a:lnTo>
                    <a:pt x="224" y="49"/>
                  </a:lnTo>
                  <a:lnTo>
                    <a:pt x="226" y="50"/>
                  </a:lnTo>
                  <a:lnTo>
                    <a:pt x="226" y="54"/>
                  </a:lnTo>
                  <a:lnTo>
                    <a:pt x="226" y="54"/>
                  </a:lnTo>
                  <a:lnTo>
                    <a:pt x="224" y="57"/>
                  </a:lnTo>
                  <a:lnTo>
                    <a:pt x="224" y="57"/>
                  </a:lnTo>
                  <a:lnTo>
                    <a:pt x="224" y="61"/>
                  </a:lnTo>
                  <a:lnTo>
                    <a:pt x="224" y="61"/>
                  </a:lnTo>
                  <a:lnTo>
                    <a:pt x="224" y="62"/>
                  </a:lnTo>
                  <a:lnTo>
                    <a:pt x="224" y="62"/>
                  </a:lnTo>
                  <a:lnTo>
                    <a:pt x="222" y="66"/>
                  </a:lnTo>
                  <a:lnTo>
                    <a:pt x="222" y="66"/>
                  </a:lnTo>
                  <a:lnTo>
                    <a:pt x="224" y="67"/>
                  </a:lnTo>
                  <a:lnTo>
                    <a:pt x="224" y="67"/>
                  </a:lnTo>
                  <a:lnTo>
                    <a:pt x="224" y="67"/>
                  </a:lnTo>
                  <a:lnTo>
                    <a:pt x="226" y="69"/>
                  </a:lnTo>
                  <a:lnTo>
                    <a:pt x="226" y="69"/>
                  </a:lnTo>
                  <a:lnTo>
                    <a:pt x="229" y="71"/>
                  </a:lnTo>
                  <a:lnTo>
                    <a:pt x="229" y="71"/>
                  </a:lnTo>
                  <a:lnTo>
                    <a:pt x="232" y="74"/>
                  </a:lnTo>
                  <a:lnTo>
                    <a:pt x="232" y="74"/>
                  </a:lnTo>
                  <a:lnTo>
                    <a:pt x="234" y="74"/>
                  </a:lnTo>
                  <a:lnTo>
                    <a:pt x="234" y="74"/>
                  </a:lnTo>
                  <a:lnTo>
                    <a:pt x="236" y="76"/>
                  </a:lnTo>
                  <a:lnTo>
                    <a:pt x="237" y="76"/>
                  </a:lnTo>
                  <a:lnTo>
                    <a:pt x="237" y="76"/>
                  </a:lnTo>
                  <a:lnTo>
                    <a:pt x="241" y="78"/>
                  </a:lnTo>
                  <a:lnTo>
                    <a:pt x="241" y="78"/>
                  </a:lnTo>
                  <a:lnTo>
                    <a:pt x="241" y="76"/>
                  </a:lnTo>
                  <a:lnTo>
                    <a:pt x="241" y="74"/>
                  </a:lnTo>
                  <a:lnTo>
                    <a:pt x="243" y="76"/>
                  </a:lnTo>
                  <a:lnTo>
                    <a:pt x="243" y="76"/>
                  </a:lnTo>
                  <a:lnTo>
                    <a:pt x="244" y="76"/>
                  </a:lnTo>
                  <a:lnTo>
                    <a:pt x="244" y="76"/>
                  </a:lnTo>
                  <a:lnTo>
                    <a:pt x="246" y="78"/>
                  </a:lnTo>
                  <a:lnTo>
                    <a:pt x="246" y="78"/>
                  </a:lnTo>
                  <a:lnTo>
                    <a:pt x="248" y="79"/>
                  </a:lnTo>
                  <a:lnTo>
                    <a:pt x="248" y="79"/>
                  </a:lnTo>
                  <a:lnTo>
                    <a:pt x="249" y="81"/>
                  </a:lnTo>
                  <a:lnTo>
                    <a:pt x="249" y="81"/>
                  </a:lnTo>
                  <a:lnTo>
                    <a:pt x="249" y="81"/>
                  </a:lnTo>
                  <a:lnTo>
                    <a:pt x="249" y="81"/>
                  </a:lnTo>
                  <a:lnTo>
                    <a:pt x="253" y="83"/>
                  </a:lnTo>
                  <a:lnTo>
                    <a:pt x="253" y="83"/>
                  </a:lnTo>
                  <a:lnTo>
                    <a:pt x="253" y="85"/>
                  </a:lnTo>
                  <a:lnTo>
                    <a:pt x="253" y="85"/>
                  </a:lnTo>
                  <a:lnTo>
                    <a:pt x="255" y="85"/>
                  </a:lnTo>
                  <a:lnTo>
                    <a:pt x="255" y="85"/>
                  </a:lnTo>
                  <a:lnTo>
                    <a:pt x="256" y="86"/>
                  </a:lnTo>
                  <a:lnTo>
                    <a:pt x="260" y="86"/>
                  </a:lnTo>
                  <a:lnTo>
                    <a:pt x="260" y="86"/>
                  </a:lnTo>
                  <a:lnTo>
                    <a:pt x="261" y="86"/>
                  </a:lnTo>
                  <a:lnTo>
                    <a:pt x="261" y="86"/>
                  </a:lnTo>
                  <a:lnTo>
                    <a:pt x="263" y="86"/>
                  </a:lnTo>
                  <a:lnTo>
                    <a:pt x="265" y="88"/>
                  </a:lnTo>
                  <a:lnTo>
                    <a:pt x="265" y="88"/>
                  </a:lnTo>
                  <a:lnTo>
                    <a:pt x="267" y="90"/>
                  </a:lnTo>
                  <a:lnTo>
                    <a:pt x="267" y="90"/>
                  </a:lnTo>
                  <a:lnTo>
                    <a:pt x="267" y="90"/>
                  </a:lnTo>
                  <a:lnTo>
                    <a:pt x="268" y="90"/>
                  </a:lnTo>
                  <a:lnTo>
                    <a:pt x="268" y="90"/>
                  </a:lnTo>
                  <a:lnTo>
                    <a:pt x="270" y="90"/>
                  </a:lnTo>
                  <a:lnTo>
                    <a:pt x="270" y="90"/>
                  </a:lnTo>
                  <a:lnTo>
                    <a:pt x="273" y="90"/>
                  </a:lnTo>
                  <a:lnTo>
                    <a:pt x="273" y="90"/>
                  </a:lnTo>
                  <a:lnTo>
                    <a:pt x="275" y="91"/>
                  </a:lnTo>
                  <a:lnTo>
                    <a:pt x="275" y="95"/>
                  </a:lnTo>
                  <a:lnTo>
                    <a:pt x="275" y="95"/>
                  </a:lnTo>
                  <a:lnTo>
                    <a:pt x="275" y="95"/>
                  </a:lnTo>
                  <a:lnTo>
                    <a:pt x="275" y="95"/>
                  </a:lnTo>
                  <a:lnTo>
                    <a:pt x="275" y="98"/>
                  </a:lnTo>
                  <a:lnTo>
                    <a:pt x="275" y="98"/>
                  </a:lnTo>
                  <a:lnTo>
                    <a:pt x="275" y="102"/>
                  </a:lnTo>
                  <a:lnTo>
                    <a:pt x="275" y="102"/>
                  </a:lnTo>
                  <a:lnTo>
                    <a:pt x="275" y="104"/>
                  </a:lnTo>
                  <a:lnTo>
                    <a:pt x="273" y="105"/>
                  </a:lnTo>
                  <a:lnTo>
                    <a:pt x="273" y="105"/>
                  </a:lnTo>
                  <a:lnTo>
                    <a:pt x="272" y="105"/>
                  </a:lnTo>
                  <a:lnTo>
                    <a:pt x="272" y="105"/>
                  </a:lnTo>
                  <a:lnTo>
                    <a:pt x="268" y="104"/>
                  </a:lnTo>
                  <a:lnTo>
                    <a:pt x="268" y="104"/>
                  </a:lnTo>
                  <a:lnTo>
                    <a:pt x="267" y="102"/>
                  </a:lnTo>
                  <a:lnTo>
                    <a:pt x="267" y="102"/>
                  </a:lnTo>
                  <a:lnTo>
                    <a:pt x="267" y="102"/>
                  </a:lnTo>
                  <a:lnTo>
                    <a:pt x="267" y="102"/>
                  </a:lnTo>
                  <a:lnTo>
                    <a:pt x="265" y="102"/>
                  </a:lnTo>
                  <a:lnTo>
                    <a:pt x="265" y="102"/>
                  </a:lnTo>
                  <a:lnTo>
                    <a:pt x="263" y="105"/>
                  </a:lnTo>
                  <a:lnTo>
                    <a:pt x="263" y="105"/>
                  </a:lnTo>
                  <a:lnTo>
                    <a:pt x="261" y="105"/>
                  </a:lnTo>
                  <a:lnTo>
                    <a:pt x="261" y="105"/>
                  </a:lnTo>
                  <a:lnTo>
                    <a:pt x="258" y="104"/>
                  </a:lnTo>
                  <a:lnTo>
                    <a:pt x="258" y="104"/>
                  </a:lnTo>
                  <a:lnTo>
                    <a:pt x="258" y="100"/>
                  </a:lnTo>
                  <a:lnTo>
                    <a:pt x="260" y="100"/>
                  </a:lnTo>
                  <a:lnTo>
                    <a:pt x="258" y="100"/>
                  </a:lnTo>
                  <a:lnTo>
                    <a:pt x="258" y="98"/>
                  </a:lnTo>
                  <a:lnTo>
                    <a:pt x="258" y="100"/>
                  </a:lnTo>
                  <a:lnTo>
                    <a:pt x="258" y="100"/>
                  </a:lnTo>
                  <a:lnTo>
                    <a:pt x="255" y="100"/>
                  </a:lnTo>
                  <a:lnTo>
                    <a:pt x="255" y="100"/>
                  </a:lnTo>
                  <a:lnTo>
                    <a:pt x="255" y="100"/>
                  </a:lnTo>
                  <a:lnTo>
                    <a:pt x="255" y="100"/>
                  </a:lnTo>
                  <a:lnTo>
                    <a:pt x="251" y="100"/>
                  </a:lnTo>
                  <a:lnTo>
                    <a:pt x="251" y="105"/>
                  </a:lnTo>
                  <a:lnTo>
                    <a:pt x="246" y="107"/>
                  </a:lnTo>
                  <a:lnTo>
                    <a:pt x="244" y="107"/>
                  </a:lnTo>
                  <a:lnTo>
                    <a:pt x="241" y="107"/>
                  </a:lnTo>
                  <a:lnTo>
                    <a:pt x="243" y="109"/>
                  </a:lnTo>
                  <a:lnTo>
                    <a:pt x="244" y="110"/>
                  </a:lnTo>
                  <a:lnTo>
                    <a:pt x="244" y="112"/>
                  </a:lnTo>
                  <a:lnTo>
                    <a:pt x="246" y="112"/>
                  </a:lnTo>
                  <a:lnTo>
                    <a:pt x="246" y="112"/>
                  </a:lnTo>
                  <a:lnTo>
                    <a:pt x="246" y="112"/>
                  </a:lnTo>
                  <a:lnTo>
                    <a:pt x="246" y="110"/>
                  </a:lnTo>
                  <a:lnTo>
                    <a:pt x="251" y="109"/>
                  </a:lnTo>
                  <a:lnTo>
                    <a:pt x="256" y="109"/>
                  </a:lnTo>
                  <a:lnTo>
                    <a:pt x="258" y="110"/>
                  </a:lnTo>
                  <a:lnTo>
                    <a:pt x="258" y="116"/>
                  </a:lnTo>
                  <a:lnTo>
                    <a:pt x="261" y="116"/>
                  </a:lnTo>
                  <a:lnTo>
                    <a:pt x="263" y="117"/>
                  </a:lnTo>
                  <a:lnTo>
                    <a:pt x="263" y="119"/>
                  </a:lnTo>
                  <a:lnTo>
                    <a:pt x="263" y="119"/>
                  </a:lnTo>
                  <a:lnTo>
                    <a:pt x="261" y="121"/>
                  </a:lnTo>
                  <a:lnTo>
                    <a:pt x="260" y="122"/>
                  </a:lnTo>
                  <a:lnTo>
                    <a:pt x="260" y="122"/>
                  </a:lnTo>
                  <a:lnTo>
                    <a:pt x="255" y="124"/>
                  </a:lnTo>
                  <a:lnTo>
                    <a:pt x="248" y="126"/>
                  </a:lnTo>
                  <a:lnTo>
                    <a:pt x="243" y="128"/>
                  </a:lnTo>
                  <a:lnTo>
                    <a:pt x="231" y="128"/>
                  </a:lnTo>
                  <a:lnTo>
                    <a:pt x="224" y="126"/>
                  </a:lnTo>
                  <a:lnTo>
                    <a:pt x="224" y="126"/>
                  </a:lnTo>
                  <a:lnTo>
                    <a:pt x="222" y="126"/>
                  </a:lnTo>
                  <a:lnTo>
                    <a:pt x="222" y="126"/>
                  </a:lnTo>
                  <a:lnTo>
                    <a:pt x="219" y="126"/>
                  </a:lnTo>
                  <a:lnTo>
                    <a:pt x="219" y="126"/>
                  </a:lnTo>
                  <a:lnTo>
                    <a:pt x="215" y="126"/>
                  </a:lnTo>
                  <a:lnTo>
                    <a:pt x="215" y="126"/>
                  </a:lnTo>
                  <a:lnTo>
                    <a:pt x="210" y="122"/>
                  </a:lnTo>
                  <a:lnTo>
                    <a:pt x="210" y="122"/>
                  </a:lnTo>
                  <a:lnTo>
                    <a:pt x="203" y="119"/>
                  </a:lnTo>
                  <a:lnTo>
                    <a:pt x="203" y="119"/>
                  </a:lnTo>
                  <a:lnTo>
                    <a:pt x="198" y="119"/>
                  </a:lnTo>
                  <a:lnTo>
                    <a:pt x="198" y="119"/>
                  </a:lnTo>
                  <a:lnTo>
                    <a:pt x="195" y="117"/>
                  </a:lnTo>
                  <a:lnTo>
                    <a:pt x="195" y="117"/>
                  </a:lnTo>
                  <a:lnTo>
                    <a:pt x="193" y="117"/>
                  </a:lnTo>
                  <a:lnTo>
                    <a:pt x="191" y="116"/>
                  </a:lnTo>
                  <a:lnTo>
                    <a:pt x="191" y="116"/>
                  </a:lnTo>
                  <a:lnTo>
                    <a:pt x="191" y="114"/>
                  </a:lnTo>
                  <a:lnTo>
                    <a:pt x="191" y="114"/>
                  </a:lnTo>
                  <a:lnTo>
                    <a:pt x="191" y="112"/>
                  </a:lnTo>
                  <a:lnTo>
                    <a:pt x="191" y="112"/>
                  </a:lnTo>
                  <a:lnTo>
                    <a:pt x="191" y="112"/>
                  </a:lnTo>
                  <a:lnTo>
                    <a:pt x="191" y="112"/>
                  </a:lnTo>
                  <a:lnTo>
                    <a:pt x="191" y="110"/>
                  </a:lnTo>
                  <a:lnTo>
                    <a:pt x="191" y="110"/>
                  </a:lnTo>
                  <a:lnTo>
                    <a:pt x="190" y="110"/>
                  </a:lnTo>
                  <a:lnTo>
                    <a:pt x="190" y="110"/>
                  </a:lnTo>
                  <a:lnTo>
                    <a:pt x="190" y="110"/>
                  </a:lnTo>
                  <a:lnTo>
                    <a:pt x="190" y="110"/>
                  </a:lnTo>
                  <a:lnTo>
                    <a:pt x="188" y="112"/>
                  </a:lnTo>
                  <a:lnTo>
                    <a:pt x="188" y="112"/>
                  </a:lnTo>
                  <a:lnTo>
                    <a:pt x="186" y="112"/>
                  </a:lnTo>
                  <a:lnTo>
                    <a:pt x="186" y="114"/>
                  </a:lnTo>
                  <a:lnTo>
                    <a:pt x="186" y="114"/>
                  </a:lnTo>
                  <a:lnTo>
                    <a:pt x="186" y="114"/>
                  </a:lnTo>
                  <a:lnTo>
                    <a:pt x="186" y="114"/>
                  </a:lnTo>
                  <a:lnTo>
                    <a:pt x="186" y="114"/>
                  </a:lnTo>
                  <a:lnTo>
                    <a:pt x="183" y="114"/>
                  </a:lnTo>
                  <a:lnTo>
                    <a:pt x="183" y="114"/>
                  </a:lnTo>
                  <a:lnTo>
                    <a:pt x="183" y="117"/>
                  </a:lnTo>
                  <a:lnTo>
                    <a:pt x="183" y="117"/>
                  </a:lnTo>
                  <a:lnTo>
                    <a:pt x="179" y="121"/>
                  </a:lnTo>
                  <a:lnTo>
                    <a:pt x="179" y="121"/>
                  </a:lnTo>
                  <a:lnTo>
                    <a:pt x="176" y="124"/>
                  </a:lnTo>
                  <a:lnTo>
                    <a:pt x="171" y="126"/>
                  </a:lnTo>
                  <a:lnTo>
                    <a:pt x="171" y="126"/>
                  </a:lnTo>
                  <a:lnTo>
                    <a:pt x="169" y="124"/>
                  </a:lnTo>
                  <a:lnTo>
                    <a:pt x="169" y="124"/>
                  </a:lnTo>
                  <a:lnTo>
                    <a:pt x="166" y="124"/>
                  </a:lnTo>
                  <a:lnTo>
                    <a:pt x="166" y="124"/>
                  </a:lnTo>
                  <a:lnTo>
                    <a:pt x="161" y="126"/>
                  </a:lnTo>
                  <a:lnTo>
                    <a:pt x="161" y="126"/>
                  </a:lnTo>
                  <a:lnTo>
                    <a:pt x="157" y="129"/>
                  </a:lnTo>
                  <a:lnTo>
                    <a:pt x="152" y="131"/>
                  </a:lnTo>
                  <a:lnTo>
                    <a:pt x="152" y="131"/>
                  </a:lnTo>
                  <a:lnTo>
                    <a:pt x="138" y="134"/>
                  </a:lnTo>
                  <a:lnTo>
                    <a:pt x="138" y="134"/>
                  </a:lnTo>
                  <a:lnTo>
                    <a:pt x="126" y="134"/>
                  </a:lnTo>
                  <a:lnTo>
                    <a:pt x="126" y="134"/>
                  </a:lnTo>
                  <a:lnTo>
                    <a:pt x="125" y="134"/>
                  </a:lnTo>
                  <a:lnTo>
                    <a:pt x="125" y="134"/>
                  </a:lnTo>
                  <a:lnTo>
                    <a:pt x="118" y="134"/>
                  </a:lnTo>
                  <a:lnTo>
                    <a:pt x="118" y="134"/>
                  </a:lnTo>
                  <a:lnTo>
                    <a:pt x="109" y="134"/>
                  </a:lnTo>
                  <a:lnTo>
                    <a:pt x="106" y="134"/>
                  </a:lnTo>
                  <a:lnTo>
                    <a:pt x="106" y="134"/>
                  </a:lnTo>
                  <a:lnTo>
                    <a:pt x="99" y="136"/>
                  </a:lnTo>
                  <a:lnTo>
                    <a:pt x="97" y="136"/>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70" name="Freeform 655"/>
            <p:cNvSpPr>
              <a:spLocks/>
            </p:cNvSpPr>
            <p:nvPr/>
          </p:nvSpPr>
          <p:spPr bwMode="auto">
            <a:xfrm>
              <a:off x="2178051" y="2110123"/>
              <a:ext cx="15875" cy="11112"/>
            </a:xfrm>
            <a:custGeom>
              <a:avLst/>
              <a:gdLst>
                <a:gd name="T0" fmla="*/ 5 w 10"/>
                <a:gd name="T1" fmla="*/ 7 h 7"/>
                <a:gd name="T2" fmla="*/ 5 w 10"/>
                <a:gd name="T3" fmla="*/ 7 h 7"/>
                <a:gd name="T4" fmla="*/ 2 w 10"/>
                <a:gd name="T5" fmla="*/ 7 h 7"/>
                <a:gd name="T6" fmla="*/ 0 w 10"/>
                <a:gd name="T7" fmla="*/ 5 h 7"/>
                <a:gd name="T8" fmla="*/ 0 w 10"/>
                <a:gd name="T9" fmla="*/ 5 h 7"/>
                <a:gd name="T10" fmla="*/ 0 w 10"/>
                <a:gd name="T11" fmla="*/ 3 h 7"/>
                <a:gd name="T12" fmla="*/ 0 w 10"/>
                <a:gd name="T13" fmla="*/ 2 h 7"/>
                <a:gd name="T14" fmla="*/ 0 w 10"/>
                <a:gd name="T15" fmla="*/ 2 h 7"/>
                <a:gd name="T16" fmla="*/ 3 w 10"/>
                <a:gd name="T17" fmla="*/ 0 h 7"/>
                <a:gd name="T18" fmla="*/ 3 w 10"/>
                <a:gd name="T19" fmla="*/ 0 h 7"/>
                <a:gd name="T20" fmla="*/ 5 w 10"/>
                <a:gd name="T21" fmla="*/ 0 h 7"/>
                <a:gd name="T22" fmla="*/ 5 w 10"/>
                <a:gd name="T23" fmla="*/ 0 h 7"/>
                <a:gd name="T24" fmla="*/ 5 w 10"/>
                <a:gd name="T25" fmla="*/ 0 h 7"/>
                <a:gd name="T26" fmla="*/ 5 w 10"/>
                <a:gd name="T27" fmla="*/ 0 h 7"/>
                <a:gd name="T28" fmla="*/ 8 w 10"/>
                <a:gd name="T29" fmla="*/ 0 h 7"/>
                <a:gd name="T30" fmla="*/ 10 w 10"/>
                <a:gd name="T31" fmla="*/ 2 h 7"/>
                <a:gd name="T32" fmla="*/ 10 w 10"/>
                <a:gd name="T33" fmla="*/ 2 h 7"/>
                <a:gd name="T34" fmla="*/ 10 w 10"/>
                <a:gd name="T35" fmla="*/ 5 h 7"/>
                <a:gd name="T36" fmla="*/ 10 w 10"/>
                <a:gd name="T37" fmla="*/ 5 h 7"/>
                <a:gd name="T38" fmla="*/ 8 w 10"/>
                <a:gd name="T39" fmla="*/ 7 h 7"/>
                <a:gd name="T40" fmla="*/ 5 w 10"/>
                <a:gd name="T41" fmla="*/ 7 h 7"/>
                <a:gd name="T42" fmla="*/ 5 w 10"/>
                <a:gd name="T4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7">
                  <a:moveTo>
                    <a:pt x="5" y="7"/>
                  </a:moveTo>
                  <a:lnTo>
                    <a:pt x="5" y="7"/>
                  </a:lnTo>
                  <a:lnTo>
                    <a:pt x="2" y="7"/>
                  </a:lnTo>
                  <a:lnTo>
                    <a:pt x="0" y="5"/>
                  </a:lnTo>
                  <a:lnTo>
                    <a:pt x="0" y="5"/>
                  </a:lnTo>
                  <a:lnTo>
                    <a:pt x="0" y="3"/>
                  </a:lnTo>
                  <a:lnTo>
                    <a:pt x="0" y="2"/>
                  </a:lnTo>
                  <a:lnTo>
                    <a:pt x="0" y="2"/>
                  </a:lnTo>
                  <a:lnTo>
                    <a:pt x="3" y="0"/>
                  </a:lnTo>
                  <a:lnTo>
                    <a:pt x="3" y="0"/>
                  </a:lnTo>
                  <a:lnTo>
                    <a:pt x="5" y="0"/>
                  </a:lnTo>
                  <a:lnTo>
                    <a:pt x="5" y="0"/>
                  </a:lnTo>
                  <a:lnTo>
                    <a:pt x="5" y="0"/>
                  </a:lnTo>
                  <a:lnTo>
                    <a:pt x="5" y="0"/>
                  </a:lnTo>
                  <a:lnTo>
                    <a:pt x="8" y="0"/>
                  </a:lnTo>
                  <a:lnTo>
                    <a:pt x="10" y="2"/>
                  </a:lnTo>
                  <a:lnTo>
                    <a:pt x="10" y="2"/>
                  </a:lnTo>
                  <a:lnTo>
                    <a:pt x="10" y="5"/>
                  </a:lnTo>
                  <a:lnTo>
                    <a:pt x="10" y="5"/>
                  </a:lnTo>
                  <a:lnTo>
                    <a:pt x="8" y="7"/>
                  </a:lnTo>
                  <a:lnTo>
                    <a:pt x="5" y="7"/>
                  </a:lnTo>
                  <a:lnTo>
                    <a:pt x="5"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71" name="Freeform 656"/>
            <p:cNvSpPr>
              <a:spLocks/>
            </p:cNvSpPr>
            <p:nvPr/>
          </p:nvSpPr>
          <p:spPr bwMode="auto">
            <a:xfrm>
              <a:off x="2239963" y="2102185"/>
              <a:ext cx="19050" cy="12700"/>
            </a:xfrm>
            <a:custGeom>
              <a:avLst/>
              <a:gdLst>
                <a:gd name="T0" fmla="*/ 4 w 12"/>
                <a:gd name="T1" fmla="*/ 8 h 8"/>
                <a:gd name="T2" fmla="*/ 4 w 12"/>
                <a:gd name="T3" fmla="*/ 8 h 8"/>
                <a:gd name="T4" fmla="*/ 2 w 12"/>
                <a:gd name="T5" fmla="*/ 8 h 8"/>
                <a:gd name="T6" fmla="*/ 2 w 12"/>
                <a:gd name="T7" fmla="*/ 8 h 8"/>
                <a:gd name="T8" fmla="*/ 0 w 12"/>
                <a:gd name="T9" fmla="*/ 7 h 8"/>
                <a:gd name="T10" fmla="*/ 0 w 12"/>
                <a:gd name="T11" fmla="*/ 5 h 8"/>
                <a:gd name="T12" fmla="*/ 0 w 12"/>
                <a:gd name="T13" fmla="*/ 5 h 8"/>
                <a:gd name="T14" fmla="*/ 2 w 12"/>
                <a:gd name="T15" fmla="*/ 3 h 8"/>
                <a:gd name="T16" fmla="*/ 2 w 12"/>
                <a:gd name="T17" fmla="*/ 2 h 8"/>
                <a:gd name="T18" fmla="*/ 2 w 12"/>
                <a:gd name="T19" fmla="*/ 2 h 8"/>
                <a:gd name="T20" fmla="*/ 4 w 12"/>
                <a:gd name="T21" fmla="*/ 2 h 8"/>
                <a:gd name="T22" fmla="*/ 4 w 12"/>
                <a:gd name="T23" fmla="*/ 2 h 8"/>
                <a:gd name="T24" fmla="*/ 5 w 12"/>
                <a:gd name="T25" fmla="*/ 0 h 8"/>
                <a:gd name="T26" fmla="*/ 5 w 12"/>
                <a:gd name="T27" fmla="*/ 0 h 8"/>
                <a:gd name="T28" fmla="*/ 7 w 12"/>
                <a:gd name="T29" fmla="*/ 0 h 8"/>
                <a:gd name="T30" fmla="*/ 7 w 12"/>
                <a:gd name="T31" fmla="*/ 0 h 8"/>
                <a:gd name="T32" fmla="*/ 9 w 12"/>
                <a:gd name="T33" fmla="*/ 0 h 8"/>
                <a:gd name="T34" fmla="*/ 9 w 12"/>
                <a:gd name="T35" fmla="*/ 0 h 8"/>
                <a:gd name="T36" fmla="*/ 10 w 12"/>
                <a:gd name="T37" fmla="*/ 0 h 8"/>
                <a:gd name="T38" fmla="*/ 12 w 12"/>
                <a:gd name="T39" fmla="*/ 2 h 8"/>
                <a:gd name="T40" fmla="*/ 12 w 12"/>
                <a:gd name="T41" fmla="*/ 2 h 8"/>
                <a:gd name="T42" fmla="*/ 12 w 12"/>
                <a:gd name="T43" fmla="*/ 5 h 8"/>
                <a:gd name="T44" fmla="*/ 12 w 12"/>
                <a:gd name="T45" fmla="*/ 5 h 8"/>
                <a:gd name="T46" fmla="*/ 9 w 12"/>
                <a:gd name="T47" fmla="*/ 8 h 8"/>
                <a:gd name="T48" fmla="*/ 5 w 12"/>
                <a:gd name="T49" fmla="*/ 8 h 8"/>
                <a:gd name="T50" fmla="*/ 4 w 12"/>
                <a:gd name="T51" fmla="*/ 7 h 8"/>
                <a:gd name="T52" fmla="*/ 4 w 12"/>
                <a:gd name="T53" fmla="*/ 8 h 8"/>
                <a:gd name="T54" fmla="*/ 4 w 12"/>
                <a:gd name="T5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8">
                  <a:moveTo>
                    <a:pt x="4" y="8"/>
                  </a:moveTo>
                  <a:lnTo>
                    <a:pt x="4" y="8"/>
                  </a:lnTo>
                  <a:lnTo>
                    <a:pt x="2" y="8"/>
                  </a:lnTo>
                  <a:lnTo>
                    <a:pt x="2" y="8"/>
                  </a:lnTo>
                  <a:lnTo>
                    <a:pt x="0" y="7"/>
                  </a:lnTo>
                  <a:lnTo>
                    <a:pt x="0" y="5"/>
                  </a:lnTo>
                  <a:lnTo>
                    <a:pt x="0" y="5"/>
                  </a:lnTo>
                  <a:lnTo>
                    <a:pt x="2" y="3"/>
                  </a:lnTo>
                  <a:lnTo>
                    <a:pt x="2" y="2"/>
                  </a:lnTo>
                  <a:lnTo>
                    <a:pt x="2" y="2"/>
                  </a:lnTo>
                  <a:lnTo>
                    <a:pt x="4" y="2"/>
                  </a:lnTo>
                  <a:lnTo>
                    <a:pt x="4" y="2"/>
                  </a:lnTo>
                  <a:lnTo>
                    <a:pt x="5" y="0"/>
                  </a:lnTo>
                  <a:lnTo>
                    <a:pt x="5" y="0"/>
                  </a:lnTo>
                  <a:lnTo>
                    <a:pt x="7" y="0"/>
                  </a:lnTo>
                  <a:lnTo>
                    <a:pt x="7" y="0"/>
                  </a:lnTo>
                  <a:lnTo>
                    <a:pt x="9" y="0"/>
                  </a:lnTo>
                  <a:lnTo>
                    <a:pt x="9" y="0"/>
                  </a:lnTo>
                  <a:lnTo>
                    <a:pt x="10" y="0"/>
                  </a:lnTo>
                  <a:lnTo>
                    <a:pt x="12" y="2"/>
                  </a:lnTo>
                  <a:lnTo>
                    <a:pt x="12" y="2"/>
                  </a:lnTo>
                  <a:lnTo>
                    <a:pt x="12" y="5"/>
                  </a:lnTo>
                  <a:lnTo>
                    <a:pt x="12" y="5"/>
                  </a:lnTo>
                  <a:lnTo>
                    <a:pt x="9" y="8"/>
                  </a:lnTo>
                  <a:lnTo>
                    <a:pt x="5" y="8"/>
                  </a:lnTo>
                  <a:lnTo>
                    <a:pt x="4" y="7"/>
                  </a:lnTo>
                  <a:lnTo>
                    <a:pt x="4" y="8"/>
                  </a:lnTo>
                  <a:lnTo>
                    <a:pt x="4" y="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72" name="Freeform 657"/>
            <p:cNvSpPr>
              <a:spLocks/>
            </p:cNvSpPr>
            <p:nvPr/>
          </p:nvSpPr>
          <p:spPr bwMode="auto">
            <a:xfrm>
              <a:off x="2281238" y="2091073"/>
              <a:ext cx="12700" cy="19050"/>
            </a:xfrm>
            <a:custGeom>
              <a:avLst/>
              <a:gdLst>
                <a:gd name="T0" fmla="*/ 5 w 8"/>
                <a:gd name="T1" fmla="*/ 12 h 12"/>
                <a:gd name="T2" fmla="*/ 5 w 8"/>
                <a:gd name="T3" fmla="*/ 12 h 12"/>
                <a:gd name="T4" fmla="*/ 3 w 8"/>
                <a:gd name="T5" fmla="*/ 10 h 12"/>
                <a:gd name="T6" fmla="*/ 3 w 8"/>
                <a:gd name="T7" fmla="*/ 10 h 12"/>
                <a:gd name="T8" fmla="*/ 0 w 8"/>
                <a:gd name="T9" fmla="*/ 9 h 12"/>
                <a:gd name="T10" fmla="*/ 0 w 8"/>
                <a:gd name="T11" fmla="*/ 9 h 12"/>
                <a:gd name="T12" fmla="*/ 0 w 8"/>
                <a:gd name="T13" fmla="*/ 5 h 12"/>
                <a:gd name="T14" fmla="*/ 0 w 8"/>
                <a:gd name="T15" fmla="*/ 5 h 12"/>
                <a:gd name="T16" fmla="*/ 0 w 8"/>
                <a:gd name="T17" fmla="*/ 2 h 12"/>
                <a:gd name="T18" fmla="*/ 3 w 8"/>
                <a:gd name="T19" fmla="*/ 0 h 12"/>
                <a:gd name="T20" fmla="*/ 5 w 8"/>
                <a:gd name="T21" fmla="*/ 0 h 12"/>
                <a:gd name="T22" fmla="*/ 5 w 8"/>
                <a:gd name="T23" fmla="*/ 0 h 12"/>
                <a:gd name="T24" fmla="*/ 8 w 8"/>
                <a:gd name="T25" fmla="*/ 2 h 12"/>
                <a:gd name="T26" fmla="*/ 8 w 8"/>
                <a:gd name="T27" fmla="*/ 2 h 12"/>
                <a:gd name="T28" fmla="*/ 8 w 8"/>
                <a:gd name="T29" fmla="*/ 5 h 12"/>
                <a:gd name="T30" fmla="*/ 8 w 8"/>
                <a:gd name="T31" fmla="*/ 9 h 12"/>
                <a:gd name="T32" fmla="*/ 8 w 8"/>
                <a:gd name="T33" fmla="*/ 9 h 12"/>
                <a:gd name="T34" fmla="*/ 5 w 8"/>
                <a:gd name="T35" fmla="*/ 10 h 12"/>
                <a:gd name="T36" fmla="*/ 5 w 8"/>
                <a:gd name="T37" fmla="*/ 10 h 12"/>
                <a:gd name="T38" fmla="*/ 5 w 8"/>
                <a:gd name="T3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12">
                  <a:moveTo>
                    <a:pt x="5" y="12"/>
                  </a:moveTo>
                  <a:lnTo>
                    <a:pt x="5" y="12"/>
                  </a:lnTo>
                  <a:lnTo>
                    <a:pt x="3" y="10"/>
                  </a:lnTo>
                  <a:lnTo>
                    <a:pt x="3" y="10"/>
                  </a:lnTo>
                  <a:lnTo>
                    <a:pt x="0" y="9"/>
                  </a:lnTo>
                  <a:lnTo>
                    <a:pt x="0" y="9"/>
                  </a:lnTo>
                  <a:lnTo>
                    <a:pt x="0" y="5"/>
                  </a:lnTo>
                  <a:lnTo>
                    <a:pt x="0" y="5"/>
                  </a:lnTo>
                  <a:lnTo>
                    <a:pt x="0" y="2"/>
                  </a:lnTo>
                  <a:lnTo>
                    <a:pt x="3" y="0"/>
                  </a:lnTo>
                  <a:lnTo>
                    <a:pt x="5" y="0"/>
                  </a:lnTo>
                  <a:lnTo>
                    <a:pt x="5" y="0"/>
                  </a:lnTo>
                  <a:lnTo>
                    <a:pt x="8" y="2"/>
                  </a:lnTo>
                  <a:lnTo>
                    <a:pt x="8" y="2"/>
                  </a:lnTo>
                  <a:lnTo>
                    <a:pt x="8" y="5"/>
                  </a:lnTo>
                  <a:lnTo>
                    <a:pt x="8" y="9"/>
                  </a:lnTo>
                  <a:lnTo>
                    <a:pt x="8" y="9"/>
                  </a:lnTo>
                  <a:lnTo>
                    <a:pt x="5" y="10"/>
                  </a:lnTo>
                  <a:lnTo>
                    <a:pt x="5" y="10"/>
                  </a:lnTo>
                  <a:lnTo>
                    <a:pt x="5" y="12"/>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73" name="Freeform 658"/>
            <p:cNvSpPr>
              <a:spLocks/>
            </p:cNvSpPr>
            <p:nvPr/>
          </p:nvSpPr>
          <p:spPr bwMode="auto">
            <a:xfrm>
              <a:off x="2281238" y="2091073"/>
              <a:ext cx="12700" cy="19050"/>
            </a:xfrm>
            <a:custGeom>
              <a:avLst/>
              <a:gdLst>
                <a:gd name="T0" fmla="*/ 5 w 8"/>
                <a:gd name="T1" fmla="*/ 12 h 12"/>
                <a:gd name="T2" fmla="*/ 5 w 8"/>
                <a:gd name="T3" fmla="*/ 12 h 12"/>
                <a:gd name="T4" fmla="*/ 3 w 8"/>
                <a:gd name="T5" fmla="*/ 10 h 12"/>
                <a:gd name="T6" fmla="*/ 3 w 8"/>
                <a:gd name="T7" fmla="*/ 10 h 12"/>
                <a:gd name="T8" fmla="*/ 0 w 8"/>
                <a:gd name="T9" fmla="*/ 9 h 12"/>
                <a:gd name="T10" fmla="*/ 0 w 8"/>
                <a:gd name="T11" fmla="*/ 9 h 12"/>
                <a:gd name="T12" fmla="*/ 0 w 8"/>
                <a:gd name="T13" fmla="*/ 5 h 12"/>
                <a:gd name="T14" fmla="*/ 0 w 8"/>
                <a:gd name="T15" fmla="*/ 5 h 12"/>
                <a:gd name="T16" fmla="*/ 0 w 8"/>
                <a:gd name="T17" fmla="*/ 2 h 12"/>
                <a:gd name="T18" fmla="*/ 3 w 8"/>
                <a:gd name="T19" fmla="*/ 0 h 12"/>
                <a:gd name="T20" fmla="*/ 5 w 8"/>
                <a:gd name="T21" fmla="*/ 0 h 12"/>
                <a:gd name="T22" fmla="*/ 5 w 8"/>
                <a:gd name="T23" fmla="*/ 0 h 12"/>
                <a:gd name="T24" fmla="*/ 8 w 8"/>
                <a:gd name="T25" fmla="*/ 2 h 12"/>
                <a:gd name="T26" fmla="*/ 8 w 8"/>
                <a:gd name="T27" fmla="*/ 2 h 12"/>
                <a:gd name="T28" fmla="*/ 8 w 8"/>
                <a:gd name="T29" fmla="*/ 5 h 12"/>
                <a:gd name="T30" fmla="*/ 8 w 8"/>
                <a:gd name="T31" fmla="*/ 9 h 12"/>
                <a:gd name="T32" fmla="*/ 8 w 8"/>
                <a:gd name="T33" fmla="*/ 9 h 12"/>
                <a:gd name="T34" fmla="*/ 5 w 8"/>
                <a:gd name="T35" fmla="*/ 10 h 12"/>
                <a:gd name="T36" fmla="*/ 5 w 8"/>
                <a:gd name="T37" fmla="*/ 10 h 12"/>
                <a:gd name="T38" fmla="*/ 5 w 8"/>
                <a:gd name="T3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12">
                  <a:moveTo>
                    <a:pt x="5" y="12"/>
                  </a:moveTo>
                  <a:lnTo>
                    <a:pt x="5" y="12"/>
                  </a:lnTo>
                  <a:lnTo>
                    <a:pt x="3" y="10"/>
                  </a:lnTo>
                  <a:lnTo>
                    <a:pt x="3" y="10"/>
                  </a:lnTo>
                  <a:lnTo>
                    <a:pt x="0" y="9"/>
                  </a:lnTo>
                  <a:lnTo>
                    <a:pt x="0" y="9"/>
                  </a:lnTo>
                  <a:lnTo>
                    <a:pt x="0" y="5"/>
                  </a:lnTo>
                  <a:lnTo>
                    <a:pt x="0" y="5"/>
                  </a:lnTo>
                  <a:lnTo>
                    <a:pt x="0" y="2"/>
                  </a:lnTo>
                  <a:lnTo>
                    <a:pt x="3" y="0"/>
                  </a:lnTo>
                  <a:lnTo>
                    <a:pt x="5" y="0"/>
                  </a:lnTo>
                  <a:lnTo>
                    <a:pt x="5" y="0"/>
                  </a:lnTo>
                  <a:lnTo>
                    <a:pt x="8" y="2"/>
                  </a:lnTo>
                  <a:lnTo>
                    <a:pt x="8" y="2"/>
                  </a:lnTo>
                  <a:lnTo>
                    <a:pt x="8" y="5"/>
                  </a:lnTo>
                  <a:lnTo>
                    <a:pt x="8" y="9"/>
                  </a:lnTo>
                  <a:lnTo>
                    <a:pt x="8" y="9"/>
                  </a:lnTo>
                  <a:lnTo>
                    <a:pt x="5" y="10"/>
                  </a:lnTo>
                  <a:lnTo>
                    <a:pt x="5" y="10"/>
                  </a:lnTo>
                  <a:lnTo>
                    <a:pt x="5" y="1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74" name="Freeform 659"/>
            <p:cNvSpPr>
              <a:spLocks/>
            </p:cNvSpPr>
            <p:nvPr/>
          </p:nvSpPr>
          <p:spPr bwMode="auto">
            <a:xfrm>
              <a:off x="2308225" y="2056149"/>
              <a:ext cx="103188" cy="58737"/>
            </a:xfrm>
            <a:custGeom>
              <a:avLst/>
              <a:gdLst>
                <a:gd name="T0" fmla="*/ 46 w 65"/>
                <a:gd name="T1" fmla="*/ 37 h 37"/>
                <a:gd name="T2" fmla="*/ 39 w 65"/>
                <a:gd name="T3" fmla="*/ 36 h 37"/>
                <a:gd name="T4" fmla="*/ 38 w 65"/>
                <a:gd name="T5" fmla="*/ 36 h 37"/>
                <a:gd name="T6" fmla="*/ 36 w 65"/>
                <a:gd name="T7" fmla="*/ 36 h 37"/>
                <a:gd name="T8" fmla="*/ 34 w 65"/>
                <a:gd name="T9" fmla="*/ 36 h 37"/>
                <a:gd name="T10" fmla="*/ 29 w 65"/>
                <a:gd name="T11" fmla="*/ 36 h 37"/>
                <a:gd name="T12" fmla="*/ 22 w 65"/>
                <a:gd name="T13" fmla="*/ 32 h 37"/>
                <a:gd name="T14" fmla="*/ 12 w 65"/>
                <a:gd name="T15" fmla="*/ 31 h 37"/>
                <a:gd name="T16" fmla="*/ 10 w 65"/>
                <a:gd name="T17" fmla="*/ 29 h 37"/>
                <a:gd name="T18" fmla="*/ 10 w 65"/>
                <a:gd name="T19" fmla="*/ 27 h 37"/>
                <a:gd name="T20" fmla="*/ 10 w 65"/>
                <a:gd name="T21" fmla="*/ 29 h 37"/>
                <a:gd name="T22" fmla="*/ 5 w 65"/>
                <a:gd name="T23" fmla="*/ 29 h 37"/>
                <a:gd name="T24" fmla="*/ 2 w 65"/>
                <a:gd name="T25" fmla="*/ 29 h 37"/>
                <a:gd name="T26" fmla="*/ 0 w 65"/>
                <a:gd name="T27" fmla="*/ 27 h 37"/>
                <a:gd name="T28" fmla="*/ 0 w 65"/>
                <a:gd name="T29" fmla="*/ 25 h 37"/>
                <a:gd name="T30" fmla="*/ 0 w 65"/>
                <a:gd name="T31" fmla="*/ 24 h 37"/>
                <a:gd name="T32" fmla="*/ 0 w 65"/>
                <a:gd name="T33" fmla="*/ 20 h 37"/>
                <a:gd name="T34" fmla="*/ 5 w 65"/>
                <a:gd name="T35" fmla="*/ 19 h 37"/>
                <a:gd name="T36" fmla="*/ 5 w 65"/>
                <a:gd name="T37" fmla="*/ 19 h 37"/>
                <a:gd name="T38" fmla="*/ 9 w 65"/>
                <a:gd name="T39" fmla="*/ 19 h 37"/>
                <a:gd name="T40" fmla="*/ 12 w 65"/>
                <a:gd name="T41" fmla="*/ 19 h 37"/>
                <a:gd name="T42" fmla="*/ 12 w 65"/>
                <a:gd name="T43" fmla="*/ 19 h 37"/>
                <a:gd name="T44" fmla="*/ 14 w 65"/>
                <a:gd name="T45" fmla="*/ 17 h 37"/>
                <a:gd name="T46" fmla="*/ 15 w 65"/>
                <a:gd name="T47" fmla="*/ 17 h 37"/>
                <a:gd name="T48" fmla="*/ 15 w 65"/>
                <a:gd name="T49" fmla="*/ 15 h 37"/>
                <a:gd name="T50" fmla="*/ 17 w 65"/>
                <a:gd name="T51" fmla="*/ 13 h 37"/>
                <a:gd name="T52" fmla="*/ 15 w 65"/>
                <a:gd name="T53" fmla="*/ 13 h 37"/>
                <a:gd name="T54" fmla="*/ 17 w 65"/>
                <a:gd name="T55" fmla="*/ 10 h 37"/>
                <a:gd name="T56" fmla="*/ 19 w 65"/>
                <a:gd name="T57" fmla="*/ 10 h 37"/>
                <a:gd name="T58" fmla="*/ 20 w 65"/>
                <a:gd name="T59" fmla="*/ 10 h 37"/>
                <a:gd name="T60" fmla="*/ 20 w 65"/>
                <a:gd name="T61" fmla="*/ 8 h 37"/>
                <a:gd name="T62" fmla="*/ 19 w 65"/>
                <a:gd name="T63" fmla="*/ 5 h 37"/>
                <a:gd name="T64" fmla="*/ 20 w 65"/>
                <a:gd name="T65" fmla="*/ 1 h 37"/>
                <a:gd name="T66" fmla="*/ 22 w 65"/>
                <a:gd name="T67" fmla="*/ 0 h 37"/>
                <a:gd name="T68" fmla="*/ 27 w 65"/>
                <a:gd name="T69" fmla="*/ 1 h 37"/>
                <a:gd name="T70" fmla="*/ 32 w 65"/>
                <a:gd name="T71" fmla="*/ 5 h 37"/>
                <a:gd name="T72" fmla="*/ 36 w 65"/>
                <a:gd name="T73" fmla="*/ 7 h 37"/>
                <a:gd name="T74" fmla="*/ 43 w 65"/>
                <a:gd name="T75" fmla="*/ 10 h 37"/>
                <a:gd name="T76" fmla="*/ 44 w 65"/>
                <a:gd name="T77" fmla="*/ 12 h 37"/>
                <a:gd name="T78" fmla="*/ 48 w 65"/>
                <a:gd name="T79" fmla="*/ 15 h 37"/>
                <a:gd name="T80" fmla="*/ 50 w 65"/>
                <a:gd name="T81" fmla="*/ 17 h 37"/>
                <a:gd name="T82" fmla="*/ 53 w 65"/>
                <a:gd name="T83" fmla="*/ 17 h 37"/>
                <a:gd name="T84" fmla="*/ 56 w 65"/>
                <a:gd name="T85" fmla="*/ 22 h 37"/>
                <a:gd name="T86" fmla="*/ 60 w 65"/>
                <a:gd name="T87" fmla="*/ 25 h 37"/>
                <a:gd name="T88" fmla="*/ 60 w 65"/>
                <a:gd name="T89" fmla="*/ 25 h 37"/>
                <a:gd name="T90" fmla="*/ 65 w 65"/>
                <a:gd name="T91" fmla="*/ 31 h 37"/>
                <a:gd name="T92" fmla="*/ 65 w 65"/>
                <a:gd name="T93" fmla="*/ 32 h 37"/>
                <a:gd name="T94" fmla="*/ 58 w 65"/>
                <a:gd name="T95" fmla="*/ 32 h 37"/>
                <a:gd name="T96" fmla="*/ 56 w 65"/>
                <a:gd name="T97" fmla="*/ 32 h 37"/>
                <a:gd name="T98" fmla="*/ 51 w 65"/>
                <a:gd name="T99" fmla="*/ 34 h 37"/>
                <a:gd name="T100" fmla="*/ 51 w 65"/>
                <a:gd name="T101" fmla="*/ 36 h 37"/>
                <a:gd name="T102" fmla="*/ 50 w 65"/>
                <a:gd name="T103" fmla="*/ 36 h 37"/>
                <a:gd name="T104" fmla="*/ 48 w 65"/>
                <a:gd name="T10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 h="37">
                  <a:moveTo>
                    <a:pt x="46" y="37"/>
                  </a:moveTo>
                  <a:lnTo>
                    <a:pt x="46" y="37"/>
                  </a:lnTo>
                  <a:lnTo>
                    <a:pt x="41" y="37"/>
                  </a:lnTo>
                  <a:lnTo>
                    <a:pt x="39" y="36"/>
                  </a:lnTo>
                  <a:lnTo>
                    <a:pt x="39" y="36"/>
                  </a:lnTo>
                  <a:lnTo>
                    <a:pt x="38" y="36"/>
                  </a:lnTo>
                  <a:lnTo>
                    <a:pt x="38" y="36"/>
                  </a:lnTo>
                  <a:lnTo>
                    <a:pt x="36" y="36"/>
                  </a:lnTo>
                  <a:lnTo>
                    <a:pt x="36" y="36"/>
                  </a:lnTo>
                  <a:lnTo>
                    <a:pt x="34" y="36"/>
                  </a:lnTo>
                  <a:lnTo>
                    <a:pt x="34" y="36"/>
                  </a:lnTo>
                  <a:lnTo>
                    <a:pt x="29" y="36"/>
                  </a:lnTo>
                  <a:lnTo>
                    <a:pt x="24" y="34"/>
                  </a:lnTo>
                  <a:lnTo>
                    <a:pt x="22" y="32"/>
                  </a:lnTo>
                  <a:lnTo>
                    <a:pt x="22" y="32"/>
                  </a:lnTo>
                  <a:lnTo>
                    <a:pt x="12" y="31"/>
                  </a:lnTo>
                  <a:lnTo>
                    <a:pt x="10" y="29"/>
                  </a:lnTo>
                  <a:lnTo>
                    <a:pt x="10" y="29"/>
                  </a:lnTo>
                  <a:lnTo>
                    <a:pt x="10" y="27"/>
                  </a:lnTo>
                  <a:lnTo>
                    <a:pt x="10" y="27"/>
                  </a:lnTo>
                  <a:lnTo>
                    <a:pt x="10" y="29"/>
                  </a:lnTo>
                  <a:lnTo>
                    <a:pt x="10" y="29"/>
                  </a:lnTo>
                  <a:lnTo>
                    <a:pt x="5" y="29"/>
                  </a:lnTo>
                  <a:lnTo>
                    <a:pt x="5" y="29"/>
                  </a:lnTo>
                  <a:lnTo>
                    <a:pt x="5" y="29"/>
                  </a:lnTo>
                  <a:lnTo>
                    <a:pt x="2" y="29"/>
                  </a:lnTo>
                  <a:lnTo>
                    <a:pt x="2" y="29"/>
                  </a:lnTo>
                  <a:lnTo>
                    <a:pt x="0" y="27"/>
                  </a:lnTo>
                  <a:lnTo>
                    <a:pt x="0" y="25"/>
                  </a:lnTo>
                  <a:lnTo>
                    <a:pt x="0" y="25"/>
                  </a:lnTo>
                  <a:lnTo>
                    <a:pt x="0" y="24"/>
                  </a:lnTo>
                  <a:lnTo>
                    <a:pt x="0" y="24"/>
                  </a:lnTo>
                  <a:lnTo>
                    <a:pt x="0" y="20"/>
                  </a:lnTo>
                  <a:lnTo>
                    <a:pt x="0" y="20"/>
                  </a:lnTo>
                  <a:lnTo>
                    <a:pt x="2" y="19"/>
                  </a:lnTo>
                  <a:lnTo>
                    <a:pt x="5" y="19"/>
                  </a:lnTo>
                  <a:lnTo>
                    <a:pt x="5" y="19"/>
                  </a:lnTo>
                  <a:lnTo>
                    <a:pt x="5" y="19"/>
                  </a:lnTo>
                  <a:lnTo>
                    <a:pt x="5" y="19"/>
                  </a:lnTo>
                  <a:lnTo>
                    <a:pt x="9" y="19"/>
                  </a:lnTo>
                  <a:lnTo>
                    <a:pt x="12" y="19"/>
                  </a:lnTo>
                  <a:lnTo>
                    <a:pt x="12" y="19"/>
                  </a:lnTo>
                  <a:lnTo>
                    <a:pt x="12" y="19"/>
                  </a:lnTo>
                  <a:lnTo>
                    <a:pt x="12" y="19"/>
                  </a:lnTo>
                  <a:lnTo>
                    <a:pt x="14" y="17"/>
                  </a:lnTo>
                  <a:lnTo>
                    <a:pt x="14" y="17"/>
                  </a:lnTo>
                  <a:lnTo>
                    <a:pt x="15" y="17"/>
                  </a:lnTo>
                  <a:lnTo>
                    <a:pt x="15" y="17"/>
                  </a:lnTo>
                  <a:lnTo>
                    <a:pt x="15" y="15"/>
                  </a:lnTo>
                  <a:lnTo>
                    <a:pt x="15" y="15"/>
                  </a:lnTo>
                  <a:lnTo>
                    <a:pt x="17" y="13"/>
                  </a:lnTo>
                  <a:lnTo>
                    <a:pt x="17" y="13"/>
                  </a:lnTo>
                  <a:lnTo>
                    <a:pt x="15" y="13"/>
                  </a:lnTo>
                  <a:lnTo>
                    <a:pt x="15" y="13"/>
                  </a:lnTo>
                  <a:lnTo>
                    <a:pt x="17" y="10"/>
                  </a:lnTo>
                  <a:lnTo>
                    <a:pt x="17" y="10"/>
                  </a:lnTo>
                  <a:lnTo>
                    <a:pt x="19" y="10"/>
                  </a:lnTo>
                  <a:lnTo>
                    <a:pt x="19" y="10"/>
                  </a:lnTo>
                  <a:lnTo>
                    <a:pt x="20" y="10"/>
                  </a:lnTo>
                  <a:lnTo>
                    <a:pt x="20" y="10"/>
                  </a:lnTo>
                  <a:lnTo>
                    <a:pt x="20" y="8"/>
                  </a:lnTo>
                  <a:lnTo>
                    <a:pt x="20" y="8"/>
                  </a:lnTo>
                  <a:lnTo>
                    <a:pt x="20" y="8"/>
                  </a:lnTo>
                  <a:lnTo>
                    <a:pt x="19" y="5"/>
                  </a:lnTo>
                  <a:lnTo>
                    <a:pt x="19" y="5"/>
                  </a:lnTo>
                  <a:lnTo>
                    <a:pt x="20" y="1"/>
                  </a:lnTo>
                  <a:lnTo>
                    <a:pt x="20" y="1"/>
                  </a:lnTo>
                  <a:lnTo>
                    <a:pt x="22" y="0"/>
                  </a:lnTo>
                  <a:lnTo>
                    <a:pt x="22" y="0"/>
                  </a:lnTo>
                  <a:lnTo>
                    <a:pt x="27" y="1"/>
                  </a:lnTo>
                  <a:lnTo>
                    <a:pt x="32" y="5"/>
                  </a:lnTo>
                  <a:lnTo>
                    <a:pt x="32" y="5"/>
                  </a:lnTo>
                  <a:lnTo>
                    <a:pt x="36" y="7"/>
                  </a:lnTo>
                  <a:lnTo>
                    <a:pt x="36" y="7"/>
                  </a:lnTo>
                  <a:lnTo>
                    <a:pt x="43" y="10"/>
                  </a:lnTo>
                  <a:lnTo>
                    <a:pt x="43" y="10"/>
                  </a:lnTo>
                  <a:lnTo>
                    <a:pt x="44" y="12"/>
                  </a:lnTo>
                  <a:lnTo>
                    <a:pt x="44" y="12"/>
                  </a:lnTo>
                  <a:lnTo>
                    <a:pt x="48" y="15"/>
                  </a:lnTo>
                  <a:lnTo>
                    <a:pt x="48" y="15"/>
                  </a:lnTo>
                  <a:lnTo>
                    <a:pt x="50" y="17"/>
                  </a:lnTo>
                  <a:lnTo>
                    <a:pt x="50" y="17"/>
                  </a:lnTo>
                  <a:lnTo>
                    <a:pt x="53" y="17"/>
                  </a:lnTo>
                  <a:lnTo>
                    <a:pt x="53" y="17"/>
                  </a:lnTo>
                  <a:lnTo>
                    <a:pt x="56" y="22"/>
                  </a:lnTo>
                  <a:lnTo>
                    <a:pt x="56" y="22"/>
                  </a:lnTo>
                  <a:lnTo>
                    <a:pt x="60" y="25"/>
                  </a:lnTo>
                  <a:lnTo>
                    <a:pt x="60" y="25"/>
                  </a:lnTo>
                  <a:lnTo>
                    <a:pt x="60" y="25"/>
                  </a:lnTo>
                  <a:lnTo>
                    <a:pt x="60" y="25"/>
                  </a:lnTo>
                  <a:lnTo>
                    <a:pt x="63" y="27"/>
                  </a:lnTo>
                  <a:lnTo>
                    <a:pt x="65" y="31"/>
                  </a:lnTo>
                  <a:lnTo>
                    <a:pt x="65" y="31"/>
                  </a:lnTo>
                  <a:lnTo>
                    <a:pt x="65" y="32"/>
                  </a:lnTo>
                  <a:lnTo>
                    <a:pt x="63" y="32"/>
                  </a:lnTo>
                  <a:lnTo>
                    <a:pt x="58" y="32"/>
                  </a:lnTo>
                  <a:lnTo>
                    <a:pt x="56" y="32"/>
                  </a:lnTo>
                  <a:lnTo>
                    <a:pt x="56" y="32"/>
                  </a:lnTo>
                  <a:lnTo>
                    <a:pt x="53" y="34"/>
                  </a:lnTo>
                  <a:lnTo>
                    <a:pt x="51" y="34"/>
                  </a:lnTo>
                  <a:lnTo>
                    <a:pt x="51" y="34"/>
                  </a:lnTo>
                  <a:lnTo>
                    <a:pt x="51" y="36"/>
                  </a:lnTo>
                  <a:lnTo>
                    <a:pt x="51" y="36"/>
                  </a:lnTo>
                  <a:lnTo>
                    <a:pt x="50" y="36"/>
                  </a:lnTo>
                  <a:lnTo>
                    <a:pt x="48" y="37"/>
                  </a:lnTo>
                  <a:lnTo>
                    <a:pt x="48" y="37"/>
                  </a:lnTo>
                  <a:lnTo>
                    <a:pt x="46" y="37"/>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75" name="Freeform 660"/>
            <p:cNvSpPr>
              <a:spLocks/>
            </p:cNvSpPr>
            <p:nvPr/>
          </p:nvSpPr>
          <p:spPr bwMode="auto">
            <a:xfrm>
              <a:off x="2308225" y="2056149"/>
              <a:ext cx="103188" cy="58737"/>
            </a:xfrm>
            <a:custGeom>
              <a:avLst/>
              <a:gdLst>
                <a:gd name="T0" fmla="*/ 46 w 65"/>
                <a:gd name="T1" fmla="*/ 37 h 37"/>
                <a:gd name="T2" fmla="*/ 39 w 65"/>
                <a:gd name="T3" fmla="*/ 36 h 37"/>
                <a:gd name="T4" fmla="*/ 38 w 65"/>
                <a:gd name="T5" fmla="*/ 36 h 37"/>
                <a:gd name="T6" fmla="*/ 36 w 65"/>
                <a:gd name="T7" fmla="*/ 36 h 37"/>
                <a:gd name="T8" fmla="*/ 34 w 65"/>
                <a:gd name="T9" fmla="*/ 36 h 37"/>
                <a:gd name="T10" fmla="*/ 29 w 65"/>
                <a:gd name="T11" fmla="*/ 36 h 37"/>
                <a:gd name="T12" fmla="*/ 22 w 65"/>
                <a:gd name="T13" fmla="*/ 32 h 37"/>
                <a:gd name="T14" fmla="*/ 12 w 65"/>
                <a:gd name="T15" fmla="*/ 31 h 37"/>
                <a:gd name="T16" fmla="*/ 10 w 65"/>
                <a:gd name="T17" fmla="*/ 29 h 37"/>
                <a:gd name="T18" fmla="*/ 10 w 65"/>
                <a:gd name="T19" fmla="*/ 27 h 37"/>
                <a:gd name="T20" fmla="*/ 10 w 65"/>
                <a:gd name="T21" fmla="*/ 29 h 37"/>
                <a:gd name="T22" fmla="*/ 5 w 65"/>
                <a:gd name="T23" fmla="*/ 29 h 37"/>
                <a:gd name="T24" fmla="*/ 2 w 65"/>
                <a:gd name="T25" fmla="*/ 29 h 37"/>
                <a:gd name="T26" fmla="*/ 0 w 65"/>
                <a:gd name="T27" fmla="*/ 27 h 37"/>
                <a:gd name="T28" fmla="*/ 0 w 65"/>
                <a:gd name="T29" fmla="*/ 25 h 37"/>
                <a:gd name="T30" fmla="*/ 0 w 65"/>
                <a:gd name="T31" fmla="*/ 24 h 37"/>
                <a:gd name="T32" fmla="*/ 0 w 65"/>
                <a:gd name="T33" fmla="*/ 20 h 37"/>
                <a:gd name="T34" fmla="*/ 5 w 65"/>
                <a:gd name="T35" fmla="*/ 19 h 37"/>
                <a:gd name="T36" fmla="*/ 5 w 65"/>
                <a:gd name="T37" fmla="*/ 19 h 37"/>
                <a:gd name="T38" fmla="*/ 9 w 65"/>
                <a:gd name="T39" fmla="*/ 19 h 37"/>
                <a:gd name="T40" fmla="*/ 12 w 65"/>
                <a:gd name="T41" fmla="*/ 19 h 37"/>
                <a:gd name="T42" fmla="*/ 12 w 65"/>
                <a:gd name="T43" fmla="*/ 19 h 37"/>
                <a:gd name="T44" fmla="*/ 14 w 65"/>
                <a:gd name="T45" fmla="*/ 17 h 37"/>
                <a:gd name="T46" fmla="*/ 15 w 65"/>
                <a:gd name="T47" fmla="*/ 17 h 37"/>
                <a:gd name="T48" fmla="*/ 15 w 65"/>
                <a:gd name="T49" fmla="*/ 15 h 37"/>
                <a:gd name="T50" fmla="*/ 17 w 65"/>
                <a:gd name="T51" fmla="*/ 13 h 37"/>
                <a:gd name="T52" fmla="*/ 15 w 65"/>
                <a:gd name="T53" fmla="*/ 13 h 37"/>
                <a:gd name="T54" fmla="*/ 17 w 65"/>
                <a:gd name="T55" fmla="*/ 10 h 37"/>
                <a:gd name="T56" fmla="*/ 19 w 65"/>
                <a:gd name="T57" fmla="*/ 10 h 37"/>
                <a:gd name="T58" fmla="*/ 20 w 65"/>
                <a:gd name="T59" fmla="*/ 10 h 37"/>
                <a:gd name="T60" fmla="*/ 20 w 65"/>
                <a:gd name="T61" fmla="*/ 8 h 37"/>
                <a:gd name="T62" fmla="*/ 19 w 65"/>
                <a:gd name="T63" fmla="*/ 5 h 37"/>
                <a:gd name="T64" fmla="*/ 20 w 65"/>
                <a:gd name="T65" fmla="*/ 1 h 37"/>
                <a:gd name="T66" fmla="*/ 22 w 65"/>
                <a:gd name="T67" fmla="*/ 0 h 37"/>
                <a:gd name="T68" fmla="*/ 27 w 65"/>
                <a:gd name="T69" fmla="*/ 1 h 37"/>
                <a:gd name="T70" fmla="*/ 32 w 65"/>
                <a:gd name="T71" fmla="*/ 5 h 37"/>
                <a:gd name="T72" fmla="*/ 36 w 65"/>
                <a:gd name="T73" fmla="*/ 7 h 37"/>
                <a:gd name="T74" fmla="*/ 43 w 65"/>
                <a:gd name="T75" fmla="*/ 10 h 37"/>
                <a:gd name="T76" fmla="*/ 44 w 65"/>
                <a:gd name="T77" fmla="*/ 12 h 37"/>
                <a:gd name="T78" fmla="*/ 48 w 65"/>
                <a:gd name="T79" fmla="*/ 15 h 37"/>
                <a:gd name="T80" fmla="*/ 50 w 65"/>
                <a:gd name="T81" fmla="*/ 17 h 37"/>
                <a:gd name="T82" fmla="*/ 53 w 65"/>
                <a:gd name="T83" fmla="*/ 17 h 37"/>
                <a:gd name="T84" fmla="*/ 56 w 65"/>
                <a:gd name="T85" fmla="*/ 22 h 37"/>
                <a:gd name="T86" fmla="*/ 60 w 65"/>
                <a:gd name="T87" fmla="*/ 25 h 37"/>
                <a:gd name="T88" fmla="*/ 60 w 65"/>
                <a:gd name="T89" fmla="*/ 25 h 37"/>
                <a:gd name="T90" fmla="*/ 65 w 65"/>
                <a:gd name="T91" fmla="*/ 31 h 37"/>
                <a:gd name="T92" fmla="*/ 65 w 65"/>
                <a:gd name="T93" fmla="*/ 32 h 37"/>
                <a:gd name="T94" fmla="*/ 58 w 65"/>
                <a:gd name="T95" fmla="*/ 32 h 37"/>
                <a:gd name="T96" fmla="*/ 56 w 65"/>
                <a:gd name="T97" fmla="*/ 32 h 37"/>
                <a:gd name="T98" fmla="*/ 51 w 65"/>
                <a:gd name="T99" fmla="*/ 34 h 37"/>
                <a:gd name="T100" fmla="*/ 51 w 65"/>
                <a:gd name="T101" fmla="*/ 36 h 37"/>
                <a:gd name="T102" fmla="*/ 50 w 65"/>
                <a:gd name="T103" fmla="*/ 36 h 37"/>
                <a:gd name="T104" fmla="*/ 48 w 65"/>
                <a:gd name="T10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 h="37">
                  <a:moveTo>
                    <a:pt x="46" y="37"/>
                  </a:moveTo>
                  <a:lnTo>
                    <a:pt x="46" y="37"/>
                  </a:lnTo>
                  <a:lnTo>
                    <a:pt x="41" y="37"/>
                  </a:lnTo>
                  <a:lnTo>
                    <a:pt x="39" y="36"/>
                  </a:lnTo>
                  <a:lnTo>
                    <a:pt x="39" y="36"/>
                  </a:lnTo>
                  <a:lnTo>
                    <a:pt x="38" y="36"/>
                  </a:lnTo>
                  <a:lnTo>
                    <a:pt x="38" y="36"/>
                  </a:lnTo>
                  <a:lnTo>
                    <a:pt x="36" y="36"/>
                  </a:lnTo>
                  <a:lnTo>
                    <a:pt x="36" y="36"/>
                  </a:lnTo>
                  <a:lnTo>
                    <a:pt x="34" y="36"/>
                  </a:lnTo>
                  <a:lnTo>
                    <a:pt x="34" y="36"/>
                  </a:lnTo>
                  <a:lnTo>
                    <a:pt x="29" y="36"/>
                  </a:lnTo>
                  <a:lnTo>
                    <a:pt x="24" y="34"/>
                  </a:lnTo>
                  <a:lnTo>
                    <a:pt x="22" y="32"/>
                  </a:lnTo>
                  <a:lnTo>
                    <a:pt x="22" y="32"/>
                  </a:lnTo>
                  <a:lnTo>
                    <a:pt x="12" y="31"/>
                  </a:lnTo>
                  <a:lnTo>
                    <a:pt x="10" y="29"/>
                  </a:lnTo>
                  <a:lnTo>
                    <a:pt x="10" y="29"/>
                  </a:lnTo>
                  <a:lnTo>
                    <a:pt x="10" y="27"/>
                  </a:lnTo>
                  <a:lnTo>
                    <a:pt x="10" y="27"/>
                  </a:lnTo>
                  <a:lnTo>
                    <a:pt x="10" y="29"/>
                  </a:lnTo>
                  <a:lnTo>
                    <a:pt x="10" y="29"/>
                  </a:lnTo>
                  <a:lnTo>
                    <a:pt x="5" y="29"/>
                  </a:lnTo>
                  <a:lnTo>
                    <a:pt x="5" y="29"/>
                  </a:lnTo>
                  <a:lnTo>
                    <a:pt x="5" y="29"/>
                  </a:lnTo>
                  <a:lnTo>
                    <a:pt x="2" y="29"/>
                  </a:lnTo>
                  <a:lnTo>
                    <a:pt x="2" y="29"/>
                  </a:lnTo>
                  <a:lnTo>
                    <a:pt x="0" y="27"/>
                  </a:lnTo>
                  <a:lnTo>
                    <a:pt x="0" y="25"/>
                  </a:lnTo>
                  <a:lnTo>
                    <a:pt x="0" y="25"/>
                  </a:lnTo>
                  <a:lnTo>
                    <a:pt x="0" y="24"/>
                  </a:lnTo>
                  <a:lnTo>
                    <a:pt x="0" y="24"/>
                  </a:lnTo>
                  <a:lnTo>
                    <a:pt x="0" y="20"/>
                  </a:lnTo>
                  <a:lnTo>
                    <a:pt x="0" y="20"/>
                  </a:lnTo>
                  <a:lnTo>
                    <a:pt x="2" y="19"/>
                  </a:lnTo>
                  <a:lnTo>
                    <a:pt x="5" y="19"/>
                  </a:lnTo>
                  <a:lnTo>
                    <a:pt x="5" y="19"/>
                  </a:lnTo>
                  <a:lnTo>
                    <a:pt x="5" y="19"/>
                  </a:lnTo>
                  <a:lnTo>
                    <a:pt x="5" y="19"/>
                  </a:lnTo>
                  <a:lnTo>
                    <a:pt x="9" y="19"/>
                  </a:lnTo>
                  <a:lnTo>
                    <a:pt x="12" y="19"/>
                  </a:lnTo>
                  <a:lnTo>
                    <a:pt x="12" y="19"/>
                  </a:lnTo>
                  <a:lnTo>
                    <a:pt x="12" y="19"/>
                  </a:lnTo>
                  <a:lnTo>
                    <a:pt x="12" y="19"/>
                  </a:lnTo>
                  <a:lnTo>
                    <a:pt x="14" y="17"/>
                  </a:lnTo>
                  <a:lnTo>
                    <a:pt x="14" y="17"/>
                  </a:lnTo>
                  <a:lnTo>
                    <a:pt x="15" y="17"/>
                  </a:lnTo>
                  <a:lnTo>
                    <a:pt x="15" y="17"/>
                  </a:lnTo>
                  <a:lnTo>
                    <a:pt x="15" y="15"/>
                  </a:lnTo>
                  <a:lnTo>
                    <a:pt x="15" y="15"/>
                  </a:lnTo>
                  <a:lnTo>
                    <a:pt x="17" y="13"/>
                  </a:lnTo>
                  <a:lnTo>
                    <a:pt x="17" y="13"/>
                  </a:lnTo>
                  <a:lnTo>
                    <a:pt x="15" y="13"/>
                  </a:lnTo>
                  <a:lnTo>
                    <a:pt x="15" y="13"/>
                  </a:lnTo>
                  <a:lnTo>
                    <a:pt x="17" y="10"/>
                  </a:lnTo>
                  <a:lnTo>
                    <a:pt x="17" y="10"/>
                  </a:lnTo>
                  <a:lnTo>
                    <a:pt x="19" y="10"/>
                  </a:lnTo>
                  <a:lnTo>
                    <a:pt x="19" y="10"/>
                  </a:lnTo>
                  <a:lnTo>
                    <a:pt x="20" y="10"/>
                  </a:lnTo>
                  <a:lnTo>
                    <a:pt x="20" y="10"/>
                  </a:lnTo>
                  <a:lnTo>
                    <a:pt x="20" y="8"/>
                  </a:lnTo>
                  <a:lnTo>
                    <a:pt x="20" y="8"/>
                  </a:lnTo>
                  <a:lnTo>
                    <a:pt x="20" y="8"/>
                  </a:lnTo>
                  <a:lnTo>
                    <a:pt x="19" y="5"/>
                  </a:lnTo>
                  <a:lnTo>
                    <a:pt x="19" y="5"/>
                  </a:lnTo>
                  <a:lnTo>
                    <a:pt x="20" y="1"/>
                  </a:lnTo>
                  <a:lnTo>
                    <a:pt x="20" y="1"/>
                  </a:lnTo>
                  <a:lnTo>
                    <a:pt x="22" y="0"/>
                  </a:lnTo>
                  <a:lnTo>
                    <a:pt x="22" y="0"/>
                  </a:lnTo>
                  <a:lnTo>
                    <a:pt x="27" y="1"/>
                  </a:lnTo>
                  <a:lnTo>
                    <a:pt x="32" y="5"/>
                  </a:lnTo>
                  <a:lnTo>
                    <a:pt x="32" y="5"/>
                  </a:lnTo>
                  <a:lnTo>
                    <a:pt x="36" y="7"/>
                  </a:lnTo>
                  <a:lnTo>
                    <a:pt x="36" y="7"/>
                  </a:lnTo>
                  <a:lnTo>
                    <a:pt x="43" y="10"/>
                  </a:lnTo>
                  <a:lnTo>
                    <a:pt x="43" y="10"/>
                  </a:lnTo>
                  <a:lnTo>
                    <a:pt x="44" y="12"/>
                  </a:lnTo>
                  <a:lnTo>
                    <a:pt x="44" y="12"/>
                  </a:lnTo>
                  <a:lnTo>
                    <a:pt x="48" y="15"/>
                  </a:lnTo>
                  <a:lnTo>
                    <a:pt x="48" y="15"/>
                  </a:lnTo>
                  <a:lnTo>
                    <a:pt x="50" y="17"/>
                  </a:lnTo>
                  <a:lnTo>
                    <a:pt x="50" y="17"/>
                  </a:lnTo>
                  <a:lnTo>
                    <a:pt x="53" y="17"/>
                  </a:lnTo>
                  <a:lnTo>
                    <a:pt x="53" y="17"/>
                  </a:lnTo>
                  <a:lnTo>
                    <a:pt x="56" y="22"/>
                  </a:lnTo>
                  <a:lnTo>
                    <a:pt x="56" y="22"/>
                  </a:lnTo>
                  <a:lnTo>
                    <a:pt x="60" y="25"/>
                  </a:lnTo>
                  <a:lnTo>
                    <a:pt x="60" y="25"/>
                  </a:lnTo>
                  <a:lnTo>
                    <a:pt x="60" y="25"/>
                  </a:lnTo>
                  <a:lnTo>
                    <a:pt x="60" y="25"/>
                  </a:lnTo>
                  <a:lnTo>
                    <a:pt x="63" y="27"/>
                  </a:lnTo>
                  <a:lnTo>
                    <a:pt x="65" y="31"/>
                  </a:lnTo>
                  <a:lnTo>
                    <a:pt x="65" y="31"/>
                  </a:lnTo>
                  <a:lnTo>
                    <a:pt x="65" y="32"/>
                  </a:lnTo>
                  <a:lnTo>
                    <a:pt x="63" y="32"/>
                  </a:lnTo>
                  <a:lnTo>
                    <a:pt x="58" y="32"/>
                  </a:lnTo>
                  <a:lnTo>
                    <a:pt x="56" y="32"/>
                  </a:lnTo>
                  <a:lnTo>
                    <a:pt x="56" y="32"/>
                  </a:lnTo>
                  <a:lnTo>
                    <a:pt x="53" y="34"/>
                  </a:lnTo>
                  <a:lnTo>
                    <a:pt x="51" y="34"/>
                  </a:lnTo>
                  <a:lnTo>
                    <a:pt x="51" y="34"/>
                  </a:lnTo>
                  <a:lnTo>
                    <a:pt x="51" y="36"/>
                  </a:lnTo>
                  <a:lnTo>
                    <a:pt x="51" y="36"/>
                  </a:lnTo>
                  <a:lnTo>
                    <a:pt x="50" y="36"/>
                  </a:lnTo>
                  <a:lnTo>
                    <a:pt x="48" y="37"/>
                  </a:lnTo>
                  <a:lnTo>
                    <a:pt x="48" y="37"/>
                  </a:lnTo>
                  <a:lnTo>
                    <a:pt x="46" y="37"/>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76" name="Freeform 661"/>
            <p:cNvSpPr>
              <a:spLocks/>
            </p:cNvSpPr>
            <p:nvPr/>
          </p:nvSpPr>
          <p:spPr bwMode="auto">
            <a:xfrm>
              <a:off x="2128839" y="1883110"/>
              <a:ext cx="68263" cy="44450"/>
            </a:xfrm>
            <a:custGeom>
              <a:avLst/>
              <a:gdLst>
                <a:gd name="T0" fmla="*/ 27 w 43"/>
                <a:gd name="T1" fmla="*/ 28 h 28"/>
                <a:gd name="T2" fmla="*/ 24 w 43"/>
                <a:gd name="T3" fmla="*/ 24 h 28"/>
                <a:gd name="T4" fmla="*/ 22 w 43"/>
                <a:gd name="T5" fmla="*/ 24 h 28"/>
                <a:gd name="T6" fmla="*/ 21 w 43"/>
                <a:gd name="T7" fmla="*/ 24 h 28"/>
                <a:gd name="T8" fmla="*/ 21 w 43"/>
                <a:gd name="T9" fmla="*/ 23 h 28"/>
                <a:gd name="T10" fmla="*/ 17 w 43"/>
                <a:gd name="T11" fmla="*/ 21 h 28"/>
                <a:gd name="T12" fmla="*/ 17 w 43"/>
                <a:gd name="T13" fmla="*/ 19 h 28"/>
                <a:gd name="T14" fmla="*/ 14 w 43"/>
                <a:gd name="T15" fmla="*/ 14 h 28"/>
                <a:gd name="T16" fmla="*/ 12 w 43"/>
                <a:gd name="T17" fmla="*/ 14 h 28"/>
                <a:gd name="T18" fmla="*/ 12 w 43"/>
                <a:gd name="T19" fmla="*/ 12 h 28"/>
                <a:gd name="T20" fmla="*/ 12 w 43"/>
                <a:gd name="T21" fmla="*/ 12 h 28"/>
                <a:gd name="T22" fmla="*/ 10 w 43"/>
                <a:gd name="T23" fmla="*/ 12 h 28"/>
                <a:gd name="T24" fmla="*/ 7 w 43"/>
                <a:gd name="T25" fmla="*/ 11 h 28"/>
                <a:gd name="T26" fmla="*/ 7 w 43"/>
                <a:gd name="T27" fmla="*/ 11 h 28"/>
                <a:gd name="T28" fmla="*/ 5 w 43"/>
                <a:gd name="T29" fmla="*/ 11 h 28"/>
                <a:gd name="T30" fmla="*/ 3 w 43"/>
                <a:gd name="T31" fmla="*/ 11 h 28"/>
                <a:gd name="T32" fmla="*/ 3 w 43"/>
                <a:gd name="T33" fmla="*/ 11 h 28"/>
                <a:gd name="T34" fmla="*/ 2 w 43"/>
                <a:gd name="T35" fmla="*/ 11 h 28"/>
                <a:gd name="T36" fmla="*/ 0 w 43"/>
                <a:gd name="T37" fmla="*/ 11 h 28"/>
                <a:gd name="T38" fmla="*/ 0 w 43"/>
                <a:gd name="T39" fmla="*/ 9 h 28"/>
                <a:gd name="T40" fmla="*/ 2 w 43"/>
                <a:gd name="T41" fmla="*/ 6 h 28"/>
                <a:gd name="T42" fmla="*/ 5 w 43"/>
                <a:gd name="T43" fmla="*/ 2 h 28"/>
                <a:gd name="T44" fmla="*/ 10 w 43"/>
                <a:gd name="T45" fmla="*/ 2 h 28"/>
                <a:gd name="T46" fmla="*/ 15 w 43"/>
                <a:gd name="T47" fmla="*/ 2 h 28"/>
                <a:gd name="T48" fmla="*/ 17 w 43"/>
                <a:gd name="T49" fmla="*/ 2 h 28"/>
                <a:gd name="T50" fmla="*/ 19 w 43"/>
                <a:gd name="T51" fmla="*/ 0 h 28"/>
                <a:gd name="T52" fmla="*/ 21 w 43"/>
                <a:gd name="T53" fmla="*/ 0 h 28"/>
                <a:gd name="T54" fmla="*/ 24 w 43"/>
                <a:gd name="T55" fmla="*/ 0 h 28"/>
                <a:gd name="T56" fmla="*/ 26 w 43"/>
                <a:gd name="T57" fmla="*/ 0 h 28"/>
                <a:gd name="T58" fmla="*/ 27 w 43"/>
                <a:gd name="T59" fmla="*/ 0 h 28"/>
                <a:gd name="T60" fmla="*/ 29 w 43"/>
                <a:gd name="T61" fmla="*/ 0 h 28"/>
                <a:gd name="T62" fmla="*/ 29 w 43"/>
                <a:gd name="T63" fmla="*/ 0 h 28"/>
                <a:gd name="T64" fmla="*/ 31 w 43"/>
                <a:gd name="T65" fmla="*/ 0 h 28"/>
                <a:gd name="T66" fmla="*/ 34 w 43"/>
                <a:gd name="T67" fmla="*/ 2 h 28"/>
                <a:gd name="T68" fmla="*/ 36 w 43"/>
                <a:gd name="T69" fmla="*/ 2 h 28"/>
                <a:gd name="T70" fmla="*/ 38 w 43"/>
                <a:gd name="T71" fmla="*/ 4 h 28"/>
                <a:gd name="T72" fmla="*/ 38 w 43"/>
                <a:gd name="T73" fmla="*/ 4 h 28"/>
                <a:gd name="T74" fmla="*/ 39 w 43"/>
                <a:gd name="T75" fmla="*/ 4 h 28"/>
                <a:gd name="T76" fmla="*/ 43 w 43"/>
                <a:gd name="T77" fmla="*/ 6 h 28"/>
                <a:gd name="T78" fmla="*/ 43 w 43"/>
                <a:gd name="T79" fmla="*/ 7 h 28"/>
                <a:gd name="T80" fmla="*/ 43 w 43"/>
                <a:gd name="T81" fmla="*/ 9 h 28"/>
                <a:gd name="T82" fmla="*/ 43 w 43"/>
                <a:gd name="T83" fmla="*/ 12 h 28"/>
                <a:gd name="T84" fmla="*/ 41 w 43"/>
                <a:gd name="T85" fmla="*/ 12 h 28"/>
                <a:gd name="T86" fmla="*/ 41 w 43"/>
                <a:gd name="T87" fmla="*/ 16 h 28"/>
                <a:gd name="T88" fmla="*/ 38 w 43"/>
                <a:gd name="T89" fmla="*/ 18 h 28"/>
                <a:gd name="T90" fmla="*/ 36 w 43"/>
                <a:gd name="T91" fmla="*/ 19 h 28"/>
                <a:gd name="T92" fmla="*/ 34 w 43"/>
                <a:gd name="T93" fmla="*/ 21 h 28"/>
                <a:gd name="T94" fmla="*/ 33 w 43"/>
                <a:gd name="T95" fmla="*/ 21 h 28"/>
                <a:gd name="T96" fmla="*/ 31 w 43"/>
                <a:gd name="T97" fmla="*/ 23 h 28"/>
                <a:gd name="T98" fmla="*/ 29 w 43"/>
                <a:gd name="T99" fmla="*/ 24 h 28"/>
                <a:gd name="T100" fmla="*/ 31 w 43"/>
                <a:gd name="T101" fmla="*/ 24 h 28"/>
                <a:gd name="T102" fmla="*/ 29 w 43"/>
                <a:gd name="T103" fmla="*/ 28 h 28"/>
                <a:gd name="T104" fmla="*/ 27 w 43"/>
                <a:gd name="T10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 h="28">
                  <a:moveTo>
                    <a:pt x="27" y="28"/>
                  </a:moveTo>
                  <a:lnTo>
                    <a:pt x="27" y="28"/>
                  </a:lnTo>
                  <a:lnTo>
                    <a:pt x="24" y="26"/>
                  </a:lnTo>
                  <a:lnTo>
                    <a:pt x="24" y="24"/>
                  </a:lnTo>
                  <a:lnTo>
                    <a:pt x="24" y="24"/>
                  </a:lnTo>
                  <a:lnTo>
                    <a:pt x="22" y="24"/>
                  </a:lnTo>
                  <a:lnTo>
                    <a:pt x="22" y="24"/>
                  </a:lnTo>
                  <a:lnTo>
                    <a:pt x="21" y="24"/>
                  </a:lnTo>
                  <a:lnTo>
                    <a:pt x="21" y="24"/>
                  </a:lnTo>
                  <a:lnTo>
                    <a:pt x="21" y="23"/>
                  </a:lnTo>
                  <a:lnTo>
                    <a:pt x="21" y="23"/>
                  </a:lnTo>
                  <a:lnTo>
                    <a:pt x="17" y="21"/>
                  </a:lnTo>
                  <a:lnTo>
                    <a:pt x="17" y="21"/>
                  </a:lnTo>
                  <a:lnTo>
                    <a:pt x="17" y="19"/>
                  </a:lnTo>
                  <a:lnTo>
                    <a:pt x="17" y="19"/>
                  </a:lnTo>
                  <a:lnTo>
                    <a:pt x="14" y="14"/>
                  </a:lnTo>
                  <a:lnTo>
                    <a:pt x="12" y="14"/>
                  </a:lnTo>
                  <a:lnTo>
                    <a:pt x="12" y="14"/>
                  </a:lnTo>
                  <a:lnTo>
                    <a:pt x="12" y="12"/>
                  </a:lnTo>
                  <a:lnTo>
                    <a:pt x="12" y="12"/>
                  </a:lnTo>
                  <a:lnTo>
                    <a:pt x="12" y="12"/>
                  </a:lnTo>
                  <a:lnTo>
                    <a:pt x="12" y="12"/>
                  </a:lnTo>
                  <a:lnTo>
                    <a:pt x="10" y="12"/>
                  </a:lnTo>
                  <a:lnTo>
                    <a:pt x="10" y="12"/>
                  </a:lnTo>
                  <a:lnTo>
                    <a:pt x="10" y="12"/>
                  </a:lnTo>
                  <a:lnTo>
                    <a:pt x="7" y="11"/>
                  </a:lnTo>
                  <a:lnTo>
                    <a:pt x="7" y="11"/>
                  </a:lnTo>
                  <a:lnTo>
                    <a:pt x="7" y="11"/>
                  </a:lnTo>
                  <a:lnTo>
                    <a:pt x="7" y="11"/>
                  </a:lnTo>
                  <a:lnTo>
                    <a:pt x="5" y="11"/>
                  </a:lnTo>
                  <a:lnTo>
                    <a:pt x="5" y="11"/>
                  </a:lnTo>
                  <a:lnTo>
                    <a:pt x="3" y="11"/>
                  </a:lnTo>
                  <a:lnTo>
                    <a:pt x="3" y="11"/>
                  </a:lnTo>
                  <a:lnTo>
                    <a:pt x="3" y="11"/>
                  </a:lnTo>
                  <a:lnTo>
                    <a:pt x="3" y="11"/>
                  </a:lnTo>
                  <a:lnTo>
                    <a:pt x="2" y="11"/>
                  </a:lnTo>
                  <a:lnTo>
                    <a:pt x="2" y="11"/>
                  </a:lnTo>
                  <a:lnTo>
                    <a:pt x="0" y="11"/>
                  </a:lnTo>
                  <a:lnTo>
                    <a:pt x="0" y="9"/>
                  </a:lnTo>
                  <a:lnTo>
                    <a:pt x="0" y="9"/>
                  </a:lnTo>
                  <a:lnTo>
                    <a:pt x="0" y="7"/>
                  </a:lnTo>
                  <a:lnTo>
                    <a:pt x="2" y="6"/>
                  </a:lnTo>
                  <a:lnTo>
                    <a:pt x="2" y="6"/>
                  </a:lnTo>
                  <a:lnTo>
                    <a:pt x="5" y="2"/>
                  </a:lnTo>
                  <a:lnTo>
                    <a:pt x="10" y="2"/>
                  </a:lnTo>
                  <a:lnTo>
                    <a:pt x="10" y="2"/>
                  </a:lnTo>
                  <a:lnTo>
                    <a:pt x="15" y="2"/>
                  </a:lnTo>
                  <a:lnTo>
                    <a:pt x="15" y="2"/>
                  </a:lnTo>
                  <a:lnTo>
                    <a:pt x="17" y="2"/>
                  </a:lnTo>
                  <a:lnTo>
                    <a:pt x="17" y="2"/>
                  </a:lnTo>
                  <a:lnTo>
                    <a:pt x="19" y="0"/>
                  </a:lnTo>
                  <a:lnTo>
                    <a:pt x="19" y="0"/>
                  </a:lnTo>
                  <a:lnTo>
                    <a:pt x="21" y="0"/>
                  </a:lnTo>
                  <a:lnTo>
                    <a:pt x="21" y="0"/>
                  </a:lnTo>
                  <a:lnTo>
                    <a:pt x="22" y="0"/>
                  </a:lnTo>
                  <a:lnTo>
                    <a:pt x="24" y="0"/>
                  </a:lnTo>
                  <a:lnTo>
                    <a:pt x="24" y="0"/>
                  </a:lnTo>
                  <a:lnTo>
                    <a:pt x="26" y="0"/>
                  </a:lnTo>
                  <a:lnTo>
                    <a:pt x="26" y="0"/>
                  </a:lnTo>
                  <a:lnTo>
                    <a:pt x="27" y="0"/>
                  </a:lnTo>
                  <a:lnTo>
                    <a:pt x="27" y="0"/>
                  </a:lnTo>
                  <a:lnTo>
                    <a:pt x="29" y="0"/>
                  </a:lnTo>
                  <a:lnTo>
                    <a:pt x="29" y="0"/>
                  </a:lnTo>
                  <a:lnTo>
                    <a:pt x="29" y="0"/>
                  </a:lnTo>
                  <a:lnTo>
                    <a:pt x="29" y="0"/>
                  </a:lnTo>
                  <a:lnTo>
                    <a:pt x="31" y="0"/>
                  </a:lnTo>
                  <a:lnTo>
                    <a:pt x="31" y="0"/>
                  </a:lnTo>
                  <a:lnTo>
                    <a:pt x="34" y="2"/>
                  </a:lnTo>
                  <a:lnTo>
                    <a:pt x="34" y="2"/>
                  </a:lnTo>
                  <a:lnTo>
                    <a:pt x="36" y="2"/>
                  </a:lnTo>
                  <a:lnTo>
                    <a:pt x="36" y="2"/>
                  </a:lnTo>
                  <a:lnTo>
                    <a:pt x="38" y="4"/>
                  </a:lnTo>
                  <a:lnTo>
                    <a:pt x="38" y="4"/>
                  </a:lnTo>
                  <a:lnTo>
                    <a:pt x="38" y="4"/>
                  </a:lnTo>
                  <a:lnTo>
                    <a:pt x="38" y="4"/>
                  </a:lnTo>
                  <a:lnTo>
                    <a:pt x="39" y="4"/>
                  </a:lnTo>
                  <a:lnTo>
                    <a:pt x="41" y="4"/>
                  </a:lnTo>
                  <a:lnTo>
                    <a:pt x="43" y="6"/>
                  </a:lnTo>
                  <a:lnTo>
                    <a:pt x="43" y="6"/>
                  </a:lnTo>
                  <a:lnTo>
                    <a:pt x="43" y="7"/>
                  </a:lnTo>
                  <a:lnTo>
                    <a:pt x="43" y="9"/>
                  </a:lnTo>
                  <a:lnTo>
                    <a:pt x="43" y="9"/>
                  </a:lnTo>
                  <a:lnTo>
                    <a:pt x="43" y="12"/>
                  </a:lnTo>
                  <a:lnTo>
                    <a:pt x="43" y="12"/>
                  </a:lnTo>
                  <a:lnTo>
                    <a:pt x="41" y="12"/>
                  </a:lnTo>
                  <a:lnTo>
                    <a:pt x="41" y="12"/>
                  </a:lnTo>
                  <a:lnTo>
                    <a:pt x="41" y="16"/>
                  </a:lnTo>
                  <a:lnTo>
                    <a:pt x="41" y="16"/>
                  </a:lnTo>
                  <a:lnTo>
                    <a:pt x="39" y="18"/>
                  </a:lnTo>
                  <a:lnTo>
                    <a:pt x="38" y="18"/>
                  </a:lnTo>
                  <a:lnTo>
                    <a:pt x="38" y="18"/>
                  </a:lnTo>
                  <a:lnTo>
                    <a:pt x="36" y="19"/>
                  </a:lnTo>
                  <a:lnTo>
                    <a:pt x="36" y="19"/>
                  </a:lnTo>
                  <a:lnTo>
                    <a:pt x="34" y="21"/>
                  </a:lnTo>
                  <a:lnTo>
                    <a:pt x="34" y="21"/>
                  </a:lnTo>
                  <a:lnTo>
                    <a:pt x="33" y="21"/>
                  </a:lnTo>
                  <a:lnTo>
                    <a:pt x="33" y="21"/>
                  </a:lnTo>
                  <a:lnTo>
                    <a:pt x="31" y="23"/>
                  </a:lnTo>
                  <a:lnTo>
                    <a:pt x="31" y="23"/>
                  </a:lnTo>
                  <a:lnTo>
                    <a:pt x="29" y="24"/>
                  </a:lnTo>
                  <a:lnTo>
                    <a:pt x="29" y="24"/>
                  </a:lnTo>
                  <a:lnTo>
                    <a:pt x="31" y="24"/>
                  </a:lnTo>
                  <a:lnTo>
                    <a:pt x="31" y="24"/>
                  </a:lnTo>
                  <a:lnTo>
                    <a:pt x="29" y="28"/>
                  </a:lnTo>
                  <a:lnTo>
                    <a:pt x="29" y="28"/>
                  </a:lnTo>
                  <a:lnTo>
                    <a:pt x="27" y="2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77" name="Freeform 662"/>
            <p:cNvSpPr>
              <a:spLocks/>
            </p:cNvSpPr>
            <p:nvPr/>
          </p:nvSpPr>
          <p:spPr bwMode="auto">
            <a:xfrm>
              <a:off x="1682750" y="1845010"/>
              <a:ext cx="247650" cy="163512"/>
            </a:xfrm>
            <a:custGeom>
              <a:avLst/>
              <a:gdLst>
                <a:gd name="T0" fmla="*/ 43 w 156"/>
                <a:gd name="T1" fmla="*/ 102 h 103"/>
                <a:gd name="T2" fmla="*/ 42 w 156"/>
                <a:gd name="T3" fmla="*/ 102 h 103"/>
                <a:gd name="T4" fmla="*/ 36 w 156"/>
                <a:gd name="T5" fmla="*/ 97 h 103"/>
                <a:gd name="T6" fmla="*/ 33 w 156"/>
                <a:gd name="T7" fmla="*/ 95 h 103"/>
                <a:gd name="T8" fmla="*/ 30 w 156"/>
                <a:gd name="T9" fmla="*/ 90 h 103"/>
                <a:gd name="T10" fmla="*/ 30 w 156"/>
                <a:gd name="T11" fmla="*/ 88 h 103"/>
                <a:gd name="T12" fmla="*/ 26 w 156"/>
                <a:gd name="T13" fmla="*/ 86 h 103"/>
                <a:gd name="T14" fmla="*/ 19 w 156"/>
                <a:gd name="T15" fmla="*/ 81 h 103"/>
                <a:gd name="T16" fmla="*/ 4 w 156"/>
                <a:gd name="T17" fmla="*/ 78 h 103"/>
                <a:gd name="T18" fmla="*/ 2 w 156"/>
                <a:gd name="T19" fmla="*/ 69 h 103"/>
                <a:gd name="T20" fmla="*/ 4 w 156"/>
                <a:gd name="T21" fmla="*/ 67 h 103"/>
                <a:gd name="T22" fmla="*/ 6 w 156"/>
                <a:gd name="T23" fmla="*/ 62 h 103"/>
                <a:gd name="T24" fmla="*/ 7 w 156"/>
                <a:gd name="T25" fmla="*/ 59 h 103"/>
                <a:gd name="T26" fmla="*/ 11 w 156"/>
                <a:gd name="T27" fmla="*/ 55 h 103"/>
                <a:gd name="T28" fmla="*/ 12 w 156"/>
                <a:gd name="T29" fmla="*/ 50 h 103"/>
                <a:gd name="T30" fmla="*/ 14 w 156"/>
                <a:gd name="T31" fmla="*/ 50 h 103"/>
                <a:gd name="T32" fmla="*/ 16 w 156"/>
                <a:gd name="T33" fmla="*/ 48 h 103"/>
                <a:gd name="T34" fmla="*/ 16 w 156"/>
                <a:gd name="T35" fmla="*/ 45 h 103"/>
                <a:gd name="T36" fmla="*/ 21 w 156"/>
                <a:gd name="T37" fmla="*/ 35 h 103"/>
                <a:gd name="T38" fmla="*/ 30 w 156"/>
                <a:gd name="T39" fmla="*/ 26 h 103"/>
                <a:gd name="T40" fmla="*/ 26 w 156"/>
                <a:gd name="T41" fmla="*/ 24 h 103"/>
                <a:gd name="T42" fmla="*/ 19 w 156"/>
                <a:gd name="T43" fmla="*/ 16 h 103"/>
                <a:gd name="T44" fmla="*/ 19 w 156"/>
                <a:gd name="T45" fmla="*/ 7 h 103"/>
                <a:gd name="T46" fmla="*/ 26 w 156"/>
                <a:gd name="T47" fmla="*/ 6 h 103"/>
                <a:gd name="T48" fmla="*/ 40 w 156"/>
                <a:gd name="T49" fmla="*/ 4 h 103"/>
                <a:gd name="T50" fmla="*/ 50 w 156"/>
                <a:gd name="T51" fmla="*/ 2 h 103"/>
                <a:gd name="T52" fmla="*/ 59 w 156"/>
                <a:gd name="T53" fmla="*/ 0 h 103"/>
                <a:gd name="T54" fmla="*/ 74 w 156"/>
                <a:gd name="T55" fmla="*/ 4 h 103"/>
                <a:gd name="T56" fmla="*/ 83 w 156"/>
                <a:gd name="T57" fmla="*/ 7 h 103"/>
                <a:gd name="T58" fmla="*/ 91 w 156"/>
                <a:gd name="T59" fmla="*/ 11 h 103"/>
                <a:gd name="T60" fmla="*/ 95 w 156"/>
                <a:gd name="T61" fmla="*/ 12 h 103"/>
                <a:gd name="T62" fmla="*/ 100 w 156"/>
                <a:gd name="T63" fmla="*/ 12 h 103"/>
                <a:gd name="T64" fmla="*/ 101 w 156"/>
                <a:gd name="T65" fmla="*/ 16 h 103"/>
                <a:gd name="T66" fmla="*/ 105 w 156"/>
                <a:gd name="T67" fmla="*/ 16 h 103"/>
                <a:gd name="T68" fmla="*/ 108 w 156"/>
                <a:gd name="T69" fmla="*/ 14 h 103"/>
                <a:gd name="T70" fmla="*/ 112 w 156"/>
                <a:gd name="T71" fmla="*/ 9 h 103"/>
                <a:gd name="T72" fmla="*/ 120 w 156"/>
                <a:gd name="T73" fmla="*/ 9 h 103"/>
                <a:gd name="T74" fmla="*/ 127 w 156"/>
                <a:gd name="T75" fmla="*/ 9 h 103"/>
                <a:gd name="T76" fmla="*/ 141 w 156"/>
                <a:gd name="T77" fmla="*/ 16 h 103"/>
                <a:gd name="T78" fmla="*/ 149 w 156"/>
                <a:gd name="T79" fmla="*/ 24 h 103"/>
                <a:gd name="T80" fmla="*/ 156 w 156"/>
                <a:gd name="T81" fmla="*/ 30 h 103"/>
                <a:gd name="T82" fmla="*/ 156 w 156"/>
                <a:gd name="T83" fmla="*/ 35 h 103"/>
                <a:gd name="T84" fmla="*/ 146 w 156"/>
                <a:gd name="T85" fmla="*/ 40 h 103"/>
                <a:gd name="T86" fmla="*/ 139 w 156"/>
                <a:gd name="T87" fmla="*/ 42 h 103"/>
                <a:gd name="T88" fmla="*/ 134 w 156"/>
                <a:gd name="T89" fmla="*/ 43 h 103"/>
                <a:gd name="T90" fmla="*/ 130 w 156"/>
                <a:gd name="T91" fmla="*/ 45 h 103"/>
                <a:gd name="T92" fmla="*/ 120 w 156"/>
                <a:gd name="T93" fmla="*/ 50 h 103"/>
                <a:gd name="T94" fmla="*/ 117 w 156"/>
                <a:gd name="T95" fmla="*/ 52 h 103"/>
                <a:gd name="T96" fmla="*/ 112 w 156"/>
                <a:gd name="T97" fmla="*/ 55 h 103"/>
                <a:gd name="T98" fmla="*/ 103 w 156"/>
                <a:gd name="T99" fmla="*/ 59 h 103"/>
                <a:gd name="T100" fmla="*/ 100 w 156"/>
                <a:gd name="T101" fmla="*/ 61 h 103"/>
                <a:gd name="T102" fmla="*/ 96 w 156"/>
                <a:gd name="T103" fmla="*/ 67 h 103"/>
                <a:gd name="T104" fmla="*/ 88 w 156"/>
                <a:gd name="T105" fmla="*/ 69 h 103"/>
                <a:gd name="T106" fmla="*/ 86 w 156"/>
                <a:gd name="T107" fmla="*/ 74 h 103"/>
                <a:gd name="T108" fmla="*/ 83 w 156"/>
                <a:gd name="T109" fmla="*/ 78 h 103"/>
                <a:gd name="T110" fmla="*/ 81 w 156"/>
                <a:gd name="T111" fmla="*/ 86 h 103"/>
                <a:gd name="T112" fmla="*/ 77 w 156"/>
                <a:gd name="T113" fmla="*/ 91 h 103"/>
                <a:gd name="T114" fmla="*/ 71 w 156"/>
                <a:gd name="T115" fmla="*/ 93 h 103"/>
                <a:gd name="T116" fmla="*/ 64 w 156"/>
                <a:gd name="T117" fmla="*/ 93 h 103"/>
                <a:gd name="T118" fmla="*/ 60 w 156"/>
                <a:gd name="T119" fmla="*/ 95 h 103"/>
                <a:gd name="T120" fmla="*/ 57 w 156"/>
                <a:gd name="T121" fmla="*/ 97 h 103"/>
                <a:gd name="T122" fmla="*/ 53 w 156"/>
                <a:gd name="T123" fmla="*/ 98 h 103"/>
                <a:gd name="T124" fmla="*/ 50 w 156"/>
                <a:gd name="T125" fmla="*/ 10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103">
                  <a:moveTo>
                    <a:pt x="47" y="103"/>
                  </a:moveTo>
                  <a:lnTo>
                    <a:pt x="47" y="103"/>
                  </a:lnTo>
                  <a:lnTo>
                    <a:pt x="45" y="102"/>
                  </a:lnTo>
                  <a:lnTo>
                    <a:pt x="45" y="102"/>
                  </a:lnTo>
                  <a:lnTo>
                    <a:pt x="43" y="102"/>
                  </a:lnTo>
                  <a:lnTo>
                    <a:pt x="43" y="102"/>
                  </a:lnTo>
                  <a:lnTo>
                    <a:pt x="42" y="102"/>
                  </a:lnTo>
                  <a:lnTo>
                    <a:pt x="42" y="102"/>
                  </a:lnTo>
                  <a:lnTo>
                    <a:pt x="42" y="102"/>
                  </a:lnTo>
                  <a:lnTo>
                    <a:pt x="42" y="102"/>
                  </a:lnTo>
                  <a:lnTo>
                    <a:pt x="38" y="100"/>
                  </a:lnTo>
                  <a:lnTo>
                    <a:pt x="38" y="100"/>
                  </a:lnTo>
                  <a:lnTo>
                    <a:pt x="36" y="97"/>
                  </a:lnTo>
                  <a:lnTo>
                    <a:pt x="36" y="97"/>
                  </a:lnTo>
                  <a:lnTo>
                    <a:pt x="36" y="97"/>
                  </a:lnTo>
                  <a:lnTo>
                    <a:pt x="36" y="97"/>
                  </a:lnTo>
                  <a:lnTo>
                    <a:pt x="35" y="95"/>
                  </a:lnTo>
                  <a:lnTo>
                    <a:pt x="35" y="95"/>
                  </a:lnTo>
                  <a:lnTo>
                    <a:pt x="33" y="95"/>
                  </a:lnTo>
                  <a:lnTo>
                    <a:pt x="33" y="95"/>
                  </a:lnTo>
                  <a:lnTo>
                    <a:pt x="31" y="91"/>
                  </a:lnTo>
                  <a:lnTo>
                    <a:pt x="31" y="91"/>
                  </a:lnTo>
                  <a:lnTo>
                    <a:pt x="31" y="90"/>
                  </a:lnTo>
                  <a:lnTo>
                    <a:pt x="31" y="90"/>
                  </a:lnTo>
                  <a:lnTo>
                    <a:pt x="30" y="90"/>
                  </a:lnTo>
                  <a:lnTo>
                    <a:pt x="30" y="90"/>
                  </a:lnTo>
                  <a:lnTo>
                    <a:pt x="30" y="88"/>
                  </a:lnTo>
                  <a:lnTo>
                    <a:pt x="30" y="88"/>
                  </a:lnTo>
                  <a:lnTo>
                    <a:pt x="30" y="88"/>
                  </a:lnTo>
                  <a:lnTo>
                    <a:pt x="30" y="88"/>
                  </a:lnTo>
                  <a:lnTo>
                    <a:pt x="28" y="86"/>
                  </a:lnTo>
                  <a:lnTo>
                    <a:pt x="28" y="86"/>
                  </a:lnTo>
                  <a:lnTo>
                    <a:pt x="26" y="86"/>
                  </a:lnTo>
                  <a:lnTo>
                    <a:pt x="26" y="86"/>
                  </a:lnTo>
                  <a:lnTo>
                    <a:pt x="26" y="86"/>
                  </a:lnTo>
                  <a:lnTo>
                    <a:pt x="26" y="86"/>
                  </a:lnTo>
                  <a:lnTo>
                    <a:pt x="24" y="85"/>
                  </a:lnTo>
                  <a:lnTo>
                    <a:pt x="24" y="85"/>
                  </a:lnTo>
                  <a:lnTo>
                    <a:pt x="19" y="81"/>
                  </a:lnTo>
                  <a:lnTo>
                    <a:pt x="19" y="81"/>
                  </a:lnTo>
                  <a:lnTo>
                    <a:pt x="9" y="78"/>
                  </a:lnTo>
                  <a:lnTo>
                    <a:pt x="9" y="78"/>
                  </a:lnTo>
                  <a:lnTo>
                    <a:pt x="7" y="78"/>
                  </a:lnTo>
                  <a:lnTo>
                    <a:pt x="7" y="78"/>
                  </a:lnTo>
                  <a:lnTo>
                    <a:pt x="4" y="78"/>
                  </a:lnTo>
                  <a:lnTo>
                    <a:pt x="2" y="76"/>
                  </a:lnTo>
                  <a:lnTo>
                    <a:pt x="2" y="76"/>
                  </a:lnTo>
                  <a:lnTo>
                    <a:pt x="0" y="74"/>
                  </a:lnTo>
                  <a:lnTo>
                    <a:pt x="0" y="73"/>
                  </a:lnTo>
                  <a:lnTo>
                    <a:pt x="2" y="69"/>
                  </a:lnTo>
                  <a:lnTo>
                    <a:pt x="2" y="69"/>
                  </a:lnTo>
                  <a:lnTo>
                    <a:pt x="2" y="69"/>
                  </a:lnTo>
                  <a:lnTo>
                    <a:pt x="2" y="69"/>
                  </a:lnTo>
                  <a:lnTo>
                    <a:pt x="4" y="67"/>
                  </a:lnTo>
                  <a:lnTo>
                    <a:pt x="4" y="67"/>
                  </a:lnTo>
                  <a:lnTo>
                    <a:pt x="4" y="66"/>
                  </a:lnTo>
                  <a:lnTo>
                    <a:pt x="4" y="66"/>
                  </a:lnTo>
                  <a:lnTo>
                    <a:pt x="6" y="64"/>
                  </a:lnTo>
                  <a:lnTo>
                    <a:pt x="6" y="64"/>
                  </a:lnTo>
                  <a:lnTo>
                    <a:pt x="6" y="62"/>
                  </a:lnTo>
                  <a:lnTo>
                    <a:pt x="6" y="62"/>
                  </a:lnTo>
                  <a:lnTo>
                    <a:pt x="6" y="62"/>
                  </a:lnTo>
                  <a:lnTo>
                    <a:pt x="6" y="61"/>
                  </a:lnTo>
                  <a:lnTo>
                    <a:pt x="6" y="61"/>
                  </a:lnTo>
                  <a:lnTo>
                    <a:pt x="7" y="59"/>
                  </a:lnTo>
                  <a:lnTo>
                    <a:pt x="9" y="59"/>
                  </a:lnTo>
                  <a:lnTo>
                    <a:pt x="9" y="59"/>
                  </a:lnTo>
                  <a:lnTo>
                    <a:pt x="9" y="59"/>
                  </a:lnTo>
                  <a:lnTo>
                    <a:pt x="9" y="59"/>
                  </a:lnTo>
                  <a:lnTo>
                    <a:pt x="11" y="55"/>
                  </a:lnTo>
                  <a:lnTo>
                    <a:pt x="11" y="55"/>
                  </a:lnTo>
                  <a:lnTo>
                    <a:pt x="11" y="54"/>
                  </a:lnTo>
                  <a:lnTo>
                    <a:pt x="11" y="52"/>
                  </a:lnTo>
                  <a:lnTo>
                    <a:pt x="11" y="52"/>
                  </a:lnTo>
                  <a:lnTo>
                    <a:pt x="12" y="50"/>
                  </a:lnTo>
                  <a:lnTo>
                    <a:pt x="12" y="50"/>
                  </a:lnTo>
                  <a:lnTo>
                    <a:pt x="12" y="50"/>
                  </a:lnTo>
                  <a:lnTo>
                    <a:pt x="14" y="50"/>
                  </a:lnTo>
                  <a:lnTo>
                    <a:pt x="14" y="50"/>
                  </a:lnTo>
                  <a:lnTo>
                    <a:pt x="14" y="50"/>
                  </a:lnTo>
                  <a:lnTo>
                    <a:pt x="14" y="50"/>
                  </a:lnTo>
                  <a:lnTo>
                    <a:pt x="14" y="50"/>
                  </a:lnTo>
                  <a:lnTo>
                    <a:pt x="16" y="50"/>
                  </a:lnTo>
                  <a:lnTo>
                    <a:pt x="16" y="50"/>
                  </a:lnTo>
                  <a:lnTo>
                    <a:pt x="16" y="48"/>
                  </a:lnTo>
                  <a:lnTo>
                    <a:pt x="16" y="48"/>
                  </a:lnTo>
                  <a:lnTo>
                    <a:pt x="16" y="47"/>
                  </a:lnTo>
                  <a:lnTo>
                    <a:pt x="16" y="47"/>
                  </a:lnTo>
                  <a:lnTo>
                    <a:pt x="16" y="45"/>
                  </a:lnTo>
                  <a:lnTo>
                    <a:pt x="16" y="45"/>
                  </a:lnTo>
                  <a:lnTo>
                    <a:pt x="16" y="42"/>
                  </a:lnTo>
                  <a:lnTo>
                    <a:pt x="18" y="42"/>
                  </a:lnTo>
                  <a:lnTo>
                    <a:pt x="18" y="42"/>
                  </a:lnTo>
                  <a:lnTo>
                    <a:pt x="21" y="35"/>
                  </a:lnTo>
                  <a:lnTo>
                    <a:pt x="21" y="35"/>
                  </a:lnTo>
                  <a:lnTo>
                    <a:pt x="26" y="30"/>
                  </a:lnTo>
                  <a:lnTo>
                    <a:pt x="26" y="30"/>
                  </a:lnTo>
                  <a:lnTo>
                    <a:pt x="28" y="28"/>
                  </a:lnTo>
                  <a:lnTo>
                    <a:pt x="28" y="28"/>
                  </a:lnTo>
                  <a:lnTo>
                    <a:pt x="30" y="26"/>
                  </a:lnTo>
                  <a:lnTo>
                    <a:pt x="30" y="26"/>
                  </a:lnTo>
                  <a:lnTo>
                    <a:pt x="28" y="24"/>
                  </a:lnTo>
                  <a:lnTo>
                    <a:pt x="28" y="24"/>
                  </a:lnTo>
                  <a:lnTo>
                    <a:pt x="26" y="24"/>
                  </a:lnTo>
                  <a:lnTo>
                    <a:pt x="26" y="24"/>
                  </a:lnTo>
                  <a:lnTo>
                    <a:pt x="24" y="23"/>
                  </a:lnTo>
                  <a:lnTo>
                    <a:pt x="21" y="21"/>
                  </a:lnTo>
                  <a:lnTo>
                    <a:pt x="21" y="21"/>
                  </a:lnTo>
                  <a:lnTo>
                    <a:pt x="19" y="16"/>
                  </a:lnTo>
                  <a:lnTo>
                    <a:pt x="19" y="16"/>
                  </a:lnTo>
                  <a:lnTo>
                    <a:pt x="19" y="16"/>
                  </a:lnTo>
                  <a:lnTo>
                    <a:pt x="18" y="11"/>
                  </a:lnTo>
                  <a:lnTo>
                    <a:pt x="18" y="11"/>
                  </a:lnTo>
                  <a:lnTo>
                    <a:pt x="18" y="7"/>
                  </a:lnTo>
                  <a:lnTo>
                    <a:pt x="19" y="7"/>
                  </a:lnTo>
                  <a:lnTo>
                    <a:pt x="19" y="7"/>
                  </a:lnTo>
                  <a:lnTo>
                    <a:pt x="23" y="6"/>
                  </a:lnTo>
                  <a:lnTo>
                    <a:pt x="23" y="6"/>
                  </a:lnTo>
                  <a:lnTo>
                    <a:pt x="26" y="6"/>
                  </a:lnTo>
                  <a:lnTo>
                    <a:pt x="26" y="6"/>
                  </a:lnTo>
                  <a:lnTo>
                    <a:pt x="35" y="6"/>
                  </a:lnTo>
                  <a:lnTo>
                    <a:pt x="35" y="6"/>
                  </a:lnTo>
                  <a:lnTo>
                    <a:pt x="38" y="4"/>
                  </a:lnTo>
                  <a:lnTo>
                    <a:pt x="40" y="4"/>
                  </a:lnTo>
                  <a:lnTo>
                    <a:pt x="40" y="4"/>
                  </a:lnTo>
                  <a:lnTo>
                    <a:pt x="45" y="2"/>
                  </a:lnTo>
                  <a:lnTo>
                    <a:pt x="45" y="2"/>
                  </a:lnTo>
                  <a:lnTo>
                    <a:pt x="48" y="2"/>
                  </a:lnTo>
                  <a:lnTo>
                    <a:pt x="48" y="2"/>
                  </a:lnTo>
                  <a:lnTo>
                    <a:pt x="50" y="2"/>
                  </a:lnTo>
                  <a:lnTo>
                    <a:pt x="50" y="2"/>
                  </a:lnTo>
                  <a:lnTo>
                    <a:pt x="53" y="2"/>
                  </a:lnTo>
                  <a:lnTo>
                    <a:pt x="53" y="2"/>
                  </a:lnTo>
                  <a:lnTo>
                    <a:pt x="59" y="0"/>
                  </a:lnTo>
                  <a:lnTo>
                    <a:pt x="59" y="0"/>
                  </a:lnTo>
                  <a:lnTo>
                    <a:pt x="62" y="0"/>
                  </a:lnTo>
                  <a:lnTo>
                    <a:pt x="62" y="0"/>
                  </a:lnTo>
                  <a:lnTo>
                    <a:pt x="67" y="0"/>
                  </a:lnTo>
                  <a:lnTo>
                    <a:pt x="74" y="2"/>
                  </a:lnTo>
                  <a:lnTo>
                    <a:pt x="74" y="4"/>
                  </a:lnTo>
                  <a:lnTo>
                    <a:pt x="74" y="4"/>
                  </a:lnTo>
                  <a:lnTo>
                    <a:pt x="77" y="6"/>
                  </a:lnTo>
                  <a:lnTo>
                    <a:pt x="77" y="6"/>
                  </a:lnTo>
                  <a:lnTo>
                    <a:pt x="83" y="7"/>
                  </a:lnTo>
                  <a:lnTo>
                    <a:pt x="83" y="7"/>
                  </a:lnTo>
                  <a:lnTo>
                    <a:pt x="84" y="7"/>
                  </a:lnTo>
                  <a:lnTo>
                    <a:pt x="84" y="7"/>
                  </a:lnTo>
                  <a:lnTo>
                    <a:pt x="88" y="9"/>
                  </a:lnTo>
                  <a:lnTo>
                    <a:pt x="91" y="11"/>
                  </a:lnTo>
                  <a:lnTo>
                    <a:pt x="91" y="11"/>
                  </a:lnTo>
                  <a:lnTo>
                    <a:pt x="93" y="14"/>
                  </a:lnTo>
                  <a:lnTo>
                    <a:pt x="93" y="14"/>
                  </a:lnTo>
                  <a:lnTo>
                    <a:pt x="95" y="12"/>
                  </a:lnTo>
                  <a:lnTo>
                    <a:pt x="95" y="12"/>
                  </a:lnTo>
                  <a:lnTo>
                    <a:pt x="95" y="12"/>
                  </a:lnTo>
                  <a:lnTo>
                    <a:pt x="96" y="11"/>
                  </a:lnTo>
                  <a:lnTo>
                    <a:pt x="96" y="11"/>
                  </a:lnTo>
                  <a:lnTo>
                    <a:pt x="98" y="11"/>
                  </a:lnTo>
                  <a:lnTo>
                    <a:pt x="98" y="11"/>
                  </a:lnTo>
                  <a:lnTo>
                    <a:pt x="100" y="12"/>
                  </a:lnTo>
                  <a:lnTo>
                    <a:pt x="103" y="14"/>
                  </a:lnTo>
                  <a:lnTo>
                    <a:pt x="103" y="14"/>
                  </a:lnTo>
                  <a:lnTo>
                    <a:pt x="103" y="16"/>
                  </a:lnTo>
                  <a:lnTo>
                    <a:pt x="103" y="16"/>
                  </a:lnTo>
                  <a:lnTo>
                    <a:pt x="101" y="16"/>
                  </a:lnTo>
                  <a:lnTo>
                    <a:pt x="101" y="16"/>
                  </a:lnTo>
                  <a:lnTo>
                    <a:pt x="103" y="16"/>
                  </a:lnTo>
                  <a:lnTo>
                    <a:pt x="103" y="16"/>
                  </a:lnTo>
                  <a:lnTo>
                    <a:pt x="105" y="16"/>
                  </a:lnTo>
                  <a:lnTo>
                    <a:pt x="105" y="16"/>
                  </a:lnTo>
                  <a:lnTo>
                    <a:pt x="107" y="16"/>
                  </a:lnTo>
                  <a:lnTo>
                    <a:pt x="107" y="16"/>
                  </a:lnTo>
                  <a:lnTo>
                    <a:pt x="108" y="16"/>
                  </a:lnTo>
                  <a:lnTo>
                    <a:pt x="108" y="16"/>
                  </a:lnTo>
                  <a:lnTo>
                    <a:pt x="108" y="14"/>
                  </a:lnTo>
                  <a:lnTo>
                    <a:pt x="108" y="14"/>
                  </a:lnTo>
                  <a:lnTo>
                    <a:pt x="108" y="12"/>
                  </a:lnTo>
                  <a:lnTo>
                    <a:pt x="108" y="12"/>
                  </a:lnTo>
                  <a:lnTo>
                    <a:pt x="110" y="9"/>
                  </a:lnTo>
                  <a:lnTo>
                    <a:pt x="112" y="9"/>
                  </a:lnTo>
                  <a:lnTo>
                    <a:pt x="113" y="9"/>
                  </a:lnTo>
                  <a:lnTo>
                    <a:pt x="113" y="9"/>
                  </a:lnTo>
                  <a:lnTo>
                    <a:pt x="117" y="9"/>
                  </a:lnTo>
                  <a:lnTo>
                    <a:pt x="117" y="9"/>
                  </a:lnTo>
                  <a:lnTo>
                    <a:pt x="120" y="9"/>
                  </a:lnTo>
                  <a:lnTo>
                    <a:pt x="120" y="9"/>
                  </a:lnTo>
                  <a:lnTo>
                    <a:pt x="124" y="9"/>
                  </a:lnTo>
                  <a:lnTo>
                    <a:pt x="124" y="9"/>
                  </a:lnTo>
                  <a:lnTo>
                    <a:pt x="124" y="9"/>
                  </a:lnTo>
                  <a:lnTo>
                    <a:pt x="127" y="9"/>
                  </a:lnTo>
                  <a:lnTo>
                    <a:pt x="127" y="9"/>
                  </a:lnTo>
                  <a:lnTo>
                    <a:pt x="132" y="11"/>
                  </a:lnTo>
                  <a:lnTo>
                    <a:pt x="132" y="11"/>
                  </a:lnTo>
                  <a:lnTo>
                    <a:pt x="132" y="11"/>
                  </a:lnTo>
                  <a:lnTo>
                    <a:pt x="141" y="16"/>
                  </a:lnTo>
                  <a:lnTo>
                    <a:pt x="141" y="16"/>
                  </a:lnTo>
                  <a:lnTo>
                    <a:pt x="148" y="21"/>
                  </a:lnTo>
                  <a:lnTo>
                    <a:pt x="148" y="21"/>
                  </a:lnTo>
                  <a:lnTo>
                    <a:pt x="149" y="24"/>
                  </a:lnTo>
                  <a:lnTo>
                    <a:pt x="149" y="24"/>
                  </a:lnTo>
                  <a:lnTo>
                    <a:pt x="154" y="28"/>
                  </a:lnTo>
                  <a:lnTo>
                    <a:pt x="154" y="28"/>
                  </a:lnTo>
                  <a:lnTo>
                    <a:pt x="154" y="28"/>
                  </a:lnTo>
                  <a:lnTo>
                    <a:pt x="154" y="28"/>
                  </a:lnTo>
                  <a:lnTo>
                    <a:pt x="156" y="30"/>
                  </a:lnTo>
                  <a:lnTo>
                    <a:pt x="156" y="30"/>
                  </a:lnTo>
                  <a:lnTo>
                    <a:pt x="156" y="31"/>
                  </a:lnTo>
                  <a:lnTo>
                    <a:pt x="156" y="31"/>
                  </a:lnTo>
                  <a:lnTo>
                    <a:pt x="156" y="35"/>
                  </a:lnTo>
                  <a:lnTo>
                    <a:pt x="156" y="35"/>
                  </a:lnTo>
                  <a:lnTo>
                    <a:pt x="154" y="36"/>
                  </a:lnTo>
                  <a:lnTo>
                    <a:pt x="154" y="36"/>
                  </a:lnTo>
                  <a:lnTo>
                    <a:pt x="148" y="38"/>
                  </a:lnTo>
                  <a:lnTo>
                    <a:pt x="146" y="40"/>
                  </a:lnTo>
                  <a:lnTo>
                    <a:pt x="146" y="40"/>
                  </a:lnTo>
                  <a:lnTo>
                    <a:pt x="141" y="40"/>
                  </a:lnTo>
                  <a:lnTo>
                    <a:pt x="141" y="40"/>
                  </a:lnTo>
                  <a:lnTo>
                    <a:pt x="139" y="40"/>
                  </a:lnTo>
                  <a:lnTo>
                    <a:pt x="139" y="40"/>
                  </a:lnTo>
                  <a:lnTo>
                    <a:pt x="139" y="42"/>
                  </a:lnTo>
                  <a:lnTo>
                    <a:pt x="137" y="42"/>
                  </a:lnTo>
                  <a:lnTo>
                    <a:pt x="137" y="42"/>
                  </a:lnTo>
                  <a:lnTo>
                    <a:pt x="136" y="43"/>
                  </a:lnTo>
                  <a:lnTo>
                    <a:pt x="136" y="43"/>
                  </a:lnTo>
                  <a:lnTo>
                    <a:pt x="134" y="43"/>
                  </a:lnTo>
                  <a:lnTo>
                    <a:pt x="134" y="43"/>
                  </a:lnTo>
                  <a:lnTo>
                    <a:pt x="132" y="45"/>
                  </a:lnTo>
                  <a:lnTo>
                    <a:pt x="132" y="45"/>
                  </a:lnTo>
                  <a:lnTo>
                    <a:pt x="130" y="45"/>
                  </a:lnTo>
                  <a:lnTo>
                    <a:pt x="130" y="45"/>
                  </a:lnTo>
                  <a:lnTo>
                    <a:pt x="127" y="47"/>
                  </a:lnTo>
                  <a:lnTo>
                    <a:pt x="127" y="48"/>
                  </a:lnTo>
                  <a:lnTo>
                    <a:pt x="127" y="48"/>
                  </a:lnTo>
                  <a:lnTo>
                    <a:pt x="120" y="50"/>
                  </a:lnTo>
                  <a:lnTo>
                    <a:pt x="120" y="50"/>
                  </a:lnTo>
                  <a:lnTo>
                    <a:pt x="120" y="52"/>
                  </a:lnTo>
                  <a:lnTo>
                    <a:pt x="120" y="52"/>
                  </a:lnTo>
                  <a:lnTo>
                    <a:pt x="118" y="52"/>
                  </a:lnTo>
                  <a:lnTo>
                    <a:pt x="118" y="52"/>
                  </a:lnTo>
                  <a:lnTo>
                    <a:pt x="117" y="52"/>
                  </a:lnTo>
                  <a:lnTo>
                    <a:pt x="117" y="52"/>
                  </a:lnTo>
                  <a:lnTo>
                    <a:pt x="115" y="54"/>
                  </a:lnTo>
                  <a:lnTo>
                    <a:pt x="115" y="54"/>
                  </a:lnTo>
                  <a:lnTo>
                    <a:pt x="112" y="55"/>
                  </a:lnTo>
                  <a:lnTo>
                    <a:pt x="112" y="55"/>
                  </a:lnTo>
                  <a:lnTo>
                    <a:pt x="108" y="55"/>
                  </a:lnTo>
                  <a:lnTo>
                    <a:pt x="108" y="55"/>
                  </a:lnTo>
                  <a:lnTo>
                    <a:pt x="107" y="57"/>
                  </a:lnTo>
                  <a:lnTo>
                    <a:pt x="107" y="57"/>
                  </a:lnTo>
                  <a:lnTo>
                    <a:pt x="103" y="59"/>
                  </a:lnTo>
                  <a:lnTo>
                    <a:pt x="103" y="59"/>
                  </a:lnTo>
                  <a:lnTo>
                    <a:pt x="103" y="59"/>
                  </a:lnTo>
                  <a:lnTo>
                    <a:pt x="101" y="59"/>
                  </a:lnTo>
                  <a:lnTo>
                    <a:pt x="101" y="59"/>
                  </a:lnTo>
                  <a:lnTo>
                    <a:pt x="100" y="61"/>
                  </a:lnTo>
                  <a:lnTo>
                    <a:pt x="100" y="61"/>
                  </a:lnTo>
                  <a:lnTo>
                    <a:pt x="100" y="62"/>
                  </a:lnTo>
                  <a:lnTo>
                    <a:pt x="100" y="62"/>
                  </a:lnTo>
                  <a:lnTo>
                    <a:pt x="100" y="66"/>
                  </a:lnTo>
                  <a:lnTo>
                    <a:pt x="96" y="67"/>
                  </a:lnTo>
                  <a:lnTo>
                    <a:pt x="93" y="69"/>
                  </a:lnTo>
                  <a:lnTo>
                    <a:pt x="91" y="69"/>
                  </a:lnTo>
                  <a:lnTo>
                    <a:pt x="91" y="69"/>
                  </a:lnTo>
                  <a:lnTo>
                    <a:pt x="88" y="69"/>
                  </a:lnTo>
                  <a:lnTo>
                    <a:pt x="88" y="69"/>
                  </a:lnTo>
                  <a:lnTo>
                    <a:pt x="88" y="71"/>
                  </a:lnTo>
                  <a:lnTo>
                    <a:pt x="88" y="71"/>
                  </a:lnTo>
                  <a:lnTo>
                    <a:pt x="88" y="73"/>
                  </a:lnTo>
                  <a:lnTo>
                    <a:pt x="88" y="73"/>
                  </a:lnTo>
                  <a:lnTo>
                    <a:pt x="86" y="74"/>
                  </a:lnTo>
                  <a:lnTo>
                    <a:pt x="84" y="76"/>
                  </a:lnTo>
                  <a:lnTo>
                    <a:pt x="83" y="78"/>
                  </a:lnTo>
                  <a:lnTo>
                    <a:pt x="83" y="78"/>
                  </a:lnTo>
                  <a:lnTo>
                    <a:pt x="83" y="78"/>
                  </a:lnTo>
                  <a:lnTo>
                    <a:pt x="83" y="78"/>
                  </a:lnTo>
                  <a:lnTo>
                    <a:pt x="83" y="79"/>
                  </a:lnTo>
                  <a:lnTo>
                    <a:pt x="83" y="79"/>
                  </a:lnTo>
                  <a:lnTo>
                    <a:pt x="81" y="83"/>
                  </a:lnTo>
                  <a:lnTo>
                    <a:pt x="81" y="83"/>
                  </a:lnTo>
                  <a:lnTo>
                    <a:pt x="81" y="86"/>
                  </a:lnTo>
                  <a:lnTo>
                    <a:pt x="81" y="86"/>
                  </a:lnTo>
                  <a:lnTo>
                    <a:pt x="79" y="90"/>
                  </a:lnTo>
                  <a:lnTo>
                    <a:pt x="77" y="91"/>
                  </a:lnTo>
                  <a:lnTo>
                    <a:pt x="77" y="91"/>
                  </a:lnTo>
                  <a:lnTo>
                    <a:pt x="77" y="91"/>
                  </a:lnTo>
                  <a:lnTo>
                    <a:pt x="76" y="91"/>
                  </a:lnTo>
                  <a:lnTo>
                    <a:pt x="76" y="91"/>
                  </a:lnTo>
                  <a:lnTo>
                    <a:pt x="74" y="93"/>
                  </a:lnTo>
                  <a:lnTo>
                    <a:pt x="74" y="93"/>
                  </a:lnTo>
                  <a:lnTo>
                    <a:pt x="71" y="93"/>
                  </a:lnTo>
                  <a:lnTo>
                    <a:pt x="69" y="93"/>
                  </a:lnTo>
                  <a:lnTo>
                    <a:pt x="65" y="93"/>
                  </a:lnTo>
                  <a:lnTo>
                    <a:pt x="65" y="93"/>
                  </a:lnTo>
                  <a:lnTo>
                    <a:pt x="64" y="93"/>
                  </a:lnTo>
                  <a:lnTo>
                    <a:pt x="64" y="93"/>
                  </a:lnTo>
                  <a:lnTo>
                    <a:pt x="64" y="93"/>
                  </a:lnTo>
                  <a:lnTo>
                    <a:pt x="64" y="93"/>
                  </a:lnTo>
                  <a:lnTo>
                    <a:pt x="62" y="93"/>
                  </a:lnTo>
                  <a:lnTo>
                    <a:pt x="62" y="93"/>
                  </a:lnTo>
                  <a:lnTo>
                    <a:pt x="60" y="95"/>
                  </a:lnTo>
                  <a:lnTo>
                    <a:pt x="60" y="95"/>
                  </a:lnTo>
                  <a:lnTo>
                    <a:pt x="59" y="97"/>
                  </a:lnTo>
                  <a:lnTo>
                    <a:pt x="59" y="97"/>
                  </a:lnTo>
                  <a:lnTo>
                    <a:pt x="57" y="97"/>
                  </a:lnTo>
                  <a:lnTo>
                    <a:pt x="57" y="97"/>
                  </a:lnTo>
                  <a:lnTo>
                    <a:pt x="57" y="98"/>
                  </a:lnTo>
                  <a:lnTo>
                    <a:pt x="57" y="98"/>
                  </a:lnTo>
                  <a:lnTo>
                    <a:pt x="55" y="98"/>
                  </a:lnTo>
                  <a:lnTo>
                    <a:pt x="53" y="98"/>
                  </a:lnTo>
                  <a:lnTo>
                    <a:pt x="53" y="98"/>
                  </a:lnTo>
                  <a:lnTo>
                    <a:pt x="52" y="100"/>
                  </a:lnTo>
                  <a:lnTo>
                    <a:pt x="52" y="100"/>
                  </a:lnTo>
                  <a:lnTo>
                    <a:pt x="52" y="100"/>
                  </a:lnTo>
                  <a:lnTo>
                    <a:pt x="50" y="100"/>
                  </a:lnTo>
                  <a:lnTo>
                    <a:pt x="50" y="100"/>
                  </a:lnTo>
                  <a:lnTo>
                    <a:pt x="48" y="102"/>
                  </a:lnTo>
                  <a:lnTo>
                    <a:pt x="48" y="102"/>
                  </a:lnTo>
                  <a:lnTo>
                    <a:pt x="47" y="103"/>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78" name="Freeform 663"/>
            <p:cNvSpPr>
              <a:spLocks/>
            </p:cNvSpPr>
            <p:nvPr/>
          </p:nvSpPr>
          <p:spPr bwMode="auto">
            <a:xfrm>
              <a:off x="1682750" y="1845010"/>
              <a:ext cx="247650" cy="163512"/>
            </a:xfrm>
            <a:custGeom>
              <a:avLst/>
              <a:gdLst>
                <a:gd name="T0" fmla="*/ 43 w 156"/>
                <a:gd name="T1" fmla="*/ 102 h 103"/>
                <a:gd name="T2" fmla="*/ 42 w 156"/>
                <a:gd name="T3" fmla="*/ 102 h 103"/>
                <a:gd name="T4" fmla="*/ 36 w 156"/>
                <a:gd name="T5" fmla="*/ 97 h 103"/>
                <a:gd name="T6" fmla="*/ 33 w 156"/>
                <a:gd name="T7" fmla="*/ 95 h 103"/>
                <a:gd name="T8" fmla="*/ 30 w 156"/>
                <a:gd name="T9" fmla="*/ 90 h 103"/>
                <a:gd name="T10" fmla="*/ 30 w 156"/>
                <a:gd name="T11" fmla="*/ 88 h 103"/>
                <a:gd name="T12" fmla="*/ 26 w 156"/>
                <a:gd name="T13" fmla="*/ 86 h 103"/>
                <a:gd name="T14" fmla="*/ 19 w 156"/>
                <a:gd name="T15" fmla="*/ 81 h 103"/>
                <a:gd name="T16" fmla="*/ 4 w 156"/>
                <a:gd name="T17" fmla="*/ 78 h 103"/>
                <a:gd name="T18" fmla="*/ 2 w 156"/>
                <a:gd name="T19" fmla="*/ 69 h 103"/>
                <a:gd name="T20" fmla="*/ 4 w 156"/>
                <a:gd name="T21" fmla="*/ 67 h 103"/>
                <a:gd name="T22" fmla="*/ 6 w 156"/>
                <a:gd name="T23" fmla="*/ 62 h 103"/>
                <a:gd name="T24" fmla="*/ 7 w 156"/>
                <a:gd name="T25" fmla="*/ 59 h 103"/>
                <a:gd name="T26" fmla="*/ 11 w 156"/>
                <a:gd name="T27" fmla="*/ 55 h 103"/>
                <a:gd name="T28" fmla="*/ 12 w 156"/>
                <a:gd name="T29" fmla="*/ 50 h 103"/>
                <a:gd name="T30" fmla="*/ 14 w 156"/>
                <a:gd name="T31" fmla="*/ 50 h 103"/>
                <a:gd name="T32" fmla="*/ 16 w 156"/>
                <a:gd name="T33" fmla="*/ 48 h 103"/>
                <a:gd name="T34" fmla="*/ 16 w 156"/>
                <a:gd name="T35" fmla="*/ 45 h 103"/>
                <a:gd name="T36" fmla="*/ 21 w 156"/>
                <a:gd name="T37" fmla="*/ 35 h 103"/>
                <a:gd name="T38" fmla="*/ 30 w 156"/>
                <a:gd name="T39" fmla="*/ 26 h 103"/>
                <a:gd name="T40" fmla="*/ 26 w 156"/>
                <a:gd name="T41" fmla="*/ 24 h 103"/>
                <a:gd name="T42" fmla="*/ 19 w 156"/>
                <a:gd name="T43" fmla="*/ 16 h 103"/>
                <a:gd name="T44" fmla="*/ 19 w 156"/>
                <a:gd name="T45" fmla="*/ 7 h 103"/>
                <a:gd name="T46" fmla="*/ 26 w 156"/>
                <a:gd name="T47" fmla="*/ 6 h 103"/>
                <a:gd name="T48" fmla="*/ 40 w 156"/>
                <a:gd name="T49" fmla="*/ 4 h 103"/>
                <a:gd name="T50" fmla="*/ 50 w 156"/>
                <a:gd name="T51" fmla="*/ 2 h 103"/>
                <a:gd name="T52" fmla="*/ 59 w 156"/>
                <a:gd name="T53" fmla="*/ 0 h 103"/>
                <a:gd name="T54" fmla="*/ 74 w 156"/>
                <a:gd name="T55" fmla="*/ 4 h 103"/>
                <a:gd name="T56" fmla="*/ 83 w 156"/>
                <a:gd name="T57" fmla="*/ 7 h 103"/>
                <a:gd name="T58" fmla="*/ 91 w 156"/>
                <a:gd name="T59" fmla="*/ 11 h 103"/>
                <a:gd name="T60" fmla="*/ 95 w 156"/>
                <a:gd name="T61" fmla="*/ 12 h 103"/>
                <a:gd name="T62" fmla="*/ 100 w 156"/>
                <a:gd name="T63" fmla="*/ 12 h 103"/>
                <a:gd name="T64" fmla="*/ 101 w 156"/>
                <a:gd name="T65" fmla="*/ 16 h 103"/>
                <a:gd name="T66" fmla="*/ 105 w 156"/>
                <a:gd name="T67" fmla="*/ 16 h 103"/>
                <a:gd name="T68" fmla="*/ 108 w 156"/>
                <a:gd name="T69" fmla="*/ 14 h 103"/>
                <a:gd name="T70" fmla="*/ 112 w 156"/>
                <a:gd name="T71" fmla="*/ 9 h 103"/>
                <a:gd name="T72" fmla="*/ 120 w 156"/>
                <a:gd name="T73" fmla="*/ 9 h 103"/>
                <a:gd name="T74" fmla="*/ 127 w 156"/>
                <a:gd name="T75" fmla="*/ 9 h 103"/>
                <a:gd name="T76" fmla="*/ 141 w 156"/>
                <a:gd name="T77" fmla="*/ 16 h 103"/>
                <a:gd name="T78" fmla="*/ 149 w 156"/>
                <a:gd name="T79" fmla="*/ 24 h 103"/>
                <a:gd name="T80" fmla="*/ 156 w 156"/>
                <a:gd name="T81" fmla="*/ 30 h 103"/>
                <a:gd name="T82" fmla="*/ 156 w 156"/>
                <a:gd name="T83" fmla="*/ 35 h 103"/>
                <a:gd name="T84" fmla="*/ 146 w 156"/>
                <a:gd name="T85" fmla="*/ 40 h 103"/>
                <a:gd name="T86" fmla="*/ 139 w 156"/>
                <a:gd name="T87" fmla="*/ 42 h 103"/>
                <a:gd name="T88" fmla="*/ 134 w 156"/>
                <a:gd name="T89" fmla="*/ 43 h 103"/>
                <a:gd name="T90" fmla="*/ 130 w 156"/>
                <a:gd name="T91" fmla="*/ 45 h 103"/>
                <a:gd name="T92" fmla="*/ 120 w 156"/>
                <a:gd name="T93" fmla="*/ 50 h 103"/>
                <a:gd name="T94" fmla="*/ 117 w 156"/>
                <a:gd name="T95" fmla="*/ 52 h 103"/>
                <a:gd name="T96" fmla="*/ 112 w 156"/>
                <a:gd name="T97" fmla="*/ 55 h 103"/>
                <a:gd name="T98" fmla="*/ 103 w 156"/>
                <a:gd name="T99" fmla="*/ 59 h 103"/>
                <a:gd name="T100" fmla="*/ 100 w 156"/>
                <a:gd name="T101" fmla="*/ 61 h 103"/>
                <a:gd name="T102" fmla="*/ 96 w 156"/>
                <a:gd name="T103" fmla="*/ 67 h 103"/>
                <a:gd name="T104" fmla="*/ 88 w 156"/>
                <a:gd name="T105" fmla="*/ 69 h 103"/>
                <a:gd name="T106" fmla="*/ 86 w 156"/>
                <a:gd name="T107" fmla="*/ 74 h 103"/>
                <a:gd name="T108" fmla="*/ 83 w 156"/>
                <a:gd name="T109" fmla="*/ 78 h 103"/>
                <a:gd name="T110" fmla="*/ 81 w 156"/>
                <a:gd name="T111" fmla="*/ 86 h 103"/>
                <a:gd name="T112" fmla="*/ 77 w 156"/>
                <a:gd name="T113" fmla="*/ 91 h 103"/>
                <a:gd name="T114" fmla="*/ 71 w 156"/>
                <a:gd name="T115" fmla="*/ 93 h 103"/>
                <a:gd name="T116" fmla="*/ 64 w 156"/>
                <a:gd name="T117" fmla="*/ 93 h 103"/>
                <a:gd name="T118" fmla="*/ 60 w 156"/>
                <a:gd name="T119" fmla="*/ 95 h 103"/>
                <a:gd name="T120" fmla="*/ 57 w 156"/>
                <a:gd name="T121" fmla="*/ 97 h 103"/>
                <a:gd name="T122" fmla="*/ 53 w 156"/>
                <a:gd name="T123" fmla="*/ 98 h 103"/>
                <a:gd name="T124" fmla="*/ 50 w 156"/>
                <a:gd name="T125" fmla="*/ 10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103">
                  <a:moveTo>
                    <a:pt x="47" y="103"/>
                  </a:moveTo>
                  <a:lnTo>
                    <a:pt x="47" y="103"/>
                  </a:lnTo>
                  <a:lnTo>
                    <a:pt x="45" y="102"/>
                  </a:lnTo>
                  <a:lnTo>
                    <a:pt x="45" y="102"/>
                  </a:lnTo>
                  <a:lnTo>
                    <a:pt x="43" y="102"/>
                  </a:lnTo>
                  <a:lnTo>
                    <a:pt x="43" y="102"/>
                  </a:lnTo>
                  <a:lnTo>
                    <a:pt x="42" y="102"/>
                  </a:lnTo>
                  <a:lnTo>
                    <a:pt x="42" y="102"/>
                  </a:lnTo>
                  <a:lnTo>
                    <a:pt x="42" y="102"/>
                  </a:lnTo>
                  <a:lnTo>
                    <a:pt x="42" y="102"/>
                  </a:lnTo>
                  <a:lnTo>
                    <a:pt x="38" y="100"/>
                  </a:lnTo>
                  <a:lnTo>
                    <a:pt x="38" y="100"/>
                  </a:lnTo>
                  <a:lnTo>
                    <a:pt x="36" y="97"/>
                  </a:lnTo>
                  <a:lnTo>
                    <a:pt x="36" y="97"/>
                  </a:lnTo>
                  <a:lnTo>
                    <a:pt x="36" y="97"/>
                  </a:lnTo>
                  <a:lnTo>
                    <a:pt x="36" y="97"/>
                  </a:lnTo>
                  <a:lnTo>
                    <a:pt x="35" y="95"/>
                  </a:lnTo>
                  <a:lnTo>
                    <a:pt x="35" y="95"/>
                  </a:lnTo>
                  <a:lnTo>
                    <a:pt x="33" y="95"/>
                  </a:lnTo>
                  <a:lnTo>
                    <a:pt x="33" y="95"/>
                  </a:lnTo>
                  <a:lnTo>
                    <a:pt x="31" y="91"/>
                  </a:lnTo>
                  <a:lnTo>
                    <a:pt x="31" y="91"/>
                  </a:lnTo>
                  <a:lnTo>
                    <a:pt x="31" y="90"/>
                  </a:lnTo>
                  <a:lnTo>
                    <a:pt x="31" y="90"/>
                  </a:lnTo>
                  <a:lnTo>
                    <a:pt x="30" y="90"/>
                  </a:lnTo>
                  <a:lnTo>
                    <a:pt x="30" y="90"/>
                  </a:lnTo>
                  <a:lnTo>
                    <a:pt x="30" y="88"/>
                  </a:lnTo>
                  <a:lnTo>
                    <a:pt x="30" y="88"/>
                  </a:lnTo>
                  <a:lnTo>
                    <a:pt x="30" y="88"/>
                  </a:lnTo>
                  <a:lnTo>
                    <a:pt x="30" y="88"/>
                  </a:lnTo>
                  <a:lnTo>
                    <a:pt x="28" y="86"/>
                  </a:lnTo>
                  <a:lnTo>
                    <a:pt x="28" y="86"/>
                  </a:lnTo>
                  <a:lnTo>
                    <a:pt x="26" y="86"/>
                  </a:lnTo>
                  <a:lnTo>
                    <a:pt x="26" y="86"/>
                  </a:lnTo>
                  <a:lnTo>
                    <a:pt x="26" y="86"/>
                  </a:lnTo>
                  <a:lnTo>
                    <a:pt x="26" y="86"/>
                  </a:lnTo>
                  <a:lnTo>
                    <a:pt x="24" y="85"/>
                  </a:lnTo>
                  <a:lnTo>
                    <a:pt x="24" y="85"/>
                  </a:lnTo>
                  <a:lnTo>
                    <a:pt x="19" y="81"/>
                  </a:lnTo>
                  <a:lnTo>
                    <a:pt x="19" y="81"/>
                  </a:lnTo>
                  <a:lnTo>
                    <a:pt x="9" y="78"/>
                  </a:lnTo>
                  <a:lnTo>
                    <a:pt x="9" y="78"/>
                  </a:lnTo>
                  <a:lnTo>
                    <a:pt x="7" y="78"/>
                  </a:lnTo>
                  <a:lnTo>
                    <a:pt x="7" y="78"/>
                  </a:lnTo>
                  <a:lnTo>
                    <a:pt x="4" y="78"/>
                  </a:lnTo>
                  <a:lnTo>
                    <a:pt x="2" y="76"/>
                  </a:lnTo>
                  <a:lnTo>
                    <a:pt x="2" y="76"/>
                  </a:lnTo>
                  <a:lnTo>
                    <a:pt x="0" y="74"/>
                  </a:lnTo>
                  <a:lnTo>
                    <a:pt x="0" y="73"/>
                  </a:lnTo>
                  <a:lnTo>
                    <a:pt x="2" y="69"/>
                  </a:lnTo>
                  <a:lnTo>
                    <a:pt x="2" y="69"/>
                  </a:lnTo>
                  <a:lnTo>
                    <a:pt x="2" y="69"/>
                  </a:lnTo>
                  <a:lnTo>
                    <a:pt x="2" y="69"/>
                  </a:lnTo>
                  <a:lnTo>
                    <a:pt x="4" y="67"/>
                  </a:lnTo>
                  <a:lnTo>
                    <a:pt x="4" y="67"/>
                  </a:lnTo>
                  <a:lnTo>
                    <a:pt x="4" y="66"/>
                  </a:lnTo>
                  <a:lnTo>
                    <a:pt x="4" y="66"/>
                  </a:lnTo>
                  <a:lnTo>
                    <a:pt x="6" y="64"/>
                  </a:lnTo>
                  <a:lnTo>
                    <a:pt x="6" y="64"/>
                  </a:lnTo>
                  <a:lnTo>
                    <a:pt x="6" y="62"/>
                  </a:lnTo>
                  <a:lnTo>
                    <a:pt x="6" y="62"/>
                  </a:lnTo>
                  <a:lnTo>
                    <a:pt x="6" y="62"/>
                  </a:lnTo>
                  <a:lnTo>
                    <a:pt x="6" y="61"/>
                  </a:lnTo>
                  <a:lnTo>
                    <a:pt x="6" y="61"/>
                  </a:lnTo>
                  <a:lnTo>
                    <a:pt x="7" y="59"/>
                  </a:lnTo>
                  <a:lnTo>
                    <a:pt x="9" y="59"/>
                  </a:lnTo>
                  <a:lnTo>
                    <a:pt x="9" y="59"/>
                  </a:lnTo>
                  <a:lnTo>
                    <a:pt x="9" y="59"/>
                  </a:lnTo>
                  <a:lnTo>
                    <a:pt x="9" y="59"/>
                  </a:lnTo>
                  <a:lnTo>
                    <a:pt x="11" y="55"/>
                  </a:lnTo>
                  <a:lnTo>
                    <a:pt x="11" y="55"/>
                  </a:lnTo>
                  <a:lnTo>
                    <a:pt x="11" y="54"/>
                  </a:lnTo>
                  <a:lnTo>
                    <a:pt x="11" y="52"/>
                  </a:lnTo>
                  <a:lnTo>
                    <a:pt x="11" y="52"/>
                  </a:lnTo>
                  <a:lnTo>
                    <a:pt x="12" y="50"/>
                  </a:lnTo>
                  <a:lnTo>
                    <a:pt x="12" y="50"/>
                  </a:lnTo>
                  <a:lnTo>
                    <a:pt x="12" y="50"/>
                  </a:lnTo>
                  <a:lnTo>
                    <a:pt x="14" y="50"/>
                  </a:lnTo>
                  <a:lnTo>
                    <a:pt x="14" y="50"/>
                  </a:lnTo>
                  <a:lnTo>
                    <a:pt x="14" y="50"/>
                  </a:lnTo>
                  <a:lnTo>
                    <a:pt x="14" y="50"/>
                  </a:lnTo>
                  <a:lnTo>
                    <a:pt x="14" y="50"/>
                  </a:lnTo>
                  <a:lnTo>
                    <a:pt x="16" y="50"/>
                  </a:lnTo>
                  <a:lnTo>
                    <a:pt x="16" y="50"/>
                  </a:lnTo>
                  <a:lnTo>
                    <a:pt x="16" y="48"/>
                  </a:lnTo>
                  <a:lnTo>
                    <a:pt x="16" y="48"/>
                  </a:lnTo>
                  <a:lnTo>
                    <a:pt x="16" y="47"/>
                  </a:lnTo>
                  <a:lnTo>
                    <a:pt x="16" y="47"/>
                  </a:lnTo>
                  <a:lnTo>
                    <a:pt x="16" y="45"/>
                  </a:lnTo>
                  <a:lnTo>
                    <a:pt x="16" y="45"/>
                  </a:lnTo>
                  <a:lnTo>
                    <a:pt x="16" y="42"/>
                  </a:lnTo>
                  <a:lnTo>
                    <a:pt x="18" y="42"/>
                  </a:lnTo>
                  <a:lnTo>
                    <a:pt x="18" y="42"/>
                  </a:lnTo>
                  <a:lnTo>
                    <a:pt x="21" y="35"/>
                  </a:lnTo>
                  <a:lnTo>
                    <a:pt x="21" y="35"/>
                  </a:lnTo>
                  <a:lnTo>
                    <a:pt x="26" y="30"/>
                  </a:lnTo>
                  <a:lnTo>
                    <a:pt x="26" y="30"/>
                  </a:lnTo>
                  <a:lnTo>
                    <a:pt x="28" y="28"/>
                  </a:lnTo>
                  <a:lnTo>
                    <a:pt x="28" y="28"/>
                  </a:lnTo>
                  <a:lnTo>
                    <a:pt x="30" y="26"/>
                  </a:lnTo>
                  <a:lnTo>
                    <a:pt x="30" y="26"/>
                  </a:lnTo>
                  <a:lnTo>
                    <a:pt x="28" y="24"/>
                  </a:lnTo>
                  <a:lnTo>
                    <a:pt x="28" y="24"/>
                  </a:lnTo>
                  <a:lnTo>
                    <a:pt x="26" y="24"/>
                  </a:lnTo>
                  <a:lnTo>
                    <a:pt x="26" y="24"/>
                  </a:lnTo>
                  <a:lnTo>
                    <a:pt x="24" y="23"/>
                  </a:lnTo>
                  <a:lnTo>
                    <a:pt x="21" y="21"/>
                  </a:lnTo>
                  <a:lnTo>
                    <a:pt x="21" y="21"/>
                  </a:lnTo>
                  <a:lnTo>
                    <a:pt x="19" y="16"/>
                  </a:lnTo>
                  <a:lnTo>
                    <a:pt x="19" y="16"/>
                  </a:lnTo>
                  <a:lnTo>
                    <a:pt x="19" y="16"/>
                  </a:lnTo>
                  <a:lnTo>
                    <a:pt x="18" y="11"/>
                  </a:lnTo>
                  <a:lnTo>
                    <a:pt x="18" y="11"/>
                  </a:lnTo>
                  <a:lnTo>
                    <a:pt x="18" y="7"/>
                  </a:lnTo>
                  <a:lnTo>
                    <a:pt x="19" y="7"/>
                  </a:lnTo>
                  <a:lnTo>
                    <a:pt x="19" y="7"/>
                  </a:lnTo>
                  <a:lnTo>
                    <a:pt x="23" y="6"/>
                  </a:lnTo>
                  <a:lnTo>
                    <a:pt x="23" y="6"/>
                  </a:lnTo>
                  <a:lnTo>
                    <a:pt x="26" y="6"/>
                  </a:lnTo>
                  <a:lnTo>
                    <a:pt x="26" y="6"/>
                  </a:lnTo>
                  <a:lnTo>
                    <a:pt x="35" y="6"/>
                  </a:lnTo>
                  <a:lnTo>
                    <a:pt x="35" y="6"/>
                  </a:lnTo>
                  <a:lnTo>
                    <a:pt x="38" y="4"/>
                  </a:lnTo>
                  <a:lnTo>
                    <a:pt x="40" y="4"/>
                  </a:lnTo>
                  <a:lnTo>
                    <a:pt x="40" y="4"/>
                  </a:lnTo>
                  <a:lnTo>
                    <a:pt x="45" y="2"/>
                  </a:lnTo>
                  <a:lnTo>
                    <a:pt x="45" y="2"/>
                  </a:lnTo>
                  <a:lnTo>
                    <a:pt x="48" y="2"/>
                  </a:lnTo>
                  <a:lnTo>
                    <a:pt x="48" y="2"/>
                  </a:lnTo>
                  <a:lnTo>
                    <a:pt x="50" y="2"/>
                  </a:lnTo>
                  <a:lnTo>
                    <a:pt x="50" y="2"/>
                  </a:lnTo>
                  <a:lnTo>
                    <a:pt x="53" y="2"/>
                  </a:lnTo>
                  <a:lnTo>
                    <a:pt x="53" y="2"/>
                  </a:lnTo>
                  <a:lnTo>
                    <a:pt x="59" y="0"/>
                  </a:lnTo>
                  <a:lnTo>
                    <a:pt x="59" y="0"/>
                  </a:lnTo>
                  <a:lnTo>
                    <a:pt x="62" y="0"/>
                  </a:lnTo>
                  <a:lnTo>
                    <a:pt x="62" y="0"/>
                  </a:lnTo>
                  <a:lnTo>
                    <a:pt x="67" y="0"/>
                  </a:lnTo>
                  <a:lnTo>
                    <a:pt x="74" y="2"/>
                  </a:lnTo>
                  <a:lnTo>
                    <a:pt x="74" y="4"/>
                  </a:lnTo>
                  <a:lnTo>
                    <a:pt x="74" y="4"/>
                  </a:lnTo>
                  <a:lnTo>
                    <a:pt x="77" y="6"/>
                  </a:lnTo>
                  <a:lnTo>
                    <a:pt x="77" y="6"/>
                  </a:lnTo>
                  <a:lnTo>
                    <a:pt x="83" y="7"/>
                  </a:lnTo>
                  <a:lnTo>
                    <a:pt x="83" y="7"/>
                  </a:lnTo>
                  <a:lnTo>
                    <a:pt x="84" y="7"/>
                  </a:lnTo>
                  <a:lnTo>
                    <a:pt x="84" y="7"/>
                  </a:lnTo>
                  <a:lnTo>
                    <a:pt x="88" y="9"/>
                  </a:lnTo>
                  <a:lnTo>
                    <a:pt x="91" y="11"/>
                  </a:lnTo>
                  <a:lnTo>
                    <a:pt x="91" y="11"/>
                  </a:lnTo>
                  <a:lnTo>
                    <a:pt x="93" y="14"/>
                  </a:lnTo>
                  <a:lnTo>
                    <a:pt x="93" y="14"/>
                  </a:lnTo>
                  <a:lnTo>
                    <a:pt x="95" y="12"/>
                  </a:lnTo>
                  <a:lnTo>
                    <a:pt x="95" y="12"/>
                  </a:lnTo>
                  <a:lnTo>
                    <a:pt x="95" y="12"/>
                  </a:lnTo>
                  <a:lnTo>
                    <a:pt x="96" y="11"/>
                  </a:lnTo>
                  <a:lnTo>
                    <a:pt x="96" y="11"/>
                  </a:lnTo>
                  <a:lnTo>
                    <a:pt x="98" y="11"/>
                  </a:lnTo>
                  <a:lnTo>
                    <a:pt x="98" y="11"/>
                  </a:lnTo>
                  <a:lnTo>
                    <a:pt x="100" y="12"/>
                  </a:lnTo>
                  <a:lnTo>
                    <a:pt x="103" y="14"/>
                  </a:lnTo>
                  <a:lnTo>
                    <a:pt x="103" y="14"/>
                  </a:lnTo>
                  <a:lnTo>
                    <a:pt x="103" y="16"/>
                  </a:lnTo>
                  <a:lnTo>
                    <a:pt x="103" y="16"/>
                  </a:lnTo>
                  <a:lnTo>
                    <a:pt x="101" y="16"/>
                  </a:lnTo>
                  <a:lnTo>
                    <a:pt x="101" y="16"/>
                  </a:lnTo>
                  <a:lnTo>
                    <a:pt x="103" y="16"/>
                  </a:lnTo>
                  <a:lnTo>
                    <a:pt x="103" y="16"/>
                  </a:lnTo>
                  <a:lnTo>
                    <a:pt x="105" y="16"/>
                  </a:lnTo>
                  <a:lnTo>
                    <a:pt x="105" y="16"/>
                  </a:lnTo>
                  <a:lnTo>
                    <a:pt x="107" y="16"/>
                  </a:lnTo>
                  <a:lnTo>
                    <a:pt x="107" y="16"/>
                  </a:lnTo>
                  <a:lnTo>
                    <a:pt x="108" y="16"/>
                  </a:lnTo>
                  <a:lnTo>
                    <a:pt x="108" y="16"/>
                  </a:lnTo>
                  <a:lnTo>
                    <a:pt x="108" y="14"/>
                  </a:lnTo>
                  <a:lnTo>
                    <a:pt x="108" y="14"/>
                  </a:lnTo>
                  <a:lnTo>
                    <a:pt x="108" y="12"/>
                  </a:lnTo>
                  <a:lnTo>
                    <a:pt x="108" y="12"/>
                  </a:lnTo>
                  <a:lnTo>
                    <a:pt x="110" y="9"/>
                  </a:lnTo>
                  <a:lnTo>
                    <a:pt x="112" y="9"/>
                  </a:lnTo>
                  <a:lnTo>
                    <a:pt x="113" y="9"/>
                  </a:lnTo>
                  <a:lnTo>
                    <a:pt x="113" y="9"/>
                  </a:lnTo>
                  <a:lnTo>
                    <a:pt x="117" y="9"/>
                  </a:lnTo>
                  <a:lnTo>
                    <a:pt x="117" y="9"/>
                  </a:lnTo>
                  <a:lnTo>
                    <a:pt x="120" y="9"/>
                  </a:lnTo>
                  <a:lnTo>
                    <a:pt x="120" y="9"/>
                  </a:lnTo>
                  <a:lnTo>
                    <a:pt x="124" y="9"/>
                  </a:lnTo>
                  <a:lnTo>
                    <a:pt x="124" y="9"/>
                  </a:lnTo>
                  <a:lnTo>
                    <a:pt x="124" y="9"/>
                  </a:lnTo>
                  <a:lnTo>
                    <a:pt x="127" y="9"/>
                  </a:lnTo>
                  <a:lnTo>
                    <a:pt x="127" y="9"/>
                  </a:lnTo>
                  <a:lnTo>
                    <a:pt x="132" y="11"/>
                  </a:lnTo>
                  <a:lnTo>
                    <a:pt x="132" y="11"/>
                  </a:lnTo>
                  <a:lnTo>
                    <a:pt x="132" y="11"/>
                  </a:lnTo>
                  <a:lnTo>
                    <a:pt x="141" y="16"/>
                  </a:lnTo>
                  <a:lnTo>
                    <a:pt x="141" y="16"/>
                  </a:lnTo>
                  <a:lnTo>
                    <a:pt x="148" y="21"/>
                  </a:lnTo>
                  <a:lnTo>
                    <a:pt x="148" y="21"/>
                  </a:lnTo>
                  <a:lnTo>
                    <a:pt x="149" y="24"/>
                  </a:lnTo>
                  <a:lnTo>
                    <a:pt x="149" y="24"/>
                  </a:lnTo>
                  <a:lnTo>
                    <a:pt x="154" y="28"/>
                  </a:lnTo>
                  <a:lnTo>
                    <a:pt x="154" y="28"/>
                  </a:lnTo>
                  <a:lnTo>
                    <a:pt x="154" y="28"/>
                  </a:lnTo>
                  <a:lnTo>
                    <a:pt x="154" y="28"/>
                  </a:lnTo>
                  <a:lnTo>
                    <a:pt x="156" y="30"/>
                  </a:lnTo>
                  <a:lnTo>
                    <a:pt x="156" y="30"/>
                  </a:lnTo>
                  <a:lnTo>
                    <a:pt x="156" y="31"/>
                  </a:lnTo>
                  <a:lnTo>
                    <a:pt x="156" y="31"/>
                  </a:lnTo>
                  <a:lnTo>
                    <a:pt x="156" y="35"/>
                  </a:lnTo>
                  <a:lnTo>
                    <a:pt x="156" y="35"/>
                  </a:lnTo>
                  <a:lnTo>
                    <a:pt x="154" y="36"/>
                  </a:lnTo>
                  <a:lnTo>
                    <a:pt x="154" y="36"/>
                  </a:lnTo>
                  <a:lnTo>
                    <a:pt x="148" y="38"/>
                  </a:lnTo>
                  <a:lnTo>
                    <a:pt x="146" y="40"/>
                  </a:lnTo>
                  <a:lnTo>
                    <a:pt x="146" y="40"/>
                  </a:lnTo>
                  <a:lnTo>
                    <a:pt x="141" y="40"/>
                  </a:lnTo>
                  <a:lnTo>
                    <a:pt x="141" y="40"/>
                  </a:lnTo>
                  <a:lnTo>
                    <a:pt x="139" y="40"/>
                  </a:lnTo>
                  <a:lnTo>
                    <a:pt x="139" y="40"/>
                  </a:lnTo>
                  <a:lnTo>
                    <a:pt x="139" y="42"/>
                  </a:lnTo>
                  <a:lnTo>
                    <a:pt x="137" y="42"/>
                  </a:lnTo>
                  <a:lnTo>
                    <a:pt x="137" y="42"/>
                  </a:lnTo>
                  <a:lnTo>
                    <a:pt x="136" y="43"/>
                  </a:lnTo>
                  <a:lnTo>
                    <a:pt x="136" y="43"/>
                  </a:lnTo>
                  <a:lnTo>
                    <a:pt x="134" y="43"/>
                  </a:lnTo>
                  <a:lnTo>
                    <a:pt x="134" y="43"/>
                  </a:lnTo>
                  <a:lnTo>
                    <a:pt x="132" y="45"/>
                  </a:lnTo>
                  <a:lnTo>
                    <a:pt x="132" y="45"/>
                  </a:lnTo>
                  <a:lnTo>
                    <a:pt x="130" y="45"/>
                  </a:lnTo>
                  <a:lnTo>
                    <a:pt x="130" y="45"/>
                  </a:lnTo>
                  <a:lnTo>
                    <a:pt x="127" y="47"/>
                  </a:lnTo>
                  <a:lnTo>
                    <a:pt x="127" y="48"/>
                  </a:lnTo>
                  <a:lnTo>
                    <a:pt x="127" y="48"/>
                  </a:lnTo>
                  <a:lnTo>
                    <a:pt x="120" y="50"/>
                  </a:lnTo>
                  <a:lnTo>
                    <a:pt x="120" y="50"/>
                  </a:lnTo>
                  <a:lnTo>
                    <a:pt x="120" y="52"/>
                  </a:lnTo>
                  <a:lnTo>
                    <a:pt x="120" y="52"/>
                  </a:lnTo>
                  <a:lnTo>
                    <a:pt x="118" y="52"/>
                  </a:lnTo>
                  <a:lnTo>
                    <a:pt x="118" y="52"/>
                  </a:lnTo>
                  <a:lnTo>
                    <a:pt x="117" y="52"/>
                  </a:lnTo>
                  <a:lnTo>
                    <a:pt x="117" y="52"/>
                  </a:lnTo>
                  <a:lnTo>
                    <a:pt x="115" y="54"/>
                  </a:lnTo>
                  <a:lnTo>
                    <a:pt x="115" y="54"/>
                  </a:lnTo>
                  <a:lnTo>
                    <a:pt x="112" y="55"/>
                  </a:lnTo>
                  <a:lnTo>
                    <a:pt x="112" y="55"/>
                  </a:lnTo>
                  <a:lnTo>
                    <a:pt x="108" y="55"/>
                  </a:lnTo>
                  <a:lnTo>
                    <a:pt x="108" y="55"/>
                  </a:lnTo>
                  <a:lnTo>
                    <a:pt x="107" y="57"/>
                  </a:lnTo>
                  <a:lnTo>
                    <a:pt x="107" y="57"/>
                  </a:lnTo>
                  <a:lnTo>
                    <a:pt x="103" y="59"/>
                  </a:lnTo>
                  <a:lnTo>
                    <a:pt x="103" y="59"/>
                  </a:lnTo>
                  <a:lnTo>
                    <a:pt x="103" y="59"/>
                  </a:lnTo>
                  <a:lnTo>
                    <a:pt x="101" y="59"/>
                  </a:lnTo>
                  <a:lnTo>
                    <a:pt x="101" y="59"/>
                  </a:lnTo>
                  <a:lnTo>
                    <a:pt x="100" y="61"/>
                  </a:lnTo>
                  <a:lnTo>
                    <a:pt x="100" y="61"/>
                  </a:lnTo>
                  <a:lnTo>
                    <a:pt x="100" y="62"/>
                  </a:lnTo>
                  <a:lnTo>
                    <a:pt x="100" y="62"/>
                  </a:lnTo>
                  <a:lnTo>
                    <a:pt x="100" y="66"/>
                  </a:lnTo>
                  <a:lnTo>
                    <a:pt x="96" y="67"/>
                  </a:lnTo>
                  <a:lnTo>
                    <a:pt x="93" y="69"/>
                  </a:lnTo>
                  <a:lnTo>
                    <a:pt x="91" y="69"/>
                  </a:lnTo>
                  <a:lnTo>
                    <a:pt x="91" y="69"/>
                  </a:lnTo>
                  <a:lnTo>
                    <a:pt x="88" y="69"/>
                  </a:lnTo>
                  <a:lnTo>
                    <a:pt x="88" y="69"/>
                  </a:lnTo>
                  <a:lnTo>
                    <a:pt x="88" y="71"/>
                  </a:lnTo>
                  <a:lnTo>
                    <a:pt x="88" y="71"/>
                  </a:lnTo>
                  <a:lnTo>
                    <a:pt x="88" y="73"/>
                  </a:lnTo>
                  <a:lnTo>
                    <a:pt x="88" y="73"/>
                  </a:lnTo>
                  <a:lnTo>
                    <a:pt x="86" y="74"/>
                  </a:lnTo>
                  <a:lnTo>
                    <a:pt x="84" y="76"/>
                  </a:lnTo>
                  <a:lnTo>
                    <a:pt x="83" y="78"/>
                  </a:lnTo>
                  <a:lnTo>
                    <a:pt x="83" y="78"/>
                  </a:lnTo>
                  <a:lnTo>
                    <a:pt x="83" y="78"/>
                  </a:lnTo>
                  <a:lnTo>
                    <a:pt x="83" y="78"/>
                  </a:lnTo>
                  <a:lnTo>
                    <a:pt x="83" y="79"/>
                  </a:lnTo>
                  <a:lnTo>
                    <a:pt x="83" y="79"/>
                  </a:lnTo>
                  <a:lnTo>
                    <a:pt x="81" y="83"/>
                  </a:lnTo>
                  <a:lnTo>
                    <a:pt x="81" y="83"/>
                  </a:lnTo>
                  <a:lnTo>
                    <a:pt x="81" y="86"/>
                  </a:lnTo>
                  <a:lnTo>
                    <a:pt x="81" y="86"/>
                  </a:lnTo>
                  <a:lnTo>
                    <a:pt x="79" y="90"/>
                  </a:lnTo>
                  <a:lnTo>
                    <a:pt x="77" y="91"/>
                  </a:lnTo>
                  <a:lnTo>
                    <a:pt x="77" y="91"/>
                  </a:lnTo>
                  <a:lnTo>
                    <a:pt x="77" y="91"/>
                  </a:lnTo>
                  <a:lnTo>
                    <a:pt x="76" y="91"/>
                  </a:lnTo>
                  <a:lnTo>
                    <a:pt x="76" y="91"/>
                  </a:lnTo>
                  <a:lnTo>
                    <a:pt x="74" y="93"/>
                  </a:lnTo>
                  <a:lnTo>
                    <a:pt x="74" y="93"/>
                  </a:lnTo>
                  <a:lnTo>
                    <a:pt x="71" y="93"/>
                  </a:lnTo>
                  <a:lnTo>
                    <a:pt x="69" y="93"/>
                  </a:lnTo>
                  <a:lnTo>
                    <a:pt x="65" y="93"/>
                  </a:lnTo>
                  <a:lnTo>
                    <a:pt x="65" y="93"/>
                  </a:lnTo>
                  <a:lnTo>
                    <a:pt x="64" y="93"/>
                  </a:lnTo>
                  <a:lnTo>
                    <a:pt x="64" y="93"/>
                  </a:lnTo>
                  <a:lnTo>
                    <a:pt x="64" y="93"/>
                  </a:lnTo>
                  <a:lnTo>
                    <a:pt x="64" y="93"/>
                  </a:lnTo>
                  <a:lnTo>
                    <a:pt x="62" y="93"/>
                  </a:lnTo>
                  <a:lnTo>
                    <a:pt x="62" y="93"/>
                  </a:lnTo>
                  <a:lnTo>
                    <a:pt x="60" y="95"/>
                  </a:lnTo>
                  <a:lnTo>
                    <a:pt x="60" y="95"/>
                  </a:lnTo>
                  <a:lnTo>
                    <a:pt x="59" y="97"/>
                  </a:lnTo>
                  <a:lnTo>
                    <a:pt x="59" y="97"/>
                  </a:lnTo>
                  <a:lnTo>
                    <a:pt x="57" y="97"/>
                  </a:lnTo>
                  <a:lnTo>
                    <a:pt x="57" y="97"/>
                  </a:lnTo>
                  <a:lnTo>
                    <a:pt x="57" y="98"/>
                  </a:lnTo>
                  <a:lnTo>
                    <a:pt x="57" y="98"/>
                  </a:lnTo>
                  <a:lnTo>
                    <a:pt x="55" y="98"/>
                  </a:lnTo>
                  <a:lnTo>
                    <a:pt x="53" y="98"/>
                  </a:lnTo>
                  <a:lnTo>
                    <a:pt x="53" y="98"/>
                  </a:lnTo>
                  <a:lnTo>
                    <a:pt x="52" y="100"/>
                  </a:lnTo>
                  <a:lnTo>
                    <a:pt x="52" y="100"/>
                  </a:lnTo>
                  <a:lnTo>
                    <a:pt x="52" y="100"/>
                  </a:lnTo>
                  <a:lnTo>
                    <a:pt x="50" y="100"/>
                  </a:lnTo>
                  <a:lnTo>
                    <a:pt x="50" y="100"/>
                  </a:lnTo>
                  <a:lnTo>
                    <a:pt x="48" y="102"/>
                  </a:lnTo>
                  <a:lnTo>
                    <a:pt x="48" y="102"/>
                  </a:lnTo>
                  <a:lnTo>
                    <a:pt x="47" y="103"/>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79" name="Freeform 664"/>
            <p:cNvSpPr>
              <a:spLocks/>
            </p:cNvSpPr>
            <p:nvPr/>
          </p:nvSpPr>
          <p:spPr bwMode="auto">
            <a:xfrm>
              <a:off x="1838325" y="1771986"/>
              <a:ext cx="46038" cy="26987"/>
            </a:xfrm>
            <a:custGeom>
              <a:avLst/>
              <a:gdLst>
                <a:gd name="T0" fmla="*/ 3 w 29"/>
                <a:gd name="T1" fmla="*/ 17 h 17"/>
                <a:gd name="T2" fmla="*/ 3 w 29"/>
                <a:gd name="T3" fmla="*/ 17 h 17"/>
                <a:gd name="T4" fmla="*/ 2 w 29"/>
                <a:gd name="T5" fmla="*/ 17 h 17"/>
                <a:gd name="T6" fmla="*/ 2 w 29"/>
                <a:gd name="T7" fmla="*/ 17 h 17"/>
                <a:gd name="T8" fmla="*/ 0 w 29"/>
                <a:gd name="T9" fmla="*/ 15 h 17"/>
                <a:gd name="T10" fmla="*/ 0 w 29"/>
                <a:gd name="T11" fmla="*/ 15 h 17"/>
                <a:gd name="T12" fmla="*/ 2 w 29"/>
                <a:gd name="T13" fmla="*/ 12 h 17"/>
                <a:gd name="T14" fmla="*/ 5 w 29"/>
                <a:gd name="T15" fmla="*/ 9 h 17"/>
                <a:gd name="T16" fmla="*/ 5 w 29"/>
                <a:gd name="T17" fmla="*/ 9 h 17"/>
                <a:gd name="T18" fmla="*/ 7 w 29"/>
                <a:gd name="T19" fmla="*/ 9 h 17"/>
                <a:gd name="T20" fmla="*/ 7 w 29"/>
                <a:gd name="T21" fmla="*/ 9 h 17"/>
                <a:gd name="T22" fmla="*/ 7 w 29"/>
                <a:gd name="T23" fmla="*/ 7 h 17"/>
                <a:gd name="T24" fmla="*/ 7 w 29"/>
                <a:gd name="T25" fmla="*/ 7 h 17"/>
                <a:gd name="T26" fmla="*/ 10 w 29"/>
                <a:gd name="T27" fmla="*/ 5 h 17"/>
                <a:gd name="T28" fmla="*/ 10 w 29"/>
                <a:gd name="T29" fmla="*/ 5 h 17"/>
                <a:gd name="T30" fmla="*/ 12 w 29"/>
                <a:gd name="T31" fmla="*/ 3 h 17"/>
                <a:gd name="T32" fmla="*/ 15 w 29"/>
                <a:gd name="T33" fmla="*/ 3 h 17"/>
                <a:gd name="T34" fmla="*/ 17 w 29"/>
                <a:gd name="T35" fmla="*/ 3 h 17"/>
                <a:gd name="T36" fmla="*/ 17 w 29"/>
                <a:gd name="T37" fmla="*/ 3 h 17"/>
                <a:gd name="T38" fmla="*/ 17 w 29"/>
                <a:gd name="T39" fmla="*/ 2 h 17"/>
                <a:gd name="T40" fmla="*/ 17 w 29"/>
                <a:gd name="T41" fmla="*/ 2 h 17"/>
                <a:gd name="T42" fmla="*/ 19 w 29"/>
                <a:gd name="T43" fmla="*/ 2 h 17"/>
                <a:gd name="T44" fmla="*/ 20 w 29"/>
                <a:gd name="T45" fmla="*/ 2 h 17"/>
                <a:gd name="T46" fmla="*/ 20 w 29"/>
                <a:gd name="T47" fmla="*/ 2 h 17"/>
                <a:gd name="T48" fmla="*/ 20 w 29"/>
                <a:gd name="T49" fmla="*/ 0 h 17"/>
                <a:gd name="T50" fmla="*/ 20 w 29"/>
                <a:gd name="T51" fmla="*/ 0 h 17"/>
                <a:gd name="T52" fmla="*/ 24 w 29"/>
                <a:gd name="T53" fmla="*/ 0 h 17"/>
                <a:gd name="T54" fmla="*/ 24 w 29"/>
                <a:gd name="T55" fmla="*/ 0 h 17"/>
                <a:gd name="T56" fmla="*/ 24 w 29"/>
                <a:gd name="T57" fmla="*/ 0 h 17"/>
                <a:gd name="T58" fmla="*/ 24 w 29"/>
                <a:gd name="T59" fmla="*/ 0 h 17"/>
                <a:gd name="T60" fmla="*/ 26 w 29"/>
                <a:gd name="T61" fmla="*/ 0 h 17"/>
                <a:gd name="T62" fmla="*/ 26 w 29"/>
                <a:gd name="T63" fmla="*/ 0 h 17"/>
                <a:gd name="T64" fmla="*/ 26 w 29"/>
                <a:gd name="T65" fmla="*/ 0 h 17"/>
                <a:gd name="T66" fmla="*/ 26 w 29"/>
                <a:gd name="T67" fmla="*/ 0 h 17"/>
                <a:gd name="T68" fmla="*/ 27 w 29"/>
                <a:gd name="T69" fmla="*/ 0 h 17"/>
                <a:gd name="T70" fmla="*/ 27 w 29"/>
                <a:gd name="T71" fmla="*/ 0 h 17"/>
                <a:gd name="T72" fmla="*/ 29 w 29"/>
                <a:gd name="T73" fmla="*/ 2 h 17"/>
                <a:gd name="T74" fmla="*/ 29 w 29"/>
                <a:gd name="T75" fmla="*/ 2 h 17"/>
                <a:gd name="T76" fmla="*/ 29 w 29"/>
                <a:gd name="T77" fmla="*/ 2 h 17"/>
                <a:gd name="T78" fmla="*/ 27 w 29"/>
                <a:gd name="T79" fmla="*/ 3 h 17"/>
                <a:gd name="T80" fmla="*/ 27 w 29"/>
                <a:gd name="T81" fmla="*/ 3 h 17"/>
                <a:gd name="T82" fmla="*/ 26 w 29"/>
                <a:gd name="T83" fmla="*/ 5 h 17"/>
                <a:gd name="T84" fmla="*/ 26 w 29"/>
                <a:gd name="T85" fmla="*/ 5 h 17"/>
                <a:gd name="T86" fmla="*/ 26 w 29"/>
                <a:gd name="T87" fmla="*/ 7 h 17"/>
                <a:gd name="T88" fmla="*/ 26 w 29"/>
                <a:gd name="T89" fmla="*/ 7 h 17"/>
                <a:gd name="T90" fmla="*/ 24 w 29"/>
                <a:gd name="T91" fmla="*/ 9 h 17"/>
                <a:gd name="T92" fmla="*/ 24 w 29"/>
                <a:gd name="T93" fmla="*/ 9 h 17"/>
                <a:gd name="T94" fmla="*/ 24 w 29"/>
                <a:gd name="T95" fmla="*/ 10 h 17"/>
                <a:gd name="T96" fmla="*/ 22 w 29"/>
                <a:gd name="T97" fmla="*/ 12 h 17"/>
                <a:gd name="T98" fmla="*/ 22 w 29"/>
                <a:gd name="T99" fmla="*/ 12 h 17"/>
                <a:gd name="T100" fmla="*/ 19 w 29"/>
                <a:gd name="T101" fmla="*/ 14 h 17"/>
                <a:gd name="T102" fmla="*/ 19 w 29"/>
                <a:gd name="T103" fmla="*/ 14 h 17"/>
                <a:gd name="T104" fmla="*/ 15 w 29"/>
                <a:gd name="T105" fmla="*/ 17 h 17"/>
                <a:gd name="T106" fmla="*/ 15 w 29"/>
                <a:gd name="T107" fmla="*/ 17 h 17"/>
                <a:gd name="T108" fmla="*/ 12 w 29"/>
                <a:gd name="T109" fmla="*/ 17 h 17"/>
                <a:gd name="T110" fmla="*/ 5 w 29"/>
                <a:gd name="T111" fmla="*/ 17 h 17"/>
                <a:gd name="T112" fmla="*/ 5 w 29"/>
                <a:gd name="T113" fmla="*/ 17 h 17"/>
                <a:gd name="T114" fmla="*/ 3 w 29"/>
                <a:gd name="T11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 h="17">
                  <a:moveTo>
                    <a:pt x="3" y="17"/>
                  </a:moveTo>
                  <a:lnTo>
                    <a:pt x="3" y="17"/>
                  </a:lnTo>
                  <a:lnTo>
                    <a:pt x="2" y="17"/>
                  </a:lnTo>
                  <a:lnTo>
                    <a:pt x="2" y="17"/>
                  </a:lnTo>
                  <a:lnTo>
                    <a:pt x="0" y="15"/>
                  </a:lnTo>
                  <a:lnTo>
                    <a:pt x="0" y="15"/>
                  </a:lnTo>
                  <a:lnTo>
                    <a:pt x="2" y="12"/>
                  </a:lnTo>
                  <a:lnTo>
                    <a:pt x="5" y="9"/>
                  </a:lnTo>
                  <a:lnTo>
                    <a:pt x="5" y="9"/>
                  </a:lnTo>
                  <a:lnTo>
                    <a:pt x="7" y="9"/>
                  </a:lnTo>
                  <a:lnTo>
                    <a:pt x="7" y="9"/>
                  </a:lnTo>
                  <a:lnTo>
                    <a:pt x="7" y="7"/>
                  </a:lnTo>
                  <a:lnTo>
                    <a:pt x="7" y="7"/>
                  </a:lnTo>
                  <a:lnTo>
                    <a:pt x="10" y="5"/>
                  </a:lnTo>
                  <a:lnTo>
                    <a:pt x="10" y="5"/>
                  </a:lnTo>
                  <a:lnTo>
                    <a:pt x="12" y="3"/>
                  </a:lnTo>
                  <a:lnTo>
                    <a:pt x="15" y="3"/>
                  </a:lnTo>
                  <a:lnTo>
                    <a:pt x="17" y="3"/>
                  </a:lnTo>
                  <a:lnTo>
                    <a:pt x="17" y="3"/>
                  </a:lnTo>
                  <a:lnTo>
                    <a:pt x="17" y="2"/>
                  </a:lnTo>
                  <a:lnTo>
                    <a:pt x="17" y="2"/>
                  </a:lnTo>
                  <a:lnTo>
                    <a:pt x="19" y="2"/>
                  </a:lnTo>
                  <a:lnTo>
                    <a:pt x="20" y="2"/>
                  </a:lnTo>
                  <a:lnTo>
                    <a:pt x="20" y="2"/>
                  </a:lnTo>
                  <a:lnTo>
                    <a:pt x="20" y="0"/>
                  </a:lnTo>
                  <a:lnTo>
                    <a:pt x="20" y="0"/>
                  </a:lnTo>
                  <a:lnTo>
                    <a:pt x="24" y="0"/>
                  </a:lnTo>
                  <a:lnTo>
                    <a:pt x="24" y="0"/>
                  </a:lnTo>
                  <a:lnTo>
                    <a:pt x="24" y="0"/>
                  </a:lnTo>
                  <a:lnTo>
                    <a:pt x="24" y="0"/>
                  </a:lnTo>
                  <a:lnTo>
                    <a:pt x="26" y="0"/>
                  </a:lnTo>
                  <a:lnTo>
                    <a:pt x="26" y="0"/>
                  </a:lnTo>
                  <a:lnTo>
                    <a:pt x="26" y="0"/>
                  </a:lnTo>
                  <a:lnTo>
                    <a:pt x="26" y="0"/>
                  </a:lnTo>
                  <a:lnTo>
                    <a:pt x="27" y="0"/>
                  </a:lnTo>
                  <a:lnTo>
                    <a:pt x="27" y="0"/>
                  </a:lnTo>
                  <a:lnTo>
                    <a:pt x="29" y="2"/>
                  </a:lnTo>
                  <a:lnTo>
                    <a:pt x="29" y="2"/>
                  </a:lnTo>
                  <a:lnTo>
                    <a:pt x="29" y="2"/>
                  </a:lnTo>
                  <a:lnTo>
                    <a:pt x="27" y="3"/>
                  </a:lnTo>
                  <a:lnTo>
                    <a:pt x="27" y="3"/>
                  </a:lnTo>
                  <a:lnTo>
                    <a:pt x="26" y="5"/>
                  </a:lnTo>
                  <a:lnTo>
                    <a:pt x="26" y="5"/>
                  </a:lnTo>
                  <a:lnTo>
                    <a:pt x="26" y="7"/>
                  </a:lnTo>
                  <a:lnTo>
                    <a:pt x="26" y="7"/>
                  </a:lnTo>
                  <a:lnTo>
                    <a:pt x="24" y="9"/>
                  </a:lnTo>
                  <a:lnTo>
                    <a:pt x="24" y="9"/>
                  </a:lnTo>
                  <a:lnTo>
                    <a:pt x="24" y="10"/>
                  </a:lnTo>
                  <a:lnTo>
                    <a:pt x="22" y="12"/>
                  </a:lnTo>
                  <a:lnTo>
                    <a:pt x="22" y="12"/>
                  </a:lnTo>
                  <a:lnTo>
                    <a:pt x="19" y="14"/>
                  </a:lnTo>
                  <a:lnTo>
                    <a:pt x="19" y="14"/>
                  </a:lnTo>
                  <a:lnTo>
                    <a:pt x="15" y="17"/>
                  </a:lnTo>
                  <a:lnTo>
                    <a:pt x="15" y="17"/>
                  </a:lnTo>
                  <a:lnTo>
                    <a:pt x="12" y="17"/>
                  </a:lnTo>
                  <a:lnTo>
                    <a:pt x="5" y="17"/>
                  </a:lnTo>
                  <a:lnTo>
                    <a:pt x="5" y="17"/>
                  </a:lnTo>
                  <a:lnTo>
                    <a:pt x="3" y="17"/>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80" name="Freeform 665"/>
            <p:cNvSpPr>
              <a:spLocks/>
            </p:cNvSpPr>
            <p:nvPr/>
          </p:nvSpPr>
          <p:spPr bwMode="auto">
            <a:xfrm>
              <a:off x="1838325" y="1771986"/>
              <a:ext cx="46038" cy="26987"/>
            </a:xfrm>
            <a:custGeom>
              <a:avLst/>
              <a:gdLst>
                <a:gd name="T0" fmla="*/ 3 w 29"/>
                <a:gd name="T1" fmla="*/ 17 h 17"/>
                <a:gd name="T2" fmla="*/ 3 w 29"/>
                <a:gd name="T3" fmla="*/ 17 h 17"/>
                <a:gd name="T4" fmla="*/ 2 w 29"/>
                <a:gd name="T5" fmla="*/ 17 h 17"/>
                <a:gd name="T6" fmla="*/ 2 w 29"/>
                <a:gd name="T7" fmla="*/ 17 h 17"/>
                <a:gd name="T8" fmla="*/ 0 w 29"/>
                <a:gd name="T9" fmla="*/ 15 h 17"/>
                <a:gd name="T10" fmla="*/ 0 w 29"/>
                <a:gd name="T11" fmla="*/ 15 h 17"/>
                <a:gd name="T12" fmla="*/ 2 w 29"/>
                <a:gd name="T13" fmla="*/ 12 h 17"/>
                <a:gd name="T14" fmla="*/ 5 w 29"/>
                <a:gd name="T15" fmla="*/ 9 h 17"/>
                <a:gd name="T16" fmla="*/ 5 w 29"/>
                <a:gd name="T17" fmla="*/ 9 h 17"/>
                <a:gd name="T18" fmla="*/ 7 w 29"/>
                <a:gd name="T19" fmla="*/ 9 h 17"/>
                <a:gd name="T20" fmla="*/ 7 w 29"/>
                <a:gd name="T21" fmla="*/ 9 h 17"/>
                <a:gd name="T22" fmla="*/ 7 w 29"/>
                <a:gd name="T23" fmla="*/ 7 h 17"/>
                <a:gd name="T24" fmla="*/ 7 w 29"/>
                <a:gd name="T25" fmla="*/ 7 h 17"/>
                <a:gd name="T26" fmla="*/ 10 w 29"/>
                <a:gd name="T27" fmla="*/ 5 h 17"/>
                <a:gd name="T28" fmla="*/ 10 w 29"/>
                <a:gd name="T29" fmla="*/ 5 h 17"/>
                <a:gd name="T30" fmla="*/ 12 w 29"/>
                <a:gd name="T31" fmla="*/ 3 h 17"/>
                <a:gd name="T32" fmla="*/ 15 w 29"/>
                <a:gd name="T33" fmla="*/ 3 h 17"/>
                <a:gd name="T34" fmla="*/ 17 w 29"/>
                <a:gd name="T35" fmla="*/ 3 h 17"/>
                <a:gd name="T36" fmla="*/ 17 w 29"/>
                <a:gd name="T37" fmla="*/ 3 h 17"/>
                <a:gd name="T38" fmla="*/ 17 w 29"/>
                <a:gd name="T39" fmla="*/ 2 h 17"/>
                <a:gd name="T40" fmla="*/ 17 w 29"/>
                <a:gd name="T41" fmla="*/ 2 h 17"/>
                <a:gd name="T42" fmla="*/ 19 w 29"/>
                <a:gd name="T43" fmla="*/ 2 h 17"/>
                <a:gd name="T44" fmla="*/ 20 w 29"/>
                <a:gd name="T45" fmla="*/ 2 h 17"/>
                <a:gd name="T46" fmla="*/ 20 w 29"/>
                <a:gd name="T47" fmla="*/ 2 h 17"/>
                <a:gd name="T48" fmla="*/ 20 w 29"/>
                <a:gd name="T49" fmla="*/ 0 h 17"/>
                <a:gd name="T50" fmla="*/ 20 w 29"/>
                <a:gd name="T51" fmla="*/ 0 h 17"/>
                <a:gd name="T52" fmla="*/ 24 w 29"/>
                <a:gd name="T53" fmla="*/ 0 h 17"/>
                <a:gd name="T54" fmla="*/ 24 w 29"/>
                <a:gd name="T55" fmla="*/ 0 h 17"/>
                <a:gd name="T56" fmla="*/ 24 w 29"/>
                <a:gd name="T57" fmla="*/ 0 h 17"/>
                <a:gd name="T58" fmla="*/ 24 w 29"/>
                <a:gd name="T59" fmla="*/ 0 h 17"/>
                <a:gd name="T60" fmla="*/ 26 w 29"/>
                <a:gd name="T61" fmla="*/ 0 h 17"/>
                <a:gd name="T62" fmla="*/ 26 w 29"/>
                <a:gd name="T63" fmla="*/ 0 h 17"/>
                <a:gd name="T64" fmla="*/ 26 w 29"/>
                <a:gd name="T65" fmla="*/ 0 h 17"/>
                <a:gd name="T66" fmla="*/ 26 w 29"/>
                <a:gd name="T67" fmla="*/ 0 h 17"/>
                <a:gd name="T68" fmla="*/ 27 w 29"/>
                <a:gd name="T69" fmla="*/ 0 h 17"/>
                <a:gd name="T70" fmla="*/ 27 w 29"/>
                <a:gd name="T71" fmla="*/ 0 h 17"/>
                <a:gd name="T72" fmla="*/ 29 w 29"/>
                <a:gd name="T73" fmla="*/ 2 h 17"/>
                <a:gd name="T74" fmla="*/ 29 w 29"/>
                <a:gd name="T75" fmla="*/ 2 h 17"/>
                <a:gd name="T76" fmla="*/ 29 w 29"/>
                <a:gd name="T77" fmla="*/ 2 h 17"/>
                <a:gd name="T78" fmla="*/ 27 w 29"/>
                <a:gd name="T79" fmla="*/ 3 h 17"/>
                <a:gd name="T80" fmla="*/ 27 w 29"/>
                <a:gd name="T81" fmla="*/ 3 h 17"/>
                <a:gd name="T82" fmla="*/ 26 w 29"/>
                <a:gd name="T83" fmla="*/ 5 h 17"/>
                <a:gd name="T84" fmla="*/ 26 w 29"/>
                <a:gd name="T85" fmla="*/ 5 h 17"/>
                <a:gd name="T86" fmla="*/ 26 w 29"/>
                <a:gd name="T87" fmla="*/ 7 h 17"/>
                <a:gd name="T88" fmla="*/ 26 w 29"/>
                <a:gd name="T89" fmla="*/ 7 h 17"/>
                <a:gd name="T90" fmla="*/ 24 w 29"/>
                <a:gd name="T91" fmla="*/ 9 h 17"/>
                <a:gd name="T92" fmla="*/ 24 w 29"/>
                <a:gd name="T93" fmla="*/ 9 h 17"/>
                <a:gd name="T94" fmla="*/ 24 w 29"/>
                <a:gd name="T95" fmla="*/ 10 h 17"/>
                <a:gd name="T96" fmla="*/ 22 w 29"/>
                <a:gd name="T97" fmla="*/ 12 h 17"/>
                <a:gd name="T98" fmla="*/ 22 w 29"/>
                <a:gd name="T99" fmla="*/ 12 h 17"/>
                <a:gd name="T100" fmla="*/ 19 w 29"/>
                <a:gd name="T101" fmla="*/ 14 h 17"/>
                <a:gd name="T102" fmla="*/ 19 w 29"/>
                <a:gd name="T103" fmla="*/ 14 h 17"/>
                <a:gd name="T104" fmla="*/ 15 w 29"/>
                <a:gd name="T105" fmla="*/ 17 h 17"/>
                <a:gd name="T106" fmla="*/ 15 w 29"/>
                <a:gd name="T107" fmla="*/ 17 h 17"/>
                <a:gd name="T108" fmla="*/ 12 w 29"/>
                <a:gd name="T109" fmla="*/ 17 h 17"/>
                <a:gd name="T110" fmla="*/ 5 w 29"/>
                <a:gd name="T111" fmla="*/ 17 h 17"/>
                <a:gd name="T112" fmla="*/ 5 w 29"/>
                <a:gd name="T113" fmla="*/ 17 h 17"/>
                <a:gd name="T114" fmla="*/ 3 w 29"/>
                <a:gd name="T11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 h="17">
                  <a:moveTo>
                    <a:pt x="3" y="17"/>
                  </a:moveTo>
                  <a:lnTo>
                    <a:pt x="3" y="17"/>
                  </a:lnTo>
                  <a:lnTo>
                    <a:pt x="2" y="17"/>
                  </a:lnTo>
                  <a:lnTo>
                    <a:pt x="2" y="17"/>
                  </a:lnTo>
                  <a:lnTo>
                    <a:pt x="0" y="15"/>
                  </a:lnTo>
                  <a:lnTo>
                    <a:pt x="0" y="15"/>
                  </a:lnTo>
                  <a:lnTo>
                    <a:pt x="2" y="12"/>
                  </a:lnTo>
                  <a:lnTo>
                    <a:pt x="5" y="9"/>
                  </a:lnTo>
                  <a:lnTo>
                    <a:pt x="5" y="9"/>
                  </a:lnTo>
                  <a:lnTo>
                    <a:pt x="7" y="9"/>
                  </a:lnTo>
                  <a:lnTo>
                    <a:pt x="7" y="9"/>
                  </a:lnTo>
                  <a:lnTo>
                    <a:pt x="7" y="7"/>
                  </a:lnTo>
                  <a:lnTo>
                    <a:pt x="7" y="7"/>
                  </a:lnTo>
                  <a:lnTo>
                    <a:pt x="10" y="5"/>
                  </a:lnTo>
                  <a:lnTo>
                    <a:pt x="10" y="5"/>
                  </a:lnTo>
                  <a:lnTo>
                    <a:pt x="12" y="3"/>
                  </a:lnTo>
                  <a:lnTo>
                    <a:pt x="15" y="3"/>
                  </a:lnTo>
                  <a:lnTo>
                    <a:pt x="17" y="3"/>
                  </a:lnTo>
                  <a:lnTo>
                    <a:pt x="17" y="3"/>
                  </a:lnTo>
                  <a:lnTo>
                    <a:pt x="17" y="2"/>
                  </a:lnTo>
                  <a:lnTo>
                    <a:pt x="17" y="2"/>
                  </a:lnTo>
                  <a:lnTo>
                    <a:pt x="19" y="2"/>
                  </a:lnTo>
                  <a:lnTo>
                    <a:pt x="20" y="2"/>
                  </a:lnTo>
                  <a:lnTo>
                    <a:pt x="20" y="2"/>
                  </a:lnTo>
                  <a:lnTo>
                    <a:pt x="20" y="0"/>
                  </a:lnTo>
                  <a:lnTo>
                    <a:pt x="20" y="0"/>
                  </a:lnTo>
                  <a:lnTo>
                    <a:pt x="24" y="0"/>
                  </a:lnTo>
                  <a:lnTo>
                    <a:pt x="24" y="0"/>
                  </a:lnTo>
                  <a:lnTo>
                    <a:pt x="24" y="0"/>
                  </a:lnTo>
                  <a:lnTo>
                    <a:pt x="24" y="0"/>
                  </a:lnTo>
                  <a:lnTo>
                    <a:pt x="26" y="0"/>
                  </a:lnTo>
                  <a:lnTo>
                    <a:pt x="26" y="0"/>
                  </a:lnTo>
                  <a:lnTo>
                    <a:pt x="26" y="0"/>
                  </a:lnTo>
                  <a:lnTo>
                    <a:pt x="26" y="0"/>
                  </a:lnTo>
                  <a:lnTo>
                    <a:pt x="27" y="0"/>
                  </a:lnTo>
                  <a:lnTo>
                    <a:pt x="27" y="0"/>
                  </a:lnTo>
                  <a:lnTo>
                    <a:pt x="29" y="2"/>
                  </a:lnTo>
                  <a:lnTo>
                    <a:pt x="29" y="2"/>
                  </a:lnTo>
                  <a:lnTo>
                    <a:pt x="29" y="2"/>
                  </a:lnTo>
                  <a:lnTo>
                    <a:pt x="27" y="3"/>
                  </a:lnTo>
                  <a:lnTo>
                    <a:pt x="27" y="3"/>
                  </a:lnTo>
                  <a:lnTo>
                    <a:pt x="26" y="5"/>
                  </a:lnTo>
                  <a:lnTo>
                    <a:pt x="26" y="5"/>
                  </a:lnTo>
                  <a:lnTo>
                    <a:pt x="26" y="7"/>
                  </a:lnTo>
                  <a:lnTo>
                    <a:pt x="26" y="7"/>
                  </a:lnTo>
                  <a:lnTo>
                    <a:pt x="24" y="9"/>
                  </a:lnTo>
                  <a:lnTo>
                    <a:pt x="24" y="9"/>
                  </a:lnTo>
                  <a:lnTo>
                    <a:pt x="24" y="10"/>
                  </a:lnTo>
                  <a:lnTo>
                    <a:pt x="22" y="12"/>
                  </a:lnTo>
                  <a:lnTo>
                    <a:pt x="22" y="12"/>
                  </a:lnTo>
                  <a:lnTo>
                    <a:pt x="19" y="14"/>
                  </a:lnTo>
                  <a:lnTo>
                    <a:pt x="19" y="14"/>
                  </a:lnTo>
                  <a:lnTo>
                    <a:pt x="15" y="17"/>
                  </a:lnTo>
                  <a:lnTo>
                    <a:pt x="15" y="17"/>
                  </a:lnTo>
                  <a:lnTo>
                    <a:pt x="12" y="17"/>
                  </a:lnTo>
                  <a:lnTo>
                    <a:pt x="5" y="17"/>
                  </a:lnTo>
                  <a:lnTo>
                    <a:pt x="5" y="17"/>
                  </a:lnTo>
                  <a:lnTo>
                    <a:pt x="3" y="17"/>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81" name="Freeform 666"/>
            <p:cNvSpPr>
              <a:spLocks/>
            </p:cNvSpPr>
            <p:nvPr/>
          </p:nvSpPr>
          <p:spPr bwMode="auto">
            <a:xfrm>
              <a:off x="1751014" y="1698960"/>
              <a:ext cx="176213" cy="88900"/>
            </a:xfrm>
            <a:custGeom>
              <a:avLst/>
              <a:gdLst>
                <a:gd name="T0" fmla="*/ 38 w 111"/>
                <a:gd name="T1" fmla="*/ 55 h 56"/>
                <a:gd name="T2" fmla="*/ 34 w 111"/>
                <a:gd name="T3" fmla="*/ 51 h 56"/>
                <a:gd name="T4" fmla="*/ 34 w 111"/>
                <a:gd name="T5" fmla="*/ 48 h 56"/>
                <a:gd name="T6" fmla="*/ 31 w 111"/>
                <a:gd name="T7" fmla="*/ 48 h 56"/>
                <a:gd name="T8" fmla="*/ 29 w 111"/>
                <a:gd name="T9" fmla="*/ 49 h 56"/>
                <a:gd name="T10" fmla="*/ 24 w 111"/>
                <a:gd name="T11" fmla="*/ 53 h 56"/>
                <a:gd name="T12" fmla="*/ 16 w 111"/>
                <a:gd name="T13" fmla="*/ 51 h 56"/>
                <a:gd name="T14" fmla="*/ 10 w 111"/>
                <a:gd name="T15" fmla="*/ 53 h 56"/>
                <a:gd name="T16" fmla="*/ 7 w 111"/>
                <a:gd name="T17" fmla="*/ 55 h 56"/>
                <a:gd name="T18" fmla="*/ 4 w 111"/>
                <a:gd name="T19" fmla="*/ 53 h 56"/>
                <a:gd name="T20" fmla="*/ 2 w 111"/>
                <a:gd name="T21" fmla="*/ 49 h 56"/>
                <a:gd name="T22" fmla="*/ 4 w 111"/>
                <a:gd name="T23" fmla="*/ 48 h 56"/>
                <a:gd name="T24" fmla="*/ 4 w 111"/>
                <a:gd name="T25" fmla="*/ 46 h 56"/>
                <a:gd name="T26" fmla="*/ 0 w 111"/>
                <a:gd name="T27" fmla="*/ 46 h 56"/>
                <a:gd name="T28" fmla="*/ 4 w 111"/>
                <a:gd name="T29" fmla="*/ 41 h 56"/>
                <a:gd name="T30" fmla="*/ 7 w 111"/>
                <a:gd name="T31" fmla="*/ 39 h 56"/>
                <a:gd name="T32" fmla="*/ 9 w 111"/>
                <a:gd name="T33" fmla="*/ 37 h 56"/>
                <a:gd name="T34" fmla="*/ 12 w 111"/>
                <a:gd name="T35" fmla="*/ 36 h 56"/>
                <a:gd name="T36" fmla="*/ 16 w 111"/>
                <a:gd name="T37" fmla="*/ 34 h 56"/>
                <a:gd name="T38" fmla="*/ 22 w 111"/>
                <a:gd name="T39" fmla="*/ 34 h 56"/>
                <a:gd name="T40" fmla="*/ 26 w 111"/>
                <a:gd name="T41" fmla="*/ 31 h 56"/>
                <a:gd name="T42" fmla="*/ 28 w 111"/>
                <a:gd name="T43" fmla="*/ 27 h 56"/>
                <a:gd name="T44" fmla="*/ 31 w 111"/>
                <a:gd name="T45" fmla="*/ 25 h 56"/>
                <a:gd name="T46" fmla="*/ 34 w 111"/>
                <a:gd name="T47" fmla="*/ 25 h 56"/>
                <a:gd name="T48" fmla="*/ 36 w 111"/>
                <a:gd name="T49" fmla="*/ 24 h 56"/>
                <a:gd name="T50" fmla="*/ 40 w 111"/>
                <a:gd name="T51" fmla="*/ 22 h 56"/>
                <a:gd name="T52" fmla="*/ 43 w 111"/>
                <a:gd name="T53" fmla="*/ 19 h 56"/>
                <a:gd name="T54" fmla="*/ 57 w 111"/>
                <a:gd name="T55" fmla="*/ 8 h 56"/>
                <a:gd name="T56" fmla="*/ 69 w 111"/>
                <a:gd name="T57" fmla="*/ 5 h 56"/>
                <a:gd name="T58" fmla="*/ 86 w 111"/>
                <a:gd name="T59" fmla="*/ 7 h 56"/>
                <a:gd name="T60" fmla="*/ 87 w 111"/>
                <a:gd name="T61" fmla="*/ 5 h 56"/>
                <a:gd name="T62" fmla="*/ 93 w 111"/>
                <a:gd name="T63" fmla="*/ 0 h 56"/>
                <a:gd name="T64" fmla="*/ 99 w 111"/>
                <a:gd name="T65" fmla="*/ 1 h 56"/>
                <a:gd name="T66" fmla="*/ 111 w 111"/>
                <a:gd name="T67" fmla="*/ 10 h 56"/>
                <a:gd name="T68" fmla="*/ 105 w 111"/>
                <a:gd name="T69" fmla="*/ 15 h 56"/>
                <a:gd name="T70" fmla="*/ 105 w 111"/>
                <a:gd name="T71" fmla="*/ 17 h 56"/>
                <a:gd name="T72" fmla="*/ 105 w 111"/>
                <a:gd name="T73" fmla="*/ 24 h 56"/>
                <a:gd name="T74" fmla="*/ 105 w 111"/>
                <a:gd name="T75" fmla="*/ 24 h 56"/>
                <a:gd name="T76" fmla="*/ 105 w 111"/>
                <a:gd name="T77" fmla="*/ 32 h 56"/>
                <a:gd name="T78" fmla="*/ 101 w 111"/>
                <a:gd name="T79" fmla="*/ 34 h 56"/>
                <a:gd name="T80" fmla="*/ 94 w 111"/>
                <a:gd name="T81" fmla="*/ 34 h 56"/>
                <a:gd name="T82" fmla="*/ 91 w 111"/>
                <a:gd name="T83" fmla="*/ 37 h 56"/>
                <a:gd name="T84" fmla="*/ 86 w 111"/>
                <a:gd name="T85" fmla="*/ 43 h 56"/>
                <a:gd name="T86" fmla="*/ 75 w 111"/>
                <a:gd name="T87" fmla="*/ 37 h 56"/>
                <a:gd name="T88" fmla="*/ 74 w 111"/>
                <a:gd name="T89" fmla="*/ 34 h 56"/>
                <a:gd name="T90" fmla="*/ 74 w 111"/>
                <a:gd name="T91" fmla="*/ 29 h 56"/>
                <a:gd name="T92" fmla="*/ 70 w 111"/>
                <a:gd name="T93" fmla="*/ 31 h 56"/>
                <a:gd name="T94" fmla="*/ 69 w 111"/>
                <a:gd name="T95" fmla="*/ 34 h 56"/>
                <a:gd name="T96" fmla="*/ 67 w 111"/>
                <a:gd name="T97" fmla="*/ 37 h 56"/>
                <a:gd name="T98" fmla="*/ 65 w 111"/>
                <a:gd name="T99" fmla="*/ 41 h 56"/>
                <a:gd name="T100" fmla="*/ 64 w 111"/>
                <a:gd name="T101" fmla="*/ 41 h 56"/>
                <a:gd name="T102" fmla="*/ 62 w 111"/>
                <a:gd name="T103" fmla="*/ 43 h 56"/>
                <a:gd name="T104" fmla="*/ 62 w 111"/>
                <a:gd name="T105" fmla="*/ 46 h 56"/>
                <a:gd name="T106" fmla="*/ 55 w 111"/>
                <a:gd name="T107" fmla="*/ 48 h 56"/>
                <a:gd name="T108" fmla="*/ 53 w 111"/>
                <a:gd name="T109" fmla="*/ 44 h 56"/>
                <a:gd name="T110" fmla="*/ 52 w 111"/>
                <a:gd name="T111" fmla="*/ 44 h 56"/>
                <a:gd name="T112" fmla="*/ 52 w 111"/>
                <a:gd name="T113" fmla="*/ 49 h 56"/>
                <a:gd name="T114" fmla="*/ 50 w 111"/>
                <a:gd name="T115" fmla="*/ 53 h 56"/>
                <a:gd name="T116" fmla="*/ 43 w 111"/>
                <a:gd name="T117"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56">
                  <a:moveTo>
                    <a:pt x="40" y="56"/>
                  </a:moveTo>
                  <a:lnTo>
                    <a:pt x="40" y="56"/>
                  </a:lnTo>
                  <a:lnTo>
                    <a:pt x="38" y="55"/>
                  </a:lnTo>
                  <a:lnTo>
                    <a:pt x="38" y="55"/>
                  </a:lnTo>
                  <a:lnTo>
                    <a:pt x="38" y="55"/>
                  </a:lnTo>
                  <a:lnTo>
                    <a:pt x="36" y="55"/>
                  </a:lnTo>
                  <a:lnTo>
                    <a:pt x="36" y="55"/>
                  </a:lnTo>
                  <a:lnTo>
                    <a:pt x="34" y="53"/>
                  </a:lnTo>
                  <a:lnTo>
                    <a:pt x="34" y="51"/>
                  </a:lnTo>
                  <a:lnTo>
                    <a:pt x="34" y="51"/>
                  </a:lnTo>
                  <a:lnTo>
                    <a:pt x="34" y="49"/>
                  </a:lnTo>
                  <a:lnTo>
                    <a:pt x="34" y="49"/>
                  </a:lnTo>
                  <a:lnTo>
                    <a:pt x="36" y="49"/>
                  </a:lnTo>
                  <a:lnTo>
                    <a:pt x="36" y="49"/>
                  </a:lnTo>
                  <a:lnTo>
                    <a:pt x="34" y="48"/>
                  </a:lnTo>
                  <a:lnTo>
                    <a:pt x="34" y="46"/>
                  </a:lnTo>
                  <a:lnTo>
                    <a:pt x="34" y="46"/>
                  </a:lnTo>
                  <a:lnTo>
                    <a:pt x="33" y="46"/>
                  </a:lnTo>
                  <a:lnTo>
                    <a:pt x="33" y="46"/>
                  </a:lnTo>
                  <a:lnTo>
                    <a:pt x="31" y="48"/>
                  </a:lnTo>
                  <a:lnTo>
                    <a:pt x="31" y="48"/>
                  </a:lnTo>
                  <a:lnTo>
                    <a:pt x="31" y="49"/>
                  </a:lnTo>
                  <a:lnTo>
                    <a:pt x="31" y="49"/>
                  </a:lnTo>
                  <a:lnTo>
                    <a:pt x="29" y="49"/>
                  </a:lnTo>
                  <a:lnTo>
                    <a:pt x="29" y="49"/>
                  </a:lnTo>
                  <a:lnTo>
                    <a:pt x="28" y="53"/>
                  </a:lnTo>
                  <a:lnTo>
                    <a:pt x="28" y="53"/>
                  </a:lnTo>
                  <a:lnTo>
                    <a:pt x="24" y="53"/>
                  </a:lnTo>
                  <a:lnTo>
                    <a:pt x="24" y="53"/>
                  </a:lnTo>
                  <a:lnTo>
                    <a:pt x="24" y="53"/>
                  </a:lnTo>
                  <a:lnTo>
                    <a:pt x="24" y="53"/>
                  </a:lnTo>
                  <a:lnTo>
                    <a:pt x="19" y="51"/>
                  </a:lnTo>
                  <a:lnTo>
                    <a:pt x="19" y="51"/>
                  </a:lnTo>
                  <a:lnTo>
                    <a:pt x="16" y="51"/>
                  </a:lnTo>
                  <a:lnTo>
                    <a:pt x="16" y="51"/>
                  </a:lnTo>
                  <a:lnTo>
                    <a:pt x="16" y="51"/>
                  </a:lnTo>
                  <a:lnTo>
                    <a:pt x="16" y="51"/>
                  </a:lnTo>
                  <a:lnTo>
                    <a:pt x="14" y="51"/>
                  </a:lnTo>
                  <a:lnTo>
                    <a:pt x="14" y="51"/>
                  </a:lnTo>
                  <a:lnTo>
                    <a:pt x="10" y="53"/>
                  </a:lnTo>
                  <a:lnTo>
                    <a:pt x="10" y="53"/>
                  </a:lnTo>
                  <a:lnTo>
                    <a:pt x="10" y="53"/>
                  </a:lnTo>
                  <a:lnTo>
                    <a:pt x="7" y="55"/>
                  </a:lnTo>
                  <a:lnTo>
                    <a:pt x="7" y="55"/>
                  </a:lnTo>
                  <a:lnTo>
                    <a:pt x="7" y="55"/>
                  </a:lnTo>
                  <a:lnTo>
                    <a:pt x="7" y="55"/>
                  </a:lnTo>
                  <a:lnTo>
                    <a:pt x="5" y="55"/>
                  </a:lnTo>
                  <a:lnTo>
                    <a:pt x="5" y="55"/>
                  </a:lnTo>
                  <a:lnTo>
                    <a:pt x="4" y="53"/>
                  </a:lnTo>
                  <a:lnTo>
                    <a:pt x="4" y="53"/>
                  </a:lnTo>
                  <a:lnTo>
                    <a:pt x="2" y="53"/>
                  </a:lnTo>
                  <a:lnTo>
                    <a:pt x="0" y="51"/>
                  </a:lnTo>
                  <a:lnTo>
                    <a:pt x="2" y="49"/>
                  </a:lnTo>
                  <a:lnTo>
                    <a:pt x="2" y="49"/>
                  </a:lnTo>
                  <a:lnTo>
                    <a:pt x="2" y="49"/>
                  </a:lnTo>
                  <a:lnTo>
                    <a:pt x="4" y="49"/>
                  </a:lnTo>
                  <a:lnTo>
                    <a:pt x="4" y="49"/>
                  </a:lnTo>
                  <a:lnTo>
                    <a:pt x="4" y="48"/>
                  </a:lnTo>
                  <a:lnTo>
                    <a:pt x="4" y="48"/>
                  </a:lnTo>
                  <a:lnTo>
                    <a:pt x="4" y="48"/>
                  </a:lnTo>
                  <a:lnTo>
                    <a:pt x="4" y="46"/>
                  </a:lnTo>
                  <a:lnTo>
                    <a:pt x="4" y="46"/>
                  </a:lnTo>
                  <a:lnTo>
                    <a:pt x="4" y="46"/>
                  </a:lnTo>
                  <a:lnTo>
                    <a:pt x="4" y="46"/>
                  </a:lnTo>
                  <a:lnTo>
                    <a:pt x="4" y="46"/>
                  </a:lnTo>
                  <a:lnTo>
                    <a:pt x="4" y="46"/>
                  </a:lnTo>
                  <a:lnTo>
                    <a:pt x="2" y="46"/>
                  </a:lnTo>
                  <a:lnTo>
                    <a:pt x="2" y="46"/>
                  </a:lnTo>
                  <a:lnTo>
                    <a:pt x="2" y="46"/>
                  </a:lnTo>
                  <a:lnTo>
                    <a:pt x="0" y="46"/>
                  </a:lnTo>
                  <a:lnTo>
                    <a:pt x="0" y="44"/>
                  </a:lnTo>
                  <a:lnTo>
                    <a:pt x="0" y="44"/>
                  </a:lnTo>
                  <a:lnTo>
                    <a:pt x="2" y="43"/>
                  </a:lnTo>
                  <a:lnTo>
                    <a:pt x="2" y="43"/>
                  </a:lnTo>
                  <a:lnTo>
                    <a:pt x="4" y="41"/>
                  </a:lnTo>
                  <a:lnTo>
                    <a:pt x="4" y="41"/>
                  </a:lnTo>
                  <a:lnTo>
                    <a:pt x="5" y="41"/>
                  </a:lnTo>
                  <a:lnTo>
                    <a:pt x="5" y="41"/>
                  </a:lnTo>
                  <a:lnTo>
                    <a:pt x="5" y="39"/>
                  </a:lnTo>
                  <a:lnTo>
                    <a:pt x="7" y="39"/>
                  </a:lnTo>
                  <a:lnTo>
                    <a:pt x="7" y="39"/>
                  </a:lnTo>
                  <a:lnTo>
                    <a:pt x="7" y="39"/>
                  </a:lnTo>
                  <a:lnTo>
                    <a:pt x="7" y="39"/>
                  </a:lnTo>
                  <a:lnTo>
                    <a:pt x="9" y="37"/>
                  </a:lnTo>
                  <a:lnTo>
                    <a:pt x="9" y="37"/>
                  </a:lnTo>
                  <a:lnTo>
                    <a:pt x="10" y="37"/>
                  </a:lnTo>
                  <a:lnTo>
                    <a:pt x="10" y="37"/>
                  </a:lnTo>
                  <a:lnTo>
                    <a:pt x="10" y="37"/>
                  </a:lnTo>
                  <a:lnTo>
                    <a:pt x="12" y="36"/>
                  </a:lnTo>
                  <a:lnTo>
                    <a:pt x="12" y="36"/>
                  </a:lnTo>
                  <a:lnTo>
                    <a:pt x="12" y="36"/>
                  </a:lnTo>
                  <a:lnTo>
                    <a:pt x="12" y="36"/>
                  </a:lnTo>
                  <a:lnTo>
                    <a:pt x="14" y="36"/>
                  </a:lnTo>
                  <a:lnTo>
                    <a:pt x="14" y="36"/>
                  </a:lnTo>
                  <a:lnTo>
                    <a:pt x="16" y="34"/>
                  </a:lnTo>
                  <a:lnTo>
                    <a:pt x="21" y="34"/>
                  </a:lnTo>
                  <a:lnTo>
                    <a:pt x="21" y="34"/>
                  </a:lnTo>
                  <a:lnTo>
                    <a:pt x="21" y="34"/>
                  </a:lnTo>
                  <a:lnTo>
                    <a:pt x="22" y="34"/>
                  </a:lnTo>
                  <a:lnTo>
                    <a:pt x="22" y="34"/>
                  </a:lnTo>
                  <a:lnTo>
                    <a:pt x="22" y="32"/>
                  </a:lnTo>
                  <a:lnTo>
                    <a:pt x="22" y="32"/>
                  </a:lnTo>
                  <a:lnTo>
                    <a:pt x="24" y="31"/>
                  </a:lnTo>
                  <a:lnTo>
                    <a:pt x="24" y="31"/>
                  </a:lnTo>
                  <a:lnTo>
                    <a:pt x="26" y="31"/>
                  </a:lnTo>
                  <a:lnTo>
                    <a:pt x="26" y="31"/>
                  </a:lnTo>
                  <a:lnTo>
                    <a:pt x="28" y="29"/>
                  </a:lnTo>
                  <a:lnTo>
                    <a:pt x="28" y="29"/>
                  </a:lnTo>
                  <a:lnTo>
                    <a:pt x="28" y="27"/>
                  </a:lnTo>
                  <a:lnTo>
                    <a:pt x="28" y="27"/>
                  </a:lnTo>
                  <a:lnTo>
                    <a:pt x="29" y="27"/>
                  </a:lnTo>
                  <a:lnTo>
                    <a:pt x="29" y="27"/>
                  </a:lnTo>
                  <a:lnTo>
                    <a:pt x="31" y="25"/>
                  </a:lnTo>
                  <a:lnTo>
                    <a:pt x="31" y="25"/>
                  </a:lnTo>
                  <a:lnTo>
                    <a:pt x="31" y="25"/>
                  </a:lnTo>
                  <a:lnTo>
                    <a:pt x="31" y="25"/>
                  </a:lnTo>
                  <a:lnTo>
                    <a:pt x="33" y="24"/>
                  </a:lnTo>
                  <a:lnTo>
                    <a:pt x="33" y="24"/>
                  </a:lnTo>
                  <a:lnTo>
                    <a:pt x="34" y="24"/>
                  </a:lnTo>
                  <a:lnTo>
                    <a:pt x="34" y="25"/>
                  </a:lnTo>
                  <a:lnTo>
                    <a:pt x="34" y="24"/>
                  </a:lnTo>
                  <a:lnTo>
                    <a:pt x="34" y="24"/>
                  </a:lnTo>
                  <a:lnTo>
                    <a:pt x="36" y="24"/>
                  </a:lnTo>
                  <a:lnTo>
                    <a:pt x="36" y="24"/>
                  </a:lnTo>
                  <a:lnTo>
                    <a:pt x="36" y="24"/>
                  </a:lnTo>
                  <a:lnTo>
                    <a:pt x="38" y="22"/>
                  </a:lnTo>
                  <a:lnTo>
                    <a:pt x="38" y="22"/>
                  </a:lnTo>
                  <a:lnTo>
                    <a:pt x="38" y="22"/>
                  </a:lnTo>
                  <a:lnTo>
                    <a:pt x="40" y="22"/>
                  </a:lnTo>
                  <a:lnTo>
                    <a:pt x="40" y="22"/>
                  </a:lnTo>
                  <a:lnTo>
                    <a:pt x="40" y="20"/>
                  </a:lnTo>
                  <a:lnTo>
                    <a:pt x="40" y="20"/>
                  </a:lnTo>
                  <a:lnTo>
                    <a:pt x="41" y="19"/>
                  </a:lnTo>
                  <a:lnTo>
                    <a:pt x="43" y="19"/>
                  </a:lnTo>
                  <a:lnTo>
                    <a:pt x="43" y="19"/>
                  </a:lnTo>
                  <a:lnTo>
                    <a:pt x="45" y="15"/>
                  </a:lnTo>
                  <a:lnTo>
                    <a:pt x="45" y="15"/>
                  </a:lnTo>
                  <a:lnTo>
                    <a:pt x="53" y="10"/>
                  </a:lnTo>
                  <a:lnTo>
                    <a:pt x="53" y="10"/>
                  </a:lnTo>
                  <a:lnTo>
                    <a:pt x="57" y="8"/>
                  </a:lnTo>
                  <a:lnTo>
                    <a:pt x="57" y="8"/>
                  </a:lnTo>
                  <a:lnTo>
                    <a:pt x="64" y="5"/>
                  </a:lnTo>
                  <a:lnTo>
                    <a:pt x="64" y="5"/>
                  </a:lnTo>
                  <a:lnTo>
                    <a:pt x="69" y="5"/>
                  </a:lnTo>
                  <a:lnTo>
                    <a:pt x="69" y="5"/>
                  </a:lnTo>
                  <a:lnTo>
                    <a:pt x="79" y="7"/>
                  </a:lnTo>
                  <a:lnTo>
                    <a:pt x="79" y="7"/>
                  </a:lnTo>
                  <a:lnTo>
                    <a:pt x="82" y="7"/>
                  </a:lnTo>
                  <a:lnTo>
                    <a:pt x="82" y="7"/>
                  </a:lnTo>
                  <a:lnTo>
                    <a:pt x="86" y="7"/>
                  </a:lnTo>
                  <a:lnTo>
                    <a:pt x="86" y="7"/>
                  </a:lnTo>
                  <a:lnTo>
                    <a:pt x="86" y="7"/>
                  </a:lnTo>
                  <a:lnTo>
                    <a:pt x="89" y="7"/>
                  </a:lnTo>
                  <a:lnTo>
                    <a:pt x="89" y="7"/>
                  </a:lnTo>
                  <a:lnTo>
                    <a:pt x="87" y="5"/>
                  </a:lnTo>
                  <a:lnTo>
                    <a:pt x="87" y="3"/>
                  </a:lnTo>
                  <a:lnTo>
                    <a:pt x="87" y="3"/>
                  </a:lnTo>
                  <a:lnTo>
                    <a:pt x="89" y="1"/>
                  </a:lnTo>
                  <a:lnTo>
                    <a:pt x="91" y="0"/>
                  </a:lnTo>
                  <a:lnTo>
                    <a:pt x="93" y="0"/>
                  </a:lnTo>
                  <a:lnTo>
                    <a:pt x="93" y="0"/>
                  </a:lnTo>
                  <a:lnTo>
                    <a:pt x="94" y="0"/>
                  </a:lnTo>
                  <a:lnTo>
                    <a:pt x="94" y="0"/>
                  </a:lnTo>
                  <a:lnTo>
                    <a:pt x="99" y="1"/>
                  </a:lnTo>
                  <a:lnTo>
                    <a:pt x="99" y="1"/>
                  </a:lnTo>
                  <a:lnTo>
                    <a:pt x="106" y="3"/>
                  </a:lnTo>
                  <a:lnTo>
                    <a:pt x="106" y="3"/>
                  </a:lnTo>
                  <a:lnTo>
                    <a:pt x="111" y="7"/>
                  </a:lnTo>
                  <a:lnTo>
                    <a:pt x="111" y="7"/>
                  </a:lnTo>
                  <a:lnTo>
                    <a:pt x="111" y="10"/>
                  </a:lnTo>
                  <a:lnTo>
                    <a:pt x="111" y="10"/>
                  </a:lnTo>
                  <a:lnTo>
                    <a:pt x="110" y="12"/>
                  </a:lnTo>
                  <a:lnTo>
                    <a:pt x="106" y="13"/>
                  </a:lnTo>
                  <a:lnTo>
                    <a:pt x="106" y="13"/>
                  </a:lnTo>
                  <a:lnTo>
                    <a:pt x="105" y="15"/>
                  </a:lnTo>
                  <a:lnTo>
                    <a:pt x="105" y="15"/>
                  </a:lnTo>
                  <a:lnTo>
                    <a:pt x="103" y="15"/>
                  </a:lnTo>
                  <a:lnTo>
                    <a:pt x="103" y="15"/>
                  </a:lnTo>
                  <a:lnTo>
                    <a:pt x="105" y="17"/>
                  </a:lnTo>
                  <a:lnTo>
                    <a:pt x="105" y="17"/>
                  </a:lnTo>
                  <a:lnTo>
                    <a:pt x="105" y="17"/>
                  </a:lnTo>
                  <a:lnTo>
                    <a:pt x="106" y="19"/>
                  </a:lnTo>
                  <a:lnTo>
                    <a:pt x="106" y="22"/>
                  </a:lnTo>
                  <a:lnTo>
                    <a:pt x="106" y="22"/>
                  </a:lnTo>
                  <a:lnTo>
                    <a:pt x="105" y="24"/>
                  </a:lnTo>
                  <a:lnTo>
                    <a:pt x="105" y="24"/>
                  </a:lnTo>
                  <a:lnTo>
                    <a:pt x="103" y="24"/>
                  </a:lnTo>
                  <a:lnTo>
                    <a:pt x="103" y="24"/>
                  </a:lnTo>
                  <a:lnTo>
                    <a:pt x="105" y="24"/>
                  </a:lnTo>
                  <a:lnTo>
                    <a:pt x="105" y="24"/>
                  </a:lnTo>
                  <a:lnTo>
                    <a:pt x="106" y="25"/>
                  </a:lnTo>
                  <a:lnTo>
                    <a:pt x="106" y="25"/>
                  </a:lnTo>
                  <a:lnTo>
                    <a:pt x="106" y="29"/>
                  </a:lnTo>
                  <a:lnTo>
                    <a:pt x="106" y="29"/>
                  </a:lnTo>
                  <a:lnTo>
                    <a:pt x="105" y="32"/>
                  </a:lnTo>
                  <a:lnTo>
                    <a:pt x="105" y="32"/>
                  </a:lnTo>
                  <a:lnTo>
                    <a:pt x="103" y="32"/>
                  </a:lnTo>
                  <a:lnTo>
                    <a:pt x="103" y="32"/>
                  </a:lnTo>
                  <a:lnTo>
                    <a:pt x="101" y="34"/>
                  </a:lnTo>
                  <a:lnTo>
                    <a:pt x="101" y="34"/>
                  </a:lnTo>
                  <a:lnTo>
                    <a:pt x="96" y="34"/>
                  </a:lnTo>
                  <a:lnTo>
                    <a:pt x="96" y="34"/>
                  </a:lnTo>
                  <a:lnTo>
                    <a:pt x="94" y="34"/>
                  </a:lnTo>
                  <a:lnTo>
                    <a:pt x="94" y="34"/>
                  </a:lnTo>
                  <a:lnTo>
                    <a:pt x="94" y="34"/>
                  </a:lnTo>
                  <a:lnTo>
                    <a:pt x="93" y="34"/>
                  </a:lnTo>
                  <a:lnTo>
                    <a:pt x="93" y="34"/>
                  </a:lnTo>
                  <a:lnTo>
                    <a:pt x="91" y="36"/>
                  </a:lnTo>
                  <a:lnTo>
                    <a:pt x="91" y="36"/>
                  </a:lnTo>
                  <a:lnTo>
                    <a:pt x="91" y="37"/>
                  </a:lnTo>
                  <a:lnTo>
                    <a:pt x="91" y="39"/>
                  </a:lnTo>
                  <a:lnTo>
                    <a:pt x="91" y="39"/>
                  </a:lnTo>
                  <a:lnTo>
                    <a:pt x="86" y="43"/>
                  </a:lnTo>
                  <a:lnTo>
                    <a:pt x="86" y="43"/>
                  </a:lnTo>
                  <a:lnTo>
                    <a:pt x="86" y="43"/>
                  </a:lnTo>
                  <a:lnTo>
                    <a:pt x="86" y="43"/>
                  </a:lnTo>
                  <a:lnTo>
                    <a:pt x="79" y="41"/>
                  </a:lnTo>
                  <a:lnTo>
                    <a:pt x="79" y="41"/>
                  </a:lnTo>
                  <a:lnTo>
                    <a:pt x="75" y="37"/>
                  </a:lnTo>
                  <a:lnTo>
                    <a:pt x="75" y="37"/>
                  </a:lnTo>
                  <a:lnTo>
                    <a:pt x="75" y="37"/>
                  </a:lnTo>
                  <a:lnTo>
                    <a:pt x="75" y="37"/>
                  </a:lnTo>
                  <a:lnTo>
                    <a:pt x="74" y="36"/>
                  </a:lnTo>
                  <a:lnTo>
                    <a:pt x="74" y="36"/>
                  </a:lnTo>
                  <a:lnTo>
                    <a:pt x="74" y="34"/>
                  </a:lnTo>
                  <a:lnTo>
                    <a:pt x="74" y="34"/>
                  </a:lnTo>
                  <a:lnTo>
                    <a:pt x="74" y="32"/>
                  </a:lnTo>
                  <a:lnTo>
                    <a:pt x="74" y="32"/>
                  </a:lnTo>
                  <a:lnTo>
                    <a:pt x="74" y="29"/>
                  </a:lnTo>
                  <a:lnTo>
                    <a:pt x="74" y="29"/>
                  </a:lnTo>
                  <a:lnTo>
                    <a:pt x="74" y="29"/>
                  </a:lnTo>
                  <a:lnTo>
                    <a:pt x="74" y="29"/>
                  </a:lnTo>
                  <a:lnTo>
                    <a:pt x="72" y="29"/>
                  </a:lnTo>
                  <a:lnTo>
                    <a:pt x="72" y="29"/>
                  </a:lnTo>
                  <a:lnTo>
                    <a:pt x="70" y="31"/>
                  </a:lnTo>
                  <a:lnTo>
                    <a:pt x="70" y="31"/>
                  </a:lnTo>
                  <a:lnTo>
                    <a:pt x="70" y="31"/>
                  </a:lnTo>
                  <a:lnTo>
                    <a:pt x="70" y="34"/>
                  </a:lnTo>
                  <a:lnTo>
                    <a:pt x="70" y="34"/>
                  </a:lnTo>
                  <a:lnTo>
                    <a:pt x="69" y="34"/>
                  </a:lnTo>
                  <a:lnTo>
                    <a:pt x="69" y="36"/>
                  </a:lnTo>
                  <a:lnTo>
                    <a:pt x="69" y="36"/>
                  </a:lnTo>
                  <a:lnTo>
                    <a:pt x="67" y="36"/>
                  </a:lnTo>
                  <a:lnTo>
                    <a:pt x="67" y="36"/>
                  </a:lnTo>
                  <a:lnTo>
                    <a:pt x="67" y="37"/>
                  </a:lnTo>
                  <a:lnTo>
                    <a:pt x="67" y="37"/>
                  </a:lnTo>
                  <a:lnTo>
                    <a:pt x="67" y="39"/>
                  </a:lnTo>
                  <a:lnTo>
                    <a:pt x="67" y="39"/>
                  </a:lnTo>
                  <a:lnTo>
                    <a:pt x="67" y="41"/>
                  </a:lnTo>
                  <a:lnTo>
                    <a:pt x="65" y="41"/>
                  </a:lnTo>
                  <a:lnTo>
                    <a:pt x="64" y="41"/>
                  </a:lnTo>
                  <a:lnTo>
                    <a:pt x="64" y="41"/>
                  </a:lnTo>
                  <a:lnTo>
                    <a:pt x="64" y="41"/>
                  </a:lnTo>
                  <a:lnTo>
                    <a:pt x="64" y="41"/>
                  </a:lnTo>
                  <a:lnTo>
                    <a:pt x="64" y="41"/>
                  </a:lnTo>
                  <a:lnTo>
                    <a:pt x="64" y="43"/>
                  </a:lnTo>
                  <a:lnTo>
                    <a:pt x="62" y="43"/>
                  </a:lnTo>
                  <a:lnTo>
                    <a:pt x="62" y="43"/>
                  </a:lnTo>
                  <a:lnTo>
                    <a:pt x="62" y="43"/>
                  </a:lnTo>
                  <a:lnTo>
                    <a:pt x="62" y="43"/>
                  </a:lnTo>
                  <a:lnTo>
                    <a:pt x="62" y="43"/>
                  </a:lnTo>
                  <a:lnTo>
                    <a:pt x="62" y="44"/>
                  </a:lnTo>
                  <a:lnTo>
                    <a:pt x="62" y="44"/>
                  </a:lnTo>
                  <a:lnTo>
                    <a:pt x="62" y="46"/>
                  </a:lnTo>
                  <a:lnTo>
                    <a:pt x="62" y="46"/>
                  </a:lnTo>
                  <a:lnTo>
                    <a:pt x="58" y="48"/>
                  </a:lnTo>
                  <a:lnTo>
                    <a:pt x="58" y="48"/>
                  </a:lnTo>
                  <a:lnTo>
                    <a:pt x="57" y="48"/>
                  </a:lnTo>
                  <a:lnTo>
                    <a:pt x="57" y="48"/>
                  </a:lnTo>
                  <a:lnTo>
                    <a:pt x="55" y="48"/>
                  </a:lnTo>
                  <a:lnTo>
                    <a:pt x="55" y="46"/>
                  </a:lnTo>
                  <a:lnTo>
                    <a:pt x="55" y="46"/>
                  </a:lnTo>
                  <a:lnTo>
                    <a:pt x="55" y="46"/>
                  </a:lnTo>
                  <a:lnTo>
                    <a:pt x="53" y="44"/>
                  </a:lnTo>
                  <a:lnTo>
                    <a:pt x="53" y="44"/>
                  </a:lnTo>
                  <a:lnTo>
                    <a:pt x="53" y="44"/>
                  </a:lnTo>
                  <a:lnTo>
                    <a:pt x="53" y="44"/>
                  </a:lnTo>
                  <a:lnTo>
                    <a:pt x="52" y="43"/>
                  </a:lnTo>
                  <a:lnTo>
                    <a:pt x="52" y="43"/>
                  </a:lnTo>
                  <a:lnTo>
                    <a:pt x="52" y="44"/>
                  </a:lnTo>
                  <a:lnTo>
                    <a:pt x="52" y="44"/>
                  </a:lnTo>
                  <a:lnTo>
                    <a:pt x="52" y="46"/>
                  </a:lnTo>
                  <a:lnTo>
                    <a:pt x="52" y="46"/>
                  </a:lnTo>
                  <a:lnTo>
                    <a:pt x="52" y="49"/>
                  </a:lnTo>
                  <a:lnTo>
                    <a:pt x="52" y="49"/>
                  </a:lnTo>
                  <a:lnTo>
                    <a:pt x="52" y="51"/>
                  </a:lnTo>
                  <a:lnTo>
                    <a:pt x="52" y="51"/>
                  </a:lnTo>
                  <a:lnTo>
                    <a:pt x="52" y="51"/>
                  </a:lnTo>
                  <a:lnTo>
                    <a:pt x="50" y="53"/>
                  </a:lnTo>
                  <a:lnTo>
                    <a:pt x="50" y="53"/>
                  </a:lnTo>
                  <a:lnTo>
                    <a:pt x="50" y="53"/>
                  </a:lnTo>
                  <a:lnTo>
                    <a:pt x="48" y="55"/>
                  </a:lnTo>
                  <a:lnTo>
                    <a:pt x="48" y="55"/>
                  </a:lnTo>
                  <a:lnTo>
                    <a:pt x="43" y="56"/>
                  </a:lnTo>
                  <a:lnTo>
                    <a:pt x="43" y="55"/>
                  </a:lnTo>
                  <a:lnTo>
                    <a:pt x="43" y="56"/>
                  </a:lnTo>
                  <a:lnTo>
                    <a:pt x="41" y="56"/>
                  </a:lnTo>
                  <a:lnTo>
                    <a:pt x="41" y="56"/>
                  </a:lnTo>
                  <a:lnTo>
                    <a:pt x="40" y="56"/>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82" name="Freeform 667"/>
            <p:cNvSpPr>
              <a:spLocks/>
            </p:cNvSpPr>
            <p:nvPr/>
          </p:nvSpPr>
          <p:spPr bwMode="auto">
            <a:xfrm>
              <a:off x="1751014" y="1698960"/>
              <a:ext cx="176213" cy="88900"/>
            </a:xfrm>
            <a:custGeom>
              <a:avLst/>
              <a:gdLst>
                <a:gd name="T0" fmla="*/ 38 w 111"/>
                <a:gd name="T1" fmla="*/ 55 h 56"/>
                <a:gd name="T2" fmla="*/ 34 w 111"/>
                <a:gd name="T3" fmla="*/ 51 h 56"/>
                <a:gd name="T4" fmla="*/ 34 w 111"/>
                <a:gd name="T5" fmla="*/ 48 h 56"/>
                <a:gd name="T6" fmla="*/ 31 w 111"/>
                <a:gd name="T7" fmla="*/ 48 h 56"/>
                <a:gd name="T8" fmla="*/ 29 w 111"/>
                <a:gd name="T9" fmla="*/ 49 h 56"/>
                <a:gd name="T10" fmla="*/ 24 w 111"/>
                <a:gd name="T11" fmla="*/ 53 h 56"/>
                <a:gd name="T12" fmla="*/ 16 w 111"/>
                <a:gd name="T13" fmla="*/ 51 h 56"/>
                <a:gd name="T14" fmla="*/ 10 w 111"/>
                <a:gd name="T15" fmla="*/ 53 h 56"/>
                <a:gd name="T16" fmla="*/ 7 w 111"/>
                <a:gd name="T17" fmla="*/ 55 h 56"/>
                <a:gd name="T18" fmla="*/ 4 w 111"/>
                <a:gd name="T19" fmla="*/ 53 h 56"/>
                <a:gd name="T20" fmla="*/ 2 w 111"/>
                <a:gd name="T21" fmla="*/ 49 h 56"/>
                <a:gd name="T22" fmla="*/ 4 w 111"/>
                <a:gd name="T23" fmla="*/ 48 h 56"/>
                <a:gd name="T24" fmla="*/ 4 w 111"/>
                <a:gd name="T25" fmla="*/ 46 h 56"/>
                <a:gd name="T26" fmla="*/ 0 w 111"/>
                <a:gd name="T27" fmla="*/ 46 h 56"/>
                <a:gd name="T28" fmla="*/ 4 w 111"/>
                <a:gd name="T29" fmla="*/ 41 h 56"/>
                <a:gd name="T30" fmla="*/ 7 w 111"/>
                <a:gd name="T31" fmla="*/ 39 h 56"/>
                <a:gd name="T32" fmla="*/ 9 w 111"/>
                <a:gd name="T33" fmla="*/ 37 h 56"/>
                <a:gd name="T34" fmla="*/ 12 w 111"/>
                <a:gd name="T35" fmla="*/ 36 h 56"/>
                <a:gd name="T36" fmla="*/ 16 w 111"/>
                <a:gd name="T37" fmla="*/ 34 h 56"/>
                <a:gd name="T38" fmla="*/ 22 w 111"/>
                <a:gd name="T39" fmla="*/ 34 h 56"/>
                <a:gd name="T40" fmla="*/ 26 w 111"/>
                <a:gd name="T41" fmla="*/ 31 h 56"/>
                <a:gd name="T42" fmla="*/ 28 w 111"/>
                <a:gd name="T43" fmla="*/ 27 h 56"/>
                <a:gd name="T44" fmla="*/ 31 w 111"/>
                <a:gd name="T45" fmla="*/ 25 h 56"/>
                <a:gd name="T46" fmla="*/ 34 w 111"/>
                <a:gd name="T47" fmla="*/ 25 h 56"/>
                <a:gd name="T48" fmla="*/ 36 w 111"/>
                <a:gd name="T49" fmla="*/ 24 h 56"/>
                <a:gd name="T50" fmla="*/ 40 w 111"/>
                <a:gd name="T51" fmla="*/ 22 h 56"/>
                <a:gd name="T52" fmla="*/ 43 w 111"/>
                <a:gd name="T53" fmla="*/ 19 h 56"/>
                <a:gd name="T54" fmla="*/ 57 w 111"/>
                <a:gd name="T55" fmla="*/ 8 h 56"/>
                <a:gd name="T56" fmla="*/ 69 w 111"/>
                <a:gd name="T57" fmla="*/ 5 h 56"/>
                <a:gd name="T58" fmla="*/ 86 w 111"/>
                <a:gd name="T59" fmla="*/ 7 h 56"/>
                <a:gd name="T60" fmla="*/ 87 w 111"/>
                <a:gd name="T61" fmla="*/ 5 h 56"/>
                <a:gd name="T62" fmla="*/ 93 w 111"/>
                <a:gd name="T63" fmla="*/ 0 h 56"/>
                <a:gd name="T64" fmla="*/ 99 w 111"/>
                <a:gd name="T65" fmla="*/ 1 h 56"/>
                <a:gd name="T66" fmla="*/ 111 w 111"/>
                <a:gd name="T67" fmla="*/ 10 h 56"/>
                <a:gd name="T68" fmla="*/ 105 w 111"/>
                <a:gd name="T69" fmla="*/ 15 h 56"/>
                <a:gd name="T70" fmla="*/ 105 w 111"/>
                <a:gd name="T71" fmla="*/ 17 h 56"/>
                <a:gd name="T72" fmla="*/ 105 w 111"/>
                <a:gd name="T73" fmla="*/ 24 h 56"/>
                <a:gd name="T74" fmla="*/ 105 w 111"/>
                <a:gd name="T75" fmla="*/ 24 h 56"/>
                <a:gd name="T76" fmla="*/ 105 w 111"/>
                <a:gd name="T77" fmla="*/ 32 h 56"/>
                <a:gd name="T78" fmla="*/ 101 w 111"/>
                <a:gd name="T79" fmla="*/ 34 h 56"/>
                <a:gd name="T80" fmla="*/ 94 w 111"/>
                <a:gd name="T81" fmla="*/ 34 h 56"/>
                <a:gd name="T82" fmla="*/ 91 w 111"/>
                <a:gd name="T83" fmla="*/ 37 h 56"/>
                <a:gd name="T84" fmla="*/ 86 w 111"/>
                <a:gd name="T85" fmla="*/ 43 h 56"/>
                <a:gd name="T86" fmla="*/ 75 w 111"/>
                <a:gd name="T87" fmla="*/ 37 h 56"/>
                <a:gd name="T88" fmla="*/ 74 w 111"/>
                <a:gd name="T89" fmla="*/ 34 h 56"/>
                <a:gd name="T90" fmla="*/ 74 w 111"/>
                <a:gd name="T91" fmla="*/ 29 h 56"/>
                <a:gd name="T92" fmla="*/ 70 w 111"/>
                <a:gd name="T93" fmla="*/ 31 h 56"/>
                <a:gd name="T94" fmla="*/ 69 w 111"/>
                <a:gd name="T95" fmla="*/ 34 h 56"/>
                <a:gd name="T96" fmla="*/ 67 w 111"/>
                <a:gd name="T97" fmla="*/ 37 h 56"/>
                <a:gd name="T98" fmla="*/ 65 w 111"/>
                <a:gd name="T99" fmla="*/ 41 h 56"/>
                <a:gd name="T100" fmla="*/ 64 w 111"/>
                <a:gd name="T101" fmla="*/ 41 h 56"/>
                <a:gd name="T102" fmla="*/ 62 w 111"/>
                <a:gd name="T103" fmla="*/ 43 h 56"/>
                <a:gd name="T104" fmla="*/ 62 w 111"/>
                <a:gd name="T105" fmla="*/ 46 h 56"/>
                <a:gd name="T106" fmla="*/ 55 w 111"/>
                <a:gd name="T107" fmla="*/ 48 h 56"/>
                <a:gd name="T108" fmla="*/ 53 w 111"/>
                <a:gd name="T109" fmla="*/ 44 h 56"/>
                <a:gd name="T110" fmla="*/ 52 w 111"/>
                <a:gd name="T111" fmla="*/ 44 h 56"/>
                <a:gd name="T112" fmla="*/ 52 w 111"/>
                <a:gd name="T113" fmla="*/ 49 h 56"/>
                <a:gd name="T114" fmla="*/ 50 w 111"/>
                <a:gd name="T115" fmla="*/ 53 h 56"/>
                <a:gd name="T116" fmla="*/ 43 w 111"/>
                <a:gd name="T117"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56">
                  <a:moveTo>
                    <a:pt x="40" y="56"/>
                  </a:moveTo>
                  <a:lnTo>
                    <a:pt x="40" y="56"/>
                  </a:lnTo>
                  <a:lnTo>
                    <a:pt x="38" y="55"/>
                  </a:lnTo>
                  <a:lnTo>
                    <a:pt x="38" y="55"/>
                  </a:lnTo>
                  <a:lnTo>
                    <a:pt x="38" y="55"/>
                  </a:lnTo>
                  <a:lnTo>
                    <a:pt x="36" y="55"/>
                  </a:lnTo>
                  <a:lnTo>
                    <a:pt x="36" y="55"/>
                  </a:lnTo>
                  <a:lnTo>
                    <a:pt x="34" y="53"/>
                  </a:lnTo>
                  <a:lnTo>
                    <a:pt x="34" y="51"/>
                  </a:lnTo>
                  <a:lnTo>
                    <a:pt x="34" y="51"/>
                  </a:lnTo>
                  <a:lnTo>
                    <a:pt x="34" y="49"/>
                  </a:lnTo>
                  <a:lnTo>
                    <a:pt x="34" y="49"/>
                  </a:lnTo>
                  <a:lnTo>
                    <a:pt x="36" y="49"/>
                  </a:lnTo>
                  <a:lnTo>
                    <a:pt x="36" y="49"/>
                  </a:lnTo>
                  <a:lnTo>
                    <a:pt x="34" y="48"/>
                  </a:lnTo>
                  <a:lnTo>
                    <a:pt x="34" y="46"/>
                  </a:lnTo>
                  <a:lnTo>
                    <a:pt x="34" y="46"/>
                  </a:lnTo>
                  <a:lnTo>
                    <a:pt x="33" y="46"/>
                  </a:lnTo>
                  <a:lnTo>
                    <a:pt x="33" y="46"/>
                  </a:lnTo>
                  <a:lnTo>
                    <a:pt x="31" y="48"/>
                  </a:lnTo>
                  <a:lnTo>
                    <a:pt x="31" y="48"/>
                  </a:lnTo>
                  <a:lnTo>
                    <a:pt x="31" y="49"/>
                  </a:lnTo>
                  <a:lnTo>
                    <a:pt x="31" y="49"/>
                  </a:lnTo>
                  <a:lnTo>
                    <a:pt x="29" y="49"/>
                  </a:lnTo>
                  <a:lnTo>
                    <a:pt x="29" y="49"/>
                  </a:lnTo>
                  <a:lnTo>
                    <a:pt x="28" y="53"/>
                  </a:lnTo>
                  <a:lnTo>
                    <a:pt x="28" y="53"/>
                  </a:lnTo>
                  <a:lnTo>
                    <a:pt x="24" y="53"/>
                  </a:lnTo>
                  <a:lnTo>
                    <a:pt x="24" y="53"/>
                  </a:lnTo>
                  <a:lnTo>
                    <a:pt x="24" y="53"/>
                  </a:lnTo>
                  <a:lnTo>
                    <a:pt x="24" y="53"/>
                  </a:lnTo>
                  <a:lnTo>
                    <a:pt x="19" y="51"/>
                  </a:lnTo>
                  <a:lnTo>
                    <a:pt x="19" y="51"/>
                  </a:lnTo>
                  <a:lnTo>
                    <a:pt x="16" y="51"/>
                  </a:lnTo>
                  <a:lnTo>
                    <a:pt x="16" y="51"/>
                  </a:lnTo>
                  <a:lnTo>
                    <a:pt x="16" y="51"/>
                  </a:lnTo>
                  <a:lnTo>
                    <a:pt x="16" y="51"/>
                  </a:lnTo>
                  <a:lnTo>
                    <a:pt x="14" y="51"/>
                  </a:lnTo>
                  <a:lnTo>
                    <a:pt x="14" y="51"/>
                  </a:lnTo>
                  <a:lnTo>
                    <a:pt x="10" y="53"/>
                  </a:lnTo>
                  <a:lnTo>
                    <a:pt x="10" y="53"/>
                  </a:lnTo>
                  <a:lnTo>
                    <a:pt x="10" y="53"/>
                  </a:lnTo>
                  <a:lnTo>
                    <a:pt x="7" y="55"/>
                  </a:lnTo>
                  <a:lnTo>
                    <a:pt x="7" y="55"/>
                  </a:lnTo>
                  <a:lnTo>
                    <a:pt x="7" y="55"/>
                  </a:lnTo>
                  <a:lnTo>
                    <a:pt x="7" y="55"/>
                  </a:lnTo>
                  <a:lnTo>
                    <a:pt x="5" y="55"/>
                  </a:lnTo>
                  <a:lnTo>
                    <a:pt x="5" y="55"/>
                  </a:lnTo>
                  <a:lnTo>
                    <a:pt x="4" y="53"/>
                  </a:lnTo>
                  <a:lnTo>
                    <a:pt x="4" y="53"/>
                  </a:lnTo>
                  <a:lnTo>
                    <a:pt x="2" y="53"/>
                  </a:lnTo>
                  <a:lnTo>
                    <a:pt x="0" y="51"/>
                  </a:lnTo>
                  <a:lnTo>
                    <a:pt x="2" y="49"/>
                  </a:lnTo>
                  <a:lnTo>
                    <a:pt x="2" y="49"/>
                  </a:lnTo>
                  <a:lnTo>
                    <a:pt x="2" y="49"/>
                  </a:lnTo>
                  <a:lnTo>
                    <a:pt x="4" y="49"/>
                  </a:lnTo>
                  <a:lnTo>
                    <a:pt x="4" y="49"/>
                  </a:lnTo>
                  <a:lnTo>
                    <a:pt x="4" y="48"/>
                  </a:lnTo>
                  <a:lnTo>
                    <a:pt x="4" y="48"/>
                  </a:lnTo>
                  <a:lnTo>
                    <a:pt x="4" y="48"/>
                  </a:lnTo>
                  <a:lnTo>
                    <a:pt x="4" y="46"/>
                  </a:lnTo>
                  <a:lnTo>
                    <a:pt x="4" y="46"/>
                  </a:lnTo>
                  <a:lnTo>
                    <a:pt x="4" y="46"/>
                  </a:lnTo>
                  <a:lnTo>
                    <a:pt x="4" y="46"/>
                  </a:lnTo>
                  <a:lnTo>
                    <a:pt x="4" y="46"/>
                  </a:lnTo>
                  <a:lnTo>
                    <a:pt x="4" y="46"/>
                  </a:lnTo>
                  <a:lnTo>
                    <a:pt x="2" y="46"/>
                  </a:lnTo>
                  <a:lnTo>
                    <a:pt x="2" y="46"/>
                  </a:lnTo>
                  <a:lnTo>
                    <a:pt x="2" y="46"/>
                  </a:lnTo>
                  <a:lnTo>
                    <a:pt x="0" y="46"/>
                  </a:lnTo>
                  <a:lnTo>
                    <a:pt x="0" y="44"/>
                  </a:lnTo>
                  <a:lnTo>
                    <a:pt x="0" y="44"/>
                  </a:lnTo>
                  <a:lnTo>
                    <a:pt x="2" y="43"/>
                  </a:lnTo>
                  <a:lnTo>
                    <a:pt x="2" y="43"/>
                  </a:lnTo>
                  <a:lnTo>
                    <a:pt x="4" y="41"/>
                  </a:lnTo>
                  <a:lnTo>
                    <a:pt x="4" y="41"/>
                  </a:lnTo>
                  <a:lnTo>
                    <a:pt x="5" y="41"/>
                  </a:lnTo>
                  <a:lnTo>
                    <a:pt x="5" y="41"/>
                  </a:lnTo>
                  <a:lnTo>
                    <a:pt x="5" y="39"/>
                  </a:lnTo>
                  <a:lnTo>
                    <a:pt x="7" y="39"/>
                  </a:lnTo>
                  <a:lnTo>
                    <a:pt x="7" y="39"/>
                  </a:lnTo>
                  <a:lnTo>
                    <a:pt x="7" y="39"/>
                  </a:lnTo>
                  <a:lnTo>
                    <a:pt x="7" y="39"/>
                  </a:lnTo>
                  <a:lnTo>
                    <a:pt x="9" y="37"/>
                  </a:lnTo>
                  <a:lnTo>
                    <a:pt x="9" y="37"/>
                  </a:lnTo>
                  <a:lnTo>
                    <a:pt x="10" y="37"/>
                  </a:lnTo>
                  <a:lnTo>
                    <a:pt x="10" y="37"/>
                  </a:lnTo>
                  <a:lnTo>
                    <a:pt x="10" y="37"/>
                  </a:lnTo>
                  <a:lnTo>
                    <a:pt x="12" y="36"/>
                  </a:lnTo>
                  <a:lnTo>
                    <a:pt x="12" y="36"/>
                  </a:lnTo>
                  <a:lnTo>
                    <a:pt x="12" y="36"/>
                  </a:lnTo>
                  <a:lnTo>
                    <a:pt x="12" y="36"/>
                  </a:lnTo>
                  <a:lnTo>
                    <a:pt x="14" y="36"/>
                  </a:lnTo>
                  <a:lnTo>
                    <a:pt x="14" y="36"/>
                  </a:lnTo>
                  <a:lnTo>
                    <a:pt x="16" y="34"/>
                  </a:lnTo>
                  <a:lnTo>
                    <a:pt x="21" y="34"/>
                  </a:lnTo>
                  <a:lnTo>
                    <a:pt x="21" y="34"/>
                  </a:lnTo>
                  <a:lnTo>
                    <a:pt x="21" y="34"/>
                  </a:lnTo>
                  <a:lnTo>
                    <a:pt x="22" y="34"/>
                  </a:lnTo>
                  <a:lnTo>
                    <a:pt x="22" y="34"/>
                  </a:lnTo>
                  <a:lnTo>
                    <a:pt x="22" y="32"/>
                  </a:lnTo>
                  <a:lnTo>
                    <a:pt x="22" y="32"/>
                  </a:lnTo>
                  <a:lnTo>
                    <a:pt x="24" y="31"/>
                  </a:lnTo>
                  <a:lnTo>
                    <a:pt x="24" y="31"/>
                  </a:lnTo>
                  <a:lnTo>
                    <a:pt x="26" y="31"/>
                  </a:lnTo>
                  <a:lnTo>
                    <a:pt x="26" y="31"/>
                  </a:lnTo>
                  <a:lnTo>
                    <a:pt x="28" y="29"/>
                  </a:lnTo>
                  <a:lnTo>
                    <a:pt x="28" y="29"/>
                  </a:lnTo>
                  <a:lnTo>
                    <a:pt x="28" y="27"/>
                  </a:lnTo>
                  <a:lnTo>
                    <a:pt x="28" y="27"/>
                  </a:lnTo>
                  <a:lnTo>
                    <a:pt x="29" y="27"/>
                  </a:lnTo>
                  <a:lnTo>
                    <a:pt x="29" y="27"/>
                  </a:lnTo>
                  <a:lnTo>
                    <a:pt x="31" y="25"/>
                  </a:lnTo>
                  <a:lnTo>
                    <a:pt x="31" y="25"/>
                  </a:lnTo>
                  <a:lnTo>
                    <a:pt x="31" y="25"/>
                  </a:lnTo>
                  <a:lnTo>
                    <a:pt x="31" y="25"/>
                  </a:lnTo>
                  <a:lnTo>
                    <a:pt x="33" y="24"/>
                  </a:lnTo>
                  <a:lnTo>
                    <a:pt x="33" y="24"/>
                  </a:lnTo>
                  <a:lnTo>
                    <a:pt x="34" y="24"/>
                  </a:lnTo>
                  <a:lnTo>
                    <a:pt x="34" y="25"/>
                  </a:lnTo>
                  <a:lnTo>
                    <a:pt x="34" y="24"/>
                  </a:lnTo>
                  <a:lnTo>
                    <a:pt x="34" y="24"/>
                  </a:lnTo>
                  <a:lnTo>
                    <a:pt x="36" y="24"/>
                  </a:lnTo>
                  <a:lnTo>
                    <a:pt x="36" y="24"/>
                  </a:lnTo>
                  <a:lnTo>
                    <a:pt x="36" y="24"/>
                  </a:lnTo>
                  <a:lnTo>
                    <a:pt x="38" y="22"/>
                  </a:lnTo>
                  <a:lnTo>
                    <a:pt x="38" y="22"/>
                  </a:lnTo>
                  <a:lnTo>
                    <a:pt x="38" y="22"/>
                  </a:lnTo>
                  <a:lnTo>
                    <a:pt x="40" y="22"/>
                  </a:lnTo>
                  <a:lnTo>
                    <a:pt x="40" y="22"/>
                  </a:lnTo>
                  <a:lnTo>
                    <a:pt x="40" y="20"/>
                  </a:lnTo>
                  <a:lnTo>
                    <a:pt x="40" y="20"/>
                  </a:lnTo>
                  <a:lnTo>
                    <a:pt x="41" y="19"/>
                  </a:lnTo>
                  <a:lnTo>
                    <a:pt x="43" y="19"/>
                  </a:lnTo>
                  <a:lnTo>
                    <a:pt x="43" y="19"/>
                  </a:lnTo>
                  <a:lnTo>
                    <a:pt x="45" y="15"/>
                  </a:lnTo>
                  <a:lnTo>
                    <a:pt x="45" y="15"/>
                  </a:lnTo>
                  <a:lnTo>
                    <a:pt x="53" y="10"/>
                  </a:lnTo>
                  <a:lnTo>
                    <a:pt x="53" y="10"/>
                  </a:lnTo>
                  <a:lnTo>
                    <a:pt x="57" y="8"/>
                  </a:lnTo>
                  <a:lnTo>
                    <a:pt x="57" y="8"/>
                  </a:lnTo>
                  <a:lnTo>
                    <a:pt x="64" y="5"/>
                  </a:lnTo>
                  <a:lnTo>
                    <a:pt x="64" y="5"/>
                  </a:lnTo>
                  <a:lnTo>
                    <a:pt x="69" y="5"/>
                  </a:lnTo>
                  <a:lnTo>
                    <a:pt x="69" y="5"/>
                  </a:lnTo>
                  <a:lnTo>
                    <a:pt x="79" y="7"/>
                  </a:lnTo>
                  <a:lnTo>
                    <a:pt x="79" y="7"/>
                  </a:lnTo>
                  <a:lnTo>
                    <a:pt x="82" y="7"/>
                  </a:lnTo>
                  <a:lnTo>
                    <a:pt x="82" y="7"/>
                  </a:lnTo>
                  <a:lnTo>
                    <a:pt x="86" y="7"/>
                  </a:lnTo>
                  <a:lnTo>
                    <a:pt x="86" y="7"/>
                  </a:lnTo>
                  <a:lnTo>
                    <a:pt x="86" y="7"/>
                  </a:lnTo>
                  <a:lnTo>
                    <a:pt x="89" y="7"/>
                  </a:lnTo>
                  <a:lnTo>
                    <a:pt x="89" y="7"/>
                  </a:lnTo>
                  <a:lnTo>
                    <a:pt x="87" y="5"/>
                  </a:lnTo>
                  <a:lnTo>
                    <a:pt x="87" y="3"/>
                  </a:lnTo>
                  <a:lnTo>
                    <a:pt x="87" y="3"/>
                  </a:lnTo>
                  <a:lnTo>
                    <a:pt x="89" y="1"/>
                  </a:lnTo>
                  <a:lnTo>
                    <a:pt x="91" y="0"/>
                  </a:lnTo>
                  <a:lnTo>
                    <a:pt x="93" y="0"/>
                  </a:lnTo>
                  <a:lnTo>
                    <a:pt x="93" y="0"/>
                  </a:lnTo>
                  <a:lnTo>
                    <a:pt x="94" y="0"/>
                  </a:lnTo>
                  <a:lnTo>
                    <a:pt x="94" y="0"/>
                  </a:lnTo>
                  <a:lnTo>
                    <a:pt x="99" y="1"/>
                  </a:lnTo>
                  <a:lnTo>
                    <a:pt x="99" y="1"/>
                  </a:lnTo>
                  <a:lnTo>
                    <a:pt x="106" y="3"/>
                  </a:lnTo>
                  <a:lnTo>
                    <a:pt x="106" y="3"/>
                  </a:lnTo>
                  <a:lnTo>
                    <a:pt x="111" y="7"/>
                  </a:lnTo>
                  <a:lnTo>
                    <a:pt x="111" y="7"/>
                  </a:lnTo>
                  <a:lnTo>
                    <a:pt x="111" y="10"/>
                  </a:lnTo>
                  <a:lnTo>
                    <a:pt x="111" y="10"/>
                  </a:lnTo>
                  <a:lnTo>
                    <a:pt x="110" y="12"/>
                  </a:lnTo>
                  <a:lnTo>
                    <a:pt x="106" y="13"/>
                  </a:lnTo>
                  <a:lnTo>
                    <a:pt x="106" y="13"/>
                  </a:lnTo>
                  <a:lnTo>
                    <a:pt x="105" y="15"/>
                  </a:lnTo>
                  <a:lnTo>
                    <a:pt x="105" y="15"/>
                  </a:lnTo>
                  <a:lnTo>
                    <a:pt x="103" y="15"/>
                  </a:lnTo>
                  <a:lnTo>
                    <a:pt x="103" y="15"/>
                  </a:lnTo>
                  <a:lnTo>
                    <a:pt x="105" y="17"/>
                  </a:lnTo>
                  <a:lnTo>
                    <a:pt x="105" y="17"/>
                  </a:lnTo>
                  <a:lnTo>
                    <a:pt x="105" y="17"/>
                  </a:lnTo>
                  <a:lnTo>
                    <a:pt x="106" y="19"/>
                  </a:lnTo>
                  <a:lnTo>
                    <a:pt x="106" y="22"/>
                  </a:lnTo>
                  <a:lnTo>
                    <a:pt x="106" y="22"/>
                  </a:lnTo>
                  <a:lnTo>
                    <a:pt x="105" y="24"/>
                  </a:lnTo>
                  <a:lnTo>
                    <a:pt x="105" y="24"/>
                  </a:lnTo>
                  <a:lnTo>
                    <a:pt x="103" y="24"/>
                  </a:lnTo>
                  <a:lnTo>
                    <a:pt x="103" y="24"/>
                  </a:lnTo>
                  <a:lnTo>
                    <a:pt x="105" y="24"/>
                  </a:lnTo>
                  <a:lnTo>
                    <a:pt x="105" y="24"/>
                  </a:lnTo>
                  <a:lnTo>
                    <a:pt x="106" y="25"/>
                  </a:lnTo>
                  <a:lnTo>
                    <a:pt x="106" y="25"/>
                  </a:lnTo>
                  <a:lnTo>
                    <a:pt x="106" y="29"/>
                  </a:lnTo>
                  <a:lnTo>
                    <a:pt x="106" y="29"/>
                  </a:lnTo>
                  <a:lnTo>
                    <a:pt x="105" y="32"/>
                  </a:lnTo>
                  <a:lnTo>
                    <a:pt x="105" y="32"/>
                  </a:lnTo>
                  <a:lnTo>
                    <a:pt x="103" y="32"/>
                  </a:lnTo>
                  <a:lnTo>
                    <a:pt x="103" y="32"/>
                  </a:lnTo>
                  <a:lnTo>
                    <a:pt x="101" y="34"/>
                  </a:lnTo>
                  <a:lnTo>
                    <a:pt x="101" y="34"/>
                  </a:lnTo>
                  <a:lnTo>
                    <a:pt x="96" y="34"/>
                  </a:lnTo>
                  <a:lnTo>
                    <a:pt x="96" y="34"/>
                  </a:lnTo>
                  <a:lnTo>
                    <a:pt x="94" y="34"/>
                  </a:lnTo>
                  <a:lnTo>
                    <a:pt x="94" y="34"/>
                  </a:lnTo>
                  <a:lnTo>
                    <a:pt x="94" y="34"/>
                  </a:lnTo>
                  <a:lnTo>
                    <a:pt x="93" y="34"/>
                  </a:lnTo>
                  <a:lnTo>
                    <a:pt x="93" y="34"/>
                  </a:lnTo>
                  <a:lnTo>
                    <a:pt x="91" y="36"/>
                  </a:lnTo>
                  <a:lnTo>
                    <a:pt x="91" y="36"/>
                  </a:lnTo>
                  <a:lnTo>
                    <a:pt x="91" y="37"/>
                  </a:lnTo>
                  <a:lnTo>
                    <a:pt x="91" y="39"/>
                  </a:lnTo>
                  <a:lnTo>
                    <a:pt x="91" y="39"/>
                  </a:lnTo>
                  <a:lnTo>
                    <a:pt x="86" y="43"/>
                  </a:lnTo>
                  <a:lnTo>
                    <a:pt x="86" y="43"/>
                  </a:lnTo>
                  <a:lnTo>
                    <a:pt x="86" y="43"/>
                  </a:lnTo>
                  <a:lnTo>
                    <a:pt x="86" y="43"/>
                  </a:lnTo>
                  <a:lnTo>
                    <a:pt x="79" y="41"/>
                  </a:lnTo>
                  <a:lnTo>
                    <a:pt x="79" y="41"/>
                  </a:lnTo>
                  <a:lnTo>
                    <a:pt x="75" y="37"/>
                  </a:lnTo>
                  <a:lnTo>
                    <a:pt x="75" y="37"/>
                  </a:lnTo>
                  <a:lnTo>
                    <a:pt x="75" y="37"/>
                  </a:lnTo>
                  <a:lnTo>
                    <a:pt x="75" y="37"/>
                  </a:lnTo>
                  <a:lnTo>
                    <a:pt x="74" y="36"/>
                  </a:lnTo>
                  <a:lnTo>
                    <a:pt x="74" y="36"/>
                  </a:lnTo>
                  <a:lnTo>
                    <a:pt x="74" y="34"/>
                  </a:lnTo>
                  <a:lnTo>
                    <a:pt x="74" y="34"/>
                  </a:lnTo>
                  <a:lnTo>
                    <a:pt x="74" y="32"/>
                  </a:lnTo>
                  <a:lnTo>
                    <a:pt x="74" y="32"/>
                  </a:lnTo>
                  <a:lnTo>
                    <a:pt x="74" y="29"/>
                  </a:lnTo>
                  <a:lnTo>
                    <a:pt x="74" y="29"/>
                  </a:lnTo>
                  <a:lnTo>
                    <a:pt x="74" y="29"/>
                  </a:lnTo>
                  <a:lnTo>
                    <a:pt x="74" y="29"/>
                  </a:lnTo>
                  <a:lnTo>
                    <a:pt x="72" y="29"/>
                  </a:lnTo>
                  <a:lnTo>
                    <a:pt x="72" y="29"/>
                  </a:lnTo>
                  <a:lnTo>
                    <a:pt x="70" y="31"/>
                  </a:lnTo>
                  <a:lnTo>
                    <a:pt x="70" y="31"/>
                  </a:lnTo>
                  <a:lnTo>
                    <a:pt x="70" y="31"/>
                  </a:lnTo>
                  <a:lnTo>
                    <a:pt x="70" y="34"/>
                  </a:lnTo>
                  <a:lnTo>
                    <a:pt x="70" y="34"/>
                  </a:lnTo>
                  <a:lnTo>
                    <a:pt x="69" y="34"/>
                  </a:lnTo>
                  <a:lnTo>
                    <a:pt x="69" y="36"/>
                  </a:lnTo>
                  <a:lnTo>
                    <a:pt x="69" y="36"/>
                  </a:lnTo>
                  <a:lnTo>
                    <a:pt x="67" y="36"/>
                  </a:lnTo>
                  <a:lnTo>
                    <a:pt x="67" y="36"/>
                  </a:lnTo>
                  <a:lnTo>
                    <a:pt x="67" y="37"/>
                  </a:lnTo>
                  <a:lnTo>
                    <a:pt x="67" y="37"/>
                  </a:lnTo>
                  <a:lnTo>
                    <a:pt x="67" y="39"/>
                  </a:lnTo>
                  <a:lnTo>
                    <a:pt x="67" y="39"/>
                  </a:lnTo>
                  <a:lnTo>
                    <a:pt x="67" y="41"/>
                  </a:lnTo>
                  <a:lnTo>
                    <a:pt x="65" y="41"/>
                  </a:lnTo>
                  <a:lnTo>
                    <a:pt x="64" y="41"/>
                  </a:lnTo>
                  <a:lnTo>
                    <a:pt x="64" y="41"/>
                  </a:lnTo>
                  <a:lnTo>
                    <a:pt x="64" y="41"/>
                  </a:lnTo>
                  <a:lnTo>
                    <a:pt x="64" y="41"/>
                  </a:lnTo>
                  <a:lnTo>
                    <a:pt x="64" y="41"/>
                  </a:lnTo>
                  <a:lnTo>
                    <a:pt x="64" y="43"/>
                  </a:lnTo>
                  <a:lnTo>
                    <a:pt x="62" y="43"/>
                  </a:lnTo>
                  <a:lnTo>
                    <a:pt x="62" y="43"/>
                  </a:lnTo>
                  <a:lnTo>
                    <a:pt x="62" y="43"/>
                  </a:lnTo>
                  <a:lnTo>
                    <a:pt x="62" y="43"/>
                  </a:lnTo>
                  <a:lnTo>
                    <a:pt x="62" y="43"/>
                  </a:lnTo>
                  <a:lnTo>
                    <a:pt x="62" y="44"/>
                  </a:lnTo>
                  <a:lnTo>
                    <a:pt x="62" y="44"/>
                  </a:lnTo>
                  <a:lnTo>
                    <a:pt x="62" y="46"/>
                  </a:lnTo>
                  <a:lnTo>
                    <a:pt x="62" y="46"/>
                  </a:lnTo>
                  <a:lnTo>
                    <a:pt x="58" y="48"/>
                  </a:lnTo>
                  <a:lnTo>
                    <a:pt x="58" y="48"/>
                  </a:lnTo>
                  <a:lnTo>
                    <a:pt x="57" y="48"/>
                  </a:lnTo>
                  <a:lnTo>
                    <a:pt x="57" y="48"/>
                  </a:lnTo>
                  <a:lnTo>
                    <a:pt x="55" y="48"/>
                  </a:lnTo>
                  <a:lnTo>
                    <a:pt x="55" y="46"/>
                  </a:lnTo>
                  <a:lnTo>
                    <a:pt x="55" y="46"/>
                  </a:lnTo>
                  <a:lnTo>
                    <a:pt x="55" y="46"/>
                  </a:lnTo>
                  <a:lnTo>
                    <a:pt x="53" y="44"/>
                  </a:lnTo>
                  <a:lnTo>
                    <a:pt x="53" y="44"/>
                  </a:lnTo>
                  <a:lnTo>
                    <a:pt x="53" y="44"/>
                  </a:lnTo>
                  <a:lnTo>
                    <a:pt x="53" y="44"/>
                  </a:lnTo>
                  <a:lnTo>
                    <a:pt x="52" y="43"/>
                  </a:lnTo>
                  <a:lnTo>
                    <a:pt x="52" y="43"/>
                  </a:lnTo>
                  <a:lnTo>
                    <a:pt x="52" y="44"/>
                  </a:lnTo>
                  <a:lnTo>
                    <a:pt x="52" y="44"/>
                  </a:lnTo>
                  <a:lnTo>
                    <a:pt x="52" y="46"/>
                  </a:lnTo>
                  <a:lnTo>
                    <a:pt x="52" y="46"/>
                  </a:lnTo>
                  <a:lnTo>
                    <a:pt x="52" y="49"/>
                  </a:lnTo>
                  <a:lnTo>
                    <a:pt x="52" y="49"/>
                  </a:lnTo>
                  <a:lnTo>
                    <a:pt x="52" y="51"/>
                  </a:lnTo>
                  <a:lnTo>
                    <a:pt x="52" y="51"/>
                  </a:lnTo>
                  <a:lnTo>
                    <a:pt x="52" y="51"/>
                  </a:lnTo>
                  <a:lnTo>
                    <a:pt x="50" y="53"/>
                  </a:lnTo>
                  <a:lnTo>
                    <a:pt x="50" y="53"/>
                  </a:lnTo>
                  <a:lnTo>
                    <a:pt x="50" y="53"/>
                  </a:lnTo>
                  <a:lnTo>
                    <a:pt x="48" y="55"/>
                  </a:lnTo>
                  <a:lnTo>
                    <a:pt x="48" y="55"/>
                  </a:lnTo>
                  <a:lnTo>
                    <a:pt x="43" y="56"/>
                  </a:lnTo>
                  <a:lnTo>
                    <a:pt x="43" y="55"/>
                  </a:lnTo>
                  <a:lnTo>
                    <a:pt x="43" y="56"/>
                  </a:lnTo>
                  <a:lnTo>
                    <a:pt x="41" y="56"/>
                  </a:lnTo>
                  <a:lnTo>
                    <a:pt x="41" y="56"/>
                  </a:lnTo>
                  <a:lnTo>
                    <a:pt x="40" y="56"/>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83" name="Freeform 668"/>
            <p:cNvSpPr>
              <a:spLocks/>
            </p:cNvSpPr>
            <p:nvPr/>
          </p:nvSpPr>
          <p:spPr bwMode="auto">
            <a:xfrm>
              <a:off x="1946276" y="1730710"/>
              <a:ext cx="36513" cy="11112"/>
            </a:xfrm>
            <a:custGeom>
              <a:avLst/>
              <a:gdLst>
                <a:gd name="T0" fmla="*/ 16 w 23"/>
                <a:gd name="T1" fmla="*/ 7 h 7"/>
                <a:gd name="T2" fmla="*/ 16 w 23"/>
                <a:gd name="T3" fmla="*/ 7 h 7"/>
                <a:gd name="T4" fmla="*/ 9 w 23"/>
                <a:gd name="T5" fmla="*/ 7 h 7"/>
                <a:gd name="T6" fmla="*/ 9 w 23"/>
                <a:gd name="T7" fmla="*/ 7 h 7"/>
                <a:gd name="T8" fmla="*/ 9 w 23"/>
                <a:gd name="T9" fmla="*/ 7 h 7"/>
                <a:gd name="T10" fmla="*/ 7 w 23"/>
                <a:gd name="T11" fmla="*/ 7 h 7"/>
                <a:gd name="T12" fmla="*/ 7 w 23"/>
                <a:gd name="T13" fmla="*/ 7 h 7"/>
                <a:gd name="T14" fmla="*/ 4 w 23"/>
                <a:gd name="T15" fmla="*/ 7 h 7"/>
                <a:gd name="T16" fmla="*/ 4 w 23"/>
                <a:gd name="T17" fmla="*/ 7 h 7"/>
                <a:gd name="T18" fmla="*/ 2 w 23"/>
                <a:gd name="T19" fmla="*/ 7 h 7"/>
                <a:gd name="T20" fmla="*/ 0 w 23"/>
                <a:gd name="T21" fmla="*/ 5 h 7"/>
                <a:gd name="T22" fmla="*/ 0 w 23"/>
                <a:gd name="T23" fmla="*/ 5 h 7"/>
                <a:gd name="T24" fmla="*/ 0 w 23"/>
                <a:gd name="T25" fmla="*/ 4 h 7"/>
                <a:gd name="T26" fmla="*/ 0 w 23"/>
                <a:gd name="T27" fmla="*/ 4 h 7"/>
                <a:gd name="T28" fmla="*/ 2 w 23"/>
                <a:gd name="T29" fmla="*/ 2 h 7"/>
                <a:gd name="T30" fmla="*/ 2 w 23"/>
                <a:gd name="T31" fmla="*/ 2 h 7"/>
                <a:gd name="T32" fmla="*/ 6 w 23"/>
                <a:gd name="T33" fmla="*/ 0 h 7"/>
                <a:gd name="T34" fmla="*/ 6 w 23"/>
                <a:gd name="T35" fmla="*/ 0 h 7"/>
                <a:gd name="T36" fmla="*/ 9 w 23"/>
                <a:gd name="T37" fmla="*/ 0 h 7"/>
                <a:gd name="T38" fmla="*/ 9 w 23"/>
                <a:gd name="T39" fmla="*/ 0 h 7"/>
                <a:gd name="T40" fmla="*/ 18 w 23"/>
                <a:gd name="T41" fmla="*/ 0 h 7"/>
                <a:gd name="T42" fmla="*/ 18 w 23"/>
                <a:gd name="T43" fmla="*/ 0 h 7"/>
                <a:gd name="T44" fmla="*/ 19 w 23"/>
                <a:gd name="T45" fmla="*/ 2 h 7"/>
                <a:gd name="T46" fmla="*/ 21 w 23"/>
                <a:gd name="T47" fmla="*/ 2 h 7"/>
                <a:gd name="T48" fmla="*/ 21 w 23"/>
                <a:gd name="T49" fmla="*/ 2 h 7"/>
                <a:gd name="T50" fmla="*/ 23 w 23"/>
                <a:gd name="T51" fmla="*/ 5 h 7"/>
                <a:gd name="T52" fmla="*/ 23 w 23"/>
                <a:gd name="T53" fmla="*/ 5 h 7"/>
                <a:gd name="T54" fmla="*/ 21 w 23"/>
                <a:gd name="T55" fmla="*/ 7 h 7"/>
                <a:gd name="T56" fmla="*/ 19 w 23"/>
                <a:gd name="T57" fmla="*/ 7 h 7"/>
                <a:gd name="T58" fmla="*/ 18 w 23"/>
                <a:gd name="T59" fmla="*/ 7 h 7"/>
                <a:gd name="T60" fmla="*/ 16 w 23"/>
                <a:gd name="T6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7">
                  <a:moveTo>
                    <a:pt x="16" y="7"/>
                  </a:moveTo>
                  <a:lnTo>
                    <a:pt x="16" y="7"/>
                  </a:lnTo>
                  <a:lnTo>
                    <a:pt x="9" y="7"/>
                  </a:lnTo>
                  <a:lnTo>
                    <a:pt x="9" y="7"/>
                  </a:lnTo>
                  <a:lnTo>
                    <a:pt x="9" y="7"/>
                  </a:lnTo>
                  <a:lnTo>
                    <a:pt x="7" y="7"/>
                  </a:lnTo>
                  <a:lnTo>
                    <a:pt x="7" y="7"/>
                  </a:lnTo>
                  <a:lnTo>
                    <a:pt x="4" y="7"/>
                  </a:lnTo>
                  <a:lnTo>
                    <a:pt x="4" y="7"/>
                  </a:lnTo>
                  <a:lnTo>
                    <a:pt x="2" y="7"/>
                  </a:lnTo>
                  <a:lnTo>
                    <a:pt x="0" y="5"/>
                  </a:lnTo>
                  <a:lnTo>
                    <a:pt x="0" y="5"/>
                  </a:lnTo>
                  <a:lnTo>
                    <a:pt x="0" y="4"/>
                  </a:lnTo>
                  <a:lnTo>
                    <a:pt x="0" y="4"/>
                  </a:lnTo>
                  <a:lnTo>
                    <a:pt x="2" y="2"/>
                  </a:lnTo>
                  <a:lnTo>
                    <a:pt x="2" y="2"/>
                  </a:lnTo>
                  <a:lnTo>
                    <a:pt x="6" y="0"/>
                  </a:lnTo>
                  <a:lnTo>
                    <a:pt x="6" y="0"/>
                  </a:lnTo>
                  <a:lnTo>
                    <a:pt x="9" y="0"/>
                  </a:lnTo>
                  <a:lnTo>
                    <a:pt x="9" y="0"/>
                  </a:lnTo>
                  <a:lnTo>
                    <a:pt x="18" y="0"/>
                  </a:lnTo>
                  <a:lnTo>
                    <a:pt x="18" y="0"/>
                  </a:lnTo>
                  <a:lnTo>
                    <a:pt x="19" y="2"/>
                  </a:lnTo>
                  <a:lnTo>
                    <a:pt x="21" y="2"/>
                  </a:lnTo>
                  <a:lnTo>
                    <a:pt x="21" y="2"/>
                  </a:lnTo>
                  <a:lnTo>
                    <a:pt x="23" y="5"/>
                  </a:lnTo>
                  <a:lnTo>
                    <a:pt x="23" y="5"/>
                  </a:lnTo>
                  <a:lnTo>
                    <a:pt x="21" y="7"/>
                  </a:lnTo>
                  <a:lnTo>
                    <a:pt x="19" y="7"/>
                  </a:lnTo>
                  <a:lnTo>
                    <a:pt x="18" y="7"/>
                  </a:lnTo>
                  <a:lnTo>
                    <a:pt x="16"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84" name="Freeform 669"/>
            <p:cNvSpPr>
              <a:spLocks noEditPoints="1"/>
            </p:cNvSpPr>
            <p:nvPr/>
          </p:nvSpPr>
          <p:spPr bwMode="auto">
            <a:xfrm>
              <a:off x="1876425" y="1737060"/>
              <a:ext cx="293688" cy="119062"/>
            </a:xfrm>
            <a:custGeom>
              <a:avLst/>
              <a:gdLst>
                <a:gd name="T0" fmla="*/ 65 w 185"/>
                <a:gd name="T1" fmla="*/ 75 h 75"/>
                <a:gd name="T2" fmla="*/ 50 w 185"/>
                <a:gd name="T3" fmla="*/ 68 h 75"/>
                <a:gd name="T4" fmla="*/ 67 w 185"/>
                <a:gd name="T5" fmla="*/ 60 h 75"/>
                <a:gd name="T6" fmla="*/ 80 w 185"/>
                <a:gd name="T7" fmla="*/ 55 h 75"/>
                <a:gd name="T8" fmla="*/ 92 w 185"/>
                <a:gd name="T9" fmla="*/ 53 h 75"/>
                <a:gd name="T10" fmla="*/ 84 w 185"/>
                <a:gd name="T11" fmla="*/ 53 h 75"/>
                <a:gd name="T12" fmla="*/ 75 w 185"/>
                <a:gd name="T13" fmla="*/ 51 h 75"/>
                <a:gd name="T14" fmla="*/ 62 w 185"/>
                <a:gd name="T15" fmla="*/ 55 h 75"/>
                <a:gd name="T16" fmla="*/ 58 w 185"/>
                <a:gd name="T17" fmla="*/ 46 h 75"/>
                <a:gd name="T18" fmla="*/ 51 w 185"/>
                <a:gd name="T19" fmla="*/ 50 h 75"/>
                <a:gd name="T20" fmla="*/ 51 w 185"/>
                <a:gd name="T21" fmla="*/ 51 h 75"/>
                <a:gd name="T22" fmla="*/ 44 w 185"/>
                <a:gd name="T23" fmla="*/ 56 h 75"/>
                <a:gd name="T24" fmla="*/ 38 w 185"/>
                <a:gd name="T25" fmla="*/ 58 h 75"/>
                <a:gd name="T26" fmla="*/ 32 w 185"/>
                <a:gd name="T27" fmla="*/ 53 h 75"/>
                <a:gd name="T28" fmla="*/ 29 w 185"/>
                <a:gd name="T29" fmla="*/ 58 h 75"/>
                <a:gd name="T30" fmla="*/ 24 w 185"/>
                <a:gd name="T31" fmla="*/ 58 h 75"/>
                <a:gd name="T32" fmla="*/ 7 w 185"/>
                <a:gd name="T33" fmla="*/ 53 h 75"/>
                <a:gd name="T34" fmla="*/ 2 w 185"/>
                <a:gd name="T35" fmla="*/ 46 h 75"/>
                <a:gd name="T36" fmla="*/ 10 w 185"/>
                <a:gd name="T37" fmla="*/ 41 h 75"/>
                <a:gd name="T38" fmla="*/ 10 w 185"/>
                <a:gd name="T39" fmla="*/ 32 h 75"/>
                <a:gd name="T40" fmla="*/ 20 w 185"/>
                <a:gd name="T41" fmla="*/ 31 h 75"/>
                <a:gd name="T42" fmla="*/ 15 w 185"/>
                <a:gd name="T43" fmla="*/ 22 h 75"/>
                <a:gd name="T44" fmla="*/ 31 w 185"/>
                <a:gd name="T45" fmla="*/ 12 h 75"/>
                <a:gd name="T46" fmla="*/ 50 w 185"/>
                <a:gd name="T47" fmla="*/ 10 h 75"/>
                <a:gd name="T48" fmla="*/ 56 w 185"/>
                <a:gd name="T49" fmla="*/ 17 h 75"/>
                <a:gd name="T50" fmla="*/ 65 w 185"/>
                <a:gd name="T51" fmla="*/ 17 h 75"/>
                <a:gd name="T52" fmla="*/ 80 w 185"/>
                <a:gd name="T53" fmla="*/ 24 h 75"/>
                <a:gd name="T54" fmla="*/ 85 w 185"/>
                <a:gd name="T55" fmla="*/ 32 h 75"/>
                <a:gd name="T56" fmla="*/ 96 w 185"/>
                <a:gd name="T57" fmla="*/ 36 h 75"/>
                <a:gd name="T58" fmla="*/ 97 w 185"/>
                <a:gd name="T59" fmla="*/ 39 h 75"/>
                <a:gd name="T60" fmla="*/ 120 w 185"/>
                <a:gd name="T61" fmla="*/ 39 h 75"/>
                <a:gd name="T62" fmla="*/ 130 w 185"/>
                <a:gd name="T63" fmla="*/ 39 h 75"/>
                <a:gd name="T64" fmla="*/ 116 w 185"/>
                <a:gd name="T65" fmla="*/ 29 h 75"/>
                <a:gd name="T66" fmla="*/ 120 w 185"/>
                <a:gd name="T67" fmla="*/ 20 h 75"/>
                <a:gd name="T68" fmla="*/ 111 w 185"/>
                <a:gd name="T69" fmla="*/ 12 h 75"/>
                <a:gd name="T70" fmla="*/ 116 w 185"/>
                <a:gd name="T71" fmla="*/ 8 h 75"/>
                <a:gd name="T72" fmla="*/ 135 w 185"/>
                <a:gd name="T73" fmla="*/ 0 h 75"/>
                <a:gd name="T74" fmla="*/ 139 w 185"/>
                <a:gd name="T75" fmla="*/ 10 h 75"/>
                <a:gd name="T76" fmla="*/ 144 w 185"/>
                <a:gd name="T77" fmla="*/ 17 h 75"/>
                <a:gd name="T78" fmla="*/ 147 w 185"/>
                <a:gd name="T79" fmla="*/ 24 h 75"/>
                <a:gd name="T80" fmla="*/ 152 w 185"/>
                <a:gd name="T81" fmla="*/ 29 h 75"/>
                <a:gd name="T82" fmla="*/ 161 w 185"/>
                <a:gd name="T83" fmla="*/ 34 h 75"/>
                <a:gd name="T84" fmla="*/ 161 w 185"/>
                <a:gd name="T85" fmla="*/ 29 h 75"/>
                <a:gd name="T86" fmla="*/ 180 w 185"/>
                <a:gd name="T87" fmla="*/ 27 h 75"/>
                <a:gd name="T88" fmla="*/ 183 w 185"/>
                <a:gd name="T89" fmla="*/ 43 h 75"/>
                <a:gd name="T90" fmla="*/ 174 w 185"/>
                <a:gd name="T91" fmla="*/ 55 h 75"/>
                <a:gd name="T92" fmla="*/ 154 w 185"/>
                <a:gd name="T93" fmla="*/ 62 h 75"/>
                <a:gd name="T94" fmla="*/ 144 w 185"/>
                <a:gd name="T95" fmla="*/ 62 h 75"/>
                <a:gd name="T96" fmla="*/ 132 w 185"/>
                <a:gd name="T97" fmla="*/ 58 h 75"/>
                <a:gd name="T98" fmla="*/ 116 w 185"/>
                <a:gd name="T99" fmla="*/ 63 h 75"/>
                <a:gd name="T100" fmla="*/ 106 w 185"/>
                <a:gd name="T101" fmla="*/ 65 h 75"/>
                <a:gd name="T102" fmla="*/ 103 w 185"/>
                <a:gd name="T103" fmla="*/ 68 h 75"/>
                <a:gd name="T104" fmla="*/ 84 w 185"/>
                <a:gd name="T105" fmla="*/ 75 h 75"/>
                <a:gd name="T106" fmla="*/ 19 w 185"/>
                <a:gd name="T107" fmla="*/ 41 h 75"/>
                <a:gd name="T108" fmla="*/ 26 w 185"/>
                <a:gd name="T109" fmla="*/ 41 h 75"/>
                <a:gd name="T110" fmla="*/ 31 w 185"/>
                <a:gd name="T111" fmla="*/ 39 h 75"/>
                <a:gd name="T112" fmla="*/ 24 w 185"/>
                <a:gd name="T113" fmla="*/ 3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5" h="75">
                  <a:moveTo>
                    <a:pt x="77" y="75"/>
                  </a:moveTo>
                  <a:lnTo>
                    <a:pt x="77" y="75"/>
                  </a:lnTo>
                  <a:lnTo>
                    <a:pt x="73" y="75"/>
                  </a:lnTo>
                  <a:lnTo>
                    <a:pt x="73" y="75"/>
                  </a:lnTo>
                  <a:lnTo>
                    <a:pt x="72" y="75"/>
                  </a:lnTo>
                  <a:lnTo>
                    <a:pt x="72" y="75"/>
                  </a:lnTo>
                  <a:lnTo>
                    <a:pt x="68" y="75"/>
                  </a:lnTo>
                  <a:lnTo>
                    <a:pt x="68" y="75"/>
                  </a:lnTo>
                  <a:lnTo>
                    <a:pt x="65" y="75"/>
                  </a:lnTo>
                  <a:lnTo>
                    <a:pt x="65" y="75"/>
                  </a:lnTo>
                  <a:lnTo>
                    <a:pt x="63" y="75"/>
                  </a:lnTo>
                  <a:lnTo>
                    <a:pt x="63" y="75"/>
                  </a:lnTo>
                  <a:lnTo>
                    <a:pt x="58" y="74"/>
                  </a:lnTo>
                  <a:lnTo>
                    <a:pt x="53" y="72"/>
                  </a:lnTo>
                  <a:lnTo>
                    <a:pt x="53" y="72"/>
                  </a:lnTo>
                  <a:lnTo>
                    <a:pt x="51" y="70"/>
                  </a:lnTo>
                  <a:lnTo>
                    <a:pt x="51" y="70"/>
                  </a:lnTo>
                  <a:lnTo>
                    <a:pt x="50" y="68"/>
                  </a:lnTo>
                  <a:lnTo>
                    <a:pt x="48" y="67"/>
                  </a:lnTo>
                  <a:lnTo>
                    <a:pt x="48" y="65"/>
                  </a:lnTo>
                  <a:lnTo>
                    <a:pt x="48" y="65"/>
                  </a:lnTo>
                  <a:lnTo>
                    <a:pt x="50" y="63"/>
                  </a:lnTo>
                  <a:lnTo>
                    <a:pt x="51" y="63"/>
                  </a:lnTo>
                  <a:lnTo>
                    <a:pt x="55" y="62"/>
                  </a:lnTo>
                  <a:lnTo>
                    <a:pt x="56" y="62"/>
                  </a:lnTo>
                  <a:lnTo>
                    <a:pt x="56" y="62"/>
                  </a:lnTo>
                  <a:lnTo>
                    <a:pt x="67" y="60"/>
                  </a:lnTo>
                  <a:lnTo>
                    <a:pt x="67" y="60"/>
                  </a:lnTo>
                  <a:lnTo>
                    <a:pt x="70" y="56"/>
                  </a:lnTo>
                  <a:lnTo>
                    <a:pt x="70" y="56"/>
                  </a:lnTo>
                  <a:lnTo>
                    <a:pt x="75" y="55"/>
                  </a:lnTo>
                  <a:lnTo>
                    <a:pt x="75" y="55"/>
                  </a:lnTo>
                  <a:lnTo>
                    <a:pt x="79" y="55"/>
                  </a:lnTo>
                  <a:lnTo>
                    <a:pt x="79" y="55"/>
                  </a:lnTo>
                  <a:lnTo>
                    <a:pt x="80" y="55"/>
                  </a:lnTo>
                  <a:lnTo>
                    <a:pt x="80" y="55"/>
                  </a:lnTo>
                  <a:lnTo>
                    <a:pt x="82" y="55"/>
                  </a:lnTo>
                  <a:lnTo>
                    <a:pt x="82" y="55"/>
                  </a:lnTo>
                  <a:lnTo>
                    <a:pt x="82" y="55"/>
                  </a:lnTo>
                  <a:lnTo>
                    <a:pt x="87" y="55"/>
                  </a:lnTo>
                  <a:lnTo>
                    <a:pt x="87" y="55"/>
                  </a:lnTo>
                  <a:lnTo>
                    <a:pt x="91" y="53"/>
                  </a:lnTo>
                  <a:lnTo>
                    <a:pt x="91" y="53"/>
                  </a:lnTo>
                  <a:lnTo>
                    <a:pt x="92" y="53"/>
                  </a:lnTo>
                  <a:lnTo>
                    <a:pt x="92" y="53"/>
                  </a:lnTo>
                  <a:lnTo>
                    <a:pt x="94" y="51"/>
                  </a:lnTo>
                  <a:lnTo>
                    <a:pt x="94" y="51"/>
                  </a:lnTo>
                  <a:lnTo>
                    <a:pt x="91" y="53"/>
                  </a:lnTo>
                  <a:lnTo>
                    <a:pt x="91" y="53"/>
                  </a:lnTo>
                  <a:lnTo>
                    <a:pt x="89" y="53"/>
                  </a:lnTo>
                  <a:lnTo>
                    <a:pt x="89" y="53"/>
                  </a:lnTo>
                  <a:lnTo>
                    <a:pt x="87" y="53"/>
                  </a:lnTo>
                  <a:lnTo>
                    <a:pt x="87" y="53"/>
                  </a:lnTo>
                  <a:lnTo>
                    <a:pt x="84" y="53"/>
                  </a:lnTo>
                  <a:lnTo>
                    <a:pt x="84" y="53"/>
                  </a:lnTo>
                  <a:lnTo>
                    <a:pt x="82" y="53"/>
                  </a:lnTo>
                  <a:lnTo>
                    <a:pt x="82" y="53"/>
                  </a:lnTo>
                  <a:lnTo>
                    <a:pt x="77" y="53"/>
                  </a:lnTo>
                  <a:lnTo>
                    <a:pt x="77" y="53"/>
                  </a:lnTo>
                  <a:lnTo>
                    <a:pt x="77" y="51"/>
                  </a:lnTo>
                  <a:lnTo>
                    <a:pt x="77" y="51"/>
                  </a:lnTo>
                  <a:lnTo>
                    <a:pt x="75" y="51"/>
                  </a:lnTo>
                  <a:lnTo>
                    <a:pt x="75" y="51"/>
                  </a:lnTo>
                  <a:lnTo>
                    <a:pt x="73" y="53"/>
                  </a:lnTo>
                  <a:lnTo>
                    <a:pt x="73" y="53"/>
                  </a:lnTo>
                  <a:lnTo>
                    <a:pt x="72" y="55"/>
                  </a:lnTo>
                  <a:lnTo>
                    <a:pt x="72" y="55"/>
                  </a:lnTo>
                  <a:lnTo>
                    <a:pt x="68" y="55"/>
                  </a:lnTo>
                  <a:lnTo>
                    <a:pt x="68" y="55"/>
                  </a:lnTo>
                  <a:lnTo>
                    <a:pt x="65" y="55"/>
                  </a:lnTo>
                  <a:lnTo>
                    <a:pt x="65" y="55"/>
                  </a:lnTo>
                  <a:lnTo>
                    <a:pt x="62" y="55"/>
                  </a:lnTo>
                  <a:lnTo>
                    <a:pt x="62" y="55"/>
                  </a:lnTo>
                  <a:lnTo>
                    <a:pt x="56" y="53"/>
                  </a:lnTo>
                  <a:lnTo>
                    <a:pt x="56" y="51"/>
                  </a:lnTo>
                  <a:lnTo>
                    <a:pt x="56" y="51"/>
                  </a:lnTo>
                  <a:lnTo>
                    <a:pt x="56" y="48"/>
                  </a:lnTo>
                  <a:lnTo>
                    <a:pt x="58" y="46"/>
                  </a:lnTo>
                  <a:lnTo>
                    <a:pt x="58" y="46"/>
                  </a:lnTo>
                  <a:lnTo>
                    <a:pt x="58" y="46"/>
                  </a:lnTo>
                  <a:lnTo>
                    <a:pt x="58" y="46"/>
                  </a:lnTo>
                  <a:lnTo>
                    <a:pt x="56" y="46"/>
                  </a:lnTo>
                  <a:lnTo>
                    <a:pt x="55" y="46"/>
                  </a:lnTo>
                  <a:lnTo>
                    <a:pt x="55" y="46"/>
                  </a:lnTo>
                  <a:lnTo>
                    <a:pt x="55" y="46"/>
                  </a:lnTo>
                  <a:lnTo>
                    <a:pt x="53" y="46"/>
                  </a:lnTo>
                  <a:lnTo>
                    <a:pt x="53" y="46"/>
                  </a:lnTo>
                  <a:lnTo>
                    <a:pt x="53" y="48"/>
                  </a:lnTo>
                  <a:lnTo>
                    <a:pt x="53" y="48"/>
                  </a:lnTo>
                  <a:lnTo>
                    <a:pt x="51" y="50"/>
                  </a:lnTo>
                  <a:lnTo>
                    <a:pt x="51" y="50"/>
                  </a:lnTo>
                  <a:lnTo>
                    <a:pt x="51" y="50"/>
                  </a:lnTo>
                  <a:lnTo>
                    <a:pt x="51" y="50"/>
                  </a:lnTo>
                  <a:lnTo>
                    <a:pt x="50" y="50"/>
                  </a:lnTo>
                  <a:lnTo>
                    <a:pt x="50" y="50"/>
                  </a:lnTo>
                  <a:lnTo>
                    <a:pt x="51" y="50"/>
                  </a:lnTo>
                  <a:lnTo>
                    <a:pt x="51" y="50"/>
                  </a:lnTo>
                  <a:lnTo>
                    <a:pt x="51" y="51"/>
                  </a:lnTo>
                  <a:lnTo>
                    <a:pt x="51" y="51"/>
                  </a:lnTo>
                  <a:lnTo>
                    <a:pt x="51" y="53"/>
                  </a:lnTo>
                  <a:lnTo>
                    <a:pt x="51" y="53"/>
                  </a:lnTo>
                  <a:lnTo>
                    <a:pt x="50" y="55"/>
                  </a:lnTo>
                  <a:lnTo>
                    <a:pt x="48" y="55"/>
                  </a:lnTo>
                  <a:lnTo>
                    <a:pt x="48" y="56"/>
                  </a:lnTo>
                  <a:lnTo>
                    <a:pt x="48" y="56"/>
                  </a:lnTo>
                  <a:lnTo>
                    <a:pt x="48" y="56"/>
                  </a:lnTo>
                  <a:lnTo>
                    <a:pt x="44" y="56"/>
                  </a:lnTo>
                  <a:lnTo>
                    <a:pt x="44" y="56"/>
                  </a:lnTo>
                  <a:lnTo>
                    <a:pt x="44" y="58"/>
                  </a:lnTo>
                  <a:lnTo>
                    <a:pt x="44" y="58"/>
                  </a:lnTo>
                  <a:lnTo>
                    <a:pt x="43" y="58"/>
                  </a:lnTo>
                  <a:lnTo>
                    <a:pt x="41" y="58"/>
                  </a:lnTo>
                  <a:lnTo>
                    <a:pt x="41" y="58"/>
                  </a:lnTo>
                  <a:lnTo>
                    <a:pt x="41" y="56"/>
                  </a:lnTo>
                  <a:lnTo>
                    <a:pt x="41" y="58"/>
                  </a:lnTo>
                  <a:lnTo>
                    <a:pt x="38" y="58"/>
                  </a:lnTo>
                  <a:lnTo>
                    <a:pt x="38" y="58"/>
                  </a:lnTo>
                  <a:lnTo>
                    <a:pt x="36" y="58"/>
                  </a:lnTo>
                  <a:lnTo>
                    <a:pt x="36" y="58"/>
                  </a:lnTo>
                  <a:lnTo>
                    <a:pt x="34" y="56"/>
                  </a:lnTo>
                  <a:lnTo>
                    <a:pt x="34" y="56"/>
                  </a:lnTo>
                  <a:lnTo>
                    <a:pt x="34" y="55"/>
                  </a:lnTo>
                  <a:lnTo>
                    <a:pt x="34" y="55"/>
                  </a:lnTo>
                  <a:lnTo>
                    <a:pt x="34" y="55"/>
                  </a:lnTo>
                  <a:lnTo>
                    <a:pt x="34" y="55"/>
                  </a:lnTo>
                  <a:lnTo>
                    <a:pt x="32" y="53"/>
                  </a:lnTo>
                  <a:lnTo>
                    <a:pt x="32" y="53"/>
                  </a:lnTo>
                  <a:lnTo>
                    <a:pt x="32" y="53"/>
                  </a:lnTo>
                  <a:lnTo>
                    <a:pt x="32" y="53"/>
                  </a:lnTo>
                  <a:lnTo>
                    <a:pt x="32" y="55"/>
                  </a:lnTo>
                  <a:lnTo>
                    <a:pt x="32" y="55"/>
                  </a:lnTo>
                  <a:lnTo>
                    <a:pt x="31" y="55"/>
                  </a:lnTo>
                  <a:lnTo>
                    <a:pt x="31" y="55"/>
                  </a:lnTo>
                  <a:lnTo>
                    <a:pt x="31" y="56"/>
                  </a:lnTo>
                  <a:lnTo>
                    <a:pt x="29" y="58"/>
                  </a:lnTo>
                  <a:lnTo>
                    <a:pt x="27" y="58"/>
                  </a:lnTo>
                  <a:lnTo>
                    <a:pt x="27" y="58"/>
                  </a:lnTo>
                  <a:lnTo>
                    <a:pt x="26" y="58"/>
                  </a:lnTo>
                  <a:lnTo>
                    <a:pt x="26" y="58"/>
                  </a:lnTo>
                  <a:lnTo>
                    <a:pt x="26" y="58"/>
                  </a:lnTo>
                  <a:lnTo>
                    <a:pt x="26" y="58"/>
                  </a:lnTo>
                  <a:lnTo>
                    <a:pt x="24" y="58"/>
                  </a:lnTo>
                  <a:lnTo>
                    <a:pt x="24" y="58"/>
                  </a:lnTo>
                  <a:lnTo>
                    <a:pt x="24" y="58"/>
                  </a:lnTo>
                  <a:lnTo>
                    <a:pt x="22" y="58"/>
                  </a:lnTo>
                  <a:lnTo>
                    <a:pt x="22" y="56"/>
                  </a:lnTo>
                  <a:lnTo>
                    <a:pt x="22" y="56"/>
                  </a:lnTo>
                  <a:lnTo>
                    <a:pt x="22" y="55"/>
                  </a:lnTo>
                  <a:lnTo>
                    <a:pt x="22" y="55"/>
                  </a:lnTo>
                  <a:lnTo>
                    <a:pt x="17" y="53"/>
                  </a:lnTo>
                  <a:lnTo>
                    <a:pt x="14" y="53"/>
                  </a:lnTo>
                  <a:lnTo>
                    <a:pt x="14" y="53"/>
                  </a:lnTo>
                  <a:lnTo>
                    <a:pt x="7" y="53"/>
                  </a:lnTo>
                  <a:lnTo>
                    <a:pt x="7" y="53"/>
                  </a:lnTo>
                  <a:lnTo>
                    <a:pt x="5" y="53"/>
                  </a:lnTo>
                  <a:lnTo>
                    <a:pt x="3" y="53"/>
                  </a:lnTo>
                  <a:lnTo>
                    <a:pt x="3" y="53"/>
                  </a:lnTo>
                  <a:lnTo>
                    <a:pt x="2" y="51"/>
                  </a:lnTo>
                  <a:lnTo>
                    <a:pt x="0" y="50"/>
                  </a:lnTo>
                  <a:lnTo>
                    <a:pt x="0" y="50"/>
                  </a:lnTo>
                  <a:lnTo>
                    <a:pt x="2" y="46"/>
                  </a:lnTo>
                  <a:lnTo>
                    <a:pt x="2" y="46"/>
                  </a:lnTo>
                  <a:lnTo>
                    <a:pt x="2" y="46"/>
                  </a:lnTo>
                  <a:lnTo>
                    <a:pt x="2" y="46"/>
                  </a:lnTo>
                  <a:lnTo>
                    <a:pt x="3" y="44"/>
                  </a:lnTo>
                  <a:lnTo>
                    <a:pt x="3" y="44"/>
                  </a:lnTo>
                  <a:lnTo>
                    <a:pt x="5" y="43"/>
                  </a:lnTo>
                  <a:lnTo>
                    <a:pt x="5" y="43"/>
                  </a:lnTo>
                  <a:lnTo>
                    <a:pt x="7" y="41"/>
                  </a:lnTo>
                  <a:lnTo>
                    <a:pt x="7" y="41"/>
                  </a:lnTo>
                  <a:lnTo>
                    <a:pt x="10" y="41"/>
                  </a:lnTo>
                  <a:lnTo>
                    <a:pt x="10" y="41"/>
                  </a:lnTo>
                  <a:lnTo>
                    <a:pt x="8" y="41"/>
                  </a:lnTo>
                  <a:lnTo>
                    <a:pt x="8" y="41"/>
                  </a:lnTo>
                  <a:lnTo>
                    <a:pt x="7" y="39"/>
                  </a:lnTo>
                  <a:lnTo>
                    <a:pt x="7" y="36"/>
                  </a:lnTo>
                  <a:lnTo>
                    <a:pt x="7" y="36"/>
                  </a:lnTo>
                  <a:lnTo>
                    <a:pt x="8" y="34"/>
                  </a:lnTo>
                  <a:lnTo>
                    <a:pt x="10" y="32"/>
                  </a:lnTo>
                  <a:lnTo>
                    <a:pt x="10" y="32"/>
                  </a:lnTo>
                  <a:lnTo>
                    <a:pt x="14" y="32"/>
                  </a:lnTo>
                  <a:lnTo>
                    <a:pt x="19" y="32"/>
                  </a:lnTo>
                  <a:lnTo>
                    <a:pt x="19" y="32"/>
                  </a:lnTo>
                  <a:lnTo>
                    <a:pt x="26" y="31"/>
                  </a:lnTo>
                  <a:lnTo>
                    <a:pt x="26" y="31"/>
                  </a:lnTo>
                  <a:lnTo>
                    <a:pt x="22" y="31"/>
                  </a:lnTo>
                  <a:lnTo>
                    <a:pt x="22" y="31"/>
                  </a:lnTo>
                  <a:lnTo>
                    <a:pt x="22" y="31"/>
                  </a:lnTo>
                  <a:lnTo>
                    <a:pt x="20" y="31"/>
                  </a:lnTo>
                  <a:lnTo>
                    <a:pt x="20" y="31"/>
                  </a:lnTo>
                  <a:lnTo>
                    <a:pt x="17" y="31"/>
                  </a:lnTo>
                  <a:lnTo>
                    <a:pt x="15" y="29"/>
                  </a:lnTo>
                  <a:lnTo>
                    <a:pt x="15" y="29"/>
                  </a:lnTo>
                  <a:lnTo>
                    <a:pt x="15" y="25"/>
                  </a:lnTo>
                  <a:lnTo>
                    <a:pt x="15" y="25"/>
                  </a:lnTo>
                  <a:lnTo>
                    <a:pt x="15" y="24"/>
                  </a:lnTo>
                  <a:lnTo>
                    <a:pt x="15" y="22"/>
                  </a:lnTo>
                  <a:lnTo>
                    <a:pt x="15" y="22"/>
                  </a:lnTo>
                  <a:lnTo>
                    <a:pt x="19" y="20"/>
                  </a:lnTo>
                  <a:lnTo>
                    <a:pt x="22" y="19"/>
                  </a:lnTo>
                  <a:lnTo>
                    <a:pt x="27" y="19"/>
                  </a:lnTo>
                  <a:lnTo>
                    <a:pt x="27" y="19"/>
                  </a:lnTo>
                  <a:lnTo>
                    <a:pt x="27" y="19"/>
                  </a:lnTo>
                  <a:lnTo>
                    <a:pt x="26" y="17"/>
                  </a:lnTo>
                  <a:lnTo>
                    <a:pt x="27" y="15"/>
                  </a:lnTo>
                  <a:lnTo>
                    <a:pt x="31" y="12"/>
                  </a:lnTo>
                  <a:lnTo>
                    <a:pt x="31" y="12"/>
                  </a:lnTo>
                  <a:lnTo>
                    <a:pt x="36" y="10"/>
                  </a:lnTo>
                  <a:lnTo>
                    <a:pt x="41" y="10"/>
                  </a:lnTo>
                  <a:lnTo>
                    <a:pt x="41" y="10"/>
                  </a:lnTo>
                  <a:lnTo>
                    <a:pt x="44" y="10"/>
                  </a:lnTo>
                  <a:lnTo>
                    <a:pt x="44" y="10"/>
                  </a:lnTo>
                  <a:lnTo>
                    <a:pt x="44" y="10"/>
                  </a:lnTo>
                  <a:lnTo>
                    <a:pt x="46" y="10"/>
                  </a:lnTo>
                  <a:lnTo>
                    <a:pt x="46" y="10"/>
                  </a:lnTo>
                  <a:lnTo>
                    <a:pt x="50" y="10"/>
                  </a:lnTo>
                  <a:lnTo>
                    <a:pt x="50" y="10"/>
                  </a:lnTo>
                  <a:lnTo>
                    <a:pt x="53" y="10"/>
                  </a:lnTo>
                  <a:lnTo>
                    <a:pt x="53" y="10"/>
                  </a:lnTo>
                  <a:lnTo>
                    <a:pt x="55" y="12"/>
                  </a:lnTo>
                  <a:lnTo>
                    <a:pt x="56" y="15"/>
                  </a:lnTo>
                  <a:lnTo>
                    <a:pt x="56" y="15"/>
                  </a:lnTo>
                  <a:lnTo>
                    <a:pt x="56" y="17"/>
                  </a:lnTo>
                  <a:lnTo>
                    <a:pt x="56" y="17"/>
                  </a:lnTo>
                  <a:lnTo>
                    <a:pt x="56" y="17"/>
                  </a:lnTo>
                  <a:lnTo>
                    <a:pt x="58" y="17"/>
                  </a:lnTo>
                  <a:lnTo>
                    <a:pt x="58" y="17"/>
                  </a:lnTo>
                  <a:lnTo>
                    <a:pt x="60" y="17"/>
                  </a:lnTo>
                  <a:lnTo>
                    <a:pt x="60" y="17"/>
                  </a:lnTo>
                  <a:lnTo>
                    <a:pt x="62" y="19"/>
                  </a:lnTo>
                  <a:lnTo>
                    <a:pt x="62" y="19"/>
                  </a:lnTo>
                  <a:lnTo>
                    <a:pt x="63" y="19"/>
                  </a:lnTo>
                  <a:lnTo>
                    <a:pt x="63" y="19"/>
                  </a:lnTo>
                  <a:lnTo>
                    <a:pt x="65" y="17"/>
                  </a:lnTo>
                  <a:lnTo>
                    <a:pt x="65" y="17"/>
                  </a:lnTo>
                  <a:lnTo>
                    <a:pt x="70" y="19"/>
                  </a:lnTo>
                  <a:lnTo>
                    <a:pt x="73" y="20"/>
                  </a:lnTo>
                  <a:lnTo>
                    <a:pt x="73" y="20"/>
                  </a:lnTo>
                  <a:lnTo>
                    <a:pt x="73" y="22"/>
                  </a:lnTo>
                  <a:lnTo>
                    <a:pt x="73" y="22"/>
                  </a:lnTo>
                  <a:lnTo>
                    <a:pt x="77" y="24"/>
                  </a:lnTo>
                  <a:lnTo>
                    <a:pt x="77" y="24"/>
                  </a:lnTo>
                  <a:lnTo>
                    <a:pt x="80" y="24"/>
                  </a:lnTo>
                  <a:lnTo>
                    <a:pt x="80" y="24"/>
                  </a:lnTo>
                  <a:lnTo>
                    <a:pt x="85" y="25"/>
                  </a:lnTo>
                  <a:lnTo>
                    <a:pt x="85" y="25"/>
                  </a:lnTo>
                  <a:lnTo>
                    <a:pt x="85" y="27"/>
                  </a:lnTo>
                  <a:lnTo>
                    <a:pt x="87" y="29"/>
                  </a:lnTo>
                  <a:lnTo>
                    <a:pt x="85" y="31"/>
                  </a:lnTo>
                  <a:lnTo>
                    <a:pt x="85" y="31"/>
                  </a:lnTo>
                  <a:lnTo>
                    <a:pt x="85" y="32"/>
                  </a:lnTo>
                  <a:lnTo>
                    <a:pt x="85" y="32"/>
                  </a:lnTo>
                  <a:lnTo>
                    <a:pt x="87" y="32"/>
                  </a:lnTo>
                  <a:lnTo>
                    <a:pt x="87" y="32"/>
                  </a:lnTo>
                  <a:lnTo>
                    <a:pt x="87" y="32"/>
                  </a:lnTo>
                  <a:lnTo>
                    <a:pt x="89" y="32"/>
                  </a:lnTo>
                  <a:lnTo>
                    <a:pt x="89" y="32"/>
                  </a:lnTo>
                  <a:lnTo>
                    <a:pt x="92" y="32"/>
                  </a:lnTo>
                  <a:lnTo>
                    <a:pt x="94" y="32"/>
                  </a:lnTo>
                  <a:lnTo>
                    <a:pt x="94" y="32"/>
                  </a:lnTo>
                  <a:lnTo>
                    <a:pt x="96" y="36"/>
                  </a:lnTo>
                  <a:lnTo>
                    <a:pt x="96" y="36"/>
                  </a:lnTo>
                  <a:lnTo>
                    <a:pt x="94" y="37"/>
                  </a:lnTo>
                  <a:lnTo>
                    <a:pt x="94" y="37"/>
                  </a:lnTo>
                  <a:lnTo>
                    <a:pt x="94" y="39"/>
                  </a:lnTo>
                  <a:lnTo>
                    <a:pt x="94" y="39"/>
                  </a:lnTo>
                  <a:lnTo>
                    <a:pt x="96" y="39"/>
                  </a:lnTo>
                  <a:lnTo>
                    <a:pt x="96" y="39"/>
                  </a:lnTo>
                  <a:lnTo>
                    <a:pt x="97" y="39"/>
                  </a:lnTo>
                  <a:lnTo>
                    <a:pt x="97" y="39"/>
                  </a:lnTo>
                  <a:lnTo>
                    <a:pt x="101" y="39"/>
                  </a:lnTo>
                  <a:lnTo>
                    <a:pt x="101" y="39"/>
                  </a:lnTo>
                  <a:lnTo>
                    <a:pt x="106" y="39"/>
                  </a:lnTo>
                  <a:lnTo>
                    <a:pt x="109" y="39"/>
                  </a:lnTo>
                  <a:lnTo>
                    <a:pt x="109" y="39"/>
                  </a:lnTo>
                  <a:lnTo>
                    <a:pt x="115" y="39"/>
                  </a:lnTo>
                  <a:lnTo>
                    <a:pt x="115" y="39"/>
                  </a:lnTo>
                  <a:lnTo>
                    <a:pt x="120" y="39"/>
                  </a:lnTo>
                  <a:lnTo>
                    <a:pt x="120" y="39"/>
                  </a:lnTo>
                  <a:lnTo>
                    <a:pt x="121" y="39"/>
                  </a:lnTo>
                  <a:lnTo>
                    <a:pt x="121" y="39"/>
                  </a:lnTo>
                  <a:lnTo>
                    <a:pt x="125" y="41"/>
                  </a:lnTo>
                  <a:lnTo>
                    <a:pt x="125" y="41"/>
                  </a:lnTo>
                  <a:lnTo>
                    <a:pt x="127" y="39"/>
                  </a:lnTo>
                  <a:lnTo>
                    <a:pt x="127" y="39"/>
                  </a:lnTo>
                  <a:lnTo>
                    <a:pt x="128" y="39"/>
                  </a:lnTo>
                  <a:lnTo>
                    <a:pt x="130" y="39"/>
                  </a:lnTo>
                  <a:lnTo>
                    <a:pt x="130" y="39"/>
                  </a:lnTo>
                  <a:lnTo>
                    <a:pt x="128" y="36"/>
                  </a:lnTo>
                  <a:lnTo>
                    <a:pt x="127" y="36"/>
                  </a:lnTo>
                  <a:lnTo>
                    <a:pt x="127" y="36"/>
                  </a:lnTo>
                  <a:lnTo>
                    <a:pt x="121" y="34"/>
                  </a:lnTo>
                  <a:lnTo>
                    <a:pt x="121" y="32"/>
                  </a:lnTo>
                  <a:lnTo>
                    <a:pt x="121" y="32"/>
                  </a:lnTo>
                  <a:lnTo>
                    <a:pt x="118" y="32"/>
                  </a:lnTo>
                  <a:lnTo>
                    <a:pt x="116" y="31"/>
                  </a:lnTo>
                  <a:lnTo>
                    <a:pt x="116" y="29"/>
                  </a:lnTo>
                  <a:lnTo>
                    <a:pt x="118" y="29"/>
                  </a:lnTo>
                  <a:lnTo>
                    <a:pt x="118" y="29"/>
                  </a:lnTo>
                  <a:lnTo>
                    <a:pt x="121" y="27"/>
                  </a:lnTo>
                  <a:lnTo>
                    <a:pt x="123" y="24"/>
                  </a:lnTo>
                  <a:lnTo>
                    <a:pt x="123" y="24"/>
                  </a:lnTo>
                  <a:lnTo>
                    <a:pt x="123" y="22"/>
                  </a:lnTo>
                  <a:lnTo>
                    <a:pt x="123" y="22"/>
                  </a:lnTo>
                  <a:lnTo>
                    <a:pt x="120" y="20"/>
                  </a:lnTo>
                  <a:lnTo>
                    <a:pt x="120" y="20"/>
                  </a:lnTo>
                  <a:lnTo>
                    <a:pt x="118" y="20"/>
                  </a:lnTo>
                  <a:lnTo>
                    <a:pt x="118" y="20"/>
                  </a:lnTo>
                  <a:lnTo>
                    <a:pt x="116" y="20"/>
                  </a:lnTo>
                  <a:lnTo>
                    <a:pt x="116" y="20"/>
                  </a:lnTo>
                  <a:lnTo>
                    <a:pt x="113" y="19"/>
                  </a:lnTo>
                  <a:lnTo>
                    <a:pt x="109" y="15"/>
                  </a:lnTo>
                  <a:lnTo>
                    <a:pt x="109" y="15"/>
                  </a:lnTo>
                  <a:lnTo>
                    <a:pt x="109" y="13"/>
                  </a:lnTo>
                  <a:lnTo>
                    <a:pt x="111" y="12"/>
                  </a:lnTo>
                  <a:lnTo>
                    <a:pt x="111" y="12"/>
                  </a:lnTo>
                  <a:lnTo>
                    <a:pt x="115" y="10"/>
                  </a:lnTo>
                  <a:lnTo>
                    <a:pt x="115" y="10"/>
                  </a:lnTo>
                  <a:lnTo>
                    <a:pt x="116" y="10"/>
                  </a:lnTo>
                  <a:lnTo>
                    <a:pt x="116" y="10"/>
                  </a:lnTo>
                  <a:lnTo>
                    <a:pt x="116" y="8"/>
                  </a:lnTo>
                  <a:lnTo>
                    <a:pt x="116" y="8"/>
                  </a:lnTo>
                  <a:lnTo>
                    <a:pt x="116" y="8"/>
                  </a:lnTo>
                  <a:lnTo>
                    <a:pt x="116" y="8"/>
                  </a:lnTo>
                  <a:lnTo>
                    <a:pt x="118" y="7"/>
                  </a:lnTo>
                  <a:lnTo>
                    <a:pt x="121" y="5"/>
                  </a:lnTo>
                  <a:lnTo>
                    <a:pt x="121" y="5"/>
                  </a:lnTo>
                  <a:lnTo>
                    <a:pt x="125" y="3"/>
                  </a:lnTo>
                  <a:lnTo>
                    <a:pt x="125" y="3"/>
                  </a:lnTo>
                  <a:lnTo>
                    <a:pt x="128" y="0"/>
                  </a:lnTo>
                  <a:lnTo>
                    <a:pt x="132" y="0"/>
                  </a:lnTo>
                  <a:lnTo>
                    <a:pt x="132" y="0"/>
                  </a:lnTo>
                  <a:lnTo>
                    <a:pt x="135" y="0"/>
                  </a:lnTo>
                  <a:lnTo>
                    <a:pt x="137" y="1"/>
                  </a:lnTo>
                  <a:lnTo>
                    <a:pt x="137" y="1"/>
                  </a:lnTo>
                  <a:lnTo>
                    <a:pt x="139" y="5"/>
                  </a:lnTo>
                  <a:lnTo>
                    <a:pt x="139" y="7"/>
                  </a:lnTo>
                  <a:lnTo>
                    <a:pt x="139" y="7"/>
                  </a:lnTo>
                  <a:lnTo>
                    <a:pt x="139" y="8"/>
                  </a:lnTo>
                  <a:lnTo>
                    <a:pt x="139" y="8"/>
                  </a:lnTo>
                  <a:lnTo>
                    <a:pt x="139" y="10"/>
                  </a:lnTo>
                  <a:lnTo>
                    <a:pt x="139" y="10"/>
                  </a:lnTo>
                  <a:lnTo>
                    <a:pt x="139" y="10"/>
                  </a:lnTo>
                  <a:lnTo>
                    <a:pt x="139" y="10"/>
                  </a:lnTo>
                  <a:lnTo>
                    <a:pt x="139" y="12"/>
                  </a:lnTo>
                  <a:lnTo>
                    <a:pt x="139" y="12"/>
                  </a:lnTo>
                  <a:lnTo>
                    <a:pt x="140" y="13"/>
                  </a:lnTo>
                  <a:lnTo>
                    <a:pt x="140" y="13"/>
                  </a:lnTo>
                  <a:lnTo>
                    <a:pt x="144" y="15"/>
                  </a:lnTo>
                  <a:lnTo>
                    <a:pt x="144" y="17"/>
                  </a:lnTo>
                  <a:lnTo>
                    <a:pt x="144" y="17"/>
                  </a:lnTo>
                  <a:lnTo>
                    <a:pt x="144" y="20"/>
                  </a:lnTo>
                  <a:lnTo>
                    <a:pt x="142" y="22"/>
                  </a:lnTo>
                  <a:lnTo>
                    <a:pt x="142" y="22"/>
                  </a:lnTo>
                  <a:lnTo>
                    <a:pt x="140" y="22"/>
                  </a:lnTo>
                  <a:lnTo>
                    <a:pt x="140" y="22"/>
                  </a:lnTo>
                  <a:lnTo>
                    <a:pt x="145" y="24"/>
                  </a:lnTo>
                  <a:lnTo>
                    <a:pt x="145" y="24"/>
                  </a:lnTo>
                  <a:lnTo>
                    <a:pt x="147" y="24"/>
                  </a:lnTo>
                  <a:lnTo>
                    <a:pt x="147" y="24"/>
                  </a:lnTo>
                  <a:lnTo>
                    <a:pt x="149" y="25"/>
                  </a:lnTo>
                  <a:lnTo>
                    <a:pt x="149" y="25"/>
                  </a:lnTo>
                  <a:lnTo>
                    <a:pt x="150" y="27"/>
                  </a:lnTo>
                  <a:lnTo>
                    <a:pt x="150" y="27"/>
                  </a:lnTo>
                  <a:lnTo>
                    <a:pt x="150" y="29"/>
                  </a:lnTo>
                  <a:lnTo>
                    <a:pt x="150" y="29"/>
                  </a:lnTo>
                  <a:lnTo>
                    <a:pt x="150" y="29"/>
                  </a:lnTo>
                  <a:lnTo>
                    <a:pt x="150" y="29"/>
                  </a:lnTo>
                  <a:lnTo>
                    <a:pt x="152" y="29"/>
                  </a:lnTo>
                  <a:lnTo>
                    <a:pt x="154" y="29"/>
                  </a:lnTo>
                  <a:lnTo>
                    <a:pt x="154" y="29"/>
                  </a:lnTo>
                  <a:lnTo>
                    <a:pt x="157" y="29"/>
                  </a:lnTo>
                  <a:lnTo>
                    <a:pt x="159" y="31"/>
                  </a:lnTo>
                  <a:lnTo>
                    <a:pt x="159" y="31"/>
                  </a:lnTo>
                  <a:lnTo>
                    <a:pt x="159" y="32"/>
                  </a:lnTo>
                  <a:lnTo>
                    <a:pt x="159" y="32"/>
                  </a:lnTo>
                  <a:lnTo>
                    <a:pt x="161" y="34"/>
                  </a:lnTo>
                  <a:lnTo>
                    <a:pt x="161" y="34"/>
                  </a:lnTo>
                  <a:lnTo>
                    <a:pt x="161" y="32"/>
                  </a:lnTo>
                  <a:lnTo>
                    <a:pt x="161" y="32"/>
                  </a:lnTo>
                  <a:lnTo>
                    <a:pt x="162" y="32"/>
                  </a:lnTo>
                  <a:lnTo>
                    <a:pt x="162" y="32"/>
                  </a:lnTo>
                  <a:lnTo>
                    <a:pt x="162" y="31"/>
                  </a:lnTo>
                  <a:lnTo>
                    <a:pt x="162" y="31"/>
                  </a:lnTo>
                  <a:lnTo>
                    <a:pt x="161" y="31"/>
                  </a:lnTo>
                  <a:lnTo>
                    <a:pt x="161" y="29"/>
                  </a:lnTo>
                  <a:lnTo>
                    <a:pt x="161" y="29"/>
                  </a:lnTo>
                  <a:lnTo>
                    <a:pt x="162" y="27"/>
                  </a:lnTo>
                  <a:lnTo>
                    <a:pt x="164" y="25"/>
                  </a:lnTo>
                  <a:lnTo>
                    <a:pt x="164" y="25"/>
                  </a:lnTo>
                  <a:lnTo>
                    <a:pt x="168" y="24"/>
                  </a:lnTo>
                  <a:lnTo>
                    <a:pt x="168" y="24"/>
                  </a:lnTo>
                  <a:lnTo>
                    <a:pt x="169" y="24"/>
                  </a:lnTo>
                  <a:lnTo>
                    <a:pt x="169" y="24"/>
                  </a:lnTo>
                  <a:lnTo>
                    <a:pt x="180" y="27"/>
                  </a:lnTo>
                  <a:lnTo>
                    <a:pt x="180" y="27"/>
                  </a:lnTo>
                  <a:lnTo>
                    <a:pt x="185" y="31"/>
                  </a:lnTo>
                  <a:lnTo>
                    <a:pt x="185" y="34"/>
                  </a:lnTo>
                  <a:lnTo>
                    <a:pt x="185" y="34"/>
                  </a:lnTo>
                  <a:lnTo>
                    <a:pt x="183" y="39"/>
                  </a:lnTo>
                  <a:lnTo>
                    <a:pt x="183" y="39"/>
                  </a:lnTo>
                  <a:lnTo>
                    <a:pt x="183" y="41"/>
                  </a:lnTo>
                  <a:lnTo>
                    <a:pt x="183" y="41"/>
                  </a:lnTo>
                  <a:lnTo>
                    <a:pt x="183" y="43"/>
                  </a:lnTo>
                  <a:lnTo>
                    <a:pt x="183" y="43"/>
                  </a:lnTo>
                  <a:lnTo>
                    <a:pt x="181" y="46"/>
                  </a:lnTo>
                  <a:lnTo>
                    <a:pt x="181" y="46"/>
                  </a:lnTo>
                  <a:lnTo>
                    <a:pt x="180" y="48"/>
                  </a:lnTo>
                  <a:lnTo>
                    <a:pt x="180" y="48"/>
                  </a:lnTo>
                  <a:lnTo>
                    <a:pt x="178" y="51"/>
                  </a:lnTo>
                  <a:lnTo>
                    <a:pt x="178" y="51"/>
                  </a:lnTo>
                  <a:lnTo>
                    <a:pt x="178" y="51"/>
                  </a:lnTo>
                  <a:lnTo>
                    <a:pt x="174" y="55"/>
                  </a:lnTo>
                  <a:lnTo>
                    <a:pt x="174" y="55"/>
                  </a:lnTo>
                  <a:lnTo>
                    <a:pt x="168" y="58"/>
                  </a:lnTo>
                  <a:lnTo>
                    <a:pt x="168" y="58"/>
                  </a:lnTo>
                  <a:lnTo>
                    <a:pt x="164" y="60"/>
                  </a:lnTo>
                  <a:lnTo>
                    <a:pt x="164" y="60"/>
                  </a:lnTo>
                  <a:lnTo>
                    <a:pt x="161" y="62"/>
                  </a:lnTo>
                  <a:lnTo>
                    <a:pt x="157" y="62"/>
                  </a:lnTo>
                  <a:lnTo>
                    <a:pt x="157" y="62"/>
                  </a:lnTo>
                  <a:lnTo>
                    <a:pt x="154" y="62"/>
                  </a:lnTo>
                  <a:lnTo>
                    <a:pt x="154" y="62"/>
                  </a:lnTo>
                  <a:lnTo>
                    <a:pt x="149" y="60"/>
                  </a:lnTo>
                  <a:lnTo>
                    <a:pt x="149" y="60"/>
                  </a:lnTo>
                  <a:lnTo>
                    <a:pt x="147" y="58"/>
                  </a:lnTo>
                  <a:lnTo>
                    <a:pt x="147" y="58"/>
                  </a:lnTo>
                  <a:lnTo>
                    <a:pt x="147" y="58"/>
                  </a:lnTo>
                  <a:lnTo>
                    <a:pt x="147" y="58"/>
                  </a:lnTo>
                  <a:lnTo>
                    <a:pt x="147" y="58"/>
                  </a:lnTo>
                  <a:lnTo>
                    <a:pt x="147" y="58"/>
                  </a:lnTo>
                  <a:lnTo>
                    <a:pt x="144" y="62"/>
                  </a:lnTo>
                  <a:lnTo>
                    <a:pt x="144" y="62"/>
                  </a:lnTo>
                  <a:lnTo>
                    <a:pt x="142" y="62"/>
                  </a:lnTo>
                  <a:lnTo>
                    <a:pt x="142" y="62"/>
                  </a:lnTo>
                  <a:lnTo>
                    <a:pt x="139" y="60"/>
                  </a:lnTo>
                  <a:lnTo>
                    <a:pt x="137" y="60"/>
                  </a:lnTo>
                  <a:lnTo>
                    <a:pt x="137" y="60"/>
                  </a:lnTo>
                  <a:lnTo>
                    <a:pt x="135" y="58"/>
                  </a:lnTo>
                  <a:lnTo>
                    <a:pt x="135" y="58"/>
                  </a:lnTo>
                  <a:lnTo>
                    <a:pt x="132" y="58"/>
                  </a:lnTo>
                  <a:lnTo>
                    <a:pt x="132" y="58"/>
                  </a:lnTo>
                  <a:lnTo>
                    <a:pt x="128" y="58"/>
                  </a:lnTo>
                  <a:lnTo>
                    <a:pt x="128" y="60"/>
                  </a:lnTo>
                  <a:lnTo>
                    <a:pt x="128" y="60"/>
                  </a:lnTo>
                  <a:lnTo>
                    <a:pt x="123" y="62"/>
                  </a:lnTo>
                  <a:lnTo>
                    <a:pt x="123" y="62"/>
                  </a:lnTo>
                  <a:lnTo>
                    <a:pt x="118" y="63"/>
                  </a:lnTo>
                  <a:lnTo>
                    <a:pt x="116" y="63"/>
                  </a:lnTo>
                  <a:lnTo>
                    <a:pt x="116" y="63"/>
                  </a:lnTo>
                  <a:lnTo>
                    <a:pt x="115" y="63"/>
                  </a:lnTo>
                  <a:lnTo>
                    <a:pt x="115" y="63"/>
                  </a:lnTo>
                  <a:lnTo>
                    <a:pt x="111" y="63"/>
                  </a:lnTo>
                  <a:lnTo>
                    <a:pt x="111" y="63"/>
                  </a:lnTo>
                  <a:lnTo>
                    <a:pt x="109" y="63"/>
                  </a:lnTo>
                  <a:lnTo>
                    <a:pt x="109" y="63"/>
                  </a:lnTo>
                  <a:lnTo>
                    <a:pt x="106" y="65"/>
                  </a:lnTo>
                  <a:lnTo>
                    <a:pt x="106" y="65"/>
                  </a:lnTo>
                  <a:lnTo>
                    <a:pt x="106" y="65"/>
                  </a:lnTo>
                  <a:lnTo>
                    <a:pt x="106" y="65"/>
                  </a:lnTo>
                  <a:lnTo>
                    <a:pt x="104" y="65"/>
                  </a:lnTo>
                  <a:lnTo>
                    <a:pt x="104" y="65"/>
                  </a:lnTo>
                  <a:lnTo>
                    <a:pt x="103" y="65"/>
                  </a:lnTo>
                  <a:lnTo>
                    <a:pt x="103" y="65"/>
                  </a:lnTo>
                  <a:lnTo>
                    <a:pt x="103" y="67"/>
                  </a:lnTo>
                  <a:lnTo>
                    <a:pt x="103" y="67"/>
                  </a:lnTo>
                  <a:lnTo>
                    <a:pt x="103" y="68"/>
                  </a:lnTo>
                  <a:lnTo>
                    <a:pt x="103" y="68"/>
                  </a:lnTo>
                  <a:lnTo>
                    <a:pt x="99" y="70"/>
                  </a:lnTo>
                  <a:lnTo>
                    <a:pt x="99" y="70"/>
                  </a:lnTo>
                  <a:lnTo>
                    <a:pt x="96" y="72"/>
                  </a:lnTo>
                  <a:lnTo>
                    <a:pt x="94" y="72"/>
                  </a:lnTo>
                  <a:lnTo>
                    <a:pt x="94" y="72"/>
                  </a:lnTo>
                  <a:lnTo>
                    <a:pt x="89" y="74"/>
                  </a:lnTo>
                  <a:lnTo>
                    <a:pt x="89" y="74"/>
                  </a:lnTo>
                  <a:lnTo>
                    <a:pt x="84" y="75"/>
                  </a:lnTo>
                  <a:lnTo>
                    <a:pt x="84" y="75"/>
                  </a:lnTo>
                  <a:lnTo>
                    <a:pt x="84" y="75"/>
                  </a:lnTo>
                  <a:lnTo>
                    <a:pt x="80" y="75"/>
                  </a:lnTo>
                  <a:lnTo>
                    <a:pt x="80" y="75"/>
                  </a:lnTo>
                  <a:lnTo>
                    <a:pt x="77" y="75"/>
                  </a:lnTo>
                  <a:close/>
                  <a:moveTo>
                    <a:pt x="15" y="41"/>
                  </a:moveTo>
                  <a:lnTo>
                    <a:pt x="15" y="41"/>
                  </a:lnTo>
                  <a:lnTo>
                    <a:pt x="17" y="41"/>
                  </a:lnTo>
                  <a:lnTo>
                    <a:pt x="17" y="41"/>
                  </a:lnTo>
                  <a:lnTo>
                    <a:pt x="19" y="41"/>
                  </a:lnTo>
                  <a:lnTo>
                    <a:pt x="19" y="41"/>
                  </a:lnTo>
                  <a:lnTo>
                    <a:pt x="19" y="41"/>
                  </a:lnTo>
                  <a:lnTo>
                    <a:pt x="15" y="41"/>
                  </a:lnTo>
                  <a:lnTo>
                    <a:pt x="15" y="41"/>
                  </a:lnTo>
                  <a:lnTo>
                    <a:pt x="14" y="41"/>
                  </a:lnTo>
                  <a:lnTo>
                    <a:pt x="14" y="41"/>
                  </a:lnTo>
                  <a:lnTo>
                    <a:pt x="14" y="41"/>
                  </a:lnTo>
                  <a:lnTo>
                    <a:pt x="15" y="41"/>
                  </a:lnTo>
                  <a:close/>
                  <a:moveTo>
                    <a:pt x="26" y="41"/>
                  </a:moveTo>
                  <a:lnTo>
                    <a:pt x="26" y="41"/>
                  </a:lnTo>
                  <a:lnTo>
                    <a:pt x="26" y="41"/>
                  </a:lnTo>
                  <a:lnTo>
                    <a:pt x="26" y="41"/>
                  </a:lnTo>
                  <a:lnTo>
                    <a:pt x="27" y="41"/>
                  </a:lnTo>
                  <a:lnTo>
                    <a:pt x="27" y="41"/>
                  </a:lnTo>
                  <a:lnTo>
                    <a:pt x="29" y="39"/>
                  </a:lnTo>
                  <a:lnTo>
                    <a:pt x="29" y="39"/>
                  </a:lnTo>
                  <a:lnTo>
                    <a:pt x="31" y="39"/>
                  </a:lnTo>
                  <a:lnTo>
                    <a:pt x="31" y="39"/>
                  </a:lnTo>
                  <a:lnTo>
                    <a:pt x="31" y="39"/>
                  </a:lnTo>
                  <a:lnTo>
                    <a:pt x="31" y="37"/>
                  </a:lnTo>
                  <a:lnTo>
                    <a:pt x="31" y="37"/>
                  </a:lnTo>
                  <a:lnTo>
                    <a:pt x="29" y="39"/>
                  </a:lnTo>
                  <a:lnTo>
                    <a:pt x="29" y="39"/>
                  </a:lnTo>
                  <a:lnTo>
                    <a:pt x="26" y="39"/>
                  </a:lnTo>
                  <a:lnTo>
                    <a:pt x="26" y="39"/>
                  </a:lnTo>
                  <a:lnTo>
                    <a:pt x="24" y="39"/>
                  </a:lnTo>
                  <a:lnTo>
                    <a:pt x="24" y="39"/>
                  </a:lnTo>
                  <a:lnTo>
                    <a:pt x="24" y="41"/>
                  </a:lnTo>
                  <a:lnTo>
                    <a:pt x="24" y="41"/>
                  </a:lnTo>
                  <a:lnTo>
                    <a:pt x="26" y="41"/>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85" name="Freeform 670"/>
            <p:cNvSpPr>
              <a:spLocks/>
            </p:cNvSpPr>
            <p:nvPr/>
          </p:nvSpPr>
          <p:spPr bwMode="auto">
            <a:xfrm>
              <a:off x="1876425" y="1737060"/>
              <a:ext cx="293688" cy="119062"/>
            </a:xfrm>
            <a:custGeom>
              <a:avLst/>
              <a:gdLst>
                <a:gd name="T0" fmla="*/ 68 w 185"/>
                <a:gd name="T1" fmla="*/ 75 h 75"/>
                <a:gd name="T2" fmla="*/ 51 w 185"/>
                <a:gd name="T3" fmla="*/ 70 h 75"/>
                <a:gd name="T4" fmla="*/ 55 w 185"/>
                <a:gd name="T5" fmla="*/ 62 h 75"/>
                <a:gd name="T6" fmla="*/ 75 w 185"/>
                <a:gd name="T7" fmla="*/ 55 h 75"/>
                <a:gd name="T8" fmla="*/ 87 w 185"/>
                <a:gd name="T9" fmla="*/ 55 h 75"/>
                <a:gd name="T10" fmla="*/ 91 w 185"/>
                <a:gd name="T11" fmla="*/ 53 h 75"/>
                <a:gd name="T12" fmla="*/ 82 w 185"/>
                <a:gd name="T13" fmla="*/ 53 h 75"/>
                <a:gd name="T14" fmla="*/ 73 w 185"/>
                <a:gd name="T15" fmla="*/ 53 h 75"/>
                <a:gd name="T16" fmla="*/ 62 w 185"/>
                <a:gd name="T17" fmla="*/ 55 h 75"/>
                <a:gd name="T18" fmla="*/ 58 w 185"/>
                <a:gd name="T19" fmla="*/ 46 h 75"/>
                <a:gd name="T20" fmla="*/ 53 w 185"/>
                <a:gd name="T21" fmla="*/ 48 h 75"/>
                <a:gd name="T22" fmla="*/ 51 w 185"/>
                <a:gd name="T23" fmla="*/ 50 h 75"/>
                <a:gd name="T24" fmla="*/ 48 w 185"/>
                <a:gd name="T25" fmla="*/ 56 h 75"/>
                <a:gd name="T26" fmla="*/ 41 w 185"/>
                <a:gd name="T27" fmla="*/ 58 h 75"/>
                <a:gd name="T28" fmla="*/ 34 w 185"/>
                <a:gd name="T29" fmla="*/ 56 h 75"/>
                <a:gd name="T30" fmla="*/ 32 w 185"/>
                <a:gd name="T31" fmla="*/ 53 h 75"/>
                <a:gd name="T32" fmla="*/ 27 w 185"/>
                <a:gd name="T33" fmla="*/ 58 h 75"/>
                <a:gd name="T34" fmla="*/ 24 w 185"/>
                <a:gd name="T35" fmla="*/ 58 h 75"/>
                <a:gd name="T36" fmla="*/ 14 w 185"/>
                <a:gd name="T37" fmla="*/ 53 h 75"/>
                <a:gd name="T38" fmla="*/ 0 w 185"/>
                <a:gd name="T39" fmla="*/ 50 h 75"/>
                <a:gd name="T40" fmla="*/ 5 w 185"/>
                <a:gd name="T41" fmla="*/ 43 h 75"/>
                <a:gd name="T42" fmla="*/ 7 w 185"/>
                <a:gd name="T43" fmla="*/ 36 h 75"/>
                <a:gd name="T44" fmla="*/ 26 w 185"/>
                <a:gd name="T45" fmla="*/ 31 h 75"/>
                <a:gd name="T46" fmla="*/ 15 w 185"/>
                <a:gd name="T47" fmla="*/ 29 h 75"/>
                <a:gd name="T48" fmla="*/ 22 w 185"/>
                <a:gd name="T49" fmla="*/ 19 h 75"/>
                <a:gd name="T50" fmla="*/ 36 w 185"/>
                <a:gd name="T51" fmla="*/ 10 h 75"/>
                <a:gd name="T52" fmla="*/ 50 w 185"/>
                <a:gd name="T53" fmla="*/ 10 h 75"/>
                <a:gd name="T54" fmla="*/ 56 w 185"/>
                <a:gd name="T55" fmla="*/ 17 h 75"/>
                <a:gd name="T56" fmla="*/ 63 w 185"/>
                <a:gd name="T57" fmla="*/ 19 h 75"/>
                <a:gd name="T58" fmla="*/ 73 w 185"/>
                <a:gd name="T59" fmla="*/ 22 h 75"/>
                <a:gd name="T60" fmla="*/ 87 w 185"/>
                <a:gd name="T61" fmla="*/ 29 h 75"/>
                <a:gd name="T62" fmla="*/ 89 w 185"/>
                <a:gd name="T63" fmla="*/ 32 h 75"/>
                <a:gd name="T64" fmla="*/ 94 w 185"/>
                <a:gd name="T65" fmla="*/ 37 h 75"/>
                <a:gd name="T66" fmla="*/ 101 w 185"/>
                <a:gd name="T67" fmla="*/ 39 h 75"/>
                <a:gd name="T68" fmla="*/ 121 w 185"/>
                <a:gd name="T69" fmla="*/ 39 h 75"/>
                <a:gd name="T70" fmla="*/ 130 w 185"/>
                <a:gd name="T71" fmla="*/ 39 h 75"/>
                <a:gd name="T72" fmla="*/ 116 w 185"/>
                <a:gd name="T73" fmla="*/ 31 h 75"/>
                <a:gd name="T74" fmla="*/ 123 w 185"/>
                <a:gd name="T75" fmla="*/ 22 h 75"/>
                <a:gd name="T76" fmla="*/ 109 w 185"/>
                <a:gd name="T77" fmla="*/ 15 h 75"/>
                <a:gd name="T78" fmla="*/ 116 w 185"/>
                <a:gd name="T79" fmla="*/ 10 h 75"/>
                <a:gd name="T80" fmla="*/ 125 w 185"/>
                <a:gd name="T81" fmla="*/ 3 h 75"/>
                <a:gd name="T82" fmla="*/ 139 w 185"/>
                <a:gd name="T83" fmla="*/ 5 h 75"/>
                <a:gd name="T84" fmla="*/ 139 w 185"/>
                <a:gd name="T85" fmla="*/ 10 h 75"/>
                <a:gd name="T86" fmla="*/ 144 w 185"/>
                <a:gd name="T87" fmla="*/ 20 h 75"/>
                <a:gd name="T88" fmla="*/ 147 w 185"/>
                <a:gd name="T89" fmla="*/ 24 h 75"/>
                <a:gd name="T90" fmla="*/ 150 w 185"/>
                <a:gd name="T91" fmla="*/ 29 h 75"/>
                <a:gd name="T92" fmla="*/ 159 w 185"/>
                <a:gd name="T93" fmla="*/ 32 h 75"/>
                <a:gd name="T94" fmla="*/ 162 w 185"/>
                <a:gd name="T95" fmla="*/ 31 h 75"/>
                <a:gd name="T96" fmla="*/ 168 w 185"/>
                <a:gd name="T97" fmla="*/ 24 h 75"/>
                <a:gd name="T98" fmla="*/ 183 w 185"/>
                <a:gd name="T99" fmla="*/ 39 h 75"/>
                <a:gd name="T100" fmla="*/ 180 w 185"/>
                <a:gd name="T101" fmla="*/ 48 h 75"/>
                <a:gd name="T102" fmla="*/ 168 w 185"/>
                <a:gd name="T103" fmla="*/ 58 h 75"/>
                <a:gd name="T104" fmla="*/ 149 w 185"/>
                <a:gd name="T105" fmla="*/ 60 h 75"/>
                <a:gd name="T106" fmla="*/ 144 w 185"/>
                <a:gd name="T107" fmla="*/ 62 h 75"/>
                <a:gd name="T108" fmla="*/ 135 w 185"/>
                <a:gd name="T109" fmla="*/ 58 h 75"/>
                <a:gd name="T110" fmla="*/ 118 w 185"/>
                <a:gd name="T111" fmla="*/ 63 h 75"/>
                <a:gd name="T112" fmla="*/ 109 w 185"/>
                <a:gd name="T113" fmla="*/ 63 h 75"/>
                <a:gd name="T114" fmla="*/ 103 w 185"/>
                <a:gd name="T115" fmla="*/ 65 h 75"/>
                <a:gd name="T116" fmla="*/ 94 w 185"/>
                <a:gd name="T117" fmla="*/ 72 h 75"/>
                <a:gd name="T118" fmla="*/ 80 w 185"/>
                <a:gd name="T1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5" h="75">
                  <a:moveTo>
                    <a:pt x="77" y="75"/>
                  </a:moveTo>
                  <a:lnTo>
                    <a:pt x="77" y="75"/>
                  </a:lnTo>
                  <a:lnTo>
                    <a:pt x="73" y="75"/>
                  </a:lnTo>
                  <a:lnTo>
                    <a:pt x="73" y="75"/>
                  </a:lnTo>
                  <a:lnTo>
                    <a:pt x="72" y="75"/>
                  </a:lnTo>
                  <a:lnTo>
                    <a:pt x="72" y="75"/>
                  </a:lnTo>
                  <a:lnTo>
                    <a:pt x="68" y="75"/>
                  </a:lnTo>
                  <a:lnTo>
                    <a:pt x="68" y="75"/>
                  </a:lnTo>
                  <a:lnTo>
                    <a:pt x="65" y="75"/>
                  </a:lnTo>
                  <a:lnTo>
                    <a:pt x="65" y="75"/>
                  </a:lnTo>
                  <a:lnTo>
                    <a:pt x="63" y="75"/>
                  </a:lnTo>
                  <a:lnTo>
                    <a:pt x="63" y="75"/>
                  </a:lnTo>
                  <a:lnTo>
                    <a:pt x="58" y="74"/>
                  </a:lnTo>
                  <a:lnTo>
                    <a:pt x="53" y="72"/>
                  </a:lnTo>
                  <a:lnTo>
                    <a:pt x="53" y="72"/>
                  </a:lnTo>
                  <a:lnTo>
                    <a:pt x="51" y="70"/>
                  </a:lnTo>
                  <a:lnTo>
                    <a:pt x="51" y="70"/>
                  </a:lnTo>
                  <a:lnTo>
                    <a:pt x="50" y="68"/>
                  </a:lnTo>
                  <a:lnTo>
                    <a:pt x="48" y="67"/>
                  </a:lnTo>
                  <a:lnTo>
                    <a:pt x="48" y="65"/>
                  </a:lnTo>
                  <a:lnTo>
                    <a:pt x="48" y="65"/>
                  </a:lnTo>
                  <a:lnTo>
                    <a:pt x="50" y="63"/>
                  </a:lnTo>
                  <a:lnTo>
                    <a:pt x="51" y="63"/>
                  </a:lnTo>
                  <a:lnTo>
                    <a:pt x="55" y="62"/>
                  </a:lnTo>
                  <a:lnTo>
                    <a:pt x="56" y="62"/>
                  </a:lnTo>
                  <a:lnTo>
                    <a:pt x="56" y="62"/>
                  </a:lnTo>
                  <a:lnTo>
                    <a:pt x="67" y="60"/>
                  </a:lnTo>
                  <a:lnTo>
                    <a:pt x="67" y="60"/>
                  </a:lnTo>
                  <a:lnTo>
                    <a:pt x="70" y="56"/>
                  </a:lnTo>
                  <a:lnTo>
                    <a:pt x="70" y="56"/>
                  </a:lnTo>
                  <a:lnTo>
                    <a:pt x="75" y="55"/>
                  </a:lnTo>
                  <a:lnTo>
                    <a:pt x="75" y="55"/>
                  </a:lnTo>
                  <a:lnTo>
                    <a:pt x="79" y="55"/>
                  </a:lnTo>
                  <a:lnTo>
                    <a:pt x="79" y="55"/>
                  </a:lnTo>
                  <a:lnTo>
                    <a:pt x="80" y="55"/>
                  </a:lnTo>
                  <a:lnTo>
                    <a:pt x="80" y="55"/>
                  </a:lnTo>
                  <a:lnTo>
                    <a:pt x="82" y="55"/>
                  </a:lnTo>
                  <a:lnTo>
                    <a:pt x="82" y="55"/>
                  </a:lnTo>
                  <a:lnTo>
                    <a:pt x="82" y="55"/>
                  </a:lnTo>
                  <a:lnTo>
                    <a:pt x="87" y="55"/>
                  </a:lnTo>
                  <a:lnTo>
                    <a:pt x="87" y="55"/>
                  </a:lnTo>
                  <a:lnTo>
                    <a:pt x="91" y="53"/>
                  </a:lnTo>
                  <a:lnTo>
                    <a:pt x="91" y="53"/>
                  </a:lnTo>
                  <a:lnTo>
                    <a:pt x="92" y="53"/>
                  </a:lnTo>
                  <a:lnTo>
                    <a:pt x="92" y="53"/>
                  </a:lnTo>
                  <a:lnTo>
                    <a:pt x="94" y="51"/>
                  </a:lnTo>
                  <a:lnTo>
                    <a:pt x="94" y="51"/>
                  </a:lnTo>
                  <a:lnTo>
                    <a:pt x="91" y="53"/>
                  </a:lnTo>
                  <a:lnTo>
                    <a:pt x="91" y="53"/>
                  </a:lnTo>
                  <a:lnTo>
                    <a:pt x="89" y="53"/>
                  </a:lnTo>
                  <a:lnTo>
                    <a:pt x="89" y="53"/>
                  </a:lnTo>
                  <a:lnTo>
                    <a:pt x="87" y="53"/>
                  </a:lnTo>
                  <a:lnTo>
                    <a:pt x="87" y="53"/>
                  </a:lnTo>
                  <a:lnTo>
                    <a:pt x="84" y="53"/>
                  </a:lnTo>
                  <a:lnTo>
                    <a:pt x="84" y="53"/>
                  </a:lnTo>
                  <a:lnTo>
                    <a:pt x="82" y="53"/>
                  </a:lnTo>
                  <a:lnTo>
                    <a:pt x="82" y="53"/>
                  </a:lnTo>
                  <a:lnTo>
                    <a:pt x="77" y="53"/>
                  </a:lnTo>
                  <a:lnTo>
                    <a:pt x="77" y="53"/>
                  </a:lnTo>
                  <a:lnTo>
                    <a:pt x="77" y="51"/>
                  </a:lnTo>
                  <a:lnTo>
                    <a:pt x="77" y="51"/>
                  </a:lnTo>
                  <a:lnTo>
                    <a:pt x="75" y="51"/>
                  </a:lnTo>
                  <a:lnTo>
                    <a:pt x="75" y="51"/>
                  </a:lnTo>
                  <a:lnTo>
                    <a:pt x="73" y="53"/>
                  </a:lnTo>
                  <a:lnTo>
                    <a:pt x="73" y="53"/>
                  </a:lnTo>
                  <a:lnTo>
                    <a:pt x="72" y="55"/>
                  </a:lnTo>
                  <a:lnTo>
                    <a:pt x="72" y="55"/>
                  </a:lnTo>
                  <a:lnTo>
                    <a:pt x="68" y="55"/>
                  </a:lnTo>
                  <a:lnTo>
                    <a:pt x="68" y="55"/>
                  </a:lnTo>
                  <a:lnTo>
                    <a:pt x="65" y="55"/>
                  </a:lnTo>
                  <a:lnTo>
                    <a:pt x="65" y="55"/>
                  </a:lnTo>
                  <a:lnTo>
                    <a:pt x="62" y="55"/>
                  </a:lnTo>
                  <a:lnTo>
                    <a:pt x="62" y="55"/>
                  </a:lnTo>
                  <a:lnTo>
                    <a:pt x="56" y="53"/>
                  </a:lnTo>
                  <a:lnTo>
                    <a:pt x="56" y="51"/>
                  </a:lnTo>
                  <a:lnTo>
                    <a:pt x="56" y="51"/>
                  </a:lnTo>
                  <a:lnTo>
                    <a:pt x="56" y="48"/>
                  </a:lnTo>
                  <a:lnTo>
                    <a:pt x="58" y="46"/>
                  </a:lnTo>
                  <a:lnTo>
                    <a:pt x="58" y="46"/>
                  </a:lnTo>
                  <a:lnTo>
                    <a:pt x="58" y="46"/>
                  </a:lnTo>
                  <a:lnTo>
                    <a:pt x="58" y="46"/>
                  </a:lnTo>
                  <a:lnTo>
                    <a:pt x="56" y="46"/>
                  </a:lnTo>
                  <a:lnTo>
                    <a:pt x="55" y="46"/>
                  </a:lnTo>
                  <a:lnTo>
                    <a:pt x="55" y="46"/>
                  </a:lnTo>
                  <a:lnTo>
                    <a:pt x="55" y="46"/>
                  </a:lnTo>
                  <a:lnTo>
                    <a:pt x="53" y="46"/>
                  </a:lnTo>
                  <a:lnTo>
                    <a:pt x="53" y="46"/>
                  </a:lnTo>
                  <a:lnTo>
                    <a:pt x="53" y="48"/>
                  </a:lnTo>
                  <a:lnTo>
                    <a:pt x="53" y="48"/>
                  </a:lnTo>
                  <a:lnTo>
                    <a:pt x="51" y="50"/>
                  </a:lnTo>
                  <a:lnTo>
                    <a:pt x="51" y="50"/>
                  </a:lnTo>
                  <a:lnTo>
                    <a:pt x="51" y="50"/>
                  </a:lnTo>
                  <a:lnTo>
                    <a:pt x="51" y="50"/>
                  </a:lnTo>
                  <a:lnTo>
                    <a:pt x="50" y="50"/>
                  </a:lnTo>
                  <a:lnTo>
                    <a:pt x="50" y="50"/>
                  </a:lnTo>
                  <a:lnTo>
                    <a:pt x="51" y="50"/>
                  </a:lnTo>
                  <a:lnTo>
                    <a:pt x="51" y="50"/>
                  </a:lnTo>
                  <a:lnTo>
                    <a:pt x="51" y="51"/>
                  </a:lnTo>
                  <a:lnTo>
                    <a:pt x="51" y="51"/>
                  </a:lnTo>
                  <a:lnTo>
                    <a:pt x="51" y="53"/>
                  </a:lnTo>
                  <a:lnTo>
                    <a:pt x="51" y="53"/>
                  </a:lnTo>
                  <a:lnTo>
                    <a:pt x="50" y="55"/>
                  </a:lnTo>
                  <a:lnTo>
                    <a:pt x="48" y="55"/>
                  </a:lnTo>
                  <a:lnTo>
                    <a:pt x="48" y="56"/>
                  </a:lnTo>
                  <a:lnTo>
                    <a:pt x="48" y="56"/>
                  </a:lnTo>
                  <a:lnTo>
                    <a:pt x="48" y="56"/>
                  </a:lnTo>
                  <a:lnTo>
                    <a:pt x="44" y="56"/>
                  </a:lnTo>
                  <a:lnTo>
                    <a:pt x="44" y="56"/>
                  </a:lnTo>
                  <a:lnTo>
                    <a:pt x="44" y="58"/>
                  </a:lnTo>
                  <a:lnTo>
                    <a:pt x="44" y="58"/>
                  </a:lnTo>
                  <a:lnTo>
                    <a:pt x="43" y="58"/>
                  </a:lnTo>
                  <a:lnTo>
                    <a:pt x="41" y="58"/>
                  </a:lnTo>
                  <a:lnTo>
                    <a:pt x="41" y="58"/>
                  </a:lnTo>
                  <a:lnTo>
                    <a:pt x="41" y="56"/>
                  </a:lnTo>
                  <a:lnTo>
                    <a:pt x="41" y="58"/>
                  </a:lnTo>
                  <a:lnTo>
                    <a:pt x="38" y="58"/>
                  </a:lnTo>
                  <a:lnTo>
                    <a:pt x="38" y="58"/>
                  </a:lnTo>
                  <a:lnTo>
                    <a:pt x="36" y="58"/>
                  </a:lnTo>
                  <a:lnTo>
                    <a:pt x="36" y="58"/>
                  </a:lnTo>
                  <a:lnTo>
                    <a:pt x="34" y="56"/>
                  </a:lnTo>
                  <a:lnTo>
                    <a:pt x="34" y="56"/>
                  </a:lnTo>
                  <a:lnTo>
                    <a:pt x="34" y="55"/>
                  </a:lnTo>
                  <a:lnTo>
                    <a:pt x="34" y="55"/>
                  </a:lnTo>
                  <a:lnTo>
                    <a:pt x="34" y="55"/>
                  </a:lnTo>
                  <a:lnTo>
                    <a:pt x="34" y="55"/>
                  </a:lnTo>
                  <a:lnTo>
                    <a:pt x="32" y="53"/>
                  </a:lnTo>
                  <a:lnTo>
                    <a:pt x="32" y="53"/>
                  </a:lnTo>
                  <a:lnTo>
                    <a:pt x="32" y="53"/>
                  </a:lnTo>
                  <a:lnTo>
                    <a:pt x="32" y="53"/>
                  </a:lnTo>
                  <a:lnTo>
                    <a:pt x="32" y="55"/>
                  </a:lnTo>
                  <a:lnTo>
                    <a:pt x="32" y="55"/>
                  </a:lnTo>
                  <a:lnTo>
                    <a:pt x="31" y="55"/>
                  </a:lnTo>
                  <a:lnTo>
                    <a:pt x="31" y="55"/>
                  </a:lnTo>
                  <a:lnTo>
                    <a:pt x="31" y="56"/>
                  </a:lnTo>
                  <a:lnTo>
                    <a:pt x="29" y="58"/>
                  </a:lnTo>
                  <a:lnTo>
                    <a:pt x="27" y="58"/>
                  </a:lnTo>
                  <a:lnTo>
                    <a:pt x="27" y="58"/>
                  </a:lnTo>
                  <a:lnTo>
                    <a:pt x="26" y="58"/>
                  </a:lnTo>
                  <a:lnTo>
                    <a:pt x="26" y="58"/>
                  </a:lnTo>
                  <a:lnTo>
                    <a:pt x="26" y="58"/>
                  </a:lnTo>
                  <a:lnTo>
                    <a:pt x="26" y="58"/>
                  </a:lnTo>
                  <a:lnTo>
                    <a:pt x="24" y="58"/>
                  </a:lnTo>
                  <a:lnTo>
                    <a:pt x="24" y="58"/>
                  </a:lnTo>
                  <a:lnTo>
                    <a:pt x="24" y="58"/>
                  </a:lnTo>
                  <a:lnTo>
                    <a:pt x="22" y="58"/>
                  </a:lnTo>
                  <a:lnTo>
                    <a:pt x="22" y="56"/>
                  </a:lnTo>
                  <a:lnTo>
                    <a:pt x="22" y="56"/>
                  </a:lnTo>
                  <a:lnTo>
                    <a:pt x="22" y="55"/>
                  </a:lnTo>
                  <a:lnTo>
                    <a:pt x="22" y="55"/>
                  </a:lnTo>
                  <a:lnTo>
                    <a:pt x="17" y="53"/>
                  </a:lnTo>
                  <a:lnTo>
                    <a:pt x="14" y="53"/>
                  </a:lnTo>
                  <a:lnTo>
                    <a:pt x="14" y="53"/>
                  </a:lnTo>
                  <a:lnTo>
                    <a:pt x="7" y="53"/>
                  </a:lnTo>
                  <a:lnTo>
                    <a:pt x="7" y="53"/>
                  </a:lnTo>
                  <a:lnTo>
                    <a:pt x="5" y="53"/>
                  </a:lnTo>
                  <a:lnTo>
                    <a:pt x="3" y="53"/>
                  </a:lnTo>
                  <a:lnTo>
                    <a:pt x="3" y="53"/>
                  </a:lnTo>
                  <a:lnTo>
                    <a:pt x="2" y="51"/>
                  </a:lnTo>
                  <a:lnTo>
                    <a:pt x="0" y="50"/>
                  </a:lnTo>
                  <a:lnTo>
                    <a:pt x="0" y="50"/>
                  </a:lnTo>
                  <a:lnTo>
                    <a:pt x="2" y="46"/>
                  </a:lnTo>
                  <a:lnTo>
                    <a:pt x="2" y="46"/>
                  </a:lnTo>
                  <a:lnTo>
                    <a:pt x="2" y="46"/>
                  </a:lnTo>
                  <a:lnTo>
                    <a:pt x="2" y="46"/>
                  </a:lnTo>
                  <a:lnTo>
                    <a:pt x="3" y="44"/>
                  </a:lnTo>
                  <a:lnTo>
                    <a:pt x="3" y="44"/>
                  </a:lnTo>
                  <a:lnTo>
                    <a:pt x="5" y="43"/>
                  </a:lnTo>
                  <a:lnTo>
                    <a:pt x="5" y="43"/>
                  </a:lnTo>
                  <a:lnTo>
                    <a:pt x="7" y="41"/>
                  </a:lnTo>
                  <a:lnTo>
                    <a:pt x="7" y="41"/>
                  </a:lnTo>
                  <a:lnTo>
                    <a:pt x="10" y="41"/>
                  </a:lnTo>
                  <a:lnTo>
                    <a:pt x="10" y="41"/>
                  </a:lnTo>
                  <a:lnTo>
                    <a:pt x="8" y="41"/>
                  </a:lnTo>
                  <a:lnTo>
                    <a:pt x="8" y="41"/>
                  </a:lnTo>
                  <a:lnTo>
                    <a:pt x="7" y="39"/>
                  </a:lnTo>
                  <a:lnTo>
                    <a:pt x="7" y="36"/>
                  </a:lnTo>
                  <a:lnTo>
                    <a:pt x="7" y="36"/>
                  </a:lnTo>
                  <a:lnTo>
                    <a:pt x="8" y="34"/>
                  </a:lnTo>
                  <a:lnTo>
                    <a:pt x="10" y="32"/>
                  </a:lnTo>
                  <a:lnTo>
                    <a:pt x="10" y="32"/>
                  </a:lnTo>
                  <a:lnTo>
                    <a:pt x="14" y="32"/>
                  </a:lnTo>
                  <a:lnTo>
                    <a:pt x="19" y="32"/>
                  </a:lnTo>
                  <a:lnTo>
                    <a:pt x="19" y="32"/>
                  </a:lnTo>
                  <a:lnTo>
                    <a:pt x="26" y="31"/>
                  </a:lnTo>
                  <a:lnTo>
                    <a:pt x="26" y="31"/>
                  </a:lnTo>
                  <a:lnTo>
                    <a:pt x="22" y="31"/>
                  </a:lnTo>
                  <a:lnTo>
                    <a:pt x="22" y="31"/>
                  </a:lnTo>
                  <a:lnTo>
                    <a:pt x="22" y="31"/>
                  </a:lnTo>
                  <a:lnTo>
                    <a:pt x="20" y="31"/>
                  </a:lnTo>
                  <a:lnTo>
                    <a:pt x="20" y="31"/>
                  </a:lnTo>
                  <a:lnTo>
                    <a:pt x="17" y="31"/>
                  </a:lnTo>
                  <a:lnTo>
                    <a:pt x="15" y="29"/>
                  </a:lnTo>
                  <a:lnTo>
                    <a:pt x="15" y="29"/>
                  </a:lnTo>
                  <a:lnTo>
                    <a:pt x="15" y="25"/>
                  </a:lnTo>
                  <a:lnTo>
                    <a:pt x="15" y="25"/>
                  </a:lnTo>
                  <a:lnTo>
                    <a:pt x="15" y="24"/>
                  </a:lnTo>
                  <a:lnTo>
                    <a:pt x="15" y="22"/>
                  </a:lnTo>
                  <a:lnTo>
                    <a:pt x="15" y="22"/>
                  </a:lnTo>
                  <a:lnTo>
                    <a:pt x="19" y="20"/>
                  </a:lnTo>
                  <a:lnTo>
                    <a:pt x="22" y="19"/>
                  </a:lnTo>
                  <a:lnTo>
                    <a:pt x="27" y="19"/>
                  </a:lnTo>
                  <a:lnTo>
                    <a:pt x="27" y="19"/>
                  </a:lnTo>
                  <a:lnTo>
                    <a:pt x="27" y="19"/>
                  </a:lnTo>
                  <a:lnTo>
                    <a:pt x="26" y="17"/>
                  </a:lnTo>
                  <a:lnTo>
                    <a:pt x="27" y="15"/>
                  </a:lnTo>
                  <a:lnTo>
                    <a:pt x="31" y="12"/>
                  </a:lnTo>
                  <a:lnTo>
                    <a:pt x="31" y="12"/>
                  </a:lnTo>
                  <a:lnTo>
                    <a:pt x="36" y="10"/>
                  </a:lnTo>
                  <a:lnTo>
                    <a:pt x="41" y="10"/>
                  </a:lnTo>
                  <a:lnTo>
                    <a:pt x="41" y="10"/>
                  </a:lnTo>
                  <a:lnTo>
                    <a:pt x="44" y="10"/>
                  </a:lnTo>
                  <a:lnTo>
                    <a:pt x="44" y="10"/>
                  </a:lnTo>
                  <a:lnTo>
                    <a:pt x="44" y="10"/>
                  </a:lnTo>
                  <a:lnTo>
                    <a:pt x="46" y="10"/>
                  </a:lnTo>
                  <a:lnTo>
                    <a:pt x="46" y="10"/>
                  </a:lnTo>
                  <a:lnTo>
                    <a:pt x="50" y="10"/>
                  </a:lnTo>
                  <a:lnTo>
                    <a:pt x="50" y="10"/>
                  </a:lnTo>
                  <a:lnTo>
                    <a:pt x="53" y="10"/>
                  </a:lnTo>
                  <a:lnTo>
                    <a:pt x="53" y="10"/>
                  </a:lnTo>
                  <a:lnTo>
                    <a:pt x="55" y="12"/>
                  </a:lnTo>
                  <a:lnTo>
                    <a:pt x="56" y="15"/>
                  </a:lnTo>
                  <a:lnTo>
                    <a:pt x="56" y="15"/>
                  </a:lnTo>
                  <a:lnTo>
                    <a:pt x="56" y="17"/>
                  </a:lnTo>
                  <a:lnTo>
                    <a:pt x="56" y="17"/>
                  </a:lnTo>
                  <a:lnTo>
                    <a:pt x="56" y="17"/>
                  </a:lnTo>
                  <a:lnTo>
                    <a:pt x="58" y="17"/>
                  </a:lnTo>
                  <a:lnTo>
                    <a:pt x="58" y="17"/>
                  </a:lnTo>
                  <a:lnTo>
                    <a:pt x="60" y="17"/>
                  </a:lnTo>
                  <a:lnTo>
                    <a:pt x="60" y="17"/>
                  </a:lnTo>
                  <a:lnTo>
                    <a:pt x="62" y="19"/>
                  </a:lnTo>
                  <a:lnTo>
                    <a:pt x="62" y="19"/>
                  </a:lnTo>
                  <a:lnTo>
                    <a:pt x="63" y="19"/>
                  </a:lnTo>
                  <a:lnTo>
                    <a:pt x="63" y="19"/>
                  </a:lnTo>
                  <a:lnTo>
                    <a:pt x="65" y="17"/>
                  </a:lnTo>
                  <a:lnTo>
                    <a:pt x="65" y="17"/>
                  </a:lnTo>
                  <a:lnTo>
                    <a:pt x="70" y="19"/>
                  </a:lnTo>
                  <a:lnTo>
                    <a:pt x="73" y="20"/>
                  </a:lnTo>
                  <a:lnTo>
                    <a:pt x="73" y="20"/>
                  </a:lnTo>
                  <a:lnTo>
                    <a:pt x="73" y="22"/>
                  </a:lnTo>
                  <a:lnTo>
                    <a:pt x="73" y="22"/>
                  </a:lnTo>
                  <a:lnTo>
                    <a:pt x="77" y="24"/>
                  </a:lnTo>
                  <a:lnTo>
                    <a:pt x="77" y="24"/>
                  </a:lnTo>
                  <a:lnTo>
                    <a:pt x="80" y="24"/>
                  </a:lnTo>
                  <a:lnTo>
                    <a:pt x="80" y="24"/>
                  </a:lnTo>
                  <a:lnTo>
                    <a:pt x="85" y="25"/>
                  </a:lnTo>
                  <a:lnTo>
                    <a:pt x="85" y="25"/>
                  </a:lnTo>
                  <a:lnTo>
                    <a:pt x="85" y="27"/>
                  </a:lnTo>
                  <a:lnTo>
                    <a:pt x="87" y="29"/>
                  </a:lnTo>
                  <a:lnTo>
                    <a:pt x="85" y="31"/>
                  </a:lnTo>
                  <a:lnTo>
                    <a:pt x="85" y="31"/>
                  </a:lnTo>
                  <a:lnTo>
                    <a:pt x="85" y="32"/>
                  </a:lnTo>
                  <a:lnTo>
                    <a:pt x="85" y="32"/>
                  </a:lnTo>
                  <a:lnTo>
                    <a:pt x="87" y="32"/>
                  </a:lnTo>
                  <a:lnTo>
                    <a:pt x="87" y="32"/>
                  </a:lnTo>
                  <a:lnTo>
                    <a:pt x="87" y="32"/>
                  </a:lnTo>
                  <a:lnTo>
                    <a:pt x="89" y="32"/>
                  </a:lnTo>
                  <a:lnTo>
                    <a:pt x="89" y="32"/>
                  </a:lnTo>
                  <a:lnTo>
                    <a:pt x="92" y="32"/>
                  </a:lnTo>
                  <a:lnTo>
                    <a:pt x="94" y="32"/>
                  </a:lnTo>
                  <a:lnTo>
                    <a:pt x="94" y="32"/>
                  </a:lnTo>
                  <a:lnTo>
                    <a:pt x="96" y="36"/>
                  </a:lnTo>
                  <a:lnTo>
                    <a:pt x="96" y="36"/>
                  </a:lnTo>
                  <a:lnTo>
                    <a:pt x="94" y="37"/>
                  </a:lnTo>
                  <a:lnTo>
                    <a:pt x="94" y="37"/>
                  </a:lnTo>
                  <a:lnTo>
                    <a:pt x="94" y="39"/>
                  </a:lnTo>
                  <a:lnTo>
                    <a:pt x="94" y="39"/>
                  </a:lnTo>
                  <a:lnTo>
                    <a:pt x="96" y="39"/>
                  </a:lnTo>
                  <a:lnTo>
                    <a:pt x="96" y="39"/>
                  </a:lnTo>
                  <a:lnTo>
                    <a:pt x="97" y="39"/>
                  </a:lnTo>
                  <a:lnTo>
                    <a:pt x="97" y="39"/>
                  </a:lnTo>
                  <a:lnTo>
                    <a:pt x="101" y="39"/>
                  </a:lnTo>
                  <a:lnTo>
                    <a:pt x="101" y="39"/>
                  </a:lnTo>
                  <a:lnTo>
                    <a:pt x="106" y="39"/>
                  </a:lnTo>
                  <a:lnTo>
                    <a:pt x="109" y="39"/>
                  </a:lnTo>
                  <a:lnTo>
                    <a:pt x="109" y="39"/>
                  </a:lnTo>
                  <a:lnTo>
                    <a:pt x="115" y="39"/>
                  </a:lnTo>
                  <a:lnTo>
                    <a:pt x="115" y="39"/>
                  </a:lnTo>
                  <a:lnTo>
                    <a:pt x="120" y="39"/>
                  </a:lnTo>
                  <a:lnTo>
                    <a:pt x="120" y="39"/>
                  </a:lnTo>
                  <a:lnTo>
                    <a:pt x="121" y="39"/>
                  </a:lnTo>
                  <a:lnTo>
                    <a:pt x="121" y="39"/>
                  </a:lnTo>
                  <a:lnTo>
                    <a:pt x="125" y="41"/>
                  </a:lnTo>
                  <a:lnTo>
                    <a:pt x="125" y="41"/>
                  </a:lnTo>
                  <a:lnTo>
                    <a:pt x="127" y="39"/>
                  </a:lnTo>
                  <a:lnTo>
                    <a:pt x="127" y="39"/>
                  </a:lnTo>
                  <a:lnTo>
                    <a:pt x="128" y="39"/>
                  </a:lnTo>
                  <a:lnTo>
                    <a:pt x="130" y="39"/>
                  </a:lnTo>
                  <a:lnTo>
                    <a:pt x="130" y="39"/>
                  </a:lnTo>
                  <a:lnTo>
                    <a:pt x="128" y="36"/>
                  </a:lnTo>
                  <a:lnTo>
                    <a:pt x="127" y="36"/>
                  </a:lnTo>
                  <a:lnTo>
                    <a:pt x="127" y="36"/>
                  </a:lnTo>
                  <a:lnTo>
                    <a:pt x="121" y="34"/>
                  </a:lnTo>
                  <a:lnTo>
                    <a:pt x="121" y="32"/>
                  </a:lnTo>
                  <a:lnTo>
                    <a:pt x="121" y="32"/>
                  </a:lnTo>
                  <a:lnTo>
                    <a:pt x="118" y="32"/>
                  </a:lnTo>
                  <a:lnTo>
                    <a:pt x="116" y="31"/>
                  </a:lnTo>
                  <a:lnTo>
                    <a:pt x="116" y="29"/>
                  </a:lnTo>
                  <a:lnTo>
                    <a:pt x="118" y="29"/>
                  </a:lnTo>
                  <a:lnTo>
                    <a:pt x="118" y="29"/>
                  </a:lnTo>
                  <a:lnTo>
                    <a:pt x="121" y="27"/>
                  </a:lnTo>
                  <a:lnTo>
                    <a:pt x="123" y="24"/>
                  </a:lnTo>
                  <a:lnTo>
                    <a:pt x="123" y="24"/>
                  </a:lnTo>
                  <a:lnTo>
                    <a:pt x="123" y="22"/>
                  </a:lnTo>
                  <a:lnTo>
                    <a:pt x="123" y="22"/>
                  </a:lnTo>
                  <a:lnTo>
                    <a:pt x="120" y="20"/>
                  </a:lnTo>
                  <a:lnTo>
                    <a:pt x="120" y="20"/>
                  </a:lnTo>
                  <a:lnTo>
                    <a:pt x="118" y="20"/>
                  </a:lnTo>
                  <a:lnTo>
                    <a:pt x="118" y="20"/>
                  </a:lnTo>
                  <a:lnTo>
                    <a:pt x="116" y="20"/>
                  </a:lnTo>
                  <a:lnTo>
                    <a:pt x="116" y="20"/>
                  </a:lnTo>
                  <a:lnTo>
                    <a:pt x="113" y="19"/>
                  </a:lnTo>
                  <a:lnTo>
                    <a:pt x="109" y="15"/>
                  </a:lnTo>
                  <a:lnTo>
                    <a:pt x="109" y="15"/>
                  </a:lnTo>
                  <a:lnTo>
                    <a:pt x="109" y="13"/>
                  </a:lnTo>
                  <a:lnTo>
                    <a:pt x="111" y="12"/>
                  </a:lnTo>
                  <a:lnTo>
                    <a:pt x="111" y="12"/>
                  </a:lnTo>
                  <a:lnTo>
                    <a:pt x="115" y="10"/>
                  </a:lnTo>
                  <a:lnTo>
                    <a:pt x="115" y="10"/>
                  </a:lnTo>
                  <a:lnTo>
                    <a:pt x="116" y="10"/>
                  </a:lnTo>
                  <a:lnTo>
                    <a:pt x="116" y="10"/>
                  </a:lnTo>
                  <a:lnTo>
                    <a:pt x="116" y="8"/>
                  </a:lnTo>
                  <a:lnTo>
                    <a:pt x="116" y="8"/>
                  </a:lnTo>
                  <a:lnTo>
                    <a:pt x="116" y="8"/>
                  </a:lnTo>
                  <a:lnTo>
                    <a:pt x="116" y="8"/>
                  </a:lnTo>
                  <a:lnTo>
                    <a:pt x="118" y="7"/>
                  </a:lnTo>
                  <a:lnTo>
                    <a:pt x="121" y="5"/>
                  </a:lnTo>
                  <a:lnTo>
                    <a:pt x="121" y="5"/>
                  </a:lnTo>
                  <a:lnTo>
                    <a:pt x="125" y="3"/>
                  </a:lnTo>
                  <a:lnTo>
                    <a:pt x="125" y="3"/>
                  </a:lnTo>
                  <a:lnTo>
                    <a:pt x="128" y="0"/>
                  </a:lnTo>
                  <a:lnTo>
                    <a:pt x="132" y="0"/>
                  </a:lnTo>
                  <a:lnTo>
                    <a:pt x="132" y="0"/>
                  </a:lnTo>
                  <a:lnTo>
                    <a:pt x="135" y="0"/>
                  </a:lnTo>
                  <a:lnTo>
                    <a:pt x="137" y="1"/>
                  </a:lnTo>
                  <a:lnTo>
                    <a:pt x="137" y="1"/>
                  </a:lnTo>
                  <a:lnTo>
                    <a:pt x="139" y="5"/>
                  </a:lnTo>
                  <a:lnTo>
                    <a:pt x="139" y="7"/>
                  </a:lnTo>
                  <a:lnTo>
                    <a:pt x="139" y="7"/>
                  </a:lnTo>
                  <a:lnTo>
                    <a:pt x="139" y="8"/>
                  </a:lnTo>
                  <a:lnTo>
                    <a:pt x="139" y="8"/>
                  </a:lnTo>
                  <a:lnTo>
                    <a:pt x="139" y="10"/>
                  </a:lnTo>
                  <a:lnTo>
                    <a:pt x="139" y="10"/>
                  </a:lnTo>
                  <a:lnTo>
                    <a:pt x="139" y="10"/>
                  </a:lnTo>
                  <a:lnTo>
                    <a:pt x="139" y="10"/>
                  </a:lnTo>
                  <a:lnTo>
                    <a:pt x="139" y="12"/>
                  </a:lnTo>
                  <a:lnTo>
                    <a:pt x="139" y="12"/>
                  </a:lnTo>
                  <a:lnTo>
                    <a:pt x="140" y="13"/>
                  </a:lnTo>
                  <a:lnTo>
                    <a:pt x="140" y="13"/>
                  </a:lnTo>
                  <a:lnTo>
                    <a:pt x="144" y="15"/>
                  </a:lnTo>
                  <a:lnTo>
                    <a:pt x="144" y="17"/>
                  </a:lnTo>
                  <a:lnTo>
                    <a:pt x="144" y="17"/>
                  </a:lnTo>
                  <a:lnTo>
                    <a:pt x="144" y="20"/>
                  </a:lnTo>
                  <a:lnTo>
                    <a:pt x="142" y="22"/>
                  </a:lnTo>
                  <a:lnTo>
                    <a:pt x="142" y="22"/>
                  </a:lnTo>
                  <a:lnTo>
                    <a:pt x="140" y="22"/>
                  </a:lnTo>
                  <a:lnTo>
                    <a:pt x="140" y="22"/>
                  </a:lnTo>
                  <a:lnTo>
                    <a:pt x="145" y="24"/>
                  </a:lnTo>
                  <a:lnTo>
                    <a:pt x="145" y="24"/>
                  </a:lnTo>
                  <a:lnTo>
                    <a:pt x="147" y="24"/>
                  </a:lnTo>
                  <a:lnTo>
                    <a:pt x="147" y="24"/>
                  </a:lnTo>
                  <a:lnTo>
                    <a:pt x="149" y="25"/>
                  </a:lnTo>
                  <a:lnTo>
                    <a:pt x="149" y="25"/>
                  </a:lnTo>
                  <a:lnTo>
                    <a:pt x="150" y="27"/>
                  </a:lnTo>
                  <a:lnTo>
                    <a:pt x="150" y="27"/>
                  </a:lnTo>
                  <a:lnTo>
                    <a:pt x="150" y="29"/>
                  </a:lnTo>
                  <a:lnTo>
                    <a:pt x="150" y="29"/>
                  </a:lnTo>
                  <a:lnTo>
                    <a:pt x="150" y="29"/>
                  </a:lnTo>
                  <a:lnTo>
                    <a:pt x="150" y="29"/>
                  </a:lnTo>
                  <a:lnTo>
                    <a:pt x="152" y="29"/>
                  </a:lnTo>
                  <a:lnTo>
                    <a:pt x="154" y="29"/>
                  </a:lnTo>
                  <a:lnTo>
                    <a:pt x="154" y="29"/>
                  </a:lnTo>
                  <a:lnTo>
                    <a:pt x="157" y="29"/>
                  </a:lnTo>
                  <a:lnTo>
                    <a:pt x="159" y="31"/>
                  </a:lnTo>
                  <a:lnTo>
                    <a:pt x="159" y="31"/>
                  </a:lnTo>
                  <a:lnTo>
                    <a:pt x="159" y="32"/>
                  </a:lnTo>
                  <a:lnTo>
                    <a:pt x="159" y="32"/>
                  </a:lnTo>
                  <a:lnTo>
                    <a:pt x="161" y="34"/>
                  </a:lnTo>
                  <a:lnTo>
                    <a:pt x="161" y="34"/>
                  </a:lnTo>
                  <a:lnTo>
                    <a:pt x="161" y="32"/>
                  </a:lnTo>
                  <a:lnTo>
                    <a:pt x="161" y="32"/>
                  </a:lnTo>
                  <a:lnTo>
                    <a:pt x="162" y="32"/>
                  </a:lnTo>
                  <a:lnTo>
                    <a:pt x="162" y="32"/>
                  </a:lnTo>
                  <a:lnTo>
                    <a:pt x="162" y="31"/>
                  </a:lnTo>
                  <a:lnTo>
                    <a:pt x="162" y="31"/>
                  </a:lnTo>
                  <a:lnTo>
                    <a:pt x="161" y="31"/>
                  </a:lnTo>
                  <a:lnTo>
                    <a:pt x="161" y="29"/>
                  </a:lnTo>
                  <a:lnTo>
                    <a:pt x="161" y="29"/>
                  </a:lnTo>
                  <a:lnTo>
                    <a:pt x="162" y="27"/>
                  </a:lnTo>
                  <a:lnTo>
                    <a:pt x="164" y="25"/>
                  </a:lnTo>
                  <a:lnTo>
                    <a:pt x="164" y="25"/>
                  </a:lnTo>
                  <a:lnTo>
                    <a:pt x="168" y="24"/>
                  </a:lnTo>
                  <a:lnTo>
                    <a:pt x="168" y="24"/>
                  </a:lnTo>
                  <a:lnTo>
                    <a:pt x="169" y="24"/>
                  </a:lnTo>
                  <a:lnTo>
                    <a:pt x="169" y="24"/>
                  </a:lnTo>
                  <a:lnTo>
                    <a:pt x="180" y="27"/>
                  </a:lnTo>
                  <a:lnTo>
                    <a:pt x="180" y="27"/>
                  </a:lnTo>
                  <a:lnTo>
                    <a:pt x="185" y="31"/>
                  </a:lnTo>
                  <a:lnTo>
                    <a:pt x="185" y="34"/>
                  </a:lnTo>
                  <a:lnTo>
                    <a:pt x="185" y="34"/>
                  </a:lnTo>
                  <a:lnTo>
                    <a:pt x="183" y="39"/>
                  </a:lnTo>
                  <a:lnTo>
                    <a:pt x="183" y="39"/>
                  </a:lnTo>
                  <a:lnTo>
                    <a:pt x="183" y="41"/>
                  </a:lnTo>
                  <a:lnTo>
                    <a:pt x="183" y="41"/>
                  </a:lnTo>
                  <a:lnTo>
                    <a:pt x="183" y="43"/>
                  </a:lnTo>
                  <a:lnTo>
                    <a:pt x="183" y="43"/>
                  </a:lnTo>
                  <a:lnTo>
                    <a:pt x="181" y="46"/>
                  </a:lnTo>
                  <a:lnTo>
                    <a:pt x="181" y="46"/>
                  </a:lnTo>
                  <a:lnTo>
                    <a:pt x="180" y="48"/>
                  </a:lnTo>
                  <a:lnTo>
                    <a:pt x="180" y="48"/>
                  </a:lnTo>
                  <a:lnTo>
                    <a:pt x="178" y="51"/>
                  </a:lnTo>
                  <a:lnTo>
                    <a:pt x="178" y="51"/>
                  </a:lnTo>
                  <a:lnTo>
                    <a:pt x="178" y="51"/>
                  </a:lnTo>
                  <a:lnTo>
                    <a:pt x="174" y="55"/>
                  </a:lnTo>
                  <a:lnTo>
                    <a:pt x="174" y="55"/>
                  </a:lnTo>
                  <a:lnTo>
                    <a:pt x="168" y="58"/>
                  </a:lnTo>
                  <a:lnTo>
                    <a:pt x="168" y="58"/>
                  </a:lnTo>
                  <a:lnTo>
                    <a:pt x="164" y="60"/>
                  </a:lnTo>
                  <a:lnTo>
                    <a:pt x="164" y="60"/>
                  </a:lnTo>
                  <a:lnTo>
                    <a:pt x="161" y="62"/>
                  </a:lnTo>
                  <a:lnTo>
                    <a:pt x="157" y="62"/>
                  </a:lnTo>
                  <a:lnTo>
                    <a:pt x="157" y="62"/>
                  </a:lnTo>
                  <a:lnTo>
                    <a:pt x="154" y="62"/>
                  </a:lnTo>
                  <a:lnTo>
                    <a:pt x="154" y="62"/>
                  </a:lnTo>
                  <a:lnTo>
                    <a:pt x="149" y="60"/>
                  </a:lnTo>
                  <a:lnTo>
                    <a:pt x="149" y="60"/>
                  </a:lnTo>
                  <a:lnTo>
                    <a:pt x="147" y="58"/>
                  </a:lnTo>
                  <a:lnTo>
                    <a:pt x="147" y="58"/>
                  </a:lnTo>
                  <a:lnTo>
                    <a:pt x="147" y="58"/>
                  </a:lnTo>
                  <a:lnTo>
                    <a:pt x="147" y="58"/>
                  </a:lnTo>
                  <a:lnTo>
                    <a:pt x="147" y="58"/>
                  </a:lnTo>
                  <a:lnTo>
                    <a:pt x="147" y="58"/>
                  </a:lnTo>
                  <a:lnTo>
                    <a:pt x="144" y="62"/>
                  </a:lnTo>
                  <a:lnTo>
                    <a:pt x="144" y="62"/>
                  </a:lnTo>
                  <a:lnTo>
                    <a:pt x="142" y="62"/>
                  </a:lnTo>
                  <a:lnTo>
                    <a:pt x="142" y="62"/>
                  </a:lnTo>
                  <a:lnTo>
                    <a:pt x="139" y="60"/>
                  </a:lnTo>
                  <a:lnTo>
                    <a:pt x="137" y="60"/>
                  </a:lnTo>
                  <a:lnTo>
                    <a:pt x="137" y="60"/>
                  </a:lnTo>
                  <a:lnTo>
                    <a:pt x="135" y="58"/>
                  </a:lnTo>
                  <a:lnTo>
                    <a:pt x="135" y="58"/>
                  </a:lnTo>
                  <a:lnTo>
                    <a:pt x="132" y="58"/>
                  </a:lnTo>
                  <a:lnTo>
                    <a:pt x="132" y="58"/>
                  </a:lnTo>
                  <a:lnTo>
                    <a:pt x="128" y="58"/>
                  </a:lnTo>
                  <a:lnTo>
                    <a:pt x="128" y="60"/>
                  </a:lnTo>
                  <a:lnTo>
                    <a:pt x="128" y="60"/>
                  </a:lnTo>
                  <a:lnTo>
                    <a:pt x="123" y="62"/>
                  </a:lnTo>
                  <a:lnTo>
                    <a:pt x="123" y="62"/>
                  </a:lnTo>
                  <a:lnTo>
                    <a:pt x="118" y="63"/>
                  </a:lnTo>
                  <a:lnTo>
                    <a:pt x="116" y="63"/>
                  </a:lnTo>
                  <a:lnTo>
                    <a:pt x="116" y="63"/>
                  </a:lnTo>
                  <a:lnTo>
                    <a:pt x="115" y="63"/>
                  </a:lnTo>
                  <a:lnTo>
                    <a:pt x="115" y="63"/>
                  </a:lnTo>
                  <a:lnTo>
                    <a:pt x="111" y="63"/>
                  </a:lnTo>
                  <a:lnTo>
                    <a:pt x="111" y="63"/>
                  </a:lnTo>
                  <a:lnTo>
                    <a:pt x="109" y="63"/>
                  </a:lnTo>
                  <a:lnTo>
                    <a:pt x="109" y="63"/>
                  </a:lnTo>
                  <a:lnTo>
                    <a:pt x="106" y="65"/>
                  </a:lnTo>
                  <a:lnTo>
                    <a:pt x="106" y="65"/>
                  </a:lnTo>
                  <a:lnTo>
                    <a:pt x="106" y="65"/>
                  </a:lnTo>
                  <a:lnTo>
                    <a:pt x="106" y="65"/>
                  </a:lnTo>
                  <a:lnTo>
                    <a:pt x="104" y="65"/>
                  </a:lnTo>
                  <a:lnTo>
                    <a:pt x="104" y="65"/>
                  </a:lnTo>
                  <a:lnTo>
                    <a:pt x="103" y="65"/>
                  </a:lnTo>
                  <a:lnTo>
                    <a:pt x="103" y="65"/>
                  </a:lnTo>
                  <a:lnTo>
                    <a:pt x="103" y="67"/>
                  </a:lnTo>
                  <a:lnTo>
                    <a:pt x="103" y="67"/>
                  </a:lnTo>
                  <a:lnTo>
                    <a:pt x="103" y="68"/>
                  </a:lnTo>
                  <a:lnTo>
                    <a:pt x="103" y="68"/>
                  </a:lnTo>
                  <a:lnTo>
                    <a:pt x="99" y="70"/>
                  </a:lnTo>
                  <a:lnTo>
                    <a:pt x="99" y="70"/>
                  </a:lnTo>
                  <a:lnTo>
                    <a:pt x="96" y="72"/>
                  </a:lnTo>
                  <a:lnTo>
                    <a:pt x="94" y="72"/>
                  </a:lnTo>
                  <a:lnTo>
                    <a:pt x="94" y="72"/>
                  </a:lnTo>
                  <a:lnTo>
                    <a:pt x="89" y="74"/>
                  </a:lnTo>
                  <a:lnTo>
                    <a:pt x="89" y="74"/>
                  </a:lnTo>
                  <a:lnTo>
                    <a:pt x="84" y="75"/>
                  </a:lnTo>
                  <a:lnTo>
                    <a:pt x="84" y="75"/>
                  </a:lnTo>
                  <a:lnTo>
                    <a:pt x="84" y="75"/>
                  </a:lnTo>
                  <a:lnTo>
                    <a:pt x="80" y="75"/>
                  </a:lnTo>
                  <a:lnTo>
                    <a:pt x="80" y="75"/>
                  </a:lnTo>
                  <a:lnTo>
                    <a:pt x="77" y="75"/>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86" name="Freeform 671"/>
            <p:cNvSpPr>
              <a:spLocks/>
            </p:cNvSpPr>
            <p:nvPr/>
          </p:nvSpPr>
          <p:spPr bwMode="auto">
            <a:xfrm>
              <a:off x="1898650" y="1802148"/>
              <a:ext cx="7938" cy="0"/>
            </a:xfrm>
            <a:custGeom>
              <a:avLst/>
              <a:gdLst>
                <a:gd name="T0" fmla="*/ 1 w 5"/>
                <a:gd name="T1" fmla="*/ 1 w 5"/>
                <a:gd name="T2" fmla="*/ 3 w 5"/>
                <a:gd name="T3" fmla="*/ 3 w 5"/>
                <a:gd name="T4" fmla="*/ 5 w 5"/>
                <a:gd name="T5" fmla="*/ 5 w 5"/>
                <a:gd name="T6" fmla="*/ 5 w 5"/>
                <a:gd name="T7" fmla="*/ 1 w 5"/>
                <a:gd name="T8" fmla="*/ 1 w 5"/>
                <a:gd name="T9" fmla="*/ 0 w 5"/>
                <a:gd name="T10" fmla="*/ 0 w 5"/>
                <a:gd name="T11" fmla="*/ 0 w 5"/>
                <a:gd name="T12" fmla="*/ 1 w 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Lst>
              <a:rect l="0" t="0" r="r" b="b"/>
              <a:pathLst>
                <a:path w="5">
                  <a:moveTo>
                    <a:pt x="1" y="0"/>
                  </a:moveTo>
                  <a:lnTo>
                    <a:pt x="1" y="0"/>
                  </a:lnTo>
                  <a:lnTo>
                    <a:pt x="3" y="0"/>
                  </a:lnTo>
                  <a:lnTo>
                    <a:pt x="3" y="0"/>
                  </a:lnTo>
                  <a:lnTo>
                    <a:pt x="5" y="0"/>
                  </a:lnTo>
                  <a:lnTo>
                    <a:pt x="5" y="0"/>
                  </a:lnTo>
                  <a:lnTo>
                    <a:pt x="5" y="0"/>
                  </a:lnTo>
                  <a:lnTo>
                    <a:pt x="1" y="0"/>
                  </a:lnTo>
                  <a:lnTo>
                    <a:pt x="1" y="0"/>
                  </a:lnTo>
                  <a:lnTo>
                    <a:pt x="0" y="0"/>
                  </a:lnTo>
                  <a:lnTo>
                    <a:pt x="0" y="0"/>
                  </a:lnTo>
                  <a:lnTo>
                    <a:pt x="0" y="0"/>
                  </a:lnTo>
                  <a:lnTo>
                    <a:pt x="1"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87" name="Freeform 672"/>
            <p:cNvSpPr>
              <a:spLocks/>
            </p:cNvSpPr>
            <p:nvPr/>
          </p:nvSpPr>
          <p:spPr bwMode="auto">
            <a:xfrm>
              <a:off x="1914526" y="1795798"/>
              <a:ext cx="11113" cy="6350"/>
            </a:xfrm>
            <a:custGeom>
              <a:avLst/>
              <a:gdLst>
                <a:gd name="T0" fmla="*/ 2 w 7"/>
                <a:gd name="T1" fmla="*/ 4 h 4"/>
                <a:gd name="T2" fmla="*/ 2 w 7"/>
                <a:gd name="T3" fmla="*/ 4 h 4"/>
                <a:gd name="T4" fmla="*/ 2 w 7"/>
                <a:gd name="T5" fmla="*/ 4 h 4"/>
                <a:gd name="T6" fmla="*/ 2 w 7"/>
                <a:gd name="T7" fmla="*/ 4 h 4"/>
                <a:gd name="T8" fmla="*/ 3 w 7"/>
                <a:gd name="T9" fmla="*/ 4 h 4"/>
                <a:gd name="T10" fmla="*/ 3 w 7"/>
                <a:gd name="T11" fmla="*/ 4 h 4"/>
                <a:gd name="T12" fmla="*/ 5 w 7"/>
                <a:gd name="T13" fmla="*/ 2 h 4"/>
                <a:gd name="T14" fmla="*/ 5 w 7"/>
                <a:gd name="T15" fmla="*/ 2 h 4"/>
                <a:gd name="T16" fmla="*/ 7 w 7"/>
                <a:gd name="T17" fmla="*/ 2 h 4"/>
                <a:gd name="T18" fmla="*/ 7 w 7"/>
                <a:gd name="T19" fmla="*/ 2 h 4"/>
                <a:gd name="T20" fmla="*/ 7 w 7"/>
                <a:gd name="T21" fmla="*/ 2 h 4"/>
                <a:gd name="T22" fmla="*/ 7 w 7"/>
                <a:gd name="T23" fmla="*/ 0 h 4"/>
                <a:gd name="T24" fmla="*/ 7 w 7"/>
                <a:gd name="T25" fmla="*/ 0 h 4"/>
                <a:gd name="T26" fmla="*/ 5 w 7"/>
                <a:gd name="T27" fmla="*/ 2 h 4"/>
                <a:gd name="T28" fmla="*/ 5 w 7"/>
                <a:gd name="T29" fmla="*/ 2 h 4"/>
                <a:gd name="T30" fmla="*/ 2 w 7"/>
                <a:gd name="T31" fmla="*/ 2 h 4"/>
                <a:gd name="T32" fmla="*/ 2 w 7"/>
                <a:gd name="T33" fmla="*/ 2 h 4"/>
                <a:gd name="T34" fmla="*/ 0 w 7"/>
                <a:gd name="T35" fmla="*/ 2 h 4"/>
                <a:gd name="T36" fmla="*/ 0 w 7"/>
                <a:gd name="T37" fmla="*/ 2 h 4"/>
                <a:gd name="T38" fmla="*/ 0 w 7"/>
                <a:gd name="T39" fmla="*/ 4 h 4"/>
                <a:gd name="T40" fmla="*/ 0 w 7"/>
                <a:gd name="T41" fmla="*/ 4 h 4"/>
                <a:gd name="T42" fmla="*/ 2 w 7"/>
                <a:gd name="T4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4">
                  <a:moveTo>
                    <a:pt x="2" y="4"/>
                  </a:moveTo>
                  <a:lnTo>
                    <a:pt x="2" y="4"/>
                  </a:lnTo>
                  <a:lnTo>
                    <a:pt x="2" y="4"/>
                  </a:lnTo>
                  <a:lnTo>
                    <a:pt x="2" y="4"/>
                  </a:lnTo>
                  <a:lnTo>
                    <a:pt x="3" y="4"/>
                  </a:lnTo>
                  <a:lnTo>
                    <a:pt x="3" y="4"/>
                  </a:lnTo>
                  <a:lnTo>
                    <a:pt x="5" y="2"/>
                  </a:lnTo>
                  <a:lnTo>
                    <a:pt x="5" y="2"/>
                  </a:lnTo>
                  <a:lnTo>
                    <a:pt x="7" y="2"/>
                  </a:lnTo>
                  <a:lnTo>
                    <a:pt x="7" y="2"/>
                  </a:lnTo>
                  <a:lnTo>
                    <a:pt x="7" y="2"/>
                  </a:lnTo>
                  <a:lnTo>
                    <a:pt x="7" y="0"/>
                  </a:lnTo>
                  <a:lnTo>
                    <a:pt x="7" y="0"/>
                  </a:lnTo>
                  <a:lnTo>
                    <a:pt x="5" y="2"/>
                  </a:lnTo>
                  <a:lnTo>
                    <a:pt x="5" y="2"/>
                  </a:lnTo>
                  <a:lnTo>
                    <a:pt x="2" y="2"/>
                  </a:lnTo>
                  <a:lnTo>
                    <a:pt x="2" y="2"/>
                  </a:lnTo>
                  <a:lnTo>
                    <a:pt x="0" y="2"/>
                  </a:lnTo>
                  <a:lnTo>
                    <a:pt x="0" y="2"/>
                  </a:lnTo>
                  <a:lnTo>
                    <a:pt x="0" y="4"/>
                  </a:lnTo>
                  <a:lnTo>
                    <a:pt x="0" y="4"/>
                  </a:lnTo>
                  <a:lnTo>
                    <a:pt x="2" y="4"/>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88" name="Freeform 673"/>
            <p:cNvSpPr>
              <a:spLocks/>
            </p:cNvSpPr>
            <p:nvPr/>
          </p:nvSpPr>
          <p:spPr bwMode="auto">
            <a:xfrm>
              <a:off x="1938339" y="1670385"/>
              <a:ext cx="36513" cy="25400"/>
            </a:xfrm>
            <a:custGeom>
              <a:avLst/>
              <a:gdLst>
                <a:gd name="T0" fmla="*/ 16 w 23"/>
                <a:gd name="T1" fmla="*/ 16 h 16"/>
                <a:gd name="T2" fmla="*/ 16 w 23"/>
                <a:gd name="T3" fmla="*/ 16 h 16"/>
                <a:gd name="T4" fmla="*/ 14 w 23"/>
                <a:gd name="T5" fmla="*/ 16 h 16"/>
                <a:gd name="T6" fmla="*/ 14 w 23"/>
                <a:gd name="T7" fmla="*/ 16 h 16"/>
                <a:gd name="T8" fmla="*/ 5 w 23"/>
                <a:gd name="T9" fmla="*/ 13 h 16"/>
                <a:gd name="T10" fmla="*/ 5 w 23"/>
                <a:gd name="T11" fmla="*/ 13 h 16"/>
                <a:gd name="T12" fmla="*/ 5 w 23"/>
                <a:gd name="T13" fmla="*/ 11 h 16"/>
                <a:gd name="T14" fmla="*/ 5 w 23"/>
                <a:gd name="T15" fmla="*/ 11 h 16"/>
                <a:gd name="T16" fmla="*/ 2 w 23"/>
                <a:gd name="T17" fmla="*/ 9 h 16"/>
                <a:gd name="T18" fmla="*/ 2 w 23"/>
                <a:gd name="T19" fmla="*/ 9 h 16"/>
                <a:gd name="T20" fmla="*/ 0 w 23"/>
                <a:gd name="T21" fmla="*/ 7 h 16"/>
                <a:gd name="T22" fmla="*/ 2 w 23"/>
                <a:gd name="T23" fmla="*/ 4 h 16"/>
                <a:gd name="T24" fmla="*/ 2 w 23"/>
                <a:gd name="T25" fmla="*/ 4 h 16"/>
                <a:gd name="T26" fmla="*/ 4 w 23"/>
                <a:gd name="T27" fmla="*/ 4 h 16"/>
                <a:gd name="T28" fmla="*/ 4 w 23"/>
                <a:gd name="T29" fmla="*/ 4 h 16"/>
                <a:gd name="T30" fmla="*/ 5 w 23"/>
                <a:gd name="T31" fmla="*/ 2 h 16"/>
                <a:gd name="T32" fmla="*/ 5 w 23"/>
                <a:gd name="T33" fmla="*/ 2 h 16"/>
                <a:gd name="T34" fmla="*/ 7 w 23"/>
                <a:gd name="T35" fmla="*/ 0 h 16"/>
                <a:gd name="T36" fmla="*/ 7 w 23"/>
                <a:gd name="T37" fmla="*/ 0 h 16"/>
                <a:gd name="T38" fmla="*/ 9 w 23"/>
                <a:gd name="T39" fmla="*/ 0 h 16"/>
                <a:gd name="T40" fmla="*/ 9 w 23"/>
                <a:gd name="T41" fmla="*/ 0 h 16"/>
                <a:gd name="T42" fmla="*/ 12 w 23"/>
                <a:gd name="T43" fmla="*/ 0 h 16"/>
                <a:gd name="T44" fmla="*/ 12 w 23"/>
                <a:gd name="T45" fmla="*/ 2 h 16"/>
                <a:gd name="T46" fmla="*/ 12 w 23"/>
                <a:gd name="T47" fmla="*/ 2 h 16"/>
                <a:gd name="T48" fmla="*/ 12 w 23"/>
                <a:gd name="T49" fmla="*/ 2 h 16"/>
                <a:gd name="T50" fmla="*/ 14 w 23"/>
                <a:gd name="T51" fmla="*/ 4 h 16"/>
                <a:gd name="T52" fmla="*/ 14 w 23"/>
                <a:gd name="T53" fmla="*/ 4 h 16"/>
                <a:gd name="T54" fmla="*/ 16 w 23"/>
                <a:gd name="T55" fmla="*/ 4 h 16"/>
                <a:gd name="T56" fmla="*/ 16 w 23"/>
                <a:gd name="T57" fmla="*/ 4 h 16"/>
                <a:gd name="T58" fmla="*/ 19 w 23"/>
                <a:gd name="T59" fmla="*/ 6 h 16"/>
                <a:gd name="T60" fmla="*/ 19 w 23"/>
                <a:gd name="T61" fmla="*/ 6 h 16"/>
                <a:gd name="T62" fmla="*/ 23 w 23"/>
                <a:gd name="T63" fmla="*/ 7 h 16"/>
                <a:gd name="T64" fmla="*/ 23 w 23"/>
                <a:gd name="T65" fmla="*/ 9 h 16"/>
                <a:gd name="T66" fmla="*/ 23 w 23"/>
                <a:gd name="T67" fmla="*/ 9 h 16"/>
                <a:gd name="T68" fmla="*/ 23 w 23"/>
                <a:gd name="T69" fmla="*/ 13 h 16"/>
                <a:gd name="T70" fmla="*/ 21 w 23"/>
                <a:gd name="T71" fmla="*/ 14 h 16"/>
                <a:gd name="T72" fmla="*/ 21 w 23"/>
                <a:gd name="T73" fmla="*/ 14 h 16"/>
                <a:gd name="T74" fmla="*/ 16 w 23"/>
                <a:gd name="T7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16">
                  <a:moveTo>
                    <a:pt x="16" y="16"/>
                  </a:moveTo>
                  <a:lnTo>
                    <a:pt x="16" y="16"/>
                  </a:lnTo>
                  <a:lnTo>
                    <a:pt x="14" y="16"/>
                  </a:lnTo>
                  <a:lnTo>
                    <a:pt x="14" y="16"/>
                  </a:lnTo>
                  <a:lnTo>
                    <a:pt x="5" y="13"/>
                  </a:lnTo>
                  <a:lnTo>
                    <a:pt x="5" y="13"/>
                  </a:lnTo>
                  <a:lnTo>
                    <a:pt x="5" y="11"/>
                  </a:lnTo>
                  <a:lnTo>
                    <a:pt x="5" y="11"/>
                  </a:lnTo>
                  <a:lnTo>
                    <a:pt x="2" y="9"/>
                  </a:lnTo>
                  <a:lnTo>
                    <a:pt x="2" y="9"/>
                  </a:lnTo>
                  <a:lnTo>
                    <a:pt x="0" y="7"/>
                  </a:lnTo>
                  <a:lnTo>
                    <a:pt x="2" y="4"/>
                  </a:lnTo>
                  <a:lnTo>
                    <a:pt x="2" y="4"/>
                  </a:lnTo>
                  <a:lnTo>
                    <a:pt x="4" y="4"/>
                  </a:lnTo>
                  <a:lnTo>
                    <a:pt x="4" y="4"/>
                  </a:lnTo>
                  <a:lnTo>
                    <a:pt x="5" y="2"/>
                  </a:lnTo>
                  <a:lnTo>
                    <a:pt x="5" y="2"/>
                  </a:lnTo>
                  <a:lnTo>
                    <a:pt x="7" y="0"/>
                  </a:lnTo>
                  <a:lnTo>
                    <a:pt x="7" y="0"/>
                  </a:lnTo>
                  <a:lnTo>
                    <a:pt x="9" y="0"/>
                  </a:lnTo>
                  <a:lnTo>
                    <a:pt x="9" y="0"/>
                  </a:lnTo>
                  <a:lnTo>
                    <a:pt x="12" y="0"/>
                  </a:lnTo>
                  <a:lnTo>
                    <a:pt x="12" y="2"/>
                  </a:lnTo>
                  <a:lnTo>
                    <a:pt x="12" y="2"/>
                  </a:lnTo>
                  <a:lnTo>
                    <a:pt x="12" y="2"/>
                  </a:lnTo>
                  <a:lnTo>
                    <a:pt x="14" y="4"/>
                  </a:lnTo>
                  <a:lnTo>
                    <a:pt x="14" y="4"/>
                  </a:lnTo>
                  <a:lnTo>
                    <a:pt x="16" y="4"/>
                  </a:lnTo>
                  <a:lnTo>
                    <a:pt x="16" y="4"/>
                  </a:lnTo>
                  <a:lnTo>
                    <a:pt x="19" y="6"/>
                  </a:lnTo>
                  <a:lnTo>
                    <a:pt x="19" y="6"/>
                  </a:lnTo>
                  <a:lnTo>
                    <a:pt x="23" y="7"/>
                  </a:lnTo>
                  <a:lnTo>
                    <a:pt x="23" y="9"/>
                  </a:lnTo>
                  <a:lnTo>
                    <a:pt x="23" y="9"/>
                  </a:lnTo>
                  <a:lnTo>
                    <a:pt x="23" y="13"/>
                  </a:lnTo>
                  <a:lnTo>
                    <a:pt x="21" y="14"/>
                  </a:lnTo>
                  <a:lnTo>
                    <a:pt x="21" y="14"/>
                  </a:lnTo>
                  <a:lnTo>
                    <a:pt x="16" y="16"/>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89" name="Freeform 674"/>
            <p:cNvSpPr>
              <a:spLocks/>
            </p:cNvSpPr>
            <p:nvPr/>
          </p:nvSpPr>
          <p:spPr bwMode="auto">
            <a:xfrm>
              <a:off x="1938339" y="1670385"/>
              <a:ext cx="36513" cy="25400"/>
            </a:xfrm>
            <a:custGeom>
              <a:avLst/>
              <a:gdLst>
                <a:gd name="T0" fmla="*/ 16 w 23"/>
                <a:gd name="T1" fmla="*/ 16 h 16"/>
                <a:gd name="T2" fmla="*/ 16 w 23"/>
                <a:gd name="T3" fmla="*/ 16 h 16"/>
                <a:gd name="T4" fmla="*/ 14 w 23"/>
                <a:gd name="T5" fmla="*/ 16 h 16"/>
                <a:gd name="T6" fmla="*/ 14 w 23"/>
                <a:gd name="T7" fmla="*/ 16 h 16"/>
                <a:gd name="T8" fmla="*/ 5 w 23"/>
                <a:gd name="T9" fmla="*/ 13 h 16"/>
                <a:gd name="T10" fmla="*/ 5 w 23"/>
                <a:gd name="T11" fmla="*/ 13 h 16"/>
                <a:gd name="T12" fmla="*/ 5 w 23"/>
                <a:gd name="T13" fmla="*/ 11 h 16"/>
                <a:gd name="T14" fmla="*/ 5 w 23"/>
                <a:gd name="T15" fmla="*/ 11 h 16"/>
                <a:gd name="T16" fmla="*/ 2 w 23"/>
                <a:gd name="T17" fmla="*/ 9 h 16"/>
                <a:gd name="T18" fmla="*/ 2 w 23"/>
                <a:gd name="T19" fmla="*/ 9 h 16"/>
                <a:gd name="T20" fmla="*/ 0 w 23"/>
                <a:gd name="T21" fmla="*/ 7 h 16"/>
                <a:gd name="T22" fmla="*/ 2 w 23"/>
                <a:gd name="T23" fmla="*/ 4 h 16"/>
                <a:gd name="T24" fmla="*/ 2 w 23"/>
                <a:gd name="T25" fmla="*/ 4 h 16"/>
                <a:gd name="T26" fmla="*/ 4 w 23"/>
                <a:gd name="T27" fmla="*/ 4 h 16"/>
                <a:gd name="T28" fmla="*/ 4 w 23"/>
                <a:gd name="T29" fmla="*/ 4 h 16"/>
                <a:gd name="T30" fmla="*/ 5 w 23"/>
                <a:gd name="T31" fmla="*/ 2 h 16"/>
                <a:gd name="T32" fmla="*/ 5 w 23"/>
                <a:gd name="T33" fmla="*/ 2 h 16"/>
                <a:gd name="T34" fmla="*/ 7 w 23"/>
                <a:gd name="T35" fmla="*/ 0 h 16"/>
                <a:gd name="T36" fmla="*/ 7 w 23"/>
                <a:gd name="T37" fmla="*/ 0 h 16"/>
                <a:gd name="T38" fmla="*/ 9 w 23"/>
                <a:gd name="T39" fmla="*/ 0 h 16"/>
                <a:gd name="T40" fmla="*/ 9 w 23"/>
                <a:gd name="T41" fmla="*/ 0 h 16"/>
                <a:gd name="T42" fmla="*/ 12 w 23"/>
                <a:gd name="T43" fmla="*/ 0 h 16"/>
                <a:gd name="T44" fmla="*/ 12 w 23"/>
                <a:gd name="T45" fmla="*/ 2 h 16"/>
                <a:gd name="T46" fmla="*/ 12 w 23"/>
                <a:gd name="T47" fmla="*/ 2 h 16"/>
                <a:gd name="T48" fmla="*/ 12 w 23"/>
                <a:gd name="T49" fmla="*/ 2 h 16"/>
                <a:gd name="T50" fmla="*/ 14 w 23"/>
                <a:gd name="T51" fmla="*/ 4 h 16"/>
                <a:gd name="T52" fmla="*/ 14 w 23"/>
                <a:gd name="T53" fmla="*/ 4 h 16"/>
                <a:gd name="T54" fmla="*/ 16 w 23"/>
                <a:gd name="T55" fmla="*/ 4 h 16"/>
                <a:gd name="T56" fmla="*/ 16 w 23"/>
                <a:gd name="T57" fmla="*/ 4 h 16"/>
                <a:gd name="T58" fmla="*/ 19 w 23"/>
                <a:gd name="T59" fmla="*/ 6 h 16"/>
                <a:gd name="T60" fmla="*/ 19 w 23"/>
                <a:gd name="T61" fmla="*/ 6 h 16"/>
                <a:gd name="T62" fmla="*/ 23 w 23"/>
                <a:gd name="T63" fmla="*/ 7 h 16"/>
                <a:gd name="T64" fmla="*/ 23 w 23"/>
                <a:gd name="T65" fmla="*/ 9 h 16"/>
                <a:gd name="T66" fmla="*/ 23 w 23"/>
                <a:gd name="T67" fmla="*/ 9 h 16"/>
                <a:gd name="T68" fmla="*/ 23 w 23"/>
                <a:gd name="T69" fmla="*/ 13 h 16"/>
                <a:gd name="T70" fmla="*/ 21 w 23"/>
                <a:gd name="T71" fmla="*/ 14 h 16"/>
                <a:gd name="T72" fmla="*/ 21 w 23"/>
                <a:gd name="T73" fmla="*/ 14 h 16"/>
                <a:gd name="T74" fmla="*/ 16 w 23"/>
                <a:gd name="T7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16">
                  <a:moveTo>
                    <a:pt x="16" y="16"/>
                  </a:moveTo>
                  <a:lnTo>
                    <a:pt x="16" y="16"/>
                  </a:lnTo>
                  <a:lnTo>
                    <a:pt x="14" y="16"/>
                  </a:lnTo>
                  <a:lnTo>
                    <a:pt x="14" y="16"/>
                  </a:lnTo>
                  <a:lnTo>
                    <a:pt x="5" y="13"/>
                  </a:lnTo>
                  <a:lnTo>
                    <a:pt x="5" y="13"/>
                  </a:lnTo>
                  <a:lnTo>
                    <a:pt x="5" y="11"/>
                  </a:lnTo>
                  <a:lnTo>
                    <a:pt x="5" y="11"/>
                  </a:lnTo>
                  <a:lnTo>
                    <a:pt x="2" y="9"/>
                  </a:lnTo>
                  <a:lnTo>
                    <a:pt x="2" y="9"/>
                  </a:lnTo>
                  <a:lnTo>
                    <a:pt x="0" y="7"/>
                  </a:lnTo>
                  <a:lnTo>
                    <a:pt x="2" y="4"/>
                  </a:lnTo>
                  <a:lnTo>
                    <a:pt x="2" y="4"/>
                  </a:lnTo>
                  <a:lnTo>
                    <a:pt x="4" y="4"/>
                  </a:lnTo>
                  <a:lnTo>
                    <a:pt x="4" y="4"/>
                  </a:lnTo>
                  <a:lnTo>
                    <a:pt x="5" y="2"/>
                  </a:lnTo>
                  <a:lnTo>
                    <a:pt x="5" y="2"/>
                  </a:lnTo>
                  <a:lnTo>
                    <a:pt x="7" y="0"/>
                  </a:lnTo>
                  <a:lnTo>
                    <a:pt x="7" y="0"/>
                  </a:lnTo>
                  <a:lnTo>
                    <a:pt x="9" y="0"/>
                  </a:lnTo>
                  <a:lnTo>
                    <a:pt x="9" y="0"/>
                  </a:lnTo>
                  <a:lnTo>
                    <a:pt x="12" y="0"/>
                  </a:lnTo>
                  <a:lnTo>
                    <a:pt x="12" y="2"/>
                  </a:lnTo>
                  <a:lnTo>
                    <a:pt x="12" y="2"/>
                  </a:lnTo>
                  <a:lnTo>
                    <a:pt x="12" y="2"/>
                  </a:lnTo>
                  <a:lnTo>
                    <a:pt x="14" y="4"/>
                  </a:lnTo>
                  <a:lnTo>
                    <a:pt x="14" y="4"/>
                  </a:lnTo>
                  <a:lnTo>
                    <a:pt x="16" y="4"/>
                  </a:lnTo>
                  <a:lnTo>
                    <a:pt x="16" y="4"/>
                  </a:lnTo>
                  <a:lnTo>
                    <a:pt x="19" y="6"/>
                  </a:lnTo>
                  <a:lnTo>
                    <a:pt x="19" y="6"/>
                  </a:lnTo>
                  <a:lnTo>
                    <a:pt x="23" y="7"/>
                  </a:lnTo>
                  <a:lnTo>
                    <a:pt x="23" y="9"/>
                  </a:lnTo>
                  <a:lnTo>
                    <a:pt x="23" y="9"/>
                  </a:lnTo>
                  <a:lnTo>
                    <a:pt x="23" y="13"/>
                  </a:lnTo>
                  <a:lnTo>
                    <a:pt x="21" y="14"/>
                  </a:lnTo>
                  <a:lnTo>
                    <a:pt x="21" y="14"/>
                  </a:lnTo>
                  <a:lnTo>
                    <a:pt x="16" y="16"/>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90" name="Freeform 675"/>
            <p:cNvSpPr>
              <a:spLocks/>
            </p:cNvSpPr>
            <p:nvPr/>
          </p:nvSpPr>
          <p:spPr bwMode="auto">
            <a:xfrm>
              <a:off x="1979613" y="1670386"/>
              <a:ext cx="88900" cy="41275"/>
            </a:xfrm>
            <a:custGeom>
              <a:avLst/>
              <a:gdLst>
                <a:gd name="T0" fmla="*/ 19 w 56"/>
                <a:gd name="T1" fmla="*/ 26 h 26"/>
                <a:gd name="T2" fmla="*/ 12 w 56"/>
                <a:gd name="T3" fmla="*/ 25 h 26"/>
                <a:gd name="T4" fmla="*/ 10 w 56"/>
                <a:gd name="T5" fmla="*/ 25 h 26"/>
                <a:gd name="T6" fmla="*/ 7 w 56"/>
                <a:gd name="T7" fmla="*/ 23 h 26"/>
                <a:gd name="T8" fmla="*/ 7 w 56"/>
                <a:gd name="T9" fmla="*/ 23 h 26"/>
                <a:gd name="T10" fmla="*/ 3 w 56"/>
                <a:gd name="T11" fmla="*/ 21 h 26"/>
                <a:gd name="T12" fmla="*/ 2 w 56"/>
                <a:gd name="T13" fmla="*/ 19 h 26"/>
                <a:gd name="T14" fmla="*/ 2 w 56"/>
                <a:gd name="T15" fmla="*/ 18 h 26"/>
                <a:gd name="T16" fmla="*/ 2 w 56"/>
                <a:gd name="T17" fmla="*/ 16 h 26"/>
                <a:gd name="T18" fmla="*/ 0 w 56"/>
                <a:gd name="T19" fmla="*/ 11 h 26"/>
                <a:gd name="T20" fmla="*/ 0 w 56"/>
                <a:gd name="T21" fmla="*/ 9 h 26"/>
                <a:gd name="T22" fmla="*/ 2 w 56"/>
                <a:gd name="T23" fmla="*/ 7 h 26"/>
                <a:gd name="T24" fmla="*/ 3 w 56"/>
                <a:gd name="T25" fmla="*/ 6 h 26"/>
                <a:gd name="T26" fmla="*/ 10 w 56"/>
                <a:gd name="T27" fmla="*/ 4 h 26"/>
                <a:gd name="T28" fmla="*/ 29 w 56"/>
                <a:gd name="T29" fmla="*/ 0 h 26"/>
                <a:gd name="T30" fmla="*/ 34 w 56"/>
                <a:gd name="T31" fmla="*/ 0 h 26"/>
                <a:gd name="T32" fmla="*/ 44 w 56"/>
                <a:gd name="T33" fmla="*/ 0 h 26"/>
                <a:gd name="T34" fmla="*/ 48 w 56"/>
                <a:gd name="T35" fmla="*/ 0 h 26"/>
                <a:gd name="T36" fmla="*/ 56 w 56"/>
                <a:gd name="T37" fmla="*/ 2 h 26"/>
                <a:gd name="T38" fmla="*/ 56 w 56"/>
                <a:gd name="T39" fmla="*/ 6 h 26"/>
                <a:gd name="T40" fmla="*/ 55 w 56"/>
                <a:gd name="T41" fmla="*/ 7 h 26"/>
                <a:gd name="T42" fmla="*/ 53 w 56"/>
                <a:gd name="T43" fmla="*/ 9 h 26"/>
                <a:gd name="T44" fmla="*/ 46 w 56"/>
                <a:gd name="T45" fmla="*/ 9 h 26"/>
                <a:gd name="T46" fmla="*/ 43 w 56"/>
                <a:gd name="T47" fmla="*/ 11 h 26"/>
                <a:gd name="T48" fmla="*/ 41 w 56"/>
                <a:gd name="T49" fmla="*/ 11 h 26"/>
                <a:gd name="T50" fmla="*/ 43 w 56"/>
                <a:gd name="T51" fmla="*/ 11 h 26"/>
                <a:gd name="T52" fmla="*/ 48 w 56"/>
                <a:gd name="T53" fmla="*/ 13 h 26"/>
                <a:gd name="T54" fmla="*/ 51 w 56"/>
                <a:gd name="T55" fmla="*/ 16 h 26"/>
                <a:gd name="T56" fmla="*/ 51 w 56"/>
                <a:gd name="T57" fmla="*/ 19 h 26"/>
                <a:gd name="T58" fmla="*/ 50 w 56"/>
                <a:gd name="T59" fmla="*/ 21 h 26"/>
                <a:gd name="T60" fmla="*/ 48 w 56"/>
                <a:gd name="T61" fmla="*/ 23 h 26"/>
                <a:gd name="T62" fmla="*/ 41 w 56"/>
                <a:gd name="T63" fmla="*/ 25 h 26"/>
                <a:gd name="T64" fmla="*/ 38 w 56"/>
                <a:gd name="T65" fmla="*/ 25 h 26"/>
                <a:gd name="T66" fmla="*/ 34 w 56"/>
                <a:gd name="T67" fmla="*/ 25 h 26"/>
                <a:gd name="T68" fmla="*/ 27 w 56"/>
                <a:gd name="T69" fmla="*/ 26 h 26"/>
                <a:gd name="T70" fmla="*/ 22 w 56"/>
                <a:gd name="T7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26">
                  <a:moveTo>
                    <a:pt x="19" y="26"/>
                  </a:moveTo>
                  <a:lnTo>
                    <a:pt x="19" y="26"/>
                  </a:lnTo>
                  <a:lnTo>
                    <a:pt x="15" y="26"/>
                  </a:lnTo>
                  <a:lnTo>
                    <a:pt x="12" y="25"/>
                  </a:lnTo>
                  <a:lnTo>
                    <a:pt x="12" y="25"/>
                  </a:lnTo>
                  <a:lnTo>
                    <a:pt x="10" y="25"/>
                  </a:lnTo>
                  <a:lnTo>
                    <a:pt x="10" y="25"/>
                  </a:lnTo>
                  <a:lnTo>
                    <a:pt x="7" y="23"/>
                  </a:lnTo>
                  <a:lnTo>
                    <a:pt x="7" y="23"/>
                  </a:lnTo>
                  <a:lnTo>
                    <a:pt x="7" y="23"/>
                  </a:lnTo>
                  <a:lnTo>
                    <a:pt x="7" y="23"/>
                  </a:lnTo>
                  <a:lnTo>
                    <a:pt x="3" y="21"/>
                  </a:lnTo>
                  <a:lnTo>
                    <a:pt x="2" y="19"/>
                  </a:lnTo>
                  <a:lnTo>
                    <a:pt x="2" y="19"/>
                  </a:lnTo>
                  <a:lnTo>
                    <a:pt x="2" y="18"/>
                  </a:lnTo>
                  <a:lnTo>
                    <a:pt x="2" y="18"/>
                  </a:lnTo>
                  <a:lnTo>
                    <a:pt x="2" y="16"/>
                  </a:lnTo>
                  <a:lnTo>
                    <a:pt x="2" y="16"/>
                  </a:lnTo>
                  <a:lnTo>
                    <a:pt x="0" y="13"/>
                  </a:lnTo>
                  <a:lnTo>
                    <a:pt x="0" y="11"/>
                  </a:lnTo>
                  <a:lnTo>
                    <a:pt x="0" y="9"/>
                  </a:lnTo>
                  <a:lnTo>
                    <a:pt x="0" y="9"/>
                  </a:lnTo>
                  <a:lnTo>
                    <a:pt x="2" y="7"/>
                  </a:lnTo>
                  <a:lnTo>
                    <a:pt x="2" y="7"/>
                  </a:lnTo>
                  <a:lnTo>
                    <a:pt x="3" y="6"/>
                  </a:lnTo>
                  <a:lnTo>
                    <a:pt x="3" y="6"/>
                  </a:lnTo>
                  <a:lnTo>
                    <a:pt x="10" y="4"/>
                  </a:lnTo>
                  <a:lnTo>
                    <a:pt x="10" y="4"/>
                  </a:lnTo>
                  <a:lnTo>
                    <a:pt x="29" y="0"/>
                  </a:lnTo>
                  <a:lnTo>
                    <a:pt x="29" y="0"/>
                  </a:lnTo>
                  <a:lnTo>
                    <a:pt x="34" y="0"/>
                  </a:lnTo>
                  <a:lnTo>
                    <a:pt x="34" y="0"/>
                  </a:lnTo>
                  <a:lnTo>
                    <a:pt x="44" y="0"/>
                  </a:lnTo>
                  <a:lnTo>
                    <a:pt x="44" y="0"/>
                  </a:lnTo>
                  <a:lnTo>
                    <a:pt x="48" y="0"/>
                  </a:lnTo>
                  <a:lnTo>
                    <a:pt x="48" y="0"/>
                  </a:lnTo>
                  <a:lnTo>
                    <a:pt x="51" y="0"/>
                  </a:lnTo>
                  <a:lnTo>
                    <a:pt x="56" y="2"/>
                  </a:lnTo>
                  <a:lnTo>
                    <a:pt x="56" y="2"/>
                  </a:lnTo>
                  <a:lnTo>
                    <a:pt x="56" y="6"/>
                  </a:lnTo>
                  <a:lnTo>
                    <a:pt x="56" y="6"/>
                  </a:lnTo>
                  <a:lnTo>
                    <a:pt x="55" y="7"/>
                  </a:lnTo>
                  <a:lnTo>
                    <a:pt x="53" y="9"/>
                  </a:lnTo>
                  <a:lnTo>
                    <a:pt x="53" y="9"/>
                  </a:lnTo>
                  <a:lnTo>
                    <a:pt x="46" y="9"/>
                  </a:lnTo>
                  <a:lnTo>
                    <a:pt x="46" y="9"/>
                  </a:lnTo>
                  <a:lnTo>
                    <a:pt x="43" y="11"/>
                  </a:lnTo>
                  <a:lnTo>
                    <a:pt x="43" y="11"/>
                  </a:lnTo>
                  <a:lnTo>
                    <a:pt x="41" y="11"/>
                  </a:lnTo>
                  <a:lnTo>
                    <a:pt x="41" y="11"/>
                  </a:lnTo>
                  <a:lnTo>
                    <a:pt x="43" y="11"/>
                  </a:lnTo>
                  <a:lnTo>
                    <a:pt x="43" y="11"/>
                  </a:lnTo>
                  <a:lnTo>
                    <a:pt x="48" y="13"/>
                  </a:lnTo>
                  <a:lnTo>
                    <a:pt x="48" y="13"/>
                  </a:lnTo>
                  <a:lnTo>
                    <a:pt x="50" y="13"/>
                  </a:lnTo>
                  <a:lnTo>
                    <a:pt x="51" y="16"/>
                  </a:lnTo>
                  <a:lnTo>
                    <a:pt x="51" y="16"/>
                  </a:lnTo>
                  <a:lnTo>
                    <a:pt x="51" y="19"/>
                  </a:lnTo>
                  <a:lnTo>
                    <a:pt x="51" y="19"/>
                  </a:lnTo>
                  <a:lnTo>
                    <a:pt x="50" y="21"/>
                  </a:lnTo>
                  <a:lnTo>
                    <a:pt x="48" y="23"/>
                  </a:lnTo>
                  <a:lnTo>
                    <a:pt x="48" y="23"/>
                  </a:lnTo>
                  <a:lnTo>
                    <a:pt x="43" y="25"/>
                  </a:lnTo>
                  <a:lnTo>
                    <a:pt x="41" y="25"/>
                  </a:lnTo>
                  <a:lnTo>
                    <a:pt x="41" y="25"/>
                  </a:lnTo>
                  <a:lnTo>
                    <a:pt x="38" y="25"/>
                  </a:lnTo>
                  <a:lnTo>
                    <a:pt x="34" y="25"/>
                  </a:lnTo>
                  <a:lnTo>
                    <a:pt x="34" y="25"/>
                  </a:lnTo>
                  <a:lnTo>
                    <a:pt x="27" y="26"/>
                  </a:lnTo>
                  <a:lnTo>
                    <a:pt x="27" y="26"/>
                  </a:lnTo>
                  <a:lnTo>
                    <a:pt x="22" y="26"/>
                  </a:lnTo>
                  <a:lnTo>
                    <a:pt x="22" y="26"/>
                  </a:lnTo>
                  <a:lnTo>
                    <a:pt x="19" y="26"/>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91" name="Freeform 676"/>
            <p:cNvSpPr>
              <a:spLocks/>
            </p:cNvSpPr>
            <p:nvPr/>
          </p:nvSpPr>
          <p:spPr bwMode="auto">
            <a:xfrm>
              <a:off x="1979613" y="1670386"/>
              <a:ext cx="88900" cy="41275"/>
            </a:xfrm>
            <a:custGeom>
              <a:avLst/>
              <a:gdLst>
                <a:gd name="T0" fmla="*/ 19 w 56"/>
                <a:gd name="T1" fmla="*/ 26 h 26"/>
                <a:gd name="T2" fmla="*/ 12 w 56"/>
                <a:gd name="T3" fmla="*/ 25 h 26"/>
                <a:gd name="T4" fmla="*/ 10 w 56"/>
                <a:gd name="T5" fmla="*/ 25 h 26"/>
                <a:gd name="T6" fmla="*/ 7 w 56"/>
                <a:gd name="T7" fmla="*/ 23 h 26"/>
                <a:gd name="T8" fmla="*/ 7 w 56"/>
                <a:gd name="T9" fmla="*/ 23 h 26"/>
                <a:gd name="T10" fmla="*/ 3 w 56"/>
                <a:gd name="T11" fmla="*/ 21 h 26"/>
                <a:gd name="T12" fmla="*/ 2 w 56"/>
                <a:gd name="T13" fmla="*/ 19 h 26"/>
                <a:gd name="T14" fmla="*/ 2 w 56"/>
                <a:gd name="T15" fmla="*/ 18 h 26"/>
                <a:gd name="T16" fmla="*/ 2 w 56"/>
                <a:gd name="T17" fmla="*/ 16 h 26"/>
                <a:gd name="T18" fmla="*/ 0 w 56"/>
                <a:gd name="T19" fmla="*/ 11 h 26"/>
                <a:gd name="T20" fmla="*/ 0 w 56"/>
                <a:gd name="T21" fmla="*/ 9 h 26"/>
                <a:gd name="T22" fmla="*/ 2 w 56"/>
                <a:gd name="T23" fmla="*/ 7 h 26"/>
                <a:gd name="T24" fmla="*/ 3 w 56"/>
                <a:gd name="T25" fmla="*/ 6 h 26"/>
                <a:gd name="T26" fmla="*/ 10 w 56"/>
                <a:gd name="T27" fmla="*/ 4 h 26"/>
                <a:gd name="T28" fmla="*/ 29 w 56"/>
                <a:gd name="T29" fmla="*/ 0 h 26"/>
                <a:gd name="T30" fmla="*/ 34 w 56"/>
                <a:gd name="T31" fmla="*/ 0 h 26"/>
                <a:gd name="T32" fmla="*/ 44 w 56"/>
                <a:gd name="T33" fmla="*/ 0 h 26"/>
                <a:gd name="T34" fmla="*/ 48 w 56"/>
                <a:gd name="T35" fmla="*/ 0 h 26"/>
                <a:gd name="T36" fmla="*/ 56 w 56"/>
                <a:gd name="T37" fmla="*/ 2 h 26"/>
                <a:gd name="T38" fmla="*/ 56 w 56"/>
                <a:gd name="T39" fmla="*/ 6 h 26"/>
                <a:gd name="T40" fmla="*/ 55 w 56"/>
                <a:gd name="T41" fmla="*/ 7 h 26"/>
                <a:gd name="T42" fmla="*/ 53 w 56"/>
                <a:gd name="T43" fmla="*/ 9 h 26"/>
                <a:gd name="T44" fmla="*/ 46 w 56"/>
                <a:gd name="T45" fmla="*/ 9 h 26"/>
                <a:gd name="T46" fmla="*/ 43 w 56"/>
                <a:gd name="T47" fmla="*/ 11 h 26"/>
                <a:gd name="T48" fmla="*/ 41 w 56"/>
                <a:gd name="T49" fmla="*/ 11 h 26"/>
                <a:gd name="T50" fmla="*/ 43 w 56"/>
                <a:gd name="T51" fmla="*/ 11 h 26"/>
                <a:gd name="T52" fmla="*/ 48 w 56"/>
                <a:gd name="T53" fmla="*/ 13 h 26"/>
                <a:gd name="T54" fmla="*/ 51 w 56"/>
                <a:gd name="T55" fmla="*/ 16 h 26"/>
                <a:gd name="T56" fmla="*/ 51 w 56"/>
                <a:gd name="T57" fmla="*/ 19 h 26"/>
                <a:gd name="T58" fmla="*/ 50 w 56"/>
                <a:gd name="T59" fmla="*/ 21 h 26"/>
                <a:gd name="T60" fmla="*/ 48 w 56"/>
                <a:gd name="T61" fmla="*/ 23 h 26"/>
                <a:gd name="T62" fmla="*/ 41 w 56"/>
                <a:gd name="T63" fmla="*/ 25 h 26"/>
                <a:gd name="T64" fmla="*/ 38 w 56"/>
                <a:gd name="T65" fmla="*/ 25 h 26"/>
                <a:gd name="T66" fmla="*/ 34 w 56"/>
                <a:gd name="T67" fmla="*/ 25 h 26"/>
                <a:gd name="T68" fmla="*/ 27 w 56"/>
                <a:gd name="T69" fmla="*/ 26 h 26"/>
                <a:gd name="T70" fmla="*/ 22 w 56"/>
                <a:gd name="T7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26">
                  <a:moveTo>
                    <a:pt x="19" y="26"/>
                  </a:moveTo>
                  <a:lnTo>
                    <a:pt x="19" y="26"/>
                  </a:lnTo>
                  <a:lnTo>
                    <a:pt x="15" y="26"/>
                  </a:lnTo>
                  <a:lnTo>
                    <a:pt x="12" y="25"/>
                  </a:lnTo>
                  <a:lnTo>
                    <a:pt x="12" y="25"/>
                  </a:lnTo>
                  <a:lnTo>
                    <a:pt x="10" y="25"/>
                  </a:lnTo>
                  <a:lnTo>
                    <a:pt x="10" y="25"/>
                  </a:lnTo>
                  <a:lnTo>
                    <a:pt x="7" y="23"/>
                  </a:lnTo>
                  <a:lnTo>
                    <a:pt x="7" y="23"/>
                  </a:lnTo>
                  <a:lnTo>
                    <a:pt x="7" y="23"/>
                  </a:lnTo>
                  <a:lnTo>
                    <a:pt x="7" y="23"/>
                  </a:lnTo>
                  <a:lnTo>
                    <a:pt x="3" y="21"/>
                  </a:lnTo>
                  <a:lnTo>
                    <a:pt x="2" y="19"/>
                  </a:lnTo>
                  <a:lnTo>
                    <a:pt x="2" y="19"/>
                  </a:lnTo>
                  <a:lnTo>
                    <a:pt x="2" y="18"/>
                  </a:lnTo>
                  <a:lnTo>
                    <a:pt x="2" y="18"/>
                  </a:lnTo>
                  <a:lnTo>
                    <a:pt x="2" y="16"/>
                  </a:lnTo>
                  <a:lnTo>
                    <a:pt x="2" y="16"/>
                  </a:lnTo>
                  <a:lnTo>
                    <a:pt x="0" y="13"/>
                  </a:lnTo>
                  <a:lnTo>
                    <a:pt x="0" y="11"/>
                  </a:lnTo>
                  <a:lnTo>
                    <a:pt x="0" y="9"/>
                  </a:lnTo>
                  <a:lnTo>
                    <a:pt x="0" y="9"/>
                  </a:lnTo>
                  <a:lnTo>
                    <a:pt x="2" y="7"/>
                  </a:lnTo>
                  <a:lnTo>
                    <a:pt x="2" y="7"/>
                  </a:lnTo>
                  <a:lnTo>
                    <a:pt x="3" y="6"/>
                  </a:lnTo>
                  <a:lnTo>
                    <a:pt x="3" y="6"/>
                  </a:lnTo>
                  <a:lnTo>
                    <a:pt x="10" y="4"/>
                  </a:lnTo>
                  <a:lnTo>
                    <a:pt x="10" y="4"/>
                  </a:lnTo>
                  <a:lnTo>
                    <a:pt x="29" y="0"/>
                  </a:lnTo>
                  <a:lnTo>
                    <a:pt x="29" y="0"/>
                  </a:lnTo>
                  <a:lnTo>
                    <a:pt x="34" y="0"/>
                  </a:lnTo>
                  <a:lnTo>
                    <a:pt x="34" y="0"/>
                  </a:lnTo>
                  <a:lnTo>
                    <a:pt x="44" y="0"/>
                  </a:lnTo>
                  <a:lnTo>
                    <a:pt x="44" y="0"/>
                  </a:lnTo>
                  <a:lnTo>
                    <a:pt x="48" y="0"/>
                  </a:lnTo>
                  <a:lnTo>
                    <a:pt x="48" y="0"/>
                  </a:lnTo>
                  <a:lnTo>
                    <a:pt x="51" y="0"/>
                  </a:lnTo>
                  <a:lnTo>
                    <a:pt x="56" y="2"/>
                  </a:lnTo>
                  <a:lnTo>
                    <a:pt x="56" y="2"/>
                  </a:lnTo>
                  <a:lnTo>
                    <a:pt x="56" y="6"/>
                  </a:lnTo>
                  <a:lnTo>
                    <a:pt x="56" y="6"/>
                  </a:lnTo>
                  <a:lnTo>
                    <a:pt x="55" y="7"/>
                  </a:lnTo>
                  <a:lnTo>
                    <a:pt x="53" y="9"/>
                  </a:lnTo>
                  <a:lnTo>
                    <a:pt x="53" y="9"/>
                  </a:lnTo>
                  <a:lnTo>
                    <a:pt x="46" y="9"/>
                  </a:lnTo>
                  <a:lnTo>
                    <a:pt x="46" y="9"/>
                  </a:lnTo>
                  <a:lnTo>
                    <a:pt x="43" y="11"/>
                  </a:lnTo>
                  <a:lnTo>
                    <a:pt x="43" y="11"/>
                  </a:lnTo>
                  <a:lnTo>
                    <a:pt x="41" y="11"/>
                  </a:lnTo>
                  <a:lnTo>
                    <a:pt x="41" y="11"/>
                  </a:lnTo>
                  <a:lnTo>
                    <a:pt x="43" y="11"/>
                  </a:lnTo>
                  <a:lnTo>
                    <a:pt x="43" y="11"/>
                  </a:lnTo>
                  <a:lnTo>
                    <a:pt x="48" y="13"/>
                  </a:lnTo>
                  <a:lnTo>
                    <a:pt x="48" y="13"/>
                  </a:lnTo>
                  <a:lnTo>
                    <a:pt x="50" y="13"/>
                  </a:lnTo>
                  <a:lnTo>
                    <a:pt x="51" y="16"/>
                  </a:lnTo>
                  <a:lnTo>
                    <a:pt x="51" y="16"/>
                  </a:lnTo>
                  <a:lnTo>
                    <a:pt x="51" y="19"/>
                  </a:lnTo>
                  <a:lnTo>
                    <a:pt x="51" y="19"/>
                  </a:lnTo>
                  <a:lnTo>
                    <a:pt x="50" y="21"/>
                  </a:lnTo>
                  <a:lnTo>
                    <a:pt x="48" y="23"/>
                  </a:lnTo>
                  <a:lnTo>
                    <a:pt x="48" y="23"/>
                  </a:lnTo>
                  <a:lnTo>
                    <a:pt x="43" y="25"/>
                  </a:lnTo>
                  <a:lnTo>
                    <a:pt x="41" y="25"/>
                  </a:lnTo>
                  <a:lnTo>
                    <a:pt x="41" y="25"/>
                  </a:lnTo>
                  <a:lnTo>
                    <a:pt x="38" y="25"/>
                  </a:lnTo>
                  <a:lnTo>
                    <a:pt x="34" y="25"/>
                  </a:lnTo>
                  <a:lnTo>
                    <a:pt x="34" y="25"/>
                  </a:lnTo>
                  <a:lnTo>
                    <a:pt x="27" y="26"/>
                  </a:lnTo>
                  <a:lnTo>
                    <a:pt x="27" y="26"/>
                  </a:lnTo>
                  <a:lnTo>
                    <a:pt x="22" y="26"/>
                  </a:lnTo>
                  <a:lnTo>
                    <a:pt x="22" y="26"/>
                  </a:lnTo>
                  <a:lnTo>
                    <a:pt x="19" y="26"/>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92" name="Freeform 677"/>
            <p:cNvSpPr>
              <a:spLocks/>
            </p:cNvSpPr>
            <p:nvPr/>
          </p:nvSpPr>
          <p:spPr bwMode="auto">
            <a:xfrm>
              <a:off x="2152651" y="1687849"/>
              <a:ext cx="41275" cy="34925"/>
            </a:xfrm>
            <a:custGeom>
              <a:avLst/>
              <a:gdLst>
                <a:gd name="T0" fmla="*/ 21 w 26"/>
                <a:gd name="T1" fmla="*/ 22 h 22"/>
                <a:gd name="T2" fmla="*/ 21 w 26"/>
                <a:gd name="T3" fmla="*/ 22 h 22"/>
                <a:gd name="T4" fmla="*/ 19 w 26"/>
                <a:gd name="T5" fmla="*/ 22 h 22"/>
                <a:gd name="T6" fmla="*/ 19 w 26"/>
                <a:gd name="T7" fmla="*/ 22 h 22"/>
                <a:gd name="T8" fmla="*/ 14 w 26"/>
                <a:gd name="T9" fmla="*/ 20 h 22"/>
                <a:gd name="T10" fmla="*/ 12 w 26"/>
                <a:gd name="T11" fmla="*/ 19 h 22"/>
                <a:gd name="T12" fmla="*/ 12 w 26"/>
                <a:gd name="T13" fmla="*/ 19 h 22"/>
                <a:gd name="T14" fmla="*/ 9 w 26"/>
                <a:gd name="T15" fmla="*/ 17 h 22"/>
                <a:gd name="T16" fmla="*/ 6 w 26"/>
                <a:gd name="T17" fmla="*/ 15 h 22"/>
                <a:gd name="T18" fmla="*/ 6 w 26"/>
                <a:gd name="T19" fmla="*/ 15 h 22"/>
                <a:gd name="T20" fmla="*/ 4 w 26"/>
                <a:gd name="T21" fmla="*/ 10 h 22"/>
                <a:gd name="T22" fmla="*/ 4 w 26"/>
                <a:gd name="T23" fmla="*/ 10 h 22"/>
                <a:gd name="T24" fmla="*/ 2 w 26"/>
                <a:gd name="T25" fmla="*/ 7 h 22"/>
                <a:gd name="T26" fmla="*/ 2 w 26"/>
                <a:gd name="T27" fmla="*/ 7 h 22"/>
                <a:gd name="T28" fmla="*/ 2 w 26"/>
                <a:gd name="T29" fmla="*/ 5 h 22"/>
                <a:gd name="T30" fmla="*/ 2 w 26"/>
                <a:gd name="T31" fmla="*/ 5 h 22"/>
                <a:gd name="T32" fmla="*/ 0 w 26"/>
                <a:gd name="T33" fmla="*/ 3 h 22"/>
                <a:gd name="T34" fmla="*/ 0 w 26"/>
                <a:gd name="T35" fmla="*/ 3 h 22"/>
                <a:gd name="T36" fmla="*/ 2 w 26"/>
                <a:gd name="T37" fmla="*/ 2 h 22"/>
                <a:gd name="T38" fmla="*/ 2 w 26"/>
                <a:gd name="T39" fmla="*/ 0 h 22"/>
                <a:gd name="T40" fmla="*/ 2 w 26"/>
                <a:gd name="T41" fmla="*/ 0 h 22"/>
                <a:gd name="T42" fmla="*/ 6 w 26"/>
                <a:gd name="T43" fmla="*/ 0 h 22"/>
                <a:gd name="T44" fmla="*/ 6 w 26"/>
                <a:gd name="T45" fmla="*/ 0 h 22"/>
                <a:gd name="T46" fmla="*/ 7 w 26"/>
                <a:gd name="T47" fmla="*/ 0 h 22"/>
                <a:gd name="T48" fmla="*/ 7 w 26"/>
                <a:gd name="T49" fmla="*/ 0 h 22"/>
                <a:gd name="T50" fmla="*/ 12 w 26"/>
                <a:gd name="T51" fmla="*/ 3 h 22"/>
                <a:gd name="T52" fmla="*/ 12 w 26"/>
                <a:gd name="T53" fmla="*/ 3 h 22"/>
                <a:gd name="T54" fmla="*/ 14 w 26"/>
                <a:gd name="T55" fmla="*/ 5 h 22"/>
                <a:gd name="T56" fmla="*/ 14 w 26"/>
                <a:gd name="T57" fmla="*/ 5 h 22"/>
                <a:gd name="T58" fmla="*/ 18 w 26"/>
                <a:gd name="T59" fmla="*/ 8 h 22"/>
                <a:gd name="T60" fmla="*/ 18 w 26"/>
                <a:gd name="T61" fmla="*/ 8 h 22"/>
                <a:gd name="T62" fmla="*/ 23 w 26"/>
                <a:gd name="T63" fmla="*/ 12 h 22"/>
                <a:gd name="T64" fmla="*/ 23 w 26"/>
                <a:gd name="T65" fmla="*/ 12 h 22"/>
                <a:gd name="T66" fmla="*/ 26 w 26"/>
                <a:gd name="T67" fmla="*/ 15 h 22"/>
                <a:gd name="T68" fmla="*/ 26 w 26"/>
                <a:gd name="T69" fmla="*/ 19 h 22"/>
                <a:gd name="T70" fmla="*/ 26 w 26"/>
                <a:gd name="T71" fmla="*/ 19 h 22"/>
                <a:gd name="T72" fmla="*/ 24 w 26"/>
                <a:gd name="T73" fmla="*/ 22 h 22"/>
                <a:gd name="T74" fmla="*/ 21 w 26"/>
                <a:gd name="T7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22">
                  <a:moveTo>
                    <a:pt x="21" y="22"/>
                  </a:moveTo>
                  <a:lnTo>
                    <a:pt x="21" y="22"/>
                  </a:lnTo>
                  <a:lnTo>
                    <a:pt x="19" y="22"/>
                  </a:lnTo>
                  <a:lnTo>
                    <a:pt x="19" y="22"/>
                  </a:lnTo>
                  <a:lnTo>
                    <a:pt x="14" y="20"/>
                  </a:lnTo>
                  <a:lnTo>
                    <a:pt x="12" y="19"/>
                  </a:lnTo>
                  <a:lnTo>
                    <a:pt x="12" y="19"/>
                  </a:lnTo>
                  <a:lnTo>
                    <a:pt x="9" y="17"/>
                  </a:lnTo>
                  <a:lnTo>
                    <a:pt x="6" y="15"/>
                  </a:lnTo>
                  <a:lnTo>
                    <a:pt x="6" y="15"/>
                  </a:lnTo>
                  <a:lnTo>
                    <a:pt x="4" y="10"/>
                  </a:lnTo>
                  <a:lnTo>
                    <a:pt x="4" y="10"/>
                  </a:lnTo>
                  <a:lnTo>
                    <a:pt x="2" y="7"/>
                  </a:lnTo>
                  <a:lnTo>
                    <a:pt x="2" y="7"/>
                  </a:lnTo>
                  <a:lnTo>
                    <a:pt x="2" y="5"/>
                  </a:lnTo>
                  <a:lnTo>
                    <a:pt x="2" y="5"/>
                  </a:lnTo>
                  <a:lnTo>
                    <a:pt x="0" y="3"/>
                  </a:lnTo>
                  <a:lnTo>
                    <a:pt x="0" y="3"/>
                  </a:lnTo>
                  <a:lnTo>
                    <a:pt x="2" y="2"/>
                  </a:lnTo>
                  <a:lnTo>
                    <a:pt x="2" y="0"/>
                  </a:lnTo>
                  <a:lnTo>
                    <a:pt x="2" y="0"/>
                  </a:lnTo>
                  <a:lnTo>
                    <a:pt x="6" y="0"/>
                  </a:lnTo>
                  <a:lnTo>
                    <a:pt x="6" y="0"/>
                  </a:lnTo>
                  <a:lnTo>
                    <a:pt x="7" y="0"/>
                  </a:lnTo>
                  <a:lnTo>
                    <a:pt x="7" y="0"/>
                  </a:lnTo>
                  <a:lnTo>
                    <a:pt x="12" y="3"/>
                  </a:lnTo>
                  <a:lnTo>
                    <a:pt x="12" y="3"/>
                  </a:lnTo>
                  <a:lnTo>
                    <a:pt x="14" y="5"/>
                  </a:lnTo>
                  <a:lnTo>
                    <a:pt x="14" y="5"/>
                  </a:lnTo>
                  <a:lnTo>
                    <a:pt x="18" y="8"/>
                  </a:lnTo>
                  <a:lnTo>
                    <a:pt x="18" y="8"/>
                  </a:lnTo>
                  <a:lnTo>
                    <a:pt x="23" y="12"/>
                  </a:lnTo>
                  <a:lnTo>
                    <a:pt x="23" y="12"/>
                  </a:lnTo>
                  <a:lnTo>
                    <a:pt x="26" y="15"/>
                  </a:lnTo>
                  <a:lnTo>
                    <a:pt x="26" y="19"/>
                  </a:lnTo>
                  <a:lnTo>
                    <a:pt x="26" y="19"/>
                  </a:lnTo>
                  <a:lnTo>
                    <a:pt x="24" y="22"/>
                  </a:lnTo>
                  <a:lnTo>
                    <a:pt x="21" y="22"/>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93" name="Freeform 678"/>
            <p:cNvSpPr>
              <a:spLocks/>
            </p:cNvSpPr>
            <p:nvPr/>
          </p:nvSpPr>
          <p:spPr bwMode="auto">
            <a:xfrm>
              <a:off x="2152651" y="1687849"/>
              <a:ext cx="41275" cy="34925"/>
            </a:xfrm>
            <a:custGeom>
              <a:avLst/>
              <a:gdLst>
                <a:gd name="T0" fmla="*/ 21 w 26"/>
                <a:gd name="T1" fmla="*/ 22 h 22"/>
                <a:gd name="T2" fmla="*/ 21 w 26"/>
                <a:gd name="T3" fmla="*/ 22 h 22"/>
                <a:gd name="T4" fmla="*/ 19 w 26"/>
                <a:gd name="T5" fmla="*/ 22 h 22"/>
                <a:gd name="T6" fmla="*/ 19 w 26"/>
                <a:gd name="T7" fmla="*/ 22 h 22"/>
                <a:gd name="T8" fmla="*/ 14 w 26"/>
                <a:gd name="T9" fmla="*/ 20 h 22"/>
                <a:gd name="T10" fmla="*/ 12 w 26"/>
                <a:gd name="T11" fmla="*/ 19 h 22"/>
                <a:gd name="T12" fmla="*/ 12 w 26"/>
                <a:gd name="T13" fmla="*/ 19 h 22"/>
                <a:gd name="T14" fmla="*/ 9 w 26"/>
                <a:gd name="T15" fmla="*/ 17 h 22"/>
                <a:gd name="T16" fmla="*/ 6 w 26"/>
                <a:gd name="T17" fmla="*/ 15 h 22"/>
                <a:gd name="T18" fmla="*/ 6 w 26"/>
                <a:gd name="T19" fmla="*/ 15 h 22"/>
                <a:gd name="T20" fmla="*/ 4 w 26"/>
                <a:gd name="T21" fmla="*/ 10 h 22"/>
                <a:gd name="T22" fmla="*/ 4 w 26"/>
                <a:gd name="T23" fmla="*/ 10 h 22"/>
                <a:gd name="T24" fmla="*/ 2 w 26"/>
                <a:gd name="T25" fmla="*/ 7 h 22"/>
                <a:gd name="T26" fmla="*/ 2 w 26"/>
                <a:gd name="T27" fmla="*/ 7 h 22"/>
                <a:gd name="T28" fmla="*/ 2 w 26"/>
                <a:gd name="T29" fmla="*/ 5 h 22"/>
                <a:gd name="T30" fmla="*/ 2 w 26"/>
                <a:gd name="T31" fmla="*/ 5 h 22"/>
                <a:gd name="T32" fmla="*/ 0 w 26"/>
                <a:gd name="T33" fmla="*/ 3 h 22"/>
                <a:gd name="T34" fmla="*/ 0 w 26"/>
                <a:gd name="T35" fmla="*/ 3 h 22"/>
                <a:gd name="T36" fmla="*/ 2 w 26"/>
                <a:gd name="T37" fmla="*/ 2 h 22"/>
                <a:gd name="T38" fmla="*/ 2 w 26"/>
                <a:gd name="T39" fmla="*/ 0 h 22"/>
                <a:gd name="T40" fmla="*/ 2 w 26"/>
                <a:gd name="T41" fmla="*/ 0 h 22"/>
                <a:gd name="T42" fmla="*/ 6 w 26"/>
                <a:gd name="T43" fmla="*/ 0 h 22"/>
                <a:gd name="T44" fmla="*/ 6 w 26"/>
                <a:gd name="T45" fmla="*/ 0 h 22"/>
                <a:gd name="T46" fmla="*/ 7 w 26"/>
                <a:gd name="T47" fmla="*/ 0 h 22"/>
                <a:gd name="T48" fmla="*/ 7 w 26"/>
                <a:gd name="T49" fmla="*/ 0 h 22"/>
                <a:gd name="T50" fmla="*/ 12 w 26"/>
                <a:gd name="T51" fmla="*/ 3 h 22"/>
                <a:gd name="T52" fmla="*/ 12 w 26"/>
                <a:gd name="T53" fmla="*/ 3 h 22"/>
                <a:gd name="T54" fmla="*/ 14 w 26"/>
                <a:gd name="T55" fmla="*/ 5 h 22"/>
                <a:gd name="T56" fmla="*/ 14 w 26"/>
                <a:gd name="T57" fmla="*/ 5 h 22"/>
                <a:gd name="T58" fmla="*/ 18 w 26"/>
                <a:gd name="T59" fmla="*/ 8 h 22"/>
                <a:gd name="T60" fmla="*/ 18 w 26"/>
                <a:gd name="T61" fmla="*/ 8 h 22"/>
                <a:gd name="T62" fmla="*/ 23 w 26"/>
                <a:gd name="T63" fmla="*/ 12 h 22"/>
                <a:gd name="T64" fmla="*/ 23 w 26"/>
                <a:gd name="T65" fmla="*/ 12 h 22"/>
                <a:gd name="T66" fmla="*/ 26 w 26"/>
                <a:gd name="T67" fmla="*/ 15 h 22"/>
                <a:gd name="T68" fmla="*/ 26 w 26"/>
                <a:gd name="T69" fmla="*/ 19 h 22"/>
                <a:gd name="T70" fmla="*/ 26 w 26"/>
                <a:gd name="T71" fmla="*/ 19 h 22"/>
                <a:gd name="T72" fmla="*/ 24 w 26"/>
                <a:gd name="T73" fmla="*/ 22 h 22"/>
                <a:gd name="T74" fmla="*/ 21 w 26"/>
                <a:gd name="T7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22">
                  <a:moveTo>
                    <a:pt x="21" y="22"/>
                  </a:moveTo>
                  <a:lnTo>
                    <a:pt x="21" y="22"/>
                  </a:lnTo>
                  <a:lnTo>
                    <a:pt x="19" y="22"/>
                  </a:lnTo>
                  <a:lnTo>
                    <a:pt x="19" y="22"/>
                  </a:lnTo>
                  <a:lnTo>
                    <a:pt x="14" y="20"/>
                  </a:lnTo>
                  <a:lnTo>
                    <a:pt x="12" y="19"/>
                  </a:lnTo>
                  <a:lnTo>
                    <a:pt x="12" y="19"/>
                  </a:lnTo>
                  <a:lnTo>
                    <a:pt x="9" y="17"/>
                  </a:lnTo>
                  <a:lnTo>
                    <a:pt x="6" y="15"/>
                  </a:lnTo>
                  <a:lnTo>
                    <a:pt x="6" y="15"/>
                  </a:lnTo>
                  <a:lnTo>
                    <a:pt x="4" y="10"/>
                  </a:lnTo>
                  <a:lnTo>
                    <a:pt x="4" y="10"/>
                  </a:lnTo>
                  <a:lnTo>
                    <a:pt x="2" y="7"/>
                  </a:lnTo>
                  <a:lnTo>
                    <a:pt x="2" y="7"/>
                  </a:lnTo>
                  <a:lnTo>
                    <a:pt x="2" y="5"/>
                  </a:lnTo>
                  <a:lnTo>
                    <a:pt x="2" y="5"/>
                  </a:lnTo>
                  <a:lnTo>
                    <a:pt x="0" y="3"/>
                  </a:lnTo>
                  <a:lnTo>
                    <a:pt x="0" y="3"/>
                  </a:lnTo>
                  <a:lnTo>
                    <a:pt x="2" y="2"/>
                  </a:lnTo>
                  <a:lnTo>
                    <a:pt x="2" y="0"/>
                  </a:lnTo>
                  <a:lnTo>
                    <a:pt x="2" y="0"/>
                  </a:lnTo>
                  <a:lnTo>
                    <a:pt x="6" y="0"/>
                  </a:lnTo>
                  <a:lnTo>
                    <a:pt x="6" y="0"/>
                  </a:lnTo>
                  <a:lnTo>
                    <a:pt x="7" y="0"/>
                  </a:lnTo>
                  <a:lnTo>
                    <a:pt x="7" y="0"/>
                  </a:lnTo>
                  <a:lnTo>
                    <a:pt x="12" y="3"/>
                  </a:lnTo>
                  <a:lnTo>
                    <a:pt x="12" y="3"/>
                  </a:lnTo>
                  <a:lnTo>
                    <a:pt x="14" y="5"/>
                  </a:lnTo>
                  <a:lnTo>
                    <a:pt x="14" y="5"/>
                  </a:lnTo>
                  <a:lnTo>
                    <a:pt x="18" y="8"/>
                  </a:lnTo>
                  <a:lnTo>
                    <a:pt x="18" y="8"/>
                  </a:lnTo>
                  <a:lnTo>
                    <a:pt x="23" y="12"/>
                  </a:lnTo>
                  <a:lnTo>
                    <a:pt x="23" y="12"/>
                  </a:lnTo>
                  <a:lnTo>
                    <a:pt x="26" y="15"/>
                  </a:lnTo>
                  <a:lnTo>
                    <a:pt x="26" y="19"/>
                  </a:lnTo>
                  <a:lnTo>
                    <a:pt x="26" y="19"/>
                  </a:lnTo>
                  <a:lnTo>
                    <a:pt x="24" y="22"/>
                  </a:lnTo>
                  <a:lnTo>
                    <a:pt x="21" y="2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94" name="Freeform 679"/>
            <p:cNvSpPr>
              <a:spLocks/>
            </p:cNvSpPr>
            <p:nvPr/>
          </p:nvSpPr>
          <p:spPr bwMode="auto">
            <a:xfrm>
              <a:off x="1979614" y="1638636"/>
              <a:ext cx="98425" cy="26987"/>
            </a:xfrm>
            <a:custGeom>
              <a:avLst/>
              <a:gdLst>
                <a:gd name="T0" fmla="*/ 48 w 62"/>
                <a:gd name="T1" fmla="*/ 17 h 17"/>
                <a:gd name="T2" fmla="*/ 44 w 62"/>
                <a:gd name="T3" fmla="*/ 17 h 17"/>
                <a:gd name="T4" fmla="*/ 43 w 62"/>
                <a:gd name="T5" fmla="*/ 15 h 17"/>
                <a:gd name="T6" fmla="*/ 39 w 62"/>
                <a:gd name="T7" fmla="*/ 15 h 17"/>
                <a:gd name="T8" fmla="*/ 38 w 62"/>
                <a:gd name="T9" fmla="*/ 15 h 17"/>
                <a:gd name="T10" fmla="*/ 34 w 62"/>
                <a:gd name="T11" fmla="*/ 15 h 17"/>
                <a:gd name="T12" fmla="*/ 32 w 62"/>
                <a:gd name="T13" fmla="*/ 15 h 17"/>
                <a:gd name="T14" fmla="*/ 27 w 62"/>
                <a:gd name="T15" fmla="*/ 17 h 17"/>
                <a:gd name="T16" fmla="*/ 24 w 62"/>
                <a:gd name="T17" fmla="*/ 15 h 17"/>
                <a:gd name="T18" fmla="*/ 22 w 62"/>
                <a:gd name="T19" fmla="*/ 15 h 17"/>
                <a:gd name="T20" fmla="*/ 20 w 62"/>
                <a:gd name="T21" fmla="*/ 14 h 17"/>
                <a:gd name="T22" fmla="*/ 19 w 62"/>
                <a:gd name="T23" fmla="*/ 14 h 17"/>
                <a:gd name="T24" fmla="*/ 14 w 62"/>
                <a:gd name="T25" fmla="*/ 15 h 17"/>
                <a:gd name="T26" fmla="*/ 8 w 62"/>
                <a:gd name="T27" fmla="*/ 15 h 17"/>
                <a:gd name="T28" fmla="*/ 5 w 62"/>
                <a:gd name="T29" fmla="*/ 15 h 17"/>
                <a:gd name="T30" fmla="*/ 5 w 62"/>
                <a:gd name="T31" fmla="*/ 15 h 17"/>
                <a:gd name="T32" fmla="*/ 3 w 62"/>
                <a:gd name="T33" fmla="*/ 15 h 17"/>
                <a:gd name="T34" fmla="*/ 2 w 62"/>
                <a:gd name="T35" fmla="*/ 15 h 17"/>
                <a:gd name="T36" fmla="*/ 0 w 62"/>
                <a:gd name="T37" fmla="*/ 14 h 17"/>
                <a:gd name="T38" fmla="*/ 2 w 62"/>
                <a:gd name="T39" fmla="*/ 10 h 17"/>
                <a:gd name="T40" fmla="*/ 5 w 62"/>
                <a:gd name="T41" fmla="*/ 8 h 17"/>
                <a:gd name="T42" fmla="*/ 15 w 62"/>
                <a:gd name="T43" fmla="*/ 5 h 17"/>
                <a:gd name="T44" fmla="*/ 17 w 62"/>
                <a:gd name="T45" fmla="*/ 5 h 17"/>
                <a:gd name="T46" fmla="*/ 22 w 62"/>
                <a:gd name="T47" fmla="*/ 5 h 17"/>
                <a:gd name="T48" fmla="*/ 29 w 62"/>
                <a:gd name="T49" fmla="*/ 3 h 17"/>
                <a:gd name="T50" fmla="*/ 38 w 62"/>
                <a:gd name="T51" fmla="*/ 0 h 17"/>
                <a:gd name="T52" fmla="*/ 46 w 62"/>
                <a:gd name="T53" fmla="*/ 0 h 17"/>
                <a:gd name="T54" fmla="*/ 51 w 62"/>
                <a:gd name="T55" fmla="*/ 2 h 17"/>
                <a:gd name="T56" fmla="*/ 58 w 62"/>
                <a:gd name="T57" fmla="*/ 5 h 17"/>
                <a:gd name="T58" fmla="*/ 62 w 62"/>
                <a:gd name="T59" fmla="*/ 10 h 17"/>
                <a:gd name="T60" fmla="*/ 62 w 62"/>
                <a:gd name="T61" fmla="*/ 12 h 17"/>
                <a:gd name="T62" fmla="*/ 58 w 62"/>
                <a:gd name="T63" fmla="*/ 14 h 17"/>
                <a:gd name="T64" fmla="*/ 48 w 62"/>
                <a:gd name="T6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17">
                  <a:moveTo>
                    <a:pt x="48" y="17"/>
                  </a:moveTo>
                  <a:lnTo>
                    <a:pt x="48" y="17"/>
                  </a:lnTo>
                  <a:lnTo>
                    <a:pt x="44" y="17"/>
                  </a:lnTo>
                  <a:lnTo>
                    <a:pt x="44" y="17"/>
                  </a:lnTo>
                  <a:lnTo>
                    <a:pt x="43" y="15"/>
                  </a:lnTo>
                  <a:lnTo>
                    <a:pt x="43" y="15"/>
                  </a:lnTo>
                  <a:lnTo>
                    <a:pt x="39" y="15"/>
                  </a:lnTo>
                  <a:lnTo>
                    <a:pt x="39" y="15"/>
                  </a:lnTo>
                  <a:lnTo>
                    <a:pt x="38" y="15"/>
                  </a:lnTo>
                  <a:lnTo>
                    <a:pt x="38" y="15"/>
                  </a:lnTo>
                  <a:lnTo>
                    <a:pt x="34" y="15"/>
                  </a:lnTo>
                  <a:lnTo>
                    <a:pt x="34" y="15"/>
                  </a:lnTo>
                  <a:lnTo>
                    <a:pt x="32" y="15"/>
                  </a:lnTo>
                  <a:lnTo>
                    <a:pt x="32" y="15"/>
                  </a:lnTo>
                  <a:lnTo>
                    <a:pt x="27" y="17"/>
                  </a:lnTo>
                  <a:lnTo>
                    <a:pt x="27" y="17"/>
                  </a:lnTo>
                  <a:lnTo>
                    <a:pt x="24" y="15"/>
                  </a:lnTo>
                  <a:lnTo>
                    <a:pt x="24" y="15"/>
                  </a:lnTo>
                  <a:lnTo>
                    <a:pt x="22" y="15"/>
                  </a:lnTo>
                  <a:lnTo>
                    <a:pt x="22" y="15"/>
                  </a:lnTo>
                  <a:lnTo>
                    <a:pt x="20" y="14"/>
                  </a:lnTo>
                  <a:lnTo>
                    <a:pt x="20" y="14"/>
                  </a:lnTo>
                  <a:lnTo>
                    <a:pt x="19" y="14"/>
                  </a:lnTo>
                  <a:lnTo>
                    <a:pt x="19" y="14"/>
                  </a:lnTo>
                  <a:lnTo>
                    <a:pt x="15" y="14"/>
                  </a:lnTo>
                  <a:lnTo>
                    <a:pt x="14" y="15"/>
                  </a:lnTo>
                  <a:lnTo>
                    <a:pt x="14" y="15"/>
                  </a:lnTo>
                  <a:lnTo>
                    <a:pt x="8" y="15"/>
                  </a:lnTo>
                  <a:lnTo>
                    <a:pt x="5" y="15"/>
                  </a:lnTo>
                  <a:lnTo>
                    <a:pt x="5" y="15"/>
                  </a:lnTo>
                  <a:lnTo>
                    <a:pt x="5" y="15"/>
                  </a:lnTo>
                  <a:lnTo>
                    <a:pt x="5" y="15"/>
                  </a:lnTo>
                  <a:lnTo>
                    <a:pt x="3" y="15"/>
                  </a:lnTo>
                  <a:lnTo>
                    <a:pt x="3" y="15"/>
                  </a:lnTo>
                  <a:lnTo>
                    <a:pt x="2" y="15"/>
                  </a:lnTo>
                  <a:lnTo>
                    <a:pt x="2" y="15"/>
                  </a:lnTo>
                  <a:lnTo>
                    <a:pt x="0" y="14"/>
                  </a:lnTo>
                  <a:lnTo>
                    <a:pt x="0" y="14"/>
                  </a:lnTo>
                  <a:lnTo>
                    <a:pt x="2" y="10"/>
                  </a:lnTo>
                  <a:lnTo>
                    <a:pt x="2" y="10"/>
                  </a:lnTo>
                  <a:lnTo>
                    <a:pt x="5" y="8"/>
                  </a:lnTo>
                  <a:lnTo>
                    <a:pt x="5" y="8"/>
                  </a:lnTo>
                  <a:lnTo>
                    <a:pt x="5" y="8"/>
                  </a:lnTo>
                  <a:lnTo>
                    <a:pt x="15" y="5"/>
                  </a:lnTo>
                  <a:lnTo>
                    <a:pt x="17" y="5"/>
                  </a:lnTo>
                  <a:lnTo>
                    <a:pt x="17" y="5"/>
                  </a:lnTo>
                  <a:lnTo>
                    <a:pt x="22" y="5"/>
                  </a:lnTo>
                  <a:lnTo>
                    <a:pt x="22" y="5"/>
                  </a:lnTo>
                  <a:lnTo>
                    <a:pt x="27" y="3"/>
                  </a:lnTo>
                  <a:lnTo>
                    <a:pt x="29" y="3"/>
                  </a:lnTo>
                  <a:lnTo>
                    <a:pt x="29" y="3"/>
                  </a:lnTo>
                  <a:lnTo>
                    <a:pt x="38" y="0"/>
                  </a:lnTo>
                  <a:lnTo>
                    <a:pt x="44" y="0"/>
                  </a:lnTo>
                  <a:lnTo>
                    <a:pt x="46" y="0"/>
                  </a:lnTo>
                  <a:lnTo>
                    <a:pt x="46" y="0"/>
                  </a:lnTo>
                  <a:lnTo>
                    <a:pt x="51" y="2"/>
                  </a:lnTo>
                  <a:lnTo>
                    <a:pt x="56" y="5"/>
                  </a:lnTo>
                  <a:lnTo>
                    <a:pt x="58" y="5"/>
                  </a:lnTo>
                  <a:lnTo>
                    <a:pt x="58" y="5"/>
                  </a:lnTo>
                  <a:lnTo>
                    <a:pt x="62" y="10"/>
                  </a:lnTo>
                  <a:lnTo>
                    <a:pt x="62" y="10"/>
                  </a:lnTo>
                  <a:lnTo>
                    <a:pt x="62" y="12"/>
                  </a:lnTo>
                  <a:lnTo>
                    <a:pt x="58" y="14"/>
                  </a:lnTo>
                  <a:lnTo>
                    <a:pt x="58" y="14"/>
                  </a:lnTo>
                  <a:lnTo>
                    <a:pt x="53" y="15"/>
                  </a:lnTo>
                  <a:lnTo>
                    <a:pt x="48" y="17"/>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95" name="Freeform 680"/>
            <p:cNvSpPr>
              <a:spLocks/>
            </p:cNvSpPr>
            <p:nvPr/>
          </p:nvSpPr>
          <p:spPr bwMode="auto">
            <a:xfrm>
              <a:off x="1979614" y="1638636"/>
              <a:ext cx="98425" cy="26987"/>
            </a:xfrm>
            <a:custGeom>
              <a:avLst/>
              <a:gdLst>
                <a:gd name="T0" fmla="*/ 48 w 62"/>
                <a:gd name="T1" fmla="*/ 17 h 17"/>
                <a:gd name="T2" fmla="*/ 44 w 62"/>
                <a:gd name="T3" fmla="*/ 17 h 17"/>
                <a:gd name="T4" fmla="*/ 43 w 62"/>
                <a:gd name="T5" fmla="*/ 15 h 17"/>
                <a:gd name="T6" fmla="*/ 39 w 62"/>
                <a:gd name="T7" fmla="*/ 15 h 17"/>
                <a:gd name="T8" fmla="*/ 38 w 62"/>
                <a:gd name="T9" fmla="*/ 15 h 17"/>
                <a:gd name="T10" fmla="*/ 34 w 62"/>
                <a:gd name="T11" fmla="*/ 15 h 17"/>
                <a:gd name="T12" fmla="*/ 32 w 62"/>
                <a:gd name="T13" fmla="*/ 15 h 17"/>
                <a:gd name="T14" fmla="*/ 27 w 62"/>
                <a:gd name="T15" fmla="*/ 17 h 17"/>
                <a:gd name="T16" fmla="*/ 24 w 62"/>
                <a:gd name="T17" fmla="*/ 15 h 17"/>
                <a:gd name="T18" fmla="*/ 22 w 62"/>
                <a:gd name="T19" fmla="*/ 15 h 17"/>
                <a:gd name="T20" fmla="*/ 20 w 62"/>
                <a:gd name="T21" fmla="*/ 14 h 17"/>
                <a:gd name="T22" fmla="*/ 19 w 62"/>
                <a:gd name="T23" fmla="*/ 14 h 17"/>
                <a:gd name="T24" fmla="*/ 14 w 62"/>
                <a:gd name="T25" fmla="*/ 15 h 17"/>
                <a:gd name="T26" fmla="*/ 8 w 62"/>
                <a:gd name="T27" fmla="*/ 15 h 17"/>
                <a:gd name="T28" fmla="*/ 5 w 62"/>
                <a:gd name="T29" fmla="*/ 15 h 17"/>
                <a:gd name="T30" fmla="*/ 5 w 62"/>
                <a:gd name="T31" fmla="*/ 15 h 17"/>
                <a:gd name="T32" fmla="*/ 3 w 62"/>
                <a:gd name="T33" fmla="*/ 15 h 17"/>
                <a:gd name="T34" fmla="*/ 2 w 62"/>
                <a:gd name="T35" fmla="*/ 15 h 17"/>
                <a:gd name="T36" fmla="*/ 0 w 62"/>
                <a:gd name="T37" fmla="*/ 14 h 17"/>
                <a:gd name="T38" fmla="*/ 2 w 62"/>
                <a:gd name="T39" fmla="*/ 10 h 17"/>
                <a:gd name="T40" fmla="*/ 5 w 62"/>
                <a:gd name="T41" fmla="*/ 8 h 17"/>
                <a:gd name="T42" fmla="*/ 15 w 62"/>
                <a:gd name="T43" fmla="*/ 5 h 17"/>
                <a:gd name="T44" fmla="*/ 17 w 62"/>
                <a:gd name="T45" fmla="*/ 5 h 17"/>
                <a:gd name="T46" fmla="*/ 22 w 62"/>
                <a:gd name="T47" fmla="*/ 5 h 17"/>
                <a:gd name="T48" fmla="*/ 29 w 62"/>
                <a:gd name="T49" fmla="*/ 3 h 17"/>
                <a:gd name="T50" fmla="*/ 38 w 62"/>
                <a:gd name="T51" fmla="*/ 0 h 17"/>
                <a:gd name="T52" fmla="*/ 46 w 62"/>
                <a:gd name="T53" fmla="*/ 0 h 17"/>
                <a:gd name="T54" fmla="*/ 51 w 62"/>
                <a:gd name="T55" fmla="*/ 2 h 17"/>
                <a:gd name="T56" fmla="*/ 58 w 62"/>
                <a:gd name="T57" fmla="*/ 5 h 17"/>
                <a:gd name="T58" fmla="*/ 62 w 62"/>
                <a:gd name="T59" fmla="*/ 10 h 17"/>
                <a:gd name="T60" fmla="*/ 62 w 62"/>
                <a:gd name="T61" fmla="*/ 12 h 17"/>
                <a:gd name="T62" fmla="*/ 58 w 62"/>
                <a:gd name="T63" fmla="*/ 14 h 17"/>
                <a:gd name="T64" fmla="*/ 48 w 62"/>
                <a:gd name="T6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17">
                  <a:moveTo>
                    <a:pt x="48" y="17"/>
                  </a:moveTo>
                  <a:lnTo>
                    <a:pt x="48" y="17"/>
                  </a:lnTo>
                  <a:lnTo>
                    <a:pt x="44" y="17"/>
                  </a:lnTo>
                  <a:lnTo>
                    <a:pt x="44" y="17"/>
                  </a:lnTo>
                  <a:lnTo>
                    <a:pt x="43" y="15"/>
                  </a:lnTo>
                  <a:lnTo>
                    <a:pt x="43" y="15"/>
                  </a:lnTo>
                  <a:lnTo>
                    <a:pt x="39" y="15"/>
                  </a:lnTo>
                  <a:lnTo>
                    <a:pt x="39" y="15"/>
                  </a:lnTo>
                  <a:lnTo>
                    <a:pt x="38" y="15"/>
                  </a:lnTo>
                  <a:lnTo>
                    <a:pt x="38" y="15"/>
                  </a:lnTo>
                  <a:lnTo>
                    <a:pt x="34" y="15"/>
                  </a:lnTo>
                  <a:lnTo>
                    <a:pt x="34" y="15"/>
                  </a:lnTo>
                  <a:lnTo>
                    <a:pt x="32" y="15"/>
                  </a:lnTo>
                  <a:lnTo>
                    <a:pt x="32" y="15"/>
                  </a:lnTo>
                  <a:lnTo>
                    <a:pt x="27" y="17"/>
                  </a:lnTo>
                  <a:lnTo>
                    <a:pt x="27" y="17"/>
                  </a:lnTo>
                  <a:lnTo>
                    <a:pt x="24" y="15"/>
                  </a:lnTo>
                  <a:lnTo>
                    <a:pt x="24" y="15"/>
                  </a:lnTo>
                  <a:lnTo>
                    <a:pt x="22" y="15"/>
                  </a:lnTo>
                  <a:lnTo>
                    <a:pt x="22" y="15"/>
                  </a:lnTo>
                  <a:lnTo>
                    <a:pt x="20" y="14"/>
                  </a:lnTo>
                  <a:lnTo>
                    <a:pt x="20" y="14"/>
                  </a:lnTo>
                  <a:lnTo>
                    <a:pt x="19" y="14"/>
                  </a:lnTo>
                  <a:lnTo>
                    <a:pt x="19" y="14"/>
                  </a:lnTo>
                  <a:lnTo>
                    <a:pt x="15" y="14"/>
                  </a:lnTo>
                  <a:lnTo>
                    <a:pt x="14" y="15"/>
                  </a:lnTo>
                  <a:lnTo>
                    <a:pt x="14" y="15"/>
                  </a:lnTo>
                  <a:lnTo>
                    <a:pt x="8" y="15"/>
                  </a:lnTo>
                  <a:lnTo>
                    <a:pt x="5" y="15"/>
                  </a:lnTo>
                  <a:lnTo>
                    <a:pt x="5" y="15"/>
                  </a:lnTo>
                  <a:lnTo>
                    <a:pt x="5" y="15"/>
                  </a:lnTo>
                  <a:lnTo>
                    <a:pt x="5" y="15"/>
                  </a:lnTo>
                  <a:lnTo>
                    <a:pt x="3" y="15"/>
                  </a:lnTo>
                  <a:lnTo>
                    <a:pt x="3" y="15"/>
                  </a:lnTo>
                  <a:lnTo>
                    <a:pt x="2" y="15"/>
                  </a:lnTo>
                  <a:lnTo>
                    <a:pt x="2" y="15"/>
                  </a:lnTo>
                  <a:lnTo>
                    <a:pt x="0" y="14"/>
                  </a:lnTo>
                  <a:lnTo>
                    <a:pt x="0" y="14"/>
                  </a:lnTo>
                  <a:lnTo>
                    <a:pt x="2" y="10"/>
                  </a:lnTo>
                  <a:lnTo>
                    <a:pt x="2" y="10"/>
                  </a:lnTo>
                  <a:lnTo>
                    <a:pt x="5" y="8"/>
                  </a:lnTo>
                  <a:lnTo>
                    <a:pt x="5" y="8"/>
                  </a:lnTo>
                  <a:lnTo>
                    <a:pt x="5" y="8"/>
                  </a:lnTo>
                  <a:lnTo>
                    <a:pt x="15" y="5"/>
                  </a:lnTo>
                  <a:lnTo>
                    <a:pt x="17" y="5"/>
                  </a:lnTo>
                  <a:lnTo>
                    <a:pt x="17" y="5"/>
                  </a:lnTo>
                  <a:lnTo>
                    <a:pt x="22" y="5"/>
                  </a:lnTo>
                  <a:lnTo>
                    <a:pt x="22" y="5"/>
                  </a:lnTo>
                  <a:lnTo>
                    <a:pt x="27" y="3"/>
                  </a:lnTo>
                  <a:lnTo>
                    <a:pt x="29" y="3"/>
                  </a:lnTo>
                  <a:lnTo>
                    <a:pt x="29" y="3"/>
                  </a:lnTo>
                  <a:lnTo>
                    <a:pt x="38" y="0"/>
                  </a:lnTo>
                  <a:lnTo>
                    <a:pt x="44" y="0"/>
                  </a:lnTo>
                  <a:lnTo>
                    <a:pt x="46" y="0"/>
                  </a:lnTo>
                  <a:lnTo>
                    <a:pt x="46" y="0"/>
                  </a:lnTo>
                  <a:lnTo>
                    <a:pt x="51" y="2"/>
                  </a:lnTo>
                  <a:lnTo>
                    <a:pt x="56" y="5"/>
                  </a:lnTo>
                  <a:lnTo>
                    <a:pt x="58" y="5"/>
                  </a:lnTo>
                  <a:lnTo>
                    <a:pt x="58" y="5"/>
                  </a:lnTo>
                  <a:lnTo>
                    <a:pt x="62" y="10"/>
                  </a:lnTo>
                  <a:lnTo>
                    <a:pt x="62" y="10"/>
                  </a:lnTo>
                  <a:lnTo>
                    <a:pt x="62" y="12"/>
                  </a:lnTo>
                  <a:lnTo>
                    <a:pt x="58" y="14"/>
                  </a:lnTo>
                  <a:lnTo>
                    <a:pt x="58" y="14"/>
                  </a:lnTo>
                  <a:lnTo>
                    <a:pt x="53" y="15"/>
                  </a:lnTo>
                  <a:lnTo>
                    <a:pt x="48" y="17"/>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96" name="Freeform 681"/>
            <p:cNvSpPr>
              <a:spLocks/>
            </p:cNvSpPr>
            <p:nvPr/>
          </p:nvSpPr>
          <p:spPr bwMode="auto">
            <a:xfrm>
              <a:off x="2159001" y="1603710"/>
              <a:ext cx="163513" cy="87312"/>
            </a:xfrm>
            <a:custGeom>
              <a:avLst/>
              <a:gdLst>
                <a:gd name="T0" fmla="*/ 91 w 103"/>
                <a:gd name="T1" fmla="*/ 55 h 55"/>
                <a:gd name="T2" fmla="*/ 80 w 103"/>
                <a:gd name="T3" fmla="*/ 53 h 55"/>
                <a:gd name="T4" fmla="*/ 75 w 103"/>
                <a:gd name="T5" fmla="*/ 51 h 55"/>
                <a:gd name="T6" fmla="*/ 72 w 103"/>
                <a:gd name="T7" fmla="*/ 44 h 55"/>
                <a:gd name="T8" fmla="*/ 70 w 103"/>
                <a:gd name="T9" fmla="*/ 42 h 55"/>
                <a:gd name="T10" fmla="*/ 68 w 103"/>
                <a:gd name="T11" fmla="*/ 42 h 55"/>
                <a:gd name="T12" fmla="*/ 65 w 103"/>
                <a:gd name="T13" fmla="*/ 41 h 55"/>
                <a:gd name="T14" fmla="*/ 53 w 103"/>
                <a:gd name="T15" fmla="*/ 41 h 55"/>
                <a:gd name="T16" fmla="*/ 48 w 103"/>
                <a:gd name="T17" fmla="*/ 41 h 55"/>
                <a:gd name="T18" fmla="*/ 44 w 103"/>
                <a:gd name="T19" fmla="*/ 37 h 55"/>
                <a:gd name="T20" fmla="*/ 43 w 103"/>
                <a:gd name="T21" fmla="*/ 36 h 55"/>
                <a:gd name="T22" fmla="*/ 37 w 103"/>
                <a:gd name="T23" fmla="*/ 37 h 55"/>
                <a:gd name="T24" fmla="*/ 29 w 103"/>
                <a:gd name="T25" fmla="*/ 39 h 55"/>
                <a:gd name="T26" fmla="*/ 24 w 103"/>
                <a:gd name="T27" fmla="*/ 39 h 55"/>
                <a:gd name="T28" fmla="*/ 19 w 103"/>
                <a:gd name="T29" fmla="*/ 39 h 55"/>
                <a:gd name="T30" fmla="*/ 12 w 103"/>
                <a:gd name="T31" fmla="*/ 30 h 55"/>
                <a:gd name="T32" fmla="*/ 14 w 103"/>
                <a:gd name="T33" fmla="*/ 27 h 55"/>
                <a:gd name="T34" fmla="*/ 17 w 103"/>
                <a:gd name="T35" fmla="*/ 27 h 55"/>
                <a:gd name="T36" fmla="*/ 22 w 103"/>
                <a:gd name="T37" fmla="*/ 27 h 55"/>
                <a:gd name="T38" fmla="*/ 31 w 103"/>
                <a:gd name="T39" fmla="*/ 29 h 55"/>
                <a:gd name="T40" fmla="*/ 31 w 103"/>
                <a:gd name="T41" fmla="*/ 29 h 55"/>
                <a:gd name="T42" fmla="*/ 29 w 103"/>
                <a:gd name="T43" fmla="*/ 25 h 55"/>
                <a:gd name="T44" fmla="*/ 31 w 103"/>
                <a:gd name="T45" fmla="*/ 22 h 55"/>
                <a:gd name="T46" fmla="*/ 31 w 103"/>
                <a:gd name="T47" fmla="*/ 24 h 55"/>
                <a:gd name="T48" fmla="*/ 26 w 103"/>
                <a:gd name="T49" fmla="*/ 22 h 55"/>
                <a:gd name="T50" fmla="*/ 26 w 103"/>
                <a:gd name="T51" fmla="*/ 18 h 55"/>
                <a:gd name="T52" fmla="*/ 24 w 103"/>
                <a:gd name="T53" fmla="*/ 18 h 55"/>
                <a:gd name="T54" fmla="*/ 15 w 103"/>
                <a:gd name="T55" fmla="*/ 20 h 55"/>
                <a:gd name="T56" fmla="*/ 12 w 103"/>
                <a:gd name="T57" fmla="*/ 20 h 55"/>
                <a:gd name="T58" fmla="*/ 12 w 103"/>
                <a:gd name="T59" fmla="*/ 15 h 55"/>
                <a:gd name="T60" fmla="*/ 14 w 103"/>
                <a:gd name="T61" fmla="*/ 15 h 55"/>
                <a:gd name="T62" fmla="*/ 12 w 103"/>
                <a:gd name="T63" fmla="*/ 15 h 55"/>
                <a:gd name="T64" fmla="*/ 3 w 103"/>
                <a:gd name="T65" fmla="*/ 13 h 55"/>
                <a:gd name="T66" fmla="*/ 0 w 103"/>
                <a:gd name="T67" fmla="*/ 8 h 55"/>
                <a:gd name="T68" fmla="*/ 2 w 103"/>
                <a:gd name="T69" fmla="*/ 5 h 55"/>
                <a:gd name="T70" fmla="*/ 8 w 103"/>
                <a:gd name="T71" fmla="*/ 1 h 55"/>
                <a:gd name="T72" fmla="*/ 22 w 103"/>
                <a:gd name="T73" fmla="*/ 1 h 55"/>
                <a:gd name="T74" fmla="*/ 32 w 103"/>
                <a:gd name="T75" fmla="*/ 1 h 55"/>
                <a:gd name="T76" fmla="*/ 37 w 103"/>
                <a:gd name="T77" fmla="*/ 3 h 55"/>
                <a:gd name="T78" fmla="*/ 39 w 103"/>
                <a:gd name="T79" fmla="*/ 5 h 55"/>
                <a:gd name="T80" fmla="*/ 43 w 103"/>
                <a:gd name="T81" fmla="*/ 5 h 55"/>
                <a:gd name="T82" fmla="*/ 46 w 103"/>
                <a:gd name="T83" fmla="*/ 8 h 55"/>
                <a:gd name="T84" fmla="*/ 46 w 103"/>
                <a:gd name="T85" fmla="*/ 13 h 55"/>
                <a:gd name="T86" fmla="*/ 48 w 103"/>
                <a:gd name="T87" fmla="*/ 17 h 55"/>
                <a:gd name="T88" fmla="*/ 48 w 103"/>
                <a:gd name="T89" fmla="*/ 17 h 55"/>
                <a:gd name="T90" fmla="*/ 51 w 103"/>
                <a:gd name="T91" fmla="*/ 15 h 55"/>
                <a:gd name="T92" fmla="*/ 56 w 103"/>
                <a:gd name="T93" fmla="*/ 12 h 55"/>
                <a:gd name="T94" fmla="*/ 63 w 103"/>
                <a:gd name="T95" fmla="*/ 12 h 55"/>
                <a:gd name="T96" fmla="*/ 68 w 103"/>
                <a:gd name="T97" fmla="*/ 15 h 55"/>
                <a:gd name="T98" fmla="*/ 70 w 103"/>
                <a:gd name="T99" fmla="*/ 15 h 55"/>
                <a:gd name="T100" fmla="*/ 72 w 103"/>
                <a:gd name="T101" fmla="*/ 20 h 55"/>
                <a:gd name="T102" fmla="*/ 79 w 103"/>
                <a:gd name="T103" fmla="*/ 20 h 55"/>
                <a:gd name="T104" fmla="*/ 82 w 103"/>
                <a:gd name="T105" fmla="*/ 18 h 55"/>
                <a:gd name="T106" fmla="*/ 85 w 103"/>
                <a:gd name="T107" fmla="*/ 18 h 55"/>
                <a:gd name="T108" fmla="*/ 89 w 103"/>
                <a:gd name="T109" fmla="*/ 24 h 55"/>
                <a:gd name="T110" fmla="*/ 94 w 103"/>
                <a:gd name="T111" fmla="*/ 27 h 55"/>
                <a:gd name="T112" fmla="*/ 94 w 103"/>
                <a:gd name="T113" fmla="*/ 32 h 55"/>
                <a:gd name="T114" fmla="*/ 97 w 103"/>
                <a:gd name="T115" fmla="*/ 39 h 55"/>
                <a:gd name="T116" fmla="*/ 103 w 103"/>
                <a:gd name="T117" fmla="*/ 46 h 55"/>
                <a:gd name="T118" fmla="*/ 101 w 103"/>
                <a:gd name="T11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 h="55">
                  <a:moveTo>
                    <a:pt x="94" y="55"/>
                  </a:moveTo>
                  <a:lnTo>
                    <a:pt x="94" y="55"/>
                  </a:lnTo>
                  <a:lnTo>
                    <a:pt x="91" y="55"/>
                  </a:lnTo>
                  <a:lnTo>
                    <a:pt x="91" y="55"/>
                  </a:lnTo>
                  <a:lnTo>
                    <a:pt x="89" y="55"/>
                  </a:lnTo>
                  <a:lnTo>
                    <a:pt x="85" y="55"/>
                  </a:lnTo>
                  <a:lnTo>
                    <a:pt x="85" y="55"/>
                  </a:lnTo>
                  <a:lnTo>
                    <a:pt x="80" y="53"/>
                  </a:lnTo>
                  <a:lnTo>
                    <a:pt x="79" y="53"/>
                  </a:lnTo>
                  <a:lnTo>
                    <a:pt x="79" y="53"/>
                  </a:lnTo>
                  <a:lnTo>
                    <a:pt x="75" y="51"/>
                  </a:lnTo>
                  <a:lnTo>
                    <a:pt x="75" y="51"/>
                  </a:lnTo>
                  <a:lnTo>
                    <a:pt x="72" y="46"/>
                  </a:lnTo>
                  <a:lnTo>
                    <a:pt x="72" y="46"/>
                  </a:lnTo>
                  <a:lnTo>
                    <a:pt x="72" y="44"/>
                  </a:lnTo>
                  <a:lnTo>
                    <a:pt x="72" y="44"/>
                  </a:lnTo>
                  <a:lnTo>
                    <a:pt x="72" y="44"/>
                  </a:lnTo>
                  <a:lnTo>
                    <a:pt x="72" y="42"/>
                  </a:lnTo>
                  <a:lnTo>
                    <a:pt x="72" y="42"/>
                  </a:lnTo>
                  <a:lnTo>
                    <a:pt x="70" y="42"/>
                  </a:lnTo>
                  <a:lnTo>
                    <a:pt x="70" y="42"/>
                  </a:lnTo>
                  <a:lnTo>
                    <a:pt x="70" y="42"/>
                  </a:lnTo>
                  <a:lnTo>
                    <a:pt x="70" y="42"/>
                  </a:lnTo>
                  <a:lnTo>
                    <a:pt x="68" y="42"/>
                  </a:lnTo>
                  <a:lnTo>
                    <a:pt x="68" y="42"/>
                  </a:lnTo>
                  <a:lnTo>
                    <a:pt x="67" y="41"/>
                  </a:lnTo>
                  <a:lnTo>
                    <a:pt x="65" y="41"/>
                  </a:lnTo>
                  <a:lnTo>
                    <a:pt x="65" y="41"/>
                  </a:lnTo>
                  <a:lnTo>
                    <a:pt x="61" y="41"/>
                  </a:lnTo>
                  <a:lnTo>
                    <a:pt x="61" y="41"/>
                  </a:lnTo>
                  <a:lnTo>
                    <a:pt x="58" y="41"/>
                  </a:lnTo>
                  <a:lnTo>
                    <a:pt x="53" y="41"/>
                  </a:lnTo>
                  <a:lnTo>
                    <a:pt x="53" y="41"/>
                  </a:lnTo>
                  <a:lnTo>
                    <a:pt x="49" y="41"/>
                  </a:lnTo>
                  <a:lnTo>
                    <a:pt x="49" y="41"/>
                  </a:lnTo>
                  <a:lnTo>
                    <a:pt x="48" y="41"/>
                  </a:lnTo>
                  <a:lnTo>
                    <a:pt x="48" y="41"/>
                  </a:lnTo>
                  <a:lnTo>
                    <a:pt x="46" y="41"/>
                  </a:lnTo>
                  <a:lnTo>
                    <a:pt x="46" y="41"/>
                  </a:lnTo>
                  <a:lnTo>
                    <a:pt x="44" y="37"/>
                  </a:lnTo>
                  <a:lnTo>
                    <a:pt x="44" y="37"/>
                  </a:lnTo>
                  <a:lnTo>
                    <a:pt x="44" y="37"/>
                  </a:lnTo>
                  <a:lnTo>
                    <a:pt x="44" y="37"/>
                  </a:lnTo>
                  <a:lnTo>
                    <a:pt x="43" y="36"/>
                  </a:lnTo>
                  <a:lnTo>
                    <a:pt x="43" y="36"/>
                  </a:lnTo>
                  <a:lnTo>
                    <a:pt x="41" y="36"/>
                  </a:lnTo>
                  <a:lnTo>
                    <a:pt x="41" y="36"/>
                  </a:lnTo>
                  <a:lnTo>
                    <a:pt x="37" y="37"/>
                  </a:lnTo>
                  <a:lnTo>
                    <a:pt x="37" y="37"/>
                  </a:lnTo>
                  <a:lnTo>
                    <a:pt x="34" y="39"/>
                  </a:lnTo>
                  <a:lnTo>
                    <a:pt x="34" y="39"/>
                  </a:lnTo>
                  <a:lnTo>
                    <a:pt x="29" y="39"/>
                  </a:lnTo>
                  <a:lnTo>
                    <a:pt x="27" y="39"/>
                  </a:lnTo>
                  <a:lnTo>
                    <a:pt x="27" y="39"/>
                  </a:lnTo>
                  <a:lnTo>
                    <a:pt x="24" y="39"/>
                  </a:lnTo>
                  <a:lnTo>
                    <a:pt x="24" y="39"/>
                  </a:lnTo>
                  <a:lnTo>
                    <a:pt x="22" y="41"/>
                  </a:lnTo>
                  <a:lnTo>
                    <a:pt x="22" y="41"/>
                  </a:lnTo>
                  <a:lnTo>
                    <a:pt x="19" y="39"/>
                  </a:lnTo>
                  <a:lnTo>
                    <a:pt x="19" y="39"/>
                  </a:lnTo>
                  <a:lnTo>
                    <a:pt x="15" y="37"/>
                  </a:lnTo>
                  <a:lnTo>
                    <a:pt x="12" y="34"/>
                  </a:lnTo>
                  <a:lnTo>
                    <a:pt x="12" y="34"/>
                  </a:lnTo>
                  <a:lnTo>
                    <a:pt x="12" y="30"/>
                  </a:lnTo>
                  <a:lnTo>
                    <a:pt x="12" y="29"/>
                  </a:lnTo>
                  <a:lnTo>
                    <a:pt x="12" y="27"/>
                  </a:lnTo>
                  <a:lnTo>
                    <a:pt x="14" y="27"/>
                  </a:lnTo>
                  <a:lnTo>
                    <a:pt x="14" y="27"/>
                  </a:lnTo>
                  <a:lnTo>
                    <a:pt x="15" y="27"/>
                  </a:lnTo>
                  <a:lnTo>
                    <a:pt x="15" y="27"/>
                  </a:lnTo>
                  <a:lnTo>
                    <a:pt x="17" y="27"/>
                  </a:lnTo>
                  <a:lnTo>
                    <a:pt x="17" y="27"/>
                  </a:lnTo>
                  <a:lnTo>
                    <a:pt x="19" y="27"/>
                  </a:lnTo>
                  <a:lnTo>
                    <a:pt x="19" y="27"/>
                  </a:lnTo>
                  <a:lnTo>
                    <a:pt x="22" y="27"/>
                  </a:lnTo>
                  <a:lnTo>
                    <a:pt x="22" y="27"/>
                  </a:lnTo>
                  <a:lnTo>
                    <a:pt x="27" y="29"/>
                  </a:lnTo>
                  <a:lnTo>
                    <a:pt x="27" y="29"/>
                  </a:lnTo>
                  <a:lnTo>
                    <a:pt x="31" y="29"/>
                  </a:lnTo>
                  <a:lnTo>
                    <a:pt x="31" y="29"/>
                  </a:lnTo>
                  <a:lnTo>
                    <a:pt x="32" y="29"/>
                  </a:lnTo>
                  <a:lnTo>
                    <a:pt x="32" y="29"/>
                  </a:lnTo>
                  <a:lnTo>
                    <a:pt x="31" y="29"/>
                  </a:lnTo>
                  <a:lnTo>
                    <a:pt x="31" y="29"/>
                  </a:lnTo>
                  <a:lnTo>
                    <a:pt x="29" y="27"/>
                  </a:lnTo>
                  <a:lnTo>
                    <a:pt x="29" y="27"/>
                  </a:lnTo>
                  <a:lnTo>
                    <a:pt x="29" y="25"/>
                  </a:lnTo>
                  <a:lnTo>
                    <a:pt x="29" y="25"/>
                  </a:lnTo>
                  <a:lnTo>
                    <a:pt x="31" y="24"/>
                  </a:lnTo>
                  <a:lnTo>
                    <a:pt x="31" y="24"/>
                  </a:lnTo>
                  <a:lnTo>
                    <a:pt x="31" y="22"/>
                  </a:lnTo>
                  <a:lnTo>
                    <a:pt x="31" y="22"/>
                  </a:lnTo>
                  <a:lnTo>
                    <a:pt x="31" y="24"/>
                  </a:lnTo>
                  <a:lnTo>
                    <a:pt x="31" y="24"/>
                  </a:lnTo>
                  <a:lnTo>
                    <a:pt x="31" y="24"/>
                  </a:lnTo>
                  <a:lnTo>
                    <a:pt x="31" y="24"/>
                  </a:lnTo>
                  <a:lnTo>
                    <a:pt x="29" y="24"/>
                  </a:lnTo>
                  <a:lnTo>
                    <a:pt x="29" y="24"/>
                  </a:lnTo>
                  <a:lnTo>
                    <a:pt x="26" y="22"/>
                  </a:lnTo>
                  <a:lnTo>
                    <a:pt x="26" y="22"/>
                  </a:lnTo>
                  <a:lnTo>
                    <a:pt x="26" y="22"/>
                  </a:lnTo>
                  <a:lnTo>
                    <a:pt x="26" y="18"/>
                  </a:lnTo>
                  <a:lnTo>
                    <a:pt x="26" y="18"/>
                  </a:lnTo>
                  <a:lnTo>
                    <a:pt x="26" y="18"/>
                  </a:lnTo>
                  <a:lnTo>
                    <a:pt x="26" y="18"/>
                  </a:lnTo>
                  <a:lnTo>
                    <a:pt x="26" y="18"/>
                  </a:lnTo>
                  <a:lnTo>
                    <a:pt x="24" y="18"/>
                  </a:lnTo>
                  <a:lnTo>
                    <a:pt x="24" y="18"/>
                  </a:lnTo>
                  <a:lnTo>
                    <a:pt x="24" y="18"/>
                  </a:lnTo>
                  <a:lnTo>
                    <a:pt x="17" y="18"/>
                  </a:lnTo>
                  <a:lnTo>
                    <a:pt x="17" y="18"/>
                  </a:lnTo>
                  <a:lnTo>
                    <a:pt x="15" y="20"/>
                  </a:lnTo>
                  <a:lnTo>
                    <a:pt x="14" y="20"/>
                  </a:lnTo>
                  <a:lnTo>
                    <a:pt x="14" y="20"/>
                  </a:lnTo>
                  <a:lnTo>
                    <a:pt x="12" y="20"/>
                  </a:lnTo>
                  <a:lnTo>
                    <a:pt x="12" y="20"/>
                  </a:lnTo>
                  <a:lnTo>
                    <a:pt x="10" y="20"/>
                  </a:lnTo>
                  <a:lnTo>
                    <a:pt x="10" y="20"/>
                  </a:lnTo>
                  <a:lnTo>
                    <a:pt x="10" y="17"/>
                  </a:lnTo>
                  <a:lnTo>
                    <a:pt x="12" y="15"/>
                  </a:lnTo>
                  <a:lnTo>
                    <a:pt x="12" y="15"/>
                  </a:lnTo>
                  <a:lnTo>
                    <a:pt x="14" y="15"/>
                  </a:lnTo>
                  <a:lnTo>
                    <a:pt x="14" y="15"/>
                  </a:lnTo>
                  <a:lnTo>
                    <a:pt x="14" y="15"/>
                  </a:lnTo>
                  <a:lnTo>
                    <a:pt x="14" y="15"/>
                  </a:lnTo>
                  <a:lnTo>
                    <a:pt x="12" y="15"/>
                  </a:lnTo>
                  <a:lnTo>
                    <a:pt x="12" y="15"/>
                  </a:lnTo>
                  <a:lnTo>
                    <a:pt x="12" y="15"/>
                  </a:lnTo>
                  <a:lnTo>
                    <a:pt x="8" y="13"/>
                  </a:lnTo>
                  <a:lnTo>
                    <a:pt x="7" y="13"/>
                  </a:lnTo>
                  <a:lnTo>
                    <a:pt x="7" y="13"/>
                  </a:lnTo>
                  <a:lnTo>
                    <a:pt x="3" y="13"/>
                  </a:lnTo>
                  <a:lnTo>
                    <a:pt x="0" y="12"/>
                  </a:lnTo>
                  <a:lnTo>
                    <a:pt x="0" y="12"/>
                  </a:lnTo>
                  <a:lnTo>
                    <a:pt x="0" y="8"/>
                  </a:lnTo>
                  <a:lnTo>
                    <a:pt x="0" y="8"/>
                  </a:lnTo>
                  <a:lnTo>
                    <a:pt x="0" y="8"/>
                  </a:lnTo>
                  <a:lnTo>
                    <a:pt x="0" y="8"/>
                  </a:lnTo>
                  <a:lnTo>
                    <a:pt x="2" y="5"/>
                  </a:lnTo>
                  <a:lnTo>
                    <a:pt x="2" y="5"/>
                  </a:lnTo>
                  <a:lnTo>
                    <a:pt x="3" y="3"/>
                  </a:lnTo>
                  <a:lnTo>
                    <a:pt x="7" y="1"/>
                  </a:lnTo>
                  <a:lnTo>
                    <a:pt x="8" y="1"/>
                  </a:lnTo>
                  <a:lnTo>
                    <a:pt x="8" y="1"/>
                  </a:lnTo>
                  <a:lnTo>
                    <a:pt x="12" y="1"/>
                  </a:lnTo>
                  <a:lnTo>
                    <a:pt x="14" y="1"/>
                  </a:lnTo>
                  <a:lnTo>
                    <a:pt x="14" y="1"/>
                  </a:lnTo>
                  <a:lnTo>
                    <a:pt x="22" y="1"/>
                  </a:lnTo>
                  <a:lnTo>
                    <a:pt x="22" y="1"/>
                  </a:lnTo>
                  <a:lnTo>
                    <a:pt x="29" y="0"/>
                  </a:lnTo>
                  <a:lnTo>
                    <a:pt x="29" y="0"/>
                  </a:lnTo>
                  <a:lnTo>
                    <a:pt x="32" y="1"/>
                  </a:lnTo>
                  <a:lnTo>
                    <a:pt x="32" y="1"/>
                  </a:lnTo>
                  <a:lnTo>
                    <a:pt x="36" y="1"/>
                  </a:lnTo>
                  <a:lnTo>
                    <a:pt x="37" y="3"/>
                  </a:lnTo>
                  <a:lnTo>
                    <a:pt x="37" y="3"/>
                  </a:lnTo>
                  <a:lnTo>
                    <a:pt x="39" y="5"/>
                  </a:lnTo>
                  <a:lnTo>
                    <a:pt x="39" y="5"/>
                  </a:lnTo>
                  <a:lnTo>
                    <a:pt x="39" y="5"/>
                  </a:lnTo>
                  <a:lnTo>
                    <a:pt x="39" y="5"/>
                  </a:lnTo>
                  <a:lnTo>
                    <a:pt x="41" y="5"/>
                  </a:lnTo>
                  <a:lnTo>
                    <a:pt x="41" y="5"/>
                  </a:lnTo>
                  <a:lnTo>
                    <a:pt x="43" y="5"/>
                  </a:lnTo>
                  <a:lnTo>
                    <a:pt x="43" y="5"/>
                  </a:lnTo>
                  <a:lnTo>
                    <a:pt x="43" y="5"/>
                  </a:lnTo>
                  <a:lnTo>
                    <a:pt x="46" y="6"/>
                  </a:lnTo>
                  <a:lnTo>
                    <a:pt x="46" y="6"/>
                  </a:lnTo>
                  <a:lnTo>
                    <a:pt x="46" y="8"/>
                  </a:lnTo>
                  <a:lnTo>
                    <a:pt x="46" y="8"/>
                  </a:lnTo>
                  <a:lnTo>
                    <a:pt x="46" y="12"/>
                  </a:lnTo>
                  <a:lnTo>
                    <a:pt x="46" y="12"/>
                  </a:lnTo>
                  <a:lnTo>
                    <a:pt x="46" y="13"/>
                  </a:lnTo>
                  <a:lnTo>
                    <a:pt x="46" y="13"/>
                  </a:lnTo>
                  <a:lnTo>
                    <a:pt x="46" y="15"/>
                  </a:lnTo>
                  <a:lnTo>
                    <a:pt x="46" y="15"/>
                  </a:lnTo>
                  <a:lnTo>
                    <a:pt x="48" y="17"/>
                  </a:lnTo>
                  <a:lnTo>
                    <a:pt x="48" y="17"/>
                  </a:lnTo>
                  <a:lnTo>
                    <a:pt x="48" y="17"/>
                  </a:lnTo>
                  <a:lnTo>
                    <a:pt x="48" y="17"/>
                  </a:lnTo>
                  <a:lnTo>
                    <a:pt x="48" y="17"/>
                  </a:lnTo>
                  <a:lnTo>
                    <a:pt x="48" y="17"/>
                  </a:lnTo>
                  <a:lnTo>
                    <a:pt x="51" y="15"/>
                  </a:lnTo>
                  <a:lnTo>
                    <a:pt x="51" y="15"/>
                  </a:lnTo>
                  <a:lnTo>
                    <a:pt x="51" y="15"/>
                  </a:lnTo>
                  <a:lnTo>
                    <a:pt x="53" y="13"/>
                  </a:lnTo>
                  <a:lnTo>
                    <a:pt x="55" y="13"/>
                  </a:lnTo>
                  <a:lnTo>
                    <a:pt x="55" y="13"/>
                  </a:lnTo>
                  <a:lnTo>
                    <a:pt x="56" y="12"/>
                  </a:lnTo>
                  <a:lnTo>
                    <a:pt x="60" y="10"/>
                  </a:lnTo>
                  <a:lnTo>
                    <a:pt x="60" y="10"/>
                  </a:lnTo>
                  <a:lnTo>
                    <a:pt x="63" y="12"/>
                  </a:lnTo>
                  <a:lnTo>
                    <a:pt x="63" y="12"/>
                  </a:lnTo>
                  <a:lnTo>
                    <a:pt x="63" y="12"/>
                  </a:lnTo>
                  <a:lnTo>
                    <a:pt x="63" y="12"/>
                  </a:lnTo>
                  <a:lnTo>
                    <a:pt x="68" y="13"/>
                  </a:lnTo>
                  <a:lnTo>
                    <a:pt x="68" y="15"/>
                  </a:lnTo>
                  <a:lnTo>
                    <a:pt x="68" y="15"/>
                  </a:lnTo>
                  <a:lnTo>
                    <a:pt x="70" y="15"/>
                  </a:lnTo>
                  <a:lnTo>
                    <a:pt x="70" y="15"/>
                  </a:lnTo>
                  <a:lnTo>
                    <a:pt x="70" y="15"/>
                  </a:lnTo>
                  <a:lnTo>
                    <a:pt x="70" y="17"/>
                  </a:lnTo>
                  <a:lnTo>
                    <a:pt x="70" y="17"/>
                  </a:lnTo>
                  <a:lnTo>
                    <a:pt x="72" y="18"/>
                  </a:lnTo>
                  <a:lnTo>
                    <a:pt x="72" y="20"/>
                  </a:lnTo>
                  <a:lnTo>
                    <a:pt x="72" y="20"/>
                  </a:lnTo>
                  <a:lnTo>
                    <a:pt x="75" y="20"/>
                  </a:lnTo>
                  <a:lnTo>
                    <a:pt x="75" y="20"/>
                  </a:lnTo>
                  <a:lnTo>
                    <a:pt x="79" y="20"/>
                  </a:lnTo>
                  <a:lnTo>
                    <a:pt x="79" y="18"/>
                  </a:lnTo>
                  <a:lnTo>
                    <a:pt x="79" y="18"/>
                  </a:lnTo>
                  <a:lnTo>
                    <a:pt x="82" y="18"/>
                  </a:lnTo>
                  <a:lnTo>
                    <a:pt x="82" y="18"/>
                  </a:lnTo>
                  <a:lnTo>
                    <a:pt x="84" y="18"/>
                  </a:lnTo>
                  <a:lnTo>
                    <a:pt x="84" y="18"/>
                  </a:lnTo>
                  <a:lnTo>
                    <a:pt x="84" y="18"/>
                  </a:lnTo>
                  <a:lnTo>
                    <a:pt x="85" y="18"/>
                  </a:lnTo>
                  <a:lnTo>
                    <a:pt x="85" y="20"/>
                  </a:lnTo>
                  <a:lnTo>
                    <a:pt x="85" y="20"/>
                  </a:lnTo>
                  <a:lnTo>
                    <a:pt x="89" y="24"/>
                  </a:lnTo>
                  <a:lnTo>
                    <a:pt x="89" y="24"/>
                  </a:lnTo>
                  <a:lnTo>
                    <a:pt x="91" y="25"/>
                  </a:lnTo>
                  <a:lnTo>
                    <a:pt x="91" y="25"/>
                  </a:lnTo>
                  <a:lnTo>
                    <a:pt x="94" y="27"/>
                  </a:lnTo>
                  <a:lnTo>
                    <a:pt x="94" y="27"/>
                  </a:lnTo>
                  <a:lnTo>
                    <a:pt x="94" y="29"/>
                  </a:lnTo>
                  <a:lnTo>
                    <a:pt x="94" y="32"/>
                  </a:lnTo>
                  <a:lnTo>
                    <a:pt x="94" y="32"/>
                  </a:lnTo>
                  <a:lnTo>
                    <a:pt x="94" y="32"/>
                  </a:lnTo>
                  <a:lnTo>
                    <a:pt x="92" y="36"/>
                  </a:lnTo>
                  <a:lnTo>
                    <a:pt x="94" y="37"/>
                  </a:lnTo>
                  <a:lnTo>
                    <a:pt x="94" y="37"/>
                  </a:lnTo>
                  <a:lnTo>
                    <a:pt x="97" y="39"/>
                  </a:lnTo>
                  <a:lnTo>
                    <a:pt x="97" y="39"/>
                  </a:lnTo>
                  <a:lnTo>
                    <a:pt x="101" y="42"/>
                  </a:lnTo>
                  <a:lnTo>
                    <a:pt x="101" y="42"/>
                  </a:lnTo>
                  <a:lnTo>
                    <a:pt x="103" y="46"/>
                  </a:lnTo>
                  <a:lnTo>
                    <a:pt x="103" y="49"/>
                  </a:lnTo>
                  <a:lnTo>
                    <a:pt x="103" y="49"/>
                  </a:lnTo>
                  <a:lnTo>
                    <a:pt x="103" y="53"/>
                  </a:lnTo>
                  <a:lnTo>
                    <a:pt x="101" y="53"/>
                  </a:lnTo>
                  <a:lnTo>
                    <a:pt x="96" y="55"/>
                  </a:lnTo>
                  <a:lnTo>
                    <a:pt x="96" y="55"/>
                  </a:lnTo>
                  <a:lnTo>
                    <a:pt x="94" y="55"/>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97" name="Freeform 682"/>
            <p:cNvSpPr>
              <a:spLocks/>
            </p:cNvSpPr>
            <p:nvPr/>
          </p:nvSpPr>
          <p:spPr bwMode="auto">
            <a:xfrm>
              <a:off x="2159001" y="1603710"/>
              <a:ext cx="163513" cy="87312"/>
            </a:xfrm>
            <a:custGeom>
              <a:avLst/>
              <a:gdLst>
                <a:gd name="T0" fmla="*/ 91 w 103"/>
                <a:gd name="T1" fmla="*/ 55 h 55"/>
                <a:gd name="T2" fmla="*/ 80 w 103"/>
                <a:gd name="T3" fmla="*/ 53 h 55"/>
                <a:gd name="T4" fmla="*/ 75 w 103"/>
                <a:gd name="T5" fmla="*/ 51 h 55"/>
                <a:gd name="T6" fmla="*/ 72 w 103"/>
                <a:gd name="T7" fmla="*/ 44 h 55"/>
                <a:gd name="T8" fmla="*/ 70 w 103"/>
                <a:gd name="T9" fmla="*/ 42 h 55"/>
                <a:gd name="T10" fmla="*/ 68 w 103"/>
                <a:gd name="T11" fmla="*/ 42 h 55"/>
                <a:gd name="T12" fmla="*/ 65 w 103"/>
                <a:gd name="T13" fmla="*/ 41 h 55"/>
                <a:gd name="T14" fmla="*/ 53 w 103"/>
                <a:gd name="T15" fmla="*/ 41 h 55"/>
                <a:gd name="T16" fmla="*/ 48 w 103"/>
                <a:gd name="T17" fmla="*/ 41 h 55"/>
                <a:gd name="T18" fmla="*/ 44 w 103"/>
                <a:gd name="T19" fmla="*/ 37 h 55"/>
                <a:gd name="T20" fmla="*/ 43 w 103"/>
                <a:gd name="T21" fmla="*/ 36 h 55"/>
                <a:gd name="T22" fmla="*/ 37 w 103"/>
                <a:gd name="T23" fmla="*/ 37 h 55"/>
                <a:gd name="T24" fmla="*/ 29 w 103"/>
                <a:gd name="T25" fmla="*/ 39 h 55"/>
                <a:gd name="T26" fmla="*/ 24 w 103"/>
                <a:gd name="T27" fmla="*/ 39 h 55"/>
                <a:gd name="T28" fmla="*/ 19 w 103"/>
                <a:gd name="T29" fmla="*/ 39 h 55"/>
                <a:gd name="T30" fmla="*/ 12 w 103"/>
                <a:gd name="T31" fmla="*/ 30 h 55"/>
                <a:gd name="T32" fmla="*/ 14 w 103"/>
                <a:gd name="T33" fmla="*/ 27 h 55"/>
                <a:gd name="T34" fmla="*/ 17 w 103"/>
                <a:gd name="T35" fmla="*/ 27 h 55"/>
                <a:gd name="T36" fmla="*/ 22 w 103"/>
                <a:gd name="T37" fmla="*/ 27 h 55"/>
                <a:gd name="T38" fmla="*/ 31 w 103"/>
                <a:gd name="T39" fmla="*/ 29 h 55"/>
                <a:gd name="T40" fmla="*/ 31 w 103"/>
                <a:gd name="T41" fmla="*/ 29 h 55"/>
                <a:gd name="T42" fmla="*/ 29 w 103"/>
                <a:gd name="T43" fmla="*/ 25 h 55"/>
                <a:gd name="T44" fmla="*/ 31 w 103"/>
                <a:gd name="T45" fmla="*/ 22 h 55"/>
                <a:gd name="T46" fmla="*/ 31 w 103"/>
                <a:gd name="T47" fmla="*/ 24 h 55"/>
                <a:gd name="T48" fmla="*/ 26 w 103"/>
                <a:gd name="T49" fmla="*/ 22 h 55"/>
                <a:gd name="T50" fmla="*/ 26 w 103"/>
                <a:gd name="T51" fmla="*/ 18 h 55"/>
                <a:gd name="T52" fmla="*/ 24 w 103"/>
                <a:gd name="T53" fmla="*/ 18 h 55"/>
                <a:gd name="T54" fmla="*/ 15 w 103"/>
                <a:gd name="T55" fmla="*/ 20 h 55"/>
                <a:gd name="T56" fmla="*/ 12 w 103"/>
                <a:gd name="T57" fmla="*/ 20 h 55"/>
                <a:gd name="T58" fmla="*/ 12 w 103"/>
                <a:gd name="T59" fmla="*/ 15 h 55"/>
                <a:gd name="T60" fmla="*/ 14 w 103"/>
                <a:gd name="T61" fmla="*/ 15 h 55"/>
                <a:gd name="T62" fmla="*/ 12 w 103"/>
                <a:gd name="T63" fmla="*/ 15 h 55"/>
                <a:gd name="T64" fmla="*/ 3 w 103"/>
                <a:gd name="T65" fmla="*/ 13 h 55"/>
                <a:gd name="T66" fmla="*/ 0 w 103"/>
                <a:gd name="T67" fmla="*/ 8 h 55"/>
                <a:gd name="T68" fmla="*/ 2 w 103"/>
                <a:gd name="T69" fmla="*/ 5 h 55"/>
                <a:gd name="T70" fmla="*/ 8 w 103"/>
                <a:gd name="T71" fmla="*/ 1 h 55"/>
                <a:gd name="T72" fmla="*/ 22 w 103"/>
                <a:gd name="T73" fmla="*/ 1 h 55"/>
                <a:gd name="T74" fmla="*/ 32 w 103"/>
                <a:gd name="T75" fmla="*/ 1 h 55"/>
                <a:gd name="T76" fmla="*/ 37 w 103"/>
                <a:gd name="T77" fmla="*/ 3 h 55"/>
                <a:gd name="T78" fmla="*/ 39 w 103"/>
                <a:gd name="T79" fmla="*/ 5 h 55"/>
                <a:gd name="T80" fmla="*/ 43 w 103"/>
                <a:gd name="T81" fmla="*/ 5 h 55"/>
                <a:gd name="T82" fmla="*/ 46 w 103"/>
                <a:gd name="T83" fmla="*/ 8 h 55"/>
                <a:gd name="T84" fmla="*/ 46 w 103"/>
                <a:gd name="T85" fmla="*/ 13 h 55"/>
                <a:gd name="T86" fmla="*/ 48 w 103"/>
                <a:gd name="T87" fmla="*/ 17 h 55"/>
                <a:gd name="T88" fmla="*/ 48 w 103"/>
                <a:gd name="T89" fmla="*/ 17 h 55"/>
                <a:gd name="T90" fmla="*/ 51 w 103"/>
                <a:gd name="T91" fmla="*/ 15 h 55"/>
                <a:gd name="T92" fmla="*/ 56 w 103"/>
                <a:gd name="T93" fmla="*/ 12 h 55"/>
                <a:gd name="T94" fmla="*/ 63 w 103"/>
                <a:gd name="T95" fmla="*/ 12 h 55"/>
                <a:gd name="T96" fmla="*/ 68 w 103"/>
                <a:gd name="T97" fmla="*/ 15 h 55"/>
                <a:gd name="T98" fmla="*/ 70 w 103"/>
                <a:gd name="T99" fmla="*/ 15 h 55"/>
                <a:gd name="T100" fmla="*/ 72 w 103"/>
                <a:gd name="T101" fmla="*/ 20 h 55"/>
                <a:gd name="T102" fmla="*/ 79 w 103"/>
                <a:gd name="T103" fmla="*/ 20 h 55"/>
                <a:gd name="T104" fmla="*/ 82 w 103"/>
                <a:gd name="T105" fmla="*/ 18 h 55"/>
                <a:gd name="T106" fmla="*/ 85 w 103"/>
                <a:gd name="T107" fmla="*/ 18 h 55"/>
                <a:gd name="T108" fmla="*/ 89 w 103"/>
                <a:gd name="T109" fmla="*/ 24 h 55"/>
                <a:gd name="T110" fmla="*/ 94 w 103"/>
                <a:gd name="T111" fmla="*/ 27 h 55"/>
                <a:gd name="T112" fmla="*/ 94 w 103"/>
                <a:gd name="T113" fmla="*/ 32 h 55"/>
                <a:gd name="T114" fmla="*/ 97 w 103"/>
                <a:gd name="T115" fmla="*/ 39 h 55"/>
                <a:gd name="T116" fmla="*/ 103 w 103"/>
                <a:gd name="T117" fmla="*/ 46 h 55"/>
                <a:gd name="T118" fmla="*/ 101 w 103"/>
                <a:gd name="T11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 h="55">
                  <a:moveTo>
                    <a:pt x="94" y="55"/>
                  </a:moveTo>
                  <a:lnTo>
                    <a:pt x="94" y="55"/>
                  </a:lnTo>
                  <a:lnTo>
                    <a:pt x="91" y="55"/>
                  </a:lnTo>
                  <a:lnTo>
                    <a:pt x="91" y="55"/>
                  </a:lnTo>
                  <a:lnTo>
                    <a:pt x="89" y="55"/>
                  </a:lnTo>
                  <a:lnTo>
                    <a:pt x="85" y="55"/>
                  </a:lnTo>
                  <a:lnTo>
                    <a:pt x="85" y="55"/>
                  </a:lnTo>
                  <a:lnTo>
                    <a:pt x="80" y="53"/>
                  </a:lnTo>
                  <a:lnTo>
                    <a:pt x="79" y="53"/>
                  </a:lnTo>
                  <a:lnTo>
                    <a:pt x="79" y="53"/>
                  </a:lnTo>
                  <a:lnTo>
                    <a:pt x="75" y="51"/>
                  </a:lnTo>
                  <a:lnTo>
                    <a:pt x="75" y="51"/>
                  </a:lnTo>
                  <a:lnTo>
                    <a:pt x="72" y="46"/>
                  </a:lnTo>
                  <a:lnTo>
                    <a:pt x="72" y="46"/>
                  </a:lnTo>
                  <a:lnTo>
                    <a:pt x="72" y="44"/>
                  </a:lnTo>
                  <a:lnTo>
                    <a:pt x="72" y="44"/>
                  </a:lnTo>
                  <a:lnTo>
                    <a:pt x="72" y="44"/>
                  </a:lnTo>
                  <a:lnTo>
                    <a:pt x="72" y="42"/>
                  </a:lnTo>
                  <a:lnTo>
                    <a:pt x="72" y="42"/>
                  </a:lnTo>
                  <a:lnTo>
                    <a:pt x="70" y="42"/>
                  </a:lnTo>
                  <a:lnTo>
                    <a:pt x="70" y="42"/>
                  </a:lnTo>
                  <a:lnTo>
                    <a:pt x="70" y="42"/>
                  </a:lnTo>
                  <a:lnTo>
                    <a:pt x="70" y="42"/>
                  </a:lnTo>
                  <a:lnTo>
                    <a:pt x="68" y="42"/>
                  </a:lnTo>
                  <a:lnTo>
                    <a:pt x="68" y="42"/>
                  </a:lnTo>
                  <a:lnTo>
                    <a:pt x="67" y="41"/>
                  </a:lnTo>
                  <a:lnTo>
                    <a:pt x="65" y="41"/>
                  </a:lnTo>
                  <a:lnTo>
                    <a:pt x="65" y="41"/>
                  </a:lnTo>
                  <a:lnTo>
                    <a:pt x="61" y="41"/>
                  </a:lnTo>
                  <a:lnTo>
                    <a:pt x="61" y="41"/>
                  </a:lnTo>
                  <a:lnTo>
                    <a:pt x="58" y="41"/>
                  </a:lnTo>
                  <a:lnTo>
                    <a:pt x="53" y="41"/>
                  </a:lnTo>
                  <a:lnTo>
                    <a:pt x="53" y="41"/>
                  </a:lnTo>
                  <a:lnTo>
                    <a:pt x="49" y="41"/>
                  </a:lnTo>
                  <a:lnTo>
                    <a:pt x="49" y="41"/>
                  </a:lnTo>
                  <a:lnTo>
                    <a:pt x="48" y="41"/>
                  </a:lnTo>
                  <a:lnTo>
                    <a:pt x="48" y="41"/>
                  </a:lnTo>
                  <a:lnTo>
                    <a:pt x="46" y="41"/>
                  </a:lnTo>
                  <a:lnTo>
                    <a:pt x="46" y="41"/>
                  </a:lnTo>
                  <a:lnTo>
                    <a:pt x="44" y="37"/>
                  </a:lnTo>
                  <a:lnTo>
                    <a:pt x="44" y="37"/>
                  </a:lnTo>
                  <a:lnTo>
                    <a:pt x="44" y="37"/>
                  </a:lnTo>
                  <a:lnTo>
                    <a:pt x="44" y="37"/>
                  </a:lnTo>
                  <a:lnTo>
                    <a:pt x="43" y="36"/>
                  </a:lnTo>
                  <a:lnTo>
                    <a:pt x="43" y="36"/>
                  </a:lnTo>
                  <a:lnTo>
                    <a:pt x="41" y="36"/>
                  </a:lnTo>
                  <a:lnTo>
                    <a:pt x="41" y="36"/>
                  </a:lnTo>
                  <a:lnTo>
                    <a:pt x="37" y="37"/>
                  </a:lnTo>
                  <a:lnTo>
                    <a:pt x="37" y="37"/>
                  </a:lnTo>
                  <a:lnTo>
                    <a:pt x="34" y="39"/>
                  </a:lnTo>
                  <a:lnTo>
                    <a:pt x="34" y="39"/>
                  </a:lnTo>
                  <a:lnTo>
                    <a:pt x="29" y="39"/>
                  </a:lnTo>
                  <a:lnTo>
                    <a:pt x="27" y="39"/>
                  </a:lnTo>
                  <a:lnTo>
                    <a:pt x="27" y="39"/>
                  </a:lnTo>
                  <a:lnTo>
                    <a:pt x="24" y="39"/>
                  </a:lnTo>
                  <a:lnTo>
                    <a:pt x="24" y="39"/>
                  </a:lnTo>
                  <a:lnTo>
                    <a:pt x="22" y="41"/>
                  </a:lnTo>
                  <a:lnTo>
                    <a:pt x="22" y="41"/>
                  </a:lnTo>
                  <a:lnTo>
                    <a:pt x="19" y="39"/>
                  </a:lnTo>
                  <a:lnTo>
                    <a:pt x="19" y="39"/>
                  </a:lnTo>
                  <a:lnTo>
                    <a:pt x="15" y="37"/>
                  </a:lnTo>
                  <a:lnTo>
                    <a:pt x="12" y="34"/>
                  </a:lnTo>
                  <a:lnTo>
                    <a:pt x="12" y="34"/>
                  </a:lnTo>
                  <a:lnTo>
                    <a:pt x="12" y="30"/>
                  </a:lnTo>
                  <a:lnTo>
                    <a:pt x="12" y="29"/>
                  </a:lnTo>
                  <a:lnTo>
                    <a:pt x="12" y="27"/>
                  </a:lnTo>
                  <a:lnTo>
                    <a:pt x="14" y="27"/>
                  </a:lnTo>
                  <a:lnTo>
                    <a:pt x="14" y="27"/>
                  </a:lnTo>
                  <a:lnTo>
                    <a:pt x="15" y="27"/>
                  </a:lnTo>
                  <a:lnTo>
                    <a:pt x="15" y="27"/>
                  </a:lnTo>
                  <a:lnTo>
                    <a:pt x="17" y="27"/>
                  </a:lnTo>
                  <a:lnTo>
                    <a:pt x="17" y="27"/>
                  </a:lnTo>
                  <a:lnTo>
                    <a:pt x="19" y="27"/>
                  </a:lnTo>
                  <a:lnTo>
                    <a:pt x="19" y="27"/>
                  </a:lnTo>
                  <a:lnTo>
                    <a:pt x="22" y="27"/>
                  </a:lnTo>
                  <a:lnTo>
                    <a:pt x="22" y="27"/>
                  </a:lnTo>
                  <a:lnTo>
                    <a:pt x="27" y="29"/>
                  </a:lnTo>
                  <a:lnTo>
                    <a:pt x="27" y="29"/>
                  </a:lnTo>
                  <a:lnTo>
                    <a:pt x="31" y="29"/>
                  </a:lnTo>
                  <a:lnTo>
                    <a:pt x="31" y="29"/>
                  </a:lnTo>
                  <a:lnTo>
                    <a:pt x="32" y="29"/>
                  </a:lnTo>
                  <a:lnTo>
                    <a:pt x="32" y="29"/>
                  </a:lnTo>
                  <a:lnTo>
                    <a:pt x="31" y="29"/>
                  </a:lnTo>
                  <a:lnTo>
                    <a:pt x="31" y="29"/>
                  </a:lnTo>
                  <a:lnTo>
                    <a:pt x="29" y="27"/>
                  </a:lnTo>
                  <a:lnTo>
                    <a:pt x="29" y="27"/>
                  </a:lnTo>
                  <a:lnTo>
                    <a:pt x="29" y="25"/>
                  </a:lnTo>
                  <a:lnTo>
                    <a:pt x="29" y="25"/>
                  </a:lnTo>
                  <a:lnTo>
                    <a:pt x="31" y="24"/>
                  </a:lnTo>
                  <a:lnTo>
                    <a:pt x="31" y="24"/>
                  </a:lnTo>
                  <a:lnTo>
                    <a:pt x="31" y="22"/>
                  </a:lnTo>
                  <a:lnTo>
                    <a:pt x="31" y="22"/>
                  </a:lnTo>
                  <a:lnTo>
                    <a:pt x="31" y="24"/>
                  </a:lnTo>
                  <a:lnTo>
                    <a:pt x="31" y="24"/>
                  </a:lnTo>
                  <a:lnTo>
                    <a:pt x="31" y="24"/>
                  </a:lnTo>
                  <a:lnTo>
                    <a:pt x="31" y="24"/>
                  </a:lnTo>
                  <a:lnTo>
                    <a:pt x="29" y="24"/>
                  </a:lnTo>
                  <a:lnTo>
                    <a:pt x="29" y="24"/>
                  </a:lnTo>
                  <a:lnTo>
                    <a:pt x="26" y="22"/>
                  </a:lnTo>
                  <a:lnTo>
                    <a:pt x="26" y="22"/>
                  </a:lnTo>
                  <a:lnTo>
                    <a:pt x="26" y="22"/>
                  </a:lnTo>
                  <a:lnTo>
                    <a:pt x="26" y="18"/>
                  </a:lnTo>
                  <a:lnTo>
                    <a:pt x="26" y="18"/>
                  </a:lnTo>
                  <a:lnTo>
                    <a:pt x="26" y="18"/>
                  </a:lnTo>
                  <a:lnTo>
                    <a:pt x="26" y="18"/>
                  </a:lnTo>
                  <a:lnTo>
                    <a:pt x="26" y="18"/>
                  </a:lnTo>
                  <a:lnTo>
                    <a:pt x="24" y="18"/>
                  </a:lnTo>
                  <a:lnTo>
                    <a:pt x="24" y="18"/>
                  </a:lnTo>
                  <a:lnTo>
                    <a:pt x="24" y="18"/>
                  </a:lnTo>
                  <a:lnTo>
                    <a:pt x="17" y="18"/>
                  </a:lnTo>
                  <a:lnTo>
                    <a:pt x="17" y="18"/>
                  </a:lnTo>
                  <a:lnTo>
                    <a:pt x="15" y="20"/>
                  </a:lnTo>
                  <a:lnTo>
                    <a:pt x="14" y="20"/>
                  </a:lnTo>
                  <a:lnTo>
                    <a:pt x="14" y="20"/>
                  </a:lnTo>
                  <a:lnTo>
                    <a:pt x="12" y="20"/>
                  </a:lnTo>
                  <a:lnTo>
                    <a:pt x="12" y="20"/>
                  </a:lnTo>
                  <a:lnTo>
                    <a:pt x="10" y="20"/>
                  </a:lnTo>
                  <a:lnTo>
                    <a:pt x="10" y="20"/>
                  </a:lnTo>
                  <a:lnTo>
                    <a:pt x="10" y="17"/>
                  </a:lnTo>
                  <a:lnTo>
                    <a:pt x="12" y="15"/>
                  </a:lnTo>
                  <a:lnTo>
                    <a:pt x="12" y="15"/>
                  </a:lnTo>
                  <a:lnTo>
                    <a:pt x="14" y="15"/>
                  </a:lnTo>
                  <a:lnTo>
                    <a:pt x="14" y="15"/>
                  </a:lnTo>
                  <a:lnTo>
                    <a:pt x="14" y="15"/>
                  </a:lnTo>
                  <a:lnTo>
                    <a:pt x="14" y="15"/>
                  </a:lnTo>
                  <a:lnTo>
                    <a:pt x="12" y="15"/>
                  </a:lnTo>
                  <a:lnTo>
                    <a:pt x="12" y="15"/>
                  </a:lnTo>
                  <a:lnTo>
                    <a:pt x="12" y="15"/>
                  </a:lnTo>
                  <a:lnTo>
                    <a:pt x="8" y="13"/>
                  </a:lnTo>
                  <a:lnTo>
                    <a:pt x="7" y="13"/>
                  </a:lnTo>
                  <a:lnTo>
                    <a:pt x="7" y="13"/>
                  </a:lnTo>
                  <a:lnTo>
                    <a:pt x="3" y="13"/>
                  </a:lnTo>
                  <a:lnTo>
                    <a:pt x="0" y="12"/>
                  </a:lnTo>
                  <a:lnTo>
                    <a:pt x="0" y="12"/>
                  </a:lnTo>
                  <a:lnTo>
                    <a:pt x="0" y="8"/>
                  </a:lnTo>
                  <a:lnTo>
                    <a:pt x="0" y="8"/>
                  </a:lnTo>
                  <a:lnTo>
                    <a:pt x="0" y="8"/>
                  </a:lnTo>
                  <a:lnTo>
                    <a:pt x="0" y="8"/>
                  </a:lnTo>
                  <a:lnTo>
                    <a:pt x="2" y="5"/>
                  </a:lnTo>
                  <a:lnTo>
                    <a:pt x="2" y="5"/>
                  </a:lnTo>
                  <a:lnTo>
                    <a:pt x="3" y="3"/>
                  </a:lnTo>
                  <a:lnTo>
                    <a:pt x="7" y="1"/>
                  </a:lnTo>
                  <a:lnTo>
                    <a:pt x="8" y="1"/>
                  </a:lnTo>
                  <a:lnTo>
                    <a:pt x="8" y="1"/>
                  </a:lnTo>
                  <a:lnTo>
                    <a:pt x="12" y="1"/>
                  </a:lnTo>
                  <a:lnTo>
                    <a:pt x="14" y="1"/>
                  </a:lnTo>
                  <a:lnTo>
                    <a:pt x="14" y="1"/>
                  </a:lnTo>
                  <a:lnTo>
                    <a:pt x="22" y="1"/>
                  </a:lnTo>
                  <a:lnTo>
                    <a:pt x="22" y="1"/>
                  </a:lnTo>
                  <a:lnTo>
                    <a:pt x="29" y="0"/>
                  </a:lnTo>
                  <a:lnTo>
                    <a:pt x="29" y="0"/>
                  </a:lnTo>
                  <a:lnTo>
                    <a:pt x="32" y="1"/>
                  </a:lnTo>
                  <a:lnTo>
                    <a:pt x="32" y="1"/>
                  </a:lnTo>
                  <a:lnTo>
                    <a:pt x="36" y="1"/>
                  </a:lnTo>
                  <a:lnTo>
                    <a:pt x="37" y="3"/>
                  </a:lnTo>
                  <a:lnTo>
                    <a:pt x="37" y="3"/>
                  </a:lnTo>
                  <a:lnTo>
                    <a:pt x="39" y="5"/>
                  </a:lnTo>
                  <a:lnTo>
                    <a:pt x="39" y="5"/>
                  </a:lnTo>
                  <a:lnTo>
                    <a:pt x="39" y="5"/>
                  </a:lnTo>
                  <a:lnTo>
                    <a:pt x="39" y="5"/>
                  </a:lnTo>
                  <a:lnTo>
                    <a:pt x="41" y="5"/>
                  </a:lnTo>
                  <a:lnTo>
                    <a:pt x="41" y="5"/>
                  </a:lnTo>
                  <a:lnTo>
                    <a:pt x="43" y="5"/>
                  </a:lnTo>
                  <a:lnTo>
                    <a:pt x="43" y="5"/>
                  </a:lnTo>
                  <a:lnTo>
                    <a:pt x="43" y="5"/>
                  </a:lnTo>
                  <a:lnTo>
                    <a:pt x="46" y="6"/>
                  </a:lnTo>
                  <a:lnTo>
                    <a:pt x="46" y="6"/>
                  </a:lnTo>
                  <a:lnTo>
                    <a:pt x="46" y="8"/>
                  </a:lnTo>
                  <a:lnTo>
                    <a:pt x="46" y="8"/>
                  </a:lnTo>
                  <a:lnTo>
                    <a:pt x="46" y="12"/>
                  </a:lnTo>
                  <a:lnTo>
                    <a:pt x="46" y="12"/>
                  </a:lnTo>
                  <a:lnTo>
                    <a:pt x="46" y="13"/>
                  </a:lnTo>
                  <a:lnTo>
                    <a:pt x="46" y="13"/>
                  </a:lnTo>
                  <a:lnTo>
                    <a:pt x="46" y="15"/>
                  </a:lnTo>
                  <a:lnTo>
                    <a:pt x="46" y="15"/>
                  </a:lnTo>
                  <a:lnTo>
                    <a:pt x="48" y="17"/>
                  </a:lnTo>
                  <a:lnTo>
                    <a:pt x="48" y="17"/>
                  </a:lnTo>
                  <a:lnTo>
                    <a:pt x="48" y="17"/>
                  </a:lnTo>
                  <a:lnTo>
                    <a:pt x="48" y="17"/>
                  </a:lnTo>
                  <a:lnTo>
                    <a:pt x="48" y="17"/>
                  </a:lnTo>
                  <a:lnTo>
                    <a:pt x="48" y="17"/>
                  </a:lnTo>
                  <a:lnTo>
                    <a:pt x="51" y="15"/>
                  </a:lnTo>
                  <a:lnTo>
                    <a:pt x="51" y="15"/>
                  </a:lnTo>
                  <a:lnTo>
                    <a:pt x="51" y="15"/>
                  </a:lnTo>
                  <a:lnTo>
                    <a:pt x="53" y="13"/>
                  </a:lnTo>
                  <a:lnTo>
                    <a:pt x="55" y="13"/>
                  </a:lnTo>
                  <a:lnTo>
                    <a:pt x="55" y="13"/>
                  </a:lnTo>
                  <a:lnTo>
                    <a:pt x="56" y="12"/>
                  </a:lnTo>
                  <a:lnTo>
                    <a:pt x="60" y="10"/>
                  </a:lnTo>
                  <a:lnTo>
                    <a:pt x="60" y="10"/>
                  </a:lnTo>
                  <a:lnTo>
                    <a:pt x="63" y="12"/>
                  </a:lnTo>
                  <a:lnTo>
                    <a:pt x="63" y="12"/>
                  </a:lnTo>
                  <a:lnTo>
                    <a:pt x="63" y="12"/>
                  </a:lnTo>
                  <a:lnTo>
                    <a:pt x="63" y="12"/>
                  </a:lnTo>
                  <a:lnTo>
                    <a:pt x="68" y="13"/>
                  </a:lnTo>
                  <a:lnTo>
                    <a:pt x="68" y="15"/>
                  </a:lnTo>
                  <a:lnTo>
                    <a:pt x="68" y="15"/>
                  </a:lnTo>
                  <a:lnTo>
                    <a:pt x="70" y="15"/>
                  </a:lnTo>
                  <a:lnTo>
                    <a:pt x="70" y="15"/>
                  </a:lnTo>
                  <a:lnTo>
                    <a:pt x="70" y="15"/>
                  </a:lnTo>
                  <a:lnTo>
                    <a:pt x="70" y="17"/>
                  </a:lnTo>
                  <a:lnTo>
                    <a:pt x="70" y="17"/>
                  </a:lnTo>
                  <a:lnTo>
                    <a:pt x="72" y="18"/>
                  </a:lnTo>
                  <a:lnTo>
                    <a:pt x="72" y="20"/>
                  </a:lnTo>
                  <a:lnTo>
                    <a:pt x="72" y="20"/>
                  </a:lnTo>
                  <a:lnTo>
                    <a:pt x="75" y="20"/>
                  </a:lnTo>
                  <a:lnTo>
                    <a:pt x="75" y="20"/>
                  </a:lnTo>
                  <a:lnTo>
                    <a:pt x="79" y="20"/>
                  </a:lnTo>
                  <a:lnTo>
                    <a:pt x="79" y="18"/>
                  </a:lnTo>
                  <a:lnTo>
                    <a:pt x="79" y="18"/>
                  </a:lnTo>
                  <a:lnTo>
                    <a:pt x="82" y="18"/>
                  </a:lnTo>
                  <a:lnTo>
                    <a:pt x="82" y="18"/>
                  </a:lnTo>
                  <a:lnTo>
                    <a:pt x="84" y="18"/>
                  </a:lnTo>
                  <a:lnTo>
                    <a:pt x="84" y="18"/>
                  </a:lnTo>
                  <a:lnTo>
                    <a:pt x="84" y="18"/>
                  </a:lnTo>
                  <a:lnTo>
                    <a:pt x="85" y="18"/>
                  </a:lnTo>
                  <a:lnTo>
                    <a:pt x="85" y="20"/>
                  </a:lnTo>
                  <a:lnTo>
                    <a:pt x="85" y="20"/>
                  </a:lnTo>
                  <a:lnTo>
                    <a:pt x="89" y="24"/>
                  </a:lnTo>
                  <a:lnTo>
                    <a:pt x="89" y="24"/>
                  </a:lnTo>
                  <a:lnTo>
                    <a:pt x="91" y="25"/>
                  </a:lnTo>
                  <a:lnTo>
                    <a:pt x="91" y="25"/>
                  </a:lnTo>
                  <a:lnTo>
                    <a:pt x="94" y="27"/>
                  </a:lnTo>
                  <a:lnTo>
                    <a:pt x="94" y="27"/>
                  </a:lnTo>
                  <a:lnTo>
                    <a:pt x="94" y="29"/>
                  </a:lnTo>
                  <a:lnTo>
                    <a:pt x="94" y="32"/>
                  </a:lnTo>
                  <a:lnTo>
                    <a:pt x="94" y="32"/>
                  </a:lnTo>
                  <a:lnTo>
                    <a:pt x="94" y="32"/>
                  </a:lnTo>
                  <a:lnTo>
                    <a:pt x="92" y="36"/>
                  </a:lnTo>
                  <a:lnTo>
                    <a:pt x="94" y="37"/>
                  </a:lnTo>
                  <a:lnTo>
                    <a:pt x="94" y="37"/>
                  </a:lnTo>
                  <a:lnTo>
                    <a:pt x="97" y="39"/>
                  </a:lnTo>
                  <a:lnTo>
                    <a:pt x="97" y="39"/>
                  </a:lnTo>
                  <a:lnTo>
                    <a:pt x="101" y="42"/>
                  </a:lnTo>
                  <a:lnTo>
                    <a:pt x="101" y="42"/>
                  </a:lnTo>
                  <a:lnTo>
                    <a:pt x="103" y="46"/>
                  </a:lnTo>
                  <a:lnTo>
                    <a:pt x="103" y="49"/>
                  </a:lnTo>
                  <a:lnTo>
                    <a:pt x="103" y="49"/>
                  </a:lnTo>
                  <a:lnTo>
                    <a:pt x="103" y="53"/>
                  </a:lnTo>
                  <a:lnTo>
                    <a:pt x="101" y="53"/>
                  </a:lnTo>
                  <a:lnTo>
                    <a:pt x="96" y="55"/>
                  </a:lnTo>
                  <a:lnTo>
                    <a:pt x="96" y="55"/>
                  </a:lnTo>
                  <a:lnTo>
                    <a:pt x="94" y="55"/>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98" name="Freeform 683"/>
            <p:cNvSpPr>
              <a:spLocks/>
            </p:cNvSpPr>
            <p:nvPr/>
          </p:nvSpPr>
          <p:spPr bwMode="auto">
            <a:xfrm>
              <a:off x="2235200" y="1681499"/>
              <a:ext cx="39688" cy="14287"/>
            </a:xfrm>
            <a:custGeom>
              <a:avLst/>
              <a:gdLst>
                <a:gd name="T0" fmla="*/ 15 w 25"/>
                <a:gd name="T1" fmla="*/ 9 h 9"/>
                <a:gd name="T2" fmla="*/ 15 w 25"/>
                <a:gd name="T3" fmla="*/ 9 h 9"/>
                <a:gd name="T4" fmla="*/ 7 w 25"/>
                <a:gd name="T5" fmla="*/ 7 h 9"/>
                <a:gd name="T6" fmla="*/ 7 w 25"/>
                <a:gd name="T7" fmla="*/ 7 h 9"/>
                <a:gd name="T8" fmla="*/ 1 w 25"/>
                <a:gd name="T9" fmla="*/ 6 h 9"/>
                <a:gd name="T10" fmla="*/ 0 w 25"/>
                <a:gd name="T11" fmla="*/ 4 h 9"/>
                <a:gd name="T12" fmla="*/ 0 w 25"/>
                <a:gd name="T13" fmla="*/ 4 h 9"/>
                <a:gd name="T14" fmla="*/ 1 w 25"/>
                <a:gd name="T15" fmla="*/ 2 h 9"/>
                <a:gd name="T16" fmla="*/ 1 w 25"/>
                <a:gd name="T17" fmla="*/ 2 h 9"/>
                <a:gd name="T18" fmla="*/ 7 w 25"/>
                <a:gd name="T19" fmla="*/ 0 h 9"/>
                <a:gd name="T20" fmla="*/ 19 w 25"/>
                <a:gd name="T21" fmla="*/ 0 h 9"/>
                <a:gd name="T22" fmla="*/ 19 w 25"/>
                <a:gd name="T23" fmla="*/ 0 h 9"/>
                <a:gd name="T24" fmla="*/ 20 w 25"/>
                <a:gd name="T25" fmla="*/ 0 h 9"/>
                <a:gd name="T26" fmla="*/ 22 w 25"/>
                <a:gd name="T27" fmla="*/ 2 h 9"/>
                <a:gd name="T28" fmla="*/ 22 w 25"/>
                <a:gd name="T29" fmla="*/ 2 h 9"/>
                <a:gd name="T30" fmla="*/ 24 w 25"/>
                <a:gd name="T31" fmla="*/ 4 h 9"/>
                <a:gd name="T32" fmla="*/ 25 w 25"/>
                <a:gd name="T33" fmla="*/ 6 h 9"/>
                <a:gd name="T34" fmla="*/ 25 w 25"/>
                <a:gd name="T35" fmla="*/ 6 h 9"/>
                <a:gd name="T36" fmla="*/ 24 w 25"/>
                <a:gd name="T37" fmla="*/ 7 h 9"/>
                <a:gd name="T38" fmla="*/ 22 w 25"/>
                <a:gd name="T39" fmla="*/ 7 h 9"/>
                <a:gd name="T40" fmla="*/ 22 w 25"/>
                <a:gd name="T41" fmla="*/ 7 h 9"/>
                <a:gd name="T42" fmla="*/ 15 w 25"/>
                <a:gd name="T43" fmla="*/ 9 h 9"/>
                <a:gd name="T44" fmla="*/ 15 w 25"/>
                <a:gd name="T4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9">
                  <a:moveTo>
                    <a:pt x="15" y="9"/>
                  </a:moveTo>
                  <a:lnTo>
                    <a:pt x="15" y="9"/>
                  </a:lnTo>
                  <a:lnTo>
                    <a:pt x="7" y="7"/>
                  </a:lnTo>
                  <a:lnTo>
                    <a:pt x="7" y="7"/>
                  </a:lnTo>
                  <a:lnTo>
                    <a:pt x="1" y="6"/>
                  </a:lnTo>
                  <a:lnTo>
                    <a:pt x="0" y="4"/>
                  </a:lnTo>
                  <a:lnTo>
                    <a:pt x="0" y="4"/>
                  </a:lnTo>
                  <a:lnTo>
                    <a:pt x="1" y="2"/>
                  </a:lnTo>
                  <a:lnTo>
                    <a:pt x="1" y="2"/>
                  </a:lnTo>
                  <a:lnTo>
                    <a:pt x="7" y="0"/>
                  </a:lnTo>
                  <a:lnTo>
                    <a:pt x="19" y="0"/>
                  </a:lnTo>
                  <a:lnTo>
                    <a:pt x="19" y="0"/>
                  </a:lnTo>
                  <a:lnTo>
                    <a:pt x="20" y="0"/>
                  </a:lnTo>
                  <a:lnTo>
                    <a:pt x="22" y="2"/>
                  </a:lnTo>
                  <a:lnTo>
                    <a:pt x="22" y="2"/>
                  </a:lnTo>
                  <a:lnTo>
                    <a:pt x="24" y="4"/>
                  </a:lnTo>
                  <a:lnTo>
                    <a:pt x="25" y="6"/>
                  </a:lnTo>
                  <a:lnTo>
                    <a:pt x="25" y="6"/>
                  </a:lnTo>
                  <a:lnTo>
                    <a:pt x="24" y="7"/>
                  </a:lnTo>
                  <a:lnTo>
                    <a:pt x="22" y="7"/>
                  </a:lnTo>
                  <a:lnTo>
                    <a:pt x="22" y="7"/>
                  </a:lnTo>
                  <a:lnTo>
                    <a:pt x="15" y="9"/>
                  </a:lnTo>
                  <a:lnTo>
                    <a:pt x="15"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299" name="Freeform 684"/>
            <p:cNvSpPr>
              <a:spLocks/>
            </p:cNvSpPr>
            <p:nvPr/>
          </p:nvSpPr>
          <p:spPr bwMode="auto">
            <a:xfrm>
              <a:off x="2262189" y="1738649"/>
              <a:ext cx="30163" cy="14287"/>
            </a:xfrm>
            <a:custGeom>
              <a:avLst/>
              <a:gdLst>
                <a:gd name="T0" fmla="*/ 2 w 19"/>
                <a:gd name="T1" fmla="*/ 9 h 9"/>
                <a:gd name="T2" fmla="*/ 2 w 19"/>
                <a:gd name="T3" fmla="*/ 9 h 9"/>
                <a:gd name="T4" fmla="*/ 0 w 19"/>
                <a:gd name="T5" fmla="*/ 7 h 9"/>
                <a:gd name="T6" fmla="*/ 0 w 19"/>
                <a:gd name="T7" fmla="*/ 7 h 9"/>
                <a:gd name="T8" fmla="*/ 0 w 19"/>
                <a:gd name="T9" fmla="*/ 7 h 9"/>
                <a:gd name="T10" fmla="*/ 0 w 19"/>
                <a:gd name="T11" fmla="*/ 6 h 9"/>
                <a:gd name="T12" fmla="*/ 2 w 19"/>
                <a:gd name="T13" fmla="*/ 4 h 9"/>
                <a:gd name="T14" fmla="*/ 2 w 19"/>
                <a:gd name="T15" fmla="*/ 4 h 9"/>
                <a:gd name="T16" fmla="*/ 5 w 19"/>
                <a:gd name="T17" fmla="*/ 2 h 9"/>
                <a:gd name="T18" fmla="*/ 5 w 19"/>
                <a:gd name="T19" fmla="*/ 2 h 9"/>
                <a:gd name="T20" fmla="*/ 10 w 19"/>
                <a:gd name="T21" fmla="*/ 0 h 9"/>
                <a:gd name="T22" fmla="*/ 10 w 19"/>
                <a:gd name="T23" fmla="*/ 0 h 9"/>
                <a:gd name="T24" fmla="*/ 12 w 19"/>
                <a:gd name="T25" fmla="*/ 0 h 9"/>
                <a:gd name="T26" fmla="*/ 12 w 19"/>
                <a:gd name="T27" fmla="*/ 0 h 9"/>
                <a:gd name="T28" fmla="*/ 14 w 19"/>
                <a:gd name="T29" fmla="*/ 0 h 9"/>
                <a:gd name="T30" fmla="*/ 15 w 19"/>
                <a:gd name="T31" fmla="*/ 0 h 9"/>
                <a:gd name="T32" fmla="*/ 15 w 19"/>
                <a:gd name="T33" fmla="*/ 0 h 9"/>
                <a:gd name="T34" fmla="*/ 17 w 19"/>
                <a:gd name="T35" fmla="*/ 0 h 9"/>
                <a:gd name="T36" fmla="*/ 17 w 19"/>
                <a:gd name="T37" fmla="*/ 0 h 9"/>
                <a:gd name="T38" fmla="*/ 17 w 19"/>
                <a:gd name="T39" fmla="*/ 0 h 9"/>
                <a:gd name="T40" fmla="*/ 19 w 19"/>
                <a:gd name="T41" fmla="*/ 2 h 9"/>
                <a:gd name="T42" fmla="*/ 19 w 19"/>
                <a:gd name="T43" fmla="*/ 0 h 9"/>
                <a:gd name="T44" fmla="*/ 19 w 19"/>
                <a:gd name="T45" fmla="*/ 4 h 9"/>
                <a:gd name="T46" fmla="*/ 19 w 19"/>
                <a:gd name="T47" fmla="*/ 4 h 9"/>
                <a:gd name="T48" fmla="*/ 14 w 19"/>
                <a:gd name="T49" fmla="*/ 6 h 9"/>
                <a:gd name="T50" fmla="*/ 14 w 19"/>
                <a:gd name="T51" fmla="*/ 6 h 9"/>
                <a:gd name="T52" fmla="*/ 12 w 19"/>
                <a:gd name="T53" fmla="*/ 6 h 9"/>
                <a:gd name="T54" fmla="*/ 12 w 19"/>
                <a:gd name="T55" fmla="*/ 6 h 9"/>
                <a:gd name="T56" fmla="*/ 12 w 19"/>
                <a:gd name="T57" fmla="*/ 6 h 9"/>
                <a:gd name="T58" fmla="*/ 12 w 19"/>
                <a:gd name="T59" fmla="*/ 7 h 9"/>
                <a:gd name="T60" fmla="*/ 12 w 19"/>
                <a:gd name="T61" fmla="*/ 7 h 9"/>
                <a:gd name="T62" fmla="*/ 10 w 19"/>
                <a:gd name="T63" fmla="*/ 7 h 9"/>
                <a:gd name="T64" fmla="*/ 10 w 19"/>
                <a:gd name="T65" fmla="*/ 7 h 9"/>
                <a:gd name="T66" fmla="*/ 5 w 19"/>
                <a:gd name="T67" fmla="*/ 9 h 9"/>
                <a:gd name="T68" fmla="*/ 2 w 19"/>
                <a:gd name="T6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 h="9">
                  <a:moveTo>
                    <a:pt x="2" y="9"/>
                  </a:moveTo>
                  <a:lnTo>
                    <a:pt x="2" y="9"/>
                  </a:lnTo>
                  <a:lnTo>
                    <a:pt x="0" y="7"/>
                  </a:lnTo>
                  <a:lnTo>
                    <a:pt x="0" y="7"/>
                  </a:lnTo>
                  <a:lnTo>
                    <a:pt x="0" y="7"/>
                  </a:lnTo>
                  <a:lnTo>
                    <a:pt x="0" y="6"/>
                  </a:lnTo>
                  <a:lnTo>
                    <a:pt x="2" y="4"/>
                  </a:lnTo>
                  <a:lnTo>
                    <a:pt x="2" y="4"/>
                  </a:lnTo>
                  <a:lnTo>
                    <a:pt x="5" y="2"/>
                  </a:lnTo>
                  <a:lnTo>
                    <a:pt x="5" y="2"/>
                  </a:lnTo>
                  <a:lnTo>
                    <a:pt x="10" y="0"/>
                  </a:lnTo>
                  <a:lnTo>
                    <a:pt x="10" y="0"/>
                  </a:lnTo>
                  <a:lnTo>
                    <a:pt x="12" y="0"/>
                  </a:lnTo>
                  <a:lnTo>
                    <a:pt x="12" y="0"/>
                  </a:lnTo>
                  <a:lnTo>
                    <a:pt x="14" y="0"/>
                  </a:lnTo>
                  <a:lnTo>
                    <a:pt x="15" y="0"/>
                  </a:lnTo>
                  <a:lnTo>
                    <a:pt x="15" y="0"/>
                  </a:lnTo>
                  <a:lnTo>
                    <a:pt x="17" y="0"/>
                  </a:lnTo>
                  <a:lnTo>
                    <a:pt x="17" y="0"/>
                  </a:lnTo>
                  <a:lnTo>
                    <a:pt x="17" y="0"/>
                  </a:lnTo>
                  <a:lnTo>
                    <a:pt x="19" y="2"/>
                  </a:lnTo>
                  <a:lnTo>
                    <a:pt x="19" y="0"/>
                  </a:lnTo>
                  <a:lnTo>
                    <a:pt x="19" y="4"/>
                  </a:lnTo>
                  <a:lnTo>
                    <a:pt x="19" y="4"/>
                  </a:lnTo>
                  <a:lnTo>
                    <a:pt x="14" y="6"/>
                  </a:lnTo>
                  <a:lnTo>
                    <a:pt x="14" y="6"/>
                  </a:lnTo>
                  <a:lnTo>
                    <a:pt x="12" y="6"/>
                  </a:lnTo>
                  <a:lnTo>
                    <a:pt x="12" y="6"/>
                  </a:lnTo>
                  <a:lnTo>
                    <a:pt x="12" y="6"/>
                  </a:lnTo>
                  <a:lnTo>
                    <a:pt x="12" y="7"/>
                  </a:lnTo>
                  <a:lnTo>
                    <a:pt x="12" y="7"/>
                  </a:lnTo>
                  <a:lnTo>
                    <a:pt x="10" y="7"/>
                  </a:lnTo>
                  <a:lnTo>
                    <a:pt x="10" y="7"/>
                  </a:lnTo>
                  <a:lnTo>
                    <a:pt x="5" y="9"/>
                  </a:lnTo>
                  <a:lnTo>
                    <a:pt x="2" y="9"/>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00" name="Freeform 685"/>
            <p:cNvSpPr>
              <a:spLocks/>
            </p:cNvSpPr>
            <p:nvPr/>
          </p:nvSpPr>
          <p:spPr bwMode="auto">
            <a:xfrm>
              <a:off x="2262189" y="1738649"/>
              <a:ext cx="30163" cy="14287"/>
            </a:xfrm>
            <a:custGeom>
              <a:avLst/>
              <a:gdLst>
                <a:gd name="T0" fmla="*/ 2 w 19"/>
                <a:gd name="T1" fmla="*/ 9 h 9"/>
                <a:gd name="T2" fmla="*/ 2 w 19"/>
                <a:gd name="T3" fmla="*/ 9 h 9"/>
                <a:gd name="T4" fmla="*/ 0 w 19"/>
                <a:gd name="T5" fmla="*/ 7 h 9"/>
                <a:gd name="T6" fmla="*/ 0 w 19"/>
                <a:gd name="T7" fmla="*/ 7 h 9"/>
                <a:gd name="T8" fmla="*/ 0 w 19"/>
                <a:gd name="T9" fmla="*/ 7 h 9"/>
                <a:gd name="T10" fmla="*/ 0 w 19"/>
                <a:gd name="T11" fmla="*/ 6 h 9"/>
                <a:gd name="T12" fmla="*/ 2 w 19"/>
                <a:gd name="T13" fmla="*/ 4 h 9"/>
                <a:gd name="T14" fmla="*/ 2 w 19"/>
                <a:gd name="T15" fmla="*/ 4 h 9"/>
                <a:gd name="T16" fmla="*/ 5 w 19"/>
                <a:gd name="T17" fmla="*/ 2 h 9"/>
                <a:gd name="T18" fmla="*/ 5 w 19"/>
                <a:gd name="T19" fmla="*/ 2 h 9"/>
                <a:gd name="T20" fmla="*/ 10 w 19"/>
                <a:gd name="T21" fmla="*/ 0 h 9"/>
                <a:gd name="T22" fmla="*/ 10 w 19"/>
                <a:gd name="T23" fmla="*/ 0 h 9"/>
                <a:gd name="T24" fmla="*/ 12 w 19"/>
                <a:gd name="T25" fmla="*/ 0 h 9"/>
                <a:gd name="T26" fmla="*/ 12 w 19"/>
                <a:gd name="T27" fmla="*/ 0 h 9"/>
                <a:gd name="T28" fmla="*/ 14 w 19"/>
                <a:gd name="T29" fmla="*/ 0 h 9"/>
                <a:gd name="T30" fmla="*/ 15 w 19"/>
                <a:gd name="T31" fmla="*/ 0 h 9"/>
                <a:gd name="T32" fmla="*/ 15 w 19"/>
                <a:gd name="T33" fmla="*/ 0 h 9"/>
                <a:gd name="T34" fmla="*/ 17 w 19"/>
                <a:gd name="T35" fmla="*/ 0 h 9"/>
                <a:gd name="T36" fmla="*/ 17 w 19"/>
                <a:gd name="T37" fmla="*/ 0 h 9"/>
                <a:gd name="T38" fmla="*/ 17 w 19"/>
                <a:gd name="T39" fmla="*/ 0 h 9"/>
                <a:gd name="T40" fmla="*/ 19 w 19"/>
                <a:gd name="T41" fmla="*/ 2 h 9"/>
                <a:gd name="T42" fmla="*/ 19 w 19"/>
                <a:gd name="T43" fmla="*/ 0 h 9"/>
                <a:gd name="T44" fmla="*/ 19 w 19"/>
                <a:gd name="T45" fmla="*/ 4 h 9"/>
                <a:gd name="T46" fmla="*/ 19 w 19"/>
                <a:gd name="T47" fmla="*/ 4 h 9"/>
                <a:gd name="T48" fmla="*/ 14 w 19"/>
                <a:gd name="T49" fmla="*/ 6 h 9"/>
                <a:gd name="T50" fmla="*/ 14 w 19"/>
                <a:gd name="T51" fmla="*/ 6 h 9"/>
                <a:gd name="T52" fmla="*/ 12 w 19"/>
                <a:gd name="T53" fmla="*/ 6 h 9"/>
                <a:gd name="T54" fmla="*/ 12 w 19"/>
                <a:gd name="T55" fmla="*/ 6 h 9"/>
                <a:gd name="T56" fmla="*/ 12 w 19"/>
                <a:gd name="T57" fmla="*/ 6 h 9"/>
                <a:gd name="T58" fmla="*/ 12 w 19"/>
                <a:gd name="T59" fmla="*/ 7 h 9"/>
                <a:gd name="T60" fmla="*/ 12 w 19"/>
                <a:gd name="T61" fmla="*/ 7 h 9"/>
                <a:gd name="T62" fmla="*/ 10 w 19"/>
                <a:gd name="T63" fmla="*/ 7 h 9"/>
                <a:gd name="T64" fmla="*/ 10 w 19"/>
                <a:gd name="T65" fmla="*/ 7 h 9"/>
                <a:gd name="T66" fmla="*/ 5 w 19"/>
                <a:gd name="T67" fmla="*/ 9 h 9"/>
                <a:gd name="T68" fmla="*/ 2 w 19"/>
                <a:gd name="T6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 h="9">
                  <a:moveTo>
                    <a:pt x="2" y="9"/>
                  </a:moveTo>
                  <a:lnTo>
                    <a:pt x="2" y="9"/>
                  </a:lnTo>
                  <a:lnTo>
                    <a:pt x="0" y="7"/>
                  </a:lnTo>
                  <a:lnTo>
                    <a:pt x="0" y="7"/>
                  </a:lnTo>
                  <a:lnTo>
                    <a:pt x="0" y="7"/>
                  </a:lnTo>
                  <a:lnTo>
                    <a:pt x="0" y="6"/>
                  </a:lnTo>
                  <a:lnTo>
                    <a:pt x="2" y="4"/>
                  </a:lnTo>
                  <a:lnTo>
                    <a:pt x="2" y="4"/>
                  </a:lnTo>
                  <a:lnTo>
                    <a:pt x="5" y="2"/>
                  </a:lnTo>
                  <a:lnTo>
                    <a:pt x="5" y="2"/>
                  </a:lnTo>
                  <a:lnTo>
                    <a:pt x="10" y="0"/>
                  </a:lnTo>
                  <a:lnTo>
                    <a:pt x="10" y="0"/>
                  </a:lnTo>
                  <a:lnTo>
                    <a:pt x="12" y="0"/>
                  </a:lnTo>
                  <a:lnTo>
                    <a:pt x="12" y="0"/>
                  </a:lnTo>
                  <a:lnTo>
                    <a:pt x="14" y="0"/>
                  </a:lnTo>
                  <a:lnTo>
                    <a:pt x="15" y="0"/>
                  </a:lnTo>
                  <a:lnTo>
                    <a:pt x="15" y="0"/>
                  </a:lnTo>
                  <a:lnTo>
                    <a:pt x="17" y="0"/>
                  </a:lnTo>
                  <a:lnTo>
                    <a:pt x="17" y="0"/>
                  </a:lnTo>
                  <a:lnTo>
                    <a:pt x="17" y="0"/>
                  </a:lnTo>
                  <a:lnTo>
                    <a:pt x="19" y="2"/>
                  </a:lnTo>
                  <a:lnTo>
                    <a:pt x="19" y="0"/>
                  </a:lnTo>
                  <a:lnTo>
                    <a:pt x="19" y="4"/>
                  </a:lnTo>
                  <a:lnTo>
                    <a:pt x="19" y="4"/>
                  </a:lnTo>
                  <a:lnTo>
                    <a:pt x="14" y="6"/>
                  </a:lnTo>
                  <a:lnTo>
                    <a:pt x="14" y="6"/>
                  </a:lnTo>
                  <a:lnTo>
                    <a:pt x="12" y="6"/>
                  </a:lnTo>
                  <a:lnTo>
                    <a:pt x="12" y="6"/>
                  </a:lnTo>
                  <a:lnTo>
                    <a:pt x="12" y="6"/>
                  </a:lnTo>
                  <a:lnTo>
                    <a:pt x="12" y="7"/>
                  </a:lnTo>
                  <a:lnTo>
                    <a:pt x="12" y="7"/>
                  </a:lnTo>
                  <a:lnTo>
                    <a:pt x="10" y="7"/>
                  </a:lnTo>
                  <a:lnTo>
                    <a:pt x="10" y="7"/>
                  </a:lnTo>
                  <a:lnTo>
                    <a:pt x="5" y="9"/>
                  </a:lnTo>
                  <a:lnTo>
                    <a:pt x="2" y="9"/>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01" name="Freeform 686"/>
            <p:cNvSpPr>
              <a:spLocks/>
            </p:cNvSpPr>
            <p:nvPr/>
          </p:nvSpPr>
          <p:spPr bwMode="auto">
            <a:xfrm>
              <a:off x="2335214" y="1632286"/>
              <a:ext cx="80963" cy="58737"/>
            </a:xfrm>
            <a:custGeom>
              <a:avLst/>
              <a:gdLst>
                <a:gd name="T0" fmla="*/ 24 w 51"/>
                <a:gd name="T1" fmla="*/ 37 h 37"/>
                <a:gd name="T2" fmla="*/ 22 w 51"/>
                <a:gd name="T3" fmla="*/ 37 h 37"/>
                <a:gd name="T4" fmla="*/ 19 w 51"/>
                <a:gd name="T5" fmla="*/ 33 h 37"/>
                <a:gd name="T6" fmla="*/ 19 w 51"/>
                <a:gd name="T7" fmla="*/ 31 h 37"/>
                <a:gd name="T8" fmla="*/ 17 w 51"/>
                <a:gd name="T9" fmla="*/ 30 h 37"/>
                <a:gd name="T10" fmla="*/ 15 w 51"/>
                <a:gd name="T11" fmla="*/ 30 h 37"/>
                <a:gd name="T12" fmla="*/ 14 w 51"/>
                <a:gd name="T13" fmla="*/ 28 h 37"/>
                <a:gd name="T14" fmla="*/ 12 w 51"/>
                <a:gd name="T15" fmla="*/ 26 h 37"/>
                <a:gd name="T16" fmla="*/ 12 w 51"/>
                <a:gd name="T17" fmla="*/ 24 h 37"/>
                <a:gd name="T18" fmla="*/ 15 w 51"/>
                <a:gd name="T19" fmla="*/ 24 h 37"/>
                <a:gd name="T20" fmla="*/ 17 w 51"/>
                <a:gd name="T21" fmla="*/ 24 h 37"/>
                <a:gd name="T22" fmla="*/ 19 w 51"/>
                <a:gd name="T23" fmla="*/ 24 h 37"/>
                <a:gd name="T24" fmla="*/ 21 w 51"/>
                <a:gd name="T25" fmla="*/ 24 h 37"/>
                <a:gd name="T26" fmla="*/ 21 w 51"/>
                <a:gd name="T27" fmla="*/ 24 h 37"/>
                <a:gd name="T28" fmla="*/ 15 w 51"/>
                <a:gd name="T29" fmla="*/ 23 h 37"/>
                <a:gd name="T30" fmla="*/ 12 w 51"/>
                <a:gd name="T31" fmla="*/ 21 h 37"/>
                <a:gd name="T32" fmla="*/ 10 w 51"/>
                <a:gd name="T33" fmla="*/ 21 h 37"/>
                <a:gd name="T34" fmla="*/ 7 w 51"/>
                <a:gd name="T35" fmla="*/ 19 h 37"/>
                <a:gd name="T36" fmla="*/ 3 w 51"/>
                <a:gd name="T37" fmla="*/ 16 h 37"/>
                <a:gd name="T38" fmla="*/ 2 w 51"/>
                <a:gd name="T39" fmla="*/ 14 h 37"/>
                <a:gd name="T40" fmla="*/ 2 w 51"/>
                <a:gd name="T41" fmla="*/ 11 h 37"/>
                <a:gd name="T42" fmla="*/ 3 w 51"/>
                <a:gd name="T43" fmla="*/ 9 h 37"/>
                <a:gd name="T44" fmla="*/ 3 w 51"/>
                <a:gd name="T45" fmla="*/ 9 h 37"/>
                <a:gd name="T46" fmla="*/ 3 w 51"/>
                <a:gd name="T47" fmla="*/ 7 h 37"/>
                <a:gd name="T48" fmla="*/ 0 w 51"/>
                <a:gd name="T49" fmla="*/ 4 h 37"/>
                <a:gd name="T50" fmla="*/ 2 w 51"/>
                <a:gd name="T51" fmla="*/ 2 h 37"/>
                <a:gd name="T52" fmla="*/ 3 w 51"/>
                <a:gd name="T53" fmla="*/ 0 h 37"/>
                <a:gd name="T54" fmla="*/ 9 w 51"/>
                <a:gd name="T55" fmla="*/ 0 h 37"/>
                <a:gd name="T56" fmla="*/ 12 w 51"/>
                <a:gd name="T57" fmla="*/ 0 h 37"/>
                <a:gd name="T58" fmla="*/ 22 w 51"/>
                <a:gd name="T59" fmla="*/ 4 h 37"/>
                <a:gd name="T60" fmla="*/ 24 w 51"/>
                <a:gd name="T61" fmla="*/ 6 h 37"/>
                <a:gd name="T62" fmla="*/ 24 w 51"/>
                <a:gd name="T63" fmla="*/ 6 h 37"/>
                <a:gd name="T64" fmla="*/ 27 w 51"/>
                <a:gd name="T65" fmla="*/ 7 h 37"/>
                <a:gd name="T66" fmla="*/ 29 w 51"/>
                <a:gd name="T67" fmla="*/ 7 h 37"/>
                <a:gd name="T68" fmla="*/ 33 w 51"/>
                <a:gd name="T69" fmla="*/ 7 h 37"/>
                <a:gd name="T70" fmla="*/ 34 w 51"/>
                <a:gd name="T71" fmla="*/ 11 h 37"/>
                <a:gd name="T72" fmla="*/ 38 w 51"/>
                <a:gd name="T73" fmla="*/ 12 h 37"/>
                <a:gd name="T74" fmla="*/ 41 w 51"/>
                <a:gd name="T75" fmla="*/ 12 h 37"/>
                <a:gd name="T76" fmla="*/ 43 w 51"/>
                <a:gd name="T77" fmla="*/ 11 h 37"/>
                <a:gd name="T78" fmla="*/ 46 w 51"/>
                <a:gd name="T79" fmla="*/ 12 h 37"/>
                <a:gd name="T80" fmla="*/ 50 w 51"/>
                <a:gd name="T81" fmla="*/ 14 h 37"/>
                <a:gd name="T82" fmla="*/ 51 w 51"/>
                <a:gd name="T83" fmla="*/ 18 h 37"/>
                <a:gd name="T84" fmla="*/ 51 w 51"/>
                <a:gd name="T85" fmla="*/ 19 h 37"/>
                <a:gd name="T86" fmla="*/ 51 w 51"/>
                <a:gd name="T87" fmla="*/ 24 h 37"/>
                <a:gd name="T88" fmla="*/ 51 w 51"/>
                <a:gd name="T89" fmla="*/ 28 h 37"/>
                <a:gd name="T90" fmla="*/ 50 w 51"/>
                <a:gd name="T91" fmla="*/ 30 h 37"/>
                <a:gd name="T92" fmla="*/ 48 w 51"/>
                <a:gd name="T93" fmla="*/ 31 h 37"/>
                <a:gd name="T94" fmla="*/ 45 w 51"/>
                <a:gd name="T95" fmla="*/ 31 h 37"/>
                <a:gd name="T96" fmla="*/ 43 w 51"/>
                <a:gd name="T97" fmla="*/ 31 h 37"/>
                <a:gd name="T98" fmla="*/ 39 w 51"/>
                <a:gd name="T99" fmla="*/ 33 h 37"/>
                <a:gd name="T100" fmla="*/ 34 w 51"/>
                <a:gd name="T101" fmla="*/ 33 h 37"/>
                <a:gd name="T102" fmla="*/ 33 w 51"/>
                <a:gd name="T103" fmla="*/ 33 h 37"/>
                <a:gd name="T104" fmla="*/ 33 w 51"/>
                <a:gd name="T105" fmla="*/ 33 h 37"/>
                <a:gd name="T106" fmla="*/ 31 w 51"/>
                <a:gd name="T107" fmla="*/ 33 h 37"/>
                <a:gd name="T108" fmla="*/ 29 w 51"/>
                <a:gd name="T109" fmla="*/ 33 h 37"/>
                <a:gd name="T110" fmla="*/ 27 w 51"/>
                <a:gd name="T111"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37">
                  <a:moveTo>
                    <a:pt x="24" y="37"/>
                  </a:moveTo>
                  <a:lnTo>
                    <a:pt x="24" y="37"/>
                  </a:lnTo>
                  <a:lnTo>
                    <a:pt x="22" y="37"/>
                  </a:lnTo>
                  <a:lnTo>
                    <a:pt x="22" y="37"/>
                  </a:lnTo>
                  <a:lnTo>
                    <a:pt x="19" y="33"/>
                  </a:lnTo>
                  <a:lnTo>
                    <a:pt x="19" y="33"/>
                  </a:lnTo>
                  <a:lnTo>
                    <a:pt x="19" y="31"/>
                  </a:lnTo>
                  <a:lnTo>
                    <a:pt x="19" y="31"/>
                  </a:lnTo>
                  <a:lnTo>
                    <a:pt x="17" y="30"/>
                  </a:lnTo>
                  <a:lnTo>
                    <a:pt x="17" y="30"/>
                  </a:lnTo>
                  <a:lnTo>
                    <a:pt x="15" y="30"/>
                  </a:lnTo>
                  <a:lnTo>
                    <a:pt x="15" y="30"/>
                  </a:lnTo>
                  <a:lnTo>
                    <a:pt x="15" y="30"/>
                  </a:lnTo>
                  <a:lnTo>
                    <a:pt x="14" y="28"/>
                  </a:lnTo>
                  <a:lnTo>
                    <a:pt x="12" y="26"/>
                  </a:lnTo>
                  <a:lnTo>
                    <a:pt x="12" y="26"/>
                  </a:lnTo>
                  <a:lnTo>
                    <a:pt x="12" y="24"/>
                  </a:lnTo>
                  <a:lnTo>
                    <a:pt x="12" y="24"/>
                  </a:lnTo>
                  <a:lnTo>
                    <a:pt x="15" y="24"/>
                  </a:lnTo>
                  <a:lnTo>
                    <a:pt x="15" y="24"/>
                  </a:lnTo>
                  <a:lnTo>
                    <a:pt x="17" y="24"/>
                  </a:lnTo>
                  <a:lnTo>
                    <a:pt x="17" y="24"/>
                  </a:lnTo>
                  <a:lnTo>
                    <a:pt x="19" y="24"/>
                  </a:lnTo>
                  <a:lnTo>
                    <a:pt x="19" y="24"/>
                  </a:lnTo>
                  <a:lnTo>
                    <a:pt x="21" y="24"/>
                  </a:lnTo>
                  <a:lnTo>
                    <a:pt x="21" y="24"/>
                  </a:lnTo>
                  <a:lnTo>
                    <a:pt x="21" y="24"/>
                  </a:lnTo>
                  <a:lnTo>
                    <a:pt x="21" y="24"/>
                  </a:lnTo>
                  <a:lnTo>
                    <a:pt x="15" y="23"/>
                  </a:lnTo>
                  <a:lnTo>
                    <a:pt x="15" y="23"/>
                  </a:lnTo>
                  <a:lnTo>
                    <a:pt x="12" y="21"/>
                  </a:lnTo>
                  <a:lnTo>
                    <a:pt x="12" y="21"/>
                  </a:lnTo>
                  <a:lnTo>
                    <a:pt x="10" y="21"/>
                  </a:lnTo>
                  <a:lnTo>
                    <a:pt x="10" y="21"/>
                  </a:lnTo>
                  <a:lnTo>
                    <a:pt x="7" y="19"/>
                  </a:lnTo>
                  <a:lnTo>
                    <a:pt x="7" y="19"/>
                  </a:lnTo>
                  <a:lnTo>
                    <a:pt x="7" y="19"/>
                  </a:lnTo>
                  <a:lnTo>
                    <a:pt x="3" y="16"/>
                  </a:lnTo>
                  <a:lnTo>
                    <a:pt x="3" y="16"/>
                  </a:lnTo>
                  <a:lnTo>
                    <a:pt x="2" y="14"/>
                  </a:lnTo>
                  <a:lnTo>
                    <a:pt x="2" y="11"/>
                  </a:lnTo>
                  <a:lnTo>
                    <a:pt x="2" y="11"/>
                  </a:lnTo>
                  <a:lnTo>
                    <a:pt x="3" y="9"/>
                  </a:lnTo>
                  <a:lnTo>
                    <a:pt x="3" y="9"/>
                  </a:lnTo>
                  <a:lnTo>
                    <a:pt x="3" y="9"/>
                  </a:lnTo>
                  <a:lnTo>
                    <a:pt x="3" y="9"/>
                  </a:lnTo>
                  <a:lnTo>
                    <a:pt x="3" y="7"/>
                  </a:lnTo>
                  <a:lnTo>
                    <a:pt x="3" y="7"/>
                  </a:lnTo>
                  <a:lnTo>
                    <a:pt x="2" y="6"/>
                  </a:lnTo>
                  <a:lnTo>
                    <a:pt x="0" y="4"/>
                  </a:lnTo>
                  <a:lnTo>
                    <a:pt x="0" y="4"/>
                  </a:lnTo>
                  <a:lnTo>
                    <a:pt x="2" y="2"/>
                  </a:lnTo>
                  <a:lnTo>
                    <a:pt x="3" y="0"/>
                  </a:lnTo>
                  <a:lnTo>
                    <a:pt x="3" y="0"/>
                  </a:lnTo>
                  <a:lnTo>
                    <a:pt x="9" y="0"/>
                  </a:lnTo>
                  <a:lnTo>
                    <a:pt x="9" y="0"/>
                  </a:lnTo>
                  <a:lnTo>
                    <a:pt x="12" y="0"/>
                  </a:lnTo>
                  <a:lnTo>
                    <a:pt x="12" y="0"/>
                  </a:lnTo>
                  <a:lnTo>
                    <a:pt x="19" y="2"/>
                  </a:lnTo>
                  <a:lnTo>
                    <a:pt x="22" y="4"/>
                  </a:lnTo>
                  <a:lnTo>
                    <a:pt x="22" y="4"/>
                  </a:lnTo>
                  <a:lnTo>
                    <a:pt x="24" y="6"/>
                  </a:lnTo>
                  <a:lnTo>
                    <a:pt x="24" y="6"/>
                  </a:lnTo>
                  <a:lnTo>
                    <a:pt x="24" y="6"/>
                  </a:lnTo>
                  <a:lnTo>
                    <a:pt x="24" y="6"/>
                  </a:lnTo>
                  <a:lnTo>
                    <a:pt x="27" y="7"/>
                  </a:lnTo>
                  <a:lnTo>
                    <a:pt x="29" y="7"/>
                  </a:lnTo>
                  <a:lnTo>
                    <a:pt x="29" y="7"/>
                  </a:lnTo>
                  <a:lnTo>
                    <a:pt x="33" y="7"/>
                  </a:lnTo>
                  <a:lnTo>
                    <a:pt x="33" y="7"/>
                  </a:lnTo>
                  <a:lnTo>
                    <a:pt x="34" y="11"/>
                  </a:lnTo>
                  <a:lnTo>
                    <a:pt x="34" y="11"/>
                  </a:lnTo>
                  <a:lnTo>
                    <a:pt x="36" y="11"/>
                  </a:lnTo>
                  <a:lnTo>
                    <a:pt x="38" y="12"/>
                  </a:lnTo>
                  <a:lnTo>
                    <a:pt x="38" y="12"/>
                  </a:lnTo>
                  <a:lnTo>
                    <a:pt x="41" y="12"/>
                  </a:lnTo>
                  <a:lnTo>
                    <a:pt x="41" y="12"/>
                  </a:lnTo>
                  <a:lnTo>
                    <a:pt x="43" y="11"/>
                  </a:lnTo>
                  <a:lnTo>
                    <a:pt x="43" y="11"/>
                  </a:lnTo>
                  <a:lnTo>
                    <a:pt x="46" y="12"/>
                  </a:lnTo>
                  <a:lnTo>
                    <a:pt x="50" y="14"/>
                  </a:lnTo>
                  <a:lnTo>
                    <a:pt x="50" y="14"/>
                  </a:lnTo>
                  <a:lnTo>
                    <a:pt x="51" y="16"/>
                  </a:lnTo>
                  <a:lnTo>
                    <a:pt x="51" y="18"/>
                  </a:lnTo>
                  <a:lnTo>
                    <a:pt x="51" y="19"/>
                  </a:lnTo>
                  <a:lnTo>
                    <a:pt x="51" y="19"/>
                  </a:lnTo>
                  <a:lnTo>
                    <a:pt x="51" y="23"/>
                  </a:lnTo>
                  <a:lnTo>
                    <a:pt x="51" y="24"/>
                  </a:lnTo>
                  <a:lnTo>
                    <a:pt x="51" y="24"/>
                  </a:lnTo>
                  <a:lnTo>
                    <a:pt x="51" y="28"/>
                  </a:lnTo>
                  <a:lnTo>
                    <a:pt x="51" y="28"/>
                  </a:lnTo>
                  <a:lnTo>
                    <a:pt x="50" y="30"/>
                  </a:lnTo>
                  <a:lnTo>
                    <a:pt x="50" y="30"/>
                  </a:lnTo>
                  <a:lnTo>
                    <a:pt x="48" y="31"/>
                  </a:lnTo>
                  <a:lnTo>
                    <a:pt x="48" y="31"/>
                  </a:lnTo>
                  <a:lnTo>
                    <a:pt x="45" y="31"/>
                  </a:lnTo>
                  <a:lnTo>
                    <a:pt x="43" y="31"/>
                  </a:lnTo>
                  <a:lnTo>
                    <a:pt x="43" y="31"/>
                  </a:lnTo>
                  <a:lnTo>
                    <a:pt x="39" y="33"/>
                  </a:lnTo>
                  <a:lnTo>
                    <a:pt x="39" y="33"/>
                  </a:lnTo>
                  <a:lnTo>
                    <a:pt x="34" y="33"/>
                  </a:lnTo>
                  <a:lnTo>
                    <a:pt x="34" y="33"/>
                  </a:lnTo>
                  <a:lnTo>
                    <a:pt x="33" y="33"/>
                  </a:lnTo>
                  <a:lnTo>
                    <a:pt x="33" y="33"/>
                  </a:lnTo>
                  <a:lnTo>
                    <a:pt x="33" y="33"/>
                  </a:lnTo>
                  <a:lnTo>
                    <a:pt x="33" y="33"/>
                  </a:lnTo>
                  <a:lnTo>
                    <a:pt x="31" y="33"/>
                  </a:lnTo>
                  <a:lnTo>
                    <a:pt x="31" y="33"/>
                  </a:lnTo>
                  <a:lnTo>
                    <a:pt x="29" y="33"/>
                  </a:lnTo>
                  <a:lnTo>
                    <a:pt x="29" y="33"/>
                  </a:lnTo>
                  <a:lnTo>
                    <a:pt x="27" y="35"/>
                  </a:lnTo>
                  <a:lnTo>
                    <a:pt x="27" y="35"/>
                  </a:lnTo>
                  <a:lnTo>
                    <a:pt x="24" y="37"/>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02" name="Freeform 687"/>
            <p:cNvSpPr>
              <a:spLocks/>
            </p:cNvSpPr>
            <p:nvPr/>
          </p:nvSpPr>
          <p:spPr bwMode="auto">
            <a:xfrm>
              <a:off x="2335214" y="1632286"/>
              <a:ext cx="80963" cy="58737"/>
            </a:xfrm>
            <a:custGeom>
              <a:avLst/>
              <a:gdLst>
                <a:gd name="T0" fmla="*/ 24 w 51"/>
                <a:gd name="T1" fmla="*/ 37 h 37"/>
                <a:gd name="T2" fmla="*/ 22 w 51"/>
                <a:gd name="T3" fmla="*/ 37 h 37"/>
                <a:gd name="T4" fmla="*/ 19 w 51"/>
                <a:gd name="T5" fmla="*/ 33 h 37"/>
                <a:gd name="T6" fmla="*/ 19 w 51"/>
                <a:gd name="T7" fmla="*/ 31 h 37"/>
                <a:gd name="T8" fmla="*/ 17 w 51"/>
                <a:gd name="T9" fmla="*/ 30 h 37"/>
                <a:gd name="T10" fmla="*/ 15 w 51"/>
                <a:gd name="T11" fmla="*/ 30 h 37"/>
                <a:gd name="T12" fmla="*/ 14 w 51"/>
                <a:gd name="T13" fmla="*/ 28 h 37"/>
                <a:gd name="T14" fmla="*/ 12 w 51"/>
                <a:gd name="T15" fmla="*/ 26 h 37"/>
                <a:gd name="T16" fmla="*/ 12 w 51"/>
                <a:gd name="T17" fmla="*/ 24 h 37"/>
                <a:gd name="T18" fmla="*/ 15 w 51"/>
                <a:gd name="T19" fmla="*/ 24 h 37"/>
                <a:gd name="T20" fmla="*/ 17 w 51"/>
                <a:gd name="T21" fmla="*/ 24 h 37"/>
                <a:gd name="T22" fmla="*/ 19 w 51"/>
                <a:gd name="T23" fmla="*/ 24 h 37"/>
                <a:gd name="T24" fmla="*/ 21 w 51"/>
                <a:gd name="T25" fmla="*/ 24 h 37"/>
                <a:gd name="T26" fmla="*/ 21 w 51"/>
                <a:gd name="T27" fmla="*/ 24 h 37"/>
                <a:gd name="T28" fmla="*/ 15 w 51"/>
                <a:gd name="T29" fmla="*/ 23 h 37"/>
                <a:gd name="T30" fmla="*/ 12 w 51"/>
                <a:gd name="T31" fmla="*/ 21 h 37"/>
                <a:gd name="T32" fmla="*/ 10 w 51"/>
                <a:gd name="T33" fmla="*/ 21 h 37"/>
                <a:gd name="T34" fmla="*/ 7 w 51"/>
                <a:gd name="T35" fmla="*/ 19 h 37"/>
                <a:gd name="T36" fmla="*/ 3 w 51"/>
                <a:gd name="T37" fmla="*/ 16 h 37"/>
                <a:gd name="T38" fmla="*/ 2 w 51"/>
                <a:gd name="T39" fmla="*/ 14 h 37"/>
                <a:gd name="T40" fmla="*/ 2 w 51"/>
                <a:gd name="T41" fmla="*/ 11 h 37"/>
                <a:gd name="T42" fmla="*/ 3 w 51"/>
                <a:gd name="T43" fmla="*/ 9 h 37"/>
                <a:gd name="T44" fmla="*/ 3 w 51"/>
                <a:gd name="T45" fmla="*/ 9 h 37"/>
                <a:gd name="T46" fmla="*/ 3 w 51"/>
                <a:gd name="T47" fmla="*/ 7 h 37"/>
                <a:gd name="T48" fmla="*/ 0 w 51"/>
                <a:gd name="T49" fmla="*/ 4 h 37"/>
                <a:gd name="T50" fmla="*/ 2 w 51"/>
                <a:gd name="T51" fmla="*/ 2 h 37"/>
                <a:gd name="T52" fmla="*/ 3 w 51"/>
                <a:gd name="T53" fmla="*/ 0 h 37"/>
                <a:gd name="T54" fmla="*/ 9 w 51"/>
                <a:gd name="T55" fmla="*/ 0 h 37"/>
                <a:gd name="T56" fmla="*/ 12 w 51"/>
                <a:gd name="T57" fmla="*/ 0 h 37"/>
                <a:gd name="T58" fmla="*/ 22 w 51"/>
                <a:gd name="T59" fmla="*/ 4 h 37"/>
                <a:gd name="T60" fmla="*/ 24 w 51"/>
                <a:gd name="T61" fmla="*/ 6 h 37"/>
                <a:gd name="T62" fmla="*/ 24 w 51"/>
                <a:gd name="T63" fmla="*/ 6 h 37"/>
                <a:gd name="T64" fmla="*/ 27 w 51"/>
                <a:gd name="T65" fmla="*/ 7 h 37"/>
                <a:gd name="T66" fmla="*/ 29 w 51"/>
                <a:gd name="T67" fmla="*/ 7 h 37"/>
                <a:gd name="T68" fmla="*/ 33 w 51"/>
                <a:gd name="T69" fmla="*/ 7 h 37"/>
                <a:gd name="T70" fmla="*/ 34 w 51"/>
                <a:gd name="T71" fmla="*/ 11 h 37"/>
                <a:gd name="T72" fmla="*/ 38 w 51"/>
                <a:gd name="T73" fmla="*/ 12 h 37"/>
                <a:gd name="T74" fmla="*/ 41 w 51"/>
                <a:gd name="T75" fmla="*/ 12 h 37"/>
                <a:gd name="T76" fmla="*/ 43 w 51"/>
                <a:gd name="T77" fmla="*/ 11 h 37"/>
                <a:gd name="T78" fmla="*/ 46 w 51"/>
                <a:gd name="T79" fmla="*/ 12 h 37"/>
                <a:gd name="T80" fmla="*/ 50 w 51"/>
                <a:gd name="T81" fmla="*/ 14 h 37"/>
                <a:gd name="T82" fmla="*/ 51 w 51"/>
                <a:gd name="T83" fmla="*/ 18 h 37"/>
                <a:gd name="T84" fmla="*/ 51 w 51"/>
                <a:gd name="T85" fmla="*/ 19 h 37"/>
                <a:gd name="T86" fmla="*/ 51 w 51"/>
                <a:gd name="T87" fmla="*/ 24 h 37"/>
                <a:gd name="T88" fmla="*/ 51 w 51"/>
                <a:gd name="T89" fmla="*/ 28 h 37"/>
                <a:gd name="T90" fmla="*/ 50 w 51"/>
                <a:gd name="T91" fmla="*/ 30 h 37"/>
                <a:gd name="T92" fmla="*/ 48 w 51"/>
                <a:gd name="T93" fmla="*/ 31 h 37"/>
                <a:gd name="T94" fmla="*/ 45 w 51"/>
                <a:gd name="T95" fmla="*/ 31 h 37"/>
                <a:gd name="T96" fmla="*/ 43 w 51"/>
                <a:gd name="T97" fmla="*/ 31 h 37"/>
                <a:gd name="T98" fmla="*/ 39 w 51"/>
                <a:gd name="T99" fmla="*/ 33 h 37"/>
                <a:gd name="T100" fmla="*/ 34 w 51"/>
                <a:gd name="T101" fmla="*/ 33 h 37"/>
                <a:gd name="T102" fmla="*/ 33 w 51"/>
                <a:gd name="T103" fmla="*/ 33 h 37"/>
                <a:gd name="T104" fmla="*/ 33 w 51"/>
                <a:gd name="T105" fmla="*/ 33 h 37"/>
                <a:gd name="T106" fmla="*/ 31 w 51"/>
                <a:gd name="T107" fmla="*/ 33 h 37"/>
                <a:gd name="T108" fmla="*/ 29 w 51"/>
                <a:gd name="T109" fmla="*/ 33 h 37"/>
                <a:gd name="T110" fmla="*/ 27 w 51"/>
                <a:gd name="T111"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37">
                  <a:moveTo>
                    <a:pt x="24" y="37"/>
                  </a:moveTo>
                  <a:lnTo>
                    <a:pt x="24" y="37"/>
                  </a:lnTo>
                  <a:lnTo>
                    <a:pt x="22" y="37"/>
                  </a:lnTo>
                  <a:lnTo>
                    <a:pt x="22" y="37"/>
                  </a:lnTo>
                  <a:lnTo>
                    <a:pt x="19" y="33"/>
                  </a:lnTo>
                  <a:lnTo>
                    <a:pt x="19" y="33"/>
                  </a:lnTo>
                  <a:lnTo>
                    <a:pt x="19" y="31"/>
                  </a:lnTo>
                  <a:lnTo>
                    <a:pt x="19" y="31"/>
                  </a:lnTo>
                  <a:lnTo>
                    <a:pt x="17" y="30"/>
                  </a:lnTo>
                  <a:lnTo>
                    <a:pt x="17" y="30"/>
                  </a:lnTo>
                  <a:lnTo>
                    <a:pt x="15" y="30"/>
                  </a:lnTo>
                  <a:lnTo>
                    <a:pt x="15" y="30"/>
                  </a:lnTo>
                  <a:lnTo>
                    <a:pt x="15" y="30"/>
                  </a:lnTo>
                  <a:lnTo>
                    <a:pt x="14" y="28"/>
                  </a:lnTo>
                  <a:lnTo>
                    <a:pt x="12" y="26"/>
                  </a:lnTo>
                  <a:lnTo>
                    <a:pt x="12" y="26"/>
                  </a:lnTo>
                  <a:lnTo>
                    <a:pt x="12" y="24"/>
                  </a:lnTo>
                  <a:lnTo>
                    <a:pt x="12" y="24"/>
                  </a:lnTo>
                  <a:lnTo>
                    <a:pt x="15" y="24"/>
                  </a:lnTo>
                  <a:lnTo>
                    <a:pt x="15" y="24"/>
                  </a:lnTo>
                  <a:lnTo>
                    <a:pt x="17" y="24"/>
                  </a:lnTo>
                  <a:lnTo>
                    <a:pt x="17" y="24"/>
                  </a:lnTo>
                  <a:lnTo>
                    <a:pt x="19" y="24"/>
                  </a:lnTo>
                  <a:lnTo>
                    <a:pt x="19" y="24"/>
                  </a:lnTo>
                  <a:lnTo>
                    <a:pt x="21" y="24"/>
                  </a:lnTo>
                  <a:lnTo>
                    <a:pt x="21" y="24"/>
                  </a:lnTo>
                  <a:lnTo>
                    <a:pt x="21" y="24"/>
                  </a:lnTo>
                  <a:lnTo>
                    <a:pt x="21" y="24"/>
                  </a:lnTo>
                  <a:lnTo>
                    <a:pt x="15" y="23"/>
                  </a:lnTo>
                  <a:lnTo>
                    <a:pt x="15" y="23"/>
                  </a:lnTo>
                  <a:lnTo>
                    <a:pt x="12" y="21"/>
                  </a:lnTo>
                  <a:lnTo>
                    <a:pt x="12" y="21"/>
                  </a:lnTo>
                  <a:lnTo>
                    <a:pt x="10" y="21"/>
                  </a:lnTo>
                  <a:lnTo>
                    <a:pt x="10" y="21"/>
                  </a:lnTo>
                  <a:lnTo>
                    <a:pt x="7" y="19"/>
                  </a:lnTo>
                  <a:lnTo>
                    <a:pt x="7" y="19"/>
                  </a:lnTo>
                  <a:lnTo>
                    <a:pt x="7" y="19"/>
                  </a:lnTo>
                  <a:lnTo>
                    <a:pt x="3" y="16"/>
                  </a:lnTo>
                  <a:lnTo>
                    <a:pt x="3" y="16"/>
                  </a:lnTo>
                  <a:lnTo>
                    <a:pt x="2" y="14"/>
                  </a:lnTo>
                  <a:lnTo>
                    <a:pt x="2" y="11"/>
                  </a:lnTo>
                  <a:lnTo>
                    <a:pt x="2" y="11"/>
                  </a:lnTo>
                  <a:lnTo>
                    <a:pt x="3" y="9"/>
                  </a:lnTo>
                  <a:lnTo>
                    <a:pt x="3" y="9"/>
                  </a:lnTo>
                  <a:lnTo>
                    <a:pt x="3" y="9"/>
                  </a:lnTo>
                  <a:lnTo>
                    <a:pt x="3" y="9"/>
                  </a:lnTo>
                  <a:lnTo>
                    <a:pt x="3" y="7"/>
                  </a:lnTo>
                  <a:lnTo>
                    <a:pt x="3" y="7"/>
                  </a:lnTo>
                  <a:lnTo>
                    <a:pt x="2" y="6"/>
                  </a:lnTo>
                  <a:lnTo>
                    <a:pt x="0" y="4"/>
                  </a:lnTo>
                  <a:lnTo>
                    <a:pt x="0" y="4"/>
                  </a:lnTo>
                  <a:lnTo>
                    <a:pt x="2" y="2"/>
                  </a:lnTo>
                  <a:lnTo>
                    <a:pt x="3" y="0"/>
                  </a:lnTo>
                  <a:lnTo>
                    <a:pt x="3" y="0"/>
                  </a:lnTo>
                  <a:lnTo>
                    <a:pt x="9" y="0"/>
                  </a:lnTo>
                  <a:lnTo>
                    <a:pt x="9" y="0"/>
                  </a:lnTo>
                  <a:lnTo>
                    <a:pt x="12" y="0"/>
                  </a:lnTo>
                  <a:lnTo>
                    <a:pt x="12" y="0"/>
                  </a:lnTo>
                  <a:lnTo>
                    <a:pt x="19" y="2"/>
                  </a:lnTo>
                  <a:lnTo>
                    <a:pt x="22" y="4"/>
                  </a:lnTo>
                  <a:lnTo>
                    <a:pt x="22" y="4"/>
                  </a:lnTo>
                  <a:lnTo>
                    <a:pt x="24" y="6"/>
                  </a:lnTo>
                  <a:lnTo>
                    <a:pt x="24" y="6"/>
                  </a:lnTo>
                  <a:lnTo>
                    <a:pt x="24" y="6"/>
                  </a:lnTo>
                  <a:lnTo>
                    <a:pt x="24" y="6"/>
                  </a:lnTo>
                  <a:lnTo>
                    <a:pt x="27" y="7"/>
                  </a:lnTo>
                  <a:lnTo>
                    <a:pt x="29" y="7"/>
                  </a:lnTo>
                  <a:lnTo>
                    <a:pt x="29" y="7"/>
                  </a:lnTo>
                  <a:lnTo>
                    <a:pt x="33" y="7"/>
                  </a:lnTo>
                  <a:lnTo>
                    <a:pt x="33" y="7"/>
                  </a:lnTo>
                  <a:lnTo>
                    <a:pt x="34" y="11"/>
                  </a:lnTo>
                  <a:lnTo>
                    <a:pt x="34" y="11"/>
                  </a:lnTo>
                  <a:lnTo>
                    <a:pt x="36" y="11"/>
                  </a:lnTo>
                  <a:lnTo>
                    <a:pt x="38" y="12"/>
                  </a:lnTo>
                  <a:lnTo>
                    <a:pt x="38" y="12"/>
                  </a:lnTo>
                  <a:lnTo>
                    <a:pt x="41" y="12"/>
                  </a:lnTo>
                  <a:lnTo>
                    <a:pt x="41" y="12"/>
                  </a:lnTo>
                  <a:lnTo>
                    <a:pt x="43" y="11"/>
                  </a:lnTo>
                  <a:lnTo>
                    <a:pt x="43" y="11"/>
                  </a:lnTo>
                  <a:lnTo>
                    <a:pt x="46" y="12"/>
                  </a:lnTo>
                  <a:lnTo>
                    <a:pt x="50" y="14"/>
                  </a:lnTo>
                  <a:lnTo>
                    <a:pt x="50" y="14"/>
                  </a:lnTo>
                  <a:lnTo>
                    <a:pt x="51" y="16"/>
                  </a:lnTo>
                  <a:lnTo>
                    <a:pt x="51" y="18"/>
                  </a:lnTo>
                  <a:lnTo>
                    <a:pt x="51" y="19"/>
                  </a:lnTo>
                  <a:lnTo>
                    <a:pt x="51" y="19"/>
                  </a:lnTo>
                  <a:lnTo>
                    <a:pt x="51" y="23"/>
                  </a:lnTo>
                  <a:lnTo>
                    <a:pt x="51" y="24"/>
                  </a:lnTo>
                  <a:lnTo>
                    <a:pt x="51" y="24"/>
                  </a:lnTo>
                  <a:lnTo>
                    <a:pt x="51" y="28"/>
                  </a:lnTo>
                  <a:lnTo>
                    <a:pt x="51" y="28"/>
                  </a:lnTo>
                  <a:lnTo>
                    <a:pt x="50" y="30"/>
                  </a:lnTo>
                  <a:lnTo>
                    <a:pt x="50" y="30"/>
                  </a:lnTo>
                  <a:lnTo>
                    <a:pt x="48" y="31"/>
                  </a:lnTo>
                  <a:lnTo>
                    <a:pt x="48" y="31"/>
                  </a:lnTo>
                  <a:lnTo>
                    <a:pt x="45" y="31"/>
                  </a:lnTo>
                  <a:lnTo>
                    <a:pt x="43" y="31"/>
                  </a:lnTo>
                  <a:lnTo>
                    <a:pt x="43" y="31"/>
                  </a:lnTo>
                  <a:lnTo>
                    <a:pt x="39" y="33"/>
                  </a:lnTo>
                  <a:lnTo>
                    <a:pt x="39" y="33"/>
                  </a:lnTo>
                  <a:lnTo>
                    <a:pt x="34" y="33"/>
                  </a:lnTo>
                  <a:lnTo>
                    <a:pt x="34" y="33"/>
                  </a:lnTo>
                  <a:lnTo>
                    <a:pt x="33" y="33"/>
                  </a:lnTo>
                  <a:lnTo>
                    <a:pt x="33" y="33"/>
                  </a:lnTo>
                  <a:lnTo>
                    <a:pt x="33" y="33"/>
                  </a:lnTo>
                  <a:lnTo>
                    <a:pt x="33" y="33"/>
                  </a:lnTo>
                  <a:lnTo>
                    <a:pt x="31" y="33"/>
                  </a:lnTo>
                  <a:lnTo>
                    <a:pt x="31" y="33"/>
                  </a:lnTo>
                  <a:lnTo>
                    <a:pt x="29" y="33"/>
                  </a:lnTo>
                  <a:lnTo>
                    <a:pt x="29" y="33"/>
                  </a:lnTo>
                  <a:lnTo>
                    <a:pt x="27" y="35"/>
                  </a:lnTo>
                  <a:lnTo>
                    <a:pt x="27" y="35"/>
                  </a:lnTo>
                  <a:lnTo>
                    <a:pt x="24" y="37"/>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03" name="Freeform 688"/>
            <p:cNvSpPr>
              <a:spLocks/>
            </p:cNvSpPr>
            <p:nvPr/>
          </p:nvSpPr>
          <p:spPr bwMode="auto">
            <a:xfrm>
              <a:off x="2292350" y="1562436"/>
              <a:ext cx="39688" cy="26987"/>
            </a:xfrm>
            <a:custGeom>
              <a:avLst/>
              <a:gdLst>
                <a:gd name="T0" fmla="*/ 19 w 25"/>
                <a:gd name="T1" fmla="*/ 17 h 17"/>
                <a:gd name="T2" fmla="*/ 19 w 25"/>
                <a:gd name="T3" fmla="*/ 17 h 17"/>
                <a:gd name="T4" fmla="*/ 15 w 25"/>
                <a:gd name="T5" fmla="*/ 15 h 17"/>
                <a:gd name="T6" fmla="*/ 15 w 25"/>
                <a:gd name="T7" fmla="*/ 15 h 17"/>
                <a:gd name="T8" fmla="*/ 13 w 25"/>
                <a:gd name="T9" fmla="*/ 14 h 17"/>
                <a:gd name="T10" fmla="*/ 13 w 25"/>
                <a:gd name="T11" fmla="*/ 14 h 17"/>
                <a:gd name="T12" fmla="*/ 13 w 25"/>
                <a:gd name="T13" fmla="*/ 12 h 17"/>
                <a:gd name="T14" fmla="*/ 13 w 25"/>
                <a:gd name="T15" fmla="*/ 12 h 17"/>
                <a:gd name="T16" fmla="*/ 12 w 25"/>
                <a:gd name="T17" fmla="*/ 12 h 17"/>
                <a:gd name="T18" fmla="*/ 12 w 25"/>
                <a:gd name="T19" fmla="*/ 12 h 17"/>
                <a:gd name="T20" fmla="*/ 12 w 25"/>
                <a:gd name="T21" fmla="*/ 12 h 17"/>
                <a:gd name="T22" fmla="*/ 12 w 25"/>
                <a:gd name="T23" fmla="*/ 12 h 17"/>
                <a:gd name="T24" fmla="*/ 8 w 25"/>
                <a:gd name="T25" fmla="*/ 12 h 17"/>
                <a:gd name="T26" fmla="*/ 7 w 25"/>
                <a:gd name="T27" fmla="*/ 12 h 17"/>
                <a:gd name="T28" fmla="*/ 7 w 25"/>
                <a:gd name="T29" fmla="*/ 12 h 17"/>
                <a:gd name="T30" fmla="*/ 3 w 25"/>
                <a:gd name="T31" fmla="*/ 12 h 17"/>
                <a:gd name="T32" fmla="*/ 0 w 25"/>
                <a:gd name="T33" fmla="*/ 10 h 17"/>
                <a:gd name="T34" fmla="*/ 0 w 25"/>
                <a:gd name="T35" fmla="*/ 10 h 17"/>
                <a:gd name="T36" fmla="*/ 0 w 25"/>
                <a:gd name="T37" fmla="*/ 7 h 17"/>
                <a:gd name="T38" fmla="*/ 0 w 25"/>
                <a:gd name="T39" fmla="*/ 7 h 17"/>
                <a:gd name="T40" fmla="*/ 0 w 25"/>
                <a:gd name="T41" fmla="*/ 5 h 17"/>
                <a:gd name="T42" fmla="*/ 3 w 25"/>
                <a:gd name="T43" fmla="*/ 3 h 17"/>
                <a:gd name="T44" fmla="*/ 7 w 25"/>
                <a:gd name="T45" fmla="*/ 0 h 17"/>
                <a:gd name="T46" fmla="*/ 7 w 25"/>
                <a:gd name="T47" fmla="*/ 0 h 17"/>
                <a:gd name="T48" fmla="*/ 8 w 25"/>
                <a:gd name="T49" fmla="*/ 0 h 17"/>
                <a:gd name="T50" fmla="*/ 8 w 25"/>
                <a:gd name="T51" fmla="*/ 0 h 17"/>
                <a:gd name="T52" fmla="*/ 13 w 25"/>
                <a:gd name="T53" fmla="*/ 0 h 17"/>
                <a:gd name="T54" fmla="*/ 13 w 25"/>
                <a:gd name="T55" fmla="*/ 0 h 17"/>
                <a:gd name="T56" fmla="*/ 13 w 25"/>
                <a:gd name="T57" fmla="*/ 0 h 17"/>
                <a:gd name="T58" fmla="*/ 15 w 25"/>
                <a:gd name="T59" fmla="*/ 2 h 17"/>
                <a:gd name="T60" fmla="*/ 17 w 25"/>
                <a:gd name="T61" fmla="*/ 2 h 17"/>
                <a:gd name="T62" fmla="*/ 17 w 25"/>
                <a:gd name="T63" fmla="*/ 2 h 17"/>
                <a:gd name="T64" fmla="*/ 20 w 25"/>
                <a:gd name="T65" fmla="*/ 2 h 17"/>
                <a:gd name="T66" fmla="*/ 20 w 25"/>
                <a:gd name="T67" fmla="*/ 2 h 17"/>
                <a:gd name="T68" fmla="*/ 24 w 25"/>
                <a:gd name="T69" fmla="*/ 3 h 17"/>
                <a:gd name="T70" fmla="*/ 24 w 25"/>
                <a:gd name="T71" fmla="*/ 7 h 17"/>
                <a:gd name="T72" fmla="*/ 24 w 25"/>
                <a:gd name="T73" fmla="*/ 7 h 17"/>
                <a:gd name="T74" fmla="*/ 24 w 25"/>
                <a:gd name="T75" fmla="*/ 7 h 17"/>
                <a:gd name="T76" fmla="*/ 24 w 25"/>
                <a:gd name="T77" fmla="*/ 10 h 17"/>
                <a:gd name="T78" fmla="*/ 24 w 25"/>
                <a:gd name="T79" fmla="*/ 10 h 17"/>
                <a:gd name="T80" fmla="*/ 24 w 25"/>
                <a:gd name="T81" fmla="*/ 10 h 17"/>
                <a:gd name="T82" fmla="*/ 24 w 25"/>
                <a:gd name="T83" fmla="*/ 10 h 17"/>
                <a:gd name="T84" fmla="*/ 25 w 25"/>
                <a:gd name="T85" fmla="*/ 12 h 17"/>
                <a:gd name="T86" fmla="*/ 25 w 25"/>
                <a:gd name="T87" fmla="*/ 12 h 17"/>
                <a:gd name="T88" fmla="*/ 24 w 25"/>
                <a:gd name="T89" fmla="*/ 15 h 17"/>
                <a:gd name="T90" fmla="*/ 24 w 25"/>
                <a:gd name="T91" fmla="*/ 15 h 17"/>
                <a:gd name="T92" fmla="*/ 22 w 25"/>
                <a:gd name="T93" fmla="*/ 15 h 17"/>
                <a:gd name="T94" fmla="*/ 20 w 25"/>
                <a:gd name="T95" fmla="*/ 17 h 17"/>
                <a:gd name="T96" fmla="*/ 19 w 25"/>
                <a:gd name="T9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17">
                  <a:moveTo>
                    <a:pt x="19" y="17"/>
                  </a:moveTo>
                  <a:lnTo>
                    <a:pt x="19" y="17"/>
                  </a:lnTo>
                  <a:lnTo>
                    <a:pt x="15" y="15"/>
                  </a:lnTo>
                  <a:lnTo>
                    <a:pt x="15" y="15"/>
                  </a:lnTo>
                  <a:lnTo>
                    <a:pt x="13" y="14"/>
                  </a:lnTo>
                  <a:lnTo>
                    <a:pt x="13" y="14"/>
                  </a:lnTo>
                  <a:lnTo>
                    <a:pt x="13" y="12"/>
                  </a:lnTo>
                  <a:lnTo>
                    <a:pt x="13" y="12"/>
                  </a:lnTo>
                  <a:lnTo>
                    <a:pt x="12" y="12"/>
                  </a:lnTo>
                  <a:lnTo>
                    <a:pt x="12" y="12"/>
                  </a:lnTo>
                  <a:lnTo>
                    <a:pt x="12" y="12"/>
                  </a:lnTo>
                  <a:lnTo>
                    <a:pt x="12" y="12"/>
                  </a:lnTo>
                  <a:lnTo>
                    <a:pt x="8" y="12"/>
                  </a:lnTo>
                  <a:lnTo>
                    <a:pt x="7" y="12"/>
                  </a:lnTo>
                  <a:lnTo>
                    <a:pt x="7" y="12"/>
                  </a:lnTo>
                  <a:lnTo>
                    <a:pt x="3" y="12"/>
                  </a:lnTo>
                  <a:lnTo>
                    <a:pt x="0" y="10"/>
                  </a:lnTo>
                  <a:lnTo>
                    <a:pt x="0" y="10"/>
                  </a:lnTo>
                  <a:lnTo>
                    <a:pt x="0" y="7"/>
                  </a:lnTo>
                  <a:lnTo>
                    <a:pt x="0" y="7"/>
                  </a:lnTo>
                  <a:lnTo>
                    <a:pt x="0" y="5"/>
                  </a:lnTo>
                  <a:lnTo>
                    <a:pt x="3" y="3"/>
                  </a:lnTo>
                  <a:lnTo>
                    <a:pt x="7" y="0"/>
                  </a:lnTo>
                  <a:lnTo>
                    <a:pt x="7" y="0"/>
                  </a:lnTo>
                  <a:lnTo>
                    <a:pt x="8" y="0"/>
                  </a:lnTo>
                  <a:lnTo>
                    <a:pt x="8" y="0"/>
                  </a:lnTo>
                  <a:lnTo>
                    <a:pt x="13" y="0"/>
                  </a:lnTo>
                  <a:lnTo>
                    <a:pt x="13" y="0"/>
                  </a:lnTo>
                  <a:lnTo>
                    <a:pt x="13" y="0"/>
                  </a:lnTo>
                  <a:lnTo>
                    <a:pt x="15" y="2"/>
                  </a:lnTo>
                  <a:lnTo>
                    <a:pt x="17" y="2"/>
                  </a:lnTo>
                  <a:lnTo>
                    <a:pt x="17" y="2"/>
                  </a:lnTo>
                  <a:lnTo>
                    <a:pt x="20" y="2"/>
                  </a:lnTo>
                  <a:lnTo>
                    <a:pt x="20" y="2"/>
                  </a:lnTo>
                  <a:lnTo>
                    <a:pt x="24" y="3"/>
                  </a:lnTo>
                  <a:lnTo>
                    <a:pt x="24" y="7"/>
                  </a:lnTo>
                  <a:lnTo>
                    <a:pt x="24" y="7"/>
                  </a:lnTo>
                  <a:lnTo>
                    <a:pt x="24" y="7"/>
                  </a:lnTo>
                  <a:lnTo>
                    <a:pt x="24" y="10"/>
                  </a:lnTo>
                  <a:lnTo>
                    <a:pt x="24" y="10"/>
                  </a:lnTo>
                  <a:lnTo>
                    <a:pt x="24" y="10"/>
                  </a:lnTo>
                  <a:lnTo>
                    <a:pt x="24" y="10"/>
                  </a:lnTo>
                  <a:lnTo>
                    <a:pt x="25" y="12"/>
                  </a:lnTo>
                  <a:lnTo>
                    <a:pt x="25" y="12"/>
                  </a:lnTo>
                  <a:lnTo>
                    <a:pt x="24" y="15"/>
                  </a:lnTo>
                  <a:lnTo>
                    <a:pt x="24" y="15"/>
                  </a:lnTo>
                  <a:lnTo>
                    <a:pt x="22" y="15"/>
                  </a:lnTo>
                  <a:lnTo>
                    <a:pt x="20" y="17"/>
                  </a:lnTo>
                  <a:lnTo>
                    <a:pt x="19" y="1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04" name="Freeform 689"/>
            <p:cNvSpPr>
              <a:spLocks/>
            </p:cNvSpPr>
            <p:nvPr/>
          </p:nvSpPr>
          <p:spPr bwMode="auto">
            <a:xfrm>
              <a:off x="2373314" y="1494173"/>
              <a:ext cx="282575" cy="176212"/>
            </a:xfrm>
            <a:custGeom>
              <a:avLst/>
              <a:gdLst>
                <a:gd name="T0" fmla="*/ 75 w 178"/>
                <a:gd name="T1" fmla="*/ 111 h 111"/>
                <a:gd name="T2" fmla="*/ 62 w 178"/>
                <a:gd name="T3" fmla="*/ 103 h 111"/>
                <a:gd name="T4" fmla="*/ 53 w 178"/>
                <a:gd name="T5" fmla="*/ 98 h 111"/>
                <a:gd name="T6" fmla="*/ 41 w 178"/>
                <a:gd name="T7" fmla="*/ 87 h 111"/>
                <a:gd name="T8" fmla="*/ 41 w 178"/>
                <a:gd name="T9" fmla="*/ 79 h 111"/>
                <a:gd name="T10" fmla="*/ 51 w 178"/>
                <a:gd name="T11" fmla="*/ 77 h 111"/>
                <a:gd name="T12" fmla="*/ 67 w 178"/>
                <a:gd name="T13" fmla="*/ 72 h 111"/>
                <a:gd name="T14" fmla="*/ 60 w 178"/>
                <a:gd name="T15" fmla="*/ 70 h 111"/>
                <a:gd name="T16" fmla="*/ 53 w 178"/>
                <a:gd name="T17" fmla="*/ 72 h 111"/>
                <a:gd name="T18" fmla="*/ 43 w 178"/>
                <a:gd name="T19" fmla="*/ 75 h 111"/>
                <a:gd name="T20" fmla="*/ 38 w 178"/>
                <a:gd name="T21" fmla="*/ 72 h 111"/>
                <a:gd name="T22" fmla="*/ 31 w 178"/>
                <a:gd name="T23" fmla="*/ 75 h 111"/>
                <a:gd name="T24" fmla="*/ 22 w 178"/>
                <a:gd name="T25" fmla="*/ 70 h 111"/>
                <a:gd name="T26" fmla="*/ 17 w 178"/>
                <a:gd name="T27" fmla="*/ 65 h 111"/>
                <a:gd name="T28" fmla="*/ 31 w 178"/>
                <a:gd name="T29" fmla="*/ 62 h 111"/>
                <a:gd name="T30" fmla="*/ 33 w 178"/>
                <a:gd name="T31" fmla="*/ 62 h 111"/>
                <a:gd name="T32" fmla="*/ 17 w 178"/>
                <a:gd name="T33" fmla="*/ 62 h 111"/>
                <a:gd name="T34" fmla="*/ 9 w 178"/>
                <a:gd name="T35" fmla="*/ 57 h 111"/>
                <a:gd name="T36" fmla="*/ 3 w 178"/>
                <a:gd name="T37" fmla="*/ 50 h 111"/>
                <a:gd name="T38" fmla="*/ 9 w 178"/>
                <a:gd name="T39" fmla="*/ 45 h 111"/>
                <a:gd name="T40" fmla="*/ 36 w 178"/>
                <a:gd name="T41" fmla="*/ 43 h 111"/>
                <a:gd name="T42" fmla="*/ 29 w 178"/>
                <a:gd name="T43" fmla="*/ 45 h 111"/>
                <a:gd name="T44" fmla="*/ 21 w 178"/>
                <a:gd name="T45" fmla="*/ 45 h 111"/>
                <a:gd name="T46" fmla="*/ 9 w 178"/>
                <a:gd name="T47" fmla="*/ 43 h 111"/>
                <a:gd name="T48" fmla="*/ 10 w 178"/>
                <a:gd name="T49" fmla="*/ 34 h 111"/>
                <a:gd name="T50" fmla="*/ 14 w 178"/>
                <a:gd name="T51" fmla="*/ 27 h 111"/>
                <a:gd name="T52" fmla="*/ 17 w 178"/>
                <a:gd name="T53" fmla="*/ 24 h 111"/>
                <a:gd name="T54" fmla="*/ 27 w 178"/>
                <a:gd name="T55" fmla="*/ 26 h 111"/>
                <a:gd name="T56" fmla="*/ 31 w 178"/>
                <a:gd name="T57" fmla="*/ 24 h 111"/>
                <a:gd name="T58" fmla="*/ 29 w 178"/>
                <a:gd name="T59" fmla="*/ 12 h 111"/>
                <a:gd name="T60" fmla="*/ 39 w 178"/>
                <a:gd name="T61" fmla="*/ 12 h 111"/>
                <a:gd name="T62" fmla="*/ 51 w 178"/>
                <a:gd name="T63" fmla="*/ 8 h 111"/>
                <a:gd name="T64" fmla="*/ 44 w 178"/>
                <a:gd name="T65" fmla="*/ 7 h 111"/>
                <a:gd name="T66" fmla="*/ 33 w 178"/>
                <a:gd name="T67" fmla="*/ 2 h 111"/>
                <a:gd name="T68" fmla="*/ 44 w 178"/>
                <a:gd name="T69" fmla="*/ 0 h 111"/>
                <a:gd name="T70" fmla="*/ 65 w 178"/>
                <a:gd name="T71" fmla="*/ 2 h 111"/>
                <a:gd name="T72" fmla="*/ 77 w 178"/>
                <a:gd name="T73" fmla="*/ 12 h 111"/>
                <a:gd name="T74" fmla="*/ 86 w 178"/>
                <a:gd name="T75" fmla="*/ 20 h 111"/>
                <a:gd name="T76" fmla="*/ 106 w 178"/>
                <a:gd name="T77" fmla="*/ 29 h 111"/>
                <a:gd name="T78" fmla="*/ 115 w 178"/>
                <a:gd name="T79" fmla="*/ 32 h 111"/>
                <a:gd name="T80" fmla="*/ 121 w 178"/>
                <a:gd name="T81" fmla="*/ 41 h 111"/>
                <a:gd name="T82" fmla="*/ 132 w 178"/>
                <a:gd name="T83" fmla="*/ 32 h 111"/>
                <a:gd name="T84" fmla="*/ 139 w 178"/>
                <a:gd name="T85" fmla="*/ 43 h 111"/>
                <a:gd name="T86" fmla="*/ 144 w 178"/>
                <a:gd name="T87" fmla="*/ 46 h 111"/>
                <a:gd name="T88" fmla="*/ 147 w 178"/>
                <a:gd name="T89" fmla="*/ 53 h 111"/>
                <a:gd name="T90" fmla="*/ 156 w 178"/>
                <a:gd name="T91" fmla="*/ 60 h 111"/>
                <a:gd name="T92" fmla="*/ 164 w 178"/>
                <a:gd name="T93" fmla="*/ 65 h 111"/>
                <a:gd name="T94" fmla="*/ 176 w 178"/>
                <a:gd name="T95" fmla="*/ 70 h 111"/>
                <a:gd name="T96" fmla="*/ 168 w 178"/>
                <a:gd name="T97" fmla="*/ 79 h 111"/>
                <a:gd name="T98" fmla="*/ 152 w 178"/>
                <a:gd name="T99" fmla="*/ 86 h 111"/>
                <a:gd name="T100" fmla="*/ 144 w 178"/>
                <a:gd name="T101" fmla="*/ 91 h 111"/>
                <a:gd name="T102" fmla="*/ 133 w 178"/>
                <a:gd name="T103" fmla="*/ 84 h 111"/>
                <a:gd name="T104" fmla="*/ 135 w 178"/>
                <a:gd name="T105" fmla="*/ 96 h 111"/>
                <a:gd name="T106" fmla="*/ 125 w 178"/>
                <a:gd name="T107" fmla="*/ 98 h 111"/>
                <a:gd name="T108" fmla="*/ 120 w 178"/>
                <a:gd name="T109" fmla="*/ 111 h 111"/>
                <a:gd name="T110" fmla="*/ 110 w 178"/>
                <a:gd name="T111" fmla="*/ 103 h 111"/>
                <a:gd name="T112" fmla="*/ 106 w 178"/>
                <a:gd name="T113" fmla="*/ 103 h 111"/>
                <a:gd name="T114" fmla="*/ 106 w 178"/>
                <a:gd name="T115" fmla="*/ 111 h 111"/>
                <a:gd name="T116" fmla="*/ 98 w 178"/>
                <a:gd name="T117" fmla="*/ 10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 h="111">
                  <a:moveTo>
                    <a:pt x="98" y="111"/>
                  </a:moveTo>
                  <a:lnTo>
                    <a:pt x="98" y="111"/>
                  </a:lnTo>
                  <a:lnTo>
                    <a:pt x="96" y="111"/>
                  </a:lnTo>
                  <a:lnTo>
                    <a:pt x="96" y="111"/>
                  </a:lnTo>
                  <a:lnTo>
                    <a:pt x="94" y="111"/>
                  </a:lnTo>
                  <a:lnTo>
                    <a:pt x="94" y="111"/>
                  </a:lnTo>
                  <a:lnTo>
                    <a:pt x="79" y="111"/>
                  </a:lnTo>
                  <a:lnTo>
                    <a:pt x="79" y="111"/>
                  </a:lnTo>
                  <a:lnTo>
                    <a:pt x="79" y="111"/>
                  </a:lnTo>
                  <a:lnTo>
                    <a:pt x="75" y="111"/>
                  </a:lnTo>
                  <a:lnTo>
                    <a:pt x="75" y="111"/>
                  </a:lnTo>
                  <a:lnTo>
                    <a:pt x="72" y="110"/>
                  </a:lnTo>
                  <a:lnTo>
                    <a:pt x="72" y="110"/>
                  </a:lnTo>
                  <a:lnTo>
                    <a:pt x="70" y="108"/>
                  </a:lnTo>
                  <a:lnTo>
                    <a:pt x="70" y="108"/>
                  </a:lnTo>
                  <a:lnTo>
                    <a:pt x="68" y="106"/>
                  </a:lnTo>
                  <a:lnTo>
                    <a:pt x="68" y="106"/>
                  </a:lnTo>
                  <a:lnTo>
                    <a:pt x="68" y="106"/>
                  </a:lnTo>
                  <a:lnTo>
                    <a:pt x="65" y="105"/>
                  </a:lnTo>
                  <a:lnTo>
                    <a:pt x="65" y="105"/>
                  </a:lnTo>
                  <a:lnTo>
                    <a:pt x="65" y="105"/>
                  </a:lnTo>
                  <a:lnTo>
                    <a:pt x="62" y="103"/>
                  </a:lnTo>
                  <a:lnTo>
                    <a:pt x="62" y="103"/>
                  </a:lnTo>
                  <a:lnTo>
                    <a:pt x="60" y="99"/>
                  </a:lnTo>
                  <a:lnTo>
                    <a:pt x="60" y="99"/>
                  </a:lnTo>
                  <a:lnTo>
                    <a:pt x="62" y="98"/>
                  </a:lnTo>
                  <a:lnTo>
                    <a:pt x="62" y="98"/>
                  </a:lnTo>
                  <a:lnTo>
                    <a:pt x="60" y="98"/>
                  </a:lnTo>
                  <a:lnTo>
                    <a:pt x="60" y="98"/>
                  </a:lnTo>
                  <a:lnTo>
                    <a:pt x="58" y="98"/>
                  </a:lnTo>
                  <a:lnTo>
                    <a:pt x="58" y="98"/>
                  </a:lnTo>
                  <a:lnTo>
                    <a:pt x="53" y="98"/>
                  </a:lnTo>
                  <a:lnTo>
                    <a:pt x="53" y="98"/>
                  </a:lnTo>
                  <a:lnTo>
                    <a:pt x="53" y="98"/>
                  </a:lnTo>
                  <a:lnTo>
                    <a:pt x="51" y="96"/>
                  </a:lnTo>
                  <a:lnTo>
                    <a:pt x="51" y="96"/>
                  </a:lnTo>
                  <a:lnTo>
                    <a:pt x="50" y="93"/>
                  </a:lnTo>
                  <a:lnTo>
                    <a:pt x="50" y="93"/>
                  </a:lnTo>
                  <a:lnTo>
                    <a:pt x="50" y="89"/>
                  </a:lnTo>
                  <a:lnTo>
                    <a:pt x="50" y="89"/>
                  </a:lnTo>
                  <a:lnTo>
                    <a:pt x="50" y="89"/>
                  </a:lnTo>
                  <a:lnTo>
                    <a:pt x="44" y="89"/>
                  </a:lnTo>
                  <a:lnTo>
                    <a:pt x="44" y="89"/>
                  </a:lnTo>
                  <a:lnTo>
                    <a:pt x="41" y="87"/>
                  </a:lnTo>
                  <a:lnTo>
                    <a:pt x="41" y="87"/>
                  </a:lnTo>
                  <a:lnTo>
                    <a:pt x="39" y="87"/>
                  </a:lnTo>
                  <a:lnTo>
                    <a:pt x="39" y="87"/>
                  </a:lnTo>
                  <a:lnTo>
                    <a:pt x="39" y="86"/>
                  </a:lnTo>
                  <a:lnTo>
                    <a:pt x="38" y="86"/>
                  </a:lnTo>
                  <a:lnTo>
                    <a:pt x="38" y="84"/>
                  </a:lnTo>
                  <a:lnTo>
                    <a:pt x="38" y="84"/>
                  </a:lnTo>
                  <a:lnTo>
                    <a:pt x="38" y="82"/>
                  </a:lnTo>
                  <a:lnTo>
                    <a:pt x="38" y="81"/>
                  </a:lnTo>
                  <a:lnTo>
                    <a:pt x="38" y="81"/>
                  </a:lnTo>
                  <a:lnTo>
                    <a:pt x="41" y="79"/>
                  </a:lnTo>
                  <a:lnTo>
                    <a:pt x="46" y="79"/>
                  </a:lnTo>
                  <a:lnTo>
                    <a:pt x="46" y="79"/>
                  </a:lnTo>
                  <a:lnTo>
                    <a:pt x="48" y="79"/>
                  </a:lnTo>
                  <a:lnTo>
                    <a:pt x="48" y="79"/>
                  </a:lnTo>
                  <a:lnTo>
                    <a:pt x="50" y="79"/>
                  </a:lnTo>
                  <a:lnTo>
                    <a:pt x="50" y="79"/>
                  </a:lnTo>
                  <a:lnTo>
                    <a:pt x="50" y="79"/>
                  </a:lnTo>
                  <a:lnTo>
                    <a:pt x="50" y="79"/>
                  </a:lnTo>
                  <a:lnTo>
                    <a:pt x="50" y="77"/>
                  </a:lnTo>
                  <a:lnTo>
                    <a:pt x="50" y="77"/>
                  </a:lnTo>
                  <a:lnTo>
                    <a:pt x="51" y="77"/>
                  </a:lnTo>
                  <a:lnTo>
                    <a:pt x="51" y="75"/>
                  </a:lnTo>
                  <a:lnTo>
                    <a:pt x="51" y="75"/>
                  </a:lnTo>
                  <a:lnTo>
                    <a:pt x="55" y="75"/>
                  </a:lnTo>
                  <a:lnTo>
                    <a:pt x="55" y="75"/>
                  </a:lnTo>
                  <a:lnTo>
                    <a:pt x="56" y="75"/>
                  </a:lnTo>
                  <a:lnTo>
                    <a:pt x="60" y="75"/>
                  </a:lnTo>
                  <a:lnTo>
                    <a:pt x="67" y="75"/>
                  </a:lnTo>
                  <a:lnTo>
                    <a:pt x="67" y="75"/>
                  </a:lnTo>
                  <a:lnTo>
                    <a:pt x="65" y="74"/>
                  </a:lnTo>
                  <a:lnTo>
                    <a:pt x="65" y="72"/>
                  </a:lnTo>
                  <a:lnTo>
                    <a:pt x="67" y="72"/>
                  </a:lnTo>
                  <a:lnTo>
                    <a:pt x="67" y="72"/>
                  </a:lnTo>
                  <a:lnTo>
                    <a:pt x="68" y="72"/>
                  </a:lnTo>
                  <a:lnTo>
                    <a:pt x="68" y="72"/>
                  </a:lnTo>
                  <a:lnTo>
                    <a:pt x="67" y="72"/>
                  </a:lnTo>
                  <a:lnTo>
                    <a:pt x="65" y="70"/>
                  </a:lnTo>
                  <a:lnTo>
                    <a:pt x="65" y="70"/>
                  </a:lnTo>
                  <a:lnTo>
                    <a:pt x="65" y="70"/>
                  </a:lnTo>
                  <a:lnTo>
                    <a:pt x="63" y="70"/>
                  </a:lnTo>
                  <a:lnTo>
                    <a:pt x="63" y="70"/>
                  </a:lnTo>
                  <a:lnTo>
                    <a:pt x="62" y="70"/>
                  </a:lnTo>
                  <a:lnTo>
                    <a:pt x="60" y="70"/>
                  </a:lnTo>
                  <a:lnTo>
                    <a:pt x="60" y="70"/>
                  </a:lnTo>
                  <a:lnTo>
                    <a:pt x="58" y="70"/>
                  </a:lnTo>
                  <a:lnTo>
                    <a:pt x="56" y="70"/>
                  </a:lnTo>
                  <a:lnTo>
                    <a:pt x="55" y="69"/>
                  </a:lnTo>
                  <a:lnTo>
                    <a:pt x="56" y="70"/>
                  </a:lnTo>
                  <a:lnTo>
                    <a:pt x="56" y="70"/>
                  </a:lnTo>
                  <a:lnTo>
                    <a:pt x="55" y="70"/>
                  </a:lnTo>
                  <a:lnTo>
                    <a:pt x="55" y="70"/>
                  </a:lnTo>
                  <a:lnTo>
                    <a:pt x="53" y="72"/>
                  </a:lnTo>
                  <a:lnTo>
                    <a:pt x="53" y="72"/>
                  </a:lnTo>
                  <a:lnTo>
                    <a:pt x="53" y="72"/>
                  </a:lnTo>
                  <a:lnTo>
                    <a:pt x="53" y="72"/>
                  </a:lnTo>
                  <a:lnTo>
                    <a:pt x="50" y="72"/>
                  </a:lnTo>
                  <a:lnTo>
                    <a:pt x="50" y="72"/>
                  </a:lnTo>
                  <a:lnTo>
                    <a:pt x="50" y="72"/>
                  </a:lnTo>
                  <a:lnTo>
                    <a:pt x="50" y="72"/>
                  </a:lnTo>
                  <a:lnTo>
                    <a:pt x="50" y="72"/>
                  </a:lnTo>
                  <a:lnTo>
                    <a:pt x="50" y="72"/>
                  </a:lnTo>
                  <a:lnTo>
                    <a:pt x="46" y="75"/>
                  </a:lnTo>
                  <a:lnTo>
                    <a:pt x="46" y="75"/>
                  </a:lnTo>
                  <a:lnTo>
                    <a:pt x="43" y="75"/>
                  </a:lnTo>
                  <a:lnTo>
                    <a:pt x="43" y="75"/>
                  </a:lnTo>
                  <a:lnTo>
                    <a:pt x="43" y="75"/>
                  </a:lnTo>
                  <a:lnTo>
                    <a:pt x="41" y="75"/>
                  </a:lnTo>
                  <a:lnTo>
                    <a:pt x="41" y="75"/>
                  </a:lnTo>
                  <a:lnTo>
                    <a:pt x="39" y="74"/>
                  </a:lnTo>
                  <a:lnTo>
                    <a:pt x="39" y="74"/>
                  </a:lnTo>
                  <a:lnTo>
                    <a:pt x="39" y="72"/>
                  </a:lnTo>
                  <a:lnTo>
                    <a:pt x="39" y="72"/>
                  </a:lnTo>
                  <a:lnTo>
                    <a:pt x="39" y="72"/>
                  </a:lnTo>
                  <a:lnTo>
                    <a:pt x="39" y="72"/>
                  </a:lnTo>
                  <a:lnTo>
                    <a:pt x="38" y="72"/>
                  </a:lnTo>
                  <a:lnTo>
                    <a:pt x="38" y="72"/>
                  </a:lnTo>
                  <a:lnTo>
                    <a:pt x="36" y="72"/>
                  </a:lnTo>
                  <a:lnTo>
                    <a:pt x="36" y="72"/>
                  </a:lnTo>
                  <a:lnTo>
                    <a:pt x="36" y="74"/>
                  </a:lnTo>
                  <a:lnTo>
                    <a:pt x="36" y="74"/>
                  </a:lnTo>
                  <a:lnTo>
                    <a:pt x="34" y="74"/>
                  </a:lnTo>
                  <a:lnTo>
                    <a:pt x="34" y="74"/>
                  </a:lnTo>
                  <a:lnTo>
                    <a:pt x="33" y="75"/>
                  </a:lnTo>
                  <a:lnTo>
                    <a:pt x="33" y="75"/>
                  </a:lnTo>
                  <a:lnTo>
                    <a:pt x="33" y="75"/>
                  </a:lnTo>
                  <a:lnTo>
                    <a:pt x="31" y="74"/>
                  </a:lnTo>
                  <a:lnTo>
                    <a:pt x="31" y="75"/>
                  </a:lnTo>
                  <a:lnTo>
                    <a:pt x="31" y="75"/>
                  </a:lnTo>
                  <a:lnTo>
                    <a:pt x="29" y="75"/>
                  </a:lnTo>
                  <a:lnTo>
                    <a:pt x="29" y="75"/>
                  </a:lnTo>
                  <a:lnTo>
                    <a:pt x="29" y="75"/>
                  </a:lnTo>
                  <a:lnTo>
                    <a:pt x="29" y="75"/>
                  </a:lnTo>
                  <a:lnTo>
                    <a:pt x="26" y="75"/>
                  </a:lnTo>
                  <a:lnTo>
                    <a:pt x="24" y="74"/>
                  </a:lnTo>
                  <a:lnTo>
                    <a:pt x="24" y="74"/>
                  </a:lnTo>
                  <a:lnTo>
                    <a:pt x="22" y="72"/>
                  </a:lnTo>
                  <a:lnTo>
                    <a:pt x="22" y="72"/>
                  </a:lnTo>
                  <a:lnTo>
                    <a:pt x="22" y="70"/>
                  </a:lnTo>
                  <a:lnTo>
                    <a:pt x="22" y="70"/>
                  </a:lnTo>
                  <a:lnTo>
                    <a:pt x="21" y="70"/>
                  </a:lnTo>
                  <a:lnTo>
                    <a:pt x="21" y="70"/>
                  </a:lnTo>
                  <a:lnTo>
                    <a:pt x="21" y="70"/>
                  </a:lnTo>
                  <a:lnTo>
                    <a:pt x="19" y="69"/>
                  </a:lnTo>
                  <a:lnTo>
                    <a:pt x="19" y="69"/>
                  </a:lnTo>
                  <a:lnTo>
                    <a:pt x="17" y="69"/>
                  </a:lnTo>
                  <a:lnTo>
                    <a:pt x="17" y="69"/>
                  </a:lnTo>
                  <a:lnTo>
                    <a:pt x="15" y="67"/>
                  </a:lnTo>
                  <a:lnTo>
                    <a:pt x="15" y="65"/>
                  </a:lnTo>
                  <a:lnTo>
                    <a:pt x="17" y="65"/>
                  </a:lnTo>
                  <a:lnTo>
                    <a:pt x="17" y="65"/>
                  </a:lnTo>
                  <a:lnTo>
                    <a:pt x="19" y="63"/>
                  </a:lnTo>
                  <a:lnTo>
                    <a:pt x="21" y="63"/>
                  </a:lnTo>
                  <a:lnTo>
                    <a:pt x="21" y="63"/>
                  </a:lnTo>
                  <a:lnTo>
                    <a:pt x="22" y="63"/>
                  </a:lnTo>
                  <a:lnTo>
                    <a:pt x="22" y="63"/>
                  </a:lnTo>
                  <a:lnTo>
                    <a:pt x="27" y="63"/>
                  </a:lnTo>
                  <a:lnTo>
                    <a:pt x="27" y="63"/>
                  </a:lnTo>
                  <a:lnTo>
                    <a:pt x="29" y="62"/>
                  </a:lnTo>
                  <a:lnTo>
                    <a:pt x="29" y="62"/>
                  </a:lnTo>
                  <a:lnTo>
                    <a:pt x="31" y="62"/>
                  </a:lnTo>
                  <a:lnTo>
                    <a:pt x="31" y="62"/>
                  </a:lnTo>
                  <a:lnTo>
                    <a:pt x="34" y="62"/>
                  </a:lnTo>
                  <a:lnTo>
                    <a:pt x="36" y="60"/>
                  </a:lnTo>
                  <a:lnTo>
                    <a:pt x="36" y="60"/>
                  </a:lnTo>
                  <a:lnTo>
                    <a:pt x="36" y="58"/>
                  </a:lnTo>
                  <a:lnTo>
                    <a:pt x="36" y="58"/>
                  </a:lnTo>
                  <a:lnTo>
                    <a:pt x="34" y="60"/>
                  </a:lnTo>
                  <a:lnTo>
                    <a:pt x="34" y="60"/>
                  </a:lnTo>
                  <a:lnTo>
                    <a:pt x="34" y="60"/>
                  </a:lnTo>
                  <a:lnTo>
                    <a:pt x="34" y="60"/>
                  </a:lnTo>
                  <a:lnTo>
                    <a:pt x="33" y="62"/>
                  </a:lnTo>
                  <a:lnTo>
                    <a:pt x="29" y="62"/>
                  </a:lnTo>
                  <a:lnTo>
                    <a:pt x="29" y="62"/>
                  </a:lnTo>
                  <a:lnTo>
                    <a:pt x="27" y="62"/>
                  </a:lnTo>
                  <a:lnTo>
                    <a:pt x="27" y="62"/>
                  </a:lnTo>
                  <a:lnTo>
                    <a:pt x="24" y="62"/>
                  </a:lnTo>
                  <a:lnTo>
                    <a:pt x="24" y="62"/>
                  </a:lnTo>
                  <a:lnTo>
                    <a:pt x="22" y="62"/>
                  </a:lnTo>
                  <a:lnTo>
                    <a:pt x="22" y="62"/>
                  </a:lnTo>
                  <a:lnTo>
                    <a:pt x="21" y="62"/>
                  </a:lnTo>
                  <a:lnTo>
                    <a:pt x="21" y="62"/>
                  </a:lnTo>
                  <a:lnTo>
                    <a:pt x="17" y="62"/>
                  </a:lnTo>
                  <a:lnTo>
                    <a:pt x="17" y="62"/>
                  </a:lnTo>
                  <a:lnTo>
                    <a:pt x="15" y="60"/>
                  </a:lnTo>
                  <a:lnTo>
                    <a:pt x="15" y="60"/>
                  </a:lnTo>
                  <a:lnTo>
                    <a:pt x="14" y="60"/>
                  </a:lnTo>
                  <a:lnTo>
                    <a:pt x="14" y="60"/>
                  </a:lnTo>
                  <a:lnTo>
                    <a:pt x="12" y="60"/>
                  </a:lnTo>
                  <a:lnTo>
                    <a:pt x="12" y="60"/>
                  </a:lnTo>
                  <a:lnTo>
                    <a:pt x="12" y="58"/>
                  </a:lnTo>
                  <a:lnTo>
                    <a:pt x="12" y="58"/>
                  </a:lnTo>
                  <a:lnTo>
                    <a:pt x="10" y="57"/>
                  </a:lnTo>
                  <a:lnTo>
                    <a:pt x="9" y="57"/>
                  </a:lnTo>
                  <a:lnTo>
                    <a:pt x="9" y="57"/>
                  </a:lnTo>
                  <a:lnTo>
                    <a:pt x="9" y="57"/>
                  </a:lnTo>
                  <a:lnTo>
                    <a:pt x="7" y="55"/>
                  </a:lnTo>
                  <a:lnTo>
                    <a:pt x="7" y="55"/>
                  </a:lnTo>
                  <a:lnTo>
                    <a:pt x="5" y="53"/>
                  </a:lnTo>
                  <a:lnTo>
                    <a:pt x="5" y="53"/>
                  </a:lnTo>
                  <a:lnTo>
                    <a:pt x="5" y="51"/>
                  </a:lnTo>
                  <a:lnTo>
                    <a:pt x="5" y="51"/>
                  </a:lnTo>
                  <a:lnTo>
                    <a:pt x="5" y="51"/>
                  </a:lnTo>
                  <a:lnTo>
                    <a:pt x="5" y="51"/>
                  </a:lnTo>
                  <a:lnTo>
                    <a:pt x="3" y="50"/>
                  </a:lnTo>
                  <a:lnTo>
                    <a:pt x="3" y="50"/>
                  </a:lnTo>
                  <a:lnTo>
                    <a:pt x="2" y="48"/>
                  </a:lnTo>
                  <a:lnTo>
                    <a:pt x="2" y="48"/>
                  </a:lnTo>
                  <a:lnTo>
                    <a:pt x="3" y="46"/>
                  </a:lnTo>
                  <a:lnTo>
                    <a:pt x="3" y="46"/>
                  </a:lnTo>
                  <a:lnTo>
                    <a:pt x="3" y="45"/>
                  </a:lnTo>
                  <a:lnTo>
                    <a:pt x="5" y="45"/>
                  </a:lnTo>
                  <a:lnTo>
                    <a:pt x="5" y="45"/>
                  </a:lnTo>
                  <a:lnTo>
                    <a:pt x="5" y="45"/>
                  </a:lnTo>
                  <a:lnTo>
                    <a:pt x="9" y="45"/>
                  </a:lnTo>
                  <a:lnTo>
                    <a:pt x="9" y="45"/>
                  </a:lnTo>
                  <a:lnTo>
                    <a:pt x="12" y="45"/>
                  </a:lnTo>
                  <a:lnTo>
                    <a:pt x="14" y="46"/>
                  </a:lnTo>
                  <a:lnTo>
                    <a:pt x="14" y="46"/>
                  </a:lnTo>
                  <a:lnTo>
                    <a:pt x="19" y="46"/>
                  </a:lnTo>
                  <a:lnTo>
                    <a:pt x="34" y="46"/>
                  </a:lnTo>
                  <a:lnTo>
                    <a:pt x="34" y="46"/>
                  </a:lnTo>
                  <a:lnTo>
                    <a:pt x="34" y="46"/>
                  </a:lnTo>
                  <a:lnTo>
                    <a:pt x="34" y="46"/>
                  </a:lnTo>
                  <a:lnTo>
                    <a:pt x="34" y="45"/>
                  </a:lnTo>
                  <a:lnTo>
                    <a:pt x="34" y="45"/>
                  </a:lnTo>
                  <a:lnTo>
                    <a:pt x="36" y="43"/>
                  </a:lnTo>
                  <a:lnTo>
                    <a:pt x="36" y="43"/>
                  </a:lnTo>
                  <a:lnTo>
                    <a:pt x="36" y="43"/>
                  </a:lnTo>
                  <a:lnTo>
                    <a:pt x="36" y="43"/>
                  </a:lnTo>
                  <a:lnTo>
                    <a:pt x="34" y="43"/>
                  </a:lnTo>
                  <a:lnTo>
                    <a:pt x="34" y="43"/>
                  </a:lnTo>
                  <a:lnTo>
                    <a:pt x="33" y="43"/>
                  </a:lnTo>
                  <a:lnTo>
                    <a:pt x="33" y="43"/>
                  </a:lnTo>
                  <a:lnTo>
                    <a:pt x="33" y="43"/>
                  </a:lnTo>
                  <a:lnTo>
                    <a:pt x="33" y="43"/>
                  </a:lnTo>
                  <a:lnTo>
                    <a:pt x="31" y="45"/>
                  </a:lnTo>
                  <a:lnTo>
                    <a:pt x="29" y="45"/>
                  </a:lnTo>
                  <a:lnTo>
                    <a:pt x="29" y="45"/>
                  </a:lnTo>
                  <a:lnTo>
                    <a:pt x="29" y="45"/>
                  </a:lnTo>
                  <a:lnTo>
                    <a:pt x="29" y="45"/>
                  </a:lnTo>
                  <a:lnTo>
                    <a:pt x="27" y="45"/>
                  </a:lnTo>
                  <a:lnTo>
                    <a:pt x="27" y="45"/>
                  </a:lnTo>
                  <a:lnTo>
                    <a:pt x="26" y="45"/>
                  </a:lnTo>
                  <a:lnTo>
                    <a:pt x="26" y="45"/>
                  </a:lnTo>
                  <a:lnTo>
                    <a:pt x="24" y="46"/>
                  </a:lnTo>
                  <a:lnTo>
                    <a:pt x="24" y="46"/>
                  </a:lnTo>
                  <a:lnTo>
                    <a:pt x="21" y="45"/>
                  </a:lnTo>
                  <a:lnTo>
                    <a:pt x="21" y="45"/>
                  </a:lnTo>
                  <a:lnTo>
                    <a:pt x="21" y="43"/>
                  </a:lnTo>
                  <a:lnTo>
                    <a:pt x="21" y="43"/>
                  </a:lnTo>
                  <a:lnTo>
                    <a:pt x="21" y="43"/>
                  </a:lnTo>
                  <a:lnTo>
                    <a:pt x="19" y="43"/>
                  </a:lnTo>
                  <a:lnTo>
                    <a:pt x="19" y="43"/>
                  </a:lnTo>
                  <a:lnTo>
                    <a:pt x="15" y="43"/>
                  </a:lnTo>
                  <a:lnTo>
                    <a:pt x="14" y="43"/>
                  </a:lnTo>
                  <a:lnTo>
                    <a:pt x="12" y="43"/>
                  </a:lnTo>
                  <a:lnTo>
                    <a:pt x="12" y="43"/>
                  </a:lnTo>
                  <a:lnTo>
                    <a:pt x="10" y="43"/>
                  </a:lnTo>
                  <a:lnTo>
                    <a:pt x="9" y="43"/>
                  </a:lnTo>
                  <a:lnTo>
                    <a:pt x="9" y="43"/>
                  </a:lnTo>
                  <a:lnTo>
                    <a:pt x="9" y="43"/>
                  </a:lnTo>
                  <a:lnTo>
                    <a:pt x="5" y="43"/>
                  </a:lnTo>
                  <a:lnTo>
                    <a:pt x="5" y="43"/>
                  </a:lnTo>
                  <a:lnTo>
                    <a:pt x="3" y="41"/>
                  </a:lnTo>
                  <a:lnTo>
                    <a:pt x="0" y="41"/>
                  </a:lnTo>
                  <a:lnTo>
                    <a:pt x="3" y="38"/>
                  </a:lnTo>
                  <a:lnTo>
                    <a:pt x="3" y="38"/>
                  </a:lnTo>
                  <a:lnTo>
                    <a:pt x="7" y="36"/>
                  </a:lnTo>
                  <a:lnTo>
                    <a:pt x="7" y="36"/>
                  </a:lnTo>
                  <a:lnTo>
                    <a:pt x="10" y="34"/>
                  </a:lnTo>
                  <a:lnTo>
                    <a:pt x="10" y="34"/>
                  </a:lnTo>
                  <a:lnTo>
                    <a:pt x="14" y="34"/>
                  </a:lnTo>
                  <a:lnTo>
                    <a:pt x="14" y="34"/>
                  </a:lnTo>
                  <a:lnTo>
                    <a:pt x="12" y="32"/>
                  </a:lnTo>
                  <a:lnTo>
                    <a:pt x="12" y="32"/>
                  </a:lnTo>
                  <a:lnTo>
                    <a:pt x="12" y="29"/>
                  </a:lnTo>
                  <a:lnTo>
                    <a:pt x="12" y="29"/>
                  </a:lnTo>
                  <a:lnTo>
                    <a:pt x="14" y="29"/>
                  </a:lnTo>
                  <a:lnTo>
                    <a:pt x="14" y="29"/>
                  </a:lnTo>
                  <a:lnTo>
                    <a:pt x="14" y="27"/>
                  </a:lnTo>
                  <a:lnTo>
                    <a:pt x="14" y="27"/>
                  </a:lnTo>
                  <a:lnTo>
                    <a:pt x="14" y="27"/>
                  </a:lnTo>
                  <a:lnTo>
                    <a:pt x="14" y="27"/>
                  </a:lnTo>
                  <a:lnTo>
                    <a:pt x="14" y="26"/>
                  </a:lnTo>
                  <a:lnTo>
                    <a:pt x="14" y="26"/>
                  </a:lnTo>
                  <a:lnTo>
                    <a:pt x="14" y="24"/>
                  </a:lnTo>
                  <a:lnTo>
                    <a:pt x="14" y="24"/>
                  </a:lnTo>
                  <a:lnTo>
                    <a:pt x="15" y="24"/>
                  </a:lnTo>
                  <a:lnTo>
                    <a:pt x="15" y="24"/>
                  </a:lnTo>
                  <a:lnTo>
                    <a:pt x="17" y="24"/>
                  </a:lnTo>
                  <a:lnTo>
                    <a:pt x="17" y="24"/>
                  </a:lnTo>
                  <a:lnTo>
                    <a:pt x="17" y="24"/>
                  </a:lnTo>
                  <a:lnTo>
                    <a:pt x="17" y="24"/>
                  </a:lnTo>
                  <a:lnTo>
                    <a:pt x="19" y="24"/>
                  </a:lnTo>
                  <a:lnTo>
                    <a:pt x="19" y="24"/>
                  </a:lnTo>
                  <a:lnTo>
                    <a:pt x="21" y="24"/>
                  </a:lnTo>
                  <a:lnTo>
                    <a:pt x="21" y="24"/>
                  </a:lnTo>
                  <a:lnTo>
                    <a:pt x="26" y="24"/>
                  </a:lnTo>
                  <a:lnTo>
                    <a:pt x="26" y="24"/>
                  </a:lnTo>
                  <a:lnTo>
                    <a:pt x="27" y="26"/>
                  </a:lnTo>
                  <a:lnTo>
                    <a:pt x="27" y="26"/>
                  </a:lnTo>
                  <a:lnTo>
                    <a:pt x="27" y="26"/>
                  </a:lnTo>
                  <a:lnTo>
                    <a:pt x="27" y="26"/>
                  </a:lnTo>
                  <a:lnTo>
                    <a:pt x="29" y="27"/>
                  </a:lnTo>
                  <a:lnTo>
                    <a:pt x="29" y="27"/>
                  </a:lnTo>
                  <a:lnTo>
                    <a:pt x="31" y="27"/>
                  </a:lnTo>
                  <a:lnTo>
                    <a:pt x="31" y="27"/>
                  </a:lnTo>
                  <a:lnTo>
                    <a:pt x="31" y="26"/>
                  </a:lnTo>
                  <a:lnTo>
                    <a:pt x="34" y="27"/>
                  </a:lnTo>
                  <a:lnTo>
                    <a:pt x="34" y="27"/>
                  </a:lnTo>
                  <a:lnTo>
                    <a:pt x="34" y="26"/>
                  </a:lnTo>
                  <a:lnTo>
                    <a:pt x="34" y="26"/>
                  </a:lnTo>
                  <a:lnTo>
                    <a:pt x="31" y="24"/>
                  </a:lnTo>
                  <a:lnTo>
                    <a:pt x="31" y="24"/>
                  </a:lnTo>
                  <a:lnTo>
                    <a:pt x="29" y="24"/>
                  </a:lnTo>
                  <a:lnTo>
                    <a:pt x="29" y="24"/>
                  </a:lnTo>
                  <a:lnTo>
                    <a:pt x="27" y="22"/>
                  </a:lnTo>
                  <a:lnTo>
                    <a:pt x="27" y="22"/>
                  </a:lnTo>
                  <a:lnTo>
                    <a:pt x="27" y="22"/>
                  </a:lnTo>
                  <a:lnTo>
                    <a:pt x="24" y="20"/>
                  </a:lnTo>
                  <a:lnTo>
                    <a:pt x="24" y="20"/>
                  </a:lnTo>
                  <a:lnTo>
                    <a:pt x="24" y="17"/>
                  </a:lnTo>
                  <a:lnTo>
                    <a:pt x="24" y="15"/>
                  </a:lnTo>
                  <a:lnTo>
                    <a:pt x="24" y="15"/>
                  </a:lnTo>
                  <a:lnTo>
                    <a:pt x="29" y="12"/>
                  </a:lnTo>
                  <a:lnTo>
                    <a:pt x="29" y="12"/>
                  </a:lnTo>
                  <a:lnTo>
                    <a:pt x="31" y="12"/>
                  </a:lnTo>
                  <a:lnTo>
                    <a:pt x="31" y="12"/>
                  </a:lnTo>
                  <a:lnTo>
                    <a:pt x="33" y="12"/>
                  </a:lnTo>
                  <a:lnTo>
                    <a:pt x="33" y="12"/>
                  </a:lnTo>
                  <a:lnTo>
                    <a:pt x="34" y="12"/>
                  </a:lnTo>
                  <a:lnTo>
                    <a:pt x="34" y="12"/>
                  </a:lnTo>
                  <a:lnTo>
                    <a:pt x="38" y="12"/>
                  </a:lnTo>
                  <a:lnTo>
                    <a:pt x="38" y="12"/>
                  </a:lnTo>
                  <a:lnTo>
                    <a:pt x="38" y="12"/>
                  </a:lnTo>
                  <a:lnTo>
                    <a:pt x="39" y="12"/>
                  </a:lnTo>
                  <a:lnTo>
                    <a:pt x="39" y="12"/>
                  </a:lnTo>
                  <a:lnTo>
                    <a:pt x="39" y="12"/>
                  </a:lnTo>
                  <a:lnTo>
                    <a:pt x="39" y="10"/>
                  </a:lnTo>
                  <a:lnTo>
                    <a:pt x="39" y="8"/>
                  </a:lnTo>
                  <a:lnTo>
                    <a:pt x="39" y="8"/>
                  </a:lnTo>
                  <a:lnTo>
                    <a:pt x="39" y="8"/>
                  </a:lnTo>
                  <a:lnTo>
                    <a:pt x="41" y="8"/>
                  </a:lnTo>
                  <a:lnTo>
                    <a:pt x="50" y="8"/>
                  </a:lnTo>
                  <a:lnTo>
                    <a:pt x="50" y="8"/>
                  </a:lnTo>
                  <a:lnTo>
                    <a:pt x="51" y="8"/>
                  </a:lnTo>
                  <a:lnTo>
                    <a:pt x="51" y="8"/>
                  </a:lnTo>
                  <a:lnTo>
                    <a:pt x="51" y="8"/>
                  </a:lnTo>
                  <a:lnTo>
                    <a:pt x="53" y="8"/>
                  </a:lnTo>
                  <a:lnTo>
                    <a:pt x="53" y="7"/>
                  </a:lnTo>
                  <a:lnTo>
                    <a:pt x="53" y="7"/>
                  </a:lnTo>
                  <a:lnTo>
                    <a:pt x="53" y="7"/>
                  </a:lnTo>
                  <a:lnTo>
                    <a:pt x="53" y="7"/>
                  </a:lnTo>
                  <a:lnTo>
                    <a:pt x="53" y="7"/>
                  </a:lnTo>
                  <a:lnTo>
                    <a:pt x="53" y="7"/>
                  </a:lnTo>
                  <a:lnTo>
                    <a:pt x="51" y="7"/>
                  </a:lnTo>
                  <a:lnTo>
                    <a:pt x="44" y="7"/>
                  </a:lnTo>
                  <a:lnTo>
                    <a:pt x="44" y="7"/>
                  </a:lnTo>
                  <a:lnTo>
                    <a:pt x="43" y="7"/>
                  </a:lnTo>
                  <a:lnTo>
                    <a:pt x="43" y="7"/>
                  </a:lnTo>
                  <a:lnTo>
                    <a:pt x="41" y="7"/>
                  </a:lnTo>
                  <a:lnTo>
                    <a:pt x="41" y="7"/>
                  </a:lnTo>
                  <a:lnTo>
                    <a:pt x="38" y="7"/>
                  </a:lnTo>
                  <a:lnTo>
                    <a:pt x="38" y="5"/>
                  </a:lnTo>
                  <a:lnTo>
                    <a:pt x="38" y="5"/>
                  </a:lnTo>
                  <a:lnTo>
                    <a:pt x="38" y="5"/>
                  </a:lnTo>
                  <a:lnTo>
                    <a:pt x="38" y="5"/>
                  </a:lnTo>
                  <a:lnTo>
                    <a:pt x="36" y="5"/>
                  </a:lnTo>
                  <a:lnTo>
                    <a:pt x="33" y="2"/>
                  </a:lnTo>
                  <a:lnTo>
                    <a:pt x="38" y="2"/>
                  </a:lnTo>
                  <a:lnTo>
                    <a:pt x="38" y="2"/>
                  </a:lnTo>
                  <a:lnTo>
                    <a:pt x="38" y="2"/>
                  </a:lnTo>
                  <a:lnTo>
                    <a:pt x="38" y="2"/>
                  </a:lnTo>
                  <a:lnTo>
                    <a:pt x="39" y="0"/>
                  </a:lnTo>
                  <a:lnTo>
                    <a:pt x="39" y="0"/>
                  </a:lnTo>
                  <a:lnTo>
                    <a:pt x="43" y="0"/>
                  </a:lnTo>
                  <a:lnTo>
                    <a:pt x="43" y="0"/>
                  </a:lnTo>
                  <a:lnTo>
                    <a:pt x="43" y="0"/>
                  </a:lnTo>
                  <a:lnTo>
                    <a:pt x="43" y="0"/>
                  </a:lnTo>
                  <a:lnTo>
                    <a:pt x="44" y="0"/>
                  </a:lnTo>
                  <a:lnTo>
                    <a:pt x="44" y="0"/>
                  </a:lnTo>
                  <a:lnTo>
                    <a:pt x="48" y="0"/>
                  </a:lnTo>
                  <a:lnTo>
                    <a:pt x="51" y="0"/>
                  </a:lnTo>
                  <a:lnTo>
                    <a:pt x="51" y="0"/>
                  </a:lnTo>
                  <a:lnTo>
                    <a:pt x="53" y="0"/>
                  </a:lnTo>
                  <a:lnTo>
                    <a:pt x="53" y="0"/>
                  </a:lnTo>
                  <a:lnTo>
                    <a:pt x="56" y="0"/>
                  </a:lnTo>
                  <a:lnTo>
                    <a:pt x="56" y="0"/>
                  </a:lnTo>
                  <a:lnTo>
                    <a:pt x="62" y="2"/>
                  </a:lnTo>
                  <a:lnTo>
                    <a:pt x="62" y="2"/>
                  </a:lnTo>
                  <a:lnTo>
                    <a:pt x="65" y="2"/>
                  </a:lnTo>
                  <a:lnTo>
                    <a:pt x="65" y="2"/>
                  </a:lnTo>
                  <a:lnTo>
                    <a:pt x="68" y="3"/>
                  </a:lnTo>
                  <a:lnTo>
                    <a:pt x="68" y="3"/>
                  </a:lnTo>
                  <a:lnTo>
                    <a:pt x="72" y="7"/>
                  </a:lnTo>
                  <a:lnTo>
                    <a:pt x="72" y="7"/>
                  </a:lnTo>
                  <a:lnTo>
                    <a:pt x="72" y="7"/>
                  </a:lnTo>
                  <a:lnTo>
                    <a:pt x="75" y="10"/>
                  </a:lnTo>
                  <a:lnTo>
                    <a:pt x="75" y="10"/>
                  </a:lnTo>
                  <a:lnTo>
                    <a:pt x="75" y="10"/>
                  </a:lnTo>
                  <a:lnTo>
                    <a:pt x="75" y="10"/>
                  </a:lnTo>
                  <a:lnTo>
                    <a:pt x="77" y="12"/>
                  </a:lnTo>
                  <a:lnTo>
                    <a:pt x="77" y="12"/>
                  </a:lnTo>
                  <a:lnTo>
                    <a:pt x="79" y="14"/>
                  </a:lnTo>
                  <a:lnTo>
                    <a:pt x="79" y="14"/>
                  </a:lnTo>
                  <a:lnTo>
                    <a:pt x="79" y="14"/>
                  </a:lnTo>
                  <a:lnTo>
                    <a:pt x="79" y="14"/>
                  </a:lnTo>
                  <a:lnTo>
                    <a:pt x="84" y="17"/>
                  </a:lnTo>
                  <a:lnTo>
                    <a:pt x="84" y="17"/>
                  </a:lnTo>
                  <a:lnTo>
                    <a:pt x="84" y="19"/>
                  </a:lnTo>
                  <a:lnTo>
                    <a:pt x="84" y="19"/>
                  </a:lnTo>
                  <a:lnTo>
                    <a:pt x="86" y="20"/>
                  </a:lnTo>
                  <a:lnTo>
                    <a:pt x="86" y="20"/>
                  </a:lnTo>
                  <a:lnTo>
                    <a:pt x="87" y="20"/>
                  </a:lnTo>
                  <a:lnTo>
                    <a:pt x="87" y="20"/>
                  </a:lnTo>
                  <a:lnTo>
                    <a:pt x="91" y="24"/>
                  </a:lnTo>
                  <a:lnTo>
                    <a:pt x="91" y="24"/>
                  </a:lnTo>
                  <a:lnTo>
                    <a:pt x="96" y="27"/>
                  </a:lnTo>
                  <a:lnTo>
                    <a:pt x="96" y="27"/>
                  </a:lnTo>
                  <a:lnTo>
                    <a:pt x="96" y="29"/>
                  </a:lnTo>
                  <a:lnTo>
                    <a:pt x="101" y="29"/>
                  </a:lnTo>
                  <a:lnTo>
                    <a:pt x="103" y="29"/>
                  </a:lnTo>
                  <a:lnTo>
                    <a:pt x="106" y="29"/>
                  </a:lnTo>
                  <a:lnTo>
                    <a:pt x="106" y="29"/>
                  </a:lnTo>
                  <a:lnTo>
                    <a:pt x="106" y="29"/>
                  </a:lnTo>
                  <a:lnTo>
                    <a:pt x="106" y="29"/>
                  </a:lnTo>
                  <a:lnTo>
                    <a:pt x="110" y="27"/>
                  </a:lnTo>
                  <a:lnTo>
                    <a:pt x="110" y="27"/>
                  </a:lnTo>
                  <a:lnTo>
                    <a:pt x="110" y="27"/>
                  </a:lnTo>
                  <a:lnTo>
                    <a:pt x="110" y="27"/>
                  </a:lnTo>
                  <a:lnTo>
                    <a:pt x="113" y="29"/>
                  </a:lnTo>
                  <a:lnTo>
                    <a:pt x="113" y="31"/>
                  </a:lnTo>
                  <a:lnTo>
                    <a:pt x="113" y="31"/>
                  </a:lnTo>
                  <a:lnTo>
                    <a:pt x="115" y="32"/>
                  </a:lnTo>
                  <a:lnTo>
                    <a:pt x="115" y="32"/>
                  </a:lnTo>
                  <a:lnTo>
                    <a:pt x="116" y="38"/>
                  </a:lnTo>
                  <a:lnTo>
                    <a:pt x="116" y="38"/>
                  </a:lnTo>
                  <a:lnTo>
                    <a:pt x="116" y="38"/>
                  </a:lnTo>
                  <a:lnTo>
                    <a:pt x="116" y="39"/>
                  </a:lnTo>
                  <a:lnTo>
                    <a:pt x="116" y="39"/>
                  </a:lnTo>
                  <a:lnTo>
                    <a:pt x="118" y="39"/>
                  </a:lnTo>
                  <a:lnTo>
                    <a:pt x="118" y="39"/>
                  </a:lnTo>
                  <a:lnTo>
                    <a:pt x="120" y="39"/>
                  </a:lnTo>
                  <a:lnTo>
                    <a:pt x="120" y="39"/>
                  </a:lnTo>
                  <a:lnTo>
                    <a:pt x="121" y="41"/>
                  </a:lnTo>
                  <a:lnTo>
                    <a:pt x="121" y="41"/>
                  </a:lnTo>
                  <a:lnTo>
                    <a:pt x="121" y="36"/>
                  </a:lnTo>
                  <a:lnTo>
                    <a:pt x="121" y="36"/>
                  </a:lnTo>
                  <a:lnTo>
                    <a:pt x="121" y="34"/>
                  </a:lnTo>
                  <a:lnTo>
                    <a:pt x="125" y="32"/>
                  </a:lnTo>
                  <a:lnTo>
                    <a:pt x="125" y="32"/>
                  </a:lnTo>
                  <a:lnTo>
                    <a:pt x="127" y="31"/>
                  </a:lnTo>
                  <a:lnTo>
                    <a:pt x="127" y="31"/>
                  </a:lnTo>
                  <a:lnTo>
                    <a:pt x="128" y="31"/>
                  </a:lnTo>
                  <a:lnTo>
                    <a:pt x="130" y="32"/>
                  </a:lnTo>
                  <a:lnTo>
                    <a:pt x="132" y="32"/>
                  </a:lnTo>
                  <a:lnTo>
                    <a:pt x="132" y="32"/>
                  </a:lnTo>
                  <a:lnTo>
                    <a:pt x="135" y="32"/>
                  </a:lnTo>
                  <a:lnTo>
                    <a:pt x="135" y="32"/>
                  </a:lnTo>
                  <a:lnTo>
                    <a:pt x="139" y="32"/>
                  </a:lnTo>
                  <a:lnTo>
                    <a:pt x="139" y="32"/>
                  </a:lnTo>
                  <a:lnTo>
                    <a:pt x="139" y="36"/>
                  </a:lnTo>
                  <a:lnTo>
                    <a:pt x="140" y="38"/>
                  </a:lnTo>
                  <a:lnTo>
                    <a:pt x="140" y="38"/>
                  </a:lnTo>
                  <a:lnTo>
                    <a:pt x="140" y="38"/>
                  </a:lnTo>
                  <a:lnTo>
                    <a:pt x="140" y="39"/>
                  </a:lnTo>
                  <a:lnTo>
                    <a:pt x="140" y="39"/>
                  </a:lnTo>
                  <a:lnTo>
                    <a:pt x="139" y="43"/>
                  </a:lnTo>
                  <a:lnTo>
                    <a:pt x="139" y="43"/>
                  </a:lnTo>
                  <a:lnTo>
                    <a:pt x="139" y="45"/>
                  </a:lnTo>
                  <a:lnTo>
                    <a:pt x="139" y="45"/>
                  </a:lnTo>
                  <a:lnTo>
                    <a:pt x="137" y="45"/>
                  </a:lnTo>
                  <a:lnTo>
                    <a:pt x="137" y="45"/>
                  </a:lnTo>
                  <a:lnTo>
                    <a:pt x="137" y="45"/>
                  </a:lnTo>
                  <a:lnTo>
                    <a:pt x="140" y="45"/>
                  </a:lnTo>
                  <a:lnTo>
                    <a:pt x="140" y="45"/>
                  </a:lnTo>
                  <a:lnTo>
                    <a:pt x="140" y="45"/>
                  </a:lnTo>
                  <a:lnTo>
                    <a:pt x="140" y="45"/>
                  </a:lnTo>
                  <a:lnTo>
                    <a:pt x="144" y="46"/>
                  </a:lnTo>
                  <a:lnTo>
                    <a:pt x="144" y="46"/>
                  </a:lnTo>
                  <a:lnTo>
                    <a:pt x="145" y="48"/>
                  </a:lnTo>
                  <a:lnTo>
                    <a:pt x="145" y="50"/>
                  </a:lnTo>
                  <a:lnTo>
                    <a:pt x="145" y="50"/>
                  </a:lnTo>
                  <a:lnTo>
                    <a:pt x="145" y="53"/>
                  </a:lnTo>
                  <a:lnTo>
                    <a:pt x="145" y="53"/>
                  </a:lnTo>
                  <a:lnTo>
                    <a:pt x="145" y="53"/>
                  </a:lnTo>
                  <a:lnTo>
                    <a:pt x="145" y="53"/>
                  </a:lnTo>
                  <a:lnTo>
                    <a:pt x="145" y="53"/>
                  </a:lnTo>
                  <a:lnTo>
                    <a:pt x="147" y="53"/>
                  </a:lnTo>
                  <a:lnTo>
                    <a:pt x="147" y="53"/>
                  </a:lnTo>
                  <a:lnTo>
                    <a:pt x="149" y="55"/>
                  </a:lnTo>
                  <a:lnTo>
                    <a:pt x="149" y="55"/>
                  </a:lnTo>
                  <a:lnTo>
                    <a:pt x="149" y="57"/>
                  </a:lnTo>
                  <a:lnTo>
                    <a:pt x="147" y="58"/>
                  </a:lnTo>
                  <a:lnTo>
                    <a:pt x="147" y="58"/>
                  </a:lnTo>
                  <a:lnTo>
                    <a:pt x="145" y="63"/>
                  </a:lnTo>
                  <a:lnTo>
                    <a:pt x="145" y="63"/>
                  </a:lnTo>
                  <a:lnTo>
                    <a:pt x="147" y="63"/>
                  </a:lnTo>
                  <a:lnTo>
                    <a:pt x="147" y="63"/>
                  </a:lnTo>
                  <a:lnTo>
                    <a:pt x="156" y="60"/>
                  </a:lnTo>
                  <a:lnTo>
                    <a:pt x="156" y="60"/>
                  </a:lnTo>
                  <a:lnTo>
                    <a:pt x="157" y="60"/>
                  </a:lnTo>
                  <a:lnTo>
                    <a:pt x="157" y="60"/>
                  </a:lnTo>
                  <a:lnTo>
                    <a:pt x="159" y="60"/>
                  </a:lnTo>
                  <a:lnTo>
                    <a:pt x="159" y="60"/>
                  </a:lnTo>
                  <a:lnTo>
                    <a:pt x="161" y="62"/>
                  </a:lnTo>
                  <a:lnTo>
                    <a:pt x="161" y="62"/>
                  </a:lnTo>
                  <a:lnTo>
                    <a:pt x="163" y="63"/>
                  </a:lnTo>
                  <a:lnTo>
                    <a:pt x="164" y="65"/>
                  </a:lnTo>
                  <a:lnTo>
                    <a:pt x="164" y="65"/>
                  </a:lnTo>
                  <a:lnTo>
                    <a:pt x="164" y="65"/>
                  </a:lnTo>
                  <a:lnTo>
                    <a:pt x="164" y="65"/>
                  </a:lnTo>
                  <a:lnTo>
                    <a:pt x="166" y="63"/>
                  </a:lnTo>
                  <a:lnTo>
                    <a:pt x="166" y="63"/>
                  </a:lnTo>
                  <a:lnTo>
                    <a:pt x="168" y="62"/>
                  </a:lnTo>
                  <a:lnTo>
                    <a:pt x="168" y="62"/>
                  </a:lnTo>
                  <a:lnTo>
                    <a:pt x="168" y="62"/>
                  </a:lnTo>
                  <a:lnTo>
                    <a:pt x="171" y="63"/>
                  </a:lnTo>
                  <a:lnTo>
                    <a:pt x="171" y="65"/>
                  </a:lnTo>
                  <a:lnTo>
                    <a:pt x="171" y="65"/>
                  </a:lnTo>
                  <a:lnTo>
                    <a:pt x="175" y="69"/>
                  </a:lnTo>
                  <a:lnTo>
                    <a:pt x="175" y="69"/>
                  </a:lnTo>
                  <a:lnTo>
                    <a:pt x="176" y="70"/>
                  </a:lnTo>
                  <a:lnTo>
                    <a:pt x="178" y="72"/>
                  </a:lnTo>
                  <a:lnTo>
                    <a:pt x="178" y="72"/>
                  </a:lnTo>
                  <a:lnTo>
                    <a:pt x="178" y="75"/>
                  </a:lnTo>
                  <a:lnTo>
                    <a:pt x="178" y="75"/>
                  </a:lnTo>
                  <a:lnTo>
                    <a:pt x="175" y="77"/>
                  </a:lnTo>
                  <a:lnTo>
                    <a:pt x="171" y="77"/>
                  </a:lnTo>
                  <a:lnTo>
                    <a:pt x="171" y="77"/>
                  </a:lnTo>
                  <a:lnTo>
                    <a:pt x="169" y="77"/>
                  </a:lnTo>
                  <a:lnTo>
                    <a:pt x="169" y="77"/>
                  </a:lnTo>
                  <a:lnTo>
                    <a:pt x="168" y="79"/>
                  </a:lnTo>
                  <a:lnTo>
                    <a:pt x="168" y="79"/>
                  </a:lnTo>
                  <a:lnTo>
                    <a:pt x="164" y="79"/>
                  </a:lnTo>
                  <a:lnTo>
                    <a:pt x="164" y="79"/>
                  </a:lnTo>
                  <a:lnTo>
                    <a:pt x="163" y="81"/>
                  </a:lnTo>
                  <a:lnTo>
                    <a:pt x="163" y="81"/>
                  </a:lnTo>
                  <a:lnTo>
                    <a:pt x="159" y="81"/>
                  </a:lnTo>
                  <a:lnTo>
                    <a:pt x="159" y="81"/>
                  </a:lnTo>
                  <a:lnTo>
                    <a:pt x="157" y="82"/>
                  </a:lnTo>
                  <a:lnTo>
                    <a:pt x="157" y="82"/>
                  </a:lnTo>
                  <a:lnTo>
                    <a:pt x="154" y="84"/>
                  </a:lnTo>
                  <a:lnTo>
                    <a:pt x="154" y="84"/>
                  </a:lnTo>
                  <a:lnTo>
                    <a:pt x="152" y="86"/>
                  </a:lnTo>
                  <a:lnTo>
                    <a:pt x="152" y="86"/>
                  </a:lnTo>
                  <a:lnTo>
                    <a:pt x="151" y="86"/>
                  </a:lnTo>
                  <a:lnTo>
                    <a:pt x="151" y="86"/>
                  </a:lnTo>
                  <a:lnTo>
                    <a:pt x="151" y="84"/>
                  </a:lnTo>
                  <a:lnTo>
                    <a:pt x="151" y="84"/>
                  </a:lnTo>
                  <a:lnTo>
                    <a:pt x="149" y="86"/>
                  </a:lnTo>
                  <a:lnTo>
                    <a:pt x="147" y="87"/>
                  </a:lnTo>
                  <a:lnTo>
                    <a:pt x="147" y="87"/>
                  </a:lnTo>
                  <a:lnTo>
                    <a:pt x="145" y="89"/>
                  </a:lnTo>
                  <a:lnTo>
                    <a:pt x="144" y="91"/>
                  </a:lnTo>
                  <a:lnTo>
                    <a:pt x="144" y="91"/>
                  </a:lnTo>
                  <a:lnTo>
                    <a:pt x="137" y="94"/>
                  </a:lnTo>
                  <a:lnTo>
                    <a:pt x="137" y="94"/>
                  </a:lnTo>
                  <a:lnTo>
                    <a:pt x="137" y="94"/>
                  </a:lnTo>
                  <a:lnTo>
                    <a:pt x="137" y="94"/>
                  </a:lnTo>
                  <a:lnTo>
                    <a:pt x="135" y="93"/>
                  </a:lnTo>
                  <a:lnTo>
                    <a:pt x="133" y="91"/>
                  </a:lnTo>
                  <a:lnTo>
                    <a:pt x="133" y="91"/>
                  </a:lnTo>
                  <a:lnTo>
                    <a:pt x="133" y="86"/>
                  </a:lnTo>
                  <a:lnTo>
                    <a:pt x="133" y="86"/>
                  </a:lnTo>
                  <a:lnTo>
                    <a:pt x="133" y="84"/>
                  </a:lnTo>
                  <a:lnTo>
                    <a:pt x="133" y="84"/>
                  </a:lnTo>
                  <a:lnTo>
                    <a:pt x="132" y="86"/>
                  </a:lnTo>
                  <a:lnTo>
                    <a:pt x="132" y="87"/>
                  </a:lnTo>
                  <a:lnTo>
                    <a:pt x="132" y="87"/>
                  </a:lnTo>
                  <a:lnTo>
                    <a:pt x="132" y="89"/>
                  </a:lnTo>
                  <a:lnTo>
                    <a:pt x="132" y="91"/>
                  </a:lnTo>
                  <a:lnTo>
                    <a:pt x="132" y="91"/>
                  </a:lnTo>
                  <a:lnTo>
                    <a:pt x="133" y="91"/>
                  </a:lnTo>
                  <a:lnTo>
                    <a:pt x="133" y="91"/>
                  </a:lnTo>
                  <a:lnTo>
                    <a:pt x="133" y="93"/>
                  </a:lnTo>
                  <a:lnTo>
                    <a:pt x="133" y="93"/>
                  </a:lnTo>
                  <a:lnTo>
                    <a:pt x="135" y="96"/>
                  </a:lnTo>
                  <a:lnTo>
                    <a:pt x="135" y="96"/>
                  </a:lnTo>
                  <a:lnTo>
                    <a:pt x="133" y="98"/>
                  </a:lnTo>
                  <a:lnTo>
                    <a:pt x="133" y="98"/>
                  </a:lnTo>
                  <a:lnTo>
                    <a:pt x="132" y="99"/>
                  </a:lnTo>
                  <a:lnTo>
                    <a:pt x="130" y="99"/>
                  </a:lnTo>
                  <a:lnTo>
                    <a:pt x="130" y="99"/>
                  </a:lnTo>
                  <a:lnTo>
                    <a:pt x="130" y="99"/>
                  </a:lnTo>
                  <a:lnTo>
                    <a:pt x="128" y="99"/>
                  </a:lnTo>
                  <a:lnTo>
                    <a:pt x="128" y="99"/>
                  </a:lnTo>
                  <a:lnTo>
                    <a:pt x="127" y="99"/>
                  </a:lnTo>
                  <a:lnTo>
                    <a:pt x="125" y="98"/>
                  </a:lnTo>
                  <a:lnTo>
                    <a:pt x="125" y="98"/>
                  </a:lnTo>
                  <a:lnTo>
                    <a:pt x="125" y="98"/>
                  </a:lnTo>
                  <a:lnTo>
                    <a:pt x="125" y="99"/>
                  </a:lnTo>
                  <a:lnTo>
                    <a:pt x="125" y="101"/>
                  </a:lnTo>
                  <a:lnTo>
                    <a:pt x="125" y="101"/>
                  </a:lnTo>
                  <a:lnTo>
                    <a:pt x="125" y="105"/>
                  </a:lnTo>
                  <a:lnTo>
                    <a:pt x="125" y="105"/>
                  </a:lnTo>
                  <a:lnTo>
                    <a:pt x="123" y="110"/>
                  </a:lnTo>
                  <a:lnTo>
                    <a:pt x="121" y="111"/>
                  </a:lnTo>
                  <a:lnTo>
                    <a:pt x="120" y="111"/>
                  </a:lnTo>
                  <a:lnTo>
                    <a:pt x="120" y="111"/>
                  </a:lnTo>
                  <a:lnTo>
                    <a:pt x="116" y="110"/>
                  </a:lnTo>
                  <a:lnTo>
                    <a:pt x="113" y="106"/>
                  </a:lnTo>
                  <a:lnTo>
                    <a:pt x="113" y="106"/>
                  </a:lnTo>
                  <a:lnTo>
                    <a:pt x="113" y="105"/>
                  </a:lnTo>
                  <a:lnTo>
                    <a:pt x="113" y="105"/>
                  </a:lnTo>
                  <a:lnTo>
                    <a:pt x="111" y="105"/>
                  </a:lnTo>
                  <a:lnTo>
                    <a:pt x="111" y="105"/>
                  </a:lnTo>
                  <a:lnTo>
                    <a:pt x="111" y="105"/>
                  </a:lnTo>
                  <a:lnTo>
                    <a:pt x="111" y="105"/>
                  </a:lnTo>
                  <a:lnTo>
                    <a:pt x="110" y="103"/>
                  </a:lnTo>
                  <a:lnTo>
                    <a:pt x="110" y="103"/>
                  </a:lnTo>
                  <a:lnTo>
                    <a:pt x="108" y="101"/>
                  </a:lnTo>
                  <a:lnTo>
                    <a:pt x="108" y="101"/>
                  </a:lnTo>
                  <a:lnTo>
                    <a:pt x="104" y="98"/>
                  </a:lnTo>
                  <a:lnTo>
                    <a:pt x="104" y="98"/>
                  </a:lnTo>
                  <a:lnTo>
                    <a:pt x="103" y="98"/>
                  </a:lnTo>
                  <a:lnTo>
                    <a:pt x="103" y="98"/>
                  </a:lnTo>
                  <a:lnTo>
                    <a:pt x="104" y="99"/>
                  </a:lnTo>
                  <a:lnTo>
                    <a:pt x="104" y="99"/>
                  </a:lnTo>
                  <a:lnTo>
                    <a:pt x="104" y="99"/>
                  </a:lnTo>
                  <a:lnTo>
                    <a:pt x="106" y="101"/>
                  </a:lnTo>
                  <a:lnTo>
                    <a:pt x="106" y="103"/>
                  </a:lnTo>
                  <a:lnTo>
                    <a:pt x="108" y="103"/>
                  </a:lnTo>
                  <a:lnTo>
                    <a:pt x="108" y="103"/>
                  </a:lnTo>
                  <a:lnTo>
                    <a:pt x="108" y="105"/>
                  </a:lnTo>
                  <a:lnTo>
                    <a:pt x="108" y="105"/>
                  </a:lnTo>
                  <a:lnTo>
                    <a:pt x="108" y="106"/>
                  </a:lnTo>
                  <a:lnTo>
                    <a:pt x="108" y="106"/>
                  </a:lnTo>
                  <a:lnTo>
                    <a:pt x="108" y="106"/>
                  </a:lnTo>
                  <a:lnTo>
                    <a:pt x="108" y="110"/>
                  </a:lnTo>
                  <a:lnTo>
                    <a:pt x="108" y="111"/>
                  </a:lnTo>
                  <a:lnTo>
                    <a:pt x="106" y="111"/>
                  </a:lnTo>
                  <a:lnTo>
                    <a:pt x="106" y="111"/>
                  </a:lnTo>
                  <a:lnTo>
                    <a:pt x="104" y="110"/>
                  </a:lnTo>
                  <a:lnTo>
                    <a:pt x="104" y="110"/>
                  </a:lnTo>
                  <a:lnTo>
                    <a:pt x="104" y="108"/>
                  </a:lnTo>
                  <a:lnTo>
                    <a:pt x="104" y="108"/>
                  </a:lnTo>
                  <a:lnTo>
                    <a:pt x="103" y="106"/>
                  </a:lnTo>
                  <a:lnTo>
                    <a:pt x="103" y="106"/>
                  </a:lnTo>
                  <a:lnTo>
                    <a:pt x="99" y="106"/>
                  </a:lnTo>
                  <a:lnTo>
                    <a:pt x="99" y="106"/>
                  </a:lnTo>
                  <a:lnTo>
                    <a:pt x="98" y="106"/>
                  </a:lnTo>
                  <a:lnTo>
                    <a:pt x="98" y="106"/>
                  </a:lnTo>
                  <a:lnTo>
                    <a:pt x="98" y="106"/>
                  </a:lnTo>
                  <a:lnTo>
                    <a:pt x="98" y="106"/>
                  </a:lnTo>
                  <a:lnTo>
                    <a:pt x="98" y="108"/>
                  </a:lnTo>
                  <a:lnTo>
                    <a:pt x="98" y="108"/>
                  </a:lnTo>
                  <a:lnTo>
                    <a:pt x="99" y="108"/>
                  </a:lnTo>
                  <a:lnTo>
                    <a:pt x="99" y="110"/>
                  </a:lnTo>
                  <a:lnTo>
                    <a:pt x="99" y="110"/>
                  </a:lnTo>
                  <a:lnTo>
                    <a:pt x="99" y="111"/>
                  </a:lnTo>
                  <a:lnTo>
                    <a:pt x="98" y="111"/>
                  </a:lnTo>
                  <a:lnTo>
                    <a:pt x="98" y="111"/>
                  </a:lnTo>
                  <a:lnTo>
                    <a:pt x="98" y="111"/>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05" name="Freeform 690"/>
            <p:cNvSpPr>
              <a:spLocks/>
            </p:cNvSpPr>
            <p:nvPr/>
          </p:nvSpPr>
          <p:spPr bwMode="auto">
            <a:xfrm>
              <a:off x="2373314" y="1494173"/>
              <a:ext cx="282575" cy="176212"/>
            </a:xfrm>
            <a:custGeom>
              <a:avLst/>
              <a:gdLst>
                <a:gd name="T0" fmla="*/ 75 w 178"/>
                <a:gd name="T1" fmla="*/ 111 h 111"/>
                <a:gd name="T2" fmla="*/ 62 w 178"/>
                <a:gd name="T3" fmla="*/ 103 h 111"/>
                <a:gd name="T4" fmla="*/ 53 w 178"/>
                <a:gd name="T5" fmla="*/ 98 h 111"/>
                <a:gd name="T6" fmla="*/ 41 w 178"/>
                <a:gd name="T7" fmla="*/ 87 h 111"/>
                <a:gd name="T8" fmla="*/ 41 w 178"/>
                <a:gd name="T9" fmla="*/ 79 h 111"/>
                <a:gd name="T10" fmla="*/ 51 w 178"/>
                <a:gd name="T11" fmla="*/ 77 h 111"/>
                <a:gd name="T12" fmla="*/ 67 w 178"/>
                <a:gd name="T13" fmla="*/ 72 h 111"/>
                <a:gd name="T14" fmla="*/ 60 w 178"/>
                <a:gd name="T15" fmla="*/ 70 h 111"/>
                <a:gd name="T16" fmla="*/ 53 w 178"/>
                <a:gd name="T17" fmla="*/ 72 h 111"/>
                <a:gd name="T18" fmla="*/ 43 w 178"/>
                <a:gd name="T19" fmla="*/ 75 h 111"/>
                <a:gd name="T20" fmla="*/ 38 w 178"/>
                <a:gd name="T21" fmla="*/ 72 h 111"/>
                <a:gd name="T22" fmla="*/ 31 w 178"/>
                <a:gd name="T23" fmla="*/ 75 h 111"/>
                <a:gd name="T24" fmla="*/ 22 w 178"/>
                <a:gd name="T25" fmla="*/ 70 h 111"/>
                <a:gd name="T26" fmla="*/ 17 w 178"/>
                <a:gd name="T27" fmla="*/ 65 h 111"/>
                <a:gd name="T28" fmla="*/ 31 w 178"/>
                <a:gd name="T29" fmla="*/ 62 h 111"/>
                <a:gd name="T30" fmla="*/ 33 w 178"/>
                <a:gd name="T31" fmla="*/ 62 h 111"/>
                <a:gd name="T32" fmla="*/ 17 w 178"/>
                <a:gd name="T33" fmla="*/ 62 h 111"/>
                <a:gd name="T34" fmla="*/ 9 w 178"/>
                <a:gd name="T35" fmla="*/ 57 h 111"/>
                <a:gd name="T36" fmla="*/ 3 w 178"/>
                <a:gd name="T37" fmla="*/ 50 h 111"/>
                <a:gd name="T38" fmla="*/ 9 w 178"/>
                <a:gd name="T39" fmla="*/ 45 h 111"/>
                <a:gd name="T40" fmla="*/ 36 w 178"/>
                <a:gd name="T41" fmla="*/ 43 h 111"/>
                <a:gd name="T42" fmla="*/ 29 w 178"/>
                <a:gd name="T43" fmla="*/ 45 h 111"/>
                <a:gd name="T44" fmla="*/ 21 w 178"/>
                <a:gd name="T45" fmla="*/ 45 h 111"/>
                <a:gd name="T46" fmla="*/ 9 w 178"/>
                <a:gd name="T47" fmla="*/ 43 h 111"/>
                <a:gd name="T48" fmla="*/ 10 w 178"/>
                <a:gd name="T49" fmla="*/ 34 h 111"/>
                <a:gd name="T50" fmla="*/ 14 w 178"/>
                <a:gd name="T51" fmla="*/ 27 h 111"/>
                <a:gd name="T52" fmla="*/ 17 w 178"/>
                <a:gd name="T53" fmla="*/ 24 h 111"/>
                <a:gd name="T54" fmla="*/ 27 w 178"/>
                <a:gd name="T55" fmla="*/ 26 h 111"/>
                <a:gd name="T56" fmla="*/ 31 w 178"/>
                <a:gd name="T57" fmla="*/ 24 h 111"/>
                <a:gd name="T58" fmla="*/ 29 w 178"/>
                <a:gd name="T59" fmla="*/ 12 h 111"/>
                <a:gd name="T60" fmla="*/ 39 w 178"/>
                <a:gd name="T61" fmla="*/ 12 h 111"/>
                <a:gd name="T62" fmla="*/ 51 w 178"/>
                <a:gd name="T63" fmla="*/ 8 h 111"/>
                <a:gd name="T64" fmla="*/ 44 w 178"/>
                <a:gd name="T65" fmla="*/ 7 h 111"/>
                <a:gd name="T66" fmla="*/ 33 w 178"/>
                <a:gd name="T67" fmla="*/ 2 h 111"/>
                <a:gd name="T68" fmla="*/ 44 w 178"/>
                <a:gd name="T69" fmla="*/ 0 h 111"/>
                <a:gd name="T70" fmla="*/ 65 w 178"/>
                <a:gd name="T71" fmla="*/ 2 h 111"/>
                <a:gd name="T72" fmla="*/ 77 w 178"/>
                <a:gd name="T73" fmla="*/ 12 h 111"/>
                <a:gd name="T74" fmla="*/ 86 w 178"/>
                <a:gd name="T75" fmla="*/ 20 h 111"/>
                <a:gd name="T76" fmla="*/ 106 w 178"/>
                <a:gd name="T77" fmla="*/ 29 h 111"/>
                <a:gd name="T78" fmla="*/ 115 w 178"/>
                <a:gd name="T79" fmla="*/ 32 h 111"/>
                <a:gd name="T80" fmla="*/ 121 w 178"/>
                <a:gd name="T81" fmla="*/ 41 h 111"/>
                <a:gd name="T82" fmla="*/ 132 w 178"/>
                <a:gd name="T83" fmla="*/ 32 h 111"/>
                <a:gd name="T84" fmla="*/ 139 w 178"/>
                <a:gd name="T85" fmla="*/ 43 h 111"/>
                <a:gd name="T86" fmla="*/ 144 w 178"/>
                <a:gd name="T87" fmla="*/ 46 h 111"/>
                <a:gd name="T88" fmla="*/ 147 w 178"/>
                <a:gd name="T89" fmla="*/ 53 h 111"/>
                <a:gd name="T90" fmla="*/ 156 w 178"/>
                <a:gd name="T91" fmla="*/ 60 h 111"/>
                <a:gd name="T92" fmla="*/ 164 w 178"/>
                <a:gd name="T93" fmla="*/ 65 h 111"/>
                <a:gd name="T94" fmla="*/ 176 w 178"/>
                <a:gd name="T95" fmla="*/ 70 h 111"/>
                <a:gd name="T96" fmla="*/ 168 w 178"/>
                <a:gd name="T97" fmla="*/ 79 h 111"/>
                <a:gd name="T98" fmla="*/ 152 w 178"/>
                <a:gd name="T99" fmla="*/ 86 h 111"/>
                <a:gd name="T100" fmla="*/ 144 w 178"/>
                <a:gd name="T101" fmla="*/ 91 h 111"/>
                <a:gd name="T102" fmla="*/ 133 w 178"/>
                <a:gd name="T103" fmla="*/ 84 h 111"/>
                <a:gd name="T104" fmla="*/ 135 w 178"/>
                <a:gd name="T105" fmla="*/ 96 h 111"/>
                <a:gd name="T106" fmla="*/ 125 w 178"/>
                <a:gd name="T107" fmla="*/ 98 h 111"/>
                <a:gd name="T108" fmla="*/ 120 w 178"/>
                <a:gd name="T109" fmla="*/ 111 h 111"/>
                <a:gd name="T110" fmla="*/ 110 w 178"/>
                <a:gd name="T111" fmla="*/ 103 h 111"/>
                <a:gd name="T112" fmla="*/ 106 w 178"/>
                <a:gd name="T113" fmla="*/ 103 h 111"/>
                <a:gd name="T114" fmla="*/ 106 w 178"/>
                <a:gd name="T115" fmla="*/ 111 h 111"/>
                <a:gd name="T116" fmla="*/ 98 w 178"/>
                <a:gd name="T117" fmla="*/ 10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 h="111">
                  <a:moveTo>
                    <a:pt x="98" y="111"/>
                  </a:moveTo>
                  <a:lnTo>
                    <a:pt x="98" y="111"/>
                  </a:lnTo>
                  <a:lnTo>
                    <a:pt x="96" y="111"/>
                  </a:lnTo>
                  <a:lnTo>
                    <a:pt x="96" y="111"/>
                  </a:lnTo>
                  <a:lnTo>
                    <a:pt x="94" y="111"/>
                  </a:lnTo>
                  <a:lnTo>
                    <a:pt x="94" y="111"/>
                  </a:lnTo>
                  <a:lnTo>
                    <a:pt x="79" y="111"/>
                  </a:lnTo>
                  <a:lnTo>
                    <a:pt x="79" y="111"/>
                  </a:lnTo>
                  <a:lnTo>
                    <a:pt x="79" y="111"/>
                  </a:lnTo>
                  <a:lnTo>
                    <a:pt x="75" y="111"/>
                  </a:lnTo>
                  <a:lnTo>
                    <a:pt x="75" y="111"/>
                  </a:lnTo>
                  <a:lnTo>
                    <a:pt x="72" y="110"/>
                  </a:lnTo>
                  <a:lnTo>
                    <a:pt x="72" y="110"/>
                  </a:lnTo>
                  <a:lnTo>
                    <a:pt x="70" y="108"/>
                  </a:lnTo>
                  <a:lnTo>
                    <a:pt x="70" y="108"/>
                  </a:lnTo>
                  <a:lnTo>
                    <a:pt x="68" y="106"/>
                  </a:lnTo>
                  <a:lnTo>
                    <a:pt x="68" y="106"/>
                  </a:lnTo>
                  <a:lnTo>
                    <a:pt x="68" y="106"/>
                  </a:lnTo>
                  <a:lnTo>
                    <a:pt x="65" y="105"/>
                  </a:lnTo>
                  <a:lnTo>
                    <a:pt x="65" y="105"/>
                  </a:lnTo>
                  <a:lnTo>
                    <a:pt x="65" y="105"/>
                  </a:lnTo>
                  <a:lnTo>
                    <a:pt x="62" y="103"/>
                  </a:lnTo>
                  <a:lnTo>
                    <a:pt x="62" y="103"/>
                  </a:lnTo>
                  <a:lnTo>
                    <a:pt x="60" y="99"/>
                  </a:lnTo>
                  <a:lnTo>
                    <a:pt x="60" y="99"/>
                  </a:lnTo>
                  <a:lnTo>
                    <a:pt x="62" y="98"/>
                  </a:lnTo>
                  <a:lnTo>
                    <a:pt x="62" y="98"/>
                  </a:lnTo>
                  <a:lnTo>
                    <a:pt x="60" y="98"/>
                  </a:lnTo>
                  <a:lnTo>
                    <a:pt x="60" y="98"/>
                  </a:lnTo>
                  <a:lnTo>
                    <a:pt x="58" y="98"/>
                  </a:lnTo>
                  <a:lnTo>
                    <a:pt x="58" y="98"/>
                  </a:lnTo>
                  <a:lnTo>
                    <a:pt x="53" y="98"/>
                  </a:lnTo>
                  <a:lnTo>
                    <a:pt x="53" y="98"/>
                  </a:lnTo>
                  <a:lnTo>
                    <a:pt x="53" y="98"/>
                  </a:lnTo>
                  <a:lnTo>
                    <a:pt x="51" y="96"/>
                  </a:lnTo>
                  <a:lnTo>
                    <a:pt x="51" y="96"/>
                  </a:lnTo>
                  <a:lnTo>
                    <a:pt x="50" y="93"/>
                  </a:lnTo>
                  <a:lnTo>
                    <a:pt x="50" y="93"/>
                  </a:lnTo>
                  <a:lnTo>
                    <a:pt x="50" y="89"/>
                  </a:lnTo>
                  <a:lnTo>
                    <a:pt x="50" y="89"/>
                  </a:lnTo>
                  <a:lnTo>
                    <a:pt x="50" y="89"/>
                  </a:lnTo>
                  <a:lnTo>
                    <a:pt x="44" y="89"/>
                  </a:lnTo>
                  <a:lnTo>
                    <a:pt x="44" y="89"/>
                  </a:lnTo>
                  <a:lnTo>
                    <a:pt x="41" y="87"/>
                  </a:lnTo>
                  <a:lnTo>
                    <a:pt x="41" y="87"/>
                  </a:lnTo>
                  <a:lnTo>
                    <a:pt x="39" y="87"/>
                  </a:lnTo>
                  <a:lnTo>
                    <a:pt x="39" y="87"/>
                  </a:lnTo>
                  <a:lnTo>
                    <a:pt x="39" y="86"/>
                  </a:lnTo>
                  <a:lnTo>
                    <a:pt x="38" y="86"/>
                  </a:lnTo>
                  <a:lnTo>
                    <a:pt x="38" y="84"/>
                  </a:lnTo>
                  <a:lnTo>
                    <a:pt x="38" y="84"/>
                  </a:lnTo>
                  <a:lnTo>
                    <a:pt x="38" y="82"/>
                  </a:lnTo>
                  <a:lnTo>
                    <a:pt x="38" y="81"/>
                  </a:lnTo>
                  <a:lnTo>
                    <a:pt x="38" y="81"/>
                  </a:lnTo>
                  <a:lnTo>
                    <a:pt x="41" y="79"/>
                  </a:lnTo>
                  <a:lnTo>
                    <a:pt x="46" y="79"/>
                  </a:lnTo>
                  <a:lnTo>
                    <a:pt x="46" y="79"/>
                  </a:lnTo>
                  <a:lnTo>
                    <a:pt x="48" y="79"/>
                  </a:lnTo>
                  <a:lnTo>
                    <a:pt x="48" y="79"/>
                  </a:lnTo>
                  <a:lnTo>
                    <a:pt x="50" y="79"/>
                  </a:lnTo>
                  <a:lnTo>
                    <a:pt x="50" y="79"/>
                  </a:lnTo>
                  <a:lnTo>
                    <a:pt x="50" y="79"/>
                  </a:lnTo>
                  <a:lnTo>
                    <a:pt x="50" y="79"/>
                  </a:lnTo>
                  <a:lnTo>
                    <a:pt x="50" y="77"/>
                  </a:lnTo>
                  <a:lnTo>
                    <a:pt x="50" y="77"/>
                  </a:lnTo>
                  <a:lnTo>
                    <a:pt x="51" y="77"/>
                  </a:lnTo>
                  <a:lnTo>
                    <a:pt x="51" y="75"/>
                  </a:lnTo>
                  <a:lnTo>
                    <a:pt x="51" y="75"/>
                  </a:lnTo>
                  <a:lnTo>
                    <a:pt x="55" y="75"/>
                  </a:lnTo>
                  <a:lnTo>
                    <a:pt x="55" y="75"/>
                  </a:lnTo>
                  <a:lnTo>
                    <a:pt x="56" y="75"/>
                  </a:lnTo>
                  <a:lnTo>
                    <a:pt x="60" y="75"/>
                  </a:lnTo>
                  <a:lnTo>
                    <a:pt x="67" y="75"/>
                  </a:lnTo>
                  <a:lnTo>
                    <a:pt x="67" y="75"/>
                  </a:lnTo>
                  <a:lnTo>
                    <a:pt x="65" y="74"/>
                  </a:lnTo>
                  <a:lnTo>
                    <a:pt x="65" y="72"/>
                  </a:lnTo>
                  <a:lnTo>
                    <a:pt x="67" y="72"/>
                  </a:lnTo>
                  <a:lnTo>
                    <a:pt x="67" y="72"/>
                  </a:lnTo>
                  <a:lnTo>
                    <a:pt x="68" y="72"/>
                  </a:lnTo>
                  <a:lnTo>
                    <a:pt x="68" y="72"/>
                  </a:lnTo>
                  <a:lnTo>
                    <a:pt x="67" y="72"/>
                  </a:lnTo>
                  <a:lnTo>
                    <a:pt x="65" y="70"/>
                  </a:lnTo>
                  <a:lnTo>
                    <a:pt x="65" y="70"/>
                  </a:lnTo>
                  <a:lnTo>
                    <a:pt x="65" y="70"/>
                  </a:lnTo>
                  <a:lnTo>
                    <a:pt x="63" y="70"/>
                  </a:lnTo>
                  <a:lnTo>
                    <a:pt x="63" y="70"/>
                  </a:lnTo>
                  <a:lnTo>
                    <a:pt x="62" y="70"/>
                  </a:lnTo>
                  <a:lnTo>
                    <a:pt x="60" y="70"/>
                  </a:lnTo>
                  <a:lnTo>
                    <a:pt x="60" y="70"/>
                  </a:lnTo>
                  <a:lnTo>
                    <a:pt x="58" y="70"/>
                  </a:lnTo>
                  <a:lnTo>
                    <a:pt x="56" y="70"/>
                  </a:lnTo>
                  <a:lnTo>
                    <a:pt x="55" y="69"/>
                  </a:lnTo>
                  <a:lnTo>
                    <a:pt x="56" y="70"/>
                  </a:lnTo>
                  <a:lnTo>
                    <a:pt x="56" y="70"/>
                  </a:lnTo>
                  <a:lnTo>
                    <a:pt x="55" y="70"/>
                  </a:lnTo>
                  <a:lnTo>
                    <a:pt x="55" y="70"/>
                  </a:lnTo>
                  <a:lnTo>
                    <a:pt x="53" y="72"/>
                  </a:lnTo>
                  <a:lnTo>
                    <a:pt x="53" y="72"/>
                  </a:lnTo>
                  <a:lnTo>
                    <a:pt x="53" y="72"/>
                  </a:lnTo>
                  <a:lnTo>
                    <a:pt x="53" y="72"/>
                  </a:lnTo>
                  <a:lnTo>
                    <a:pt x="50" y="72"/>
                  </a:lnTo>
                  <a:lnTo>
                    <a:pt x="50" y="72"/>
                  </a:lnTo>
                  <a:lnTo>
                    <a:pt x="50" y="72"/>
                  </a:lnTo>
                  <a:lnTo>
                    <a:pt x="50" y="72"/>
                  </a:lnTo>
                  <a:lnTo>
                    <a:pt x="50" y="72"/>
                  </a:lnTo>
                  <a:lnTo>
                    <a:pt x="50" y="72"/>
                  </a:lnTo>
                  <a:lnTo>
                    <a:pt x="46" y="75"/>
                  </a:lnTo>
                  <a:lnTo>
                    <a:pt x="46" y="75"/>
                  </a:lnTo>
                  <a:lnTo>
                    <a:pt x="43" y="75"/>
                  </a:lnTo>
                  <a:lnTo>
                    <a:pt x="43" y="75"/>
                  </a:lnTo>
                  <a:lnTo>
                    <a:pt x="43" y="75"/>
                  </a:lnTo>
                  <a:lnTo>
                    <a:pt x="41" y="75"/>
                  </a:lnTo>
                  <a:lnTo>
                    <a:pt x="41" y="75"/>
                  </a:lnTo>
                  <a:lnTo>
                    <a:pt x="39" y="74"/>
                  </a:lnTo>
                  <a:lnTo>
                    <a:pt x="39" y="74"/>
                  </a:lnTo>
                  <a:lnTo>
                    <a:pt x="39" y="72"/>
                  </a:lnTo>
                  <a:lnTo>
                    <a:pt x="39" y="72"/>
                  </a:lnTo>
                  <a:lnTo>
                    <a:pt x="39" y="72"/>
                  </a:lnTo>
                  <a:lnTo>
                    <a:pt x="39" y="72"/>
                  </a:lnTo>
                  <a:lnTo>
                    <a:pt x="38" y="72"/>
                  </a:lnTo>
                  <a:lnTo>
                    <a:pt x="38" y="72"/>
                  </a:lnTo>
                  <a:lnTo>
                    <a:pt x="36" y="72"/>
                  </a:lnTo>
                  <a:lnTo>
                    <a:pt x="36" y="72"/>
                  </a:lnTo>
                  <a:lnTo>
                    <a:pt x="36" y="74"/>
                  </a:lnTo>
                  <a:lnTo>
                    <a:pt x="36" y="74"/>
                  </a:lnTo>
                  <a:lnTo>
                    <a:pt x="34" y="74"/>
                  </a:lnTo>
                  <a:lnTo>
                    <a:pt x="34" y="74"/>
                  </a:lnTo>
                  <a:lnTo>
                    <a:pt x="33" y="75"/>
                  </a:lnTo>
                  <a:lnTo>
                    <a:pt x="33" y="75"/>
                  </a:lnTo>
                  <a:lnTo>
                    <a:pt x="33" y="75"/>
                  </a:lnTo>
                  <a:lnTo>
                    <a:pt x="31" y="74"/>
                  </a:lnTo>
                  <a:lnTo>
                    <a:pt x="31" y="75"/>
                  </a:lnTo>
                  <a:lnTo>
                    <a:pt x="31" y="75"/>
                  </a:lnTo>
                  <a:lnTo>
                    <a:pt x="29" y="75"/>
                  </a:lnTo>
                  <a:lnTo>
                    <a:pt x="29" y="75"/>
                  </a:lnTo>
                  <a:lnTo>
                    <a:pt x="29" y="75"/>
                  </a:lnTo>
                  <a:lnTo>
                    <a:pt x="29" y="75"/>
                  </a:lnTo>
                  <a:lnTo>
                    <a:pt x="26" y="75"/>
                  </a:lnTo>
                  <a:lnTo>
                    <a:pt x="24" y="74"/>
                  </a:lnTo>
                  <a:lnTo>
                    <a:pt x="24" y="74"/>
                  </a:lnTo>
                  <a:lnTo>
                    <a:pt x="22" y="72"/>
                  </a:lnTo>
                  <a:lnTo>
                    <a:pt x="22" y="72"/>
                  </a:lnTo>
                  <a:lnTo>
                    <a:pt x="22" y="70"/>
                  </a:lnTo>
                  <a:lnTo>
                    <a:pt x="22" y="70"/>
                  </a:lnTo>
                  <a:lnTo>
                    <a:pt x="21" y="70"/>
                  </a:lnTo>
                  <a:lnTo>
                    <a:pt x="21" y="70"/>
                  </a:lnTo>
                  <a:lnTo>
                    <a:pt x="21" y="70"/>
                  </a:lnTo>
                  <a:lnTo>
                    <a:pt x="19" y="69"/>
                  </a:lnTo>
                  <a:lnTo>
                    <a:pt x="19" y="69"/>
                  </a:lnTo>
                  <a:lnTo>
                    <a:pt x="17" y="69"/>
                  </a:lnTo>
                  <a:lnTo>
                    <a:pt x="17" y="69"/>
                  </a:lnTo>
                  <a:lnTo>
                    <a:pt x="15" y="67"/>
                  </a:lnTo>
                  <a:lnTo>
                    <a:pt x="15" y="65"/>
                  </a:lnTo>
                  <a:lnTo>
                    <a:pt x="17" y="65"/>
                  </a:lnTo>
                  <a:lnTo>
                    <a:pt x="17" y="65"/>
                  </a:lnTo>
                  <a:lnTo>
                    <a:pt x="19" y="63"/>
                  </a:lnTo>
                  <a:lnTo>
                    <a:pt x="21" y="63"/>
                  </a:lnTo>
                  <a:lnTo>
                    <a:pt x="21" y="63"/>
                  </a:lnTo>
                  <a:lnTo>
                    <a:pt x="22" y="63"/>
                  </a:lnTo>
                  <a:lnTo>
                    <a:pt x="22" y="63"/>
                  </a:lnTo>
                  <a:lnTo>
                    <a:pt x="27" y="63"/>
                  </a:lnTo>
                  <a:lnTo>
                    <a:pt x="27" y="63"/>
                  </a:lnTo>
                  <a:lnTo>
                    <a:pt x="29" y="62"/>
                  </a:lnTo>
                  <a:lnTo>
                    <a:pt x="29" y="62"/>
                  </a:lnTo>
                  <a:lnTo>
                    <a:pt x="31" y="62"/>
                  </a:lnTo>
                  <a:lnTo>
                    <a:pt x="31" y="62"/>
                  </a:lnTo>
                  <a:lnTo>
                    <a:pt x="34" y="62"/>
                  </a:lnTo>
                  <a:lnTo>
                    <a:pt x="36" y="60"/>
                  </a:lnTo>
                  <a:lnTo>
                    <a:pt x="36" y="60"/>
                  </a:lnTo>
                  <a:lnTo>
                    <a:pt x="36" y="58"/>
                  </a:lnTo>
                  <a:lnTo>
                    <a:pt x="36" y="58"/>
                  </a:lnTo>
                  <a:lnTo>
                    <a:pt x="34" y="60"/>
                  </a:lnTo>
                  <a:lnTo>
                    <a:pt x="34" y="60"/>
                  </a:lnTo>
                  <a:lnTo>
                    <a:pt x="34" y="60"/>
                  </a:lnTo>
                  <a:lnTo>
                    <a:pt x="34" y="60"/>
                  </a:lnTo>
                  <a:lnTo>
                    <a:pt x="33" y="62"/>
                  </a:lnTo>
                  <a:lnTo>
                    <a:pt x="29" y="62"/>
                  </a:lnTo>
                  <a:lnTo>
                    <a:pt x="29" y="62"/>
                  </a:lnTo>
                  <a:lnTo>
                    <a:pt x="27" y="62"/>
                  </a:lnTo>
                  <a:lnTo>
                    <a:pt x="27" y="62"/>
                  </a:lnTo>
                  <a:lnTo>
                    <a:pt x="24" y="62"/>
                  </a:lnTo>
                  <a:lnTo>
                    <a:pt x="24" y="62"/>
                  </a:lnTo>
                  <a:lnTo>
                    <a:pt x="22" y="62"/>
                  </a:lnTo>
                  <a:lnTo>
                    <a:pt x="22" y="62"/>
                  </a:lnTo>
                  <a:lnTo>
                    <a:pt x="21" y="62"/>
                  </a:lnTo>
                  <a:lnTo>
                    <a:pt x="21" y="62"/>
                  </a:lnTo>
                  <a:lnTo>
                    <a:pt x="17" y="62"/>
                  </a:lnTo>
                  <a:lnTo>
                    <a:pt x="17" y="62"/>
                  </a:lnTo>
                  <a:lnTo>
                    <a:pt x="15" y="60"/>
                  </a:lnTo>
                  <a:lnTo>
                    <a:pt x="15" y="60"/>
                  </a:lnTo>
                  <a:lnTo>
                    <a:pt x="14" y="60"/>
                  </a:lnTo>
                  <a:lnTo>
                    <a:pt x="14" y="60"/>
                  </a:lnTo>
                  <a:lnTo>
                    <a:pt x="12" y="60"/>
                  </a:lnTo>
                  <a:lnTo>
                    <a:pt x="12" y="60"/>
                  </a:lnTo>
                  <a:lnTo>
                    <a:pt x="12" y="58"/>
                  </a:lnTo>
                  <a:lnTo>
                    <a:pt x="12" y="58"/>
                  </a:lnTo>
                  <a:lnTo>
                    <a:pt x="10" y="57"/>
                  </a:lnTo>
                  <a:lnTo>
                    <a:pt x="9" y="57"/>
                  </a:lnTo>
                  <a:lnTo>
                    <a:pt x="9" y="57"/>
                  </a:lnTo>
                  <a:lnTo>
                    <a:pt x="9" y="57"/>
                  </a:lnTo>
                  <a:lnTo>
                    <a:pt x="7" y="55"/>
                  </a:lnTo>
                  <a:lnTo>
                    <a:pt x="7" y="55"/>
                  </a:lnTo>
                  <a:lnTo>
                    <a:pt x="5" y="53"/>
                  </a:lnTo>
                  <a:lnTo>
                    <a:pt x="5" y="53"/>
                  </a:lnTo>
                  <a:lnTo>
                    <a:pt x="5" y="51"/>
                  </a:lnTo>
                  <a:lnTo>
                    <a:pt x="5" y="51"/>
                  </a:lnTo>
                  <a:lnTo>
                    <a:pt x="5" y="51"/>
                  </a:lnTo>
                  <a:lnTo>
                    <a:pt x="5" y="51"/>
                  </a:lnTo>
                  <a:lnTo>
                    <a:pt x="3" y="50"/>
                  </a:lnTo>
                  <a:lnTo>
                    <a:pt x="3" y="50"/>
                  </a:lnTo>
                  <a:lnTo>
                    <a:pt x="2" y="48"/>
                  </a:lnTo>
                  <a:lnTo>
                    <a:pt x="2" y="48"/>
                  </a:lnTo>
                  <a:lnTo>
                    <a:pt x="3" y="46"/>
                  </a:lnTo>
                  <a:lnTo>
                    <a:pt x="3" y="46"/>
                  </a:lnTo>
                  <a:lnTo>
                    <a:pt x="3" y="45"/>
                  </a:lnTo>
                  <a:lnTo>
                    <a:pt x="5" y="45"/>
                  </a:lnTo>
                  <a:lnTo>
                    <a:pt x="5" y="45"/>
                  </a:lnTo>
                  <a:lnTo>
                    <a:pt x="5" y="45"/>
                  </a:lnTo>
                  <a:lnTo>
                    <a:pt x="9" y="45"/>
                  </a:lnTo>
                  <a:lnTo>
                    <a:pt x="9" y="45"/>
                  </a:lnTo>
                  <a:lnTo>
                    <a:pt x="12" y="45"/>
                  </a:lnTo>
                  <a:lnTo>
                    <a:pt x="14" y="46"/>
                  </a:lnTo>
                  <a:lnTo>
                    <a:pt x="14" y="46"/>
                  </a:lnTo>
                  <a:lnTo>
                    <a:pt x="19" y="46"/>
                  </a:lnTo>
                  <a:lnTo>
                    <a:pt x="34" y="46"/>
                  </a:lnTo>
                  <a:lnTo>
                    <a:pt x="34" y="46"/>
                  </a:lnTo>
                  <a:lnTo>
                    <a:pt x="34" y="46"/>
                  </a:lnTo>
                  <a:lnTo>
                    <a:pt x="34" y="46"/>
                  </a:lnTo>
                  <a:lnTo>
                    <a:pt x="34" y="45"/>
                  </a:lnTo>
                  <a:lnTo>
                    <a:pt x="34" y="45"/>
                  </a:lnTo>
                  <a:lnTo>
                    <a:pt x="36" y="43"/>
                  </a:lnTo>
                  <a:lnTo>
                    <a:pt x="36" y="43"/>
                  </a:lnTo>
                  <a:lnTo>
                    <a:pt x="36" y="43"/>
                  </a:lnTo>
                  <a:lnTo>
                    <a:pt x="36" y="43"/>
                  </a:lnTo>
                  <a:lnTo>
                    <a:pt x="34" y="43"/>
                  </a:lnTo>
                  <a:lnTo>
                    <a:pt x="34" y="43"/>
                  </a:lnTo>
                  <a:lnTo>
                    <a:pt x="33" y="43"/>
                  </a:lnTo>
                  <a:lnTo>
                    <a:pt x="33" y="43"/>
                  </a:lnTo>
                  <a:lnTo>
                    <a:pt x="33" y="43"/>
                  </a:lnTo>
                  <a:lnTo>
                    <a:pt x="33" y="43"/>
                  </a:lnTo>
                  <a:lnTo>
                    <a:pt x="31" y="45"/>
                  </a:lnTo>
                  <a:lnTo>
                    <a:pt x="29" y="45"/>
                  </a:lnTo>
                  <a:lnTo>
                    <a:pt x="29" y="45"/>
                  </a:lnTo>
                  <a:lnTo>
                    <a:pt x="29" y="45"/>
                  </a:lnTo>
                  <a:lnTo>
                    <a:pt x="29" y="45"/>
                  </a:lnTo>
                  <a:lnTo>
                    <a:pt x="27" y="45"/>
                  </a:lnTo>
                  <a:lnTo>
                    <a:pt x="27" y="45"/>
                  </a:lnTo>
                  <a:lnTo>
                    <a:pt x="26" y="45"/>
                  </a:lnTo>
                  <a:lnTo>
                    <a:pt x="26" y="45"/>
                  </a:lnTo>
                  <a:lnTo>
                    <a:pt x="24" y="46"/>
                  </a:lnTo>
                  <a:lnTo>
                    <a:pt x="24" y="46"/>
                  </a:lnTo>
                  <a:lnTo>
                    <a:pt x="21" y="45"/>
                  </a:lnTo>
                  <a:lnTo>
                    <a:pt x="21" y="45"/>
                  </a:lnTo>
                  <a:lnTo>
                    <a:pt x="21" y="43"/>
                  </a:lnTo>
                  <a:lnTo>
                    <a:pt x="21" y="43"/>
                  </a:lnTo>
                  <a:lnTo>
                    <a:pt x="21" y="43"/>
                  </a:lnTo>
                  <a:lnTo>
                    <a:pt x="19" y="43"/>
                  </a:lnTo>
                  <a:lnTo>
                    <a:pt x="19" y="43"/>
                  </a:lnTo>
                  <a:lnTo>
                    <a:pt x="15" y="43"/>
                  </a:lnTo>
                  <a:lnTo>
                    <a:pt x="14" y="43"/>
                  </a:lnTo>
                  <a:lnTo>
                    <a:pt x="12" y="43"/>
                  </a:lnTo>
                  <a:lnTo>
                    <a:pt x="12" y="43"/>
                  </a:lnTo>
                  <a:lnTo>
                    <a:pt x="10" y="43"/>
                  </a:lnTo>
                  <a:lnTo>
                    <a:pt x="9" y="43"/>
                  </a:lnTo>
                  <a:lnTo>
                    <a:pt x="9" y="43"/>
                  </a:lnTo>
                  <a:lnTo>
                    <a:pt x="9" y="43"/>
                  </a:lnTo>
                  <a:lnTo>
                    <a:pt x="5" y="43"/>
                  </a:lnTo>
                  <a:lnTo>
                    <a:pt x="5" y="43"/>
                  </a:lnTo>
                  <a:lnTo>
                    <a:pt x="3" y="41"/>
                  </a:lnTo>
                  <a:lnTo>
                    <a:pt x="0" y="41"/>
                  </a:lnTo>
                  <a:lnTo>
                    <a:pt x="3" y="38"/>
                  </a:lnTo>
                  <a:lnTo>
                    <a:pt x="3" y="38"/>
                  </a:lnTo>
                  <a:lnTo>
                    <a:pt x="7" y="36"/>
                  </a:lnTo>
                  <a:lnTo>
                    <a:pt x="7" y="36"/>
                  </a:lnTo>
                  <a:lnTo>
                    <a:pt x="10" y="34"/>
                  </a:lnTo>
                  <a:lnTo>
                    <a:pt x="10" y="34"/>
                  </a:lnTo>
                  <a:lnTo>
                    <a:pt x="14" y="34"/>
                  </a:lnTo>
                  <a:lnTo>
                    <a:pt x="14" y="34"/>
                  </a:lnTo>
                  <a:lnTo>
                    <a:pt x="12" y="32"/>
                  </a:lnTo>
                  <a:lnTo>
                    <a:pt x="12" y="32"/>
                  </a:lnTo>
                  <a:lnTo>
                    <a:pt x="12" y="29"/>
                  </a:lnTo>
                  <a:lnTo>
                    <a:pt x="12" y="29"/>
                  </a:lnTo>
                  <a:lnTo>
                    <a:pt x="14" y="29"/>
                  </a:lnTo>
                  <a:lnTo>
                    <a:pt x="14" y="29"/>
                  </a:lnTo>
                  <a:lnTo>
                    <a:pt x="14" y="27"/>
                  </a:lnTo>
                  <a:lnTo>
                    <a:pt x="14" y="27"/>
                  </a:lnTo>
                  <a:lnTo>
                    <a:pt x="14" y="27"/>
                  </a:lnTo>
                  <a:lnTo>
                    <a:pt x="14" y="27"/>
                  </a:lnTo>
                  <a:lnTo>
                    <a:pt x="14" y="26"/>
                  </a:lnTo>
                  <a:lnTo>
                    <a:pt x="14" y="26"/>
                  </a:lnTo>
                  <a:lnTo>
                    <a:pt x="14" y="24"/>
                  </a:lnTo>
                  <a:lnTo>
                    <a:pt x="14" y="24"/>
                  </a:lnTo>
                  <a:lnTo>
                    <a:pt x="15" y="24"/>
                  </a:lnTo>
                  <a:lnTo>
                    <a:pt x="15" y="24"/>
                  </a:lnTo>
                  <a:lnTo>
                    <a:pt x="17" y="24"/>
                  </a:lnTo>
                  <a:lnTo>
                    <a:pt x="17" y="24"/>
                  </a:lnTo>
                  <a:lnTo>
                    <a:pt x="17" y="24"/>
                  </a:lnTo>
                  <a:lnTo>
                    <a:pt x="17" y="24"/>
                  </a:lnTo>
                  <a:lnTo>
                    <a:pt x="19" y="24"/>
                  </a:lnTo>
                  <a:lnTo>
                    <a:pt x="19" y="24"/>
                  </a:lnTo>
                  <a:lnTo>
                    <a:pt x="21" y="24"/>
                  </a:lnTo>
                  <a:lnTo>
                    <a:pt x="21" y="24"/>
                  </a:lnTo>
                  <a:lnTo>
                    <a:pt x="26" y="24"/>
                  </a:lnTo>
                  <a:lnTo>
                    <a:pt x="26" y="24"/>
                  </a:lnTo>
                  <a:lnTo>
                    <a:pt x="27" y="26"/>
                  </a:lnTo>
                  <a:lnTo>
                    <a:pt x="27" y="26"/>
                  </a:lnTo>
                  <a:lnTo>
                    <a:pt x="27" y="26"/>
                  </a:lnTo>
                  <a:lnTo>
                    <a:pt x="27" y="26"/>
                  </a:lnTo>
                  <a:lnTo>
                    <a:pt x="29" y="27"/>
                  </a:lnTo>
                  <a:lnTo>
                    <a:pt x="29" y="27"/>
                  </a:lnTo>
                  <a:lnTo>
                    <a:pt x="31" y="27"/>
                  </a:lnTo>
                  <a:lnTo>
                    <a:pt x="31" y="27"/>
                  </a:lnTo>
                  <a:lnTo>
                    <a:pt x="31" y="26"/>
                  </a:lnTo>
                  <a:lnTo>
                    <a:pt x="34" y="27"/>
                  </a:lnTo>
                  <a:lnTo>
                    <a:pt x="34" y="27"/>
                  </a:lnTo>
                  <a:lnTo>
                    <a:pt x="34" y="26"/>
                  </a:lnTo>
                  <a:lnTo>
                    <a:pt x="34" y="26"/>
                  </a:lnTo>
                  <a:lnTo>
                    <a:pt x="31" y="24"/>
                  </a:lnTo>
                  <a:lnTo>
                    <a:pt x="31" y="24"/>
                  </a:lnTo>
                  <a:lnTo>
                    <a:pt x="29" y="24"/>
                  </a:lnTo>
                  <a:lnTo>
                    <a:pt x="29" y="24"/>
                  </a:lnTo>
                  <a:lnTo>
                    <a:pt x="27" y="22"/>
                  </a:lnTo>
                  <a:lnTo>
                    <a:pt x="27" y="22"/>
                  </a:lnTo>
                  <a:lnTo>
                    <a:pt x="27" y="22"/>
                  </a:lnTo>
                  <a:lnTo>
                    <a:pt x="24" y="20"/>
                  </a:lnTo>
                  <a:lnTo>
                    <a:pt x="24" y="20"/>
                  </a:lnTo>
                  <a:lnTo>
                    <a:pt x="24" y="17"/>
                  </a:lnTo>
                  <a:lnTo>
                    <a:pt x="24" y="15"/>
                  </a:lnTo>
                  <a:lnTo>
                    <a:pt x="24" y="15"/>
                  </a:lnTo>
                  <a:lnTo>
                    <a:pt x="29" y="12"/>
                  </a:lnTo>
                  <a:lnTo>
                    <a:pt x="29" y="12"/>
                  </a:lnTo>
                  <a:lnTo>
                    <a:pt x="31" y="12"/>
                  </a:lnTo>
                  <a:lnTo>
                    <a:pt x="31" y="12"/>
                  </a:lnTo>
                  <a:lnTo>
                    <a:pt x="33" y="12"/>
                  </a:lnTo>
                  <a:lnTo>
                    <a:pt x="33" y="12"/>
                  </a:lnTo>
                  <a:lnTo>
                    <a:pt x="34" y="12"/>
                  </a:lnTo>
                  <a:lnTo>
                    <a:pt x="34" y="12"/>
                  </a:lnTo>
                  <a:lnTo>
                    <a:pt x="38" y="12"/>
                  </a:lnTo>
                  <a:lnTo>
                    <a:pt x="38" y="12"/>
                  </a:lnTo>
                  <a:lnTo>
                    <a:pt x="38" y="12"/>
                  </a:lnTo>
                  <a:lnTo>
                    <a:pt x="39" y="12"/>
                  </a:lnTo>
                  <a:lnTo>
                    <a:pt x="39" y="12"/>
                  </a:lnTo>
                  <a:lnTo>
                    <a:pt x="39" y="12"/>
                  </a:lnTo>
                  <a:lnTo>
                    <a:pt x="39" y="10"/>
                  </a:lnTo>
                  <a:lnTo>
                    <a:pt x="39" y="8"/>
                  </a:lnTo>
                  <a:lnTo>
                    <a:pt x="39" y="8"/>
                  </a:lnTo>
                  <a:lnTo>
                    <a:pt x="39" y="8"/>
                  </a:lnTo>
                  <a:lnTo>
                    <a:pt x="41" y="8"/>
                  </a:lnTo>
                  <a:lnTo>
                    <a:pt x="50" y="8"/>
                  </a:lnTo>
                  <a:lnTo>
                    <a:pt x="50" y="8"/>
                  </a:lnTo>
                  <a:lnTo>
                    <a:pt x="51" y="8"/>
                  </a:lnTo>
                  <a:lnTo>
                    <a:pt x="51" y="8"/>
                  </a:lnTo>
                  <a:lnTo>
                    <a:pt x="51" y="8"/>
                  </a:lnTo>
                  <a:lnTo>
                    <a:pt x="53" y="8"/>
                  </a:lnTo>
                  <a:lnTo>
                    <a:pt x="53" y="7"/>
                  </a:lnTo>
                  <a:lnTo>
                    <a:pt x="53" y="7"/>
                  </a:lnTo>
                  <a:lnTo>
                    <a:pt x="53" y="7"/>
                  </a:lnTo>
                  <a:lnTo>
                    <a:pt x="53" y="7"/>
                  </a:lnTo>
                  <a:lnTo>
                    <a:pt x="53" y="7"/>
                  </a:lnTo>
                  <a:lnTo>
                    <a:pt x="53" y="7"/>
                  </a:lnTo>
                  <a:lnTo>
                    <a:pt x="51" y="7"/>
                  </a:lnTo>
                  <a:lnTo>
                    <a:pt x="44" y="7"/>
                  </a:lnTo>
                  <a:lnTo>
                    <a:pt x="44" y="7"/>
                  </a:lnTo>
                  <a:lnTo>
                    <a:pt x="43" y="7"/>
                  </a:lnTo>
                  <a:lnTo>
                    <a:pt x="43" y="7"/>
                  </a:lnTo>
                  <a:lnTo>
                    <a:pt x="41" y="7"/>
                  </a:lnTo>
                  <a:lnTo>
                    <a:pt x="41" y="7"/>
                  </a:lnTo>
                  <a:lnTo>
                    <a:pt x="38" y="7"/>
                  </a:lnTo>
                  <a:lnTo>
                    <a:pt x="38" y="5"/>
                  </a:lnTo>
                  <a:lnTo>
                    <a:pt x="38" y="5"/>
                  </a:lnTo>
                  <a:lnTo>
                    <a:pt x="38" y="5"/>
                  </a:lnTo>
                  <a:lnTo>
                    <a:pt x="38" y="5"/>
                  </a:lnTo>
                  <a:lnTo>
                    <a:pt x="36" y="5"/>
                  </a:lnTo>
                  <a:lnTo>
                    <a:pt x="33" y="2"/>
                  </a:lnTo>
                  <a:lnTo>
                    <a:pt x="38" y="2"/>
                  </a:lnTo>
                  <a:lnTo>
                    <a:pt x="38" y="2"/>
                  </a:lnTo>
                  <a:lnTo>
                    <a:pt x="38" y="2"/>
                  </a:lnTo>
                  <a:lnTo>
                    <a:pt x="38" y="2"/>
                  </a:lnTo>
                  <a:lnTo>
                    <a:pt x="39" y="0"/>
                  </a:lnTo>
                  <a:lnTo>
                    <a:pt x="39" y="0"/>
                  </a:lnTo>
                  <a:lnTo>
                    <a:pt x="43" y="0"/>
                  </a:lnTo>
                  <a:lnTo>
                    <a:pt x="43" y="0"/>
                  </a:lnTo>
                  <a:lnTo>
                    <a:pt x="43" y="0"/>
                  </a:lnTo>
                  <a:lnTo>
                    <a:pt x="43" y="0"/>
                  </a:lnTo>
                  <a:lnTo>
                    <a:pt x="44" y="0"/>
                  </a:lnTo>
                  <a:lnTo>
                    <a:pt x="44" y="0"/>
                  </a:lnTo>
                  <a:lnTo>
                    <a:pt x="48" y="0"/>
                  </a:lnTo>
                  <a:lnTo>
                    <a:pt x="51" y="0"/>
                  </a:lnTo>
                  <a:lnTo>
                    <a:pt x="51" y="0"/>
                  </a:lnTo>
                  <a:lnTo>
                    <a:pt x="53" y="0"/>
                  </a:lnTo>
                  <a:lnTo>
                    <a:pt x="53" y="0"/>
                  </a:lnTo>
                  <a:lnTo>
                    <a:pt x="56" y="0"/>
                  </a:lnTo>
                  <a:lnTo>
                    <a:pt x="56" y="0"/>
                  </a:lnTo>
                  <a:lnTo>
                    <a:pt x="62" y="2"/>
                  </a:lnTo>
                  <a:lnTo>
                    <a:pt x="62" y="2"/>
                  </a:lnTo>
                  <a:lnTo>
                    <a:pt x="65" y="2"/>
                  </a:lnTo>
                  <a:lnTo>
                    <a:pt x="65" y="2"/>
                  </a:lnTo>
                  <a:lnTo>
                    <a:pt x="68" y="3"/>
                  </a:lnTo>
                  <a:lnTo>
                    <a:pt x="68" y="3"/>
                  </a:lnTo>
                  <a:lnTo>
                    <a:pt x="72" y="7"/>
                  </a:lnTo>
                  <a:lnTo>
                    <a:pt x="72" y="7"/>
                  </a:lnTo>
                  <a:lnTo>
                    <a:pt x="72" y="7"/>
                  </a:lnTo>
                  <a:lnTo>
                    <a:pt x="75" y="10"/>
                  </a:lnTo>
                  <a:lnTo>
                    <a:pt x="75" y="10"/>
                  </a:lnTo>
                  <a:lnTo>
                    <a:pt x="75" y="10"/>
                  </a:lnTo>
                  <a:lnTo>
                    <a:pt x="75" y="10"/>
                  </a:lnTo>
                  <a:lnTo>
                    <a:pt x="77" y="12"/>
                  </a:lnTo>
                  <a:lnTo>
                    <a:pt x="77" y="12"/>
                  </a:lnTo>
                  <a:lnTo>
                    <a:pt x="79" y="14"/>
                  </a:lnTo>
                  <a:lnTo>
                    <a:pt x="79" y="14"/>
                  </a:lnTo>
                  <a:lnTo>
                    <a:pt x="79" y="14"/>
                  </a:lnTo>
                  <a:lnTo>
                    <a:pt x="79" y="14"/>
                  </a:lnTo>
                  <a:lnTo>
                    <a:pt x="84" y="17"/>
                  </a:lnTo>
                  <a:lnTo>
                    <a:pt x="84" y="17"/>
                  </a:lnTo>
                  <a:lnTo>
                    <a:pt x="84" y="19"/>
                  </a:lnTo>
                  <a:lnTo>
                    <a:pt x="84" y="19"/>
                  </a:lnTo>
                  <a:lnTo>
                    <a:pt x="86" y="20"/>
                  </a:lnTo>
                  <a:lnTo>
                    <a:pt x="86" y="20"/>
                  </a:lnTo>
                  <a:lnTo>
                    <a:pt x="87" y="20"/>
                  </a:lnTo>
                  <a:lnTo>
                    <a:pt x="87" y="20"/>
                  </a:lnTo>
                  <a:lnTo>
                    <a:pt x="91" y="24"/>
                  </a:lnTo>
                  <a:lnTo>
                    <a:pt x="91" y="24"/>
                  </a:lnTo>
                  <a:lnTo>
                    <a:pt x="96" y="27"/>
                  </a:lnTo>
                  <a:lnTo>
                    <a:pt x="96" y="27"/>
                  </a:lnTo>
                  <a:lnTo>
                    <a:pt x="96" y="29"/>
                  </a:lnTo>
                  <a:lnTo>
                    <a:pt x="101" y="29"/>
                  </a:lnTo>
                  <a:lnTo>
                    <a:pt x="103" y="29"/>
                  </a:lnTo>
                  <a:lnTo>
                    <a:pt x="106" y="29"/>
                  </a:lnTo>
                  <a:lnTo>
                    <a:pt x="106" y="29"/>
                  </a:lnTo>
                  <a:lnTo>
                    <a:pt x="106" y="29"/>
                  </a:lnTo>
                  <a:lnTo>
                    <a:pt x="106" y="29"/>
                  </a:lnTo>
                  <a:lnTo>
                    <a:pt x="110" y="27"/>
                  </a:lnTo>
                  <a:lnTo>
                    <a:pt x="110" y="27"/>
                  </a:lnTo>
                  <a:lnTo>
                    <a:pt x="110" y="27"/>
                  </a:lnTo>
                  <a:lnTo>
                    <a:pt x="110" y="27"/>
                  </a:lnTo>
                  <a:lnTo>
                    <a:pt x="113" y="29"/>
                  </a:lnTo>
                  <a:lnTo>
                    <a:pt x="113" y="31"/>
                  </a:lnTo>
                  <a:lnTo>
                    <a:pt x="113" y="31"/>
                  </a:lnTo>
                  <a:lnTo>
                    <a:pt x="115" y="32"/>
                  </a:lnTo>
                  <a:lnTo>
                    <a:pt x="115" y="32"/>
                  </a:lnTo>
                  <a:lnTo>
                    <a:pt x="116" y="38"/>
                  </a:lnTo>
                  <a:lnTo>
                    <a:pt x="116" y="38"/>
                  </a:lnTo>
                  <a:lnTo>
                    <a:pt x="116" y="38"/>
                  </a:lnTo>
                  <a:lnTo>
                    <a:pt x="116" y="39"/>
                  </a:lnTo>
                  <a:lnTo>
                    <a:pt x="116" y="39"/>
                  </a:lnTo>
                  <a:lnTo>
                    <a:pt x="118" y="39"/>
                  </a:lnTo>
                  <a:lnTo>
                    <a:pt x="118" y="39"/>
                  </a:lnTo>
                  <a:lnTo>
                    <a:pt x="120" y="39"/>
                  </a:lnTo>
                  <a:lnTo>
                    <a:pt x="120" y="39"/>
                  </a:lnTo>
                  <a:lnTo>
                    <a:pt x="121" y="41"/>
                  </a:lnTo>
                  <a:lnTo>
                    <a:pt x="121" y="41"/>
                  </a:lnTo>
                  <a:lnTo>
                    <a:pt x="121" y="36"/>
                  </a:lnTo>
                  <a:lnTo>
                    <a:pt x="121" y="36"/>
                  </a:lnTo>
                  <a:lnTo>
                    <a:pt x="121" y="34"/>
                  </a:lnTo>
                  <a:lnTo>
                    <a:pt x="125" y="32"/>
                  </a:lnTo>
                  <a:lnTo>
                    <a:pt x="125" y="32"/>
                  </a:lnTo>
                  <a:lnTo>
                    <a:pt x="127" y="31"/>
                  </a:lnTo>
                  <a:lnTo>
                    <a:pt x="127" y="31"/>
                  </a:lnTo>
                  <a:lnTo>
                    <a:pt x="128" y="31"/>
                  </a:lnTo>
                  <a:lnTo>
                    <a:pt x="130" y="32"/>
                  </a:lnTo>
                  <a:lnTo>
                    <a:pt x="132" y="32"/>
                  </a:lnTo>
                  <a:lnTo>
                    <a:pt x="132" y="32"/>
                  </a:lnTo>
                  <a:lnTo>
                    <a:pt x="135" y="32"/>
                  </a:lnTo>
                  <a:lnTo>
                    <a:pt x="135" y="32"/>
                  </a:lnTo>
                  <a:lnTo>
                    <a:pt x="139" y="32"/>
                  </a:lnTo>
                  <a:lnTo>
                    <a:pt x="139" y="32"/>
                  </a:lnTo>
                  <a:lnTo>
                    <a:pt x="139" y="36"/>
                  </a:lnTo>
                  <a:lnTo>
                    <a:pt x="140" y="38"/>
                  </a:lnTo>
                  <a:lnTo>
                    <a:pt x="140" y="38"/>
                  </a:lnTo>
                  <a:lnTo>
                    <a:pt x="140" y="38"/>
                  </a:lnTo>
                  <a:lnTo>
                    <a:pt x="140" y="39"/>
                  </a:lnTo>
                  <a:lnTo>
                    <a:pt x="140" y="39"/>
                  </a:lnTo>
                  <a:lnTo>
                    <a:pt x="139" y="43"/>
                  </a:lnTo>
                  <a:lnTo>
                    <a:pt x="139" y="43"/>
                  </a:lnTo>
                  <a:lnTo>
                    <a:pt x="139" y="45"/>
                  </a:lnTo>
                  <a:lnTo>
                    <a:pt x="139" y="45"/>
                  </a:lnTo>
                  <a:lnTo>
                    <a:pt x="137" y="45"/>
                  </a:lnTo>
                  <a:lnTo>
                    <a:pt x="137" y="45"/>
                  </a:lnTo>
                  <a:lnTo>
                    <a:pt x="137" y="45"/>
                  </a:lnTo>
                  <a:lnTo>
                    <a:pt x="140" y="45"/>
                  </a:lnTo>
                  <a:lnTo>
                    <a:pt x="140" y="45"/>
                  </a:lnTo>
                  <a:lnTo>
                    <a:pt x="140" y="45"/>
                  </a:lnTo>
                  <a:lnTo>
                    <a:pt x="140" y="45"/>
                  </a:lnTo>
                  <a:lnTo>
                    <a:pt x="144" y="46"/>
                  </a:lnTo>
                  <a:lnTo>
                    <a:pt x="144" y="46"/>
                  </a:lnTo>
                  <a:lnTo>
                    <a:pt x="145" y="48"/>
                  </a:lnTo>
                  <a:lnTo>
                    <a:pt x="145" y="50"/>
                  </a:lnTo>
                  <a:lnTo>
                    <a:pt x="145" y="50"/>
                  </a:lnTo>
                  <a:lnTo>
                    <a:pt x="145" y="53"/>
                  </a:lnTo>
                  <a:lnTo>
                    <a:pt x="145" y="53"/>
                  </a:lnTo>
                  <a:lnTo>
                    <a:pt x="145" y="53"/>
                  </a:lnTo>
                  <a:lnTo>
                    <a:pt x="145" y="53"/>
                  </a:lnTo>
                  <a:lnTo>
                    <a:pt x="145" y="53"/>
                  </a:lnTo>
                  <a:lnTo>
                    <a:pt x="147" y="53"/>
                  </a:lnTo>
                  <a:lnTo>
                    <a:pt x="147" y="53"/>
                  </a:lnTo>
                  <a:lnTo>
                    <a:pt x="149" y="55"/>
                  </a:lnTo>
                  <a:lnTo>
                    <a:pt x="149" y="55"/>
                  </a:lnTo>
                  <a:lnTo>
                    <a:pt x="149" y="57"/>
                  </a:lnTo>
                  <a:lnTo>
                    <a:pt x="147" y="58"/>
                  </a:lnTo>
                  <a:lnTo>
                    <a:pt x="147" y="58"/>
                  </a:lnTo>
                  <a:lnTo>
                    <a:pt x="145" y="63"/>
                  </a:lnTo>
                  <a:lnTo>
                    <a:pt x="145" y="63"/>
                  </a:lnTo>
                  <a:lnTo>
                    <a:pt x="147" y="63"/>
                  </a:lnTo>
                  <a:lnTo>
                    <a:pt x="147" y="63"/>
                  </a:lnTo>
                  <a:lnTo>
                    <a:pt x="156" y="60"/>
                  </a:lnTo>
                  <a:lnTo>
                    <a:pt x="156" y="60"/>
                  </a:lnTo>
                  <a:lnTo>
                    <a:pt x="157" y="60"/>
                  </a:lnTo>
                  <a:lnTo>
                    <a:pt x="157" y="60"/>
                  </a:lnTo>
                  <a:lnTo>
                    <a:pt x="159" y="60"/>
                  </a:lnTo>
                  <a:lnTo>
                    <a:pt x="159" y="60"/>
                  </a:lnTo>
                  <a:lnTo>
                    <a:pt x="161" y="62"/>
                  </a:lnTo>
                  <a:lnTo>
                    <a:pt x="161" y="62"/>
                  </a:lnTo>
                  <a:lnTo>
                    <a:pt x="163" y="63"/>
                  </a:lnTo>
                  <a:lnTo>
                    <a:pt x="164" y="65"/>
                  </a:lnTo>
                  <a:lnTo>
                    <a:pt x="164" y="65"/>
                  </a:lnTo>
                  <a:lnTo>
                    <a:pt x="164" y="65"/>
                  </a:lnTo>
                  <a:lnTo>
                    <a:pt x="164" y="65"/>
                  </a:lnTo>
                  <a:lnTo>
                    <a:pt x="166" y="63"/>
                  </a:lnTo>
                  <a:lnTo>
                    <a:pt x="166" y="63"/>
                  </a:lnTo>
                  <a:lnTo>
                    <a:pt x="168" y="62"/>
                  </a:lnTo>
                  <a:lnTo>
                    <a:pt x="168" y="62"/>
                  </a:lnTo>
                  <a:lnTo>
                    <a:pt x="168" y="62"/>
                  </a:lnTo>
                  <a:lnTo>
                    <a:pt x="171" y="63"/>
                  </a:lnTo>
                  <a:lnTo>
                    <a:pt x="171" y="65"/>
                  </a:lnTo>
                  <a:lnTo>
                    <a:pt x="171" y="65"/>
                  </a:lnTo>
                  <a:lnTo>
                    <a:pt x="175" y="69"/>
                  </a:lnTo>
                  <a:lnTo>
                    <a:pt x="175" y="69"/>
                  </a:lnTo>
                  <a:lnTo>
                    <a:pt x="176" y="70"/>
                  </a:lnTo>
                  <a:lnTo>
                    <a:pt x="178" y="72"/>
                  </a:lnTo>
                  <a:lnTo>
                    <a:pt x="178" y="72"/>
                  </a:lnTo>
                  <a:lnTo>
                    <a:pt x="178" y="75"/>
                  </a:lnTo>
                  <a:lnTo>
                    <a:pt x="178" y="75"/>
                  </a:lnTo>
                  <a:lnTo>
                    <a:pt x="175" y="77"/>
                  </a:lnTo>
                  <a:lnTo>
                    <a:pt x="171" y="77"/>
                  </a:lnTo>
                  <a:lnTo>
                    <a:pt x="171" y="77"/>
                  </a:lnTo>
                  <a:lnTo>
                    <a:pt x="169" y="77"/>
                  </a:lnTo>
                  <a:lnTo>
                    <a:pt x="169" y="77"/>
                  </a:lnTo>
                  <a:lnTo>
                    <a:pt x="168" y="79"/>
                  </a:lnTo>
                  <a:lnTo>
                    <a:pt x="168" y="79"/>
                  </a:lnTo>
                  <a:lnTo>
                    <a:pt x="164" y="79"/>
                  </a:lnTo>
                  <a:lnTo>
                    <a:pt x="164" y="79"/>
                  </a:lnTo>
                  <a:lnTo>
                    <a:pt x="163" y="81"/>
                  </a:lnTo>
                  <a:lnTo>
                    <a:pt x="163" y="81"/>
                  </a:lnTo>
                  <a:lnTo>
                    <a:pt x="159" y="81"/>
                  </a:lnTo>
                  <a:lnTo>
                    <a:pt x="159" y="81"/>
                  </a:lnTo>
                  <a:lnTo>
                    <a:pt x="157" y="82"/>
                  </a:lnTo>
                  <a:lnTo>
                    <a:pt x="157" y="82"/>
                  </a:lnTo>
                  <a:lnTo>
                    <a:pt x="154" y="84"/>
                  </a:lnTo>
                  <a:lnTo>
                    <a:pt x="154" y="84"/>
                  </a:lnTo>
                  <a:lnTo>
                    <a:pt x="152" y="86"/>
                  </a:lnTo>
                  <a:lnTo>
                    <a:pt x="152" y="86"/>
                  </a:lnTo>
                  <a:lnTo>
                    <a:pt x="151" y="86"/>
                  </a:lnTo>
                  <a:lnTo>
                    <a:pt x="151" y="86"/>
                  </a:lnTo>
                  <a:lnTo>
                    <a:pt x="151" y="84"/>
                  </a:lnTo>
                  <a:lnTo>
                    <a:pt x="151" y="84"/>
                  </a:lnTo>
                  <a:lnTo>
                    <a:pt x="149" y="86"/>
                  </a:lnTo>
                  <a:lnTo>
                    <a:pt x="147" y="87"/>
                  </a:lnTo>
                  <a:lnTo>
                    <a:pt x="147" y="87"/>
                  </a:lnTo>
                  <a:lnTo>
                    <a:pt x="145" y="89"/>
                  </a:lnTo>
                  <a:lnTo>
                    <a:pt x="144" y="91"/>
                  </a:lnTo>
                  <a:lnTo>
                    <a:pt x="144" y="91"/>
                  </a:lnTo>
                  <a:lnTo>
                    <a:pt x="137" y="94"/>
                  </a:lnTo>
                  <a:lnTo>
                    <a:pt x="137" y="94"/>
                  </a:lnTo>
                  <a:lnTo>
                    <a:pt x="137" y="94"/>
                  </a:lnTo>
                  <a:lnTo>
                    <a:pt x="137" y="94"/>
                  </a:lnTo>
                  <a:lnTo>
                    <a:pt x="135" y="93"/>
                  </a:lnTo>
                  <a:lnTo>
                    <a:pt x="133" y="91"/>
                  </a:lnTo>
                  <a:lnTo>
                    <a:pt x="133" y="91"/>
                  </a:lnTo>
                  <a:lnTo>
                    <a:pt x="133" y="86"/>
                  </a:lnTo>
                  <a:lnTo>
                    <a:pt x="133" y="86"/>
                  </a:lnTo>
                  <a:lnTo>
                    <a:pt x="133" y="84"/>
                  </a:lnTo>
                  <a:lnTo>
                    <a:pt x="133" y="84"/>
                  </a:lnTo>
                  <a:lnTo>
                    <a:pt x="132" y="86"/>
                  </a:lnTo>
                  <a:lnTo>
                    <a:pt x="132" y="87"/>
                  </a:lnTo>
                  <a:lnTo>
                    <a:pt x="132" y="87"/>
                  </a:lnTo>
                  <a:lnTo>
                    <a:pt x="132" y="89"/>
                  </a:lnTo>
                  <a:lnTo>
                    <a:pt x="132" y="91"/>
                  </a:lnTo>
                  <a:lnTo>
                    <a:pt x="132" y="91"/>
                  </a:lnTo>
                  <a:lnTo>
                    <a:pt x="133" y="91"/>
                  </a:lnTo>
                  <a:lnTo>
                    <a:pt x="133" y="91"/>
                  </a:lnTo>
                  <a:lnTo>
                    <a:pt x="133" y="93"/>
                  </a:lnTo>
                  <a:lnTo>
                    <a:pt x="133" y="93"/>
                  </a:lnTo>
                  <a:lnTo>
                    <a:pt x="135" y="96"/>
                  </a:lnTo>
                  <a:lnTo>
                    <a:pt x="135" y="96"/>
                  </a:lnTo>
                  <a:lnTo>
                    <a:pt x="133" y="98"/>
                  </a:lnTo>
                  <a:lnTo>
                    <a:pt x="133" y="98"/>
                  </a:lnTo>
                  <a:lnTo>
                    <a:pt x="132" y="99"/>
                  </a:lnTo>
                  <a:lnTo>
                    <a:pt x="130" y="99"/>
                  </a:lnTo>
                  <a:lnTo>
                    <a:pt x="130" y="99"/>
                  </a:lnTo>
                  <a:lnTo>
                    <a:pt x="130" y="99"/>
                  </a:lnTo>
                  <a:lnTo>
                    <a:pt x="128" y="99"/>
                  </a:lnTo>
                  <a:lnTo>
                    <a:pt x="128" y="99"/>
                  </a:lnTo>
                  <a:lnTo>
                    <a:pt x="127" y="99"/>
                  </a:lnTo>
                  <a:lnTo>
                    <a:pt x="125" y="98"/>
                  </a:lnTo>
                  <a:lnTo>
                    <a:pt x="125" y="98"/>
                  </a:lnTo>
                  <a:lnTo>
                    <a:pt x="125" y="98"/>
                  </a:lnTo>
                  <a:lnTo>
                    <a:pt x="125" y="99"/>
                  </a:lnTo>
                  <a:lnTo>
                    <a:pt x="125" y="101"/>
                  </a:lnTo>
                  <a:lnTo>
                    <a:pt x="125" y="101"/>
                  </a:lnTo>
                  <a:lnTo>
                    <a:pt x="125" y="105"/>
                  </a:lnTo>
                  <a:lnTo>
                    <a:pt x="125" y="105"/>
                  </a:lnTo>
                  <a:lnTo>
                    <a:pt x="123" y="110"/>
                  </a:lnTo>
                  <a:lnTo>
                    <a:pt x="121" y="111"/>
                  </a:lnTo>
                  <a:lnTo>
                    <a:pt x="120" y="111"/>
                  </a:lnTo>
                  <a:lnTo>
                    <a:pt x="120" y="111"/>
                  </a:lnTo>
                  <a:lnTo>
                    <a:pt x="116" y="110"/>
                  </a:lnTo>
                  <a:lnTo>
                    <a:pt x="113" y="106"/>
                  </a:lnTo>
                  <a:lnTo>
                    <a:pt x="113" y="106"/>
                  </a:lnTo>
                  <a:lnTo>
                    <a:pt x="113" y="105"/>
                  </a:lnTo>
                  <a:lnTo>
                    <a:pt x="113" y="105"/>
                  </a:lnTo>
                  <a:lnTo>
                    <a:pt x="111" y="105"/>
                  </a:lnTo>
                  <a:lnTo>
                    <a:pt x="111" y="105"/>
                  </a:lnTo>
                  <a:lnTo>
                    <a:pt x="111" y="105"/>
                  </a:lnTo>
                  <a:lnTo>
                    <a:pt x="111" y="105"/>
                  </a:lnTo>
                  <a:lnTo>
                    <a:pt x="110" y="103"/>
                  </a:lnTo>
                  <a:lnTo>
                    <a:pt x="110" y="103"/>
                  </a:lnTo>
                  <a:lnTo>
                    <a:pt x="108" y="101"/>
                  </a:lnTo>
                  <a:lnTo>
                    <a:pt x="108" y="101"/>
                  </a:lnTo>
                  <a:lnTo>
                    <a:pt x="104" y="98"/>
                  </a:lnTo>
                  <a:lnTo>
                    <a:pt x="104" y="98"/>
                  </a:lnTo>
                  <a:lnTo>
                    <a:pt x="103" y="98"/>
                  </a:lnTo>
                  <a:lnTo>
                    <a:pt x="103" y="98"/>
                  </a:lnTo>
                  <a:lnTo>
                    <a:pt x="104" y="99"/>
                  </a:lnTo>
                  <a:lnTo>
                    <a:pt x="104" y="99"/>
                  </a:lnTo>
                  <a:lnTo>
                    <a:pt x="104" y="99"/>
                  </a:lnTo>
                  <a:lnTo>
                    <a:pt x="106" y="101"/>
                  </a:lnTo>
                  <a:lnTo>
                    <a:pt x="106" y="103"/>
                  </a:lnTo>
                  <a:lnTo>
                    <a:pt x="108" y="103"/>
                  </a:lnTo>
                  <a:lnTo>
                    <a:pt x="108" y="103"/>
                  </a:lnTo>
                  <a:lnTo>
                    <a:pt x="108" y="105"/>
                  </a:lnTo>
                  <a:lnTo>
                    <a:pt x="108" y="105"/>
                  </a:lnTo>
                  <a:lnTo>
                    <a:pt x="108" y="106"/>
                  </a:lnTo>
                  <a:lnTo>
                    <a:pt x="108" y="106"/>
                  </a:lnTo>
                  <a:lnTo>
                    <a:pt x="108" y="106"/>
                  </a:lnTo>
                  <a:lnTo>
                    <a:pt x="108" y="110"/>
                  </a:lnTo>
                  <a:lnTo>
                    <a:pt x="108" y="111"/>
                  </a:lnTo>
                  <a:lnTo>
                    <a:pt x="106" y="111"/>
                  </a:lnTo>
                  <a:lnTo>
                    <a:pt x="106" y="111"/>
                  </a:lnTo>
                  <a:lnTo>
                    <a:pt x="104" y="110"/>
                  </a:lnTo>
                  <a:lnTo>
                    <a:pt x="104" y="110"/>
                  </a:lnTo>
                  <a:lnTo>
                    <a:pt x="104" y="108"/>
                  </a:lnTo>
                  <a:lnTo>
                    <a:pt x="104" y="108"/>
                  </a:lnTo>
                  <a:lnTo>
                    <a:pt x="103" y="106"/>
                  </a:lnTo>
                  <a:lnTo>
                    <a:pt x="103" y="106"/>
                  </a:lnTo>
                  <a:lnTo>
                    <a:pt x="99" y="106"/>
                  </a:lnTo>
                  <a:lnTo>
                    <a:pt x="99" y="106"/>
                  </a:lnTo>
                  <a:lnTo>
                    <a:pt x="98" y="106"/>
                  </a:lnTo>
                  <a:lnTo>
                    <a:pt x="98" y="106"/>
                  </a:lnTo>
                  <a:lnTo>
                    <a:pt x="98" y="106"/>
                  </a:lnTo>
                  <a:lnTo>
                    <a:pt x="98" y="106"/>
                  </a:lnTo>
                  <a:lnTo>
                    <a:pt x="98" y="108"/>
                  </a:lnTo>
                  <a:lnTo>
                    <a:pt x="98" y="108"/>
                  </a:lnTo>
                  <a:lnTo>
                    <a:pt x="99" y="108"/>
                  </a:lnTo>
                  <a:lnTo>
                    <a:pt x="99" y="110"/>
                  </a:lnTo>
                  <a:lnTo>
                    <a:pt x="99" y="110"/>
                  </a:lnTo>
                  <a:lnTo>
                    <a:pt x="99" y="111"/>
                  </a:lnTo>
                  <a:lnTo>
                    <a:pt x="98" y="111"/>
                  </a:lnTo>
                  <a:lnTo>
                    <a:pt x="98" y="111"/>
                  </a:lnTo>
                  <a:lnTo>
                    <a:pt x="98" y="111"/>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06" name="Freeform 691"/>
            <p:cNvSpPr>
              <a:spLocks noEditPoints="1"/>
            </p:cNvSpPr>
            <p:nvPr/>
          </p:nvSpPr>
          <p:spPr bwMode="auto">
            <a:xfrm>
              <a:off x="2492376" y="1392573"/>
              <a:ext cx="733425" cy="379412"/>
            </a:xfrm>
            <a:custGeom>
              <a:avLst/>
              <a:gdLst>
                <a:gd name="T0" fmla="*/ 146 w 462"/>
                <a:gd name="T1" fmla="*/ 225 h 239"/>
                <a:gd name="T2" fmla="*/ 125 w 462"/>
                <a:gd name="T3" fmla="*/ 232 h 239"/>
                <a:gd name="T4" fmla="*/ 110 w 462"/>
                <a:gd name="T5" fmla="*/ 229 h 239"/>
                <a:gd name="T6" fmla="*/ 82 w 462"/>
                <a:gd name="T7" fmla="*/ 234 h 239"/>
                <a:gd name="T8" fmla="*/ 67 w 462"/>
                <a:gd name="T9" fmla="*/ 232 h 239"/>
                <a:gd name="T10" fmla="*/ 50 w 462"/>
                <a:gd name="T11" fmla="*/ 220 h 239"/>
                <a:gd name="T12" fmla="*/ 40 w 462"/>
                <a:gd name="T13" fmla="*/ 215 h 239"/>
                <a:gd name="T14" fmla="*/ 64 w 462"/>
                <a:gd name="T15" fmla="*/ 208 h 239"/>
                <a:gd name="T16" fmla="*/ 53 w 462"/>
                <a:gd name="T17" fmla="*/ 191 h 239"/>
                <a:gd name="T18" fmla="*/ 82 w 462"/>
                <a:gd name="T19" fmla="*/ 184 h 239"/>
                <a:gd name="T20" fmla="*/ 130 w 462"/>
                <a:gd name="T21" fmla="*/ 188 h 239"/>
                <a:gd name="T22" fmla="*/ 105 w 462"/>
                <a:gd name="T23" fmla="*/ 172 h 239"/>
                <a:gd name="T24" fmla="*/ 86 w 462"/>
                <a:gd name="T25" fmla="*/ 170 h 239"/>
                <a:gd name="T26" fmla="*/ 130 w 462"/>
                <a:gd name="T27" fmla="*/ 153 h 239"/>
                <a:gd name="T28" fmla="*/ 86 w 462"/>
                <a:gd name="T29" fmla="*/ 124 h 239"/>
                <a:gd name="T30" fmla="*/ 166 w 462"/>
                <a:gd name="T31" fmla="*/ 126 h 239"/>
                <a:gd name="T32" fmla="*/ 200 w 462"/>
                <a:gd name="T33" fmla="*/ 93 h 239"/>
                <a:gd name="T34" fmla="*/ 163 w 462"/>
                <a:gd name="T35" fmla="*/ 91 h 239"/>
                <a:gd name="T36" fmla="*/ 70 w 462"/>
                <a:gd name="T37" fmla="*/ 91 h 239"/>
                <a:gd name="T38" fmla="*/ 28 w 462"/>
                <a:gd name="T39" fmla="*/ 66 h 239"/>
                <a:gd name="T40" fmla="*/ 11 w 462"/>
                <a:gd name="T41" fmla="*/ 48 h 239"/>
                <a:gd name="T42" fmla="*/ 77 w 462"/>
                <a:gd name="T43" fmla="*/ 33 h 239"/>
                <a:gd name="T44" fmla="*/ 142 w 462"/>
                <a:gd name="T45" fmla="*/ 23 h 239"/>
                <a:gd name="T46" fmla="*/ 182 w 462"/>
                <a:gd name="T47" fmla="*/ 14 h 239"/>
                <a:gd name="T48" fmla="*/ 223 w 462"/>
                <a:gd name="T49" fmla="*/ 14 h 239"/>
                <a:gd name="T50" fmla="*/ 223 w 462"/>
                <a:gd name="T51" fmla="*/ 4 h 239"/>
                <a:gd name="T52" fmla="*/ 267 w 462"/>
                <a:gd name="T53" fmla="*/ 7 h 239"/>
                <a:gd name="T54" fmla="*/ 279 w 462"/>
                <a:gd name="T55" fmla="*/ 4 h 239"/>
                <a:gd name="T56" fmla="*/ 312 w 462"/>
                <a:gd name="T57" fmla="*/ 2 h 239"/>
                <a:gd name="T58" fmla="*/ 353 w 462"/>
                <a:gd name="T59" fmla="*/ 4 h 239"/>
                <a:gd name="T60" fmla="*/ 372 w 462"/>
                <a:gd name="T61" fmla="*/ 14 h 239"/>
                <a:gd name="T62" fmla="*/ 396 w 462"/>
                <a:gd name="T63" fmla="*/ 11 h 239"/>
                <a:gd name="T64" fmla="*/ 418 w 462"/>
                <a:gd name="T65" fmla="*/ 11 h 239"/>
                <a:gd name="T66" fmla="*/ 442 w 462"/>
                <a:gd name="T67" fmla="*/ 23 h 239"/>
                <a:gd name="T68" fmla="*/ 455 w 462"/>
                <a:gd name="T69" fmla="*/ 36 h 239"/>
                <a:gd name="T70" fmla="*/ 409 w 462"/>
                <a:gd name="T71" fmla="*/ 52 h 239"/>
                <a:gd name="T72" fmla="*/ 390 w 462"/>
                <a:gd name="T73" fmla="*/ 55 h 239"/>
                <a:gd name="T74" fmla="*/ 404 w 462"/>
                <a:gd name="T75" fmla="*/ 59 h 239"/>
                <a:gd name="T76" fmla="*/ 358 w 462"/>
                <a:gd name="T77" fmla="*/ 86 h 239"/>
                <a:gd name="T78" fmla="*/ 339 w 462"/>
                <a:gd name="T79" fmla="*/ 96 h 239"/>
                <a:gd name="T80" fmla="*/ 319 w 462"/>
                <a:gd name="T81" fmla="*/ 109 h 239"/>
                <a:gd name="T82" fmla="*/ 288 w 462"/>
                <a:gd name="T83" fmla="*/ 124 h 239"/>
                <a:gd name="T84" fmla="*/ 272 w 462"/>
                <a:gd name="T85" fmla="*/ 121 h 239"/>
                <a:gd name="T86" fmla="*/ 272 w 462"/>
                <a:gd name="T87" fmla="*/ 131 h 239"/>
                <a:gd name="T88" fmla="*/ 233 w 462"/>
                <a:gd name="T89" fmla="*/ 129 h 239"/>
                <a:gd name="T90" fmla="*/ 231 w 462"/>
                <a:gd name="T91" fmla="*/ 136 h 239"/>
                <a:gd name="T92" fmla="*/ 243 w 462"/>
                <a:gd name="T93" fmla="*/ 146 h 239"/>
                <a:gd name="T94" fmla="*/ 255 w 462"/>
                <a:gd name="T95" fmla="*/ 155 h 239"/>
                <a:gd name="T96" fmla="*/ 250 w 462"/>
                <a:gd name="T97" fmla="*/ 167 h 239"/>
                <a:gd name="T98" fmla="*/ 228 w 462"/>
                <a:gd name="T99" fmla="*/ 182 h 239"/>
                <a:gd name="T100" fmla="*/ 209 w 462"/>
                <a:gd name="T101" fmla="*/ 188 h 239"/>
                <a:gd name="T102" fmla="*/ 194 w 462"/>
                <a:gd name="T103" fmla="*/ 203 h 239"/>
                <a:gd name="T104" fmla="*/ 187 w 462"/>
                <a:gd name="T105" fmla="*/ 205 h 239"/>
                <a:gd name="T106" fmla="*/ 209 w 462"/>
                <a:gd name="T107" fmla="*/ 212 h 239"/>
                <a:gd name="T108" fmla="*/ 188 w 462"/>
                <a:gd name="T109" fmla="*/ 234 h 239"/>
                <a:gd name="T110" fmla="*/ 156 w 462"/>
                <a:gd name="T111" fmla="*/ 205 h 239"/>
                <a:gd name="T112" fmla="*/ 154 w 462"/>
                <a:gd name="T113" fmla="*/ 205 h 239"/>
                <a:gd name="T114" fmla="*/ 223 w 462"/>
                <a:gd name="T115" fmla="*/ 146 h 239"/>
                <a:gd name="T116" fmla="*/ 308 w 462"/>
                <a:gd name="T117" fmla="*/ 109 h 239"/>
                <a:gd name="T118" fmla="*/ 88 w 462"/>
                <a:gd name="T119" fmla="*/ 72 h 239"/>
                <a:gd name="T120" fmla="*/ 349 w 462"/>
                <a:gd name="T121" fmla="*/ 69 h 239"/>
                <a:gd name="T122" fmla="*/ 96 w 462"/>
                <a:gd name="T123" fmla="*/ 4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239">
                  <a:moveTo>
                    <a:pt x="166" y="239"/>
                  </a:moveTo>
                  <a:lnTo>
                    <a:pt x="163" y="239"/>
                  </a:lnTo>
                  <a:lnTo>
                    <a:pt x="163" y="239"/>
                  </a:lnTo>
                  <a:lnTo>
                    <a:pt x="161" y="239"/>
                  </a:lnTo>
                  <a:lnTo>
                    <a:pt x="161" y="239"/>
                  </a:lnTo>
                  <a:lnTo>
                    <a:pt x="161" y="237"/>
                  </a:lnTo>
                  <a:lnTo>
                    <a:pt x="161" y="237"/>
                  </a:lnTo>
                  <a:lnTo>
                    <a:pt x="161" y="234"/>
                  </a:lnTo>
                  <a:lnTo>
                    <a:pt x="161" y="234"/>
                  </a:lnTo>
                  <a:lnTo>
                    <a:pt x="163" y="232"/>
                  </a:lnTo>
                  <a:lnTo>
                    <a:pt x="163" y="232"/>
                  </a:lnTo>
                  <a:lnTo>
                    <a:pt x="163" y="230"/>
                  </a:lnTo>
                  <a:lnTo>
                    <a:pt x="163" y="230"/>
                  </a:lnTo>
                  <a:lnTo>
                    <a:pt x="161" y="230"/>
                  </a:lnTo>
                  <a:lnTo>
                    <a:pt x="161" y="230"/>
                  </a:lnTo>
                  <a:lnTo>
                    <a:pt x="161" y="230"/>
                  </a:lnTo>
                  <a:lnTo>
                    <a:pt x="159" y="230"/>
                  </a:lnTo>
                  <a:lnTo>
                    <a:pt x="156" y="230"/>
                  </a:lnTo>
                  <a:lnTo>
                    <a:pt x="156" y="230"/>
                  </a:lnTo>
                  <a:lnTo>
                    <a:pt x="149" y="230"/>
                  </a:lnTo>
                  <a:lnTo>
                    <a:pt x="149" y="230"/>
                  </a:lnTo>
                  <a:lnTo>
                    <a:pt x="147" y="229"/>
                  </a:lnTo>
                  <a:lnTo>
                    <a:pt x="147" y="225"/>
                  </a:lnTo>
                  <a:lnTo>
                    <a:pt x="147" y="225"/>
                  </a:lnTo>
                  <a:lnTo>
                    <a:pt x="146" y="224"/>
                  </a:lnTo>
                  <a:lnTo>
                    <a:pt x="146" y="224"/>
                  </a:lnTo>
                  <a:lnTo>
                    <a:pt x="146" y="225"/>
                  </a:lnTo>
                  <a:lnTo>
                    <a:pt x="146" y="225"/>
                  </a:lnTo>
                  <a:lnTo>
                    <a:pt x="146" y="229"/>
                  </a:lnTo>
                  <a:lnTo>
                    <a:pt x="146" y="229"/>
                  </a:lnTo>
                  <a:lnTo>
                    <a:pt x="144" y="229"/>
                  </a:lnTo>
                  <a:lnTo>
                    <a:pt x="141" y="230"/>
                  </a:lnTo>
                  <a:lnTo>
                    <a:pt x="139" y="230"/>
                  </a:lnTo>
                  <a:lnTo>
                    <a:pt x="139" y="230"/>
                  </a:lnTo>
                  <a:lnTo>
                    <a:pt x="139" y="230"/>
                  </a:lnTo>
                  <a:lnTo>
                    <a:pt x="139" y="230"/>
                  </a:lnTo>
                  <a:lnTo>
                    <a:pt x="137" y="230"/>
                  </a:lnTo>
                  <a:lnTo>
                    <a:pt x="137" y="230"/>
                  </a:lnTo>
                  <a:lnTo>
                    <a:pt x="135" y="230"/>
                  </a:lnTo>
                  <a:lnTo>
                    <a:pt x="135" y="230"/>
                  </a:lnTo>
                  <a:lnTo>
                    <a:pt x="134" y="227"/>
                  </a:lnTo>
                  <a:lnTo>
                    <a:pt x="134" y="227"/>
                  </a:lnTo>
                  <a:lnTo>
                    <a:pt x="134" y="227"/>
                  </a:lnTo>
                  <a:lnTo>
                    <a:pt x="130" y="225"/>
                  </a:lnTo>
                  <a:lnTo>
                    <a:pt x="130" y="225"/>
                  </a:lnTo>
                  <a:lnTo>
                    <a:pt x="130" y="224"/>
                  </a:lnTo>
                  <a:lnTo>
                    <a:pt x="130" y="224"/>
                  </a:lnTo>
                  <a:lnTo>
                    <a:pt x="129" y="224"/>
                  </a:lnTo>
                  <a:lnTo>
                    <a:pt x="129" y="224"/>
                  </a:lnTo>
                  <a:lnTo>
                    <a:pt x="129" y="225"/>
                  </a:lnTo>
                  <a:lnTo>
                    <a:pt x="129" y="225"/>
                  </a:lnTo>
                  <a:lnTo>
                    <a:pt x="129" y="229"/>
                  </a:lnTo>
                  <a:lnTo>
                    <a:pt x="129" y="230"/>
                  </a:lnTo>
                  <a:lnTo>
                    <a:pt x="125" y="232"/>
                  </a:lnTo>
                  <a:lnTo>
                    <a:pt x="125" y="232"/>
                  </a:lnTo>
                  <a:lnTo>
                    <a:pt x="125" y="232"/>
                  </a:lnTo>
                  <a:lnTo>
                    <a:pt x="125" y="232"/>
                  </a:lnTo>
                  <a:lnTo>
                    <a:pt x="123" y="232"/>
                  </a:lnTo>
                  <a:lnTo>
                    <a:pt x="123" y="232"/>
                  </a:lnTo>
                  <a:lnTo>
                    <a:pt x="123" y="230"/>
                  </a:lnTo>
                  <a:lnTo>
                    <a:pt x="123" y="232"/>
                  </a:lnTo>
                  <a:lnTo>
                    <a:pt x="123" y="232"/>
                  </a:lnTo>
                  <a:lnTo>
                    <a:pt x="120" y="232"/>
                  </a:lnTo>
                  <a:lnTo>
                    <a:pt x="120" y="232"/>
                  </a:lnTo>
                  <a:lnTo>
                    <a:pt x="120" y="230"/>
                  </a:lnTo>
                  <a:lnTo>
                    <a:pt x="120" y="230"/>
                  </a:lnTo>
                  <a:lnTo>
                    <a:pt x="118" y="230"/>
                  </a:lnTo>
                  <a:lnTo>
                    <a:pt x="118" y="230"/>
                  </a:lnTo>
                  <a:lnTo>
                    <a:pt x="117" y="229"/>
                  </a:lnTo>
                  <a:lnTo>
                    <a:pt x="117" y="229"/>
                  </a:lnTo>
                  <a:lnTo>
                    <a:pt x="117" y="227"/>
                  </a:lnTo>
                  <a:lnTo>
                    <a:pt x="117" y="227"/>
                  </a:lnTo>
                  <a:lnTo>
                    <a:pt x="115" y="224"/>
                  </a:lnTo>
                  <a:lnTo>
                    <a:pt x="115" y="224"/>
                  </a:lnTo>
                  <a:lnTo>
                    <a:pt x="115" y="227"/>
                  </a:lnTo>
                  <a:lnTo>
                    <a:pt x="115" y="227"/>
                  </a:lnTo>
                  <a:lnTo>
                    <a:pt x="115" y="227"/>
                  </a:lnTo>
                  <a:lnTo>
                    <a:pt x="113" y="230"/>
                  </a:lnTo>
                  <a:lnTo>
                    <a:pt x="111" y="230"/>
                  </a:lnTo>
                  <a:lnTo>
                    <a:pt x="111" y="230"/>
                  </a:lnTo>
                  <a:lnTo>
                    <a:pt x="110" y="229"/>
                  </a:lnTo>
                  <a:lnTo>
                    <a:pt x="110" y="230"/>
                  </a:lnTo>
                  <a:lnTo>
                    <a:pt x="108" y="230"/>
                  </a:lnTo>
                  <a:lnTo>
                    <a:pt x="108" y="230"/>
                  </a:lnTo>
                  <a:lnTo>
                    <a:pt x="108" y="230"/>
                  </a:lnTo>
                  <a:lnTo>
                    <a:pt x="108" y="230"/>
                  </a:lnTo>
                  <a:lnTo>
                    <a:pt x="108" y="230"/>
                  </a:lnTo>
                  <a:lnTo>
                    <a:pt x="108" y="230"/>
                  </a:lnTo>
                  <a:lnTo>
                    <a:pt x="108" y="230"/>
                  </a:lnTo>
                  <a:lnTo>
                    <a:pt x="110" y="232"/>
                  </a:lnTo>
                  <a:lnTo>
                    <a:pt x="110" y="234"/>
                  </a:lnTo>
                  <a:lnTo>
                    <a:pt x="110" y="234"/>
                  </a:lnTo>
                  <a:lnTo>
                    <a:pt x="110" y="234"/>
                  </a:lnTo>
                  <a:lnTo>
                    <a:pt x="108" y="236"/>
                  </a:lnTo>
                  <a:lnTo>
                    <a:pt x="105" y="236"/>
                  </a:lnTo>
                  <a:lnTo>
                    <a:pt x="105" y="236"/>
                  </a:lnTo>
                  <a:lnTo>
                    <a:pt x="101" y="236"/>
                  </a:lnTo>
                  <a:lnTo>
                    <a:pt x="101" y="236"/>
                  </a:lnTo>
                  <a:lnTo>
                    <a:pt x="100" y="236"/>
                  </a:lnTo>
                  <a:lnTo>
                    <a:pt x="100" y="236"/>
                  </a:lnTo>
                  <a:lnTo>
                    <a:pt x="94" y="236"/>
                  </a:lnTo>
                  <a:lnTo>
                    <a:pt x="94" y="236"/>
                  </a:lnTo>
                  <a:lnTo>
                    <a:pt x="91" y="236"/>
                  </a:lnTo>
                  <a:lnTo>
                    <a:pt x="89" y="236"/>
                  </a:lnTo>
                  <a:lnTo>
                    <a:pt x="89" y="236"/>
                  </a:lnTo>
                  <a:lnTo>
                    <a:pt x="88" y="234"/>
                  </a:lnTo>
                  <a:lnTo>
                    <a:pt x="88" y="234"/>
                  </a:lnTo>
                  <a:lnTo>
                    <a:pt x="82" y="234"/>
                  </a:lnTo>
                  <a:lnTo>
                    <a:pt x="82" y="234"/>
                  </a:lnTo>
                  <a:lnTo>
                    <a:pt x="81" y="232"/>
                  </a:lnTo>
                  <a:lnTo>
                    <a:pt x="81" y="232"/>
                  </a:lnTo>
                  <a:lnTo>
                    <a:pt x="82" y="229"/>
                  </a:lnTo>
                  <a:lnTo>
                    <a:pt x="82" y="229"/>
                  </a:lnTo>
                  <a:lnTo>
                    <a:pt x="82" y="227"/>
                  </a:lnTo>
                  <a:lnTo>
                    <a:pt x="82" y="227"/>
                  </a:lnTo>
                  <a:lnTo>
                    <a:pt x="81" y="225"/>
                  </a:lnTo>
                  <a:lnTo>
                    <a:pt x="81" y="225"/>
                  </a:lnTo>
                  <a:lnTo>
                    <a:pt x="79" y="225"/>
                  </a:lnTo>
                  <a:lnTo>
                    <a:pt x="79" y="225"/>
                  </a:lnTo>
                  <a:lnTo>
                    <a:pt x="81" y="227"/>
                  </a:lnTo>
                  <a:lnTo>
                    <a:pt x="81" y="227"/>
                  </a:lnTo>
                  <a:lnTo>
                    <a:pt x="81" y="230"/>
                  </a:lnTo>
                  <a:lnTo>
                    <a:pt x="81" y="230"/>
                  </a:lnTo>
                  <a:lnTo>
                    <a:pt x="79" y="232"/>
                  </a:lnTo>
                  <a:lnTo>
                    <a:pt x="77" y="234"/>
                  </a:lnTo>
                  <a:lnTo>
                    <a:pt x="77" y="234"/>
                  </a:lnTo>
                  <a:lnTo>
                    <a:pt x="76" y="234"/>
                  </a:lnTo>
                  <a:lnTo>
                    <a:pt x="76" y="234"/>
                  </a:lnTo>
                  <a:lnTo>
                    <a:pt x="72" y="232"/>
                  </a:lnTo>
                  <a:lnTo>
                    <a:pt x="72" y="232"/>
                  </a:lnTo>
                  <a:lnTo>
                    <a:pt x="70" y="232"/>
                  </a:lnTo>
                  <a:lnTo>
                    <a:pt x="70" y="232"/>
                  </a:lnTo>
                  <a:lnTo>
                    <a:pt x="67" y="230"/>
                  </a:lnTo>
                  <a:lnTo>
                    <a:pt x="67" y="230"/>
                  </a:lnTo>
                  <a:lnTo>
                    <a:pt x="67" y="232"/>
                  </a:lnTo>
                  <a:lnTo>
                    <a:pt x="67" y="232"/>
                  </a:lnTo>
                  <a:lnTo>
                    <a:pt x="64" y="232"/>
                  </a:lnTo>
                  <a:lnTo>
                    <a:pt x="64" y="232"/>
                  </a:lnTo>
                  <a:lnTo>
                    <a:pt x="62" y="232"/>
                  </a:lnTo>
                  <a:lnTo>
                    <a:pt x="58" y="232"/>
                  </a:lnTo>
                  <a:lnTo>
                    <a:pt x="58" y="232"/>
                  </a:lnTo>
                  <a:lnTo>
                    <a:pt x="57" y="232"/>
                  </a:lnTo>
                  <a:lnTo>
                    <a:pt x="57" y="232"/>
                  </a:lnTo>
                  <a:lnTo>
                    <a:pt x="55" y="232"/>
                  </a:lnTo>
                  <a:lnTo>
                    <a:pt x="55" y="232"/>
                  </a:lnTo>
                  <a:lnTo>
                    <a:pt x="53" y="232"/>
                  </a:lnTo>
                  <a:lnTo>
                    <a:pt x="53" y="232"/>
                  </a:lnTo>
                  <a:lnTo>
                    <a:pt x="52" y="230"/>
                  </a:lnTo>
                  <a:lnTo>
                    <a:pt x="52" y="229"/>
                  </a:lnTo>
                  <a:lnTo>
                    <a:pt x="52" y="229"/>
                  </a:lnTo>
                  <a:lnTo>
                    <a:pt x="52" y="229"/>
                  </a:lnTo>
                  <a:lnTo>
                    <a:pt x="52" y="229"/>
                  </a:lnTo>
                  <a:lnTo>
                    <a:pt x="50" y="227"/>
                  </a:lnTo>
                  <a:lnTo>
                    <a:pt x="50" y="227"/>
                  </a:lnTo>
                  <a:lnTo>
                    <a:pt x="50" y="224"/>
                  </a:lnTo>
                  <a:lnTo>
                    <a:pt x="50" y="224"/>
                  </a:lnTo>
                  <a:lnTo>
                    <a:pt x="50" y="222"/>
                  </a:lnTo>
                  <a:lnTo>
                    <a:pt x="50" y="222"/>
                  </a:lnTo>
                  <a:lnTo>
                    <a:pt x="50" y="220"/>
                  </a:lnTo>
                  <a:lnTo>
                    <a:pt x="50" y="220"/>
                  </a:lnTo>
                  <a:lnTo>
                    <a:pt x="50" y="220"/>
                  </a:lnTo>
                  <a:lnTo>
                    <a:pt x="50" y="220"/>
                  </a:lnTo>
                  <a:lnTo>
                    <a:pt x="50" y="224"/>
                  </a:lnTo>
                  <a:lnTo>
                    <a:pt x="50" y="224"/>
                  </a:lnTo>
                  <a:lnTo>
                    <a:pt x="50" y="225"/>
                  </a:lnTo>
                  <a:lnTo>
                    <a:pt x="48" y="229"/>
                  </a:lnTo>
                  <a:lnTo>
                    <a:pt x="48" y="229"/>
                  </a:lnTo>
                  <a:lnTo>
                    <a:pt x="46" y="230"/>
                  </a:lnTo>
                  <a:lnTo>
                    <a:pt x="43" y="232"/>
                  </a:lnTo>
                  <a:lnTo>
                    <a:pt x="43" y="232"/>
                  </a:lnTo>
                  <a:lnTo>
                    <a:pt x="41" y="232"/>
                  </a:lnTo>
                  <a:lnTo>
                    <a:pt x="41" y="232"/>
                  </a:lnTo>
                  <a:lnTo>
                    <a:pt x="40" y="232"/>
                  </a:lnTo>
                  <a:lnTo>
                    <a:pt x="40" y="232"/>
                  </a:lnTo>
                  <a:lnTo>
                    <a:pt x="36" y="229"/>
                  </a:lnTo>
                  <a:lnTo>
                    <a:pt x="35" y="225"/>
                  </a:lnTo>
                  <a:lnTo>
                    <a:pt x="35" y="225"/>
                  </a:lnTo>
                  <a:lnTo>
                    <a:pt x="33" y="224"/>
                  </a:lnTo>
                  <a:lnTo>
                    <a:pt x="33" y="222"/>
                  </a:lnTo>
                  <a:lnTo>
                    <a:pt x="35" y="222"/>
                  </a:lnTo>
                  <a:lnTo>
                    <a:pt x="35" y="222"/>
                  </a:lnTo>
                  <a:lnTo>
                    <a:pt x="35" y="220"/>
                  </a:lnTo>
                  <a:lnTo>
                    <a:pt x="35" y="220"/>
                  </a:lnTo>
                  <a:lnTo>
                    <a:pt x="35" y="220"/>
                  </a:lnTo>
                  <a:lnTo>
                    <a:pt x="35" y="220"/>
                  </a:lnTo>
                  <a:lnTo>
                    <a:pt x="35" y="217"/>
                  </a:lnTo>
                  <a:lnTo>
                    <a:pt x="38" y="215"/>
                  </a:lnTo>
                  <a:lnTo>
                    <a:pt x="38" y="215"/>
                  </a:lnTo>
                  <a:lnTo>
                    <a:pt x="40" y="215"/>
                  </a:lnTo>
                  <a:lnTo>
                    <a:pt x="40" y="215"/>
                  </a:lnTo>
                  <a:lnTo>
                    <a:pt x="41" y="215"/>
                  </a:lnTo>
                  <a:lnTo>
                    <a:pt x="41" y="215"/>
                  </a:lnTo>
                  <a:lnTo>
                    <a:pt x="43" y="215"/>
                  </a:lnTo>
                  <a:lnTo>
                    <a:pt x="43" y="215"/>
                  </a:lnTo>
                  <a:lnTo>
                    <a:pt x="45" y="213"/>
                  </a:lnTo>
                  <a:lnTo>
                    <a:pt x="45" y="213"/>
                  </a:lnTo>
                  <a:lnTo>
                    <a:pt x="45" y="212"/>
                  </a:lnTo>
                  <a:lnTo>
                    <a:pt x="45" y="212"/>
                  </a:lnTo>
                  <a:lnTo>
                    <a:pt x="48" y="212"/>
                  </a:lnTo>
                  <a:lnTo>
                    <a:pt x="48" y="212"/>
                  </a:lnTo>
                  <a:lnTo>
                    <a:pt x="50" y="208"/>
                  </a:lnTo>
                  <a:lnTo>
                    <a:pt x="50" y="208"/>
                  </a:lnTo>
                  <a:lnTo>
                    <a:pt x="53" y="206"/>
                  </a:lnTo>
                  <a:lnTo>
                    <a:pt x="57" y="206"/>
                  </a:lnTo>
                  <a:lnTo>
                    <a:pt x="57" y="208"/>
                  </a:lnTo>
                  <a:lnTo>
                    <a:pt x="57" y="206"/>
                  </a:lnTo>
                  <a:lnTo>
                    <a:pt x="57" y="206"/>
                  </a:lnTo>
                  <a:lnTo>
                    <a:pt x="57" y="206"/>
                  </a:lnTo>
                  <a:lnTo>
                    <a:pt x="60" y="208"/>
                  </a:lnTo>
                  <a:lnTo>
                    <a:pt x="60" y="208"/>
                  </a:lnTo>
                  <a:lnTo>
                    <a:pt x="60" y="208"/>
                  </a:lnTo>
                  <a:lnTo>
                    <a:pt x="60" y="208"/>
                  </a:lnTo>
                  <a:lnTo>
                    <a:pt x="60" y="208"/>
                  </a:lnTo>
                  <a:lnTo>
                    <a:pt x="60" y="208"/>
                  </a:lnTo>
                  <a:lnTo>
                    <a:pt x="60" y="208"/>
                  </a:lnTo>
                  <a:lnTo>
                    <a:pt x="64" y="208"/>
                  </a:lnTo>
                  <a:lnTo>
                    <a:pt x="64" y="208"/>
                  </a:lnTo>
                  <a:lnTo>
                    <a:pt x="65" y="206"/>
                  </a:lnTo>
                  <a:lnTo>
                    <a:pt x="65" y="206"/>
                  </a:lnTo>
                  <a:lnTo>
                    <a:pt x="69" y="206"/>
                  </a:lnTo>
                  <a:lnTo>
                    <a:pt x="69" y="206"/>
                  </a:lnTo>
                  <a:lnTo>
                    <a:pt x="69" y="206"/>
                  </a:lnTo>
                  <a:lnTo>
                    <a:pt x="69" y="205"/>
                  </a:lnTo>
                  <a:lnTo>
                    <a:pt x="69" y="205"/>
                  </a:lnTo>
                  <a:lnTo>
                    <a:pt x="69" y="203"/>
                  </a:lnTo>
                  <a:lnTo>
                    <a:pt x="69" y="203"/>
                  </a:lnTo>
                  <a:lnTo>
                    <a:pt x="69" y="203"/>
                  </a:lnTo>
                  <a:lnTo>
                    <a:pt x="69" y="203"/>
                  </a:lnTo>
                  <a:lnTo>
                    <a:pt x="65" y="203"/>
                  </a:lnTo>
                  <a:lnTo>
                    <a:pt x="65" y="203"/>
                  </a:lnTo>
                  <a:lnTo>
                    <a:pt x="62" y="201"/>
                  </a:lnTo>
                  <a:lnTo>
                    <a:pt x="62" y="201"/>
                  </a:lnTo>
                  <a:lnTo>
                    <a:pt x="62" y="201"/>
                  </a:lnTo>
                  <a:lnTo>
                    <a:pt x="62" y="198"/>
                  </a:lnTo>
                  <a:lnTo>
                    <a:pt x="62" y="198"/>
                  </a:lnTo>
                  <a:lnTo>
                    <a:pt x="60" y="196"/>
                  </a:lnTo>
                  <a:lnTo>
                    <a:pt x="60" y="196"/>
                  </a:lnTo>
                  <a:lnTo>
                    <a:pt x="58" y="194"/>
                  </a:lnTo>
                  <a:lnTo>
                    <a:pt x="58" y="194"/>
                  </a:lnTo>
                  <a:lnTo>
                    <a:pt x="57" y="194"/>
                  </a:lnTo>
                  <a:lnTo>
                    <a:pt x="55" y="193"/>
                  </a:lnTo>
                  <a:lnTo>
                    <a:pt x="55" y="193"/>
                  </a:lnTo>
                  <a:lnTo>
                    <a:pt x="53" y="191"/>
                  </a:lnTo>
                  <a:lnTo>
                    <a:pt x="53" y="191"/>
                  </a:lnTo>
                  <a:lnTo>
                    <a:pt x="53" y="189"/>
                  </a:lnTo>
                  <a:lnTo>
                    <a:pt x="53" y="189"/>
                  </a:lnTo>
                  <a:lnTo>
                    <a:pt x="53" y="189"/>
                  </a:lnTo>
                  <a:lnTo>
                    <a:pt x="55" y="186"/>
                  </a:lnTo>
                  <a:lnTo>
                    <a:pt x="55" y="186"/>
                  </a:lnTo>
                  <a:lnTo>
                    <a:pt x="55" y="186"/>
                  </a:lnTo>
                  <a:lnTo>
                    <a:pt x="55" y="186"/>
                  </a:lnTo>
                  <a:lnTo>
                    <a:pt x="58" y="184"/>
                  </a:lnTo>
                  <a:lnTo>
                    <a:pt x="58" y="184"/>
                  </a:lnTo>
                  <a:lnTo>
                    <a:pt x="60" y="184"/>
                  </a:lnTo>
                  <a:lnTo>
                    <a:pt x="60" y="184"/>
                  </a:lnTo>
                  <a:lnTo>
                    <a:pt x="62" y="184"/>
                  </a:lnTo>
                  <a:lnTo>
                    <a:pt x="67" y="184"/>
                  </a:lnTo>
                  <a:lnTo>
                    <a:pt x="67" y="184"/>
                  </a:lnTo>
                  <a:lnTo>
                    <a:pt x="70" y="184"/>
                  </a:lnTo>
                  <a:lnTo>
                    <a:pt x="70" y="184"/>
                  </a:lnTo>
                  <a:lnTo>
                    <a:pt x="76" y="182"/>
                  </a:lnTo>
                  <a:lnTo>
                    <a:pt x="76" y="182"/>
                  </a:lnTo>
                  <a:lnTo>
                    <a:pt x="77" y="182"/>
                  </a:lnTo>
                  <a:lnTo>
                    <a:pt x="77" y="182"/>
                  </a:lnTo>
                  <a:lnTo>
                    <a:pt x="79" y="184"/>
                  </a:lnTo>
                  <a:lnTo>
                    <a:pt x="79" y="184"/>
                  </a:lnTo>
                  <a:lnTo>
                    <a:pt x="81" y="184"/>
                  </a:lnTo>
                  <a:lnTo>
                    <a:pt x="81" y="184"/>
                  </a:lnTo>
                  <a:lnTo>
                    <a:pt x="82" y="184"/>
                  </a:lnTo>
                  <a:lnTo>
                    <a:pt x="82" y="184"/>
                  </a:lnTo>
                  <a:lnTo>
                    <a:pt x="84" y="186"/>
                  </a:lnTo>
                  <a:lnTo>
                    <a:pt x="86" y="186"/>
                  </a:lnTo>
                  <a:lnTo>
                    <a:pt x="86" y="186"/>
                  </a:lnTo>
                  <a:lnTo>
                    <a:pt x="86" y="186"/>
                  </a:lnTo>
                  <a:lnTo>
                    <a:pt x="88" y="189"/>
                  </a:lnTo>
                  <a:lnTo>
                    <a:pt x="89" y="189"/>
                  </a:lnTo>
                  <a:lnTo>
                    <a:pt x="89" y="189"/>
                  </a:lnTo>
                  <a:lnTo>
                    <a:pt x="91" y="193"/>
                  </a:lnTo>
                  <a:lnTo>
                    <a:pt x="94" y="196"/>
                  </a:lnTo>
                  <a:lnTo>
                    <a:pt x="98" y="196"/>
                  </a:lnTo>
                  <a:lnTo>
                    <a:pt x="100" y="198"/>
                  </a:lnTo>
                  <a:lnTo>
                    <a:pt x="105" y="198"/>
                  </a:lnTo>
                  <a:lnTo>
                    <a:pt x="106" y="200"/>
                  </a:lnTo>
                  <a:lnTo>
                    <a:pt x="108" y="200"/>
                  </a:lnTo>
                  <a:lnTo>
                    <a:pt x="110" y="198"/>
                  </a:lnTo>
                  <a:lnTo>
                    <a:pt x="122" y="198"/>
                  </a:lnTo>
                  <a:lnTo>
                    <a:pt x="122" y="198"/>
                  </a:lnTo>
                  <a:lnTo>
                    <a:pt x="122" y="196"/>
                  </a:lnTo>
                  <a:lnTo>
                    <a:pt x="122" y="196"/>
                  </a:lnTo>
                  <a:lnTo>
                    <a:pt x="129" y="191"/>
                  </a:lnTo>
                  <a:lnTo>
                    <a:pt x="132" y="188"/>
                  </a:lnTo>
                  <a:lnTo>
                    <a:pt x="137" y="184"/>
                  </a:lnTo>
                  <a:lnTo>
                    <a:pt x="139" y="179"/>
                  </a:lnTo>
                  <a:lnTo>
                    <a:pt x="139" y="179"/>
                  </a:lnTo>
                  <a:lnTo>
                    <a:pt x="137" y="181"/>
                  </a:lnTo>
                  <a:lnTo>
                    <a:pt x="135" y="184"/>
                  </a:lnTo>
                  <a:lnTo>
                    <a:pt x="130" y="188"/>
                  </a:lnTo>
                  <a:lnTo>
                    <a:pt x="130" y="188"/>
                  </a:lnTo>
                  <a:lnTo>
                    <a:pt x="129" y="191"/>
                  </a:lnTo>
                  <a:lnTo>
                    <a:pt x="125" y="194"/>
                  </a:lnTo>
                  <a:lnTo>
                    <a:pt x="125" y="194"/>
                  </a:lnTo>
                  <a:lnTo>
                    <a:pt x="123" y="194"/>
                  </a:lnTo>
                  <a:lnTo>
                    <a:pt x="120" y="196"/>
                  </a:lnTo>
                  <a:lnTo>
                    <a:pt x="111" y="196"/>
                  </a:lnTo>
                  <a:lnTo>
                    <a:pt x="111" y="196"/>
                  </a:lnTo>
                  <a:lnTo>
                    <a:pt x="105" y="194"/>
                  </a:lnTo>
                  <a:lnTo>
                    <a:pt x="103" y="193"/>
                  </a:lnTo>
                  <a:lnTo>
                    <a:pt x="103" y="193"/>
                  </a:lnTo>
                  <a:lnTo>
                    <a:pt x="105" y="191"/>
                  </a:lnTo>
                  <a:lnTo>
                    <a:pt x="101" y="191"/>
                  </a:lnTo>
                  <a:lnTo>
                    <a:pt x="98" y="188"/>
                  </a:lnTo>
                  <a:lnTo>
                    <a:pt x="100" y="184"/>
                  </a:lnTo>
                  <a:lnTo>
                    <a:pt x="100" y="184"/>
                  </a:lnTo>
                  <a:lnTo>
                    <a:pt x="98" y="184"/>
                  </a:lnTo>
                  <a:lnTo>
                    <a:pt x="98" y="184"/>
                  </a:lnTo>
                  <a:lnTo>
                    <a:pt x="96" y="184"/>
                  </a:lnTo>
                  <a:lnTo>
                    <a:pt x="96" y="184"/>
                  </a:lnTo>
                  <a:lnTo>
                    <a:pt x="96" y="182"/>
                  </a:lnTo>
                  <a:lnTo>
                    <a:pt x="98" y="181"/>
                  </a:lnTo>
                  <a:lnTo>
                    <a:pt x="98" y="181"/>
                  </a:lnTo>
                  <a:lnTo>
                    <a:pt x="101" y="177"/>
                  </a:lnTo>
                  <a:lnTo>
                    <a:pt x="103" y="175"/>
                  </a:lnTo>
                  <a:lnTo>
                    <a:pt x="103" y="174"/>
                  </a:lnTo>
                  <a:lnTo>
                    <a:pt x="105" y="172"/>
                  </a:lnTo>
                  <a:lnTo>
                    <a:pt x="105" y="167"/>
                  </a:lnTo>
                  <a:lnTo>
                    <a:pt x="105" y="167"/>
                  </a:lnTo>
                  <a:lnTo>
                    <a:pt x="101" y="170"/>
                  </a:lnTo>
                  <a:lnTo>
                    <a:pt x="100" y="174"/>
                  </a:lnTo>
                  <a:lnTo>
                    <a:pt x="96" y="175"/>
                  </a:lnTo>
                  <a:lnTo>
                    <a:pt x="96" y="175"/>
                  </a:lnTo>
                  <a:lnTo>
                    <a:pt x="96" y="177"/>
                  </a:lnTo>
                  <a:lnTo>
                    <a:pt x="96" y="177"/>
                  </a:lnTo>
                  <a:lnTo>
                    <a:pt x="94" y="177"/>
                  </a:lnTo>
                  <a:lnTo>
                    <a:pt x="93" y="179"/>
                  </a:lnTo>
                  <a:lnTo>
                    <a:pt x="93" y="179"/>
                  </a:lnTo>
                  <a:lnTo>
                    <a:pt x="89" y="179"/>
                  </a:lnTo>
                  <a:lnTo>
                    <a:pt x="89" y="179"/>
                  </a:lnTo>
                  <a:lnTo>
                    <a:pt x="88" y="179"/>
                  </a:lnTo>
                  <a:lnTo>
                    <a:pt x="88" y="179"/>
                  </a:lnTo>
                  <a:lnTo>
                    <a:pt x="86" y="179"/>
                  </a:lnTo>
                  <a:lnTo>
                    <a:pt x="86" y="179"/>
                  </a:lnTo>
                  <a:lnTo>
                    <a:pt x="84" y="177"/>
                  </a:lnTo>
                  <a:lnTo>
                    <a:pt x="84" y="177"/>
                  </a:lnTo>
                  <a:lnTo>
                    <a:pt x="84" y="177"/>
                  </a:lnTo>
                  <a:lnTo>
                    <a:pt x="84" y="177"/>
                  </a:lnTo>
                  <a:lnTo>
                    <a:pt x="84" y="175"/>
                  </a:lnTo>
                  <a:lnTo>
                    <a:pt x="84" y="174"/>
                  </a:lnTo>
                  <a:lnTo>
                    <a:pt x="84" y="174"/>
                  </a:lnTo>
                  <a:lnTo>
                    <a:pt x="86" y="172"/>
                  </a:lnTo>
                  <a:lnTo>
                    <a:pt x="86" y="172"/>
                  </a:lnTo>
                  <a:lnTo>
                    <a:pt x="86" y="170"/>
                  </a:lnTo>
                  <a:lnTo>
                    <a:pt x="86" y="170"/>
                  </a:lnTo>
                  <a:lnTo>
                    <a:pt x="84" y="172"/>
                  </a:lnTo>
                  <a:lnTo>
                    <a:pt x="84" y="172"/>
                  </a:lnTo>
                  <a:lnTo>
                    <a:pt x="81" y="174"/>
                  </a:lnTo>
                  <a:lnTo>
                    <a:pt x="81" y="174"/>
                  </a:lnTo>
                  <a:lnTo>
                    <a:pt x="79" y="175"/>
                  </a:lnTo>
                  <a:lnTo>
                    <a:pt x="76" y="177"/>
                  </a:lnTo>
                  <a:lnTo>
                    <a:pt x="70" y="177"/>
                  </a:lnTo>
                  <a:lnTo>
                    <a:pt x="69" y="177"/>
                  </a:lnTo>
                  <a:lnTo>
                    <a:pt x="69" y="175"/>
                  </a:lnTo>
                  <a:lnTo>
                    <a:pt x="64" y="172"/>
                  </a:lnTo>
                  <a:lnTo>
                    <a:pt x="64" y="167"/>
                  </a:lnTo>
                  <a:lnTo>
                    <a:pt x="64" y="167"/>
                  </a:lnTo>
                  <a:lnTo>
                    <a:pt x="64" y="167"/>
                  </a:lnTo>
                  <a:lnTo>
                    <a:pt x="67" y="163"/>
                  </a:lnTo>
                  <a:lnTo>
                    <a:pt x="70" y="162"/>
                  </a:lnTo>
                  <a:lnTo>
                    <a:pt x="70" y="162"/>
                  </a:lnTo>
                  <a:lnTo>
                    <a:pt x="72" y="162"/>
                  </a:lnTo>
                  <a:lnTo>
                    <a:pt x="72" y="162"/>
                  </a:lnTo>
                  <a:lnTo>
                    <a:pt x="74" y="160"/>
                  </a:lnTo>
                  <a:lnTo>
                    <a:pt x="76" y="155"/>
                  </a:lnTo>
                  <a:lnTo>
                    <a:pt x="82" y="151"/>
                  </a:lnTo>
                  <a:lnTo>
                    <a:pt x="89" y="151"/>
                  </a:lnTo>
                  <a:lnTo>
                    <a:pt x="98" y="150"/>
                  </a:lnTo>
                  <a:lnTo>
                    <a:pt x="120" y="150"/>
                  </a:lnTo>
                  <a:lnTo>
                    <a:pt x="125" y="151"/>
                  </a:lnTo>
                  <a:lnTo>
                    <a:pt x="130" y="153"/>
                  </a:lnTo>
                  <a:lnTo>
                    <a:pt x="134" y="157"/>
                  </a:lnTo>
                  <a:lnTo>
                    <a:pt x="135" y="157"/>
                  </a:lnTo>
                  <a:lnTo>
                    <a:pt x="135" y="157"/>
                  </a:lnTo>
                  <a:lnTo>
                    <a:pt x="134" y="155"/>
                  </a:lnTo>
                  <a:lnTo>
                    <a:pt x="132" y="153"/>
                  </a:lnTo>
                  <a:lnTo>
                    <a:pt x="141" y="151"/>
                  </a:lnTo>
                  <a:lnTo>
                    <a:pt x="151" y="151"/>
                  </a:lnTo>
                  <a:lnTo>
                    <a:pt x="153" y="148"/>
                  </a:lnTo>
                  <a:lnTo>
                    <a:pt x="153" y="148"/>
                  </a:lnTo>
                  <a:lnTo>
                    <a:pt x="153" y="146"/>
                  </a:lnTo>
                  <a:lnTo>
                    <a:pt x="153" y="146"/>
                  </a:lnTo>
                  <a:lnTo>
                    <a:pt x="149" y="150"/>
                  </a:lnTo>
                  <a:lnTo>
                    <a:pt x="144" y="150"/>
                  </a:lnTo>
                  <a:lnTo>
                    <a:pt x="117" y="150"/>
                  </a:lnTo>
                  <a:lnTo>
                    <a:pt x="110" y="148"/>
                  </a:lnTo>
                  <a:lnTo>
                    <a:pt x="110" y="141"/>
                  </a:lnTo>
                  <a:lnTo>
                    <a:pt x="117" y="141"/>
                  </a:lnTo>
                  <a:lnTo>
                    <a:pt x="115" y="139"/>
                  </a:lnTo>
                  <a:lnTo>
                    <a:pt x="110" y="134"/>
                  </a:lnTo>
                  <a:lnTo>
                    <a:pt x="110" y="134"/>
                  </a:lnTo>
                  <a:lnTo>
                    <a:pt x="110" y="134"/>
                  </a:lnTo>
                  <a:lnTo>
                    <a:pt x="106" y="131"/>
                  </a:lnTo>
                  <a:lnTo>
                    <a:pt x="106" y="131"/>
                  </a:lnTo>
                  <a:lnTo>
                    <a:pt x="100" y="127"/>
                  </a:lnTo>
                  <a:lnTo>
                    <a:pt x="96" y="124"/>
                  </a:lnTo>
                  <a:lnTo>
                    <a:pt x="93" y="124"/>
                  </a:lnTo>
                  <a:lnTo>
                    <a:pt x="86" y="124"/>
                  </a:lnTo>
                  <a:lnTo>
                    <a:pt x="81" y="121"/>
                  </a:lnTo>
                  <a:lnTo>
                    <a:pt x="81" y="114"/>
                  </a:lnTo>
                  <a:lnTo>
                    <a:pt x="88" y="114"/>
                  </a:lnTo>
                  <a:lnTo>
                    <a:pt x="88" y="114"/>
                  </a:lnTo>
                  <a:lnTo>
                    <a:pt x="84" y="114"/>
                  </a:lnTo>
                  <a:lnTo>
                    <a:pt x="84" y="114"/>
                  </a:lnTo>
                  <a:lnTo>
                    <a:pt x="79" y="112"/>
                  </a:lnTo>
                  <a:lnTo>
                    <a:pt x="77" y="110"/>
                  </a:lnTo>
                  <a:lnTo>
                    <a:pt x="77" y="109"/>
                  </a:lnTo>
                  <a:lnTo>
                    <a:pt x="79" y="105"/>
                  </a:lnTo>
                  <a:lnTo>
                    <a:pt x="79" y="105"/>
                  </a:lnTo>
                  <a:lnTo>
                    <a:pt x="86" y="102"/>
                  </a:lnTo>
                  <a:lnTo>
                    <a:pt x="86" y="102"/>
                  </a:lnTo>
                  <a:lnTo>
                    <a:pt x="94" y="100"/>
                  </a:lnTo>
                  <a:lnTo>
                    <a:pt x="108" y="100"/>
                  </a:lnTo>
                  <a:lnTo>
                    <a:pt x="118" y="102"/>
                  </a:lnTo>
                  <a:lnTo>
                    <a:pt x="118" y="102"/>
                  </a:lnTo>
                  <a:lnTo>
                    <a:pt x="125" y="105"/>
                  </a:lnTo>
                  <a:lnTo>
                    <a:pt x="125" y="105"/>
                  </a:lnTo>
                  <a:lnTo>
                    <a:pt x="132" y="109"/>
                  </a:lnTo>
                  <a:lnTo>
                    <a:pt x="144" y="115"/>
                  </a:lnTo>
                  <a:lnTo>
                    <a:pt x="147" y="121"/>
                  </a:lnTo>
                  <a:lnTo>
                    <a:pt x="153" y="122"/>
                  </a:lnTo>
                  <a:lnTo>
                    <a:pt x="153" y="122"/>
                  </a:lnTo>
                  <a:lnTo>
                    <a:pt x="158" y="124"/>
                  </a:lnTo>
                  <a:lnTo>
                    <a:pt x="163" y="124"/>
                  </a:lnTo>
                  <a:lnTo>
                    <a:pt x="166" y="126"/>
                  </a:lnTo>
                  <a:lnTo>
                    <a:pt x="173" y="124"/>
                  </a:lnTo>
                  <a:lnTo>
                    <a:pt x="173" y="124"/>
                  </a:lnTo>
                  <a:lnTo>
                    <a:pt x="170" y="124"/>
                  </a:lnTo>
                  <a:lnTo>
                    <a:pt x="163" y="124"/>
                  </a:lnTo>
                  <a:lnTo>
                    <a:pt x="163" y="124"/>
                  </a:lnTo>
                  <a:lnTo>
                    <a:pt x="156" y="122"/>
                  </a:lnTo>
                  <a:lnTo>
                    <a:pt x="154" y="122"/>
                  </a:lnTo>
                  <a:lnTo>
                    <a:pt x="153" y="115"/>
                  </a:lnTo>
                  <a:lnTo>
                    <a:pt x="153" y="115"/>
                  </a:lnTo>
                  <a:lnTo>
                    <a:pt x="146" y="114"/>
                  </a:lnTo>
                  <a:lnTo>
                    <a:pt x="146" y="114"/>
                  </a:lnTo>
                  <a:lnTo>
                    <a:pt x="141" y="109"/>
                  </a:lnTo>
                  <a:lnTo>
                    <a:pt x="141" y="109"/>
                  </a:lnTo>
                  <a:lnTo>
                    <a:pt x="135" y="107"/>
                  </a:lnTo>
                  <a:lnTo>
                    <a:pt x="132" y="102"/>
                  </a:lnTo>
                  <a:lnTo>
                    <a:pt x="130" y="100"/>
                  </a:lnTo>
                  <a:lnTo>
                    <a:pt x="132" y="98"/>
                  </a:lnTo>
                  <a:lnTo>
                    <a:pt x="132" y="98"/>
                  </a:lnTo>
                  <a:lnTo>
                    <a:pt x="139" y="98"/>
                  </a:lnTo>
                  <a:lnTo>
                    <a:pt x="149" y="98"/>
                  </a:lnTo>
                  <a:lnTo>
                    <a:pt x="158" y="96"/>
                  </a:lnTo>
                  <a:lnTo>
                    <a:pt x="165" y="96"/>
                  </a:lnTo>
                  <a:lnTo>
                    <a:pt x="173" y="93"/>
                  </a:lnTo>
                  <a:lnTo>
                    <a:pt x="178" y="93"/>
                  </a:lnTo>
                  <a:lnTo>
                    <a:pt x="195" y="93"/>
                  </a:lnTo>
                  <a:lnTo>
                    <a:pt x="200" y="93"/>
                  </a:lnTo>
                  <a:lnTo>
                    <a:pt x="200" y="93"/>
                  </a:lnTo>
                  <a:lnTo>
                    <a:pt x="199" y="93"/>
                  </a:lnTo>
                  <a:lnTo>
                    <a:pt x="182" y="93"/>
                  </a:lnTo>
                  <a:lnTo>
                    <a:pt x="183" y="91"/>
                  </a:lnTo>
                  <a:lnTo>
                    <a:pt x="183" y="91"/>
                  </a:lnTo>
                  <a:lnTo>
                    <a:pt x="185" y="90"/>
                  </a:lnTo>
                  <a:lnTo>
                    <a:pt x="185" y="90"/>
                  </a:lnTo>
                  <a:lnTo>
                    <a:pt x="190" y="86"/>
                  </a:lnTo>
                  <a:lnTo>
                    <a:pt x="194" y="84"/>
                  </a:lnTo>
                  <a:lnTo>
                    <a:pt x="194" y="84"/>
                  </a:lnTo>
                  <a:lnTo>
                    <a:pt x="197" y="84"/>
                  </a:lnTo>
                  <a:lnTo>
                    <a:pt x="197" y="84"/>
                  </a:lnTo>
                  <a:lnTo>
                    <a:pt x="194" y="81"/>
                  </a:lnTo>
                  <a:lnTo>
                    <a:pt x="199" y="76"/>
                  </a:lnTo>
                  <a:lnTo>
                    <a:pt x="200" y="74"/>
                  </a:lnTo>
                  <a:lnTo>
                    <a:pt x="200" y="74"/>
                  </a:lnTo>
                  <a:lnTo>
                    <a:pt x="195" y="74"/>
                  </a:lnTo>
                  <a:lnTo>
                    <a:pt x="195" y="74"/>
                  </a:lnTo>
                  <a:lnTo>
                    <a:pt x="194" y="74"/>
                  </a:lnTo>
                  <a:lnTo>
                    <a:pt x="190" y="74"/>
                  </a:lnTo>
                  <a:lnTo>
                    <a:pt x="190" y="79"/>
                  </a:lnTo>
                  <a:lnTo>
                    <a:pt x="187" y="81"/>
                  </a:lnTo>
                  <a:lnTo>
                    <a:pt x="182" y="86"/>
                  </a:lnTo>
                  <a:lnTo>
                    <a:pt x="173" y="88"/>
                  </a:lnTo>
                  <a:lnTo>
                    <a:pt x="173" y="88"/>
                  </a:lnTo>
                  <a:lnTo>
                    <a:pt x="165" y="91"/>
                  </a:lnTo>
                  <a:lnTo>
                    <a:pt x="165" y="91"/>
                  </a:lnTo>
                  <a:lnTo>
                    <a:pt x="163" y="91"/>
                  </a:lnTo>
                  <a:lnTo>
                    <a:pt x="163" y="91"/>
                  </a:lnTo>
                  <a:lnTo>
                    <a:pt x="161" y="91"/>
                  </a:lnTo>
                  <a:lnTo>
                    <a:pt x="161" y="91"/>
                  </a:lnTo>
                  <a:lnTo>
                    <a:pt x="156" y="91"/>
                  </a:lnTo>
                  <a:lnTo>
                    <a:pt x="156" y="91"/>
                  </a:lnTo>
                  <a:lnTo>
                    <a:pt x="146" y="95"/>
                  </a:lnTo>
                  <a:lnTo>
                    <a:pt x="129" y="95"/>
                  </a:lnTo>
                  <a:lnTo>
                    <a:pt x="134" y="88"/>
                  </a:lnTo>
                  <a:lnTo>
                    <a:pt x="135" y="88"/>
                  </a:lnTo>
                  <a:lnTo>
                    <a:pt x="123" y="88"/>
                  </a:lnTo>
                  <a:lnTo>
                    <a:pt x="123" y="88"/>
                  </a:lnTo>
                  <a:lnTo>
                    <a:pt x="123" y="88"/>
                  </a:lnTo>
                  <a:lnTo>
                    <a:pt x="122" y="93"/>
                  </a:lnTo>
                  <a:lnTo>
                    <a:pt x="120" y="93"/>
                  </a:lnTo>
                  <a:lnTo>
                    <a:pt x="113" y="95"/>
                  </a:lnTo>
                  <a:lnTo>
                    <a:pt x="105" y="95"/>
                  </a:lnTo>
                  <a:lnTo>
                    <a:pt x="98" y="95"/>
                  </a:lnTo>
                  <a:lnTo>
                    <a:pt x="81" y="95"/>
                  </a:lnTo>
                  <a:lnTo>
                    <a:pt x="76" y="91"/>
                  </a:lnTo>
                  <a:lnTo>
                    <a:pt x="81" y="84"/>
                  </a:lnTo>
                  <a:lnTo>
                    <a:pt x="94" y="78"/>
                  </a:lnTo>
                  <a:lnTo>
                    <a:pt x="100" y="78"/>
                  </a:lnTo>
                  <a:lnTo>
                    <a:pt x="105" y="78"/>
                  </a:lnTo>
                  <a:lnTo>
                    <a:pt x="94" y="78"/>
                  </a:lnTo>
                  <a:lnTo>
                    <a:pt x="82" y="81"/>
                  </a:lnTo>
                  <a:lnTo>
                    <a:pt x="76" y="86"/>
                  </a:lnTo>
                  <a:lnTo>
                    <a:pt x="70" y="91"/>
                  </a:lnTo>
                  <a:lnTo>
                    <a:pt x="67" y="91"/>
                  </a:lnTo>
                  <a:lnTo>
                    <a:pt x="52" y="90"/>
                  </a:lnTo>
                  <a:lnTo>
                    <a:pt x="40" y="84"/>
                  </a:lnTo>
                  <a:lnTo>
                    <a:pt x="40" y="84"/>
                  </a:lnTo>
                  <a:lnTo>
                    <a:pt x="38" y="83"/>
                  </a:lnTo>
                  <a:lnTo>
                    <a:pt x="38" y="83"/>
                  </a:lnTo>
                  <a:lnTo>
                    <a:pt x="38" y="83"/>
                  </a:lnTo>
                  <a:lnTo>
                    <a:pt x="40" y="79"/>
                  </a:lnTo>
                  <a:lnTo>
                    <a:pt x="43" y="79"/>
                  </a:lnTo>
                  <a:lnTo>
                    <a:pt x="43" y="79"/>
                  </a:lnTo>
                  <a:lnTo>
                    <a:pt x="55" y="78"/>
                  </a:lnTo>
                  <a:lnTo>
                    <a:pt x="64" y="78"/>
                  </a:lnTo>
                  <a:lnTo>
                    <a:pt x="70" y="76"/>
                  </a:lnTo>
                  <a:lnTo>
                    <a:pt x="70" y="76"/>
                  </a:lnTo>
                  <a:lnTo>
                    <a:pt x="53" y="78"/>
                  </a:lnTo>
                  <a:lnTo>
                    <a:pt x="53" y="78"/>
                  </a:lnTo>
                  <a:lnTo>
                    <a:pt x="35" y="78"/>
                  </a:lnTo>
                  <a:lnTo>
                    <a:pt x="26" y="79"/>
                  </a:lnTo>
                  <a:lnTo>
                    <a:pt x="24" y="71"/>
                  </a:lnTo>
                  <a:lnTo>
                    <a:pt x="31" y="69"/>
                  </a:lnTo>
                  <a:lnTo>
                    <a:pt x="33" y="69"/>
                  </a:lnTo>
                  <a:lnTo>
                    <a:pt x="29" y="67"/>
                  </a:lnTo>
                  <a:lnTo>
                    <a:pt x="31" y="66"/>
                  </a:lnTo>
                  <a:lnTo>
                    <a:pt x="31" y="66"/>
                  </a:lnTo>
                  <a:lnTo>
                    <a:pt x="36" y="64"/>
                  </a:lnTo>
                  <a:lnTo>
                    <a:pt x="36" y="64"/>
                  </a:lnTo>
                  <a:lnTo>
                    <a:pt x="28" y="66"/>
                  </a:lnTo>
                  <a:lnTo>
                    <a:pt x="28" y="66"/>
                  </a:lnTo>
                  <a:lnTo>
                    <a:pt x="19" y="67"/>
                  </a:lnTo>
                  <a:lnTo>
                    <a:pt x="19" y="67"/>
                  </a:lnTo>
                  <a:lnTo>
                    <a:pt x="12" y="62"/>
                  </a:lnTo>
                  <a:lnTo>
                    <a:pt x="23" y="59"/>
                  </a:lnTo>
                  <a:lnTo>
                    <a:pt x="23" y="59"/>
                  </a:lnTo>
                  <a:lnTo>
                    <a:pt x="23" y="59"/>
                  </a:lnTo>
                  <a:lnTo>
                    <a:pt x="17" y="57"/>
                  </a:lnTo>
                  <a:lnTo>
                    <a:pt x="17" y="57"/>
                  </a:lnTo>
                  <a:lnTo>
                    <a:pt x="16" y="57"/>
                  </a:lnTo>
                  <a:lnTo>
                    <a:pt x="16" y="57"/>
                  </a:lnTo>
                  <a:lnTo>
                    <a:pt x="14" y="60"/>
                  </a:lnTo>
                  <a:lnTo>
                    <a:pt x="11" y="62"/>
                  </a:lnTo>
                  <a:lnTo>
                    <a:pt x="11" y="62"/>
                  </a:lnTo>
                  <a:lnTo>
                    <a:pt x="4" y="60"/>
                  </a:lnTo>
                  <a:lnTo>
                    <a:pt x="2" y="60"/>
                  </a:lnTo>
                  <a:lnTo>
                    <a:pt x="2" y="60"/>
                  </a:lnTo>
                  <a:lnTo>
                    <a:pt x="2" y="60"/>
                  </a:lnTo>
                  <a:lnTo>
                    <a:pt x="2" y="59"/>
                  </a:lnTo>
                  <a:lnTo>
                    <a:pt x="2" y="59"/>
                  </a:lnTo>
                  <a:lnTo>
                    <a:pt x="2" y="59"/>
                  </a:lnTo>
                  <a:lnTo>
                    <a:pt x="2" y="59"/>
                  </a:lnTo>
                  <a:lnTo>
                    <a:pt x="0" y="57"/>
                  </a:lnTo>
                  <a:lnTo>
                    <a:pt x="0" y="57"/>
                  </a:lnTo>
                  <a:lnTo>
                    <a:pt x="0" y="55"/>
                  </a:lnTo>
                  <a:lnTo>
                    <a:pt x="4" y="54"/>
                  </a:lnTo>
                  <a:lnTo>
                    <a:pt x="11" y="48"/>
                  </a:lnTo>
                  <a:lnTo>
                    <a:pt x="17" y="47"/>
                  </a:lnTo>
                  <a:lnTo>
                    <a:pt x="24" y="43"/>
                  </a:lnTo>
                  <a:lnTo>
                    <a:pt x="29" y="43"/>
                  </a:lnTo>
                  <a:lnTo>
                    <a:pt x="35" y="45"/>
                  </a:lnTo>
                  <a:lnTo>
                    <a:pt x="38" y="45"/>
                  </a:lnTo>
                  <a:lnTo>
                    <a:pt x="38" y="42"/>
                  </a:lnTo>
                  <a:lnTo>
                    <a:pt x="45" y="40"/>
                  </a:lnTo>
                  <a:lnTo>
                    <a:pt x="52" y="36"/>
                  </a:lnTo>
                  <a:lnTo>
                    <a:pt x="58" y="36"/>
                  </a:lnTo>
                  <a:lnTo>
                    <a:pt x="64" y="36"/>
                  </a:lnTo>
                  <a:lnTo>
                    <a:pt x="64" y="36"/>
                  </a:lnTo>
                  <a:lnTo>
                    <a:pt x="65" y="36"/>
                  </a:lnTo>
                  <a:lnTo>
                    <a:pt x="65" y="36"/>
                  </a:lnTo>
                  <a:lnTo>
                    <a:pt x="69" y="38"/>
                  </a:lnTo>
                  <a:lnTo>
                    <a:pt x="70" y="40"/>
                  </a:lnTo>
                  <a:lnTo>
                    <a:pt x="70" y="43"/>
                  </a:lnTo>
                  <a:lnTo>
                    <a:pt x="74" y="43"/>
                  </a:lnTo>
                  <a:lnTo>
                    <a:pt x="79" y="38"/>
                  </a:lnTo>
                  <a:lnTo>
                    <a:pt x="79" y="38"/>
                  </a:lnTo>
                  <a:lnTo>
                    <a:pt x="76" y="38"/>
                  </a:lnTo>
                  <a:lnTo>
                    <a:pt x="76" y="38"/>
                  </a:lnTo>
                  <a:lnTo>
                    <a:pt x="76" y="38"/>
                  </a:lnTo>
                  <a:lnTo>
                    <a:pt x="76" y="36"/>
                  </a:lnTo>
                  <a:lnTo>
                    <a:pt x="76" y="33"/>
                  </a:lnTo>
                  <a:lnTo>
                    <a:pt x="76" y="33"/>
                  </a:lnTo>
                  <a:lnTo>
                    <a:pt x="77" y="33"/>
                  </a:lnTo>
                  <a:lnTo>
                    <a:pt x="77" y="33"/>
                  </a:lnTo>
                  <a:lnTo>
                    <a:pt x="88" y="31"/>
                  </a:lnTo>
                  <a:lnTo>
                    <a:pt x="88" y="31"/>
                  </a:lnTo>
                  <a:lnTo>
                    <a:pt x="93" y="31"/>
                  </a:lnTo>
                  <a:lnTo>
                    <a:pt x="93" y="31"/>
                  </a:lnTo>
                  <a:lnTo>
                    <a:pt x="94" y="31"/>
                  </a:lnTo>
                  <a:lnTo>
                    <a:pt x="93" y="28"/>
                  </a:lnTo>
                  <a:lnTo>
                    <a:pt x="93" y="26"/>
                  </a:lnTo>
                  <a:lnTo>
                    <a:pt x="93" y="26"/>
                  </a:lnTo>
                  <a:lnTo>
                    <a:pt x="94" y="24"/>
                  </a:lnTo>
                  <a:lnTo>
                    <a:pt x="96" y="23"/>
                  </a:lnTo>
                  <a:lnTo>
                    <a:pt x="96" y="23"/>
                  </a:lnTo>
                  <a:lnTo>
                    <a:pt x="106" y="24"/>
                  </a:lnTo>
                  <a:lnTo>
                    <a:pt x="113" y="26"/>
                  </a:lnTo>
                  <a:lnTo>
                    <a:pt x="120" y="28"/>
                  </a:lnTo>
                  <a:lnTo>
                    <a:pt x="129" y="28"/>
                  </a:lnTo>
                  <a:lnTo>
                    <a:pt x="130" y="35"/>
                  </a:lnTo>
                  <a:lnTo>
                    <a:pt x="132" y="36"/>
                  </a:lnTo>
                  <a:lnTo>
                    <a:pt x="134" y="36"/>
                  </a:lnTo>
                  <a:lnTo>
                    <a:pt x="137" y="36"/>
                  </a:lnTo>
                  <a:lnTo>
                    <a:pt x="132" y="35"/>
                  </a:lnTo>
                  <a:lnTo>
                    <a:pt x="137" y="30"/>
                  </a:lnTo>
                  <a:lnTo>
                    <a:pt x="144" y="31"/>
                  </a:lnTo>
                  <a:lnTo>
                    <a:pt x="142" y="31"/>
                  </a:lnTo>
                  <a:lnTo>
                    <a:pt x="139" y="26"/>
                  </a:lnTo>
                  <a:lnTo>
                    <a:pt x="141" y="24"/>
                  </a:lnTo>
                  <a:lnTo>
                    <a:pt x="141" y="24"/>
                  </a:lnTo>
                  <a:lnTo>
                    <a:pt x="142" y="23"/>
                  </a:lnTo>
                  <a:lnTo>
                    <a:pt x="146" y="23"/>
                  </a:lnTo>
                  <a:lnTo>
                    <a:pt x="146" y="23"/>
                  </a:lnTo>
                  <a:lnTo>
                    <a:pt x="146" y="23"/>
                  </a:lnTo>
                  <a:lnTo>
                    <a:pt x="144" y="21"/>
                  </a:lnTo>
                  <a:lnTo>
                    <a:pt x="144" y="21"/>
                  </a:lnTo>
                  <a:lnTo>
                    <a:pt x="144" y="21"/>
                  </a:lnTo>
                  <a:lnTo>
                    <a:pt x="144" y="19"/>
                  </a:lnTo>
                  <a:lnTo>
                    <a:pt x="144" y="19"/>
                  </a:lnTo>
                  <a:lnTo>
                    <a:pt x="146" y="17"/>
                  </a:lnTo>
                  <a:lnTo>
                    <a:pt x="147" y="17"/>
                  </a:lnTo>
                  <a:lnTo>
                    <a:pt x="147" y="17"/>
                  </a:lnTo>
                  <a:lnTo>
                    <a:pt x="158" y="19"/>
                  </a:lnTo>
                  <a:lnTo>
                    <a:pt x="158" y="19"/>
                  </a:lnTo>
                  <a:lnTo>
                    <a:pt x="163" y="19"/>
                  </a:lnTo>
                  <a:lnTo>
                    <a:pt x="163" y="19"/>
                  </a:lnTo>
                  <a:lnTo>
                    <a:pt x="159" y="16"/>
                  </a:lnTo>
                  <a:lnTo>
                    <a:pt x="159" y="16"/>
                  </a:lnTo>
                  <a:lnTo>
                    <a:pt x="158" y="14"/>
                  </a:lnTo>
                  <a:lnTo>
                    <a:pt x="158" y="12"/>
                  </a:lnTo>
                  <a:lnTo>
                    <a:pt x="158" y="12"/>
                  </a:lnTo>
                  <a:lnTo>
                    <a:pt x="159" y="11"/>
                  </a:lnTo>
                  <a:lnTo>
                    <a:pt x="170" y="11"/>
                  </a:lnTo>
                  <a:lnTo>
                    <a:pt x="175" y="14"/>
                  </a:lnTo>
                  <a:lnTo>
                    <a:pt x="178" y="16"/>
                  </a:lnTo>
                  <a:lnTo>
                    <a:pt x="180" y="16"/>
                  </a:lnTo>
                  <a:lnTo>
                    <a:pt x="180" y="16"/>
                  </a:lnTo>
                  <a:lnTo>
                    <a:pt x="182" y="14"/>
                  </a:lnTo>
                  <a:lnTo>
                    <a:pt x="182" y="14"/>
                  </a:lnTo>
                  <a:lnTo>
                    <a:pt x="183" y="12"/>
                  </a:lnTo>
                  <a:lnTo>
                    <a:pt x="183" y="12"/>
                  </a:lnTo>
                  <a:lnTo>
                    <a:pt x="182" y="12"/>
                  </a:lnTo>
                  <a:lnTo>
                    <a:pt x="182" y="12"/>
                  </a:lnTo>
                  <a:lnTo>
                    <a:pt x="177" y="11"/>
                  </a:lnTo>
                  <a:lnTo>
                    <a:pt x="173" y="11"/>
                  </a:lnTo>
                  <a:lnTo>
                    <a:pt x="173" y="9"/>
                  </a:lnTo>
                  <a:lnTo>
                    <a:pt x="173" y="9"/>
                  </a:lnTo>
                  <a:lnTo>
                    <a:pt x="173" y="7"/>
                  </a:lnTo>
                  <a:lnTo>
                    <a:pt x="175" y="7"/>
                  </a:lnTo>
                  <a:lnTo>
                    <a:pt x="175" y="7"/>
                  </a:lnTo>
                  <a:lnTo>
                    <a:pt x="183" y="4"/>
                  </a:lnTo>
                  <a:lnTo>
                    <a:pt x="183" y="4"/>
                  </a:lnTo>
                  <a:lnTo>
                    <a:pt x="194" y="4"/>
                  </a:lnTo>
                  <a:lnTo>
                    <a:pt x="195" y="4"/>
                  </a:lnTo>
                  <a:lnTo>
                    <a:pt x="202" y="5"/>
                  </a:lnTo>
                  <a:lnTo>
                    <a:pt x="202" y="7"/>
                  </a:lnTo>
                  <a:lnTo>
                    <a:pt x="202" y="7"/>
                  </a:lnTo>
                  <a:lnTo>
                    <a:pt x="206" y="7"/>
                  </a:lnTo>
                  <a:lnTo>
                    <a:pt x="206" y="7"/>
                  </a:lnTo>
                  <a:lnTo>
                    <a:pt x="212" y="7"/>
                  </a:lnTo>
                  <a:lnTo>
                    <a:pt x="212" y="7"/>
                  </a:lnTo>
                  <a:lnTo>
                    <a:pt x="216" y="7"/>
                  </a:lnTo>
                  <a:lnTo>
                    <a:pt x="219" y="11"/>
                  </a:lnTo>
                  <a:lnTo>
                    <a:pt x="219" y="11"/>
                  </a:lnTo>
                  <a:lnTo>
                    <a:pt x="223" y="14"/>
                  </a:lnTo>
                  <a:lnTo>
                    <a:pt x="223" y="14"/>
                  </a:lnTo>
                  <a:lnTo>
                    <a:pt x="224" y="16"/>
                  </a:lnTo>
                  <a:lnTo>
                    <a:pt x="224" y="16"/>
                  </a:lnTo>
                  <a:lnTo>
                    <a:pt x="233" y="17"/>
                  </a:lnTo>
                  <a:lnTo>
                    <a:pt x="233" y="17"/>
                  </a:lnTo>
                  <a:lnTo>
                    <a:pt x="235" y="19"/>
                  </a:lnTo>
                  <a:lnTo>
                    <a:pt x="236" y="21"/>
                  </a:lnTo>
                  <a:lnTo>
                    <a:pt x="236" y="21"/>
                  </a:lnTo>
                  <a:lnTo>
                    <a:pt x="236" y="21"/>
                  </a:lnTo>
                  <a:lnTo>
                    <a:pt x="238" y="21"/>
                  </a:lnTo>
                  <a:lnTo>
                    <a:pt x="238" y="21"/>
                  </a:lnTo>
                  <a:lnTo>
                    <a:pt x="235" y="17"/>
                  </a:lnTo>
                  <a:lnTo>
                    <a:pt x="235" y="17"/>
                  </a:lnTo>
                  <a:lnTo>
                    <a:pt x="231" y="14"/>
                  </a:lnTo>
                  <a:lnTo>
                    <a:pt x="231" y="14"/>
                  </a:lnTo>
                  <a:lnTo>
                    <a:pt x="230" y="14"/>
                  </a:lnTo>
                  <a:lnTo>
                    <a:pt x="226" y="12"/>
                  </a:lnTo>
                  <a:lnTo>
                    <a:pt x="226" y="12"/>
                  </a:lnTo>
                  <a:lnTo>
                    <a:pt x="221" y="9"/>
                  </a:lnTo>
                  <a:lnTo>
                    <a:pt x="221" y="9"/>
                  </a:lnTo>
                  <a:lnTo>
                    <a:pt x="219" y="9"/>
                  </a:lnTo>
                  <a:lnTo>
                    <a:pt x="218" y="7"/>
                  </a:lnTo>
                  <a:lnTo>
                    <a:pt x="218" y="7"/>
                  </a:lnTo>
                  <a:lnTo>
                    <a:pt x="219" y="4"/>
                  </a:lnTo>
                  <a:lnTo>
                    <a:pt x="219" y="4"/>
                  </a:lnTo>
                  <a:lnTo>
                    <a:pt x="221" y="4"/>
                  </a:lnTo>
                  <a:lnTo>
                    <a:pt x="223" y="4"/>
                  </a:lnTo>
                  <a:lnTo>
                    <a:pt x="223" y="4"/>
                  </a:lnTo>
                  <a:lnTo>
                    <a:pt x="226" y="4"/>
                  </a:lnTo>
                  <a:lnTo>
                    <a:pt x="233" y="4"/>
                  </a:lnTo>
                  <a:lnTo>
                    <a:pt x="233" y="4"/>
                  </a:lnTo>
                  <a:lnTo>
                    <a:pt x="235" y="4"/>
                  </a:lnTo>
                  <a:lnTo>
                    <a:pt x="235" y="4"/>
                  </a:lnTo>
                  <a:lnTo>
                    <a:pt x="236" y="4"/>
                  </a:lnTo>
                  <a:lnTo>
                    <a:pt x="236" y="4"/>
                  </a:lnTo>
                  <a:lnTo>
                    <a:pt x="240" y="2"/>
                  </a:lnTo>
                  <a:lnTo>
                    <a:pt x="255" y="2"/>
                  </a:lnTo>
                  <a:lnTo>
                    <a:pt x="255" y="2"/>
                  </a:lnTo>
                  <a:lnTo>
                    <a:pt x="257" y="2"/>
                  </a:lnTo>
                  <a:lnTo>
                    <a:pt x="257" y="2"/>
                  </a:lnTo>
                  <a:lnTo>
                    <a:pt x="259" y="2"/>
                  </a:lnTo>
                  <a:lnTo>
                    <a:pt x="259" y="2"/>
                  </a:lnTo>
                  <a:lnTo>
                    <a:pt x="260" y="4"/>
                  </a:lnTo>
                  <a:lnTo>
                    <a:pt x="260" y="4"/>
                  </a:lnTo>
                  <a:lnTo>
                    <a:pt x="260" y="4"/>
                  </a:lnTo>
                  <a:lnTo>
                    <a:pt x="260" y="4"/>
                  </a:lnTo>
                  <a:lnTo>
                    <a:pt x="264" y="5"/>
                  </a:lnTo>
                  <a:lnTo>
                    <a:pt x="264" y="5"/>
                  </a:lnTo>
                  <a:lnTo>
                    <a:pt x="264" y="5"/>
                  </a:lnTo>
                  <a:lnTo>
                    <a:pt x="264" y="5"/>
                  </a:lnTo>
                  <a:lnTo>
                    <a:pt x="265" y="7"/>
                  </a:lnTo>
                  <a:lnTo>
                    <a:pt x="267" y="7"/>
                  </a:lnTo>
                  <a:lnTo>
                    <a:pt x="265" y="9"/>
                  </a:lnTo>
                  <a:lnTo>
                    <a:pt x="267" y="7"/>
                  </a:lnTo>
                  <a:lnTo>
                    <a:pt x="267" y="7"/>
                  </a:lnTo>
                  <a:lnTo>
                    <a:pt x="267" y="9"/>
                  </a:lnTo>
                  <a:lnTo>
                    <a:pt x="267" y="9"/>
                  </a:lnTo>
                  <a:lnTo>
                    <a:pt x="269" y="9"/>
                  </a:lnTo>
                  <a:lnTo>
                    <a:pt x="269" y="9"/>
                  </a:lnTo>
                  <a:lnTo>
                    <a:pt x="269" y="11"/>
                  </a:lnTo>
                  <a:lnTo>
                    <a:pt x="269" y="11"/>
                  </a:lnTo>
                  <a:lnTo>
                    <a:pt x="272" y="12"/>
                  </a:lnTo>
                  <a:lnTo>
                    <a:pt x="274" y="12"/>
                  </a:lnTo>
                  <a:lnTo>
                    <a:pt x="274" y="12"/>
                  </a:lnTo>
                  <a:lnTo>
                    <a:pt x="276" y="12"/>
                  </a:lnTo>
                  <a:lnTo>
                    <a:pt x="276" y="12"/>
                  </a:lnTo>
                  <a:lnTo>
                    <a:pt x="277" y="12"/>
                  </a:lnTo>
                  <a:lnTo>
                    <a:pt x="277" y="12"/>
                  </a:lnTo>
                  <a:lnTo>
                    <a:pt x="277" y="14"/>
                  </a:lnTo>
                  <a:lnTo>
                    <a:pt x="279" y="14"/>
                  </a:lnTo>
                  <a:lnTo>
                    <a:pt x="279" y="14"/>
                  </a:lnTo>
                  <a:lnTo>
                    <a:pt x="277" y="12"/>
                  </a:lnTo>
                  <a:lnTo>
                    <a:pt x="277" y="12"/>
                  </a:lnTo>
                  <a:lnTo>
                    <a:pt x="276" y="11"/>
                  </a:lnTo>
                  <a:lnTo>
                    <a:pt x="276" y="11"/>
                  </a:lnTo>
                  <a:lnTo>
                    <a:pt x="274" y="11"/>
                  </a:lnTo>
                  <a:lnTo>
                    <a:pt x="274" y="7"/>
                  </a:lnTo>
                  <a:lnTo>
                    <a:pt x="274" y="7"/>
                  </a:lnTo>
                  <a:lnTo>
                    <a:pt x="274" y="5"/>
                  </a:lnTo>
                  <a:lnTo>
                    <a:pt x="276" y="4"/>
                  </a:lnTo>
                  <a:lnTo>
                    <a:pt x="279" y="4"/>
                  </a:lnTo>
                  <a:lnTo>
                    <a:pt x="279" y="4"/>
                  </a:lnTo>
                  <a:lnTo>
                    <a:pt x="288" y="2"/>
                  </a:lnTo>
                  <a:lnTo>
                    <a:pt x="289" y="2"/>
                  </a:lnTo>
                  <a:lnTo>
                    <a:pt x="289" y="2"/>
                  </a:lnTo>
                  <a:lnTo>
                    <a:pt x="296" y="2"/>
                  </a:lnTo>
                  <a:lnTo>
                    <a:pt x="296" y="2"/>
                  </a:lnTo>
                  <a:lnTo>
                    <a:pt x="298" y="0"/>
                  </a:lnTo>
                  <a:lnTo>
                    <a:pt x="298" y="0"/>
                  </a:lnTo>
                  <a:lnTo>
                    <a:pt x="298" y="2"/>
                  </a:lnTo>
                  <a:lnTo>
                    <a:pt x="298" y="2"/>
                  </a:lnTo>
                  <a:lnTo>
                    <a:pt x="301" y="4"/>
                  </a:lnTo>
                  <a:lnTo>
                    <a:pt x="300" y="5"/>
                  </a:lnTo>
                  <a:lnTo>
                    <a:pt x="301" y="4"/>
                  </a:lnTo>
                  <a:lnTo>
                    <a:pt x="301" y="4"/>
                  </a:lnTo>
                  <a:lnTo>
                    <a:pt x="303" y="5"/>
                  </a:lnTo>
                  <a:lnTo>
                    <a:pt x="303" y="5"/>
                  </a:lnTo>
                  <a:lnTo>
                    <a:pt x="303" y="5"/>
                  </a:lnTo>
                  <a:lnTo>
                    <a:pt x="303" y="5"/>
                  </a:lnTo>
                  <a:lnTo>
                    <a:pt x="307" y="5"/>
                  </a:lnTo>
                  <a:lnTo>
                    <a:pt x="307" y="5"/>
                  </a:lnTo>
                  <a:lnTo>
                    <a:pt x="305" y="4"/>
                  </a:lnTo>
                  <a:lnTo>
                    <a:pt x="305" y="4"/>
                  </a:lnTo>
                  <a:lnTo>
                    <a:pt x="307" y="2"/>
                  </a:lnTo>
                  <a:lnTo>
                    <a:pt x="308" y="2"/>
                  </a:lnTo>
                  <a:lnTo>
                    <a:pt x="308" y="2"/>
                  </a:lnTo>
                  <a:lnTo>
                    <a:pt x="312" y="2"/>
                  </a:lnTo>
                  <a:lnTo>
                    <a:pt x="312" y="2"/>
                  </a:lnTo>
                  <a:lnTo>
                    <a:pt x="313" y="0"/>
                  </a:lnTo>
                  <a:lnTo>
                    <a:pt x="313" y="0"/>
                  </a:lnTo>
                  <a:lnTo>
                    <a:pt x="317" y="0"/>
                  </a:lnTo>
                  <a:lnTo>
                    <a:pt x="317" y="0"/>
                  </a:lnTo>
                  <a:lnTo>
                    <a:pt x="322" y="0"/>
                  </a:lnTo>
                  <a:lnTo>
                    <a:pt x="324" y="0"/>
                  </a:lnTo>
                  <a:lnTo>
                    <a:pt x="324" y="0"/>
                  </a:lnTo>
                  <a:lnTo>
                    <a:pt x="325" y="0"/>
                  </a:lnTo>
                  <a:lnTo>
                    <a:pt x="325" y="0"/>
                  </a:lnTo>
                  <a:lnTo>
                    <a:pt x="327" y="0"/>
                  </a:lnTo>
                  <a:lnTo>
                    <a:pt x="327" y="0"/>
                  </a:lnTo>
                  <a:lnTo>
                    <a:pt x="329" y="0"/>
                  </a:lnTo>
                  <a:lnTo>
                    <a:pt x="330" y="2"/>
                  </a:lnTo>
                  <a:lnTo>
                    <a:pt x="330" y="2"/>
                  </a:lnTo>
                  <a:lnTo>
                    <a:pt x="332" y="4"/>
                  </a:lnTo>
                  <a:lnTo>
                    <a:pt x="336" y="4"/>
                  </a:lnTo>
                  <a:lnTo>
                    <a:pt x="336" y="4"/>
                  </a:lnTo>
                  <a:lnTo>
                    <a:pt x="337" y="4"/>
                  </a:lnTo>
                  <a:lnTo>
                    <a:pt x="337" y="4"/>
                  </a:lnTo>
                  <a:lnTo>
                    <a:pt x="339" y="4"/>
                  </a:lnTo>
                  <a:lnTo>
                    <a:pt x="339" y="4"/>
                  </a:lnTo>
                  <a:lnTo>
                    <a:pt x="341" y="4"/>
                  </a:lnTo>
                  <a:lnTo>
                    <a:pt x="341" y="4"/>
                  </a:lnTo>
                  <a:lnTo>
                    <a:pt x="342" y="4"/>
                  </a:lnTo>
                  <a:lnTo>
                    <a:pt x="342" y="4"/>
                  </a:lnTo>
                  <a:lnTo>
                    <a:pt x="342" y="4"/>
                  </a:lnTo>
                  <a:lnTo>
                    <a:pt x="353" y="4"/>
                  </a:lnTo>
                  <a:lnTo>
                    <a:pt x="353" y="4"/>
                  </a:lnTo>
                  <a:lnTo>
                    <a:pt x="356" y="5"/>
                  </a:lnTo>
                  <a:lnTo>
                    <a:pt x="356" y="5"/>
                  </a:lnTo>
                  <a:lnTo>
                    <a:pt x="356" y="5"/>
                  </a:lnTo>
                  <a:lnTo>
                    <a:pt x="356" y="5"/>
                  </a:lnTo>
                  <a:lnTo>
                    <a:pt x="358" y="5"/>
                  </a:lnTo>
                  <a:lnTo>
                    <a:pt x="358" y="5"/>
                  </a:lnTo>
                  <a:lnTo>
                    <a:pt x="361" y="5"/>
                  </a:lnTo>
                  <a:lnTo>
                    <a:pt x="370" y="5"/>
                  </a:lnTo>
                  <a:lnTo>
                    <a:pt x="370" y="5"/>
                  </a:lnTo>
                  <a:lnTo>
                    <a:pt x="373" y="5"/>
                  </a:lnTo>
                  <a:lnTo>
                    <a:pt x="373" y="5"/>
                  </a:lnTo>
                  <a:lnTo>
                    <a:pt x="375" y="5"/>
                  </a:lnTo>
                  <a:lnTo>
                    <a:pt x="375" y="5"/>
                  </a:lnTo>
                  <a:lnTo>
                    <a:pt x="378" y="5"/>
                  </a:lnTo>
                  <a:lnTo>
                    <a:pt x="378" y="5"/>
                  </a:lnTo>
                  <a:lnTo>
                    <a:pt x="378" y="7"/>
                  </a:lnTo>
                  <a:lnTo>
                    <a:pt x="378" y="7"/>
                  </a:lnTo>
                  <a:lnTo>
                    <a:pt x="380" y="7"/>
                  </a:lnTo>
                  <a:lnTo>
                    <a:pt x="380" y="9"/>
                  </a:lnTo>
                  <a:lnTo>
                    <a:pt x="380" y="9"/>
                  </a:lnTo>
                  <a:lnTo>
                    <a:pt x="378" y="12"/>
                  </a:lnTo>
                  <a:lnTo>
                    <a:pt x="378" y="12"/>
                  </a:lnTo>
                  <a:lnTo>
                    <a:pt x="377" y="14"/>
                  </a:lnTo>
                  <a:lnTo>
                    <a:pt x="373" y="14"/>
                  </a:lnTo>
                  <a:lnTo>
                    <a:pt x="373" y="14"/>
                  </a:lnTo>
                  <a:lnTo>
                    <a:pt x="372" y="14"/>
                  </a:lnTo>
                  <a:lnTo>
                    <a:pt x="372" y="14"/>
                  </a:lnTo>
                  <a:lnTo>
                    <a:pt x="366" y="14"/>
                  </a:lnTo>
                  <a:lnTo>
                    <a:pt x="366" y="14"/>
                  </a:lnTo>
                  <a:lnTo>
                    <a:pt x="366" y="14"/>
                  </a:lnTo>
                  <a:lnTo>
                    <a:pt x="365" y="14"/>
                  </a:lnTo>
                  <a:lnTo>
                    <a:pt x="363" y="16"/>
                  </a:lnTo>
                  <a:lnTo>
                    <a:pt x="363" y="16"/>
                  </a:lnTo>
                  <a:lnTo>
                    <a:pt x="361" y="16"/>
                  </a:lnTo>
                  <a:lnTo>
                    <a:pt x="361" y="16"/>
                  </a:lnTo>
                  <a:lnTo>
                    <a:pt x="366" y="16"/>
                  </a:lnTo>
                  <a:lnTo>
                    <a:pt x="370" y="14"/>
                  </a:lnTo>
                  <a:lnTo>
                    <a:pt x="370" y="14"/>
                  </a:lnTo>
                  <a:lnTo>
                    <a:pt x="375" y="14"/>
                  </a:lnTo>
                  <a:lnTo>
                    <a:pt x="377" y="14"/>
                  </a:lnTo>
                  <a:lnTo>
                    <a:pt x="377" y="14"/>
                  </a:lnTo>
                  <a:lnTo>
                    <a:pt x="382" y="12"/>
                  </a:lnTo>
                  <a:lnTo>
                    <a:pt x="382" y="12"/>
                  </a:lnTo>
                  <a:lnTo>
                    <a:pt x="382" y="12"/>
                  </a:lnTo>
                  <a:lnTo>
                    <a:pt x="389" y="11"/>
                  </a:lnTo>
                  <a:lnTo>
                    <a:pt x="389" y="11"/>
                  </a:lnTo>
                  <a:lnTo>
                    <a:pt x="390" y="9"/>
                  </a:lnTo>
                  <a:lnTo>
                    <a:pt x="392" y="9"/>
                  </a:lnTo>
                  <a:lnTo>
                    <a:pt x="392" y="9"/>
                  </a:lnTo>
                  <a:lnTo>
                    <a:pt x="394" y="11"/>
                  </a:lnTo>
                  <a:lnTo>
                    <a:pt x="394" y="11"/>
                  </a:lnTo>
                  <a:lnTo>
                    <a:pt x="396" y="11"/>
                  </a:lnTo>
                  <a:lnTo>
                    <a:pt x="396" y="11"/>
                  </a:lnTo>
                  <a:lnTo>
                    <a:pt x="396" y="11"/>
                  </a:lnTo>
                  <a:lnTo>
                    <a:pt x="396" y="11"/>
                  </a:lnTo>
                  <a:lnTo>
                    <a:pt x="399" y="11"/>
                  </a:lnTo>
                  <a:lnTo>
                    <a:pt x="399" y="11"/>
                  </a:lnTo>
                  <a:lnTo>
                    <a:pt x="401" y="9"/>
                  </a:lnTo>
                  <a:lnTo>
                    <a:pt x="401" y="9"/>
                  </a:lnTo>
                  <a:lnTo>
                    <a:pt x="402" y="9"/>
                  </a:lnTo>
                  <a:lnTo>
                    <a:pt x="402" y="9"/>
                  </a:lnTo>
                  <a:lnTo>
                    <a:pt x="404" y="9"/>
                  </a:lnTo>
                  <a:lnTo>
                    <a:pt x="404" y="9"/>
                  </a:lnTo>
                  <a:lnTo>
                    <a:pt x="407" y="11"/>
                  </a:lnTo>
                  <a:lnTo>
                    <a:pt x="407" y="11"/>
                  </a:lnTo>
                  <a:lnTo>
                    <a:pt x="407" y="11"/>
                  </a:lnTo>
                  <a:lnTo>
                    <a:pt x="407" y="11"/>
                  </a:lnTo>
                  <a:lnTo>
                    <a:pt x="409" y="11"/>
                  </a:lnTo>
                  <a:lnTo>
                    <a:pt x="409" y="11"/>
                  </a:lnTo>
                  <a:lnTo>
                    <a:pt x="409" y="11"/>
                  </a:lnTo>
                  <a:lnTo>
                    <a:pt x="409" y="11"/>
                  </a:lnTo>
                  <a:lnTo>
                    <a:pt x="411" y="11"/>
                  </a:lnTo>
                  <a:lnTo>
                    <a:pt x="413" y="11"/>
                  </a:lnTo>
                  <a:lnTo>
                    <a:pt x="413" y="11"/>
                  </a:lnTo>
                  <a:lnTo>
                    <a:pt x="414" y="11"/>
                  </a:lnTo>
                  <a:lnTo>
                    <a:pt x="414" y="11"/>
                  </a:lnTo>
                  <a:lnTo>
                    <a:pt x="416" y="11"/>
                  </a:lnTo>
                  <a:lnTo>
                    <a:pt x="416" y="11"/>
                  </a:lnTo>
                  <a:lnTo>
                    <a:pt x="418" y="11"/>
                  </a:lnTo>
                  <a:lnTo>
                    <a:pt x="418" y="11"/>
                  </a:lnTo>
                  <a:lnTo>
                    <a:pt x="419" y="11"/>
                  </a:lnTo>
                  <a:lnTo>
                    <a:pt x="421" y="12"/>
                  </a:lnTo>
                  <a:lnTo>
                    <a:pt x="421" y="11"/>
                  </a:lnTo>
                  <a:lnTo>
                    <a:pt x="421" y="11"/>
                  </a:lnTo>
                  <a:lnTo>
                    <a:pt x="421" y="11"/>
                  </a:lnTo>
                  <a:lnTo>
                    <a:pt x="421" y="11"/>
                  </a:lnTo>
                  <a:lnTo>
                    <a:pt x="423" y="11"/>
                  </a:lnTo>
                  <a:lnTo>
                    <a:pt x="423" y="11"/>
                  </a:lnTo>
                  <a:lnTo>
                    <a:pt x="425" y="11"/>
                  </a:lnTo>
                  <a:lnTo>
                    <a:pt x="425" y="11"/>
                  </a:lnTo>
                  <a:lnTo>
                    <a:pt x="426" y="12"/>
                  </a:lnTo>
                  <a:lnTo>
                    <a:pt x="426" y="12"/>
                  </a:lnTo>
                  <a:lnTo>
                    <a:pt x="425" y="14"/>
                  </a:lnTo>
                  <a:lnTo>
                    <a:pt x="425" y="14"/>
                  </a:lnTo>
                  <a:lnTo>
                    <a:pt x="426" y="16"/>
                  </a:lnTo>
                  <a:lnTo>
                    <a:pt x="426" y="16"/>
                  </a:lnTo>
                  <a:lnTo>
                    <a:pt x="428" y="16"/>
                  </a:lnTo>
                  <a:lnTo>
                    <a:pt x="428" y="16"/>
                  </a:lnTo>
                  <a:lnTo>
                    <a:pt x="428" y="17"/>
                  </a:lnTo>
                  <a:lnTo>
                    <a:pt x="428" y="17"/>
                  </a:lnTo>
                  <a:lnTo>
                    <a:pt x="430" y="19"/>
                  </a:lnTo>
                  <a:lnTo>
                    <a:pt x="430" y="19"/>
                  </a:lnTo>
                  <a:lnTo>
                    <a:pt x="433" y="21"/>
                  </a:lnTo>
                  <a:lnTo>
                    <a:pt x="433" y="21"/>
                  </a:lnTo>
                  <a:lnTo>
                    <a:pt x="435" y="23"/>
                  </a:lnTo>
                  <a:lnTo>
                    <a:pt x="435" y="23"/>
                  </a:lnTo>
                  <a:lnTo>
                    <a:pt x="442" y="23"/>
                  </a:lnTo>
                  <a:lnTo>
                    <a:pt x="442" y="23"/>
                  </a:lnTo>
                  <a:lnTo>
                    <a:pt x="442" y="21"/>
                  </a:lnTo>
                  <a:lnTo>
                    <a:pt x="442" y="21"/>
                  </a:lnTo>
                  <a:lnTo>
                    <a:pt x="445" y="21"/>
                  </a:lnTo>
                  <a:lnTo>
                    <a:pt x="445" y="21"/>
                  </a:lnTo>
                  <a:lnTo>
                    <a:pt x="445" y="21"/>
                  </a:lnTo>
                  <a:lnTo>
                    <a:pt x="445" y="21"/>
                  </a:lnTo>
                  <a:lnTo>
                    <a:pt x="447" y="23"/>
                  </a:lnTo>
                  <a:lnTo>
                    <a:pt x="447" y="23"/>
                  </a:lnTo>
                  <a:lnTo>
                    <a:pt x="449" y="23"/>
                  </a:lnTo>
                  <a:lnTo>
                    <a:pt x="449" y="23"/>
                  </a:lnTo>
                  <a:lnTo>
                    <a:pt x="449" y="23"/>
                  </a:lnTo>
                  <a:lnTo>
                    <a:pt x="452" y="24"/>
                  </a:lnTo>
                  <a:lnTo>
                    <a:pt x="452" y="24"/>
                  </a:lnTo>
                  <a:lnTo>
                    <a:pt x="454" y="24"/>
                  </a:lnTo>
                  <a:lnTo>
                    <a:pt x="454" y="24"/>
                  </a:lnTo>
                  <a:lnTo>
                    <a:pt x="457" y="24"/>
                  </a:lnTo>
                  <a:lnTo>
                    <a:pt x="457" y="24"/>
                  </a:lnTo>
                  <a:lnTo>
                    <a:pt x="459" y="26"/>
                  </a:lnTo>
                  <a:lnTo>
                    <a:pt x="461" y="28"/>
                  </a:lnTo>
                  <a:lnTo>
                    <a:pt x="461" y="28"/>
                  </a:lnTo>
                  <a:lnTo>
                    <a:pt x="462" y="30"/>
                  </a:lnTo>
                  <a:lnTo>
                    <a:pt x="461" y="33"/>
                  </a:lnTo>
                  <a:lnTo>
                    <a:pt x="461" y="33"/>
                  </a:lnTo>
                  <a:lnTo>
                    <a:pt x="457" y="36"/>
                  </a:lnTo>
                  <a:lnTo>
                    <a:pt x="457" y="36"/>
                  </a:lnTo>
                  <a:lnTo>
                    <a:pt x="455" y="36"/>
                  </a:lnTo>
                  <a:lnTo>
                    <a:pt x="455" y="36"/>
                  </a:lnTo>
                  <a:lnTo>
                    <a:pt x="454" y="38"/>
                  </a:lnTo>
                  <a:lnTo>
                    <a:pt x="454" y="38"/>
                  </a:lnTo>
                  <a:lnTo>
                    <a:pt x="449" y="40"/>
                  </a:lnTo>
                  <a:lnTo>
                    <a:pt x="449" y="40"/>
                  </a:lnTo>
                  <a:lnTo>
                    <a:pt x="447" y="42"/>
                  </a:lnTo>
                  <a:lnTo>
                    <a:pt x="447" y="42"/>
                  </a:lnTo>
                  <a:lnTo>
                    <a:pt x="443" y="43"/>
                  </a:lnTo>
                  <a:lnTo>
                    <a:pt x="442" y="43"/>
                  </a:lnTo>
                  <a:lnTo>
                    <a:pt x="442" y="43"/>
                  </a:lnTo>
                  <a:lnTo>
                    <a:pt x="438" y="45"/>
                  </a:lnTo>
                  <a:lnTo>
                    <a:pt x="438" y="45"/>
                  </a:lnTo>
                  <a:lnTo>
                    <a:pt x="437" y="47"/>
                  </a:lnTo>
                  <a:lnTo>
                    <a:pt x="431" y="47"/>
                  </a:lnTo>
                  <a:lnTo>
                    <a:pt x="431" y="47"/>
                  </a:lnTo>
                  <a:lnTo>
                    <a:pt x="428" y="48"/>
                  </a:lnTo>
                  <a:lnTo>
                    <a:pt x="428" y="48"/>
                  </a:lnTo>
                  <a:lnTo>
                    <a:pt x="428" y="48"/>
                  </a:lnTo>
                  <a:lnTo>
                    <a:pt x="421" y="50"/>
                  </a:lnTo>
                  <a:lnTo>
                    <a:pt x="421" y="50"/>
                  </a:lnTo>
                  <a:lnTo>
                    <a:pt x="418" y="50"/>
                  </a:lnTo>
                  <a:lnTo>
                    <a:pt x="418" y="50"/>
                  </a:lnTo>
                  <a:lnTo>
                    <a:pt x="414" y="50"/>
                  </a:lnTo>
                  <a:lnTo>
                    <a:pt x="414" y="50"/>
                  </a:lnTo>
                  <a:lnTo>
                    <a:pt x="413" y="50"/>
                  </a:lnTo>
                  <a:lnTo>
                    <a:pt x="413" y="50"/>
                  </a:lnTo>
                  <a:lnTo>
                    <a:pt x="409" y="52"/>
                  </a:lnTo>
                  <a:lnTo>
                    <a:pt x="407" y="52"/>
                  </a:lnTo>
                  <a:lnTo>
                    <a:pt x="407" y="52"/>
                  </a:lnTo>
                  <a:lnTo>
                    <a:pt x="407" y="52"/>
                  </a:lnTo>
                  <a:lnTo>
                    <a:pt x="406" y="52"/>
                  </a:lnTo>
                  <a:lnTo>
                    <a:pt x="406" y="52"/>
                  </a:lnTo>
                  <a:lnTo>
                    <a:pt x="404" y="52"/>
                  </a:lnTo>
                  <a:lnTo>
                    <a:pt x="404" y="52"/>
                  </a:lnTo>
                  <a:lnTo>
                    <a:pt x="402" y="52"/>
                  </a:lnTo>
                  <a:lnTo>
                    <a:pt x="402" y="52"/>
                  </a:lnTo>
                  <a:lnTo>
                    <a:pt x="401" y="52"/>
                  </a:lnTo>
                  <a:lnTo>
                    <a:pt x="401" y="52"/>
                  </a:lnTo>
                  <a:lnTo>
                    <a:pt x="399" y="52"/>
                  </a:lnTo>
                  <a:lnTo>
                    <a:pt x="399" y="52"/>
                  </a:lnTo>
                  <a:lnTo>
                    <a:pt x="397" y="52"/>
                  </a:lnTo>
                  <a:lnTo>
                    <a:pt x="397" y="52"/>
                  </a:lnTo>
                  <a:lnTo>
                    <a:pt x="396" y="54"/>
                  </a:lnTo>
                  <a:lnTo>
                    <a:pt x="396" y="54"/>
                  </a:lnTo>
                  <a:lnTo>
                    <a:pt x="394" y="54"/>
                  </a:lnTo>
                  <a:lnTo>
                    <a:pt x="394" y="54"/>
                  </a:lnTo>
                  <a:lnTo>
                    <a:pt x="394" y="55"/>
                  </a:lnTo>
                  <a:lnTo>
                    <a:pt x="394" y="55"/>
                  </a:lnTo>
                  <a:lnTo>
                    <a:pt x="390" y="55"/>
                  </a:lnTo>
                  <a:lnTo>
                    <a:pt x="390" y="55"/>
                  </a:lnTo>
                  <a:lnTo>
                    <a:pt x="390" y="55"/>
                  </a:lnTo>
                  <a:lnTo>
                    <a:pt x="390" y="55"/>
                  </a:lnTo>
                  <a:lnTo>
                    <a:pt x="390" y="55"/>
                  </a:lnTo>
                  <a:lnTo>
                    <a:pt x="390" y="55"/>
                  </a:lnTo>
                  <a:lnTo>
                    <a:pt x="389" y="55"/>
                  </a:lnTo>
                  <a:lnTo>
                    <a:pt x="389" y="55"/>
                  </a:lnTo>
                  <a:lnTo>
                    <a:pt x="387" y="55"/>
                  </a:lnTo>
                  <a:lnTo>
                    <a:pt x="387" y="55"/>
                  </a:lnTo>
                  <a:lnTo>
                    <a:pt x="387" y="55"/>
                  </a:lnTo>
                  <a:lnTo>
                    <a:pt x="382" y="55"/>
                  </a:lnTo>
                  <a:lnTo>
                    <a:pt x="382" y="55"/>
                  </a:lnTo>
                  <a:lnTo>
                    <a:pt x="382" y="55"/>
                  </a:lnTo>
                  <a:lnTo>
                    <a:pt x="378" y="57"/>
                  </a:lnTo>
                  <a:lnTo>
                    <a:pt x="378" y="57"/>
                  </a:lnTo>
                  <a:lnTo>
                    <a:pt x="382" y="57"/>
                  </a:lnTo>
                  <a:lnTo>
                    <a:pt x="378" y="59"/>
                  </a:lnTo>
                  <a:lnTo>
                    <a:pt x="378" y="59"/>
                  </a:lnTo>
                  <a:lnTo>
                    <a:pt x="377" y="60"/>
                  </a:lnTo>
                  <a:lnTo>
                    <a:pt x="377" y="60"/>
                  </a:lnTo>
                  <a:lnTo>
                    <a:pt x="378" y="60"/>
                  </a:lnTo>
                  <a:lnTo>
                    <a:pt x="378" y="60"/>
                  </a:lnTo>
                  <a:lnTo>
                    <a:pt x="382" y="60"/>
                  </a:lnTo>
                  <a:lnTo>
                    <a:pt x="382" y="60"/>
                  </a:lnTo>
                  <a:lnTo>
                    <a:pt x="387" y="60"/>
                  </a:lnTo>
                  <a:lnTo>
                    <a:pt x="387" y="60"/>
                  </a:lnTo>
                  <a:lnTo>
                    <a:pt x="390" y="60"/>
                  </a:lnTo>
                  <a:lnTo>
                    <a:pt x="390" y="60"/>
                  </a:lnTo>
                  <a:lnTo>
                    <a:pt x="397" y="60"/>
                  </a:lnTo>
                  <a:lnTo>
                    <a:pt x="397" y="60"/>
                  </a:lnTo>
                  <a:lnTo>
                    <a:pt x="404" y="59"/>
                  </a:lnTo>
                  <a:lnTo>
                    <a:pt x="404" y="59"/>
                  </a:lnTo>
                  <a:lnTo>
                    <a:pt x="404" y="59"/>
                  </a:lnTo>
                  <a:lnTo>
                    <a:pt x="406" y="59"/>
                  </a:lnTo>
                  <a:lnTo>
                    <a:pt x="409" y="60"/>
                  </a:lnTo>
                  <a:lnTo>
                    <a:pt x="409" y="60"/>
                  </a:lnTo>
                  <a:lnTo>
                    <a:pt x="409" y="62"/>
                  </a:lnTo>
                  <a:lnTo>
                    <a:pt x="406" y="66"/>
                  </a:lnTo>
                  <a:lnTo>
                    <a:pt x="406" y="66"/>
                  </a:lnTo>
                  <a:lnTo>
                    <a:pt x="399" y="69"/>
                  </a:lnTo>
                  <a:lnTo>
                    <a:pt x="389" y="72"/>
                  </a:lnTo>
                  <a:lnTo>
                    <a:pt x="387" y="72"/>
                  </a:lnTo>
                  <a:lnTo>
                    <a:pt x="387" y="72"/>
                  </a:lnTo>
                  <a:lnTo>
                    <a:pt x="382" y="74"/>
                  </a:lnTo>
                  <a:lnTo>
                    <a:pt x="382" y="74"/>
                  </a:lnTo>
                  <a:lnTo>
                    <a:pt x="378" y="76"/>
                  </a:lnTo>
                  <a:lnTo>
                    <a:pt x="377" y="76"/>
                  </a:lnTo>
                  <a:lnTo>
                    <a:pt x="377" y="76"/>
                  </a:lnTo>
                  <a:lnTo>
                    <a:pt x="368" y="81"/>
                  </a:lnTo>
                  <a:lnTo>
                    <a:pt x="368" y="81"/>
                  </a:lnTo>
                  <a:lnTo>
                    <a:pt x="363" y="83"/>
                  </a:lnTo>
                  <a:lnTo>
                    <a:pt x="363" y="83"/>
                  </a:lnTo>
                  <a:lnTo>
                    <a:pt x="361" y="83"/>
                  </a:lnTo>
                  <a:lnTo>
                    <a:pt x="361" y="83"/>
                  </a:lnTo>
                  <a:lnTo>
                    <a:pt x="360" y="84"/>
                  </a:lnTo>
                  <a:lnTo>
                    <a:pt x="360" y="84"/>
                  </a:lnTo>
                  <a:lnTo>
                    <a:pt x="358" y="84"/>
                  </a:lnTo>
                  <a:lnTo>
                    <a:pt x="358" y="84"/>
                  </a:lnTo>
                  <a:lnTo>
                    <a:pt x="358" y="86"/>
                  </a:lnTo>
                  <a:lnTo>
                    <a:pt x="358" y="86"/>
                  </a:lnTo>
                  <a:lnTo>
                    <a:pt x="356" y="86"/>
                  </a:lnTo>
                  <a:lnTo>
                    <a:pt x="356" y="86"/>
                  </a:lnTo>
                  <a:lnTo>
                    <a:pt x="356" y="88"/>
                  </a:lnTo>
                  <a:lnTo>
                    <a:pt x="356" y="88"/>
                  </a:lnTo>
                  <a:lnTo>
                    <a:pt x="354" y="88"/>
                  </a:lnTo>
                  <a:lnTo>
                    <a:pt x="354" y="88"/>
                  </a:lnTo>
                  <a:lnTo>
                    <a:pt x="351" y="91"/>
                  </a:lnTo>
                  <a:lnTo>
                    <a:pt x="351" y="91"/>
                  </a:lnTo>
                  <a:lnTo>
                    <a:pt x="349" y="91"/>
                  </a:lnTo>
                  <a:lnTo>
                    <a:pt x="349" y="91"/>
                  </a:lnTo>
                  <a:lnTo>
                    <a:pt x="348" y="93"/>
                  </a:lnTo>
                  <a:lnTo>
                    <a:pt x="348" y="93"/>
                  </a:lnTo>
                  <a:lnTo>
                    <a:pt x="348" y="93"/>
                  </a:lnTo>
                  <a:lnTo>
                    <a:pt x="346" y="93"/>
                  </a:lnTo>
                  <a:lnTo>
                    <a:pt x="346" y="93"/>
                  </a:lnTo>
                  <a:lnTo>
                    <a:pt x="344" y="93"/>
                  </a:lnTo>
                  <a:lnTo>
                    <a:pt x="344" y="93"/>
                  </a:lnTo>
                  <a:lnTo>
                    <a:pt x="344" y="95"/>
                  </a:lnTo>
                  <a:lnTo>
                    <a:pt x="342" y="95"/>
                  </a:lnTo>
                  <a:lnTo>
                    <a:pt x="342" y="95"/>
                  </a:lnTo>
                  <a:lnTo>
                    <a:pt x="342" y="95"/>
                  </a:lnTo>
                  <a:lnTo>
                    <a:pt x="341" y="96"/>
                  </a:lnTo>
                  <a:lnTo>
                    <a:pt x="341" y="96"/>
                  </a:lnTo>
                  <a:lnTo>
                    <a:pt x="341" y="96"/>
                  </a:lnTo>
                  <a:lnTo>
                    <a:pt x="339" y="96"/>
                  </a:lnTo>
                  <a:lnTo>
                    <a:pt x="339" y="96"/>
                  </a:lnTo>
                  <a:lnTo>
                    <a:pt x="337" y="98"/>
                  </a:lnTo>
                  <a:lnTo>
                    <a:pt x="337" y="98"/>
                  </a:lnTo>
                  <a:lnTo>
                    <a:pt x="336" y="102"/>
                  </a:lnTo>
                  <a:lnTo>
                    <a:pt x="336" y="102"/>
                  </a:lnTo>
                  <a:lnTo>
                    <a:pt x="334" y="102"/>
                  </a:lnTo>
                  <a:lnTo>
                    <a:pt x="334" y="102"/>
                  </a:lnTo>
                  <a:lnTo>
                    <a:pt x="325" y="102"/>
                  </a:lnTo>
                  <a:lnTo>
                    <a:pt x="325" y="102"/>
                  </a:lnTo>
                  <a:lnTo>
                    <a:pt x="325" y="102"/>
                  </a:lnTo>
                  <a:lnTo>
                    <a:pt x="325" y="102"/>
                  </a:lnTo>
                  <a:lnTo>
                    <a:pt x="325" y="102"/>
                  </a:lnTo>
                  <a:lnTo>
                    <a:pt x="325" y="102"/>
                  </a:lnTo>
                  <a:lnTo>
                    <a:pt x="327" y="102"/>
                  </a:lnTo>
                  <a:lnTo>
                    <a:pt x="327" y="103"/>
                  </a:lnTo>
                  <a:lnTo>
                    <a:pt x="327" y="103"/>
                  </a:lnTo>
                  <a:lnTo>
                    <a:pt x="327" y="105"/>
                  </a:lnTo>
                  <a:lnTo>
                    <a:pt x="325" y="107"/>
                  </a:lnTo>
                  <a:lnTo>
                    <a:pt x="324" y="107"/>
                  </a:lnTo>
                  <a:lnTo>
                    <a:pt x="324" y="107"/>
                  </a:lnTo>
                  <a:lnTo>
                    <a:pt x="319" y="107"/>
                  </a:lnTo>
                  <a:lnTo>
                    <a:pt x="315" y="107"/>
                  </a:lnTo>
                  <a:lnTo>
                    <a:pt x="315" y="107"/>
                  </a:lnTo>
                  <a:lnTo>
                    <a:pt x="315" y="107"/>
                  </a:lnTo>
                  <a:lnTo>
                    <a:pt x="315" y="107"/>
                  </a:lnTo>
                  <a:lnTo>
                    <a:pt x="315" y="107"/>
                  </a:lnTo>
                  <a:lnTo>
                    <a:pt x="319" y="109"/>
                  </a:lnTo>
                  <a:lnTo>
                    <a:pt x="319" y="109"/>
                  </a:lnTo>
                  <a:lnTo>
                    <a:pt x="320" y="110"/>
                  </a:lnTo>
                  <a:lnTo>
                    <a:pt x="320" y="110"/>
                  </a:lnTo>
                  <a:lnTo>
                    <a:pt x="320" y="114"/>
                  </a:lnTo>
                  <a:lnTo>
                    <a:pt x="319" y="115"/>
                  </a:lnTo>
                  <a:lnTo>
                    <a:pt x="319" y="115"/>
                  </a:lnTo>
                  <a:lnTo>
                    <a:pt x="315" y="115"/>
                  </a:lnTo>
                  <a:lnTo>
                    <a:pt x="315" y="115"/>
                  </a:lnTo>
                  <a:lnTo>
                    <a:pt x="313" y="115"/>
                  </a:lnTo>
                  <a:lnTo>
                    <a:pt x="313" y="115"/>
                  </a:lnTo>
                  <a:lnTo>
                    <a:pt x="313" y="115"/>
                  </a:lnTo>
                  <a:lnTo>
                    <a:pt x="313" y="117"/>
                  </a:lnTo>
                  <a:lnTo>
                    <a:pt x="313" y="117"/>
                  </a:lnTo>
                  <a:lnTo>
                    <a:pt x="313" y="117"/>
                  </a:lnTo>
                  <a:lnTo>
                    <a:pt x="312" y="119"/>
                  </a:lnTo>
                  <a:lnTo>
                    <a:pt x="312" y="119"/>
                  </a:lnTo>
                  <a:lnTo>
                    <a:pt x="307" y="122"/>
                  </a:lnTo>
                  <a:lnTo>
                    <a:pt x="307" y="122"/>
                  </a:lnTo>
                  <a:lnTo>
                    <a:pt x="303" y="122"/>
                  </a:lnTo>
                  <a:lnTo>
                    <a:pt x="303" y="122"/>
                  </a:lnTo>
                  <a:lnTo>
                    <a:pt x="298" y="124"/>
                  </a:lnTo>
                  <a:lnTo>
                    <a:pt x="295" y="124"/>
                  </a:lnTo>
                  <a:lnTo>
                    <a:pt x="291" y="124"/>
                  </a:lnTo>
                  <a:lnTo>
                    <a:pt x="291" y="124"/>
                  </a:lnTo>
                  <a:lnTo>
                    <a:pt x="289" y="124"/>
                  </a:lnTo>
                  <a:lnTo>
                    <a:pt x="289" y="124"/>
                  </a:lnTo>
                  <a:lnTo>
                    <a:pt x="288" y="124"/>
                  </a:lnTo>
                  <a:lnTo>
                    <a:pt x="288" y="124"/>
                  </a:lnTo>
                  <a:lnTo>
                    <a:pt x="286" y="122"/>
                  </a:lnTo>
                  <a:lnTo>
                    <a:pt x="286" y="122"/>
                  </a:lnTo>
                  <a:lnTo>
                    <a:pt x="284" y="121"/>
                  </a:lnTo>
                  <a:lnTo>
                    <a:pt x="284" y="121"/>
                  </a:lnTo>
                  <a:lnTo>
                    <a:pt x="284" y="121"/>
                  </a:lnTo>
                  <a:lnTo>
                    <a:pt x="284" y="121"/>
                  </a:lnTo>
                  <a:lnTo>
                    <a:pt x="283" y="119"/>
                  </a:lnTo>
                  <a:lnTo>
                    <a:pt x="283" y="119"/>
                  </a:lnTo>
                  <a:lnTo>
                    <a:pt x="283" y="119"/>
                  </a:lnTo>
                  <a:lnTo>
                    <a:pt x="279" y="119"/>
                  </a:lnTo>
                  <a:lnTo>
                    <a:pt x="274" y="119"/>
                  </a:lnTo>
                  <a:lnTo>
                    <a:pt x="274" y="119"/>
                  </a:lnTo>
                  <a:lnTo>
                    <a:pt x="272" y="119"/>
                  </a:lnTo>
                  <a:lnTo>
                    <a:pt x="272" y="119"/>
                  </a:lnTo>
                  <a:lnTo>
                    <a:pt x="269" y="119"/>
                  </a:lnTo>
                  <a:lnTo>
                    <a:pt x="269" y="119"/>
                  </a:lnTo>
                  <a:lnTo>
                    <a:pt x="267" y="119"/>
                  </a:lnTo>
                  <a:lnTo>
                    <a:pt x="267" y="119"/>
                  </a:lnTo>
                  <a:lnTo>
                    <a:pt x="264" y="119"/>
                  </a:lnTo>
                  <a:lnTo>
                    <a:pt x="264" y="119"/>
                  </a:lnTo>
                  <a:lnTo>
                    <a:pt x="262" y="119"/>
                  </a:lnTo>
                  <a:lnTo>
                    <a:pt x="262" y="119"/>
                  </a:lnTo>
                  <a:lnTo>
                    <a:pt x="262" y="119"/>
                  </a:lnTo>
                  <a:lnTo>
                    <a:pt x="262" y="119"/>
                  </a:lnTo>
                  <a:lnTo>
                    <a:pt x="265" y="119"/>
                  </a:lnTo>
                  <a:lnTo>
                    <a:pt x="271" y="121"/>
                  </a:lnTo>
                  <a:lnTo>
                    <a:pt x="272" y="121"/>
                  </a:lnTo>
                  <a:lnTo>
                    <a:pt x="272" y="121"/>
                  </a:lnTo>
                  <a:lnTo>
                    <a:pt x="274" y="121"/>
                  </a:lnTo>
                  <a:lnTo>
                    <a:pt x="274" y="121"/>
                  </a:lnTo>
                  <a:lnTo>
                    <a:pt x="274" y="119"/>
                  </a:lnTo>
                  <a:lnTo>
                    <a:pt x="274" y="119"/>
                  </a:lnTo>
                  <a:lnTo>
                    <a:pt x="276" y="121"/>
                  </a:lnTo>
                  <a:lnTo>
                    <a:pt x="276" y="121"/>
                  </a:lnTo>
                  <a:lnTo>
                    <a:pt x="276" y="121"/>
                  </a:lnTo>
                  <a:lnTo>
                    <a:pt x="276" y="121"/>
                  </a:lnTo>
                  <a:lnTo>
                    <a:pt x="277" y="121"/>
                  </a:lnTo>
                  <a:lnTo>
                    <a:pt x="277" y="121"/>
                  </a:lnTo>
                  <a:lnTo>
                    <a:pt x="279" y="122"/>
                  </a:lnTo>
                  <a:lnTo>
                    <a:pt x="279" y="122"/>
                  </a:lnTo>
                  <a:lnTo>
                    <a:pt x="279" y="122"/>
                  </a:lnTo>
                  <a:lnTo>
                    <a:pt x="279" y="122"/>
                  </a:lnTo>
                  <a:lnTo>
                    <a:pt x="281" y="124"/>
                  </a:lnTo>
                  <a:lnTo>
                    <a:pt x="281" y="127"/>
                  </a:lnTo>
                  <a:lnTo>
                    <a:pt x="281" y="127"/>
                  </a:lnTo>
                  <a:lnTo>
                    <a:pt x="279" y="129"/>
                  </a:lnTo>
                  <a:lnTo>
                    <a:pt x="277" y="131"/>
                  </a:lnTo>
                  <a:lnTo>
                    <a:pt x="277" y="131"/>
                  </a:lnTo>
                  <a:lnTo>
                    <a:pt x="276" y="131"/>
                  </a:lnTo>
                  <a:lnTo>
                    <a:pt x="276" y="131"/>
                  </a:lnTo>
                  <a:lnTo>
                    <a:pt x="272" y="131"/>
                  </a:lnTo>
                  <a:lnTo>
                    <a:pt x="272" y="131"/>
                  </a:lnTo>
                  <a:lnTo>
                    <a:pt x="272" y="131"/>
                  </a:lnTo>
                  <a:lnTo>
                    <a:pt x="272" y="131"/>
                  </a:lnTo>
                  <a:lnTo>
                    <a:pt x="271" y="131"/>
                  </a:lnTo>
                  <a:lnTo>
                    <a:pt x="271" y="131"/>
                  </a:lnTo>
                  <a:lnTo>
                    <a:pt x="271" y="133"/>
                  </a:lnTo>
                  <a:lnTo>
                    <a:pt x="271" y="133"/>
                  </a:lnTo>
                  <a:lnTo>
                    <a:pt x="265" y="134"/>
                  </a:lnTo>
                  <a:lnTo>
                    <a:pt x="265" y="134"/>
                  </a:lnTo>
                  <a:lnTo>
                    <a:pt x="264" y="134"/>
                  </a:lnTo>
                  <a:lnTo>
                    <a:pt x="264" y="134"/>
                  </a:lnTo>
                  <a:lnTo>
                    <a:pt x="257" y="134"/>
                  </a:lnTo>
                  <a:lnTo>
                    <a:pt x="257" y="134"/>
                  </a:lnTo>
                  <a:lnTo>
                    <a:pt x="255" y="134"/>
                  </a:lnTo>
                  <a:lnTo>
                    <a:pt x="255" y="134"/>
                  </a:lnTo>
                  <a:lnTo>
                    <a:pt x="253" y="134"/>
                  </a:lnTo>
                  <a:lnTo>
                    <a:pt x="253" y="134"/>
                  </a:lnTo>
                  <a:lnTo>
                    <a:pt x="250" y="134"/>
                  </a:lnTo>
                  <a:lnTo>
                    <a:pt x="250" y="134"/>
                  </a:lnTo>
                  <a:lnTo>
                    <a:pt x="245" y="134"/>
                  </a:lnTo>
                  <a:lnTo>
                    <a:pt x="245" y="134"/>
                  </a:lnTo>
                  <a:lnTo>
                    <a:pt x="245" y="134"/>
                  </a:lnTo>
                  <a:lnTo>
                    <a:pt x="243" y="134"/>
                  </a:lnTo>
                  <a:lnTo>
                    <a:pt x="243" y="134"/>
                  </a:lnTo>
                  <a:lnTo>
                    <a:pt x="240" y="133"/>
                  </a:lnTo>
                  <a:lnTo>
                    <a:pt x="240" y="133"/>
                  </a:lnTo>
                  <a:lnTo>
                    <a:pt x="238" y="133"/>
                  </a:lnTo>
                  <a:lnTo>
                    <a:pt x="236" y="131"/>
                  </a:lnTo>
                  <a:lnTo>
                    <a:pt x="236" y="131"/>
                  </a:lnTo>
                  <a:lnTo>
                    <a:pt x="233" y="129"/>
                  </a:lnTo>
                  <a:lnTo>
                    <a:pt x="233" y="129"/>
                  </a:lnTo>
                  <a:lnTo>
                    <a:pt x="235" y="131"/>
                  </a:lnTo>
                  <a:lnTo>
                    <a:pt x="235" y="131"/>
                  </a:lnTo>
                  <a:lnTo>
                    <a:pt x="235" y="133"/>
                  </a:lnTo>
                  <a:lnTo>
                    <a:pt x="235" y="133"/>
                  </a:lnTo>
                  <a:lnTo>
                    <a:pt x="233" y="136"/>
                  </a:lnTo>
                  <a:lnTo>
                    <a:pt x="228" y="136"/>
                  </a:lnTo>
                  <a:lnTo>
                    <a:pt x="228" y="136"/>
                  </a:lnTo>
                  <a:lnTo>
                    <a:pt x="228" y="136"/>
                  </a:lnTo>
                  <a:lnTo>
                    <a:pt x="223" y="134"/>
                  </a:lnTo>
                  <a:lnTo>
                    <a:pt x="223" y="134"/>
                  </a:lnTo>
                  <a:lnTo>
                    <a:pt x="219" y="134"/>
                  </a:lnTo>
                  <a:lnTo>
                    <a:pt x="219" y="134"/>
                  </a:lnTo>
                  <a:lnTo>
                    <a:pt x="219" y="134"/>
                  </a:lnTo>
                  <a:lnTo>
                    <a:pt x="219" y="134"/>
                  </a:lnTo>
                  <a:lnTo>
                    <a:pt x="218" y="134"/>
                  </a:lnTo>
                  <a:lnTo>
                    <a:pt x="218" y="134"/>
                  </a:lnTo>
                  <a:lnTo>
                    <a:pt x="218" y="134"/>
                  </a:lnTo>
                  <a:lnTo>
                    <a:pt x="218" y="134"/>
                  </a:lnTo>
                  <a:lnTo>
                    <a:pt x="221" y="136"/>
                  </a:lnTo>
                  <a:lnTo>
                    <a:pt x="221" y="136"/>
                  </a:lnTo>
                  <a:lnTo>
                    <a:pt x="224" y="136"/>
                  </a:lnTo>
                  <a:lnTo>
                    <a:pt x="224" y="136"/>
                  </a:lnTo>
                  <a:lnTo>
                    <a:pt x="228" y="136"/>
                  </a:lnTo>
                  <a:lnTo>
                    <a:pt x="230" y="136"/>
                  </a:lnTo>
                  <a:lnTo>
                    <a:pt x="230" y="136"/>
                  </a:lnTo>
                  <a:lnTo>
                    <a:pt x="231" y="136"/>
                  </a:lnTo>
                  <a:lnTo>
                    <a:pt x="231" y="136"/>
                  </a:lnTo>
                  <a:lnTo>
                    <a:pt x="235" y="136"/>
                  </a:lnTo>
                  <a:lnTo>
                    <a:pt x="235" y="136"/>
                  </a:lnTo>
                  <a:lnTo>
                    <a:pt x="240" y="136"/>
                  </a:lnTo>
                  <a:lnTo>
                    <a:pt x="240" y="136"/>
                  </a:lnTo>
                  <a:lnTo>
                    <a:pt x="243" y="136"/>
                  </a:lnTo>
                  <a:lnTo>
                    <a:pt x="245" y="136"/>
                  </a:lnTo>
                  <a:lnTo>
                    <a:pt x="247" y="136"/>
                  </a:lnTo>
                  <a:lnTo>
                    <a:pt x="247" y="136"/>
                  </a:lnTo>
                  <a:lnTo>
                    <a:pt x="248" y="136"/>
                  </a:lnTo>
                  <a:lnTo>
                    <a:pt x="248" y="136"/>
                  </a:lnTo>
                  <a:lnTo>
                    <a:pt x="250" y="136"/>
                  </a:lnTo>
                  <a:lnTo>
                    <a:pt x="250" y="136"/>
                  </a:lnTo>
                  <a:lnTo>
                    <a:pt x="257" y="138"/>
                  </a:lnTo>
                  <a:lnTo>
                    <a:pt x="257" y="138"/>
                  </a:lnTo>
                  <a:lnTo>
                    <a:pt x="259" y="139"/>
                  </a:lnTo>
                  <a:lnTo>
                    <a:pt x="260" y="143"/>
                  </a:lnTo>
                  <a:lnTo>
                    <a:pt x="260" y="143"/>
                  </a:lnTo>
                  <a:lnTo>
                    <a:pt x="260" y="145"/>
                  </a:lnTo>
                  <a:lnTo>
                    <a:pt x="259" y="146"/>
                  </a:lnTo>
                  <a:lnTo>
                    <a:pt x="255" y="146"/>
                  </a:lnTo>
                  <a:lnTo>
                    <a:pt x="255" y="146"/>
                  </a:lnTo>
                  <a:lnTo>
                    <a:pt x="252" y="146"/>
                  </a:lnTo>
                  <a:lnTo>
                    <a:pt x="252" y="146"/>
                  </a:lnTo>
                  <a:lnTo>
                    <a:pt x="248" y="146"/>
                  </a:lnTo>
                  <a:lnTo>
                    <a:pt x="248" y="146"/>
                  </a:lnTo>
                  <a:lnTo>
                    <a:pt x="243" y="146"/>
                  </a:lnTo>
                  <a:lnTo>
                    <a:pt x="238" y="143"/>
                  </a:lnTo>
                  <a:lnTo>
                    <a:pt x="238" y="143"/>
                  </a:lnTo>
                  <a:lnTo>
                    <a:pt x="233" y="143"/>
                  </a:lnTo>
                  <a:lnTo>
                    <a:pt x="233" y="143"/>
                  </a:lnTo>
                  <a:lnTo>
                    <a:pt x="231" y="145"/>
                  </a:lnTo>
                  <a:lnTo>
                    <a:pt x="231" y="145"/>
                  </a:lnTo>
                  <a:lnTo>
                    <a:pt x="231" y="145"/>
                  </a:lnTo>
                  <a:lnTo>
                    <a:pt x="230" y="145"/>
                  </a:lnTo>
                  <a:lnTo>
                    <a:pt x="230" y="145"/>
                  </a:lnTo>
                  <a:lnTo>
                    <a:pt x="231" y="145"/>
                  </a:lnTo>
                  <a:lnTo>
                    <a:pt x="231" y="145"/>
                  </a:lnTo>
                  <a:lnTo>
                    <a:pt x="235" y="145"/>
                  </a:lnTo>
                  <a:lnTo>
                    <a:pt x="235" y="145"/>
                  </a:lnTo>
                  <a:lnTo>
                    <a:pt x="238" y="148"/>
                  </a:lnTo>
                  <a:lnTo>
                    <a:pt x="238" y="148"/>
                  </a:lnTo>
                  <a:lnTo>
                    <a:pt x="238" y="150"/>
                  </a:lnTo>
                  <a:lnTo>
                    <a:pt x="238" y="150"/>
                  </a:lnTo>
                  <a:lnTo>
                    <a:pt x="243" y="150"/>
                  </a:lnTo>
                  <a:lnTo>
                    <a:pt x="247" y="150"/>
                  </a:lnTo>
                  <a:lnTo>
                    <a:pt x="247" y="150"/>
                  </a:lnTo>
                  <a:lnTo>
                    <a:pt x="248" y="150"/>
                  </a:lnTo>
                  <a:lnTo>
                    <a:pt x="248" y="150"/>
                  </a:lnTo>
                  <a:lnTo>
                    <a:pt x="252" y="150"/>
                  </a:lnTo>
                  <a:lnTo>
                    <a:pt x="252" y="150"/>
                  </a:lnTo>
                  <a:lnTo>
                    <a:pt x="255" y="153"/>
                  </a:lnTo>
                  <a:lnTo>
                    <a:pt x="255" y="153"/>
                  </a:lnTo>
                  <a:lnTo>
                    <a:pt x="255" y="155"/>
                  </a:lnTo>
                  <a:lnTo>
                    <a:pt x="255" y="155"/>
                  </a:lnTo>
                  <a:lnTo>
                    <a:pt x="255" y="157"/>
                  </a:lnTo>
                  <a:lnTo>
                    <a:pt x="255" y="158"/>
                  </a:lnTo>
                  <a:lnTo>
                    <a:pt x="255" y="158"/>
                  </a:lnTo>
                  <a:lnTo>
                    <a:pt x="253" y="160"/>
                  </a:lnTo>
                  <a:lnTo>
                    <a:pt x="253" y="160"/>
                  </a:lnTo>
                  <a:lnTo>
                    <a:pt x="250" y="163"/>
                  </a:lnTo>
                  <a:lnTo>
                    <a:pt x="247" y="163"/>
                  </a:lnTo>
                  <a:lnTo>
                    <a:pt x="245" y="163"/>
                  </a:lnTo>
                  <a:lnTo>
                    <a:pt x="245" y="163"/>
                  </a:lnTo>
                  <a:lnTo>
                    <a:pt x="245" y="163"/>
                  </a:lnTo>
                  <a:lnTo>
                    <a:pt x="243" y="163"/>
                  </a:lnTo>
                  <a:lnTo>
                    <a:pt x="243" y="163"/>
                  </a:lnTo>
                  <a:lnTo>
                    <a:pt x="242" y="163"/>
                  </a:lnTo>
                  <a:lnTo>
                    <a:pt x="242" y="163"/>
                  </a:lnTo>
                  <a:lnTo>
                    <a:pt x="240" y="163"/>
                  </a:lnTo>
                  <a:lnTo>
                    <a:pt x="240" y="163"/>
                  </a:lnTo>
                  <a:lnTo>
                    <a:pt x="242" y="163"/>
                  </a:lnTo>
                  <a:lnTo>
                    <a:pt x="242" y="163"/>
                  </a:lnTo>
                  <a:lnTo>
                    <a:pt x="243" y="165"/>
                  </a:lnTo>
                  <a:lnTo>
                    <a:pt x="243" y="165"/>
                  </a:lnTo>
                  <a:lnTo>
                    <a:pt x="245" y="165"/>
                  </a:lnTo>
                  <a:lnTo>
                    <a:pt x="245" y="165"/>
                  </a:lnTo>
                  <a:lnTo>
                    <a:pt x="247" y="165"/>
                  </a:lnTo>
                  <a:lnTo>
                    <a:pt x="247" y="165"/>
                  </a:lnTo>
                  <a:lnTo>
                    <a:pt x="250" y="167"/>
                  </a:lnTo>
                  <a:lnTo>
                    <a:pt x="250" y="167"/>
                  </a:lnTo>
                  <a:lnTo>
                    <a:pt x="250" y="169"/>
                  </a:lnTo>
                  <a:lnTo>
                    <a:pt x="250" y="169"/>
                  </a:lnTo>
                  <a:lnTo>
                    <a:pt x="250" y="170"/>
                  </a:lnTo>
                  <a:lnTo>
                    <a:pt x="247" y="172"/>
                  </a:lnTo>
                  <a:lnTo>
                    <a:pt x="247" y="172"/>
                  </a:lnTo>
                  <a:lnTo>
                    <a:pt x="243" y="174"/>
                  </a:lnTo>
                  <a:lnTo>
                    <a:pt x="243" y="174"/>
                  </a:lnTo>
                  <a:lnTo>
                    <a:pt x="236" y="174"/>
                  </a:lnTo>
                  <a:lnTo>
                    <a:pt x="236" y="174"/>
                  </a:lnTo>
                  <a:lnTo>
                    <a:pt x="242" y="175"/>
                  </a:lnTo>
                  <a:lnTo>
                    <a:pt x="242" y="175"/>
                  </a:lnTo>
                  <a:lnTo>
                    <a:pt x="243" y="177"/>
                  </a:lnTo>
                  <a:lnTo>
                    <a:pt x="243" y="177"/>
                  </a:lnTo>
                  <a:lnTo>
                    <a:pt x="243" y="179"/>
                  </a:lnTo>
                  <a:lnTo>
                    <a:pt x="243" y="179"/>
                  </a:lnTo>
                  <a:lnTo>
                    <a:pt x="242" y="181"/>
                  </a:lnTo>
                  <a:lnTo>
                    <a:pt x="242" y="181"/>
                  </a:lnTo>
                  <a:lnTo>
                    <a:pt x="240" y="181"/>
                  </a:lnTo>
                  <a:lnTo>
                    <a:pt x="240" y="181"/>
                  </a:lnTo>
                  <a:lnTo>
                    <a:pt x="240" y="181"/>
                  </a:lnTo>
                  <a:lnTo>
                    <a:pt x="238" y="182"/>
                  </a:lnTo>
                  <a:lnTo>
                    <a:pt x="238" y="182"/>
                  </a:lnTo>
                  <a:lnTo>
                    <a:pt x="235" y="182"/>
                  </a:lnTo>
                  <a:lnTo>
                    <a:pt x="231" y="182"/>
                  </a:lnTo>
                  <a:lnTo>
                    <a:pt x="230" y="182"/>
                  </a:lnTo>
                  <a:lnTo>
                    <a:pt x="230" y="182"/>
                  </a:lnTo>
                  <a:lnTo>
                    <a:pt x="228" y="182"/>
                  </a:lnTo>
                  <a:lnTo>
                    <a:pt x="228" y="182"/>
                  </a:lnTo>
                  <a:lnTo>
                    <a:pt x="228" y="182"/>
                  </a:lnTo>
                  <a:lnTo>
                    <a:pt x="224" y="184"/>
                  </a:lnTo>
                  <a:lnTo>
                    <a:pt x="224" y="184"/>
                  </a:lnTo>
                  <a:lnTo>
                    <a:pt x="224" y="184"/>
                  </a:lnTo>
                  <a:lnTo>
                    <a:pt x="221" y="184"/>
                  </a:lnTo>
                  <a:lnTo>
                    <a:pt x="216" y="184"/>
                  </a:lnTo>
                  <a:lnTo>
                    <a:pt x="216" y="184"/>
                  </a:lnTo>
                  <a:lnTo>
                    <a:pt x="211" y="182"/>
                  </a:lnTo>
                  <a:lnTo>
                    <a:pt x="211" y="182"/>
                  </a:lnTo>
                  <a:lnTo>
                    <a:pt x="209" y="182"/>
                  </a:lnTo>
                  <a:lnTo>
                    <a:pt x="209" y="182"/>
                  </a:lnTo>
                  <a:lnTo>
                    <a:pt x="207" y="182"/>
                  </a:lnTo>
                  <a:lnTo>
                    <a:pt x="207" y="182"/>
                  </a:lnTo>
                  <a:lnTo>
                    <a:pt x="206" y="182"/>
                  </a:lnTo>
                  <a:lnTo>
                    <a:pt x="206" y="181"/>
                  </a:lnTo>
                  <a:lnTo>
                    <a:pt x="206" y="182"/>
                  </a:lnTo>
                  <a:lnTo>
                    <a:pt x="204" y="182"/>
                  </a:lnTo>
                  <a:lnTo>
                    <a:pt x="204" y="182"/>
                  </a:lnTo>
                  <a:lnTo>
                    <a:pt x="206" y="184"/>
                  </a:lnTo>
                  <a:lnTo>
                    <a:pt x="206" y="184"/>
                  </a:lnTo>
                  <a:lnTo>
                    <a:pt x="206" y="184"/>
                  </a:lnTo>
                  <a:lnTo>
                    <a:pt x="206" y="184"/>
                  </a:lnTo>
                  <a:lnTo>
                    <a:pt x="209" y="188"/>
                  </a:lnTo>
                  <a:lnTo>
                    <a:pt x="209" y="188"/>
                  </a:lnTo>
                  <a:lnTo>
                    <a:pt x="209" y="188"/>
                  </a:lnTo>
                  <a:lnTo>
                    <a:pt x="209" y="188"/>
                  </a:lnTo>
                  <a:lnTo>
                    <a:pt x="209" y="188"/>
                  </a:lnTo>
                  <a:lnTo>
                    <a:pt x="209" y="189"/>
                  </a:lnTo>
                  <a:lnTo>
                    <a:pt x="209" y="189"/>
                  </a:lnTo>
                  <a:lnTo>
                    <a:pt x="211" y="191"/>
                  </a:lnTo>
                  <a:lnTo>
                    <a:pt x="211" y="191"/>
                  </a:lnTo>
                  <a:lnTo>
                    <a:pt x="211" y="193"/>
                  </a:lnTo>
                  <a:lnTo>
                    <a:pt x="209" y="194"/>
                  </a:lnTo>
                  <a:lnTo>
                    <a:pt x="209" y="194"/>
                  </a:lnTo>
                  <a:lnTo>
                    <a:pt x="207" y="194"/>
                  </a:lnTo>
                  <a:lnTo>
                    <a:pt x="207" y="194"/>
                  </a:lnTo>
                  <a:lnTo>
                    <a:pt x="207" y="196"/>
                  </a:lnTo>
                  <a:lnTo>
                    <a:pt x="207" y="196"/>
                  </a:lnTo>
                  <a:lnTo>
                    <a:pt x="207" y="198"/>
                  </a:lnTo>
                  <a:lnTo>
                    <a:pt x="207" y="198"/>
                  </a:lnTo>
                  <a:lnTo>
                    <a:pt x="204" y="200"/>
                  </a:lnTo>
                  <a:lnTo>
                    <a:pt x="204" y="200"/>
                  </a:lnTo>
                  <a:lnTo>
                    <a:pt x="204" y="201"/>
                  </a:lnTo>
                  <a:lnTo>
                    <a:pt x="204" y="201"/>
                  </a:lnTo>
                  <a:lnTo>
                    <a:pt x="202" y="201"/>
                  </a:lnTo>
                  <a:lnTo>
                    <a:pt x="202" y="201"/>
                  </a:lnTo>
                  <a:lnTo>
                    <a:pt x="200" y="203"/>
                  </a:lnTo>
                  <a:lnTo>
                    <a:pt x="199" y="203"/>
                  </a:lnTo>
                  <a:lnTo>
                    <a:pt x="199" y="203"/>
                  </a:lnTo>
                  <a:lnTo>
                    <a:pt x="199" y="203"/>
                  </a:lnTo>
                  <a:lnTo>
                    <a:pt x="199" y="203"/>
                  </a:lnTo>
                  <a:lnTo>
                    <a:pt x="194" y="203"/>
                  </a:lnTo>
                  <a:lnTo>
                    <a:pt x="194" y="203"/>
                  </a:lnTo>
                  <a:lnTo>
                    <a:pt x="192" y="203"/>
                  </a:lnTo>
                  <a:lnTo>
                    <a:pt x="192" y="203"/>
                  </a:lnTo>
                  <a:lnTo>
                    <a:pt x="190" y="203"/>
                  </a:lnTo>
                  <a:lnTo>
                    <a:pt x="190" y="203"/>
                  </a:lnTo>
                  <a:lnTo>
                    <a:pt x="187" y="203"/>
                  </a:lnTo>
                  <a:lnTo>
                    <a:pt x="185" y="203"/>
                  </a:lnTo>
                  <a:lnTo>
                    <a:pt x="185" y="203"/>
                  </a:lnTo>
                  <a:lnTo>
                    <a:pt x="183" y="203"/>
                  </a:lnTo>
                  <a:lnTo>
                    <a:pt x="183" y="203"/>
                  </a:lnTo>
                  <a:lnTo>
                    <a:pt x="180" y="203"/>
                  </a:lnTo>
                  <a:lnTo>
                    <a:pt x="178" y="203"/>
                  </a:lnTo>
                  <a:lnTo>
                    <a:pt x="178" y="203"/>
                  </a:lnTo>
                  <a:lnTo>
                    <a:pt x="178" y="203"/>
                  </a:lnTo>
                  <a:lnTo>
                    <a:pt x="177" y="203"/>
                  </a:lnTo>
                  <a:lnTo>
                    <a:pt x="177" y="203"/>
                  </a:lnTo>
                  <a:lnTo>
                    <a:pt x="171" y="203"/>
                  </a:lnTo>
                  <a:lnTo>
                    <a:pt x="173" y="203"/>
                  </a:lnTo>
                  <a:lnTo>
                    <a:pt x="173" y="203"/>
                  </a:lnTo>
                  <a:lnTo>
                    <a:pt x="175" y="205"/>
                  </a:lnTo>
                  <a:lnTo>
                    <a:pt x="175" y="205"/>
                  </a:lnTo>
                  <a:lnTo>
                    <a:pt x="175" y="206"/>
                  </a:lnTo>
                  <a:lnTo>
                    <a:pt x="175" y="206"/>
                  </a:lnTo>
                  <a:lnTo>
                    <a:pt x="177" y="206"/>
                  </a:lnTo>
                  <a:lnTo>
                    <a:pt x="177" y="206"/>
                  </a:lnTo>
                  <a:lnTo>
                    <a:pt x="180" y="205"/>
                  </a:lnTo>
                  <a:lnTo>
                    <a:pt x="180" y="205"/>
                  </a:lnTo>
                  <a:lnTo>
                    <a:pt x="187" y="205"/>
                  </a:lnTo>
                  <a:lnTo>
                    <a:pt x="187" y="205"/>
                  </a:lnTo>
                  <a:lnTo>
                    <a:pt x="188" y="205"/>
                  </a:lnTo>
                  <a:lnTo>
                    <a:pt x="188" y="205"/>
                  </a:lnTo>
                  <a:lnTo>
                    <a:pt x="192" y="205"/>
                  </a:lnTo>
                  <a:lnTo>
                    <a:pt x="192" y="205"/>
                  </a:lnTo>
                  <a:lnTo>
                    <a:pt x="194" y="206"/>
                  </a:lnTo>
                  <a:lnTo>
                    <a:pt x="194" y="208"/>
                  </a:lnTo>
                  <a:lnTo>
                    <a:pt x="194" y="208"/>
                  </a:lnTo>
                  <a:lnTo>
                    <a:pt x="192" y="212"/>
                  </a:lnTo>
                  <a:lnTo>
                    <a:pt x="190" y="213"/>
                  </a:lnTo>
                  <a:lnTo>
                    <a:pt x="190" y="213"/>
                  </a:lnTo>
                  <a:lnTo>
                    <a:pt x="190" y="213"/>
                  </a:lnTo>
                  <a:lnTo>
                    <a:pt x="190" y="213"/>
                  </a:lnTo>
                  <a:lnTo>
                    <a:pt x="192" y="213"/>
                  </a:lnTo>
                  <a:lnTo>
                    <a:pt x="194" y="215"/>
                  </a:lnTo>
                  <a:lnTo>
                    <a:pt x="194" y="215"/>
                  </a:lnTo>
                  <a:lnTo>
                    <a:pt x="194" y="215"/>
                  </a:lnTo>
                  <a:lnTo>
                    <a:pt x="194" y="215"/>
                  </a:lnTo>
                  <a:lnTo>
                    <a:pt x="195" y="215"/>
                  </a:lnTo>
                  <a:lnTo>
                    <a:pt x="195" y="215"/>
                  </a:lnTo>
                  <a:lnTo>
                    <a:pt x="199" y="213"/>
                  </a:lnTo>
                  <a:lnTo>
                    <a:pt x="199" y="213"/>
                  </a:lnTo>
                  <a:lnTo>
                    <a:pt x="200" y="212"/>
                  </a:lnTo>
                  <a:lnTo>
                    <a:pt x="206" y="212"/>
                  </a:lnTo>
                  <a:lnTo>
                    <a:pt x="206" y="212"/>
                  </a:lnTo>
                  <a:lnTo>
                    <a:pt x="209" y="212"/>
                  </a:lnTo>
                  <a:lnTo>
                    <a:pt x="209" y="212"/>
                  </a:lnTo>
                  <a:lnTo>
                    <a:pt x="211" y="213"/>
                  </a:lnTo>
                  <a:lnTo>
                    <a:pt x="211" y="215"/>
                  </a:lnTo>
                  <a:lnTo>
                    <a:pt x="211" y="215"/>
                  </a:lnTo>
                  <a:lnTo>
                    <a:pt x="211" y="217"/>
                  </a:lnTo>
                  <a:lnTo>
                    <a:pt x="211" y="218"/>
                  </a:lnTo>
                  <a:lnTo>
                    <a:pt x="211" y="218"/>
                  </a:lnTo>
                  <a:lnTo>
                    <a:pt x="211" y="222"/>
                  </a:lnTo>
                  <a:lnTo>
                    <a:pt x="209" y="224"/>
                  </a:lnTo>
                  <a:lnTo>
                    <a:pt x="209" y="224"/>
                  </a:lnTo>
                  <a:lnTo>
                    <a:pt x="209" y="224"/>
                  </a:lnTo>
                  <a:lnTo>
                    <a:pt x="209" y="224"/>
                  </a:lnTo>
                  <a:lnTo>
                    <a:pt x="207" y="225"/>
                  </a:lnTo>
                  <a:lnTo>
                    <a:pt x="207" y="225"/>
                  </a:lnTo>
                  <a:lnTo>
                    <a:pt x="202" y="229"/>
                  </a:lnTo>
                  <a:lnTo>
                    <a:pt x="202" y="229"/>
                  </a:lnTo>
                  <a:lnTo>
                    <a:pt x="199" y="230"/>
                  </a:lnTo>
                  <a:lnTo>
                    <a:pt x="199" y="230"/>
                  </a:lnTo>
                  <a:lnTo>
                    <a:pt x="197" y="230"/>
                  </a:lnTo>
                  <a:lnTo>
                    <a:pt x="197" y="230"/>
                  </a:lnTo>
                  <a:lnTo>
                    <a:pt x="197" y="229"/>
                  </a:lnTo>
                  <a:lnTo>
                    <a:pt x="197" y="229"/>
                  </a:lnTo>
                  <a:lnTo>
                    <a:pt x="197" y="229"/>
                  </a:lnTo>
                  <a:lnTo>
                    <a:pt x="197" y="229"/>
                  </a:lnTo>
                  <a:lnTo>
                    <a:pt x="194" y="232"/>
                  </a:lnTo>
                  <a:lnTo>
                    <a:pt x="194" y="232"/>
                  </a:lnTo>
                  <a:lnTo>
                    <a:pt x="192" y="234"/>
                  </a:lnTo>
                  <a:lnTo>
                    <a:pt x="188" y="234"/>
                  </a:lnTo>
                  <a:lnTo>
                    <a:pt x="182" y="234"/>
                  </a:lnTo>
                  <a:lnTo>
                    <a:pt x="182" y="234"/>
                  </a:lnTo>
                  <a:lnTo>
                    <a:pt x="180" y="234"/>
                  </a:lnTo>
                  <a:lnTo>
                    <a:pt x="180" y="234"/>
                  </a:lnTo>
                  <a:lnTo>
                    <a:pt x="180" y="234"/>
                  </a:lnTo>
                  <a:lnTo>
                    <a:pt x="180" y="234"/>
                  </a:lnTo>
                  <a:lnTo>
                    <a:pt x="177" y="236"/>
                  </a:lnTo>
                  <a:lnTo>
                    <a:pt x="177" y="236"/>
                  </a:lnTo>
                  <a:lnTo>
                    <a:pt x="177" y="236"/>
                  </a:lnTo>
                  <a:lnTo>
                    <a:pt x="173" y="237"/>
                  </a:lnTo>
                  <a:lnTo>
                    <a:pt x="173" y="237"/>
                  </a:lnTo>
                  <a:lnTo>
                    <a:pt x="173" y="237"/>
                  </a:lnTo>
                  <a:lnTo>
                    <a:pt x="173" y="237"/>
                  </a:lnTo>
                  <a:lnTo>
                    <a:pt x="171" y="239"/>
                  </a:lnTo>
                  <a:lnTo>
                    <a:pt x="171" y="239"/>
                  </a:lnTo>
                  <a:lnTo>
                    <a:pt x="171" y="239"/>
                  </a:lnTo>
                  <a:lnTo>
                    <a:pt x="171" y="239"/>
                  </a:lnTo>
                  <a:lnTo>
                    <a:pt x="170" y="239"/>
                  </a:lnTo>
                  <a:lnTo>
                    <a:pt x="170" y="239"/>
                  </a:lnTo>
                  <a:lnTo>
                    <a:pt x="168" y="239"/>
                  </a:lnTo>
                  <a:lnTo>
                    <a:pt x="168" y="239"/>
                  </a:lnTo>
                  <a:lnTo>
                    <a:pt x="166" y="239"/>
                  </a:lnTo>
                  <a:close/>
                  <a:moveTo>
                    <a:pt x="154" y="205"/>
                  </a:moveTo>
                  <a:lnTo>
                    <a:pt x="154" y="205"/>
                  </a:lnTo>
                  <a:lnTo>
                    <a:pt x="154" y="205"/>
                  </a:lnTo>
                  <a:lnTo>
                    <a:pt x="156" y="205"/>
                  </a:lnTo>
                  <a:lnTo>
                    <a:pt x="156" y="205"/>
                  </a:lnTo>
                  <a:lnTo>
                    <a:pt x="158" y="205"/>
                  </a:lnTo>
                  <a:lnTo>
                    <a:pt x="158" y="205"/>
                  </a:lnTo>
                  <a:lnTo>
                    <a:pt x="159" y="203"/>
                  </a:lnTo>
                  <a:lnTo>
                    <a:pt x="159" y="203"/>
                  </a:lnTo>
                  <a:lnTo>
                    <a:pt x="163" y="203"/>
                  </a:lnTo>
                  <a:lnTo>
                    <a:pt x="163" y="203"/>
                  </a:lnTo>
                  <a:lnTo>
                    <a:pt x="161" y="203"/>
                  </a:lnTo>
                  <a:lnTo>
                    <a:pt x="161" y="203"/>
                  </a:lnTo>
                  <a:lnTo>
                    <a:pt x="159" y="203"/>
                  </a:lnTo>
                  <a:lnTo>
                    <a:pt x="159" y="201"/>
                  </a:lnTo>
                  <a:lnTo>
                    <a:pt x="159" y="201"/>
                  </a:lnTo>
                  <a:lnTo>
                    <a:pt x="156" y="200"/>
                  </a:lnTo>
                  <a:lnTo>
                    <a:pt x="156" y="200"/>
                  </a:lnTo>
                  <a:lnTo>
                    <a:pt x="154" y="200"/>
                  </a:lnTo>
                  <a:lnTo>
                    <a:pt x="154" y="200"/>
                  </a:lnTo>
                  <a:lnTo>
                    <a:pt x="154" y="198"/>
                  </a:lnTo>
                  <a:lnTo>
                    <a:pt x="154" y="198"/>
                  </a:lnTo>
                  <a:lnTo>
                    <a:pt x="154" y="200"/>
                  </a:lnTo>
                  <a:lnTo>
                    <a:pt x="154" y="200"/>
                  </a:lnTo>
                  <a:lnTo>
                    <a:pt x="156" y="201"/>
                  </a:lnTo>
                  <a:lnTo>
                    <a:pt x="156" y="201"/>
                  </a:lnTo>
                  <a:lnTo>
                    <a:pt x="154" y="203"/>
                  </a:lnTo>
                  <a:lnTo>
                    <a:pt x="153" y="205"/>
                  </a:lnTo>
                  <a:lnTo>
                    <a:pt x="153" y="205"/>
                  </a:lnTo>
                  <a:lnTo>
                    <a:pt x="153" y="205"/>
                  </a:lnTo>
                  <a:lnTo>
                    <a:pt x="153" y="205"/>
                  </a:lnTo>
                  <a:lnTo>
                    <a:pt x="154" y="205"/>
                  </a:lnTo>
                  <a:close/>
                  <a:moveTo>
                    <a:pt x="209" y="146"/>
                  </a:moveTo>
                  <a:lnTo>
                    <a:pt x="209" y="146"/>
                  </a:lnTo>
                  <a:lnTo>
                    <a:pt x="209" y="150"/>
                  </a:lnTo>
                  <a:lnTo>
                    <a:pt x="209" y="150"/>
                  </a:lnTo>
                  <a:lnTo>
                    <a:pt x="207" y="151"/>
                  </a:lnTo>
                  <a:lnTo>
                    <a:pt x="207" y="151"/>
                  </a:lnTo>
                  <a:lnTo>
                    <a:pt x="209" y="150"/>
                  </a:lnTo>
                  <a:lnTo>
                    <a:pt x="209" y="150"/>
                  </a:lnTo>
                  <a:lnTo>
                    <a:pt x="209" y="150"/>
                  </a:lnTo>
                  <a:lnTo>
                    <a:pt x="212" y="148"/>
                  </a:lnTo>
                  <a:lnTo>
                    <a:pt x="212" y="148"/>
                  </a:lnTo>
                  <a:lnTo>
                    <a:pt x="214" y="148"/>
                  </a:lnTo>
                  <a:lnTo>
                    <a:pt x="214" y="148"/>
                  </a:lnTo>
                  <a:lnTo>
                    <a:pt x="216" y="148"/>
                  </a:lnTo>
                  <a:lnTo>
                    <a:pt x="216" y="148"/>
                  </a:lnTo>
                  <a:lnTo>
                    <a:pt x="218" y="148"/>
                  </a:lnTo>
                  <a:lnTo>
                    <a:pt x="218" y="148"/>
                  </a:lnTo>
                  <a:lnTo>
                    <a:pt x="223" y="146"/>
                  </a:lnTo>
                  <a:lnTo>
                    <a:pt x="223" y="146"/>
                  </a:lnTo>
                  <a:lnTo>
                    <a:pt x="223" y="146"/>
                  </a:lnTo>
                  <a:lnTo>
                    <a:pt x="226" y="146"/>
                  </a:lnTo>
                  <a:lnTo>
                    <a:pt x="226" y="146"/>
                  </a:lnTo>
                  <a:lnTo>
                    <a:pt x="226" y="145"/>
                  </a:lnTo>
                  <a:lnTo>
                    <a:pt x="226" y="145"/>
                  </a:lnTo>
                  <a:lnTo>
                    <a:pt x="226" y="146"/>
                  </a:lnTo>
                  <a:lnTo>
                    <a:pt x="226" y="146"/>
                  </a:lnTo>
                  <a:lnTo>
                    <a:pt x="223" y="146"/>
                  </a:lnTo>
                  <a:lnTo>
                    <a:pt x="219" y="146"/>
                  </a:lnTo>
                  <a:lnTo>
                    <a:pt x="219" y="146"/>
                  </a:lnTo>
                  <a:lnTo>
                    <a:pt x="218" y="146"/>
                  </a:lnTo>
                  <a:lnTo>
                    <a:pt x="218" y="146"/>
                  </a:lnTo>
                  <a:lnTo>
                    <a:pt x="216" y="146"/>
                  </a:lnTo>
                  <a:lnTo>
                    <a:pt x="216" y="146"/>
                  </a:lnTo>
                  <a:lnTo>
                    <a:pt x="214" y="146"/>
                  </a:lnTo>
                  <a:lnTo>
                    <a:pt x="212" y="146"/>
                  </a:lnTo>
                  <a:lnTo>
                    <a:pt x="212" y="146"/>
                  </a:lnTo>
                  <a:lnTo>
                    <a:pt x="209" y="146"/>
                  </a:lnTo>
                  <a:close/>
                  <a:moveTo>
                    <a:pt x="300" y="110"/>
                  </a:moveTo>
                  <a:lnTo>
                    <a:pt x="301" y="110"/>
                  </a:lnTo>
                  <a:lnTo>
                    <a:pt x="301" y="110"/>
                  </a:lnTo>
                  <a:lnTo>
                    <a:pt x="301" y="110"/>
                  </a:lnTo>
                  <a:lnTo>
                    <a:pt x="300" y="109"/>
                  </a:lnTo>
                  <a:lnTo>
                    <a:pt x="300" y="109"/>
                  </a:lnTo>
                  <a:lnTo>
                    <a:pt x="300" y="107"/>
                  </a:lnTo>
                  <a:lnTo>
                    <a:pt x="300" y="107"/>
                  </a:lnTo>
                  <a:lnTo>
                    <a:pt x="298" y="107"/>
                  </a:lnTo>
                  <a:lnTo>
                    <a:pt x="298" y="107"/>
                  </a:lnTo>
                  <a:lnTo>
                    <a:pt x="296" y="107"/>
                  </a:lnTo>
                  <a:lnTo>
                    <a:pt x="296" y="107"/>
                  </a:lnTo>
                  <a:lnTo>
                    <a:pt x="296" y="110"/>
                  </a:lnTo>
                  <a:lnTo>
                    <a:pt x="296" y="110"/>
                  </a:lnTo>
                  <a:lnTo>
                    <a:pt x="300" y="110"/>
                  </a:lnTo>
                  <a:close/>
                  <a:moveTo>
                    <a:pt x="308" y="109"/>
                  </a:moveTo>
                  <a:lnTo>
                    <a:pt x="308" y="109"/>
                  </a:lnTo>
                  <a:lnTo>
                    <a:pt x="307" y="109"/>
                  </a:lnTo>
                  <a:lnTo>
                    <a:pt x="307" y="109"/>
                  </a:lnTo>
                  <a:lnTo>
                    <a:pt x="305" y="110"/>
                  </a:lnTo>
                  <a:lnTo>
                    <a:pt x="305" y="110"/>
                  </a:lnTo>
                  <a:lnTo>
                    <a:pt x="308" y="109"/>
                  </a:lnTo>
                  <a:lnTo>
                    <a:pt x="308" y="109"/>
                  </a:lnTo>
                  <a:lnTo>
                    <a:pt x="308" y="109"/>
                  </a:lnTo>
                  <a:lnTo>
                    <a:pt x="308" y="109"/>
                  </a:lnTo>
                  <a:lnTo>
                    <a:pt x="308" y="109"/>
                  </a:lnTo>
                  <a:close/>
                  <a:moveTo>
                    <a:pt x="322" y="100"/>
                  </a:moveTo>
                  <a:lnTo>
                    <a:pt x="322" y="100"/>
                  </a:lnTo>
                  <a:lnTo>
                    <a:pt x="324" y="102"/>
                  </a:lnTo>
                  <a:lnTo>
                    <a:pt x="324" y="102"/>
                  </a:lnTo>
                  <a:lnTo>
                    <a:pt x="324" y="102"/>
                  </a:lnTo>
                  <a:lnTo>
                    <a:pt x="325" y="102"/>
                  </a:lnTo>
                  <a:lnTo>
                    <a:pt x="325" y="102"/>
                  </a:lnTo>
                  <a:lnTo>
                    <a:pt x="324" y="102"/>
                  </a:lnTo>
                  <a:lnTo>
                    <a:pt x="324" y="102"/>
                  </a:lnTo>
                  <a:lnTo>
                    <a:pt x="324" y="100"/>
                  </a:lnTo>
                  <a:lnTo>
                    <a:pt x="324" y="100"/>
                  </a:lnTo>
                  <a:lnTo>
                    <a:pt x="322" y="98"/>
                  </a:lnTo>
                  <a:lnTo>
                    <a:pt x="322" y="98"/>
                  </a:lnTo>
                  <a:lnTo>
                    <a:pt x="322" y="98"/>
                  </a:lnTo>
                  <a:lnTo>
                    <a:pt x="322" y="100"/>
                  </a:lnTo>
                  <a:lnTo>
                    <a:pt x="322" y="100"/>
                  </a:lnTo>
                  <a:lnTo>
                    <a:pt x="322" y="100"/>
                  </a:lnTo>
                  <a:close/>
                  <a:moveTo>
                    <a:pt x="88" y="72"/>
                  </a:moveTo>
                  <a:lnTo>
                    <a:pt x="88" y="72"/>
                  </a:lnTo>
                  <a:lnTo>
                    <a:pt x="81" y="74"/>
                  </a:lnTo>
                  <a:lnTo>
                    <a:pt x="81" y="74"/>
                  </a:lnTo>
                  <a:lnTo>
                    <a:pt x="88" y="72"/>
                  </a:lnTo>
                  <a:lnTo>
                    <a:pt x="88" y="72"/>
                  </a:lnTo>
                  <a:close/>
                  <a:moveTo>
                    <a:pt x="202" y="69"/>
                  </a:moveTo>
                  <a:lnTo>
                    <a:pt x="202" y="69"/>
                  </a:lnTo>
                  <a:lnTo>
                    <a:pt x="202" y="72"/>
                  </a:lnTo>
                  <a:lnTo>
                    <a:pt x="206" y="69"/>
                  </a:lnTo>
                  <a:lnTo>
                    <a:pt x="207" y="67"/>
                  </a:lnTo>
                  <a:lnTo>
                    <a:pt x="207" y="67"/>
                  </a:lnTo>
                  <a:lnTo>
                    <a:pt x="207" y="67"/>
                  </a:lnTo>
                  <a:lnTo>
                    <a:pt x="202" y="69"/>
                  </a:lnTo>
                  <a:close/>
                  <a:moveTo>
                    <a:pt x="330" y="72"/>
                  </a:moveTo>
                  <a:lnTo>
                    <a:pt x="330" y="72"/>
                  </a:lnTo>
                  <a:lnTo>
                    <a:pt x="342" y="71"/>
                  </a:lnTo>
                  <a:lnTo>
                    <a:pt x="342" y="71"/>
                  </a:lnTo>
                  <a:lnTo>
                    <a:pt x="354" y="66"/>
                  </a:lnTo>
                  <a:lnTo>
                    <a:pt x="354" y="66"/>
                  </a:lnTo>
                  <a:lnTo>
                    <a:pt x="354" y="67"/>
                  </a:lnTo>
                  <a:lnTo>
                    <a:pt x="354" y="67"/>
                  </a:lnTo>
                  <a:lnTo>
                    <a:pt x="353" y="67"/>
                  </a:lnTo>
                  <a:lnTo>
                    <a:pt x="353" y="67"/>
                  </a:lnTo>
                  <a:lnTo>
                    <a:pt x="351" y="67"/>
                  </a:lnTo>
                  <a:lnTo>
                    <a:pt x="351" y="67"/>
                  </a:lnTo>
                  <a:lnTo>
                    <a:pt x="349" y="69"/>
                  </a:lnTo>
                  <a:lnTo>
                    <a:pt x="349" y="69"/>
                  </a:lnTo>
                  <a:lnTo>
                    <a:pt x="348" y="69"/>
                  </a:lnTo>
                  <a:lnTo>
                    <a:pt x="348" y="69"/>
                  </a:lnTo>
                  <a:lnTo>
                    <a:pt x="346" y="69"/>
                  </a:lnTo>
                  <a:lnTo>
                    <a:pt x="346" y="69"/>
                  </a:lnTo>
                  <a:lnTo>
                    <a:pt x="346" y="69"/>
                  </a:lnTo>
                  <a:lnTo>
                    <a:pt x="346" y="69"/>
                  </a:lnTo>
                  <a:lnTo>
                    <a:pt x="341" y="71"/>
                  </a:lnTo>
                  <a:lnTo>
                    <a:pt x="339" y="71"/>
                  </a:lnTo>
                  <a:lnTo>
                    <a:pt x="339" y="71"/>
                  </a:lnTo>
                  <a:lnTo>
                    <a:pt x="332" y="71"/>
                  </a:lnTo>
                  <a:lnTo>
                    <a:pt x="332" y="71"/>
                  </a:lnTo>
                  <a:lnTo>
                    <a:pt x="330" y="72"/>
                  </a:lnTo>
                  <a:lnTo>
                    <a:pt x="330" y="72"/>
                  </a:lnTo>
                  <a:lnTo>
                    <a:pt x="330" y="72"/>
                  </a:lnTo>
                  <a:close/>
                  <a:moveTo>
                    <a:pt x="353" y="59"/>
                  </a:moveTo>
                  <a:lnTo>
                    <a:pt x="353" y="59"/>
                  </a:lnTo>
                  <a:lnTo>
                    <a:pt x="358" y="57"/>
                  </a:lnTo>
                  <a:lnTo>
                    <a:pt x="358" y="57"/>
                  </a:lnTo>
                  <a:lnTo>
                    <a:pt x="358" y="57"/>
                  </a:lnTo>
                  <a:lnTo>
                    <a:pt x="354" y="57"/>
                  </a:lnTo>
                  <a:lnTo>
                    <a:pt x="351" y="57"/>
                  </a:lnTo>
                  <a:lnTo>
                    <a:pt x="351" y="57"/>
                  </a:lnTo>
                  <a:lnTo>
                    <a:pt x="351" y="57"/>
                  </a:lnTo>
                  <a:lnTo>
                    <a:pt x="351" y="57"/>
                  </a:lnTo>
                  <a:lnTo>
                    <a:pt x="351" y="57"/>
                  </a:lnTo>
                  <a:lnTo>
                    <a:pt x="353" y="59"/>
                  </a:lnTo>
                  <a:close/>
                  <a:moveTo>
                    <a:pt x="96" y="45"/>
                  </a:moveTo>
                  <a:lnTo>
                    <a:pt x="98" y="42"/>
                  </a:lnTo>
                  <a:lnTo>
                    <a:pt x="98" y="42"/>
                  </a:lnTo>
                  <a:lnTo>
                    <a:pt x="98" y="42"/>
                  </a:lnTo>
                  <a:lnTo>
                    <a:pt x="98" y="42"/>
                  </a:lnTo>
                  <a:lnTo>
                    <a:pt x="93" y="42"/>
                  </a:lnTo>
                  <a:lnTo>
                    <a:pt x="93" y="43"/>
                  </a:lnTo>
                  <a:lnTo>
                    <a:pt x="96" y="45"/>
                  </a:lnTo>
                  <a:close/>
                  <a:moveTo>
                    <a:pt x="165" y="40"/>
                  </a:moveTo>
                  <a:lnTo>
                    <a:pt x="166" y="40"/>
                  </a:lnTo>
                  <a:lnTo>
                    <a:pt x="166" y="40"/>
                  </a:lnTo>
                  <a:lnTo>
                    <a:pt x="158" y="36"/>
                  </a:lnTo>
                  <a:lnTo>
                    <a:pt x="146" y="31"/>
                  </a:lnTo>
                  <a:lnTo>
                    <a:pt x="165" y="40"/>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07" name="Freeform 692"/>
            <p:cNvSpPr>
              <a:spLocks/>
            </p:cNvSpPr>
            <p:nvPr/>
          </p:nvSpPr>
          <p:spPr bwMode="auto">
            <a:xfrm>
              <a:off x="2492376" y="1392573"/>
              <a:ext cx="733425" cy="379412"/>
            </a:xfrm>
            <a:custGeom>
              <a:avLst/>
              <a:gdLst>
                <a:gd name="T0" fmla="*/ 147 w 462"/>
                <a:gd name="T1" fmla="*/ 225 h 239"/>
                <a:gd name="T2" fmla="*/ 129 w 462"/>
                <a:gd name="T3" fmla="*/ 224 h 239"/>
                <a:gd name="T4" fmla="*/ 117 w 462"/>
                <a:gd name="T5" fmla="*/ 227 h 239"/>
                <a:gd name="T6" fmla="*/ 105 w 462"/>
                <a:gd name="T7" fmla="*/ 236 h 239"/>
                <a:gd name="T8" fmla="*/ 81 w 462"/>
                <a:gd name="T9" fmla="*/ 227 h 239"/>
                <a:gd name="T10" fmla="*/ 55 w 462"/>
                <a:gd name="T11" fmla="*/ 232 h 239"/>
                <a:gd name="T12" fmla="*/ 46 w 462"/>
                <a:gd name="T13" fmla="*/ 230 h 239"/>
                <a:gd name="T14" fmla="*/ 41 w 462"/>
                <a:gd name="T15" fmla="*/ 215 h 239"/>
                <a:gd name="T16" fmla="*/ 64 w 462"/>
                <a:gd name="T17" fmla="*/ 208 h 239"/>
                <a:gd name="T18" fmla="*/ 57 w 462"/>
                <a:gd name="T19" fmla="*/ 194 h 239"/>
                <a:gd name="T20" fmla="*/ 77 w 462"/>
                <a:gd name="T21" fmla="*/ 182 h 239"/>
                <a:gd name="T22" fmla="*/ 122 w 462"/>
                <a:gd name="T23" fmla="*/ 196 h 239"/>
                <a:gd name="T24" fmla="*/ 100 w 462"/>
                <a:gd name="T25" fmla="*/ 184 h 239"/>
                <a:gd name="T26" fmla="*/ 89 w 462"/>
                <a:gd name="T27" fmla="*/ 179 h 239"/>
                <a:gd name="T28" fmla="*/ 69 w 462"/>
                <a:gd name="T29" fmla="*/ 177 h 239"/>
                <a:gd name="T30" fmla="*/ 141 w 462"/>
                <a:gd name="T31" fmla="*/ 151 h 239"/>
                <a:gd name="T32" fmla="*/ 88 w 462"/>
                <a:gd name="T33" fmla="*/ 114 h 239"/>
                <a:gd name="T34" fmla="*/ 166 w 462"/>
                <a:gd name="T35" fmla="*/ 126 h 239"/>
                <a:gd name="T36" fmla="*/ 178 w 462"/>
                <a:gd name="T37" fmla="*/ 93 h 239"/>
                <a:gd name="T38" fmla="*/ 187 w 462"/>
                <a:gd name="T39" fmla="*/ 81 h 239"/>
                <a:gd name="T40" fmla="*/ 81 w 462"/>
                <a:gd name="T41" fmla="*/ 95 h 239"/>
                <a:gd name="T42" fmla="*/ 53 w 462"/>
                <a:gd name="T43" fmla="*/ 78 h 239"/>
                <a:gd name="T44" fmla="*/ 14 w 462"/>
                <a:gd name="T45" fmla="*/ 60 h 239"/>
                <a:gd name="T46" fmla="*/ 58 w 462"/>
                <a:gd name="T47" fmla="*/ 36 h 239"/>
                <a:gd name="T48" fmla="*/ 93 w 462"/>
                <a:gd name="T49" fmla="*/ 28 h 239"/>
                <a:gd name="T50" fmla="*/ 146 w 462"/>
                <a:gd name="T51" fmla="*/ 23 h 239"/>
                <a:gd name="T52" fmla="*/ 182 w 462"/>
                <a:gd name="T53" fmla="*/ 14 h 239"/>
                <a:gd name="T54" fmla="*/ 216 w 462"/>
                <a:gd name="T55" fmla="*/ 7 h 239"/>
                <a:gd name="T56" fmla="*/ 219 w 462"/>
                <a:gd name="T57" fmla="*/ 9 h 239"/>
                <a:gd name="T58" fmla="*/ 260 w 462"/>
                <a:gd name="T59" fmla="*/ 4 h 239"/>
                <a:gd name="T60" fmla="*/ 277 w 462"/>
                <a:gd name="T61" fmla="*/ 14 h 239"/>
                <a:gd name="T62" fmla="*/ 300 w 462"/>
                <a:gd name="T63" fmla="*/ 5 h 239"/>
                <a:gd name="T64" fmla="*/ 325 w 462"/>
                <a:gd name="T65" fmla="*/ 0 h 239"/>
                <a:gd name="T66" fmla="*/ 358 w 462"/>
                <a:gd name="T67" fmla="*/ 5 h 239"/>
                <a:gd name="T68" fmla="*/ 366 w 462"/>
                <a:gd name="T69" fmla="*/ 14 h 239"/>
                <a:gd name="T70" fmla="*/ 396 w 462"/>
                <a:gd name="T71" fmla="*/ 11 h 239"/>
                <a:gd name="T72" fmla="*/ 416 w 462"/>
                <a:gd name="T73" fmla="*/ 11 h 239"/>
                <a:gd name="T74" fmla="*/ 430 w 462"/>
                <a:gd name="T75" fmla="*/ 19 h 239"/>
                <a:gd name="T76" fmla="*/ 457 w 462"/>
                <a:gd name="T77" fmla="*/ 24 h 239"/>
                <a:gd name="T78" fmla="*/ 431 w 462"/>
                <a:gd name="T79" fmla="*/ 47 h 239"/>
                <a:gd name="T80" fmla="*/ 399 w 462"/>
                <a:gd name="T81" fmla="*/ 52 h 239"/>
                <a:gd name="T82" fmla="*/ 378 w 462"/>
                <a:gd name="T83" fmla="*/ 57 h 239"/>
                <a:gd name="T84" fmla="*/ 406 w 462"/>
                <a:gd name="T85" fmla="*/ 66 h 239"/>
                <a:gd name="T86" fmla="*/ 356 w 462"/>
                <a:gd name="T87" fmla="*/ 86 h 239"/>
                <a:gd name="T88" fmla="*/ 339 w 462"/>
                <a:gd name="T89" fmla="*/ 96 h 239"/>
                <a:gd name="T90" fmla="*/ 315 w 462"/>
                <a:gd name="T91" fmla="*/ 107 h 239"/>
                <a:gd name="T92" fmla="*/ 295 w 462"/>
                <a:gd name="T93" fmla="*/ 124 h 239"/>
                <a:gd name="T94" fmla="*/ 267 w 462"/>
                <a:gd name="T95" fmla="*/ 119 h 239"/>
                <a:gd name="T96" fmla="*/ 279 w 462"/>
                <a:gd name="T97" fmla="*/ 122 h 239"/>
                <a:gd name="T98" fmla="*/ 255 w 462"/>
                <a:gd name="T99" fmla="*/ 134 h 239"/>
                <a:gd name="T100" fmla="*/ 228 w 462"/>
                <a:gd name="T101" fmla="*/ 136 h 239"/>
                <a:gd name="T102" fmla="*/ 243 w 462"/>
                <a:gd name="T103" fmla="*/ 136 h 239"/>
                <a:gd name="T104" fmla="*/ 233 w 462"/>
                <a:gd name="T105" fmla="*/ 143 h 239"/>
                <a:gd name="T106" fmla="*/ 255 w 462"/>
                <a:gd name="T107" fmla="*/ 155 h 239"/>
                <a:gd name="T108" fmla="*/ 247 w 462"/>
                <a:gd name="T109" fmla="*/ 165 h 239"/>
                <a:gd name="T110" fmla="*/ 238 w 462"/>
                <a:gd name="T111" fmla="*/ 182 h 239"/>
                <a:gd name="T112" fmla="*/ 204 w 462"/>
                <a:gd name="T113" fmla="*/ 182 h 239"/>
                <a:gd name="T114" fmla="*/ 204 w 462"/>
                <a:gd name="T115" fmla="*/ 200 h 239"/>
                <a:gd name="T116" fmla="*/ 178 w 462"/>
                <a:gd name="T117" fmla="*/ 203 h 239"/>
                <a:gd name="T118" fmla="*/ 192 w 462"/>
                <a:gd name="T119" fmla="*/ 212 h 239"/>
                <a:gd name="T120" fmla="*/ 211 w 462"/>
                <a:gd name="T121" fmla="*/ 218 h 239"/>
                <a:gd name="T122" fmla="*/ 180 w 462"/>
                <a:gd name="T123" fmla="*/ 23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239">
                  <a:moveTo>
                    <a:pt x="166" y="239"/>
                  </a:moveTo>
                  <a:lnTo>
                    <a:pt x="163" y="239"/>
                  </a:lnTo>
                  <a:lnTo>
                    <a:pt x="163" y="239"/>
                  </a:lnTo>
                  <a:lnTo>
                    <a:pt x="161" y="239"/>
                  </a:lnTo>
                  <a:lnTo>
                    <a:pt x="161" y="239"/>
                  </a:lnTo>
                  <a:lnTo>
                    <a:pt x="161" y="237"/>
                  </a:lnTo>
                  <a:lnTo>
                    <a:pt x="161" y="237"/>
                  </a:lnTo>
                  <a:lnTo>
                    <a:pt x="161" y="234"/>
                  </a:lnTo>
                  <a:lnTo>
                    <a:pt x="161" y="234"/>
                  </a:lnTo>
                  <a:lnTo>
                    <a:pt x="163" y="232"/>
                  </a:lnTo>
                  <a:lnTo>
                    <a:pt x="163" y="232"/>
                  </a:lnTo>
                  <a:lnTo>
                    <a:pt x="163" y="230"/>
                  </a:lnTo>
                  <a:lnTo>
                    <a:pt x="163" y="230"/>
                  </a:lnTo>
                  <a:lnTo>
                    <a:pt x="161" y="230"/>
                  </a:lnTo>
                  <a:lnTo>
                    <a:pt x="161" y="230"/>
                  </a:lnTo>
                  <a:lnTo>
                    <a:pt x="161" y="230"/>
                  </a:lnTo>
                  <a:lnTo>
                    <a:pt x="159" y="230"/>
                  </a:lnTo>
                  <a:lnTo>
                    <a:pt x="156" y="230"/>
                  </a:lnTo>
                  <a:lnTo>
                    <a:pt x="156" y="230"/>
                  </a:lnTo>
                  <a:lnTo>
                    <a:pt x="149" y="230"/>
                  </a:lnTo>
                  <a:lnTo>
                    <a:pt x="149" y="230"/>
                  </a:lnTo>
                  <a:lnTo>
                    <a:pt x="147" y="229"/>
                  </a:lnTo>
                  <a:lnTo>
                    <a:pt x="147" y="225"/>
                  </a:lnTo>
                  <a:lnTo>
                    <a:pt x="147" y="225"/>
                  </a:lnTo>
                  <a:lnTo>
                    <a:pt x="146" y="224"/>
                  </a:lnTo>
                  <a:lnTo>
                    <a:pt x="146" y="224"/>
                  </a:lnTo>
                  <a:lnTo>
                    <a:pt x="146" y="225"/>
                  </a:lnTo>
                  <a:lnTo>
                    <a:pt x="146" y="225"/>
                  </a:lnTo>
                  <a:lnTo>
                    <a:pt x="146" y="229"/>
                  </a:lnTo>
                  <a:lnTo>
                    <a:pt x="146" y="229"/>
                  </a:lnTo>
                  <a:lnTo>
                    <a:pt x="144" y="229"/>
                  </a:lnTo>
                  <a:lnTo>
                    <a:pt x="141" y="230"/>
                  </a:lnTo>
                  <a:lnTo>
                    <a:pt x="139" y="230"/>
                  </a:lnTo>
                  <a:lnTo>
                    <a:pt x="139" y="230"/>
                  </a:lnTo>
                  <a:lnTo>
                    <a:pt x="139" y="230"/>
                  </a:lnTo>
                  <a:lnTo>
                    <a:pt x="139" y="230"/>
                  </a:lnTo>
                  <a:lnTo>
                    <a:pt x="137" y="230"/>
                  </a:lnTo>
                  <a:lnTo>
                    <a:pt x="137" y="230"/>
                  </a:lnTo>
                  <a:lnTo>
                    <a:pt x="135" y="230"/>
                  </a:lnTo>
                  <a:lnTo>
                    <a:pt x="135" y="230"/>
                  </a:lnTo>
                  <a:lnTo>
                    <a:pt x="134" y="227"/>
                  </a:lnTo>
                  <a:lnTo>
                    <a:pt x="134" y="227"/>
                  </a:lnTo>
                  <a:lnTo>
                    <a:pt x="134" y="227"/>
                  </a:lnTo>
                  <a:lnTo>
                    <a:pt x="130" y="225"/>
                  </a:lnTo>
                  <a:lnTo>
                    <a:pt x="130" y="225"/>
                  </a:lnTo>
                  <a:lnTo>
                    <a:pt x="130" y="224"/>
                  </a:lnTo>
                  <a:lnTo>
                    <a:pt x="130" y="224"/>
                  </a:lnTo>
                  <a:lnTo>
                    <a:pt x="129" y="224"/>
                  </a:lnTo>
                  <a:lnTo>
                    <a:pt x="129" y="224"/>
                  </a:lnTo>
                  <a:lnTo>
                    <a:pt x="129" y="225"/>
                  </a:lnTo>
                  <a:lnTo>
                    <a:pt x="129" y="225"/>
                  </a:lnTo>
                  <a:lnTo>
                    <a:pt x="129" y="229"/>
                  </a:lnTo>
                  <a:lnTo>
                    <a:pt x="129" y="230"/>
                  </a:lnTo>
                  <a:lnTo>
                    <a:pt x="125" y="232"/>
                  </a:lnTo>
                  <a:lnTo>
                    <a:pt x="125" y="232"/>
                  </a:lnTo>
                  <a:lnTo>
                    <a:pt x="125" y="232"/>
                  </a:lnTo>
                  <a:lnTo>
                    <a:pt x="125" y="232"/>
                  </a:lnTo>
                  <a:lnTo>
                    <a:pt x="123" y="232"/>
                  </a:lnTo>
                  <a:lnTo>
                    <a:pt x="123" y="232"/>
                  </a:lnTo>
                  <a:lnTo>
                    <a:pt x="123" y="230"/>
                  </a:lnTo>
                  <a:lnTo>
                    <a:pt x="123" y="232"/>
                  </a:lnTo>
                  <a:lnTo>
                    <a:pt x="123" y="232"/>
                  </a:lnTo>
                  <a:lnTo>
                    <a:pt x="120" y="232"/>
                  </a:lnTo>
                  <a:lnTo>
                    <a:pt x="120" y="232"/>
                  </a:lnTo>
                  <a:lnTo>
                    <a:pt x="120" y="230"/>
                  </a:lnTo>
                  <a:lnTo>
                    <a:pt x="120" y="230"/>
                  </a:lnTo>
                  <a:lnTo>
                    <a:pt x="118" y="230"/>
                  </a:lnTo>
                  <a:lnTo>
                    <a:pt x="118" y="230"/>
                  </a:lnTo>
                  <a:lnTo>
                    <a:pt x="117" y="229"/>
                  </a:lnTo>
                  <a:lnTo>
                    <a:pt x="117" y="229"/>
                  </a:lnTo>
                  <a:lnTo>
                    <a:pt x="117" y="227"/>
                  </a:lnTo>
                  <a:lnTo>
                    <a:pt x="117" y="227"/>
                  </a:lnTo>
                  <a:lnTo>
                    <a:pt x="115" y="224"/>
                  </a:lnTo>
                  <a:lnTo>
                    <a:pt x="115" y="224"/>
                  </a:lnTo>
                  <a:lnTo>
                    <a:pt x="115" y="227"/>
                  </a:lnTo>
                  <a:lnTo>
                    <a:pt x="115" y="227"/>
                  </a:lnTo>
                  <a:lnTo>
                    <a:pt x="115" y="227"/>
                  </a:lnTo>
                  <a:lnTo>
                    <a:pt x="113" y="230"/>
                  </a:lnTo>
                  <a:lnTo>
                    <a:pt x="111" y="230"/>
                  </a:lnTo>
                  <a:lnTo>
                    <a:pt x="111" y="230"/>
                  </a:lnTo>
                  <a:lnTo>
                    <a:pt x="110" y="229"/>
                  </a:lnTo>
                  <a:lnTo>
                    <a:pt x="110" y="230"/>
                  </a:lnTo>
                  <a:lnTo>
                    <a:pt x="108" y="230"/>
                  </a:lnTo>
                  <a:lnTo>
                    <a:pt x="108" y="230"/>
                  </a:lnTo>
                  <a:lnTo>
                    <a:pt x="108" y="230"/>
                  </a:lnTo>
                  <a:lnTo>
                    <a:pt x="108" y="230"/>
                  </a:lnTo>
                  <a:lnTo>
                    <a:pt x="108" y="230"/>
                  </a:lnTo>
                  <a:lnTo>
                    <a:pt x="108" y="230"/>
                  </a:lnTo>
                  <a:lnTo>
                    <a:pt x="108" y="230"/>
                  </a:lnTo>
                  <a:lnTo>
                    <a:pt x="110" y="232"/>
                  </a:lnTo>
                  <a:lnTo>
                    <a:pt x="110" y="234"/>
                  </a:lnTo>
                  <a:lnTo>
                    <a:pt x="110" y="234"/>
                  </a:lnTo>
                  <a:lnTo>
                    <a:pt x="110" y="234"/>
                  </a:lnTo>
                  <a:lnTo>
                    <a:pt x="108" y="236"/>
                  </a:lnTo>
                  <a:lnTo>
                    <a:pt x="105" y="236"/>
                  </a:lnTo>
                  <a:lnTo>
                    <a:pt x="105" y="236"/>
                  </a:lnTo>
                  <a:lnTo>
                    <a:pt x="101" y="236"/>
                  </a:lnTo>
                  <a:lnTo>
                    <a:pt x="101" y="236"/>
                  </a:lnTo>
                  <a:lnTo>
                    <a:pt x="100" y="236"/>
                  </a:lnTo>
                  <a:lnTo>
                    <a:pt x="100" y="236"/>
                  </a:lnTo>
                  <a:lnTo>
                    <a:pt x="94" y="236"/>
                  </a:lnTo>
                  <a:lnTo>
                    <a:pt x="94" y="236"/>
                  </a:lnTo>
                  <a:lnTo>
                    <a:pt x="91" y="236"/>
                  </a:lnTo>
                  <a:lnTo>
                    <a:pt x="89" y="236"/>
                  </a:lnTo>
                  <a:lnTo>
                    <a:pt x="89" y="236"/>
                  </a:lnTo>
                  <a:lnTo>
                    <a:pt x="88" y="234"/>
                  </a:lnTo>
                  <a:lnTo>
                    <a:pt x="88" y="234"/>
                  </a:lnTo>
                  <a:lnTo>
                    <a:pt x="82" y="234"/>
                  </a:lnTo>
                  <a:lnTo>
                    <a:pt x="82" y="234"/>
                  </a:lnTo>
                  <a:lnTo>
                    <a:pt x="81" y="232"/>
                  </a:lnTo>
                  <a:lnTo>
                    <a:pt x="81" y="232"/>
                  </a:lnTo>
                  <a:lnTo>
                    <a:pt x="82" y="229"/>
                  </a:lnTo>
                  <a:lnTo>
                    <a:pt x="82" y="229"/>
                  </a:lnTo>
                  <a:lnTo>
                    <a:pt x="82" y="227"/>
                  </a:lnTo>
                  <a:lnTo>
                    <a:pt x="82" y="227"/>
                  </a:lnTo>
                  <a:lnTo>
                    <a:pt x="81" y="225"/>
                  </a:lnTo>
                  <a:lnTo>
                    <a:pt x="81" y="225"/>
                  </a:lnTo>
                  <a:lnTo>
                    <a:pt x="79" y="225"/>
                  </a:lnTo>
                  <a:lnTo>
                    <a:pt x="79" y="225"/>
                  </a:lnTo>
                  <a:lnTo>
                    <a:pt x="81" y="227"/>
                  </a:lnTo>
                  <a:lnTo>
                    <a:pt x="81" y="227"/>
                  </a:lnTo>
                  <a:lnTo>
                    <a:pt x="81" y="230"/>
                  </a:lnTo>
                  <a:lnTo>
                    <a:pt x="81" y="230"/>
                  </a:lnTo>
                  <a:lnTo>
                    <a:pt x="79" y="232"/>
                  </a:lnTo>
                  <a:lnTo>
                    <a:pt x="77" y="234"/>
                  </a:lnTo>
                  <a:lnTo>
                    <a:pt x="77" y="234"/>
                  </a:lnTo>
                  <a:lnTo>
                    <a:pt x="76" y="234"/>
                  </a:lnTo>
                  <a:lnTo>
                    <a:pt x="76" y="234"/>
                  </a:lnTo>
                  <a:lnTo>
                    <a:pt x="72" y="232"/>
                  </a:lnTo>
                  <a:lnTo>
                    <a:pt x="72" y="232"/>
                  </a:lnTo>
                  <a:lnTo>
                    <a:pt x="70" y="232"/>
                  </a:lnTo>
                  <a:lnTo>
                    <a:pt x="70" y="232"/>
                  </a:lnTo>
                  <a:lnTo>
                    <a:pt x="67" y="230"/>
                  </a:lnTo>
                  <a:lnTo>
                    <a:pt x="67" y="230"/>
                  </a:lnTo>
                  <a:lnTo>
                    <a:pt x="67" y="232"/>
                  </a:lnTo>
                  <a:lnTo>
                    <a:pt x="67" y="232"/>
                  </a:lnTo>
                  <a:lnTo>
                    <a:pt x="64" y="232"/>
                  </a:lnTo>
                  <a:lnTo>
                    <a:pt x="64" y="232"/>
                  </a:lnTo>
                  <a:lnTo>
                    <a:pt x="62" y="232"/>
                  </a:lnTo>
                  <a:lnTo>
                    <a:pt x="58" y="232"/>
                  </a:lnTo>
                  <a:lnTo>
                    <a:pt x="58" y="232"/>
                  </a:lnTo>
                  <a:lnTo>
                    <a:pt x="57" y="232"/>
                  </a:lnTo>
                  <a:lnTo>
                    <a:pt x="57" y="232"/>
                  </a:lnTo>
                  <a:lnTo>
                    <a:pt x="55" y="232"/>
                  </a:lnTo>
                  <a:lnTo>
                    <a:pt x="55" y="232"/>
                  </a:lnTo>
                  <a:lnTo>
                    <a:pt x="53" y="232"/>
                  </a:lnTo>
                  <a:lnTo>
                    <a:pt x="53" y="232"/>
                  </a:lnTo>
                  <a:lnTo>
                    <a:pt x="52" y="230"/>
                  </a:lnTo>
                  <a:lnTo>
                    <a:pt x="52" y="229"/>
                  </a:lnTo>
                  <a:lnTo>
                    <a:pt x="52" y="229"/>
                  </a:lnTo>
                  <a:lnTo>
                    <a:pt x="52" y="229"/>
                  </a:lnTo>
                  <a:lnTo>
                    <a:pt x="52" y="229"/>
                  </a:lnTo>
                  <a:lnTo>
                    <a:pt x="50" y="227"/>
                  </a:lnTo>
                  <a:lnTo>
                    <a:pt x="50" y="227"/>
                  </a:lnTo>
                  <a:lnTo>
                    <a:pt x="50" y="224"/>
                  </a:lnTo>
                  <a:lnTo>
                    <a:pt x="50" y="224"/>
                  </a:lnTo>
                  <a:lnTo>
                    <a:pt x="50" y="222"/>
                  </a:lnTo>
                  <a:lnTo>
                    <a:pt x="50" y="222"/>
                  </a:lnTo>
                  <a:lnTo>
                    <a:pt x="50" y="220"/>
                  </a:lnTo>
                  <a:lnTo>
                    <a:pt x="50" y="220"/>
                  </a:lnTo>
                  <a:lnTo>
                    <a:pt x="50" y="220"/>
                  </a:lnTo>
                  <a:lnTo>
                    <a:pt x="50" y="220"/>
                  </a:lnTo>
                  <a:lnTo>
                    <a:pt x="50" y="224"/>
                  </a:lnTo>
                  <a:lnTo>
                    <a:pt x="50" y="224"/>
                  </a:lnTo>
                  <a:lnTo>
                    <a:pt x="50" y="225"/>
                  </a:lnTo>
                  <a:lnTo>
                    <a:pt x="48" y="229"/>
                  </a:lnTo>
                  <a:lnTo>
                    <a:pt x="48" y="229"/>
                  </a:lnTo>
                  <a:lnTo>
                    <a:pt x="46" y="230"/>
                  </a:lnTo>
                  <a:lnTo>
                    <a:pt x="43" y="232"/>
                  </a:lnTo>
                  <a:lnTo>
                    <a:pt x="43" y="232"/>
                  </a:lnTo>
                  <a:lnTo>
                    <a:pt x="41" y="232"/>
                  </a:lnTo>
                  <a:lnTo>
                    <a:pt x="41" y="232"/>
                  </a:lnTo>
                  <a:lnTo>
                    <a:pt x="40" y="232"/>
                  </a:lnTo>
                  <a:lnTo>
                    <a:pt x="40" y="232"/>
                  </a:lnTo>
                  <a:lnTo>
                    <a:pt x="36" y="229"/>
                  </a:lnTo>
                  <a:lnTo>
                    <a:pt x="35" y="225"/>
                  </a:lnTo>
                  <a:lnTo>
                    <a:pt x="35" y="225"/>
                  </a:lnTo>
                  <a:lnTo>
                    <a:pt x="33" y="224"/>
                  </a:lnTo>
                  <a:lnTo>
                    <a:pt x="33" y="222"/>
                  </a:lnTo>
                  <a:lnTo>
                    <a:pt x="35" y="222"/>
                  </a:lnTo>
                  <a:lnTo>
                    <a:pt x="35" y="222"/>
                  </a:lnTo>
                  <a:lnTo>
                    <a:pt x="35" y="220"/>
                  </a:lnTo>
                  <a:lnTo>
                    <a:pt x="35" y="220"/>
                  </a:lnTo>
                  <a:lnTo>
                    <a:pt x="35" y="220"/>
                  </a:lnTo>
                  <a:lnTo>
                    <a:pt x="35" y="220"/>
                  </a:lnTo>
                  <a:lnTo>
                    <a:pt x="35" y="217"/>
                  </a:lnTo>
                  <a:lnTo>
                    <a:pt x="38" y="215"/>
                  </a:lnTo>
                  <a:lnTo>
                    <a:pt x="38" y="215"/>
                  </a:lnTo>
                  <a:lnTo>
                    <a:pt x="40" y="215"/>
                  </a:lnTo>
                  <a:lnTo>
                    <a:pt x="40" y="215"/>
                  </a:lnTo>
                  <a:lnTo>
                    <a:pt x="41" y="215"/>
                  </a:lnTo>
                  <a:lnTo>
                    <a:pt x="41" y="215"/>
                  </a:lnTo>
                  <a:lnTo>
                    <a:pt x="43" y="215"/>
                  </a:lnTo>
                  <a:lnTo>
                    <a:pt x="43" y="215"/>
                  </a:lnTo>
                  <a:lnTo>
                    <a:pt x="45" y="213"/>
                  </a:lnTo>
                  <a:lnTo>
                    <a:pt x="45" y="213"/>
                  </a:lnTo>
                  <a:lnTo>
                    <a:pt x="45" y="212"/>
                  </a:lnTo>
                  <a:lnTo>
                    <a:pt x="45" y="212"/>
                  </a:lnTo>
                  <a:lnTo>
                    <a:pt x="48" y="212"/>
                  </a:lnTo>
                  <a:lnTo>
                    <a:pt x="48" y="212"/>
                  </a:lnTo>
                  <a:lnTo>
                    <a:pt x="50" y="208"/>
                  </a:lnTo>
                  <a:lnTo>
                    <a:pt x="50" y="208"/>
                  </a:lnTo>
                  <a:lnTo>
                    <a:pt x="53" y="206"/>
                  </a:lnTo>
                  <a:lnTo>
                    <a:pt x="57" y="206"/>
                  </a:lnTo>
                  <a:lnTo>
                    <a:pt x="57" y="208"/>
                  </a:lnTo>
                  <a:lnTo>
                    <a:pt x="57" y="206"/>
                  </a:lnTo>
                  <a:lnTo>
                    <a:pt x="57" y="206"/>
                  </a:lnTo>
                  <a:lnTo>
                    <a:pt x="57" y="206"/>
                  </a:lnTo>
                  <a:lnTo>
                    <a:pt x="60" y="208"/>
                  </a:lnTo>
                  <a:lnTo>
                    <a:pt x="60" y="208"/>
                  </a:lnTo>
                  <a:lnTo>
                    <a:pt x="60" y="208"/>
                  </a:lnTo>
                  <a:lnTo>
                    <a:pt x="60" y="208"/>
                  </a:lnTo>
                  <a:lnTo>
                    <a:pt x="60" y="208"/>
                  </a:lnTo>
                  <a:lnTo>
                    <a:pt x="60" y="208"/>
                  </a:lnTo>
                  <a:lnTo>
                    <a:pt x="60" y="208"/>
                  </a:lnTo>
                  <a:lnTo>
                    <a:pt x="64" y="208"/>
                  </a:lnTo>
                  <a:lnTo>
                    <a:pt x="64" y="208"/>
                  </a:lnTo>
                  <a:lnTo>
                    <a:pt x="65" y="206"/>
                  </a:lnTo>
                  <a:lnTo>
                    <a:pt x="65" y="206"/>
                  </a:lnTo>
                  <a:lnTo>
                    <a:pt x="69" y="206"/>
                  </a:lnTo>
                  <a:lnTo>
                    <a:pt x="69" y="206"/>
                  </a:lnTo>
                  <a:lnTo>
                    <a:pt x="69" y="206"/>
                  </a:lnTo>
                  <a:lnTo>
                    <a:pt x="69" y="205"/>
                  </a:lnTo>
                  <a:lnTo>
                    <a:pt x="69" y="205"/>
                  </a:lnTo>
                  <a:lnTo>
                    <a:pt x="69" y="203"/>
                  </a:lnTo>
                  <a:lnTo>
                    <a:pt x="69" y="203"/>
                  </a:lnTo>
                  <a:lnTo>
                    <a:pt x="69" y="203"/>
                  </a:lnTo>
                  <a:lnTo>
                    <a:pt x="69" y="203"/>
                  </a:lnTo>
                  <a:lnTo>
                    <a:pt x="65" y="203"/>
                  </a:lnTo>
                  <a:lnTo>
                    <a:pt x="65" y="203"/>
                  </a:lnTo>
                  <a:lnTo>
                    <a:pt x="62" y="201"/>
                  </a:lnTo>
                  <a:lnTo>
                    <a:pt x="62" y="201"/>
                  </a:lnTo>
                  <a:lnTo>
                    <a:pt x="62" y="201"/>
                  </a:lnTo>
                  <a:lnTo>
                    <a:pt x="62" y="198"/>
                  </a:lnTo>
                  <a:lnTo>
                    <a:pt x="62" y="198"/>
                  </a:lnTo>
                  <a:lnTo>
                    <a:pt x="60" y="196"/>
                  </a:lnTo>
                  <a:lnTo>
                    <a:pt x="60" y="196"/>
                  </a:lnTo>
                  <a:lnTo>
                    <a:pt x="58" y="194"/>
                  </a:lnTo>
                  <a:lnTo>
                    <a:pt x="58" y="194"/>
                  </a:lnTo>
                  <a:lnTo>
                    <a:pt x="57" y="194"/>
                  </a:lnTo>
                  <a:lnTo>
                    <a:pt x="55" y="193"/>
                  </a:lnTo>
                  <a:lnTo>
                    <a:pt x="55" y="193"/>
                  </a:lnTo>
                  <a:lnTo>
                    <a:pt x="53" y="191"/>
                  </a:lnTo>
                  <a:lnTo>
                    <a:pt x="53" y="191"/>
                  </a:lnTo>
                  <a:lnTo>
                    <a:pt x="53" y="189"/>
                  </a:lnTo>
                  <a:lnTo>
                    <a:pt x="53" y="189"/>
                  </a:lnTo>
                  <a:lnTo>
                    <a:pt x="53" y="189"/>
                  </a:lnTo>
                  <a:lnTo>
                    <a:pt x="55" y="186"/>
                  </a:lnTo>
                  <a:lnTo>
                    <a:pt x="55" y="186"/>
                  </a:lnTo>
                  <a:lnTo>
                    <a:pt x="55" y="186"/>
                  </a:lnTo>
                  <a:lnTo>
                    <a:pt x="55" y="186"/>
                  </a:lnTo>
                  <a:lnTo>
                    <a:pt x="58" y="184"/>
                  </a:lnTo>
                  <a:lnTo>
                    <a:pt x="58" y="184"/>
                  </a:lnTo>
                  <a:lnTo>
                    <a:pt x="60" y="184"/>
                  </a:lnTo>
                  <a:lnTo>
                    <a:pt x="60" y="184"/>
                  </a:lnTo>
                  <a:lnTo>
                    <a:pt x="62" y="184"/>
                  </a:lnTo>
                  <a:lnTo>
                    <a:pt x="67" y="184"/>
                  </a:lnTo>
                  <a:lnTo>
                    <a:pt x="67" y="184"/>
                  </a:lnTo>
                  <a:lnTo>
                    <a:pt x="70" y="184"/>
                  </a:lnTo>
                  <a:lnTo>
                    <a:pt x="70" y="184"/>
                  </a:lnTo>
                  <a:lnTo>
                    <a:pt x="76" y="182"/>
                  </a:lnTo>
                  <a:lnTo>
                    <a:pt x="76" y="182"/>
                  </a:lnTo>
                  <a:lnTo>
                    <a:pt x="77" y="182"/>
                  </a:lnTo>
                  <a:lnTo>
                    <a:pt x="77" y="182"/>
                  </a:lnTo>
                  <a:lnTo>
                    <a:pt x="79" y="184"/>
                  </a:lnTo>
                  <a:lnTo>
                    <a:pt x="79" y="184"/>
                  </a:lnTo>
                  <a:lnTo>
                    <a:pt x="81" y="184"/>
                  </a:lnTo>
                  <a:lnTo>
                    <a:pt x="81" y="184"/>
                  </a:lnTo>
                  <a:lnTo>
                    <a:pt x="82" y="184"/>
                  </a:lnTo>
                  <a:lnTo>
                    <a:pt x="82" y="184"/>
                  </a:lnTo>
                  <a:lnTo>
                    <a:pt x="84" y="186"/>
                  </a:lnTo>
                  <a:lnTo>
                    <a:pt x="86" y="186"/>
                  </a:lnTo>
                  <a:lnTo>
                    <a:pt x="86" y="186"/>
                  </a:lnTo>
                  <a:lnTo>
                    <a:pt x="86" y="186"/>
                  </a:lnTo>
                  <a:lnTo>
                    <a:pt x="88" y="189"/>
                  </a:lnTo>
                  <a:lnTo>
                    <a:pt x="89" y="189"/>
                  </a:lnTo>
                  <a:lnTo>
                    <a:pt x="89" y="189"/>
                  </a:lnTo>
                  <a:lnTo>
                    <a:pt x="91" y="193"/>
                  </a:lnTo>
                  <a:lnTo>
                    <a:pt x="94" y="196"/>
                  </a:lnTo>
                  <a:lnTo>
                    <a:pt x="98" y="196"/>
                  </a:lnTo>
                  <a:lnTo>
                    <a:pt x="100" y="198"/>
                  </a:lnTo>
                  <a:lnTo>
                    <a:pt x="105" y="198"/>
                  </a:lnTo>
                  <a:lnTo>
                    <a:pt x="106" y="200"/>
                  </a:lnTo>
                  <a:lnTo>
                    <a:pt x="108" y="200"/>
                  </a:lnTo>
                  <a:lnTo>
                    <a:pt x="110" y="198"/>
                  </a:lnTo>
                  <a:lnTo>
                    <a:pt x="122" y="198"/>
                  </a:lnTo>
                  <a:lnTo>
                    <a:pt x="122" y="198"/>
                  </a:lnTo>
                  <a:lnTo>
                    <a:pt x="122" y="196"/>
                  </a:lnTo>
                  <a:lnTo>
                    <a:pt x="122" y="196"/>
                  </a:lnTo>
                  <a:lnTo>
                    <a:pt x="129" y="191"/>
                  </a:lnTo>
                  <a:lnTo>
                    <a:pt x="132" y="188"/>
                  </a:lnTo>
                  <a:lnTo>
                    <a:pt x="137" y="184"/>
                  </a:lnTo>
                  <a:lnTo>
                    <a:pt x="139" y="179"/>
                  </a:lnTo>
                  <a:lnTo>
                    <a:pt x="139" y="179"/>
                  </a:lnTo>
                  <a:lnTo>
                    <a:pt x="137" y="181"/>
                  </a:lnTo>
                  <a:lnTo>
                    <a:pt x="135" y="184"/>
                  </a:lnTo>
                  <a:lnTo>
                    <a:pt x="130" y="188"/>
                  </a:lnTo>
                  <a:lnTo>
                    <a:pt x="130" y="188"/>
                  </a:lnTo>
                  <a:lnTo>
                    <a:pt x="129" y="191"/>
                  </a:lnTo>
                  <a:lnTo>
                    <a:pt x="125" y="194"/>
                  </a:lnTo>
                  <a:lnTo>
                    <a:pt x="125" y="194"/>
                  </a:lnTo>
                  <a:lnTo>
                    <a:pt x="123" y="194"/>
                  </a:lnTo>
                  <a:lnTo>
                    <a:pt x="120" y="196"/>
                  </a:lnTo>
                  <a:lnTo>
                    <a:pt x="111" y="196"/>
                  </a:lnTo>
                  <a:lnTo>
                    <a:pt x="111" y="196"/>
                  </a:lnTo>
                  <a:lnTo>
                    <a:pt x="105" y="194"/>
                  </a:lnTo>
                  <a:lnTo>
                    <a:pt x="103" y="193"/>
                  </a:lnTo>
                  <a:lnTo>
                    <a:pt x="103" y="193"/>
                  </a:lnTo>
                  <a:lnTo>
                    <a:pt x="105" y="191"/>
                  </a:lnTo>
                  <a:lnTo>
                    <a:pt x="101" y="191"/>
                  </a:lnTo>
                  <a:lnTo>
                    <a:pt x="98" y="188"/>
                  </a:lnTo>
                  <a:lnTo>
                    <a:pt x="100" y="184"/>
                  </a:lnTo>
                  <a:lnTo>
                    <a:pt x="100" y="184"/>
                  </a:lnTo>
                  <a:lnTo>
                    <a:pt x="98" y="184"/>
                  </a:lnTo>
                  <a:lnTo>
                    <a:pt x="98" y="184"/>
                  </a:lnTo>
                  <a:lnTo>
                    <a:pt x="96" y="184"/>
                  </a:lnTo>
                  <a:lnTo>
                    <a:pt x="96" y="184"/>
                  </a:lnTo>
                  <a:lnTo>
                    <a:pt x="96" y="182"/>
                  </a:lnTo>
                  <a:lnTo>
                    <a:pt x="98" y="181"/>
                  </a:lnTo>
                  <a:lnTo>
                    <a:pt x="98" y="181"/>
                  </a:lnTo>
                  <a:lnTo>
                    <a:pt x="101" y="177"/>
                  </a:lnTo>
                  <a:lnTo>
                    <a:pt x="103" y="175"/>
                  </a:lnTo>
                  <a:lnTo>
                    <a:pt x="103" y="174"/>
                  </a:lnTo>
                  <a:lnTo>
                    <a:pt x="105" y="172"/>
                  </a:lnTo>
                  <a:lnTo>
                    <a:pt x="105" y="167"/>
                  </a:lnTo>
                  <a:lnTo>
                    <a:pt x="105" y="167"/>
                  </a:lnTo>
                  <a:lnTo>
                    <a:pt x="101" y="170"/>
                  </a:lnTo>
                  <a:lnTo>
                    <a:pt x="100" y="174"/>
                  </a:lnTo>
                  <a:lnTo>
                    <a:pt x="96" y="175"/>
                  </a:lnTo>
                  <a:lnTo>
                    <a:pt x="96" y="175"/>
                  </a:lnTo>
                  <a:lnTo>
                    <a:pt x="96" y="177"/>
                  </a:lnTo>
                  <a:lnTo>
                    <a:pt x="96" y="177"/>
                  </a:lnTo>
                  <a:lnTo>
                    <a:pt x="94" y="177"/>
                  </a:lnTo>
                  <a:lnTo>
                    <a:pt x="93" y="179"/>
                  </a:lnTo>
                  <a:lnTo>
                    <a:pt x="93" y="179"/>
                  </a:lnTo>
                  <a:lnTo>
                    <a:pt x="89" y="179"/>
                  </a:lnTo>
                  <a:lnTo>
                    <a:pt x="89" y="179"/>
                  </a:lnTo>
                  <a:lnTo>
                    <a:pt x="88" y="179"/>
                  </a:lnTo>
                  <a:lnTo>
                    <a:pt x="88" y="179"/>
                  </a:lnTo>
                  <a:lnTo>
                    <a:pt x="86" y="179"/>
                  </a:lnTo>
                  <a:lnTo>
                    <a:pt x="86" y="179"/>
                  </a:lnTo>
                  <a:lnTo>
                    <a:pt x="84" y="177"/>
                  </a:lnTo>
                  <a:lnTo>
                    <a:pt x="84" y="177"/>
                  </a:lnTo>
                  <a:lnTo>
                    <a:pt x="84" y="177"/>
                  </a:lnTo>
                  <a:lnTo>
                    <a:pt x="84" y="177"/>
                  </a:lnTo>
                  <a:lnTo>
                    <a:pt x="84" y="175"/>
                  </a:lnTo>
                  <a:lnTo>
                    <a:pt x="84" y="174"/>
                  </a:lnTo>
                  <a:lnTo>
                    <a:pt x="84" y="174"/>
                  </a:lnTo>
                  <a:lnTo>
                    <a:pt x="86" y="172"/>
                  </a:lnTo>
                  <a:lnTo>
                    <a:pt x="86" y="172"/>
                  </a:lnTo>
                  <a:lnTo>
                    <a:pt x="86" y="170"/>
                  </a:lnTo>
                  <a:lnTo>
                    <a:pt x="86" y="170"/>
                  </a:lnTo>
                  <a:lnTo>
                    <a:pt x="84" y="172"/>
                  </a:lnTo>
                  <a:lnTo>
                    <a:pt x="84" y="172"/>
                  </a:lnTo>
                  <a:lnTo>
                    <a:pt x="81" y="174"/>
                  </a:lnTo>
                  <a:lnTo>
                    <a:pt x="81" y="174"/>
                  </a:lnTo>
                  <a:lnTo>
                    <a:pt x="79" y="175"/>
                  </a:lnTo>
                  <a:lnTo>
                    <a:pt x="76" y="177"/>
                  </a:lnTo>
                  <a:lnTo>
                    <a:pt x="70" y="177"/>
                  </a:lnTo>
                  <a:lnTo>
                    <a:pt x="69" y="177"/>
                  </a:lnTo>
                  <a:lnTo>
                    <a:pt x="69" y="175"/>
                  </a:lnTo>
                  <a:lnTo>
                    <a:pt x="64" y="172"/>
                  </a:lnTo>
                  <a:lnTo>
                    <a:pt x="64" y="167"/>
                  </a:lnTo>
                  <a:lnTo>
                    <a:pt x="64" y="167"/>
                  </a:lnTo>
                  <a:lnTo>
                    <a:pt x="64" y="167"/>
                  </a:lnTo>
                  <a:lnTo>
                    <a:pt x="67" y="163"/>
                  </a:lnTo>
                  <a:lnTo>
                    <a:pt x="70" y="162"/>
                  </a:lnTo>
                  <a:lnTo>
                    <a:pt x="70" y="162"/>
                  </a:lnTo>
                  <a:lnTo>
                    <a:pt x="72" y="162"/>
                  </a:lnTo>
                  <a:lnTo>
                    <a:pt x="72" y="162"/>
                  </a:lnTo>
                  <a:lnTo>
                    <a:pt x="74" y="160"/>
                  </a:lnTo>
                  <a:lnTo>
                    <a:pt x="76" y="155"/>
                  </a:lnTo>
                  <a:lnTo>
                    <a:pt x="82" y="151"/>
                  </a:lnTo>
                  <a:lnTo>
                    <a:pt x="89" y="151"/>
                  </a:lnTo>
                  <a:lnTo>
                    <a:pt x="98" y="150"/>
                  </a:lnTo>
                  <a:lnTo>
                    <a:pt x="120" y="150"/>
                  </a:lnTo>
                  <a:lnTo>
                    <a:pt x="125" y="151"/>
                  </a:lnTo>
                  <a:lnTo>
                    <a:pt x="130" y="153"/>
                  </a:lnTo>
                  <a:lnTo>
                    <a:pt x="134" y="157"/>
                  </a:lnTo>
                  <a:lnTo>
                    <a:pt x="135" y="157"/>
                  </a:lnTo>
                  <a:lnTo>
                    <a:pt x="135" y="157"/>
                  </a:lnTo>
                  <a:lnTo>
                    <a:pt x="134" y="155"/>
                  </a:lnTo>
                  <a:lnTo>
                    <a:pt x="132" y="153"/>
                  </a:lnTo>
                  <a:lnTo>
                    <a:pt x="141" y="151"/>
                  </a:lnTo>
                  <a:lnTo>
                    <a:pt x="151" y="151"/>
                  </a:lnTo>
                  <a:lnTo>
                    <a:pt x="153" y="148"/>
                  </a:lnTo>
                  <a:lnTo>
                    <a:pt x="153" y="148"/>
                  </a:lnTo>
                  <a:lnTo>
                    <a:pt x="153" y="146"/>
                  </a:lnTo>
                  <a:lnTo>
                    <a:pt x="153" y="146"/>
                  </a:lnTo>
                  <a:lnTo>
                    <a:pt x="149" y="150"/>
                  </a:lnTo>
                  <a:lnTo>
                    <a:pt x="144" y="150"/>
                  </a:lnTo>
                  <a:lnTo>
                    <a:pt x="117" y="150"/>
                  </a:lnTo>
                  <a:lnTo>
                    <a:pt x="110" y="148"/>
                  </a:lnTo>
                  <a:lnTo>
                    <a:pt x="110" y="141"/>
                  </a:lnTo>
                  <a:lnTo>
                    <a:pt x="117" y="141"/>
                  </a:lnTo>
                  <a:lnTo>
                    <a:pt x="115" y="139"/>
                  </a:lnTo>
                  <a:lnTo>
                    <a:pt x="110" y="134"/>
                  </a:lnTo>
                  <a:lnTo>
                    <a:pt x="110" y="134"/>
                  </a:lnTo>
                  <a:lnTo>
                    <a:pt x="110" y="134"/>
                  </a:lnTo>
                  <a:lnTo>
                    <a:pt x="106" y="131"/>
                  </a:lnTo>
                  <a:lnTo>
                    <a:pt x="106" y="131"/>
                  </a:lnTo>
                  <a:lnTo>
                    <a:pt x="100" y="127"/>
                  </a:lnTo>
                  <a:lnTo>
                    <a:pt x="96" y="124"/>
                  </a:lnTo>
                  <a:lnTo>
                    <a:pt x="93" y="124"/>
                  </a:lnTo>
                  <a:lnTo>
                    <a:pt x="86" y="124"/>
                  </a:lnTo>
                  <a:lnTo>
                    <a:pt x="81" y="121"/>
                  </a:lnTo>
                  <a:lnTo>
                    <a:pt x="81" y="114"/>
                  </a:lnTo>
                  <a:lnTo>
                    <a:pt x="88" y="114"/>
                  </a:lnTo>
                  <a:lnTo>
                    <a:pt x="88" y="114"/>
                  </a:lnTo>
                  <a:lnTo>
                    <a:pt x="84" y="114"/>
                  </a:lnTo>
                  <a:lnTo>
                    <a:pt x="84" y="114"/>
                  </a:lnTo>
                  <a:lnTo>
                    <a:pt x="79" y="112"/>
                  </a:lnTo>
                  <a:lnTo>
                    <a:pt x="77" y="110"/>
                  </a:lnTo>
                  <a:lnTo>
                    <a:pt x="77" y="109"/>
                  </a:lnTo>
                  <a:lnTo>
                    <a:pt x="79" y="105"/>
                  </a:lnTo>
                  <a:lnTo>
                    <a:pt x="79" y="105"/>
                  </a:lnTo>
                  <a:lnTo>
                    <a:pt x="86" y="102"/>
                  </a:lnTo>
                  <a:lnTo>
                    <a:pt x="86" y="102"/>
                  </a:lnTo>
                  <a:lnTo>
                    <a:pt x="94" y="100"/>
                  </a:lnTo>
                  <a:lnTo>
                    <a:pt x="108" y="100"/>
                  </a:lnTo>
                  <a:lnTo>
                    <a:pt x="118" y="102"/>
                  </a:lnTo>
                  <a:lnTo>
                    <a:pt x="118" y="102"/>
                  </a:lnTo>
                  <a:lnTo>
                    <a:pt x="125" y="105"/>
                  </a:lnTo>
                  <a:lnTo>
                    <a:pt x="125" y="105"/>
                  </a:lnTo>
                  <a:lnTo>
                    <a:pt x="132" y="109"/>
                  </a:lnTo>
                  <a:lnTo>
                    <a:pt x="144" y="115"/>
                  </a:lnTo>
                  <a:lnTo>
                    <a:pt x="147" y="121"/>
                  </a:lnTo>
                  <a:lnTo>
                    <a:pt x="153" y="122"/>
                  </a:lnTo>
                  <a:lnTo>
                    <a:pt x="153" y="122"/>
                  </a:lnTo>
                  <a:lnTo>
                    <a:pt x="158" y="124"/>
                  </a:lnTo>
                  <a:lnTo>
                    <a:pt x="163" y="124"/>
                  </a:lnTo>
                  <a:lnTo>
                    <a:pt x="166" y="126"/>
                  </a:lnTo>
                  <a:lnTo>
                    <a:pt x="173" y="124"/>
                  </a:lnTo>
                  <a:lnTo>
                    <a:pt x="173" y="124"/>
                  </a:lnTo>
                  <a:lnTo>
                    <a:pt x="170" y="124"/>
                  </a:lnTo>
                  <a:lnTo>
                    <a:pt x="163" y="124"/>
                  </a:lnTo>
                  <a:lnTo>
                    <a:pt x="163" y="124"/>
                  </a:lnTo>
                  <a:lnTo>
                    <a:pt x="156" y="122"/>
                  </a:lnTo>
                  <a:lnTo>
                    <a:pt x="154" y="122"/>
                  </a:lnTo>
                  <a:lnTo>
                    <a:pt x="153" y="115"/>
                  </a:lnTo>
                  <a:lnTo>
                    <a:pt x="153" y="115"/>
                  </a:lnTo>
                  <a:lnTo>
                    <a:pt x="146" y="114"/>
                  </a:lnTo>
                  <a:lnTo>
                    <a:pt x="146" y="114"/>
                  </a:lnTo>
                  <a:lnTo>
                    <a:pt x="141" y="109"/>
                  </a:lnTo>
                  <a:lnTo>
                    <a:pt x="141" y="109"/>
                  </a:lnTo>
                  <a:lnTo>
                    <a:pt x="135" y="107"/>
                  </a:lnTo>
                  <a:lnTo>
                    <a:pt x="132" y="102"/>
                  </a:lnTo>
                  <a:lnTo>
                    <a:pt x="130" y="100"/>
                  </a:lnTo>
                  <a:lnTo>
                    <a:pt x="132" y="98"/>
                  </a:lnTo>
                  <a:lnTo>
                    <a:pt x="132" y="98"/>
                  </a:lnTo>
                  <a:lnTo>
                    <a:pt x="139" y="98"/>
                  </a:lnTo>
                  <a:lnTo>
                    <a:pt x="149" y="98"/>
                  </a:lnTo>
                  <a:lnTo>
                    <a:pt x="158" y="96"/>
                  </a:lnTo>
                  <a:lnTo>
                    <a:pt x="165" y="96"/>
                  </a:lnTo>
                  <a:lnTo>
                    <a:pt x="173" y="93"/>
                  </a:lnTo>
                  <a:lnTo>
                    <a:pt x="178" y="93"/>
                  </a:lnTo>
                  <a:lnTo>
                    <a:pt x="195" y="93"/>
                  </a:lnTo>
                  <a:lnTo>
                    <a:pt x="200" y="93"/>
                  </a:lnTo>
                  <a:lnTo>
                    <a:pt x="200" y="93"/>
                  </a:lnTo>
                  <a:lnTo>
                    <a:pt x="199" y="93"/>
                  </a:lnTo>
                  <a:lnTo>
                    <a:pt x="182" y="93"/>
                  </a:lnTo>
                  <a:lnTo>
                    <a:pt x="183" y="91"/>
                  </a:lnTo>
                  <a:lnTo>
                    <a:pt x="183" y="91"/>
                  </a:lnTo>
                  <a:lnTo>
                    <a:pt x="185" y="90"/>
                  </a:lnTo>
                  <a:lnTo>
                    <a:pt x="185" y="90"/>
                  </a:lnTo>
                  <a:lnTo>
                    <a:pt x="190" y="86"/>
                  </a:lnTo>
                  <a:lnTo>
                    <a:pt x="194" y="84"/>
                  </a:lnTo>
                  <a:lnTo>
                    <a:pt x="194" y="84"/>
                  </a:lnTo>
                  <a:lnTo>
                    <a:pt x="197" y="84"/>
                  </a:lnTo>
                  <a:lnTo>
                    <a:pt x="197" y="84"/>
                  </a:lnTo>
                  <a:lnTo>
                    <a:pt x="194" y="81"/>
                  </a:lnTo>
                  <a:lnTo>
                    <a:pt x="199" y="76"/>
                  </a:lnTo>
                  <a:lnTo>
                    <a:pt x="200" y="74"/>
                  </a:lnTo>
                  <a:lnTo>
                    <a:pt x="200" y="74"/>
                  </a:lnTo>
                  <a:lnTo>
                    <a:pt x="195" y="74"/>
                  </a:lnTo>
                  <a:lnTo>
                    <a:pt x="195" y="74"/>
                  </a:lnTo>
                  <a:lnTo>
                    <a:pt x="194" y="74"/>
                  </a:lnTo>
                  <a:lnTo>
                    <a:pt x="190" y="74"/>
                  </a:lnTo>
                  <a:lnTo>
                    <a:pt x="190" y="79"/>
                  </a:lnTo>
                  <a:lnTo>
                    <a:pt x="187" y="81"/>
                  </a:lnTo>
                  <a:lnTo>
                    <a:pt x="182" y="86"/>
                  </a:lnTo>
                  <a:lnTo>
                    <a:pt x="173" y="88"/>
                  </a:lnTo>
                  <a:lnTo>
                    <a:pt x="173" y="88"/>
                  </a:lnTo>
                  <a:lnTo>
                    <a:pt x="165" y="91"/>
                  </a:lnTo>
                  <a:lnTo>
                    <a:pt x="165" y="91"/>
                  </a:lnTo>
                  <a:lnTo>
                    <a:pt x="163" y="91"/>
                  </a:lnTo>
                  <a:lnTo>
                    <a:pt x="163" y="91"/>
                  </a:lnTo>
                  <a:lnTo>
                    <a:pt x="161" y="91"/>
                  </a:lnTo>
                  <a:lnTo>
                    <a:pt x="161" y="91"/>
                  </a:lnTo>
                  <a:lnTo>
                    <a:pt x="156" y="91"/>
                  </a:lnTo>
                  <a:lnTo>
                    <a:pt x="156" y="91"/>
                  </a:lnTo>
                  <a:lnTo>
                    <a:pt x="146" y="95"/>
                  </a:lnTo>
                  <a:lnTo>
                    <a:pt x="129" y="95"/>
                  </a:lnTo>
                  <a:lnTo>
                    <a:pt x="134" y="88"/>
                  </a:lnTo>
                  <a:lnTo>
                    <a:pt x="135" y="88"/>
                  </a:lnTo>
                  <a:lnTo>
                    <a:pt x="123" y="88"/>
                  </a:lnTo>
                  <a:lnTo>
                    <a:pt x="123" y="88"/>
                  </a:lnTo>
                  <a:lnTo>
                    <a:pt x="123" y="88"/>
                  </a:lnTo>
                  <a:lnTo>
                    <a:pt x="122" y="93"/>
                  </a:lnTo>
                  <a:lnTo>
                    <a:pt x="120" y="93"/>
                  </a:lnTo>
                  <a:lnTo>
                    <a:pt x="113" y="95"/>
                  </a:lnTo>
                  <a:lnTo>
                    <a:pt x="105" y="95"/>
                  </a:lnTo>
                  <a:lnTo>
                    <a:pt x="98" y="95"/>
                  </a:lnTo>
                  <a:lnTo>
                    <a:pt x="81" y="95"/>
                  </a:lnTo>
                  <a:lnTo>
                    <a:pt x="76" y="91"/>
                  </a:lnTo>
                  <a:lnTo>
                    <a:pt x="81" y="84"/>
                  </a:lnTo>
                  <a:lnTo>
                    <a:pt x="94" y="78"/>
                  </a:lnTo>
                  <a:lnTo>
                    <a:pt x="100" y="78"/>
                  </a:lnTo>
                  <a:lnTo>
                    <a:pt x="105" y="78"/>
                  </a:lnTo>
                  <a:lnTo>
                    <a:pt x="94" y="78"/>
                  </a:lnTo>
                  <a:lnTo>
                    <a:pt x="82" y="81"/>
                  </a:lnTo>
                  <a:lnTo>
                    <a:pt x="76" y="86"/>
                  </a:lnTo>
                  <a:lnTo>
                    <a:pt x="70" y="91"/>
                  </a:lnTo>
                  <a:lnTo>
                    <a:pt x="67" y="91"/>
                  </a:lnTo>
                  <a:lnTo>
                    <a:pt x="52" y="90"/>
                  </a:lnTo>
                  <a:lnTo>
                    <a:pt x="40" y="84"/>
                  </a:lnTo>
                  <a:lnTo>
                    <a:pt x="40" y="84"/>
                  </a:lnTo>
                  <a:lnTo>
                    <a:pt x="38" y="83"/>
                  </a:lnTo>
                  <a:lnTo>
                    <a:pt x="38" y="83"/>
                  </a:lnTo>
                  <a:lnTo>
                    <a:pt x="38" y="83"/>
                  </a:lnTo>
                  <a:lnTo>
                    <a:pt x="40" y="79"/>
                  </a:lnTo>
                  <a:lnTo>
                    <a:pt x="43" y="79"/>
                  </a:lnTo>
                  <a:lnTo>
                    <a:pt x="43" y="79"/>
                  </a:lnTo>
                  <a:lnTo>
                    <a:pt x="55" y="78"/>
                  </a:lnTo>
                  <a:lnTo>
                    <a:pt x="64" y="78"/>
                  </a:lnTo>
                  <a:lnTo>
                    <a:pt x="70" y="76"/>
                  </a:lnTo>
                  <a:lnTo>
                    <a:pt x="70" y="76"/>
                  </a:lnTo>
                  <a:lnTo>
                    <a:pt x="53" y="78"/>
                  </a:lnTo>
                  <a:lnTo>
                    <a:pt x="53" y="78"/>
                  </a:lnTo>
                  <a:lnTo>
                    <a:pt x="35" y="78"/>
                  </a:lnTo>
                  <a:lnTo>
                    <a:pt x="26" y="79"/>
                  </a:lnTo>
                  <a:lnTo>
                    <a:pt x="24" y="71"/>
                  </a:lnTo>
                  <a:lnTo>
                    <a:pt x="31" y="69"/>
                  </a:lnTo>
                  <a:lnTo>
                    <a:pt x="33" y="69"/>
                  </a:lnTo>
                  <a:lnTo>
                    <a:pt x="29" y="67"/>
                  </a:lnTo>
                  <a:lnTo>
                    <a:pt x="31" y="66"/>
                  </a:lnTo>
                  <a:lnTo>
                    <a:pt x="31" y="66"/>
                  </a:lnTo>
                  <a:lnTo>
                    <a:pt x="36" y="64"/>
                  </a:lnTo>
                  <a:lnTo>
                    <a:pt x="36" y="64"/>
                  </a:lnTo>
                  <a:lnTo>
                    <a:pt x="28" y="66"/>
                  </a:lnTo>
                  <a:lnTo>
                    <a:pt x="28" y="66"/>
                  </a:lnTo>
                  <a:lnTo>
                    <a:pt x="19" y="67"/>
                  </a:lnTo>
                  <a:lnTo>
                    <a:pt x="19" y="67"/>
                  </a:lnTo>
                  <a:lnTo>
                    <a:pt x="12" y="62"/>
                  </a:lnTo>
                  <a:lnTo>
                    <a:pt x="23" y="59"/>
                  </a:lnTo>
                  <a:lnTo>
                    <a:pt x="23" y="59"/>
                  </a:lnTo>
                  <a:lnTo>
                    <a:pt x="23" y="59"/>
                  </a:lnTo>
                  <a:lnTo>
                    <a:pt x="17" y="57"/>
                  </a:lnTo>
                  <a:lnTo>
                    <a:pt x="17" y="57"/>
                  </a:lnTo>
                  <a:lnTo>
                    <a:pt x="16" y="57"/>
                  </a:lnTo>
                  <a:lnTo>
                    <a:pt x="16" y="57"/>
                  </a:lnTo>
                  <a:lnTo>
                    <a:pt x="14" y="60"/>
                  </a:lnTo>
                  <a:lnTo>
                    <a:pt x="11" y="62"/>
                  </a:lnTo>
                  <a:lnTo>
                    <a:pt x="11" y="62"/>
                  </a:lnTo>
                  <a:lnTo>
                    <a:pt x="4" y="60"/>
                  </a:lnTo>
                  <a:lnTo>
                    <a:pt x="2" y="60"/>
                  </a:lnTo>
                  <a:lnTo>
                    <a:pt x="2" y="60"/>
                  </a:lnTo>
                  <a:lnTo>
                    <a:pt x="2" y="60"/>
                  </a:lnTo>
                  <a:lnTo>
                    <a:pt x="2" y="59"/>
                  </a:lnTo>
                  <a:lnTo>
                    <a:pt x="2" y="59"/>
                  </a:lnTo>
                  <a:lnTo>
                    <a:pt x="2" y="59"/>
                  </a:lnTo>
                  <a:lnTo>
                    <a:pt x="2" y="59"/>
                  </a:lnTo>
                  <a:lnTo>
                    <a:pt x="0" y="57"/>
                  </a:lnTo>
                  <a:lnTo>
                    <a:pt x="0" y="57"/>
                  </a:lnTo>
                  <a:lnTo>
                    <a:pt x="0" y="55"/>
                  </a:lnTo>
                  <a:lnTo>
                    <a:pt x="4" y="54"/>
                  </a:lnTo>
                  <a:lnTo>
                    <a:pt x="11" y="48"/>
                  </a:lnTo>
                  <a:lnTo>
                    <a:pt x="17" y="47"/>
                  </a:lnTo>
                  <a:lnTo>
                    <a:pt x="24" y="43"/>
                  </a:lnTo>
                  <a:lnTo>
                    <a:pt x="29" y="43"/>
                  </a:lnTo>
                  <a:lnTo>
                    <a:pt x="35" y="45"/>
                  </a:lnTo>
                  <a:lnTo>
                    <a:pt x="38" y="45"/>
                  </a:lnTo>
                  <a:lnTo>
                    <a:pt x="38" y="42"/>
                  </a:lnTo>
                  <a:lnTo>
                    <a:pt x="45" y="40"/>
                  </a:lnTo>
                  <a:lnTo>
                    <a:pt x="52" y="36"/>
                  </a:lnTo>
                  <a:lnTo>
                    <a:pt x="58" y="36"/>
                  </a:lnTo>
                  <a:lnTo>
                    <a:pt x="64" y="36"/>
                  </a:lnTo>
                  <a:lnTo>
                    <a:pt x="64" y="36"/>
                  </a:lnTo>
                  <a:lnTo>
                    <a:pt x="65" y="36"/>
                  </a:lnTo>
                  <a:lnTo>
                    <a:pt x="65" y="36"/>
                  </a:lnTo>
                  <a:lnTo>
                    <a:pt x="69" y="38"/>
                  </a:lnTo>
                  <a:lnTo>
                    <a:pt x="70" y="40"/>
                  </a:lnTo>
                  <a:lnTo>
                    <a:pt x="70" y="43"/>
                  </a:lnTo>
                  <a:lnTo>
                    <a:pt x="74" y="43"/>
                  </a:lnTo>
                  <a:lnTo>
                    <a:pt x="79" y="38"/>
                  </a:lnTo>
                  <a:lnTo>
                    <a:pt x="79" y="38"/>
                  </a:lnTo>
                  <a:lnTo>
                    <a:pt x="76" y="38"/>
                  </a:lnTo>
                  <a:lnTo>
                    <a:pt x="76" y="38"/>
                  </a:lnTo>
                  <a:lnTo>
                    <a:pt x="76" y="38"/>
                  </a:lnTo>
                  <a:lnTo>
                    <a:pt x="76" y="36"/>
                  </a:lnTo>
                  <a:lnTo>
                    <a:pt x="76" y="33"/>
                  </a:lnTo>
                  <a:lnTo>
                    <a:pt x="76" y="33"/>
                  </a:lnTo>
                  <a:lnTo>
                    <a:pt x="77" y="33"/>
                  </a:lnTo>
                  <a:lnTo>
                    <a:pt x="77" y="33"/>
                  </a:lnTo>
                  <a:lnTo>
                    <a:pt x="88" y="31"/>
                  </a:lnTo>
                  <a:lnTo>
                    <a:pt x="88" y="31"/>
                  </a:lnTo>
                  <a:lnTo>
                    <a:pt x="93" y="31"/>
                  </a:lnTo>
                  <a:lnTo>
                    <a:pt x="93" y="31"/>
                  </a:lnTo>
                  <a:lnTo>
                    <a:pt x="94" y="31"/>
                  </a:lnTo>
                  <a:lnTo>
                    <a:pt x="93" y="28"/>
                  </a:lnTo>
                  <a:lnTo>
                    <a:pt x="93" y="26"/>
                  </a:lnTo>
                  <a:lnTo>
                    <a:pt x="93" y="26"/>
                  </a:lnTo>
                  <a:lnTo>
                    <a:pt x="94" y="24"/>
                  </a:lnTo>
                  <a:lnTo>
                    <a:pt x="96" y="23"/>
                  </a:lnTo>
                  <a:lnTo>
                    <a:pt x="96" y="23"/>
                  </a:lnTo>
                  <a:lnTo>
                    <a:pt x="106" y="24"/>
                  </a:lnTo>
                  <a:lnTo>
                    <a:pt x="113" y="26"/>
                  </a:lnTo>
                  <a:lnTo>
                    <a:pt x="120" y="28"/>
                  </a:lnTo>
                  <a:lnTo>
                    <a:pt x="129" y="28"/>
                  </a:lnTo>
                  <a:lnTo>
                    <a:pt x="130" y="35"/>
                  </a:lnTo>
                  <a:lnTo>
                    <a:pt x="132" y="36"/>
                  </a:lnTo>
                  <a:lnTo>
                    <a:pt x="134" y="36"/>
                  </a:lnTo>
                  <a:lnTo>
                    <a:pt x="137" y="36"/>
                  </a:lnTo>
                  <a:lnTo>
                    <a:pt x="132" y="35"/>
                  </a:lnTo>
                  <a:lnTo>
                    <a:pt x="137" y="30"/>
                  </a:lnTo>
                  <a:lnTo>
                    <a:pt x="144" y="31"/>
                  </a:lnTo>
                  <a:lnTo>
                    <a:pt x="142" y="31"/>
                  </a:lnTo>
                  <a:lnTo>
                    <a:pt x="139" y="26"/>
                  </a:lnTo>
                  <a:lnTo>
                    <a:pt x="141" y="24"/>
                  </a:lnTo>
                  <a:lnTo>
                    <a:pt x="141" y="24"/>
                  </a:lnTo>
                  <a:lnTo>
                    <a:pt x="142" y="23"/>
                  </a:lnTo>
                  <a:lnTo>
                    <a:pt x="146" y="23"/>
                  </a:lnTo>
                  <a:lnTo>
                    <a:pt x="146" y="23"/>
                  </a:lnTo>
                  <a:lnTo>
                    <a:pt x="146" y="23"/>
                  </a:lnTo>
                  <a:lnTo>
                    <a:pt x="144" y="21"/>
                  </a:lnTo>
                  <a:lnTo>
                    <a:pt x="144" y="21"/>
                  </a:lnTo>
                  <a:lnTo>
                    <a:pt x="144" y="21"/>
                  </a:lnTo>
                  <a:lnTo>
                    <a:pt x="144" y="19"/>
                  </a:lnTo>
                  <a:lnTo>
                    <a:pt x="144" y="19"/>
                  </a:lnTo>
                  <a:lnTo>
                    <a:pt x="146" y="17"/>
                  </a:lnTo>
                  <a:lnTo>
                    <a:pt x="147" y="17"/>
                  </a:lnTo>
                  <a:lnTo>
                    <a:pt x="147" y="17"/>
                  </a:lnTo>
                  <a:lnTo>
                    <a:pt x="158" y="19"/>
                  </a:lnTo>
                  <a:lnTo>
                    <a:pt x="158" y="19"/>
                  </a:lnTo>
                  <a:lnTo>
                    <a:pt x="163" y="19"/>
                  </a:lnTo>
                  <a:lnTo>
                    <a:pt x="163" y="19"/>
                  </a:lnTo>
                  <a:lnTo>
                    <a:pt x="159" y="16"/>
                  </a:lnTo>
                  <a:lnTo>
                    <a:pt x="159" y="16"/>
                  </a:lnTo>
                  <a:lnTo>
                    <a:pt x="158" y="14"/>
                  </a:lnTo>
                  <a:lnTo>
                    <a:pt x="158" y="12"/>
                  </a:lnTo>
                  <a:lnTo>
                    <a:pt x="158" y="12"/>
                  </a:lnTo>
                  <a:lnTo>
                    <a:pt x="159" y="11"/>
                  </a:lnTo>
                  <a:lnTo>
                    <a:pt x="170" y="11"/>
                  </a:lnTo>
                  <a:lnTo>
                    <a:pt x="175" y="14"/>
                  </a:lnTo>
                  <a:lnTo>
                    <a:pt x="178" y="16"/>
                  </a:lnTo>
                  <a:lnTo>
                    <a:pt x="180" y="16"/>
                  </a:lnTo>
                  <a:lnTo>
                    <a:pt x="180" y="16"/>
                  </a:lnTo>
                  <a:lnTo>
                    <a:pt x="182" y="14"/>
                  </a:lnTo>
                  <a:lnTo>
                    <a:pt x="182" y="14"/>
                  </a:lnTo>
                  <a:lnTo>
                    <a:pt x="183" y="12"/>
                  </a:lnTo>
                  <a:lnTo>
                    <a:pt x="183" y="12"/>
                  </a:lnTo>
                  <a:lnTo>
                    <a:pt x="182" y="12"/>
                  </a:lnTo>
                  <a:lnTo>
                    <a:pt x="182" y="12"/>
                  </a:lnTo>
                  <a:lnTo>
                    <a:pt x="177" y="11"/>
                  </a:lnTo>
                  <a:lnTo>
                    <a:pt x="173" y="11"/>
                  </a:lnTo>
                  <a:lnTo>
                    <a:pt x="173" y="9"/>
                  </a:lnTo>
                  <a:lnTo>
                    <a:pt x="173" y="9"/>
                  </a:lnTo>
                  <a:lnTo>
                    <a:pt x="173" y="7"/>
                  </a:lnTo>
                  <a:lnTo>
                    <a:pt x="175" y="7"/>
                  </a:lnTo>
                  <a:lnTo>
                    <a:pt x="175" y="7"/>
                  </a:lnTo>
                  <a:lnTo>
                    <a:pt x="183" y="4"/>
                  </a:lnTo>
                  <a:lnTo>
                    <a:pt x="183" y="4"/>
                  </a:lnTo>
                  <a:lnTo>
                    <a:pt x="194" y="4"/>
                  </a:lnTo>
                  <a:lnTo>
                    <a:pt x="195" y="4"/>
                  </a:lnTo>
                  <a:lnTo>
                    <a:pt x="202" y="5"/>
                  </a:lnTo>
                  <a:lnTo>
                    <a:pt x="202" y="7"/>
                  </a:lnTo>
                  <a:lnTo>
                    <a:pt x="202" y="7"/>
                  </a:lnTo>
                  <a:lnTo>
                    <a:pt x="206" y="7"/>
                  </a:lnTo>
                  <a:lnTo>
                    <a:pt x="206" y="7"/>
                  </a:lnTo>
                  <a:lnTo>
                    <a:pt x="212" y="7"/>
                  </a:lnTo>
                  <a:lnTo>
                    <a:pt x="212" y="7"/>
                  </a:lnTo>
                  <a:lnTo>
                    <a:pt x="216" y="7"/>
                  </a:lnTo>
                  <a:lnTo>
                    <a:pt x="219" y="11"/>
                  </a:lnTo>
                  <a:lnTo>
                    <a:pt x="219" y="11"/>
                  </a:lnTo>
                  <a:lnTo>
                    <a:pt x="223" y="14"/>
                  </a:lnTo>
                  <a:lnTo>
                    <a:pt x="223" y="14"/>
                  </a:lnTo>
                  <a:lnTo>
                    <a:pt x="224" y="16"/>
                  </a:lnTo>
                  <a:lnTo>
                    <a:pt x="224" y="16"/>
                  </a:lnTo>
                  <a:lnTo>
                    <a:pt x="233" y="17"/>
                  </a:lnTo>
                  <a:lnTo>
                    <a:pt x="233" y="17"/>
                  </a:lnTo>
                  <a:lnTo>
                    <a:pt x="235" y="19"/>
                  </a:lnTo>
                  <a:lnTo>
                    <a:pt x="236" y="21"/>
                  </a:lnTo>
                  <a:lnTo>
                    <a:pt x="236" y="21"/>
                  </a:lnTo>
                  <a:lnTo>
                    <a:pt x="236" y="21"/>
                  </a:lnTo>
                  <a:lnTo>
                    <a:pt x="238" y="21"/>
                  </a:lnTo>
                  <a:lnTo>
                    <a:pt x="238" y="21"/>
                  </a:lnTo>
                  <a:lnTo>
                    <a:pt x="235" y="17"/>
                  </a:lnTo>
                  <a:lnTo>
                    <a:pt x="235" y="17"/>
                  </a:lnTo>
                  <a:lnTo>
                    <a:pt x="231" y="14"/>
                  </a:lnTo>
                  <a:lnTo>
                    <a:pt x="231" y="14"/>
                  </a:lnTo>
                  <a:lnTo>
                    <a:pt x="230" y="14"/>
                  </a:lnTo>
                  <a:lnTo>
                    <a:pt x="226" y="12"/>
                  </a:lnTo>
                  <a:lnTo>
                    <a:pt x="226" y="12"/>
                  </a:lnTo>
                  <a:lnTo>
                    <a:pt x="221" y="9"/>
                  </a:lnTo>
                  <a:lnTo>
                    <a:pt x="221" y="9"/>
                  </a:lnTo>
                  <a:lnTo>
                    <a:pt x="219" y="9"/>
                  </a:lnTo>
                  <a:lnTo>
                    <a:pt x="218" y="7"/>
                  </a:lnTo>
                  <a:lnTo>
                    <a:pt x="218" y="7"/>
                  </a:lnTo>
                  <a:lnTo>
                    <a:pt x="219" y="4"/>
                  </a:lnTo>
                  <a:lnTo>
                    <a:pt x="219" y="4"/>
                  </a:lnTo>
                  <a:lnTo>
                    <a:pt x="221" y="4"/>
                  </a:lnTo>
                  <a:lnTo>
                    <a:pt x="223" y="4"/>
                  </a:lnTo>
                  <a:lnTo>
                    <a:pt x="223" y="4"/>
                  </a:lnTo>
                  <a:lnTo>
                    <a:pt x="226" y="4"/>
                  </a:lnTo>
                  <a:lnTo>
                    <a:pt x="233" y="4"/>
                  </a:lnTo>
                  <a:lnTo>
                    <a:pt x="233" y="4"/>
                  </a:lnTo>
                  <a:lnTo>
                    <a:pt x="235" y="4"/>
                  </a:lnTo>
                  <a:lnTo>
                    <a:pt x="235" y="4"/>
                  </a:lnTo>
                  <a:lnTo>
                    <a:pt x="236" y="4"/>
                  </a:lnTo>
                  <a:lnTo>
                    <a:pt x="236" y="4"/>
                  </a:lnTo>
                  <a:lnTo>
                    <a:pt x="240" y="2"/>
                  </a:lnTo>
                  <a:lnTo>
                    <a:pt x="255" y="2"/>
                  </a:lnTo>
                  <a:lnTo>
                    <a:pt x="255" y="2"/>
                  </a:lnTo>
                  <a:lnTo>
                    <a:pt x="257" y="2"/>
                  </a:lnTo>
                  <a:lnTo>
                    <a:pt x="257" y="2"/>
                  </a:lnTo>
                  <a:lnTo>
                    <a:pt x="259" y="2"/>
                  </a:lnTo>
                  <a:lnTo>
                    <a:pt x="259" y="2"/>
                  </a:lnTo>
                  <a:lnTo>
                    <a:pt x="260" y="4"/>
                  </a:lnTo>
                  <a:lnTo>
                    <a:pt x="260" y="4"/>
                  </a:lnTo>
                  <a:lnTo>
                    <a:pt x="260" y="4"/>
                  </a:lnTo>
                  <a:lnTo>
                    <a:pt x="260" y="4"/>
                  </a:lnTo>
                  <a:lnTo>
                    <a:pt x="264" y="5"/>
                  </a:lnTo>
                  <a:lnTo>
                    <a:pt x="264" y="5"/>
                  </a:lnTo>
                  <a:lnTo>
                    <a:pt x="264" y="5"/>
                  </a:lnTo>
                  <a:lnTo>
                    <a:pt x="264" y="5"/>
                  </a:lnTo>
                  <a:lnTo>
                    <a:pt x="265" y="7"/>
                  </a:lnTo>
                  <a:lnTo>
                    <a:pt x="267" y="7"/>
                  </a:lnTo>
                  <a:lnTo>
                    <a:pt x="265" y="9"/>
                  </a:lnTo>
                  <a:lnTo>
                    <a:pt x="267" y="7"/>
                  </a:lnTo>
                  <a:lnTo>
                    <a:pt x="267" y="7"/>
                  </a:lnTo>
                  <a:lnTo>
                    <a:pt x="267" y="9"/>
                  </a:lnTo>
                  <a:lnTo>
                    <a:pt x="267" y="9"/>
                  </a:lnTo>
                  <a:lnTo>
                    <a:pt x="269" y="9"/>
                  </a:lnTo>
                  <a:lnTo>
                    <a:pt x="269" y="9"/>
                  </a:lnTo>
                  <a:lnTo>
                    <a:pt x="269" y="11"/>
                  </a:lnTo>
                  <a:lnTo>
                    <a:pt x="269" y="11"/>
                  </a:lnTo>
                  <a:lnTo>
                    <a:pt x="272" y="12"/>
                  </a:lnTo>
                  <a:lnTo>
                    <a:pt x="274" y="12"/>
                  </a:lnTo>
                  <a:lnTo>
                    <a:pt x="274" y="12"/>
                  </a:lnTo>
                  <a:lnTo>
                    <a:pt x="276" y="12"/>
                  </a:lnTo>
                  <a:lnTo>
                    <a:pt x="276" y="12"/>
                  </a:lnTo>
                  <a:lnTo>
                    <a:pt x="277" y="12"/>
                  </a:lnTo>
                  <a:lnTo>
                    <a:pt x="277" y="12"/>
                  </a:lnTo>
                  <a:lnTo>
                    <a:pt x="277" y="14"/>
                  </a:lnTo>
                  <a:lnTo>
                    <a:pt x="279" y="14"/>
                  </a:lnTo>
                  <a:lnTo>
                    <a:pt x="279" y="14"/>
                  </a:lnTo>
                  <a:lnTo>
                    <a:pt x="277" y="12"/>
                  </a:lnTo>
                  <a:lnTo>
                    <a:pt x="277" y="12"/>
                  </a:lnTo>
                  <a:lnTo>
                    <a:pt x="276" y="11"/>
                  </a:lnTo>
                  <a:lnTo>
                    <a:pt x="276" y="11"/>
                  </a:lnTo>
                  <a:lnTo>
                    <a:pt x="274" y="11"/>
                  </a:lnTo>
                  <a:lnTo>
                    <a:pt x="274" y="7"/>
                  </a:lnTo>
                  <a:lnTo>
                    <a:pt x="274" y="7"/>
                  </a:lnTo>
                  <a:lnTo>
                    <a:pt x="274" y="5"/>
                  </a:lnTo>
                  <a:lnTo>
                    <a:pt x="276" y="4"/>
                  </a:lnTo>
                  <a:lnTo>
                    <a:pt x="279" y="4"/>
                  </a:lnTo>
                  <a:lnTo>
                    <a:pt x="279" y="4"/>
                  </a:lnTo>
                  <a:lnTo>
                    <a:pt x="288" y="2"/>
                  </a:lnTo>
                  <a:lnTo>
                    <a:pt x="289" y="2"/>
                  </a:lnTo>
                  <a:lnTo>
                    <a:pt x="289" y="2"/>
                  </a:lnTo>
                  <a:lnTo>
                    <a:pt x="296" y="2"/>
                  </a:lnTo>
                  <a:lnTo>
                    <a:pt x="296" y="2"/>
                  </a:lnTo>
                  <a:lnTo>
                    <a:pt x="298" y="0"/>
                  </a:lnTo>
                  <a:lnTo>
                    <a:pt x="298" y="0"/>
                  </a:lnTo>
                  <a:lnTo>
                    <a:pt x="298" y="2"/>
                  </a:lnTo>
                  <a:lnTo>
                    <a:pt x="298" y="2"/>
                  </a:lnTo>
                  <a:lnTo>
                    <a:pt x="301" y="4"/>
                  </a:lnTo>
                  <a:lnTo>
                    <a:pt x="300" y="5"/>
                  </a:lnTo>
                  <a:lnTo>
                    <a:pt x="301" y="4"/>
                  </a:lnTo>
                  <a:lnTo>
                    <a:pt x="301" y="4"/>
                  </a:lnTo>
                  <a:lnTo>
                    <a:pt x="303" y="5"/>
                  </a:lnTo>
                  <a:lnTo>
                    <a:pt x="303" y="5"/>
                  </a:lnTo>
                  <a:lnTo>
                    <a:pt x="303" y="5"/>
                  </a:lnTo>
                  <a:lnTo>
                    <a:pt x="303" y="5"/>
                  </a:lnTo>
                  <a:lnTo>
                    <a:pt x="307" y="5"/>
                  </a:lnTo>
                  <a:lnTo>
                    <a:pt x="307" y="5"/>
                  </a:lnTo>
                  <a:lnTo>
                    <a:pt x="305" y="4"/>
                  </a:lnTo>
                  <a:lnTo>
                    <a:pt x="305" y="4"/>
                  </a:lnTo>
                  <a:lnTo>
                    <a:pt x="307" y="2"/>
                  </a:lnTo>
                  <a:lnTo>
                    <a:pt x="308" y="2"/>
                  </a:lnTo>
                  <a:lnTo>
                    <a:pt x="308" y="2"/>
                  </a:lnTo>
                  <a:lnTo>
                    <a:pt x="312" y="2"/>
                  </a:lnTo>
                  <a:lnTo>
                    <a:pt x="312" y="2"/>
                  </a:lnTo>
                  <a:lnTo>
                    <a:pt x="313" y="0"/>
                  </a:lnTo>
                  <a:lnTo>
                    <a:pt x="313" y="0"/>
                  </a:lnTo>
                  <a:lnTo>
                    <a:pt x="317" y="0"/>
                  </a:lnTo>
                  <a:lnTo>
                    <a:pt x="317" y="0"/>
                  </a:lnTo>
                  <a:lnTo>
                    <a:pt x="322" y="0"/>
                  </a:lnTo>
                  <a:lnTo>
                    <a:pt x="324" y="0"/>
                  </a:lnTo>
                  <a:lnTo>
                    <a:pt x="324" y="0"/>
                  </a:lnTo>
                  <a:lnTo>
                    <a:pt x="325" y="0"/>
                  </a:lnTo>
                  <a:lnTo>
                    <a:pt x="325" y="0"/>
                  </a:lnTo>
                  <a:lnTo>
                    <a:pt x="327" y="0"/>
                  </a:lnTo>
                  <a:lnTo>
                    <a:pt x="327" y="0"/>
                  </a:lnTo>
                  <a:lnTo>
                    <a:pt x="329" y="0"/>
                  </a:lnTo>
                  <a:lnTo>
                    <a:pt x="330" y="2"/>
                  </a:lnTo>
                  <a:lnTo>
                    <a:pt x="330" y="2"/>
                  </a:lnTo>
                  <a:lnTo>
                    <a:pt x="332" y="4"/>
                  </a:lnTo>
                  <a:lnTo>
                    <a:pt x="336" y="4"/>
                  </a:lnTo>
                  <a:lnTo>
                    <a:pt x="336" y="4"/>
                  </a:lnTo>
                  <a:lnTo>
                    <a:pt x="337" y="4"/>
                  </a:lnTo>
                  <a:lnTo>
                    <a:pt x="337" y="4"/>
                  </a:lnTo>
                  <a:lnTo>
                    <a:pt x="339" y="4"/>
                  </a:lnTo>
                  <a:lnTo>
                    <a:pt x="339" y="4"/>
                  </a:lnTo>
                  <a:lnTo>
                    <a:pt x="341" y="4"/>
                  </a:lnTo>
                  <a:lnTo>
                    <a:pt x="341" y="4"/>
                  </a:lnTo>
                  <a:lnTo>
                    <a:pt x="342" y="4"/>
                  </a:lnTo>
                  <a:lnTo>
                    <a:pt x="342" y="4"/>
                  </a:lnTo>
                  <a:lnTo>
                    <a:pt x="342" y="4"/>
                  </a:lnTo>
                  <a:lnTo>
                    <a:pt x="353" y="4"/>
                  </a:lnTo>
                  <a:lnTo>
                    <a:pt x="353" y="4"/>
                  </a:lnTo>
                  <a:lnTo>
                    <a:pt x="356" y="5"/>
                  </a:lnTo>
                  <a:lnTo>
                    <a:pt x="356" y="5"/>
                  </a:lnTo>
                  <a:lnTo>
                    <a:pt x="356" y="5"/>
                  </a:lnTo>
                  <a:lnTo>
                    <a:pt x="356" y="5"/>
                  </a:lnTo>
                  <a:lnTo>
                    <a:pt x="358" y="5"/>
                  </a:lnTo>
                  <a:lnTo>
                    <a:pt x="358" y="5"/>
                  </a:lnTo>
                  <a:lnTo>
                    <a:pt x="361" y="5"/>
                  </a:lnTo>
                  <a:lnTo>
                    <a:pt x="370" y="5"/>
                  </a:lnTo>
                  <a:lnTo>
                    <a:pt x="370" y="5"/>
                  </a:lnTo>
                  <a:lnTo>
                    <a:pt x="373" y="5"/>
                  </a:lnTo>
                  <a:lnTo>
                    <a:pt x="373" y="5"/>
                  </a:lnTo>
                  <a:lnTo>
                    <a:pt x="375" y="5"/>
                  </a:lnTo>
                  <a:lnTo>
                    <a:pt x="375" y="5"/>
                  </a:lnTo>
                  <a:lnTo>
                    <a:pt x="378" y="5"/>
                  </a:lnTo>
                  <a:lnTo>
                    <a:pt x="378" y="5"/>
                  </a:lnTo>
                  <a:lnTo>
                    <a:pt x="378" y="7"/>
                  </a:lnTo>
                  <a:lnTo>
                    <a:pt x="378" y="7"/>
                  </a:lnTo>
                  <a:lnTo>
                    <a:pt x="380" y="7"/>
                  </a:lnTo>
                  <a:lnTo>
                    <a:pt x="380" y="9"/>
                  </a:lnTo>
                  <a:lnTo>
                    <a:pt x="380" y="9"/>
                  </a:lnTo>
                  <a:lnTo>
                    <a:pt x="378" y="12"/>
                  </a:lnTo>
                  <a:lnTo>
                    <a:pt x="378" y="12"/>
                  </a:lnTo>
                  <a:lnTo>
                    <a:pt x="377" y="14"/>
                  </a:lnTo>
                  <a:lnTo>
                    <a:pt x="373" y="14"/>
                  </a:lnTo>
                  <a:lnTo>
                    <a:pt x="373" y="14"/>
                  </a:lnTo>
                  <a:lnTo>
                    <a:pt x="372" y="14"/>
                  </a:lnTo>
                  <a:lnTo>
                    <a:pt x="372" y="14"/>
                  </a:lnTo>
                  <a:lnTo>
                    <a:pt x="366" y="14"/>
                  </a:lnTo>
                  <a:lnTo>
                    <a:pt x="366" y="14"/>
                  </a:lnTo>
                  <a:lnTo>
                    <a:pt x="366" y="14"/>
                  </a:lnTo>
                  <a:lnTo>
                    <a:pt x="365" y="14"/>
                  </a:lnTo>
                  <a:lnTo>
                    <a:pt x="363" y="16"/>
                  </a:lnTo>
                  <a:lnTo>
                    <a:pt x="363" y="16"/>
                  </a:lnTo>
                  <a:lnTo>
                    <a:pt x="361" y="16"/>
                  </a:lnTo>
                  <a:lnTo>
                    <a:pt x="361" y="16"/>
                  </a:lnTo>
                  <a:lnTo>
                    <a:pt x="366" y="16"/>
                  </a:lnTo>
                  <a:lnTo>
                    <a:pt x="370" y="14"/>
                  </a:lnTo>
                  <a:lnTo>
                    <a:pt x="370" y="14"/>
                  </a:lnTo>
                  <a:lnTo>
                    <a:pt x="375" y="14"/>
                  </a:lnTo>
                  <a:lnTo>
                    <a:pt x="377" y="14"/>
                  </a:lnTo>
                  <a:lnTo>
                    <a:pt x="377" y="14"/>
                  </a:lnTo>
                  <a:lnTo>
                    <a:pt x="382" y="12"/>
                  </a:lnTo>
                  <a:lnTo>
                    <a:pt x="382" y="12"/>
                  </a:lnTo>
                  <a:lnTo>
                    <a:pt x="382" y="12"/>
                  </a:lnTo>
                  <a:lnTo>
                    <a:pt x="389" y="11"/>
                  </a:lnTo>
                  <a:lnTo>
                    <a:pt x="389" y="11"/>
                  </a:lnTo>
                  <a:lnTo>
                    <a:pt x="390" y="9"/>
                  </a:lnTo>
                  <a:lnTo>
                    <a:pt x="392" y="9"/>
                  </a:lnTo>
                  <a:lnTo>
                    <a:pt x="392" y="9"/>
                  </a:lnTo>
                  <a:lnTo>
                    <a:pt x="394" y="11"/>
                  </a:lnTo>
                  <a:lnTo>
                    <a:pt x="394" y="11"/>
                  </a:lnTo>
                  <a:lnTo>
                    <a:pt x="396" y="11"/>
                  </a:lnTo>
                  <a:lnTo>
                    <a:pt x="396" y="11"/>
                  </a:lnTo>
                  <a:lnTo>
                    <a:pt x="396" y="11"/>
                  </a:lnTo>
                  <a:lnTo>
                    <a:pt x="396" y="11"/>
                  </a:lnTo>
                  <a:lnTo>
                    <a:pt x="399" y="11"/>
                  </a:lnTo>
                  <a:lnTo>
                    <a:pt x="399" y="11"/>
                  </a:lnTo>
                  <a:lnTo>
                    <a:pt x="401" y="9"/>
                  </a:lnTo>
                  <a:lnTo>
                    <a:pt x="401" y="9"/>
                  </a:lnTo>
                  <a:lnTo>
                    <a:pt x="402" y="9"/>
                  </a:lnTo>
                  <a:lnTo>
                    <a:pt x="402" y="9"/>
                  </a:lnTo>
                  <a:lnTo>
                    <a:pt x="404" y="9"/>
                  </a:lnTo>
                  <a:lnTo>
                    <a:pt x="404" y="9"/>
                  </a:lnTo>
                  <a:lnTo>
                    <a:pt x="407" y="11"/>
                  </a:lnTo>
                  <a:lnTo>
                    <a:pt x="407" y="11"/>
                  </a:lnTo>
                  <a:lnTo>
                    <a:pt x="407" y="11"/>
                  </a:lnTo>
                  <a:lnTo>
                    <a:pt x="407" y="11"/>
                  </a:lnTo>
                  <a:lnTo>
                    <a:pt x="409" y="11"/>
                  </a:lnTo>
                  <a:lnTo>
                    <a:pt x="409" y="11"/>
                  </a:lnTo>
                  <a:lnTo>
                    <a:pt x="409" y="11"/>
                  </a:lnTo>
                  <a:lnTo>
                    <a:pt x="409" y="11"/>
                  </a:lnTo>
                  <a:lnTo>
                    <a:pt x="411" y="11"/>
                  </a:lnTo>
                  <a:lnTo>
                    <a:pt x="413" y="11"/>
                  </a:lnTo>
                  <a:lnTo>
                    <a:pt x="413" y="11"/>
                  </a:lnTo>
                  <a:lnTo>
                    <a:pt x="414" y="11"/>
                  </a:lnTo>
                  <a:lnTo>
                    <a:pt x="414" y="11"/>
                  </a:lnTo>
                  <a:lnTo>
                    <a:pt x="416" y="11"/>
                  </a:lnTo>
                  <a:lnTo>
                    <a:pt x="416" y="11"/>
                  </a:lnTo>
                  <a:lnTo>
                    <a:pt x="418" y="11"/>
                  </a:lnTo>
                  <a:lnTo>
                    <a:pt x="418" y="11"/>
                  </a:lnTo>
                  <a:lnTo>
                    <a:pt x="419" y="11"/>
                  </a:lnTo>
                  <a:lnTo>
                    <a:pt x="421" y="12"/>
                  </a:lnTo>
                  <a:lnTo>
                    <a:pt x="421" y="11"/>
                  </a:lnTo>
                  <a:lnTo>
                    <a:pt x="421" y="11"/>
                  </a:lnTo>
                  <a:lnTo>
                    <a:pt x="421" y="11"/>
                  </a:lnTo>
                  <a:lnTo>
                    <a:pt x="421" y="11"/>
                  </a:lnTo>
                  <a:lnTo>
                    <a:pt x="423" y="11"/>
                  </a:lnTo>
                  <a:lnTo>
                    <a:pt x="423" y="11"/>
                  </a:lnTo>
                  <a:lnTo>
                    <a:pt x="425" y="11"/>
                  </a:lnTo>
                  <a:lnTo>
                    <a:pt x="425" y="11"/>
                  </a:lnTo>
                  <a:lnTo>
                    <a:pt x="426" y="12"/>
                  </a:lnTo>
                  <a:lnTo>
                    <a:pt x="426" y="12"/>
                  </a:lnTo>
                  <a:lnTo>
                    <a:pt x="425" y="14"/>
                  </a:lnTo>
                  <a:lnTo>
                    <a:pt x="425" y="14"/>
                  </a:lnTo>
                  <a:lnTo>
                    <a:pt x="426" y="16"/>
                  </a:lnTo>
                  <a:lnTo>
                    <a:pt x="426" y="16"/>
                  </a:lnTo>
                  <a:lnTo>
                    <a:pt x="428" y="16"/>
                  </a:lnTo>
                  <a:lnTo>
                    <a:pt x="428" y="16"/>
                  </a:lnTo>
                  <a:lnTo>
                    <a:pt x="428" y="17"/>
                  </a:lnTo>
                  <a:lnTo>
                    <a:pt x="428" y="17"/>
                  </a:lnTo>
                  <a:lnTo>
                    <a:pt x="430" y="19"/>
                  </a:lnTo>
                  <a:lnTo>
                    <a:pt x="430" y="19"/>
                  </a:lnTo>
                  <a:lnTo>
                    <a:pt x="433" y="21"/>
                  </a:lnTo>
                  <a:lnTo>
                    <a:pt x="433" y="21"/>
                  </a:lnTo>
                  <a:lnTo>
                    <a:pt x="435" y="23"/>
                  </a:lnTo>
                  <a:lnTo>
                    <a:pt x="435" y="23"/>
                  </a:lnTo>
                  <a:lnTo>
                    <a:pt x="442" y="23"/>
                  </a:lnTo>
                  <a:lnTo>
                    <a:pt x="442" y="23"/>
                  </a:lnTo>
                  <a:lnTo>
                    <a:pt x="442" y="21"/>
                  </a:lnTo>
                  <a:lnTo>
                    <a:pt x="442" y="21"/>
                  </a:lnTo>
                  <a:lnTo>
                    <a:pt x="445" y="21"/>
                  </a:lnTo>
                  <a:lnTo>
                    <a:pt x="445" y="21"/>
                  </a:lnTo>
                  <a:lnTo>
                    <a:pt x="445" y="21"/>
                  </a:lnTo>
                  <a:lnTo>
                    <a:pt x="445" y="21"/>
                  </a:lnTo>
                  <a:lnTo>
                    <a:pt x="447" y="23"/>
                  </a:lnTo>
                  <a:lnTo>
                    <a:pt x="447" y="23"/>
                  </a:lnTo>
                  <a:lnTo>
                    <a:pt x="449" y="23"/>
                  </a:lnTo>
                  <a:lnTo>
                    <a:pt x="449" y="23"/>
                  </a:lnTo>
                  <a:lnTo>
                    <a:pt x="449" y="23"/>
                  </a:lnTo>
                  <a:lnTo>
                    <a:pt x="452" y="24"/>
                  </a:lnTo>
                  <a:lnTo>
                    <a:pt x="452" y="24"/>
                  </a:lnTo>
                  <a:lnTo>
                    <a:pt x="454" y="24"/>
                  </a:lnTo>
                  <a:lnTo>
                    <a:pt x="454" y="24"/>
                  </a:lnTo>
                  <a:lnTo>
                    <a:pt x="457" y="24"/>
                  </a:lnTo>
                  <a:lnTo>
                    <a:pt x="457" y="24"/>
                  </a:lnTo>
                  <a:lnTo>
                    <a:pt x="459" y="26"/>
                  </a:lnTo>
                  <a:lnTo>
                    <a:pt x="461" y="28"/>
                  </a:lnTo>
                  <a:lnTo>
                    <a:pt x="461" y="28"/>
                  </a:lnTo>
                  <a:lnTo>
                    <a:pt x="462" y="30"/>
                  </a:lnTo>
                  <a:lnTo>
                    <a:pt x="461" y="33"/>
                  </a:lnTo>
                  <a:lnTo>
                    <a:pt x="461" y="33"/>
                  </a:lnTo>
                  <a:lnTo>
                    <a:pt x="457" y="36"/>
                  </a:lnTo>
                  <a:lnTo>
                    <a:pt x="457" y="36"/>
                  </a:lnTo>
                  <a:lnTo>
                    <a:pt x="455" y="36"/>
                  </a:lnTo>
                  <a:lnTo>
                    <a:pt x="455" y="36"/>
                  </a:lnTo>
                  <a:lnTo>
                    <a:pt x="454" y="38"/>
                  </a:lnTo>
                  <a:lnTo>
                    <a:pt x="454" y="38"/>
                  </a:lnTo>
                  <a:lnTo>
                    <a:pt x="449" y="40"/>
                  </a:lnTo>
                  <a:lnTo>
                    <a:pt x="449" y="40"/>
                  </a:lnTo>
                  <a:lnTo>
                    <a:pt x="447" y="42"/>
                  </a:lnTo>
                  <a:lnTo>
                    <a:pt x="447" y="42"/>
                  </a:lnTo>
                  <a:lnTo>
                    <a:pt x="443" y="43"/>
                  </a:lnTo>
                  <a:lnTo>
                    <a:pt x="442" y="43"/>
                  </a:lnTo>
                  <a:lnTo>
                    <a:pt x="442" y="43"/>
                  </a:lnTo>
                  <a:lnTo>
                    <a:pt x="438" y="45"/>
                  </a:lnTo>
                  <a:lnTo>
                    <a:pt x="438" y="45"/>
                  </a:lnTo>
                  <a:lnTo>
                    <a:pt x="437" y="47"/>
                  </a:lnTo>
                  <a:lnTo>
                    <a:pt x="431" y="47"/>
                  </a:lnTo>
                  <a:lnTo>
                    <a:pt x="431" y="47"/>
                  </a:lnTo>
                  <a:lnTo>
                    <a:pt x="428" y="48"/>
                  </a:lnTo>
                  <a:lnTo>
                    <a:pt x="428" y="48"/>
                  </a:lnTo>
                  <a:lnTo>
                    <a:pt x="428" y="48"/>
                  </a:lnTo>
                  <a:lnTo>
                    <a:pt x="421" y="50"/>
                  </a:lnTo>
                  <a:lnTo>
                    <a:pt x="421" y="50"/>
                  </a:lnTo>
                  <a:lnTo>
                    <a:pt x="418" y="50"/>
                  </a:lnTo>
                  <a:lnTo>
                    <a:pt x="418" y="50"/>
                  </a:lnTo>
                  <a:lnTo>
                    <a:pt x="414" y="50"/>
                  </a:lnTo>
                  <a:lnTo>
                    <a:pt x="414" y="50"/>
                  </a:lnTo>
                  <a:lnTo>
                    <a:pt x="413" y="50"/>
                  </a:lnTo>
                  <a:lnTo>
                    <a:pt x="413" y="50"/>
                  </a:lnTo>
                  <a:lnTo>
                    <a:pt x="409" y="52"/>
                  </a:lnTo>
                  <a:lnTo>
                    <a:pt x="407" y="52"/>
                  </a:lnTo>
                  <a:lnTo>
                    <a:pt x="407" y="52"/>
                  </a:lnTo>
                  <a:lnTo>
                    <a:pt x="407" y="52"/>
                  </a:lnTo>
                  <a:lnTo>
                    <a:pt x="406" y="52"/>
                  </a:lnTo>
                  <a:lnTo>
                    <a:pt x="406" y="52"/>
                  </a:lnTo>
                  <a:lnTo>
                    <a:pt x="404" y="52"/>
                  </a:lnTo>
                  <a:lnTo>
                    <a:pt x="404" y="52"/>
                  </a:lnTo>
                  <a:lnTo>
                    <a:pt x="402" y="52"/>
                  </a:lnTo>
                  <a:lnTo>
                    <a:pt x="402" y="52"/>
                  </a:lnTo>
                  <a:lnTo>
                    <a:pt x="401" y="52"/>
                  </a:lnTo>
                  <a:lnTo>
                    <a:pt x="401" y="52"/>
                  </a:lnTo>
                  <a:lnTo>
                    <a:pt x="399" y="52"/>
                  </a:lnTo>
                  <a:lnTo>
                    <a:pt x="399" y="52"/>
                  </a:lnTo>
                  <a:lnTo>
                    <a:pt x="397" y="52"/>
                  </a:lnTo>
                  <a:lnTo>
                    <a:pt x="397" y="52"/>
                  </a:lnTo>
                  <a:lnTo>
                    <a:pt x="396" y="54"/>
                  </a:lnTo>
                  <a:lnTo>
                    <a:pt x="396" y="54"/>
                  </a:lnTo>
                  <a:lnTo>
                    <a:pt x="394" y="54"/>
                  </a:lnTo>
                  <a:lnTo>
                    <a:pt x="394" y="54"/>
                  </a:lnTo>
                  <a:lnTo>
                    <a:pt x="394" y="55"/>
                  </a:lnTo>
                  <a:lnTo>
                    <a:pt x="394" y="55"/>
                  </a:lnTo>
                  <a:lnTo>
                    <a:pt x="390" y="55"/>
                  </a:lnTo>
                  <a:lnTo>
                    <a:pt x="390" y="55"/>
                  </a:lnTo>
                  <a:lnTo>
                    <a:pt x="390" y="55"/>
                  </a:lnTo>
                  <a:lnTo>
                    <a:pt x="390" y="55"/>
                  </a:lnTo>
                  <a:lnTo>
                    <a:pt x="390" y="55"/>
                  </a:lnTo>
                  <a:lnTo>
                    <a:pt x="390" y="55"/>
                  </a:lnTo>
                  <a:lnTo>
                    <a:pt x="389" y="55"/>
                  </a:lnTo>
                  <a:lnTo>
                    <a:pt x="389" y="55"/>
                  </a:lnTo>
                  <a:lnTo>
                    <a:pt x="387" y="55"/>
                  </a:lnTo>
                  <a:lnTo>
                    <a:pt x="387" y="55"/>
                  </a:lnTo>
                  <a:lnTo>
                    <a:pt x="387" y="55"/>
                  </a:lnTo>
                  <a:lnTo>
                    <a:pt x="382" y="55"/>
                  </a:lnTo>
                  <a:lnTo>
                    <a:pt x="382" y="55"/>
                  </a:lnTo>
                  <a:lnTo>
                    <a:pt x="382" y="55"/>
                  </a:lnTo>
                  <a:lnTo>
                    <a:pt x="378" y="57"/>
                  </a:lnTo>
                  <a:lnTo>
                    <a:pt x="378" y="57"/>
                  </a:lnTo>
                  <a:lnTo>
                    <a:pt x="382" y="57"/>
                  </a:lnTo>
                  <a:lnTo>
                    <a:pt x="378" y="59"/>
                  </a:lnTo>
                  <a:lnTo>
                    <a:pt x="378" y="59"/>
                  </a:lnTo>
                  <a:lnTo>
                    <a:pt x="377" y="60"/>
                  </a:lnTo>
                  <a:lnTo>
                    <a:pt x="377" y="60"/>
                  </a:lnTo>
                  <a:lnTo>
                    <a:pt x="378" y="60"/>
                  </a:lnTo>
                  <a:lnTo>
                    <a:pt x="378" y="60"/>
                  </a:lnTo>
                  <a:lnTo>
                    <a:pt x="382" y="60"/>
                  </a:lnTo>
                  <a:lnTo>
                    <a:pt x="382" y="60"/>
                  </a:lnTo>
                  <a:lnTo>
                    <a:pt x="387" y="60"/>
                  </a:lnTo>
                  <a:lnTo>
                    <a:pt x="387" y="60"/>
                  </a:lnTo>
                  <a:lnTo>
                    <a:pt x="390" y="60"/>
                  </a:lnTo>
                  <a:lnTo>
                    <a:pt x="390" y="60"/>
                  </a:lnTo>
                  <a:lnTo>
                    <a:pt x="397" y="60"/>
                  </a:lnTo>
                  <a:lnTo>
                    <a:pt x="397" y="60"/>
                  </a:lnTo>
                  <a:lnTo>
                    <a:pt x="404" y="59"/>
                  </a:lnTo>
                  <a:lnTo>
                    <a:pt x="404" y="59"/>
                  </a:lnTo>
                  <a:lnTo>
                    <a:pt x="404" y="59"/>
                  </a:lnTo>
                  <a:lnTo>
                    <a:pt x="406" y="59"/>
                  </a:lnTo>
                  <a:lnTo>
                    <a:pt x="409" y="60"/>
                  </a:lnTo>
                  <a:lnTo>
                    <a:pt x="409" y="60"/>
                  </a:lnTo>
                  <a:lnTo>
                    <a:pt x="409" y="62"/>
                  </a:lnTo>
                  <a:lnTo>
                    <a:pt x="406" y="66"/>
                  </a:lnTo>
                  <a:lnTo>
                    <a:pt x="406" y="66"/>
                  </a:lnTo>
                  <a:lnTo>
                    <a:pt x="399" y="69"/>
                  </a:lnTo>
                  <a:lnTo>
                    <a:pt x="389" y="72"/>
                  </a:lnTo>
                  <a:lnTo>
                    <a:pt x="387" y="72"/>
                  </a:lnTo>
                  <a:lnTo>
                    <a:pt x="387" y="72"/>
                  </a:lnTo>
                  <a:lnTo>
                    <a:pt x="382" y="74"/>
                  </a:lnTo>
                  <a:lnTo>
                    <a:pt x="382" y="74"/>
                  </a:lnTo>
                  <a:lnTo>
                    <a:pt x="378" y="76"/>
                  </a:lnTo>
                  <a:lnTo>
                    <a:pt x="377" y="76"/>
                  </a:lnTo>
                  <a:lnTo>
                    <a:pt x="377" y="76"/>
                  </a:lnTo>
                  <a:lnTo>
                    <a:pt x="368" y="81"/>
                  </a:lnTo>
                  <a:lnTo>
                    <a:pt x="368" y="81"/>
                  </a:lnTo>
                  <a:lnTo>
                    <a:pt x="363" y="83"/>
                  </a:lnTo>
                  <a:lnTo>
                    <a:pt x="363" y="83"/>
                  </a:lnTo>
                  <a:lnTo>
                    <a:pt x="361" y="83"/>
                  </a:lnTo>
                  <a:lnTo>
                    <a:pt x="361" y="83"/>
                  </a:lnTo>
                  <a:lnTo>
                    <a:pt x="360" y="84"/>
                  </a:lnTo>
                  <a:lnTo>
                    <a:pt x="360" y="84"/>
                  </a:lnTo>
                  <a:lnTo>
                    <a:pt x="358" y="84"/>
                  </a:lnTo>
                  <a:lnTo>
                    <a:pt x="358" y="84"/>
                  </a:lnTo>
                  <a:lnTo>
                    <a:pt x="358" y="86"/>
                  </a:lnTo>
                  <a:lnTo>
                    <a:pt x="358" y="86"/>
                  </a:lnTo>
                  <a:lnTo>
                    <a:pt x="356" y="86"/>
                  </a:lnTo>
                  <a:lnTo>
                    <a:pt x="356" y="86"/>
                  </a:lnTo>
                  <a:lnTo>
                    <a:pt x="356" y="88"/>
                  </a:lnTo>
                  <a:lnTo>
                    <a:pt x="356" y="88"/>
                  </a:lnTo>
                  <a:lnTo>
                    <a:pt x="354" y="88"/>
                  </a:lnTo>
                  <a:lnTo>
                    <a:pt x="354" y="88"/>
                  </a:lnTo>
                  <a:lnTo>
                    <a:pt x="351" y="91"/>
                  </a:lnTo>
                  <a:lnTo>
                    <a:pt x="351" y="91"/>
                  </a:lnTo>
                  <a:lnTo>
                    <a:pt x="349" y="91"/>
                  </a:lnTo>
                  <a:lnTo>
                    <a:pt x="349" y="91"/>
                  </a:lnTo>
                  <a:lnTo>
                    <a:pt x="348" y="93"/>
                  </a:lnTo>
                  <a:lnTo>
                    <a:pt x="348" y="93"/>
                  </a:lnTo>
                  <a:lnTo>
                    <a:pt x="348" y="93"/>
                  </a:lnTo>
                  <a:lnTo>
                    <a:pt x="346" y="93"/>
                  </a:lnTo>
                  <a:lnTo>
                    <a:pt x="346" y="93"/>
                  </a:lnTo>
                  <a:lnTo>
                    <a:pt x="344" y="93"/>
                  </a:lnTo>
                  <a:lnTo>
                    <a:pt x="344" y="93"/>
                  </a:lnTo>
                  <a:lnTo>
                    <a:pt x="344" y="95"/>
                  </a:lnTo>
                  <a:lnTo>
                    <a:pt x="342" y="95"/>
                  </a:lnTo>
                  <a:lnTo>
                    <a:pt x="342" y="95"/>
                  </a:lnTo>
                  <a:lnTo>
                    <a:pt x="342" y="95"/>
                  </a:lnTo>
                  <a:lnTo>
                    <a:pt x="341" y="96"/>
                  </a:lnTo>
                  <a:lnTo>
                    <a:pt x="341" y="96"/>
                  </a:lnTo>
                  <a:lnTo>
                    <a:pt x="341" y="96"/>
                  </a:lnTo>
                  <a:lnTo>
                    <a:pt x="339" y="96"/>
                  </a:lnTo>
                  <a:lnTo>
                    <a:pt x="339" y="96"/>
                  </a:lnTo>
                  <a:lnTo>
                    <a:pt x="337" y="98"/>
                  </a:lnTo>
                  <a:lnTo>
                    <a:pt x="337" y="98"/>
                  </a:lnTo>
                  <a:lnTo>
                    <a:pt x="336" y="102"/>
                  </a:lnTo>
                  <a:lnTo>
                    <a:pt x="336" y="102"/>
                  </a:lnTo>
                  <a:lnTo>
                    <a:pt x="334" y="102"/>
                  </a:lnTo>
                  <a:lnTo>
                    <a:pt x="334" y="102"/>
                  </a:lnTo>
                  <a:lnTo>
                    <a:pt x="325" y="102"/>
                  </a:lnTo>
                  <a:lnTo>
                    <a:pt x="325" y="102"/>
                  </a:lnTo>
                  <a:lnTo>
                    <a:pt x="325" y="102"/>
                  </a:lnTo>
                  <a:lnTo>
                    <a:pt x="325" y="102"/>
                  </a:lnTo>
                  <a:lnTo>
                    <a:pt x="325" y="102"/>
                  </a:lnTo>
                  <a:lnTo>
                    <a:pt x="325" y="102"/>
                  </a:lnTo>
                  <a:lnTo>
                    <a:pt x="327" y="102"/>
                  </a:lnTo>
                  <a:lnTo>
                    <a:pt x="327" y="103"/>
                  </a:lnTo>
                  <a:lnTo>
                    <a:pt x="327" y="103"/>
                  </a:lnTo>
                  <a:lnTo>
                    <a:pt x="327" y="105"/>
                  </a:lnTo>
                  <a:lnTo>
                    <a:pt x="325" y="107"/>
                  </a:lnTo>
                  <a:lnTo>
                    <a:pt x="324" y="107"/>
                  </a:lnTo>
                  <a:lnTo>
                    <a:pt x="324" y="107"/>
                  </a:lnTo>
                  <a:lnTo>
                    <a:pt x="319" y="107"/>
                  </a:lnTo>
                  <a:lnTo>
                    <a:pt x="315" y="107"/>
                  </a:lnTo>
                  <a:lnTo>
                    <a:pt x="315" y="107"/>
                  </a:lnTo>
                  <a:lnTo>
                    <a:pt x="315" y="107"/>
                  </a:lnTo>
                  <a:lnTo>
                    <a:pt x="315" y="107"/>
                  </a:lnTo>
                  <a:lnTo>
                    <a:pt x="315" y="107"/>
                  </a:lnTo>
                  <a:lnTo>
                    <a:pt x="319" y="109"/>
                  </a:lnTo>
                  <a:lnTo>
                    <a:pt x="319" y="109"/>
                  </a:lnTo>
                  <a:lnTo>
                    <a:pt x="320" y="110"/>
                  </a:lnTo>
                  <a:lnTo>
                    <a:pt x="320" y="110"/>
                  </a:lnTo>
                  <a:lnTo>
                    <a:pt x="320" y="114"/>
                  </a:lnTo>
                  <a:lnTo>
                    <a:pt x="319" y="115"/>
                  </a:lnTo>
                  <a:lnTo>
                    <a:pt x="319" y="115"/>
                  </a:lnTo>
                  <a:lnTo>
                    <a:pt x="315" y="115"/>
                  </a:lnTo>
                  <a:lnTo>
                    <a:pt x="315" y="115"/>
                  </a:lnTo>
                  <a:lnTo>
                    <a:pt x="313" y="115"/>
                  </a:lnTo>
                  <a:lnTo>
                    <a:pt x="313" y="115"/>
                  </a:lnTo>
                  <a:lnTo>
                    <a:pt x="313" y="115"/>
                  </a:lnTo>
                  <a:lnTo>
                    <a:pt x="313" y="117"/>
                  </a:lnTo>
                  <a:lnTo>
                    <a:pt x="313" y="117"/>
                  </a:lnTo>
                  <a:lnTo>
                    <a:pt x="313" y="117"/>
                  </a:lnTo>
                  <a:lnTo>
                    <a:pt x="312" y="119"/>
                  </a:lnTo>
                  <a:lnTo>
                    <a:pt x="312" y="119"/>
                  </a:lnTo>
                  <a:lnTo>
                    <a:pt x="307" y="122"/>
                  </a:lnTo>
                  <a:lnTo>
                    <a:pt x="307" y="122"/>
                  </a:lnTo>
                  <a:lnTo>
                    <a:pt x="303" y="122"/>
                  </a:lnTo>
                  <a:lnTo>
                    <a:pt x="303" y="122"/>
                  </a:lnTo>
                  <a:lnTo>
                    <a:pt x="298" y="124"/>
                  </a:lnTo>
                  <a:lnTo>
                    <a:pt x="295" y="124"/>
                  </a:lnTo>
                  <a:lnTo>
                    <a:pt x="291" y="124"/>
                  </a:lnTo>
                  <a:lnTo>
                    <a:pt x="291" y="124"/>
                  </a:lnTo>
                  <a:lnTo>
                    <a:pt x="289" y="124"/>
                  </a:lnTo>
                  <a:lnTo>
                    <a:pt x="289" y="124"/>
                  </a:lnTo>
                  <a:lnTo>
                    <a:pt x="288" y="124"/>
                  </a:lnTo>
                  <a:lnTo>
                    <a:pt x="288" y="124"/>
                  </a:lnTo>
                  <a:lnTo>
                    <a:pt x="286" y="122"/>
                  </a:lnTo>
                  <a:lnTo>
                    <a:pt x="286" y="122"/>
                  </a:lnTo>
                  <a:lnTo>
                    <a:pt x="284" y="121"/>
                  </a:lnTo>
                  <a:lnTo>
                    <a:pt x="284" y="121"/>
                  </a:lnTo>
                  <a:lnTo>
                    <a:pt x="284" y="121"/>
                  </a:lnTo>
                  <a:lnTo>
                    <a:pt x="284" y="121"/>
                  </a:lnTo>
                  <a:lnTo>
                    <a:pt x="283" y="119"/>
                  </a:lnTo>
                  <a:lnTo>
                    <a:pt x="283" y="119"/>
                  </a:lnTo>
                  <a:lnTo>
                    <a:pt x="283" y="119"/>
                  </a:lnTo>
                  <a:lnTo>
                    <a:pt x="279" y="119"/>
                  </a:lnTo>
                  <a:lnTo>
                    <a:pt x="274" y="119"/>
                  </a:lnTo>
                  <a:lnTo>
                    <a:pt x="274" y="119"/>
                  </a:lnTo>
                  <a:lnTo>
                    <a:pt x="272" y="119"/>
                  </a:lnTo>
                  <a:lnTo>
                    <a:pt x="272" y="119"/>
                  </a:lnTo>
                  <a:lnTo>
                    <a:pt x="269" y="119"/>
                  </a:lnTo>
                  <a:lnTo>
                    <a:pt x="269" y="119"/>
                  </a:lnTo>
                  <a:lnTo>
                    <a:pt x="267" y="119"/>
                  </a:lnTo>
                  <a:lnTo>
                    <a:pt x="267" y="119"/>
                  </a:lnTo>
                  <a:lnTo>
                    <a:pt x="264" y="119"/>
                  </a:lnTo>
                  <a:lnTo>
                    <a:pt x="264" y="119"/>
                  </a:lnTo>
                  <a:lnTo>
                    <a:pt x="262" y="119"/>
                  </a:lnTo>
                  <a:lnTo>
                    <a:pt x="262" y="119"/>
                  </a:lnTo>
                  <a:lnTo>
                    <a:pt x="262" y="119"/>
                  </a:lnTo>
                  <a:lnTo>
                    <a:pt x="262" y="119"/>
                  </a:lnTo>
                  <a:lnTo>
                    <a:pt x="265" y="119"/>
                  </a:lnTo>
                  <a:lnTo>
                    <a:pt x="271" y="121"/>
                  </a:lnTo>
                  <a:lnTo>
                    <a:pt x="272" y="121"/>
                  </a:lnTo>
                  <a:lnTo>
                    <a:pt x="272" y="121"/>
                  </a:lnTo>
                  <a:lnTo>
                    <a:pt x="274" y="121"/>
                  </a:lnTo>
                  <a:lnTo>
                    <a:pt x="274" y="121"/>
                  </a:lnTo>
                  <a:lnTo>
                    <a:pt x="274" y="119"/>
                  </a:lnTo>
                  <a:lnTo>
                    <a:pt x="274" y="119"/>
                  </a:lnTo>
                  <a:lnTo>
                    <a:pt x="276" y="121"/>
                  </a:lnTo>
                  <a:lnTo>
                    <a:pt x="276" y="121"/>
                  </a:lnTo>
                  <a:lnTo>
                    <a:pt x="276" y="121"/>
                  </a:lnTo>
                  <a:lnTo>
                    <a:pt x="276" y="121"/>
                  </a:lnTo>
                  <a:lnTo>
                    <a:pt x="277" y="121"/>
                  </a:lnTo>
                  <a:lnTo>
                    <a:pt x="277" y="121"/>
                  </a:lnTo>
                  <a:lnTo>
                    <a:pt x="279" y="122"/>
                  </a:lnTo>
                  <a:lnTo>
                    <a:pt x="279" y="122"/>
                  </a:lnTo>
                  <a:lnTo>
                    <a:pt x="279" y="122"/>
                  </a:lnTo>
                  <a:lnTo>
                    <a:pt x="279" y="122"/>
                  </a:lnTo>
                  <a:lnTo>
                    <a:pt x="281" y="124"/>
                  </a:lnTo>
                  <a:lnTo>
                    <a:pt x="281" y="127"/>
                  </a:lnTo>
                  <a:lnTo>
                    <a:pt x="281" y="127"/>
                  </a:lnTo>
                  <a:lnTo>
                    <a:pt x="279" y="129"/>
                  </a:lnTo>
                  <a:lnTo>
                    <a:pt x="277" y="131"/>
                  </a:lnTo>
                  <a:lnTo>
                    <a:pt x="277" y="131"/>
                  </a:lnTo>
                  <a:lnTo>
                    <a:pt x="276" y="131"/>
                  </a:lnTo>
                  <a:lnTo>
                    <a:pt x="276" y="131"/>
                  </a:lnTo>
                  <a:lnTo>
                    <a:pt x="272" y="131"/>
                  </a:lnTo>
                  <a:lnTo>
                    <a:pt x="272" y="131"/>
                  </a:lnTo>
                  <a:lnTo>
                    <a:pt x="272" y="131"/>
                  </a:lnTo>
                  <a:lnTo>
                    <a:pt x="272" y="131"/>
                  </a:lnTo>
                  <a:lnTo>
                    <a:pt x="271" y="131"/>
                  </a:lnTo>
                  <a:lnTo>
                    <a:pt x="271" y="131"/>
                  </a:lnTo>
                  <a:lnTo>
                    <a:pt x="271" y="133"/>
                  </a:lnTo>
                  <a:lnTo>
                    <a:pt x="271" y="133"/>
                  </a:lnTo>
                  <a:lnTo>
                    <a:pt x="265" y="134"/>
                  </a:lnTo>
                  <a:lnTo>
                    <a:pt x="265" y="134"/>
                  </a:lnTo>
                  <a:lnTo>
                    <a:pt x="264" y="134"/>
                  </a:lnTo>
                  <a:lnTo>
                    <a:pt x="264" y="134"/>
                  </a:lnTo>
                  <a:lnTo>
                    <a:pt x="257" y="134"/>
                  </a:lnTo>
                  <a:lnTo>
                    <a:pt x="257" y="134"/>
                  </a:lnTo>
                  <a:lnTo>
                    <a:pt x="255" y="134"/>
                  </a:lnTo>
                  <a:lnTo>
                    <a:pt x="255" y="134"/>
                  </a:lnTo>
                  <a:lnTo>
                    <a:pt x="253" y="134"/>
                  </a:lnTo>
                  <a:lnTo>
                    <a:pt x="253" y="134"/>
                  </a:lnTo>
                  <a:lnTo>
                    <a:pt x="250" y="134"/>
                  </a:lnTo>
                  <a:lnTo>
                    <a:pt x="250" y="134"/>
                  </a:lnTo>
                  <a:lnTo>
                    <a:pt x="245" y="134"/>
                  </a:lnTo>
                  <a:lnTo>
                    <a:pt x="245" y="134"/>
                  </a:lnTo>
                  <a:lnTo>
                    <a:pt x="245" y="134"/>
                  </a:lnTo>
                  <a:lnTo>
                    <a:pt x="243" y="134"/>
                  </a:lnTo>
                  <a:lnTo>
                    <a:pt x="243" y="134"/>
                  </a:lnTo>
                  <a:lnTo>
                    <a:pt x="240" y="133"/>
                  </a:lnTo>
                  <a:lnTo>
                    <a:pt x="240" y="133"/>
                  </a:lnTo>
                  <a:lnTo>
                    <a:pt x="238" y="133"/>
                  </a:lnTo>
                  <a:lnTo>
                    <a:pt x="236" y="131"/>
                  </a:lnTo>
                  <a:lnTo>
                    <a:pt x="236" y="131"/>
                  </a:lnTo>
                  <a:lnTo>
                    <a:pt x="233" y="129"/>
                  </a:lnTo>
                  <a:lnTo>
                    <a:pt x="233" y="129"/>
                  </a:lnTo>
                  <a:lnTo>
                    <a:pt x="235" y="131"/>
                  </a:lnTo>
                  <a:lnTo>
                    <a:pt x="235" y="131"/>
                  </a:lnTo>
                  <a:lnTo>
                    <a:pt x="235" y="133"/>
                  </a:lnTo>
                  <a:lnTo>
                    <a:pt x="235" y="133"/>
                  </a:lnTo>
                  <a:lnTo>
                    <a:pt x="233" y="136"/>
                  </a:lnTo>
                  <a:lnTo>
                    <a:pt x="228" y="136"/>
                  </a:lnTo>
                  <a:lnTo>
                    <a:pt x="228" y="136"/>
                  </a:lnTo>
                  <a:lnTo>
                    <a:pt x="228" y="136"/>
                  </a:lnTo>
                  <a:lnTo>
                    <a:pt x="223" y="134"/>
                  </a:lnTo>
                  <a:lnTo>
                    <a:pt x="223" y="134"/>
                  </a:lnTo>
                  <a:lnTo>
                    <a:pt x="219" y="134"/>
                  </a:lnTo>
                  <a:lnTo>
                    <a:pt x="219" y="134"/>
                  </a:lnTo>
                  <a:lnTo>
                    <a:pt x="219" y="134"/>
                  </a:lnTo>
                  <a:lnTo>
                    <a:pt x="219" y="134"/>
                  </a:lnTo>
                  <a:lnTo>
                    <a:pt x="218" y="134"/>
                  </a:lnTo>
                  <a:lnTo>
                    <a:pt x="218" y="134"/>
                  </a:lnTo>
                  <a:lnTo>
                    <a:pt x="218" y="134"/>
                  </a:lnTo>
                  <a:lnTo>
                    <a:pt x="218" y="134"/>
                  </a:lnTo>
                  <a:lnTo>
                    <a:pt x="221" y="136"/>
                  </a:lnTo>
                  <a:lnTo>
                    <a:pt x="221" y="136"/>
                  </a:lnTo>
                  <a:lnTo>
                    <a:pt x="224" y="136"/>
                  </a:lnTo>
                  <a:lnTo>
                    <a:pt x="224" y="136"/>
                  </a:lnTo>
                  <a:lnTo>
                    <a:pt x="228" y="136"/>
                  </a:lnTo>
                  <a:lnTo>
                    <a:pt x="230" y="136"/>
                  </a:lnTo>
                  <a:lnTo>
                    <a:pt x="230" y="136"/>
                  </a:lnTo>
                  <a:lnTo>
                    <a:pt x="231" y="136"/>
                  </a:lnTo>
                  <a:lnTo>
                    <a:pt x="231" y="136"/>
                  </a:lnTo>
                  <a:lnTo>
                    <a:pt x="235" y="136"/>
                  </a:lnTo>
                  <a:lnTo>
                    <a:pt x="235" y="136"/>
                  </a:lnTo>
                  <a:lnTo>
                    <a:pt x="240" y="136"/>
                  </a:lnTo>
                  <a:lnTo>
                    <a:pt x="240" y="136"/>
                  </a:lnTo>
                  <a:lnTo>
                    <a:pt x="243" y="136"/>
                  </a:lnTo>
                  <a:lnTo>
                    <a:pt x="245" y="136"/>
                  </a:lnTo>
                  <a:lnTo>
                    <a:pt x="247" y="136"/>
                  </a:lnTo>
                  <a:lnTo>
                    <a:pt x="247" y="136"/>
                  </a:lnTo>
                  <a:lnTo>
                    <a:pt x="248" y="136"/>
                  </a:lnTo>
                  <a:lnTo>
                    <a:pt x="248" y="136"/>
                  </a:lnTo>
                  <a:lnTo>
                    <a:pt x="250" y="136"/>
                  </a:lnTo>
                  <a:lnTo>
                    <a:pt x="250" y="136"/>
                  </a:lnTo>
                  <a:lnTo>
                    <a:pt x="257" y="138"/>
                  </a:lnTo>
                  <a:lnTo>
                    <a:pt x="257" y="138"/>
                  </a:lnTo>
                  <a:lnTo>
                    <a:pt x="259" y="139"/>
                  </a:lnTo>
                  <a:lnTo>
                    <a:pt x="260" y="143"/>
                  </a:lnTo>
                  <a:lnTo>
                    <a:pt x="260" y="143"/>
                  </a:lnTo>
                  <a:lnTo>
                    <a:pt x="260" y="145"/>
                  </a:lnTo>
                  <a:lnTo>
                    <a:pt x="259" y="146"/>
                  </a:lnTo>
                  <a:lnTo>
                    <a:pt x="255" y="146"/>
                  </a:lnTo>
                  <a:lnTo>
                    <a:pt x="255" y="146"/>
                  </a:lnTo>
                  <a:lnTo>
                    <a:pt x="252" y="146"/>
                  </a:lnTo>
                  <a:lnTo>
                    <a:pt x="252" y="146"/>
                  </a:lnTo>
                  <a:lnTo>
                    <a:pt x="248" y="146"/>
                  </a:lnTo>
                  <a:lnTo>
                    <a:pt x="248" y="146"/>
                  </a:lnTo>
                  <a:lnTo>
                    <a:pt x="243" y="146"/>
                  </a:lnTo>
                  <a:lnTo>
                    <a:pt x="238" y="143"/>
                  </a:lnTo>
                  <a:lnTo>
                    <a:pt x="238" y="143"/>
                  </a:lnTo>
                  <a:lnTo>
                    <a:pt x="233" y="143"/>
                  </a:lnTo>
                  <a:lnTo>
                    <a:pt x="233" y="143"/>
                  </a:lnTo>
                  <a:lnTo>
                    <a:pt x="231" y="145"/>
                  </a:lnTo>
                  <a:lnTo>
                    <a:pt x="231" y="145"/>
                  </a:lnTo>
                  <a:lnTo>
                    <a:pt x="231" y="145"/>
                  </a:lnTo>
                  <a:lnTo>
                    <a:pt x="230" y="145"/>
                  </a:lnTo>
                  <a:lnTo>
                    <a:pt x="230" y="145"/>
                  </a:lnTo>
                  <a:lnTo>
                    <a:pt x="231" y="145"/>
                  </a:lnTo>
                  <a:lnTo>
                    <a:pt x="231" y="145"/>
                  </a:lnTo>
                  <a:lnTo>
                    <a:pt x="235" y="145"/>
                  </a:lnTo>
                  <a:lnTo>
                    <a:pt x="235" y="145"/>
                  </a:lnTo>
                  <a:lnTo>
                    <a:pt x="238" y="148"/>
                  </a:lnTo>
                  <a:lnTo>
                    <a:pt x="238" y="148"/>
                  </a:lnTo>
                  <a:lnTo>
                    <a:pt x="238" y="150"/>
                  </a:lnTo>
                  <a:lnTo>
                    <a:pt x="238" y="150"/>
                  </a:lnTo>
                  <a:lnTo>
                    <a:pt x="243" y="150"/>
                  </a:lnTo>
                  <a:lnTo>
                    <a:pt x="247" y="150"/>
                  </a:lnTo>
                  <a:lnTo>
                    <a:pt x="247" y="150"/>
                  </a:lnTo>
                  <a:lnTo>
                    <a:pt x="248" y="150"/>
                  </a:lnTo>
                  <a:lnTo>
                    <a:pt x="248" y="150"/>
                  </a:lnTo>
                  <a:lnTo>
                    <a:pt x="252" y="150"/>
                  </a:lnTo>
                  <a:lnTo>
                    <a:pt x="252" y="150"/>
                  </a:lnTo>
                  <a:lnTo>
                    <a:pt x="255" y="153"/>
                  </a:lnTo>
                  <a:lnTo>
                    <a:pt x="255" y="153"/>
                  </a:lnTo>
                  <a:lnTo>
                    <a:pt x="255" y="155"/>
                  </a:lnTo>
                  <a:lnTo>
                    <a:pt x="255" y="155"/>
                  </a:lnTo>
                  <a:lnTo>
                    <a:pt x="255" y="157"/>
                  </a:lnTo>
                  <a:lnTo>
                    <a:pt x="255" y="158"/>
                  </a:lnTo>
                  <a:lnTo>
                    <a:pt x="255" y="158"/>
                  </a:lnTo>
                  <a:lnTo>
                    <a:pt x="253" y="160"/>
                  </a:lnTo>
                  <a:lnTo>
                    <a:pt x="253" y="160"/>
                  </a:lnTo>
                  <a:lnTo>
                    <a:pt x="250" y="163"/>
                  </a:lnTo>
                  <a:lnTo>
                    <a:pt x="247" y="163"/>
                  </a:lnTo>
                  <a:lnTo>
                    <a:pt x="245" y="163"/>
                  </a:lnTo>
                  <a:lnTo>
                    <a:pt x="245" y="163"/>
                  </a:lnTo>
                  <a:lnTo>
                    <a:pt x="245" y="163"/>
                  </a:lnTo>
                  <a:lnTo>
                    <a:pt x="243" y="163"/>
                  </a:lnTo>
                  <a:lnTo>
                    <a:pt x="243" y="163"/>
                  </a:lnTo>
                  <a:lnTo>
                    <a:pt x="242" y="163"/>
                  </a:lnTo>
                  <a:lnTo>
                    <a:pt x="242" y="163"/>
                  </a:lnTo>
                  <a:lnTo>
                    <a:pt x="240" y="163"/>
                  </a:lnTo>
                  <a:lnTo>
                    <a:pt x="240" y="163"/>
                  </a:lnTo>
                  <a:lnTo>
                    <a:pt x="242" y="163"/>
                  </a:lnTo>
                  <a:lnTo>
                    <a:pt x="242" y="163"/>
                  </a:lnTo>
                  <a:lnTo>
                    <a:pt x="243" y="165"/>
                  </a:lnTo>
                  <a:lnTo>
                    <a:pt x="243" y="165"/>
                  </a:lnTo>
                  <a:lnTo>
                    <a:pt x="245" y="165"/>
                  </a:lnTo>
                  <a:lnTo>
                    <a:pt x="245" y="165"/>
                  </a:lnTo>
                  <a:lnTo>
                    <a:pt x="247" y="165"/>
                  </a:lnTo>
                  <a:lnTo>
                    <a:pt x="247" y="165"/>
                  </a:lnTo>
                  <a:lnTo>
                    <a:pt x="250" y="167"/>
                  </a:lnTo>
                  <a:lnTo>
                    <a:pt x="250" y="167"/>
                  </a:lnTo>
                  <a:lnTo>
                    <a:pt x="250" y="169"/>
                  </a:lnTo>
                  <a:lnTo>
                    <a:pt x="250" y="169"/>
                  </a:lnTo>
                  <a:lnTo>
                    <a:pt x="250" y="170"/>
                  </a:lnTo>
                  <a:lnTo>
                    <a:pt x="247" y="172"/>
                  </a:lnTo>
                  <a:lnTo>
                    <a:pt x="247" y="172"/>
                  </a:lnTo>
                  <a:lnTo>
                    <a:pt x="243" y="174"/>
                  </a:lnTo>
                  <a:lnTo>
                    <a:pt x="243" y="174"/>
                  </a:lnTo>
                  <a:lnTo>
                    <a:pt x="236" y="174"/>
                  </a:lnTo>
                  <a:lnTo>
                    <a:pt x="236" y="174"/>
                  </a:lnTo>
                  <a:lnTo>
                    <a:pt x="242" y="175"/>
                  </a:lnTo>
                  <a:lnTo>
                    <a:pt x="242" y="175"/>
                  </a:lnTo>
                  <a:lnTo>
                    <a:pt x="243" y="177"/>
                  </a:lnTo>
                  <a:lnTo>
                    <a:pt x="243" y="177"/>
                  </a:lnTo>
                  <a:lnTo>
                    <a:pt x="243" y="179"/>
                  </a:lnTo>
                  <a:lnTo>
                    <a:pt x="243" y="179"/>
                  </a:lnTo>
                  <a:lnTo>
                    <a:pt x="242" y="181"/>
                  </a:lnTo>
                  <a:lnTo>
                    <a:pt x="242" y="181"/>
                  </a:lnTo>
                  <a:lnTo>
                    <a:pt x="240" y="181"/>
                  </a:lnTo>
                  <a:lnTo>
                    <a:pt x="240" y="181"/>
                  </a:lnTo>
                  <a:lnTo>
                    <a:pt x="240" y="181"/>
                  </a:lnTo>
                  <a:lnTo>
                    <a:pt x="238" y="182"/>
                  </a:lnTo>
                  <a:lnTo>
                    <a:pt x="238" y="182"/>
                  </a:lnTo>
                  <a:lnTo>
                    <a:pt x="235" y="182"/>
                  </a:lnTo>
                  <a:lnTo>
                    <a:pt x="231" y="182"/>
                  </a:lnTo>
                  <a:lnTo>
                    <a:pt x="230" y="182"/>
                  </a:lnTo>
                  <a:lnTo>
                    <a:pt x="230" y="182"/>
                  </a:lnTo>
                  <a:lnTo>
                    <a:pt x="228" y="182"/>
                  </a:lnTo>
                  <a:lnTo>
                    <a:pt x="228" y="182"/>
                  </a:lnTo>
                  <a:lnTo>
                    <a:pt x="228" y="182"/>
                  </a:lnTo>
                  <a:lnTo>
                    <a:pt x="224" y="184"/>
                  </a:lnTo>
                  <a:lnTo>
                    <a:pt x="224" y="184"/>
                  </a:lnTo>
                  <a:lnTo>
                    <a:pt x="224" y="184"/>
                  </a:lnTo>
                  <a:lnTo>
                    <a:pt x="221" y="184"/>
                  </a:lnTo>
                  <a:lnTo>
                    <a:pt x="216" y="184"/>
                  </a:lnTo>
                  <a:lnTo>
                    <a:pt x="216" y="184"/>
                  </a:lnTo>
                  <a:lnTo>
                    <a:pt x="211" y="182"/>
                  </a:lnTo>
                  <a:lnTo>
                    <a:pt x="211" y="182"/>
                  </a:lnTo>
                  <a:lnTo>
                    <a:pt x="209" y="182"/>
                  </a:lnTo>
                  <a:lnTo>
                    <a:pt x="209" y="182"/>
                  </a:lnTo>
                  <a:lnTo>
                    <a:pt x="207" y="182"/>
                  </a:lnTo>
                  <a:lnTo>
                    <a:pt x="207" y="182"/>
                  </a:lnTo>
                  <a:lnTo>
                    <a:pt x="206" y="182"/>
                  </a:lnTo>
                  <a:lnTo>
                    <a:pt x="206" y="181"/>
                  </a:lnTo>
                  <a:lnTo>
                    <a:pt x="206" y="182"/>
                  </a:lnTo>
                  <a:lnTo>
                    <a:pt x="204" y="182"/>
                  </a:lnTo>
                  <a:lnTo>
                    <a:pt x="204" y="182"/>
                  </a:lnTo>
                  <a:lnTo>
                    <a:pt x="206" y="184"/>
                  </a:lnTo>
                  <a:lnTo>
                    <a:pt x="206" y="184"/>
                  </a:lnTo>
                  <a:lnTo>
                    <a:pt x="206" y="184"/>
                  </a:lnTo>
                  <a:lnTo>
                    <a:pt x="206" y="184"/>
                  </a:lnTo>
                  <a:lnTo>
                    <a:pt x="209" y="188"/>
                  </a:lnTo>
                  <a:lnTo>
                    <a:pt x="209" y="188"/>
                  </a:lnTo>
                  <a:lnTo>
                    <a:pt x="209" y="188"/>
                  </a:lnTo>
                  <a:lnTo>
                    <a:pt x="209" y="188"/>
                  </a:lnTo>
                  <a:lnTo>
                    <a:pt x="209" y="188"/>
                  </a:lnTo>
                  <a:lnTo>
                    <a:pt x="209" y="189"/>
                  </a:lnTo>
                  <a:lnTo>
                    <a:pt x="209" y="189"/>
                  </a:lnTo>
                  <a:lnTo>
                    <a:pt x="211" y="191"/>
                  </a:lnTo>
                  <a:lnTo>
                    <a:pt x="211" y="191"/>
                  </a:lnTo>
                  <a:lnTo>
                    <a:pt x="211" y="193"/>
                  </a:lnTo>
                  <a:lnTo>
                    <a:pt x="209" y="194"/>
                  </a:lnTo>
                  <a:lnTo>
                    <a:pt x="209" y="194"/>
                  </a:lnTo>
                  <a:lnTo>
                    <a:pt x="207" y="194"/>
                  </a:lnTo>
                  <a:lnTo>
                    <a:pt x="207" y="194"/>
                  </a:lnTo>
                  <a:lnTo>
                    <a:pt x="207" y="196"/>
                  </a:lnTo>
                  <a:lnTo>
                    <a:pt x="207" y="196"/>
                  </a:lnTo>
                  <a:lnTo>
                    <a:pt x="207" y="198"/>
                  </a:lnTo>
                  <a:lnTo>
                    <a:pt x="207" y="198"/>
                  </a:lnTo>
                  <a:lnTo>
                    <a:pt x="204" y="200"/>
                  </a:lnTo>
                  <a:lnTo>
                    <a:pt x="204" y="200"/>
                  </a:lnTo>
                  <a:lnTo>
                    <a:pt x="204" y="201"/>
                  </a:lnTo>
                  <a:lnTo>
                    <a:pt x="204" y="201"/>
                  </a:lnTo>
                  <a:lnTo>
                    <a:pt x="202" y="201"/>
                  </a:lnTo>
                  <a:lnTo>
                    <a:pt x="202" y="201"/>
                  </a:lnTo>
                  <a:lnTo>
                    <a:pt x="200" y="203"/>
                  </a:lnTo>
                  <a:lnTo>
                    <a:pt x="199" y="203"/>
                  </a:lnTo>
                  <a:lnTo>
                    <a:pt x="199" y="203"/>
                  </a:lnTo>
                  <a:lnTo>
                    <a:pt x="199" y="203"/>
                  </a:lnTo>
                  <a:lnTo>
                    <a:pt x="199" y="203"/>
                  </a:lnTo>
                  <a:lnTo>
                    <a:pt x="194" y="203"/>
                  </a:lnTo>
                  <a:lnTo>
                    <a:pt x="194" y="203"/>
                  </a:lnTo>
                  <a:lnTo>
                    <a:pt x="192" y="203"/>
                  </a:lnTo>
                  <a:lnTo>
                    <a:pt x="192" y="203"/>
                  </a:lnTo>
                  <a:lnTo>
                    <a:pt x="190" y="203"/>
                  </a:lnTo>
                  <a:lnTo>
                    <a:pt x="190" y="203"/>
                  </a:lnTo>
                  <a:lnTo>
                    <a:pt x="187" y="203"/>
                  </a:lnTo>
                  <a:lnTo>
                    <a:pt x="185" y="203"/>
                  </a:lnTo>
                  <a:lnTo>
                    <a:pt x="185" y="203"/>
                  </a:lnTo>
                  <a:lnTo>
                    <a:pt x="183" y="203"/>
                  </a:lnTo>
                  <a:lnTo>
                    <a:pt x="183" y="203"/>
                  </a:lnTo>
                  <a:lnTo>
                    <a:pt x="180" y="203"/>
                  </a:lnTo>
                  <a:lnTo>
                    <a:pt x="178" y="203"/>
                  </a:lnTo>
                  <a:lnTo>
                    <a:pt x="178" y="203"/>
                  </a:lnTo>
                  <a:lnTo>
                    <a:pt x="178" y="203"/>
                  </a:lnTo>
                  <a:lnTo>
                    <a:pt x="177" y="203"/>
                  </a:lnTo>
                  <a:lnTo>
                    <a:pt x="177" y="203"/>
                  </a:lnTo>
                  <a:lnTo>
                    <a:pt x="171" y="203"/>
                  </a:lnTo>
                  <a:lnTo>
                    <a:pt x="173" y="203"/>
                  </a:lnTo>
                  <a:lnTo>
                    <a:pt x="173" y="203"/>
                  </a:lnTo>
                  <a:lnTo>
                    <a:pt x="175" y="205"/>
                  </a:lnTo>
                  <a:lnTo>
                    <a:pt x="175" y="205"/>
                  </a:lnTo>
                  <a:lnTo>
                    <a:pt x="175" y="206"/>
                  </a:lnTo>
                  <a:lnTo>
                    <a:pt x="175" y="206"/>
                  </a:lnTo>
                  <a:lnTo>
                    <a:pt x="177" y="206"/>
                  </a:lnTo>
                  <a:lnTo>
                    <a:pt x="177" y="206"/>
                  </a:lnTo>
                  <a:lnTo>
                    <a:pt x="180" y="205"/>
                  </a:lnTo>
                  <a:lnTo>
                    <a:pt x="180" y="205"/>
                  </a:lnTo>
                  <a:lnTo>
                    <a:pt x="187" y="205"/>
                  </a:lnTo>
                  <a:lnTo>
                    <a:pt x="187" y="205"/>
                  </a:lnTo>
                  <a:lnTo>
                    <a:pt x="188" y="205"/>
                  </a:lnTo>
                  <a:lnTo>
                    <a:pt x="188" y="205"/>
                  </a:lnTo>
                  <a:lnTo>
                    <a:pt x="192" y="205"/>
                  </a:lnTo>
                  <a:lnTo>
                    <a:pt x="192" y="205"/>
                  </a:lnTo>
                  <a:lnTo>
                    <a:pt x="194" y="206"/>
                  </a:lnTo>
                  <a:lnTo>
                    <a:pt x="194" y="208"/>
                  </a:lnTo>
                  <a:lnTo>
                    <a:pt x="194" y="208"/>
                  </a:lnTo>
                  <a:lnTo>
                    <a:pt x="192" y="212"/>
                  </a:lnTo>
                  <a:lnTo>
                    <a:pt x="190" y="213"/>
                  </a:lnTo>
                  <a:lnTo>
                    <a:pt x="190" y="213"/>
                  </a:lnTo>
                  <a:lnTo>
                    <a:pt x="190" y="213"/>
                  </a:lnTo>
                  <a:lnTo>
                    <a:pt x="190" y="213"/>
                  </a:lnTo>
                  <a:lnTo>
                    <a:pt x="192" y="213"/>
                  </a:lnTo>
                  <a:lnTo>
                    <a:pt x="194" y="215"/>
                  </a:lnTo>
                  <a:lnTo>
                    <a:pt x="194" y="215"/>
                  </a:lnTo>
                  <a:lnTo>
                    <a:pt x="194" y="215"/>
                  </a:lnTo>
                  <a:lnTo>
                    <a:pt x="194" y="215"/>
                  </a:lnTo>
                  <a:lnTo>
                    <a:pt x="195" y="215"/>
                  </a:lnTo>
                  <a:lnTo>
                    <a:pt x="195" y="215"/>
                  </a:lnTo>
                  <a:lnTo>
                    <a:pt x="199" y="213"/>
                  </a:lnTo>
                  <a:lnTo>
                    <a:pt x="199" y="213"/>
                  </a:lnTo>
                  <a:lnTo>
                    <a:pt x="200" y="212"/>
                  </a:lnTo>
                  <a:lnTo>
                    <a:pt x="206" y="212"/>
                  </a:lnTo>
                  <a:lnTo>
                    <a:pt x="206" y="212"/>
                  </a:lnTo>
                  <a:lnTo>
                    <a:pt x="209" y="212"/>
                  </a:lnTo>
                  <a:lnTo>
                    <a:pt x="209" y="212"/>
                  </a:lnTo>
                  <a:lnTo>
                    <a:pt x="211" y="213"/>
                  </a:lnTo>
                  <a:lnTo>
                    <a:pt x="211" y="215"/>
                  </a:lnTo>
                  <a:lnTo>
                    <a:pt x="211" y="215"/>
                  </a:lnTo>
                  <a:lnTo>
                    <a:pt x="211" y="217"/>
                  </a:lnTo>
                  <a:lnTo>
                    <a:pt x="211" y="218"/>
                  </a:lnTo>
                  <a:lnTo>
                    <a:pt x="211" y="218"/>
                  </a:lnTo>
                  <a:lnTo>
                    <a:pt x="211" y="222"/>
                  </a:lnTo>
                  <a:lnTo>
                    <a:pt x="209" y="224"/>
                  </a:lnTo>
                  <a:lnTo>
                    <a:pt x="209" y="224"/>
                  </a:lnTo>
                  <a:lnTo>
                    <a:pt x="209" y="224"/>
                  </a:lnTo>
                  <a:lnTo>
                    <a:pt x="209" y="224"/>
                  </a:lnTo>
                  <a:lnTo>
                    <a:pt x="207" y="225"/>
                  </a:lnTo>
                  <a:lnTo>
                    <a:pt x="207" y="225"/>
                  </a:lnTo>
                  <a:lnTo>
                    <a:pt x="202" y="229"/>
                  </a:lnTo>
                  <a:lnTo>
                    <a:pt x="202" y="229"/>
                  </a:lnTo>
                  <a:lnTo>
                    <a:pt x="199" y="230"/>
                  </a:lnTo>
                  <a:lnTo>
                    <a:pt x="199" y="230"/>
                  </a:lnTo>
                  <a:lnTo>
                    <a:pt x="197" y="230"/>
                  </a:lnTo>
                  <a:lnTo>
                    <a:pt x="197" y="230"/>
                  </a:lnTo>
                  <a:lnTo>
                    <a:pt x="197" y="229"/>
                  </a:lnTo>
                  <a:lnTo>
                    <a:pt x="197" y="229"/>
                  </a:lnTo>
                  <a:lnTo>
                    <a:pt x="197" y="229"/>
                  </a:lnTo>
                  <a:lnTo>
                    <a:pt x="197" y="229"/>
                  </a:lnTo>
                  <a:lnTo>
                    <a:pt x="194" y="232"/>
                  </a:lnTo>
                  <a:lnTo>
                    <a:pt x="194" y="232"/>
                  </a:lnTo>
                  <a:lnTo>
                    <a:pt x="192" y="234"/>
                  </a:lnTo>
                  <a:lnTo>
                    <a:pt x="188" y="234"/>
                  </a:lnTo>
                  <a:lnTo>
                    <a:pt x="182" y="234"/>
                  </a:lnTo>
                  <a:lnTo>
                    <a:pt x="182" y="234"/>
                  </a:lnTo>
                  <a:lnTo>
                    <a:pt x="180" y="234"/>
                  </a:lnTo>
                  <a:lnTo>
                    <a:pt x="180" y="234"/>
                  </a:lnTo>
                  <a:lnTo>
                    <a:pt x="180" y="234"/>
                  </a:lnTo>
                  <a:lnTo>
                    <a:pt x="180" y="234"/>
                  </a:lnTo>
                  <a:lnTo>
                    <a:pt x="177" y="236"/>
                  </a:lnTo>
                  <a:lnTo>
                    <a:pt x="177" y="236"/>
                  </a:lnTo>
                  <a:lnTo>
                    <a:pt x="177" y="236"/>
                  </a:lnTo>
                  <a:lnTo>
                    <a:pt x="173" y="237"/>
                  </a:lnTo>
                  <a:lnTo>
                    <a:pt x="173" y="237"/>
                  </a:lnTo>
                  <a:lnTo>
                    <a:pt x="173" y="237"/>
                  </a:lnTo>
                  <a:lnTo>
                    <a:pt x="173" y="237"/>
                  </a:lnTo>
                  <a:lnTo>
                    <a:pt x="171" y="239"/>
                  </a:lnTo>
                  <a:lnTo>
                    <a:pt x="171" y="239"/>
                  </a:lnTo>
                  <a:lnTo>
                    <a:pt x="171" y="239"/>
                  </a:lnTo>
                  <a:lnTo>
                    <a:pt x="171" y="239"/>
                  </a:lnTo>
                  <a:lnTo>
                    <a:pt x="170" y="239"/>
                  </a:lnTo>
                  <a:lnTo>
                    <a:pt x="170" y="239"/>
                  </a:lnTo>
                  <a:lnTo>
                    <a:pt x="168" y="239"/>
                  </a:lnTo>
                  <a:lnTo>
                    <a:pt x="168" y="239"/>
                  </a:lnTo>
                  <a:lnTo>
                    <a:pt x="166" y="239"/>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08" name="Freeform 693"/>
            <p:cNvSpPr>
              <a:spLocks/>
            </p:cNvSpPr>
            <p:nvPr/>
          </p:nvSpPr>
          <p:spPr bwMode="auto">
            <a:xfrm>
              <a:off x="2735264" y="1706898"/>
              <a:ext cx="15875" cy="11112"/>
            </a:xfrm>
            <a:custGeom>
              <a:avLst/>
              <a:gdLst>
                <a:gd name="T0" fmla="*/ 1 w 10"/>
                <a:gd name="T1" fmla="*/ 7 h 7"/>
                <a:gd name="T2" fmla="*/ 1 w 10"/>
                <a:gd name="T3" fmla="*/ 7 h 7"/>
                <a:gd name="T4" fmla="*/ 1 w 10"/>
                <a:gd name="T5" fmla="*/ 7 h 7"/>
                <a:gd name="T6" fmla="*/ 3 w 10"/>
                <a:gd name="T7" fmla="*/ 7 h 7"/>
                <a:gd name="T8" fmla="*/ 3 w 10"/>
                <a:gd name="T9" fmla="*/ 7 h 7"/>
                <a:gd name="T10" fmla="*/ 5 w 10"/>
                <a:gd name="T11" fmla="*/ 7 h 7"/>
                <a:gd name="T12" fmla="*/ 5 w 10"/>
                <a:gd name="T13" fmla="*/ 7 h 7"/>
                <a:gd name="T14" fmla="*/ 6 w 10"/>
                <a:gd name="T15" fmla="*/ 5 h 7"/>
                <a:gd name="T16" fmla="*/ 6 w 10"/>
                <a:gd name="T17" fmla="*/ 5 h 7"/>
                <a:gd name="T18" fmla="*/ 10 w 10"/>
                <a:gd name="T19" fmla="*/ 5 h 7"/>
                <a:gd name="T20" fmla="*/ 10 w 10"/>
                <a:gd name="T21" fmla="*/ 5 h 7"/>
                <a:gd name="T22" fmla="*/ 8 w 10"/>
                <a:gd name="T23" fmla="*/ 5 h 7"/>
                <a:gd name="T24" fmla="*/ 8 w 10"/>
                <a:gd name="T25" fmla="*/ 5 h 7"/>
                <a:gd name="T26" fmla="*/ 6 w 10"/>
                <a:gd name="T27" fmla="*/ 5 h 7"/>
                <a:gd name="T28" fmla="*/ 6 w 10"/>
                <a:gd name="T29" fmla="*/ 3 h 7"/>
                <a:gd name="T30" fmla="*/ 6 w 10"/>
                <a:gd name="T31" fmla="*/ 3 h 7"/>
                <a:gd name="T32" fmla="*/ 3 w 10"/>
                <a:gd name="T33" fmla="*/ 2 h 7"/>
                <a:gd name="T34" fmla="*/ 3 w 10"/>
                <a:gd name="T35" fmla="*/ 2 h 7"/>
                <a:gd name="T36" fmla="*/ 1 w 10"/>
                <a:gd name="T37" fmla="*/ 2 h 7"/>
                <a:gd name="T38" fmla="*/ 1 w 10"/>
                <a:gd name="T39" fmla="*/ 2 h 7"/>
                <a:gd name="T40" fmla="*/ 1 w 10"/>
                <a:gd name="T41" fmla="*/ 0 h 7"/>
                <a:gd name="T42" fmla="*/ 1 w 10"/>
                <a:gd name="T43" fmla="*/ 0 h 7"/>
                <a:gd name="T44" fmla="*/ 1 w 10"/>
                <a:gd name="T45" fmla="*/ 2 h 7"/>
                <a:gd name="T46" fmla="*/ 1 w 10"/>
                <a:gd name="T47" fmla="*/ 2 h 7"/>
                <a:gd name="T48" fmla="*/ 3 w 10"/>
                <a:gd name="T49" fmla="*/ 3 h 7"/>
                <a:gd name="T50" fmla="*/ 3 w 10"/>
                <a:gd name="T51" fmla="*/ 3 h 7"/>
                <a:gd name="T52" fmla="*/ 1 w 10"/>
                <a:gd name="T53" fmla="*/ 5 h 7"/>
                <a:gd name="T54" fmla="*/ 0 w 10"/>
                <a:gd name="T55" fmla="*/ 7 h 7"/>
                <a:gd name="T56" fmla="*/ 0 w 10"/>
                <a:gd name="T57" fmla="*/ 7 h 7"/>
                <a:gd name="T58" fmla="*/ 0 w 10"/>
                <a:gd name="T59" fmla="*/ 7 h 7"/>
                <a:gd name="T60" fmla="*/ 0 w 10"/>
                <a:gd name="T61" fmla="*/ 7 h 7"/>
                <a:gd name="T62" fmla="*/ 1 w 10"/>
                <a:gd name="T6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 h="7">
                  <a:moveTo>
                    <a:pt x="1" y="7"/>
                  </a:moveTo>
                  <a:lnTo>
                    <a:pt x="1" y="7"/>
                  </a:lnTo>
                  <a:lnTo>
                    <a:pt x="1" y="7"/>
                  </a:lnTo>
                  <a:lnTo>
                    <a:pt x="3" y="7"/>
                  </a:lnTo>
                  <a:lnTo>
                    <a:pt x="3" y="7"/>
                  </a:lnTo>
                  <a:lnTo>
                    <a:pt x="5" y="7"/>
                  </a:lnTo>
                  <a:lnTo>
                    <a:pt x="5" y="7"/>
                  </a:lnTo>
                  <a:lnTo>
                    <a:pt x="6" y="5"/>
                  </a:lnTo>
                  <a:lnTo>
                    <a:pt x="6" y="5"/>
                  </a:lnTo>
                  <a:lnTo>
                    <a:pt x="10" y="5"/>
                  </a:lnTo>
                  <a:lnTo>
                    <a:pt x="10" y="5"/>
                  </a:lnTo>
                  <a:lnTo>
                    <a:pt x="8" y="5"/>
                  </a:lnTo>
                  <a:lnTo>
                    <a:pt x="8" y="5"/>
                  </a:lnTo>
                  <a:lnTo>
                    <a:pt x="6" y="5"/>
                  </a:lnTo>
                  <a:lnTo>
                    <a:pt x="6" y="3"/>
                  </a:lnTo>
                  <a:lnTo>
                    <a:pt x="6" y="3"/>
                  </a:lnTo>
                  <a:lnTo>
                    <a:pt x="3" y="2"/>
                  </a:lnTo>
                  <a:lnTo>
                    <a:pt x="3" y="2"/>
                  </a:lnTo>
                  <a:lnTo>
                    <a:pt x="1" y="2"/>
                  </a:lnTo>
                  <a:lnTo>
                    <a:pt x="1" y="2"/>
                  </a:lnTo>
                  <a:lnTo>
                    <a:pt x="1" y="0"/>
                  </a:lnTo>
                  <a:lnTo>
                    <a:pt x="1" y="0"/>
                  </a:lnTo>
                  <a:lnTo>
                    <a:pt x="1" y="2"/>
                  </a:lnTo>
                  <a:lnTo>
                    <a:pt x="1" y="2"/>
                  </a:lnTo>
                  <a:lnTo>
                    <a:pt x="3" y="3"/>
                  </a:lnTo>
                  <a:lnTo>
                    <a:pt x="3" y="3"/>
                  </a:lnTo>
                  <a:lnTo>
                    <a:pt x="1" y="5"/>
                  </a:lnTo>
                  <a:lnTo>
                    <a:pt x="0" y="7"/>
                  </a:lnTo>
                  <a:lnTo>
                    <a:pt x="0" y="7"/>
                  </a:lnTo>
                  <a:lnTo>
                    <a:pt x="0" y="7"/>
                  </a:lnTo>
                  <a:lnTo>
                    <a:pt x="0" y="7"/>
                  </a:lnTo>
                  <a:lnTo>
                    <a:pt x="1" y="7"/>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09" name="Freeform 694"/>
            <p:cNvSpPr>
              <a:spLocks/>
            </p:cNvSpPr>
            <p:nvPr/>
          </p:nvSpPr>
          <p:spPr bwMode="auto">
            <a:xfrm>
              <a:off x="2820989" y="1622761"/>
              <a:ext cx="30163" cy="9525"/>
            </a:xfrm>
            <a:custGeom>
              <a:avLst/>
              <a:gdLst>
                <a:gd name="T0" fmla="*/ 2 w 19"/>
                <a:gd name="T1" fmla="*/ 1 h 6"/>
                <a:gd name="T2" fmla="*/ 2 w 19"/>
                <a:gd name="T3" fmla="*/ 1 h 6"/>
                <a:gd name="T4" fmla="*/ 2 w 19"/>
                <a:gd name="T5" fmla="*/ 5 h 6"/>
                <a:gd name="T6" fmla="*/ 2 w 19"/>
                <a:gd name="T7" fmla="*/ 5 h 6"/>
                <a:gd name="T8" fmla="*/ 0 w 19"/>
                <a:gd name="T9" fmla="*/ 6 h 6"/>
                <a:gd name="T10" fmla="*/ 0 w 19"/>
                <a:gd name="T11" fmla="*/ 6 h 6"/>
                <a:gd name="T12" fmla="*/ 2 w 19"/>
                <a:gd name="T13" fmla="*/ 5 h 6"/>
                <a:gd name="T14" fmla="*/ 2 w 19"/>
                <a:gd name="T15" fmla="*/ 5 h 6"/>
                <a:gd name="T16" fmla="*/ 2 w 19"/>
                <a:gd name="T17" fmla="*/ 5 h 6"/>
                <a:gd name="T18" fmla="*/ 5 w 19"/>
                <a:gd name="T19" fmla="*/ 3 h 6"/>
                <a:gd name="T20" fmla="*/ 5 w 19"/>
                <a:gd name="T21" fmla="*/ 3 h 6"/>
                <a:gd name="T22" fmla="*/ 7 w 19"/>
                <a:gd name="T23" fmla="*/ 3 h 6"/>
                <a:gd name="T24" fmla="*/ 7 w 19"/>
                <a:gd name="T25" fmla="*/ 3 h 6"/>
                <a:gd name="T26" fmla="*/ 9 w 19"/>
                <a:gd name="T27" fmla="*/ 3 h 6"/>
                <a:gd name="T28" fmla="*/ 9 w 19"/>
                <a:gd name="T29" fmla="*/ 3 h 6"/>
                <a:gd name="T30" fmla="*/ 11 w 19"/>
                <a:gd name="T31" fmla="*/ 3 h 6"/>
                <a:gd name="T32" fmla="*/ 11 w 19"/>
                <a:gd name="T33" fmla="*/ 3 h 6"/>
                <a:gd name="T34" fmla="*/ 16 w 19"/>
                <a:gd name="T35" fmla="*/ 1 h 6"/>
                <a:gd name="T36" fmla="*/ 16 w 19"/>
                <a:gd name="T37" fmla="*/ 1 h 6"/>
                <a:gd name="T38" fmla="*/ 16 w 19"/>
                <a:gd name="T39" fmla="*/ 1 h 6"/>
                <a:gd name="T40" fmla="*/ 19 w 19"/>
                <a:gd name="T41" fmla="*/ 1 h 6"/>
                <a:gd name="T42" fmla="*/ 19 w 19"/>
                <a:gd name="T43" fmla="*/ 1 h 6"/>
                <a:gd name="T44" fmla="*/ 19 w 19"/>
                <a:gd name="T45" fmla="*/ 0 h 6"/>
                <a:gd name="T46" fmla="*/ 19 w 19"/>
                <a:gd name="T47" fmla="*/ 0 h 6"/>
                <a:gd name="T48" fmla="*/ 19 w 19"/>
                <a:gd name="T49" fmla="*/ 1 h 6"/>
                <a:gd name="T50" fmla="*/ 19 w 19"/>
                <a:gd name="T51" fmla="*/ 1 h 6"/>
                <a:gd name="T52" fmla="*/ 16 w 19"/>
                <a:gd name="T53" fmla="*/ 1 h 6"/>
                <a:gd name="T54" fmla="*/ 12 w 19"/>
                <a:gd name="T55" fmla="*/ 1 h 6"/>
                <a:gd name="T56" fmla="*/ 12 w 19"/>
                <a:gd name="T57" fmla="*/ 1 h 6"/>
                <a:gd name="T58" fmla="*/ 11 w 19"/>
                <a:gd name="T59" fmla="*/ 1 h 6"/>
                <a:gd name="T60" fmla="*/ 11 w 19"/>
                <a:gd name="T61" fmla="*/ 1 h 6"/>
                <a:gd name="T62" fmla="*/ 9 w 19"/>
                <a:gd name="T63" fmla="*/ 1 h 6"/>
                <a:gd name="T64" fmla="*/ 9 w 19"/>
                <a:gd name="T65" fmla="*/ 1 h 6"/>
                <a:gd name="T66" fmla="*/ 7 w 19"/>
                <a:gd name="T67" fmla="*/ 1 h 6"/>
                <a:gd name="T68" fmla="*/ 5 w 19"/>
                <a:gd name="T69" fmla="*/ 1 h 6"/>
                <a:gd name="T70" fmla="*/ 5 w 19"/>
                <a:gd name="T71" fmla="*/ 1 h 6"/>
                <a:gd name="T72" fmla="*/ 2 w 19"/>
                <a:gd name="T7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6">
                  <a:moveTo>
                    <a:pt x="2" y="1"/>
                  </a:moveTo>
                  <a:lnTo>
                    <a:pt x="2" y="1"/>
                  </a:lnTo>
                  <a:lnTo>
                    <a:pt x="2" y="5"/>
                  </a:lnTo>
                  <a:lnTo>
                    <a:pt x="2" y="5"/>
                  </a:lnTo>
                  <a:lnTo>
                    <a:pt x="0" y="6"/>
                  </a:lnTo>
                  <a:lnTo>
                    <a:pt x="0" y="6"/>
                  </a:lnTo>
                  <a:lnTo>
                    <a:pt x="2" y="5"/>
                  </a:lnTo>
                  <a:lnTo>
                    <a:pt x="2" y="5"/>
                  </a:lnTo>
                  <a:lnTo>
                    <a:pt x="2" y="5"/>
                  </a:lnTo>
                  <a:lnTo>
                    <a:pt x="5" y="3"/>
                  </a:lnTo>
                  <a:lnTo>
                    <a:pt x="5" y="3"/>
                  </a:lnTo>
                  <a:lnTo>
                    <a:pt x="7" y="3"/>
                  </a:lnTo>
                  <a:lnTo>
                    <a:pt x="7" y="3"/>
                  </a:lnTo>
                  <a:lnTo>
                    <a:pt x="9" y="3"/>
                  </a:lnTo>
                  <a:lnTo>
                    <a:pt x="9" y="3"/>
                  </a:lnTo>
                  <a:lnTo>
                    <a:pt x="11" y="3"/>
                  </a:lnTo>
                  <a:lnTo>
                    <a:pt x="11" y="3"/>
                  </a:lnTo>
                  <a:lnTo>
                    <a:pt x="16" y="1"/>
                  </a:lnTo>
                  <a:lnTo>
                    <a:pt x="16" y="1"/>
                  </a:lnTo>
                  <a:lnTo>
                    <a:pt x="16" y="1"/>
                  </a:lnTo>
                  <a:lnTo>
                    <a:pt x="19" y="1"/>
                  </a:lnTo>
                  <a:lnTo>
                    <a:pt x="19" y="1"/>
                  </a:lnTo>
                  <a:lnTo>
                    <a:pt x="19" y="0"/>
                  </a:lnTo>
                  <a:lnTo>
                    <a:pt x="19" y="0"/>
                  </a:lnTo>
                  <a:lnTo>
                    <a:pt x="19" y="1"/>
                  </a:lnTo>
                  <a:lnTo>
                    <a:pt x="19" y="1"/>
                  </a:lnTo>
                  <a:lnTo>
                    <a:pt x="16" y="1"/>
                  </a:lnTo>
                  <a:lnTo>
                    <a:pt x="12" y="1"/>
                  </a:lnTo>
                  <a:lnTo>
                    <a:pt x="12" y="1"/>
                  </a:lnTo>
                  <a:lnTo>
                    <a:pt x="11" y="1"/>
                  </a:lnTo>
                  <a:lnTo>
                    <a:pt x="11" y="1"/>
                  </a:lnTo>
                  <a:lnTo>
                    <a:pt x="9" y="1"/>
                  </a:lnTo>
                  <a:lnTo>
                    <a:pt x="9" y="1"/>
                  </a:lnTo>
                  <a:lnTo>
                    <a:pt x="7" y="1"/>
                  </a:lnTo>
                  <a:lnTo>
                    <a:pt x="5" y="1"/>
                  </a:lnTo>
                  <a:lnTo>
                    <a:pt x="5" y="1"/>
                  </a:lnTo>
                  <a:lnTo>
                    <a:pt x="2" y="1"/>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10" name="Freeform 695"/>
            <p:cNvSpPr>
              <a:spLocks/>
            </p:cNvSpPr>
            <p:nvPr/>
          </p:nvSpPr>
          <p:spPr bwMode="auto">
            <a:xfrm>
              <a:off x="2962275" y="1562435"/>
              <a:ext cx="7938" cy="4762"/>
            </a:xfrm>
            <a:custGeom>
              <a:avLst/>
              <a:gdLst>
                <a:gd name="T0" fmla="*/ 4 w 5"/>
                <a:gd name="T1" fmla="*/ 3 h 3"/>
                <a:gd name="T2" fmla="*/ 5 w 5"/>
                <a:gd name="T3" fmla="*/ 3 h 3"/>
                <a:gd name="T4" fmla="*/ 5 w 5"/>
                <a:gd name="T5" fmla="*/ 3 h 3"/>
                <a:gd name="T6" fmla="*/ 5 w 5"/>
                <a:gd name="T7" fmla="*/ 3 h 3"/>
                <a:gd name="T8" fmla="*/ 4 w 5"/>
                <a:gd name="T9" fmla="*/ 2 h 3"/>
                <a:gd name="T10" fmla="*/ 4 w 5"/>
                <a:gd name="T11" fmla="*/ 2 h 3"/>
                <a:gd name="T12" fmla="*/ 4 w 5"/>
                <a:gd name="T13" fmla="*/ 0 h 3"/>
                <a:gd name="T14" fmla="*/ 4 w 5"/>
                <a:gd name="T15" fmla="*/ 0 h 3"/>
                <a:gd name="T16" fmla="*/ 2 w 5"/>
                <a:gd name="T17" fmla="*/ 0 h 3"/>
                <a:gd name="T18" fmla="*/ 2 w 5"/>
                <a:gd name="T19" fmla="*/ 0 h 3"/>
                <a:gd name="T20" fmla="*/ 0 w 5"/>
                <a:gd name="T21" fmla="*/ 0 h 3"/>
                <a:gd name="T22" fmla="*/ 0 w 5"/>
                <a:gd name="T23" fmla="*/ 0 h 3"/>
                <a:gd name="T24" fmla="*/ 0 w 5"/>
                <a:gd name="T25" fmla="*/ 3 h 3"/>
                <a:gd name="T26" fmla="*/ 0 w 5"/>
                <a:gd name="T27" fmla="*/ 3 h 3"/>
                <a:gd name="T28" fmla="*/ 4 w 5"/>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3">
                  <a:moveTo>
                    <a:pt x="4" y="3"/>
                  </a:moveTo>
                  <a:lnTo>
                    <a:pt x="5" y="3"/>
                  </a:lnTo>
                  <a:lnTo>
                    <a:pt x="5" y="3"/>
                  </a:lnTo>
                  <a:lnTo>
                    <a:pt x="5" y="3"/>
                  </a:lnTo>
                  <a:lnTo>
                    <a:pt x="4" y="2"/>
                  </a:lnTo>
                  <a:lnTo>
                    <a:pt x="4" y="2"/>
                  </a:lnTo>
                  <a:lnTo>
                    <a:pt x="4" y="0"/>
                  </a:lnTo>
                  <a:lnTo>
                    <a:pt x="4" y="0"/>
                  </a:lnTo>
                  <a:lnTo>
                    <a:pt x="2" y="0"/>
                  </a:lnTo>
                  <a:lnTo>
                    <a:pt x="2" y="0"/>
                  </a:lnTo>
                  <a:lnTo>
                    <a:pt x="0" y="0"/>
                  </a:lnTo>
                  <a:lnTo>
                    <a:pt x="0" y="0"/>
                  </a:lnTo>
                  <a:lnTo>
                    <a:pt x="0" y="3"/>
                  </a:lnTo>
                  <a:lnTo>
                    <a:pt x="0" y="3"/>
                  </a:lnTo>
                  <a:lnTo>
                    <a:pt x="4" y="3"/>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11" name="Freeform 696"/>
            <p:cNvSpPr>
              <a:spLocks/>
            </p:cNvSpPr>
            <p:nvPr/>
          </p:nvSpPr>
          <p:spPr bwMode="auto">
            <a:xfrm>
              <a:off x="2976564" y="1565611"/>
              <a:ext cx="4763" cy="1587"/>
            </a:xfrm>
            <a:custGeom>
              <a:avLst/>
              <a:gdLst>
                <a:gd name="T0" fmla="*/ 3 w 3"/>
                <a:gd name="T1" fmla="*/ 0 h 1"/>
                <a:gd name="T2" fmla="*/ 3 w 3"/>
                <a:gd name="T3" fmla="*/ 0 h 1"/>
                <a:gd name="T4" fmla="*/ 2 w 3"/>
                <a:gd name="T5" fmla="*/ 0 h 1"/>
                <a:gd name="T6" fmla="*/ 2 w 3"/>
                <a:gd name="T7" fmla="*/ 0 h 1"/>
                <a:gd name="T8" fmla="*/ 0 w 3"/>
                <a:gd name="T9" fmla="*/ 1 h 1"/>
                <a:gd name="T10" fmla="*/ 0 w 3"/>
                <a:gd name="T11" fmla="*/ 1 h 1"/>
                <a:gd name="T12" fmla="*/ 3 w 3"/>
                <a:gd name="T13" fmla="*/ 0 h 1"/>
                <a:gd name="T14" fmla="*/ 3 w 3"/>
                <a:gd name="T15" fmla="*/ 0 h 1"/>
                <a:gd name="T16" fmla="*/ 3 w 3"/>
                <a:gd name="T17" fmla="*/ 0 h 1"/>
                <a:gd name="T18" fmla="*/ 3 w 3"/>
                <a:gd name="T19" fmla="*/ 0 h 1"/>
                <a:gd name="T20" fmla="*/ 3 w 3"/>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
                  <a:moveTo>
                    <a:pt x="3" y="0"/>
                  </a:moveTo>
                  <a:lnTo>
                    <a:pt x="3" y="0"/>
                  </a:lnTo>
                  <a:lnTo>
                    <a:pt x="2" y="0"/>
                  </a:lnTo>
                  <a:lnTo>
                    <a:pt x="2" y="0"/>
                  </a:lnTo>
                  <a:lnTo>
                    <a:pt x="0" y="1"/>
                  </a:lnTo>
                  <a:lnTo>
                    <a:pt x="0" y="1"/>
                  </a:lnTo>
                  <a:lnTo>
                    <a:pt x="3" y="0"/>
                  </a:lnTo>
                  <a:lnTo>
                    <a:pt x="3" y="0"/>
                  </a:lnTo>
                  <a:lnTo>
                    <a:pt x="3" y="0"/>
                  </a:lnTo>
                  <a:lnTo>
                    <a:pt x="3" y="0"/>
                  </a:lnTo>
                  <a:lnTo>
                    <a:pt x="3"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12" name="Freeform 697"/>
            <p:cNvSpPr>
              <a:spLocks/>
            </p:cNvSpPr>
            <p:nvPr/>
          </p:nvSpPr>
          <p:spPr bwMode="auto">
            <a:xfrm>
              <a:off x="3003551" y="1548148"/>
              <a:ext cx="4763" cy="6350"/>
            </a:xfrm>
            <a:custGeom>
              <a:avLst/>
              <a:gdLst>
                <a:gd name="T0" fmla="*/ 0 w 3"/>
                <a:gd name="T1" fmla="*/ 2 h 4"/>
                <a:gd name="T2" fmla="*/ 0 w 3"/>
                <a:gd name="T3" fmla="*/ 2 h 4"/>
                <a:gd name="T4" fmla="*/ 2 w 3"/>
                <a:gd name="T5" fmla="*/ 4 h 4"/>
                <a:gd name="T6" fmla="*/ 2 w 3"/>
                <a:gd name="T7" fmla="*/ 4 h 4"/>
                <a:gd name="T8" fmla="*/ 2 w 3"/>
                <a:gd name="T9" fmla="*/ 4 h 4"/>
                <a:gd name="T10" fmla="*/ 3 w 3"/>
                <a:gd name="T11" fmla="*/ 4 h 4"/>
                <a:gd name="T12" fmla="*/ 3 w 3"/>
                <a:gd name="T13" fmla="*/ 4 h 4"/>
                <a:gd name="T14" fmla="*/ 2 w 3"/>
                <a:gd name="T15" fmla="*/ 4 h 4"/>
                <a:gd name="T16" fmla="*/ 2 w 3"/>
                <a:gd name="T17" fmla="*/ 4 h 4"/>
                <a:gd name="T18" fmla="*/ 2 w 3"/>
                <a:gd name="T19" fmla="*/ 2 h 4"/>
                <a:gd name="T20" fmla="*/ 2 w 3"/>
                <a:gd name="T21" fmla="*/ 2 h 4"/>
                <a:gd name="T22" fmla="*/ 0 w 3"/>
                <a:gd name="T23" fmla="*/ 0 h 4"/>
                <a:gd name="T24" fmla="*/ 0 w 3"/>
                <a:gd name="T25" fmla="*/ 0 h 4"/>
                <a:gd name="T26" fmla="*/ 0 w 3"/>
                <a:gd name="T27" fmla="*/ 0 h 4"/>
                <a:gd name="T28" fmla="*/ 0 w 3"/>
                <a:gd name="T29" fmla="*/ 2 h 4"/>
                <a:gd name="T30" fmla="*/ 0 w 3"/>
                <a:gd name="T31" fmla="*/ 2 h 4"/>
                <a:gd name="T32" fmla="*/ 0 w 3"/>
                <a:gd name="T3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4">
                  <a:moveTo>
                    <a:pt x="0" y="2"/>
                  </a:moveTo>
                  <a:lnTo>
                    <a:pt x="0" y="2"/>
                  </a:lnTo>
                  <a:lnTo>
                    <a:pt x="2" y="4"/>
                  </a:lnTo>
                  <a:lnTo>
                    <a:pt x="2" y="4"/>
                  </a:lnTo>
                  <a:lnTo>
                    <a:pt x="2" y="4"/>
                  </a:lnTo>
                  <a:lnTo>
                    <a:pt x="3" y="4"/>
                  </a:lnTo>
                  <a:lnTo>
                    <a:pt x="3" y="4"/>
                  </a:lnTo>
                  <a:lnTo>
                    <a:pt x="2" y="4"/>
                  </a:lnTo>
                  <a:lnTo>
                    <a:pt x="2" y="4"/>
                  </a:lnTo>
                  <a:lnTo>
                    <a:pt x="2" y="2"/>
                  </a:lnTo>
                  <a:lnTo>
                    <a:pt x="2" y="2"/>
                  </a:lnTo>
                  <a:lnTo>
                    <a:pt x="0" y="0"/>
                  </a:lnTo>
                  <a:lnTo>
                    <a:pt x="0" y="0"/>
                  </a:lnTo>
                  <a:lnTo>
                    <a:pt x="0" y="0"/>
                  </a:lnTo>
                  <a:lnTo>
                    <a:pt x="0" y="2"/>
                  </a:lnTo>
                  <a:lnTo>
                    <a:pt x="0" y="2"/>
                  </a:lnTo>
                  <a:lnTo>
                    <a:pt x="0" y="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13" name="Freeform 698"/>
            <p:cNvSpPr>
              <a:spLocks/>
            </p:cNvSpPr>
            <p:nvPr/>
          </p:nvSpPr>
          <p:spPr bwMode="auto">
            <a:xfrm>
              <a:off x="2620964" y="1506874"/>
              <a:ext cx="11113" cy="3175"/>
            </a:xfrm>
            <a:custGeom>
              <a:avLst/>
              <a:gdLst>
                <a:gd name="T0" fmla="*/ 7 w 7"/>
                <a:gd name="T1" fmla="*/ 0 h 2"/>
                <a:gd name="T2" fmla="*/ 7 w 7"/>
                <a:gd name="T3" fmla="*/ 0 h 2"/>
                <a:gd name="T4" fmla="*/ 0 w 7"/>
                <a:gd name="T5" fmla="*/ 2 h 2"/>
                <a:gd name="T6" fmla="*/ 0 w 7"/>
                <a:gd name="T7" fmla="*/ 2 h 2"/>
                <a:gd name="T8" fmla="*/ 7 w 7"/>
                <a:gd name="T9" fmla="*/ 0 h 2"/>
                <a:gd name="T10" fmla="*/ 7 w 7"/>
                <a:gd name="T11" fmla="*/ 0 h 2"/>
              </a:gdLst>
              <a:ahLst/>
              <a:cxnLst>
                <a:cxn ang="0">
                  <a:pos x="T0" y="T1"/>
                </a:cxn>
                <a:cxn ang="0">
                  <a:pos x="T2" y="T3"/>
                </a:cxn>
                <a:cxn ang="0">
                  <a:pos x="T4" y="T5"/>
                </a:cxn>
                <a:cxn ang="0">
                  <a:pos x="T6" y="T7"/>
                </a:cxn>
                <a:cxn ang="0">
                  <a:pos x="T8" y="T9"/>
                </a:cxn>
                <a:cxn ang="0">
                  <a:pos x="T10" y="T11"/>
                </a:cxn>
              </a:cxnLst>
              <a:rect l="0" t="0" r="r" b="b"/>
              <a:pathLst>
                <a:path w="7" h="2">
                  <a:moveTo>
                    <a:pt x="7" y="0"/>
                  </a:moveTo>
                  <a:lnTo>
                    <a:pt x="7" y="0"/>
                  </a:lnTo>
                  <a:lnTo>
                    <a:pt x="0" y="2"/>
                  </a:lnTo>
                  <a:lnTo>
                    <a:pt x="0" y="2"/>
                  </a:lnTo>
                  <a:lnTo>
                    <a:pt x="7" y="0"/>
                  </a:lnTo>
                  <a:lnTo>
                    <a:pt x="7"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14" name="Freeform 699"/>
            <p:cNvSpPr>
              <a:spLocks/>
            </p:cNvSpPr>
            <p:nvPr/>
          </p:nvSpPr>
          <p:spPr bwMode="auto">
            <a:xfrm>
              <a:off x="2813050" y="1498936"/>
              <a:ext cx="7938" cy="7937"/>
            </a:xfrm>
            <a:custGeom>
              <a:avLst/>
              <a:gdLst>
                <a:gd name="T0" fmla="*/ 0 w 5"/>
                <a:gd name="T1" fmla="*/ 2 h 5"/>
                <a:gd name="T2" fmla="*/ 0 w 5"/>
                <a:gd name="T3" fmla="*/ 2 h 5"/>
                <a:gd name="T4" fmla="*/ 0 w 5"/>
                <a:gd name="T5" fmla="*/ 5 h 5"/>
                <a:gd name="T6" fmla="*/ 4 w 5"/>
                <a:gd name="T7" fmla="*/ 2 h 5"/>
                <a:gd name="T8" fmla="*/ 5 w 5"/>
                <a:gd name="T9" fmla="*/ 0 h 5"/>
                <a:gd name="T10" fmla="*/ 5 w 5"/>
                <a:gd name="T11" fmla="*/ 0 h 5"/>
                <a:gd name="T12" fmla="*/ 5 w 5"/>
                <a:gd name="T13" fmla="*/ 0 h 5"/>
                <a:gd name="T14" fmla="*/ 0 w 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0" y="2"/>
                  </a:moveTo>
                  <a:lnTo>
                    <a:pt x="0" y="2"/>
                  </a:lnTo>
                  <a:lnTo>
                    <a:pt x="0" y="5"/>
                  </a:lnTo>
                  <a:lnTo>
                    <a:pt x="4" y="2"/>
                  </a:lnTo>
                  <a:lnTo>
                    <a:pt x="5" y="0"/>
                  </a:lnTo>
                  <a:lnTo>
                    <a:pt x="5" y="0"/>
                  </a:lnTo>
                  <a:lnTo>
                    <a:pt x="5" y="0"/>
                  </a:lnTo>
                  <a:lnTo>
                    <a:pt x="0" y="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15" name="Freeform 700"/>
            <p:cNvSpPr>
              <a:spLocks/>
            </p:cNvSpPr>
            <p:nvPr/>
          </p:nvSpPr>
          <p:spPr bwMode="auto">
            <a:xfrm>
              <a:off x="3016250" y="1497349"/>
              <a:ext cx="38100" cy="9525"/>
            </a:xfrm>
            <a:custGeom>
              <a:avLst/>
              <a:gdLst>
                <a:gd name="T0" fmla="*/ 0 w 24"/>
                <a:gd name="T1" fmla="*/ 6 h 6"/>
                <a:gd name="T2" fmla="*/ 0 w 24"/>
                <a:gd name="T3" fmla="*/ 6 h 6"/>
                <a:gd name="T4" fmla="*/ 12 w 24"/>
                <a:gd name="T5" fmla="*/ 5 h 6"/>
                <a:gd name="T6" fmla="*/ 12 w 24"/>
                <a:gd name="T7" fmla="*/ 5 h 6"/>
                <a:gd name="T8" fmla="*/ 24 w 24"/>
                <a:gd name="T9" fmla="*/ 0 h 6"/>
                <a:gd name="T10" fmla="*/ 24 w 24"/>
                <a:gd name="T11" fmla="*/ 0 h 6"/>
                <a:gd name="T12" fmla="*/ 24 w 24"/>
                <a:gd name="T13" fmla="*/ 1 h 6"/>
                <a:gd name="T14" fmla="*/ 24 w 24"/>
                <a:gd name="T15" fmla="*/ 1 h 6"/>
                <a:gd name="T16" fmla="*/ 23 w 24"/>
                <a:gd name="T17" fmla="*/ 1 h 6"/>
                <a:gd name="T18" fmla="*/ 23 w 24"/>
                <a:gd name="T19" fmla="*/ 1 h 6"/>
                <a:gd name="T20" fmla="*/ 21 w 24"/>
                <a:gd name="T21" fmla="*/ 1 h 6"/>
                <a:gd name="T22" fmla="*/ 21 w 24"/>
                <a:gd name="T23" fmla="*/ 1 h 6"/>
                <a:gd name="T24" fmla="*/ 19 w 24"/>
                <a:gd name="T25" fmla="*/ 3 h 6"/>
                <a:gd name="T26" fmla="*/ 19 w 24"/>
                <a:gd name="T27" fmla="*/ 3 h 6"/>
                <a:gd name="T28" fmla="*/ 18 w 24"/>
                <a:gd name="T29" fmla="*/ 3 h 6"/>
                <a:gd name="T30" fmla="*/ 18 w 24"/>
                <a:gd name="T31" fmla="*/ 3 h 6"/>
                <a:gd name="T32" fmla="*/ 16 w 24"/>
                <a:gd name="T33" fmla="*/ 3 h 6"/>
                <a:gd name="T34" fmla="*/ 16 w 24"/>
                <a:gd name="T35" fmla="*/ 3 h 6"/>
                <a:gd name="T36" fmla="*/ 16 w 24"/>
                <a:gd name="T37" fmla="*/ 3 h 6"/>
                <a:gd name="T38" fmla="*/ 16 w 24"/>
                <a:gd name="T39" fmla="*/ 3 h 6"/>
                <a:gd name="T40" fmla="*/ 11 w 24"/>
                <a:gd name="T41" fmla="*/ 5 h 6"/>
                <a:gd name="T42" fmla="*/ 9 w 24"/>
                <a:gd name="T43" fmla="*/ 5 h 6"/>
                <a:gd name="T44" fmla="*/ 9 w 24"/>
                <a:gd name="T45" fmla="*/ 5 h 6"/>
                <a:gd name="T46" fmla="*/ 2 w 24"/>
                <a:gd name="T47" fmla="*/ 5 h 6"/>
                <a:gd name="T48" fmla="*/ 2 w 24"/>
                <a:gd name="T49" fmla="*/ 5 h 6"/>
                <a:gd name="T50" fmla="*/ 0 w 24"/>
                <a:gd name="T51" fmla="*/ 6 h 6"/>
                <a:gd name="T52" fmla="*/ 0 w 24"/>
                <a:gd name="T53" fmla="*/ 6 h 6"/>
                <a:gd name="T54" fmla="*/ 0 w 24"/>
                <a:gd name="T5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6">
                  <a:moveTo>
                    <a:pt x="0" y="6"/>
                  </a:moveTo>
                  <a:lnTo>
                    <a:pt x="0" y="6"/>
                  </a:lnTo>
                  <a:lnTo>
                    <a:pt x="12" y="5"/>
                  </a:lnTo>
                  <a:lnTo>
                    <a:pt x="12" y="5"/>
                  </a:lnTo>
                  <a:lnTo>
                    <a:pt x="24" y="0"/>
                  </a:lnTo>
                  <a:lnTo>
                    <a:pt x="24" y="0"/>
                  </a:lnTo>
                  <a:lnTo>
                    <a:pt x="24" y="1"/>
                  </a:lnTo>
                  <a:lnTo>
                    <a:pt x="24" y="1"/>
                  </a:lnTo>
                  <a:lnTo>
                    <a:pt x="23" y="1"/>
                  </a:lnTo>
                  <a:lnTo>
                    <a:pt x="23" y="1"/>
                  </a:lnTo>
                  <a:lnTo>
                    <a:pt x="21" y="1"/>
                  </a:lnTo>
                  <a:lnTo>
                    <a:pt x="21" y="1"/>
                  </a:lnTo>
                  <a:lnTo>
                    <a:pt x="19" y="3"/>
                  </a:lnTo>
                  <a:lnTo>
                    <a:pt x="19" y="3"/>
                  </a:lnTo>
                  <a:lnTo>
                    <a:pt x="18" y="3"/>
                  </a:lnTo>
                  <a:lnTo>
                    <a:pt x="18" y="3"/>
                  </a:lnTo>
                  <a:lnTo>
                    <a:pt x="16" y="3"/>
                  </a:lnTo>
                  <a:lnTo>
                    <a:pt x="16" y="3"/>
                  </a:lnTo>
                  <a:lnTo>
                    <a:pt x="16" y="3"/>
                  </a:lnTo>
                  <a:lnTo>
                    <a:pt x="16" y="3"/>
                  </a:lnTo>
                  <a:lnTo>
                    <a:pt x="11" y="5"/>
                  </a:lnTo>
                  <a:lnTo>
                    <a:pt x="9" y="5"/>
                  </a:lnTo>
                  <a:lnTo>
                    <a:pt x="9" y="5"/>
                  </a:lnTo>
                  <a:lnTo>
                    <a:pt x="2" y="5"/>
                  </a:lnTo>
                  <a:lnTo>
                    <a:pt x="2" y="5"/>
                  </a:lnTo>
                  <a:lnTo>
                    <a:pt x="0" y="6"/>
                  </a:lnTo>
                  <a:lnTo>
                    <a:pt x="0" y="6"/>
                  </a:lnTo>
                  <a:lnTo>
                    <a:pt x="0" y="6"/>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16" name="Freeform 701"/>
            <p:cNvSpPr>
              <a:spLocks/>
            </p:cNvSpPr>
            <p:nvPr/>
          </p:nvSpPr>
          <p:spPr bwMode="auto">
            <a:xfrm>
              <a:off x="3049589" y="1483061"/>
              <a:ext cx="11113" cy="3175"/>
            </a:xfrm>
            <a:custGeom>
              <a:avLst/>
              <a:gdLst>
                <a:gd name="T0" fmla="*/ 2 w 7"/>
                <a:gd name="T1" fmla="*/ 2 h 2"/>
                <a:gd name="T2" fmla="*/ 2 w 7"/>
                <a:gd name="T3" fmla="*/ 2 h 2"/>
                <a:gd name="T4" fmla="*/ 7 w 7"/>
                <a:gd name="T5" fmla="*/ 0 h 2"/>
                <a:gd name="T6" fmla="*/ 7 w 7"/>
                <a:gd name="T7" fmla="*/ 0 h 2"/>
                <a:gd name="T8" fmla="*/ 7 w 7"/>
                <a:gd name="T9" fmla="*/ 0 h 2"/>
                <a:gd name="T10" fmla="*/ 3 w 7"/>
                <a:gd name="T11" fmla="*/ 0 h 2"/>
                <a:gd name="T12" fmla="*/ 0 w 7"/>
                <a:gd name="T13" fmla="*/ 0 h 2"/>
                <a:gd name="T14" fmla="*/ 0 w 7"/>
                <a:gd name="T15" fmla="*/ 0 h 2"/>
                <a:gd name="T16" fmla="*/ 0 w 7"/>
                <a:gd name="T17" fmla="*/ 0 h 2"/>
                <a:gd name="T18" fmla="*/ 0 w 7"/>
                <a:gd name="T19" fmla="*/ 0 h 2"/>
                <a:gd name="T20" fmla="*/ 0 w 7"/>
                <a:gd name="T21" fmla="*/ 0 h 2"/>
                <a:gd name="T22" fmla="*/ 2 w 7"/>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
                  <a:moveTo>
                    <a:pt x="2" y="2"/>
                  </a:moveTo>
                  <a:lnTo>
                    <a:pt x="2" y="2"/>
                  </a:lnTo>
                  <a:lnTo>
                    <a:pt x="7" y="0"/>
                  </a:lnTo>
                  <a:lnTo>
                    <a:pt x="7" y="0"/>
                  </a:lnTo>
                  <a:lnTo>
                    <a:pt x="7" y="0"/>
                  </a:lnTo>
                  <a:lnTo>
                    <a:pt x="3" y="0"/>
                  </a:lnTo>
                  <a:lnTo>
                    <a:pt x="0" y="0"/>
                  </a:lnTo>
                  <a:lnTo>
                    <a:pt x="0" y="0"/>
                  </a:lnTo>
                  <a:lnTo>
                    <a:pt x="0" y="0"/>
                  </a:lnTo>
                  <a:lnTo>
                    <a:pt x="0" y="0"/>
                  </a:lnTo>
                  <a:lnTo>
                    <a:pt x="0" y="0"/>
                  </a:lnTo>
                  <a:lnTo>
                    <a:pt x="2" y="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17" name="Freeform 702"/>
            <p:cNvSpPr>
              <a:spLocks/>
            </p:cNvSpPr>
            <p:nvPr/>
          </p:nvSpPr>
          <p:spPr bwMode="auto">
            <a:xfrm>
              <a:off x="2640013" y="1459248"/>
              <a:ext cx="7938" cy="4762"/>
            </a:xfrm>
            <a:custGeom>
              <a:avLst/>
              <a:gdLst>
                <a:gd name="T0" fmla="*/ 3 w 5"/>
                <a:gd name="T1" fmla="*/ 3 h 3"/>
                <a:gd name="T2" fmla="*/ 5 w 5"/>
                <a:gd name="T3" fmla="*/ 0 h 3"/>
                <a:gd name="T4" fmla="*/ 5 w 5"/>
                <a:gd name="T5" fmla="*/ 0 h 3"/>
                <a:gd name="T6" fmla="*/ 5 w 5"/>
                <a:gd name="T7" fmla="*/ 0 h 3"/>
                <a:gd name="T8" fmla="*/ 5 w 5"/>
                <a:gd name="T9" fmla="*/ 0 h 3"/>
                <a:gd name="T10" fmla="*/ 0 w 5"/>
                <a:gd name="T11" fmla="*/ 0 h 3"/>
                <a:gd name="T12" fmla="*/ 0 w 5"/>
                <a:gd name="T13" fmla="*/ 1 h 3"/>
                <a:gd name="T14" fmla="*/ 3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3"/>
                  </a:moveTo>
                  <a:lnTo>
                    <a:pt x="5" y="0"/>
                  </a:lnTo>
                  <a:lnTo>
                    <a:pt x="5" y="0"/>
                  </a:lnTo>
                  <a:lnTo>
                    <a:pt x="5" y="0"/>
                  </a:lnTo>
                  <a:lnTo>
                    <a:pt x="5" y="0"/>
                  </a:lnTo>
                  <a:lnTo>
                    <a:pt x="0" y="0"/>
                  </a:lnTo>
                  <a:lnTo>
                    <a:pt x="0" y="1"/>
                  </a:lnTo>
                  <a:lnTo>
                    <a:pt x="3" y="3"/>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18" name="Freeform 703"/>
            <p:cNvSpPr>
              <a:spLocks/>
            </p:cNvSpPr>
            <p:nvPr/>
          </p:nvSpPr>
          <p:spPr bwMode="auto">
            <a:xfrm>
              <a:off x="2724150" y="1441786"/>
              <a:ext cx="31750" cy="14287"/>
            </a:xfrm>
            <a:custGeom>
              <a:avLst/>
              <a:gdLst>
                <a:gd name="T0" fmla="*/ 19 w 20"/>
                <a:gd name="T1" fmla="*/ 9 h 9"/>
                <a:gd name="T2" fmla="*/ 20 w 20"/>
                <a:gd name="T3" fmla="*/ 9 h 9"/>
                <a:gd name="T4" fmla="*/ 20 w 20"/>
                <a:gd name="T5" fmla="*/ 9 h 9"/>
                <a:gd name="T6" fmla="*/ 12 w 20"/>
                <a:gd name="T7" fmla="*/ 5 h 9"/>
                <a:gd name="T8" fmla="*/ 0 w 20"/>
                <a:gd name="T9" fmla="*/ 0 h 9"/>
                <a:gd name="T10" fmla="*/ 19 w 20"/>
                <a:gd name="T11" fmla="*/ 9 h 9"/>
              </a:gdLst>
              <a:ahLst/>
              <a:cxnLst>
                <a:cxn ang="0">
                  <a:pos x="T0" y="T1"/>
                </a:cxn>
                <a:cxn ang="0">
                  <a:pos x="T2" y="T3"/>
                </a:cxn>
                <a:cxn ang="0">
                  <a:pos x="T4" y="T5"/>
                </a:cxn>
                <a:cxn ang="0">
                  <a:pos x="T6" y="T7"/>
                </a:cxn>
                <a:cxn ang="0">
                  <a:pos x="T8" y="T9"/>
                </a:cxn>
                <a:cxn ang="0">
                  <a:pos x="T10" y="T11"/>
                </a:cxn>
              </a:cxnLst>
              <a:rect l="0" t="0" r="r" b="b"/>
              <a:pathLst>
                <a:path w="20" h="9">
                  <a:moveTo>
                    <a:pt x="19" y="9"/>
                  </a:moveTo>
                  <a:lnTo>
                    <a:pt x="20" y="9"/>
                  </a:lnTo>
                  <a:lnTo>
                    <a:pt x="20" y="9"/>
                  </a:lnTo>
                  <a:lnTo>
                    <a:pt x="12" y="5"/>
                  </a:lnTo>
                  <a:lnTo>
                    <a:pt x="0" y="0"/>
                  </a:lnTo>
                  <a:lnTo>
                    <a:pt x="19" y="9"/>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19" name="Freeform 704"/>
            <p:cNvSpPr>
              <a:spLocks/>
            </p:cNvSpPr>
            <p:nvPr/>
          </p:nvSpPr>
          <p:spPr bwMode="auto">
            <a:xfrm>
              <a:off x="2782888" y="1768810"/>
              <a:ext cx="19050" cy="19050"/>
            </a:xfrm>
            <a:custGeom>
              <a:avLst/>
              <a:gdLst>
                <a:gd name="T0" fmla="*/ 4 w 12"/>
                <a:gd name="T1" fmla="*/ 12 h 12"/>
                <a:gd name="T2" fmla="*/ 4 w 12"/>
                <a:gd name="T3" fmla="*/ 12 h 12"/>
                <a:gd name="T4" fmla="*/ 2 w 12"/>
                <a:gd name="T5" fmla="*/ 12 h 12"/>
                <a:gd name="T6" fmla="*/ 0 w 12"/>
                <a:gd name="T7" fmla="*/ 12 h 12"/>
                <a:gd name="T8" fmla="*/ 0 w 12"/>
                <a:gd name="T9" fmla="*/ 12 h 12"/>
                <a:gd name="T10" fmla="*/ 0 w 12"/>
                <a:gd name="T11" fmla="*/ 9 h 12"/>
                <a:gd name="T12" fmla="*/ 0 w 12"/>
                <a:gd name="T13" fmla="*/ 9 h 12"/>
                <a:gd name="T14" fmla="*/ 0 w 12"/>
                <a:gd name="T15" fmla="*/ 9 h 12"/>
                <a:gd name="T16" fmla="*/ 0 w 12"/>
                <a:gd name="T17" fmla="*/ 5 h 12"/>
                <a:gd name="T18" fmla="*/ 0 w 12"/>
                <a:gd name="T19" fmla="*/ 5 h 12"/>
                <a:gd name="T20" fmla="*/ 2 w 12"/>
                <a:gd name="T21" fmla="*/ 4 h 12"/>
                <a:gd name="T22" fmla="*/ 2 w 12"/>
                <a:gd name="T23" fmla="*/ 4 h 12"/>
                <a:gd name="T24" fmla="*/ 4 w 12"/>
                <a:gd name="T25" fmla="*/ 2 h 12"/>
                <a:gd name="T26" fmla="*/ 4 w 12"/>
                <a:gd name="T27" fmla="*/ 2 h 12"/>
                <a:gd name="T28" fmla="*/ 7 w 12"/>
                <a:gd name="T29" fmla="*/ 0 h 12"/>
                <a:gd name="T30" fmla="*/ 7 w 12"/>
                <a:gd name="T31" fmla="*/ 0 h 12"/>
                <a:gd name="T32" fmla="*/ 11 w 12"/>
                <a:gd name="T33" fmla="*/ 0 h 12"/>
                <a:gd name="T34" fmla="*/ 11 w 12"/>
                <a:gd name="T35" fmla="*/ 0 h 12"/>
                <a:gd name="T36" fmla="*/ 12 w 12"/>
                <a:gd name="T37" fmla="*/ 0 h 12"/>
                <a:gd name="T38" fmla="*/ 12 w 12"/>
                <a:gd name="T39" fmla="*/ 0 h 12"/>
                <a:gd name="T40" fmla="*/ 12 w 12"/>
                <a:gd name="T41" fmla="*/ 4 h 12"/>
                <a:gd name="T42" fmla="*/ 12 w 12"/>
                <a:gd name="T43" fmla="*/ 4 h 12"/>
                <a:gd name="T44" fmla="*/ 11 w 12"/>
                <a:gd name="T45" fmla="*/ 5 h 12"/>
                <a:gd name="T46" fmla="*/ 11 w 12"/>
                <a:gd name="T47" fmla="*/ 5 h 12"/>
                <a:gd name="T48" fmla="*/ 11 w 12"/>
                <a:gd name="T49" fmla="*/ 5 h 12"/>
                <a:gd name="T50" fmla="*/ 11 w 12"/>
                <a:gd name="T51" fmla="*/ 5 h 12"/>
                <a:gd name="T52" fmla="*/ 11 w 12"/>
                <a:gd name="T53" fmla="*/ 7 h 12"/>
                <a:gd name="T54" fmla="*/ 11 w 12"/>
                <a:gd name="T55" fmla="*/ 7 h 12"/>
                <a:gd name="T56" fmla="*/ 12 w 12"/>
                <a:gd name="T57" fmla="*/ 9 h 12"/>
                <a:gd name="T58" fmla="*/ 12 w 12"/>
                <a:gd name="T59" fmla="*/ 9 h 12"/>
                <a:gd name="T60" fmla="*/ 11 w 12"/>
                <a:gd name="T61" fmla="*/ 11 h 12"/>
                <a:gd name="T62" fmla="*/ 9 w 12"/>
                <a:gd name="T63" fmla="*/ 11 h 12"/>
                <a:gd name="T64" fmla="*/ 7 w 12"/>
                <a:gd name="T65" fmla="*/ 11 h 12"/>
                <a:gd name="T66" fmla="*/ 7 w 12"/>
                <a:gd name="T67" fmla="*/ 11 h 12"/>
                <a:gd name="T68" fmla="*/ 7 w 12"/>
                <a:gd name="T69" fmla="*/ 12 h 12"/>
                <a:gd name="T70" fmla="*/ 7 w 12"/>
                <a:gd name="T71" fmla="*/ 12 h 12"/>
                <a:gd name="T72" fmla="*/ 5 w 12"/>
                <a:gd name="T73" fmla="*/ 12 h 12"/>
                <a:gd name="T74" fmla="*/ 5 w 12"/>
                <a:gd name="T75" fmla="*/ 12 h 12"/>
                <a:gd name="T76" fmla="*/ 4 w 12"/>
                <a:gd name="T77" fmla="*/ 12 h 12"/>
                <a:gd name="T78" fmla="*/ 4 w 12"/>
                <a:gd name="T7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2">
                  <a:moveTo>
                    <a:pt x="4" y="12"/>
                  </a:moveTo>
                  <a:lnTo>
                    <a:pt x="4" y="12"/>
                  </a:lnTo>
                  <a:lnTo>
                    <a:pt x="2" y="12"/>
                  </a:lnTo>
                  <a:lnTo>
                    <a:pt x="0" y="12"/>
                  </a:lnTo>
                  <a:lnTo>
                    <a:pt x="0" y="12"/>
                  </a:lnTo>
                  <a:lnTo>
                    <a:pt x="0" y="9"/>
                  </a:lnTo>
                  <a:lnTo>
                    <a:pt x="0" y="9"/>
                  </a:lnTo>
                  <a:lnTo>
                    <a:pt x="0" y="9"/>
                  </a:lnTo>
                  <a:lnTo>
                    <a:pt x="0" y="5"/>
                  </a:lnTo>
                  <a:lnTo>
                    <a:pt x="0" y="5"/>
                  </a:lnTo>
                  <a:lnTo>
                    <a:pt x="2" y="4"/>
                  </a:lnTo>
                  <a:lnTo>
                    <a:pt x="2" y="4"/>
                  </a:lnTo>
                  <a:lnTo>
                    <a:pt x="4" y="2"/>
                  </a:lnTo>
                  <a:lnTo>
                    <a:pt x="4" y="2"/>
                  </a:lnTo>
                  <a:lnTo>
                    <a:pt x="7" y="0"/>
                  </a:lnTo>
                  <a:lnTo>
                    <a:pt x="7" y="0"/>
                  </a:lnTo>
                  <a:lnTo>
                    <a:pt x="11" y="0"/>
                  </a:lnTo>
                  <a:lnTo>
                    <a:pt x="11" y="0"/>
                  </a:lnTo>
                  <a:lnTo>
                    <a:pt x="12" y="0"/>
                  </a:lnTo>
                  <a:lnTo>
                    <a:pt x="12" y="0"/>
                  </a:lnTo>
                  <a:lnTo>
                    <a:pt x="12" y="4"/>
                  </a:lnTo>
                  <a:lnTo>
                    <a:pt x="12" y="4"/>
                  </a:lnTo>
                  <a:lnTo>
                    <a:pt x="11" y="5"/>
                  </a:lnTo>
                  <a:lnTo>
                    <a:pt x="11" y="5"/>
                  </a:lnTo>
                  <a:lnTo>
                    <a:pt x="11" y="5"/>
                  </a:lnTo>
                  <a:lnTo>
                    <a:pt x="11" y="5"/>
                  </a:lnTo>
                  <a:lnTo>
                    <a:pt x="11" y="7"/>
                  </a:lnTo>
                  <a:lnTo>
                    <a:pt x="11" y="7"/>
                  </a:lnTo>
                  <a:lnTo>
                    <a:pt x="12" y="9"/>
                  </a:lnTo>
                  <a:lnTo>
                    <a:pt x="12" y="9"/>
                  </a:lnTo>
                  <a:lnTo>
                    <a:pt x="11" y="11"/>
                  </a:lnTo>
                  <a:lnTo>
                    <a:pt x="9" y="11"/>
                  </a:lnTo>
                  <a:lnTo>
                    <a:pt x="7" y="11"/>
                  </a:lnTo>
                  <a:lnTo>
                    <a:pt x="7" y="11"/>
                  </a:lnTo>
                  <a:lnTo>
                    <a:pt x="7" y="12"/>
                  </a:lnTo>
                  <a:lnTo>
                    <a:pt x="7" y="12"/>
                  </a:lnTo>
                  <a:lnTo>
                    <a:pt x="5" y="12"/>
                  </a:lnTo>
                  <a:lnTo>
                    <a:pt x="5" y="12"/>
                  </a:lnTo>
                  <a:lnTo>
                    <a:pt x="4" y="12"/>
                  </a:lnTo>
                  <a:lnTo>
                    <a:pt x="4" y="1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20" name="Freeform 705"/>
            <p:cNvSpPr>
              <a:spLocks/>
            </p:cNvSpPr>
            <p:nvPr/>
          </p:nvSpPr>
          <p:spPr bwMode="auto">
            <a:xfrm>
              <a:off x="2949576" y="1703723"/>
              <a:ext cx="34925" cy="11112"/>
            </a:xfrm>
            <a:custGeom>
              <a:avLst/>
              <a:gdLst>
                <a:gd name="T0" fmla="*/ 8 w 22"/>
                <a:gd name="T1" fmla="*/ 7 h 7"/>
                <a:gd name="T2" fmla="*/ 0 w 22"/>
                <a:gd name="T3" fmla="*/ 5 h 7"/>
                <a:gd name="T4" fmla="*/ 5 w 22"/>
                <a:gd name="T5" fmla="*/ 0 h 7"/>
                <a:gd name="T6" fmla="*/ 10 w 22"/>
                <a:gd name="T7" fmla="*/ 0 h 7"/>
                <a:gd name="T8" fmla="*/ 13 w 22"/>
                <a:gd name="T9" fmla="*/ 0 h 7"/>
                <a:gd name="T10" fmla="*/ 22 w 22"/>
                <a:gd name="T11" fmla="*/ 0 h 7"/>
                <a:gd name="T12" fmla="*/ 17 w 22"/>
                <a:gd name="T13" fmla="*/ 5 h 7"/>
                <a:gd name="T14" fmla="*/ 12 w 22"/>
                <a:gd name="T15" fmla="*/ 7 h 7"/>
                <a:gd name="T16" fmla="*/ 8 w 22"/>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7">
                  <a:moveTo>
                    <a:pt x="8" y="7"/>
                  </a:moveTo>
                  <a:lnTo>
                    <a:pt x="0" y="5"/>
                  </a:lnTo>
                  <a:lnTo>
                    <a:pt x="5" y="0"/>
                  </a:lnTo>
                  <a:lnTo>
                    <a:pt x="10" y="0"/>
                  </a:lnTo>
                  <a:lnTo>
                    <a:pt x="13" y="0"/>
                  </a:lnTo>
                  <a:lnTo>
                    <a:pt x="22" y="0"/>
                  </a:lnTo>
                  <a:lnTo>
                    <a:pt x="17" y="5"/>
                  </a:lnTo>
                  <a:lnTo>
                    <a:pt x="12" y="7"/>
                  </a:lnTo>
                  <a:lnTo>
                    <a:pt x="8"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21" name="Freeform 706"/>
            <p:cNvSpPr>
              <a:spLocks/>
            </p:cNvSpPr>
            <p:nvPr/>
          </p:nvSpPr>
          <p:spPr bwMode="auto">
            <a:xfrm>
              <a:off x="2981326" y="1700548"/>
              <a:ext cx="34925" cy="11112"/>
            </a:xfrm>
            <a:custGeom>
              <a:avLst/>
              <a:gdLst>
                <a:gd name="T0" fmla="*/ 4 w 22"/>
                <a:gd name="T1" fmla="*/ 7 h 7"/>
                <a:gd name="T2" fmla="*/ 0 w 22"/>
                <a:gd name="T3" fmla="*/ 4 h 7"/>
                <a:gd name="T4" fmla="*/ 4 w 22"/>
                <a:gd name="T5" fmla="*/ 0 h 7"/>
                <a:gd name="T6" fmla="*/ 11 w 22"/>
                <a:gd name="T7" fmla="*/ 0 h 7"/>
                <a:gd name="T8" fmla="*/ 14 w 22"/>
                <a:gd name="T9" fmla="*/ 2 h 7"/>
                <a:gd name="T10" fmla="*/ 17 w 22"/>
                <a:gd name="T11" fmla="*/ 2 h 7"/>
                <a:gd name="T12" fmla="*/ 22 w 22"/>
                <a:gd name="T13" fmla="*/ 2 h 7"/>
                <a:gd name="T14" fmla="*/ 16 w 22"/>
                <a:gd name="T15" fmla="*/ 7 h 7"/>
                <a:gd name="T16" fmla="*/ 4 w 22"/>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7">
                  <a:moveTo>
                    <a:pt x="4" y="7"/>
                  </a:moveTo>
                  <a:lnTo>
                    <a:pt x="0" y="4"/>
                  </a:lnTo>
                  <a:lnTo>
                    <a:pt x="4" y="0"/>
                  </a:lnTo>
                  <a:lnTo>
                    <a:pt x="11" y="0"/>
                  </a:lnTo>
                  <a:lnTo>
                    <a:pt x="14" y="2"/>
                  </a:lnTo>
                  <a:lnTo>
                    <a:pt x="17" y="2"/>
                  </a:lnTo>
                  <a:lnTo>
                    <a:pt x="22" y="2"/>
                  </a:lnTo>
                  <a:lnTo>
                    <a:pt x="16" y="7"/>
                  </a:lnTo>
                  <a:lnTo>
                    <a:pt x="4"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22" name="Freeform 707"/>
            <p:cNvSpPr>
              <a:spLocks noEditPoints="1"/>
            </p:cNvSpPr>
            <p:nvPr/>
          </p:nvSpPr>
          <p:spPr bwMode="auto">
            <a:xfrm>
              <a:off x="677863" y="1989474"/>
              <a:ext cx="908050" cy="630237"/>
            </a:xfrm>
            <a:custGeom>
              <a:avLst/>
              <a:gdLst>
                <a:gd name="T0" fmla="*/ 546 w 572"/>
                <a:gd name="T1" fmla="*/ 375 h 397"/>
                <a:gd name="T2" fmla="*/ 543 w 572"/>
                <a:gd name="T3" fmla="*/ 368 h 397"/>
                <a:gd name="T4" fmla="*/ 521 w 572"/>
                <a:gd name="T5" fmla="*/ 344 h 397"/>
                <a:gd name="T6" fmla="*/ 507 w 572"/>
                <a:gd name="T7" fmla="*/ 323 h 397"/>
                <a:gd name="T8" fmla="*/ 493 w 572"/>
                <a:gd name="T9" fmla="*/ 325 h 397"/>
                <a:gd name="T10" fmla="*/ 476 w 572"/>
                <a:gd name="T11" fmla="*/ 313 h 397"/>
                <a:gd name="T12" fmla="*/ 478 w 572"/>
                <a:gd name="T13" fmla="*/ 322 h 397"/>
                <a:gd name="T14" fmla="*/ 449 w 572"/>
                <a:gd name="T15" fmla="*/ 308 h 397"/>
                <a:gd name="T16" fmla="*/ 416 w 572"/>
                <a:gd name="T17" fmla="*/ 292 h 397"/>
                <a:gd name="T18" fmla="*/ 361 w 572"/>
                <a:gd name="T19" fmla="*/ 286 h 397"/>
                <a:gd name="T20" fmla="*/ 332 w 572"/>
                <a:gd name="T21" fmla="*/ 273 h 397"/>
                <a:gd name="T22" fmla="*/ 307 w 572"/>
                <a:gd name="T23" fmla="*/ 265 h 397"/>
                <a:gd name="T24" fmla="*/ 296 w 572"/>
                <a:gd name="T25" fmla="*/ 268 h 397"/>
                <a:gd name="T26" fmla="*/ 269 w 572"/>
                <a:gd name="T27" fmla="*/ 294 h 397"/>
                <a:gd name="T28" fmla="*/ 248 w 572"/>
                <a:gd name="T29" fmla="*/ 296 h 397"/>
                <a:gd name="T30" fmla="*/ 250 w 572"/>
                <a:gd name="T31" fmla="*/ 272 h 397"/>
                <a:gd name="T32" fmla="*/ 260 w 572"/>
                <a:gd name="T33" fmla="*/ 258 h 397"/>
                <a:gd name="T34" fmla="*/ 230 w 572"/>
                <a:gd name="T35" fmla="*/ 289 h 397"/>
                <a:gd name="T36" fmla="*/ 223 w 572"/>
                <a:gd name="T37" fmla="*/ 308 h 397"/>
                <a:gd name="T38" fmla="*/ 187 w 572"/>
                <a:gd name="T39" fmla="*/ 339 h 397"/>
                <a:gd name="T40" fmla="*/ 148 w 572"/>
                <a:gd name="T41" fmla="*/ 363 h 397"/>
                <a:gd name="T42" fmla="*/ 108 w 572"/>
                <a:gd name="T43" fmla="*/ 383 h 397"/>
                <a:gd name="T44" fmla="*/ 84 w 572"/>
                <a:gd name="T45" fmla="*/ 392 h 397"/>
                <a:gd name="T46" fmla="*/ 113 w 572"/>
                <a:gd name="T47" fmla="*/ 370 h 397"/>
                <a:gd name="T48" fmla="*/ 156 w 572"/>
                <a:gd name="T49" fmla="*/ 330 h 397"/>
                <a:gd name="T50" fmla="*/ 142 w 572"/>
                <a:gd name="T51" fmla="*/ 310 h 397"/>
                <a:gd name="T52" fmla="*/ 132 w 572"/>
                <a:gd name="T53" fmla="*/ 318 h 397"/>
                <a:gd name="T54" fmla="*/ 101 w 572"/>
                <a:gd name="T55" fmla="*/ 313 h 397"/>
                <a:gd name="T56" fmla="*/ 91 w 572"/>
                <a:gd name="T57" fmla="*/ 298 h 397"/>
                <a:gd name="T58" fmla="*/ 53 w 572"/>
                <a:gd name="T59" fmla="*/ 282 h 397"/>
                <a:gd name="T60" fmla="*/ 43 w 572"/>
                <a:gd name="T61" fmla="*/ 255 h 397"/>
                <a:gd name="T62" fmla="*/ 28 w 572"/>
                <a:gd name="T63" fmla="*/ 248 h 397"/>
                <a:gd name="T64" fmla="*/ 47 w 572"/>
                <a:gd name="T65" fmla="*/ 220 h 397"/>
                <a:gd name="T66" fmla="*/ 69 w 572"/>
                <a:gd name="T67" fmla="*/ 213 h 397"/>
                <a:gd name="T68" fmla="*/ 108 w 572"/>
                <a:gd name="T69" fmla="*/ 193 h 397"/>
                <a:gd name="T70" fmla="*/ 100 w 572"/>
                <a:gd name="T71" fmla="*/ 174 h 397"/>
                <a:gd name="T72" fmla="*/ 77 w 572"/>
                <a:gd name="T73" fmla="*/ 182 h 397"/>
                <a:gd name="T74" fmla="*/ 57 w 572"/>
                <a:gd name="T75" fmla="*/ 179 h 397"/>
                <a:gd name="T76" fmla="*/ 21 w 572"/>
                <a:gd name="T77" fmla="*/ 169 h 397"/>
                <a:gd name="T78" fmla="*/ 12 w 572"/>
                <a:gd name="T79" fmla="*/ 145 h 397"/>
                <a:gd name="T80" fmla="*/ 43 w 572"/>
                <a:gd name="T81" fmla="*/ 131 h 397"/>
                <a:gd name="T82" fmla="*/ 83 w 572"/>
                <a:gd name="T83" fmla="*/ 140 h 397"/>
                <a:gd name="T84" fmla="*/ 95 w 572"/>
                <a:gd name="T85" fmla="*/ 128 h 397"/>
                <a:gd name="T86" fmla="*/ 67 w 572"/>
                <a:gd name="T87" fmla="*/ 115 h 397"/>
                <a:gd name="T88" fmla="*/ 24 w 572"/>
                <a:gd name="T89" fmla="*/ 83 h 397"/>
                <a:gd name="T90" fmla="*/ 71 w 572"/>
                <a:gd name="T91" fmla="*/ 57 h 397"/>
                <a:gd name="T92" fmla="*/ 106 w 572"/>
                <a:gd name="T93" fmla="*/ 30 h 397"/>
                <a:gd name="T94" fmla="*/ 132 w 572"/>
                <a:gd name="T95" fmla="*/ 16 h 397"/>
                <a:gd name="T96" fmla="*/ 189 w 572"/>
                <a:gd name="T97" fmla="*/ 9 h 397"/>
                <a:gd name="T98" fmla="*/ 199 w 572"/>
                <a:gd name="T99" fmla="*/ 9 h 397"/>
                <a:gd name="T100" fmla="*/ 237 w 572"/>
                <a:gd name="T101" fmla="*/ 21 h 397"/>
                <a:gd name="T102" fmla="*/ 307 w 572"/>
                <a:gd name="T103" fmla="*/ 33 h 397"/>
                <a:gd name="T104" fmla="*/ 375 w 572"/>
                <a:gd name="T105" fmla="*/ 36 h 397"/>
                <a:gd name="T106" fmla="*/ 401 w 572"/>
                <a:gd name="T107" fmla="*/ 47 h 397"/>
                <a:gd name="T108" fmla="*/ 423 w 572"/>
                <a:gd name="T109" fmla="*/ 279 h 397"/>
                <a:gd name="T110" fmla="*/ 507 w 572"/>
                <a:gd name="T111" fmla="*/ 304 h 397"/>
                <a:gd name="T112" fmla="*/ 563 w 572"/>
                <a:gd name="T113" fmla="*/ 366 h 397"/>
                <a:gd name="T114" fmla="*/ 91 w 572"/>
                <a:gd name="T115" fmla="*/ 270 h 397"/>
                <a:gd name="T116" fmla="*/ 62 w 572"/>
                <a:gd name="T117" fmla="*/ 267 h 397"/>
                <a:gd name="T118" fmla="*/ 112 w 572"/>
                <a:gd name="T119" fmla="*/ 129 h 397"/>
                <a:gd name="T120" fmla="*/ 122 w 572"/>
                <a:gd name="T121" fmla="*/ 2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2" h="397">
                  <a:moveTo>
                    <a:pt x="562" y="397"/>
                  </a:moveTo>
                  <a:lnTo>
                    <a:pt x="560" y="397"/>
                  </a:lnTo>
                  <a:lnTo>
                    <a:pt x="558" y="395"/>
                  </a:lnTo>
                  <a:lnTo>
                    <a:pt x="556" y="395"/>
                  </a:lnTo>
                  <a:lnTo>
                    <a:pt x="556" y="395"/>
                  </a:lnTo>
                  <a:lnTo>
                    <a:pt x="556" y="395"/>
                  </a:lnTo>
                  <a:lnTo>
                    <a:pt x="556" y="394"/>
                  </a:lnTo>
                  <a:lnTo>
                    <a:pt x="556" y="392"/>
                  </a:lnTo>
                  <a:lnTo>
                    <a:pt x="556" y="392"/>
                  </a:lnTo>
                  <a:lnTo>
                    <a:pt x="555" y="389"/>
                  </a:lnTo>
                  <a:lnTo>
                    <a:pt x="556" y="385"/>
                  </a:lnTo>
                  <a:lnTo>
                    <a:pt x="556" y="383"/>
                  </a:lnTo>
                  <a:lnTo>
                    <a:pt x="556" y="383"/>
                  </a:lnTo>
                  <a:lnTo>
                    <a:pt x="556" y="380"/>
                  </a:lnTo>
                  <a:lnTo>
                    <a:pt x="556" y="378"/>
                  </a:lnTo>
                  <a:lnTo>
                    <a:pt x="553" y="373"/>
                  </a:lnTo>
                  <a:lnTo>
                    <a:pt x="553" y="373"/>
                  </a:lnTo>
                  <a:lnTo>
                    <a:pt x="550" y="373"/>
                  </a:lnTo>
                  <a:lnTo>
                    <a:pt x="548" y="375"/>
                  </a:lnTo>
                  <a:lnTo>
                    <a:pt x="546" y="375"/>
                  </a:lnTo>
                  <a:lnTo>
                    <a:pt x="544" y="375"/>
                  </a:lnTo>
                  <a:lnTo>
                    <a:pt x="544" y="378"/>
                  </a:lnTo>
                  <a:lnTo>
                    <a:pt x="544" y="380"/>
                  </a:lnTo>
                  <a:lnTo>
                    <a:pt x="541" y="383"/>
                  </a:lnTo>
                  <a:lnTo>
                    <a:pt x="539" y="383"/>
                  </a:lnTo>
                  <a:lnTo>
                    <a:pt x="539" y="383"/>
                  </a:lnTo>
                  <a:lnTo>
                    <a:pt x="538" y="380"/>
                  </a:lnTo>
                  <a:lnTo>
                    <a:pt x="538" y="380"/>
                  </a:lnTo>
                  <a:lnTo>
                    <a:pt x="538" y="380"/>
                  </a:lnTo>
                  <a:lnTo>
                    <a:pt x="538" y="380"/>
                  </a:lnTo>
                  <a:lnTo>
                    <a:pt x="538" y="378"/>
                  </a:lnTo>
                  <a:lnTo>
                    <a:pt x="538" y="377"/>
                  </a:lnTo>
                  <a:lnTo>
                    <a:pt x="538" y="377"/>
                  </a:lnTo>
                  <a:lnTo>
                    <a:pt x="539" y="375"/>
                  </a:lnTo>
                  <a:lnTo>
                    <a:pt x="541" y="373"/>
                  </a:lnTo>
                  <a:lnTo>
                    <a:pt x="541" y="371"/>
                  </a:lnTo>
                  <a:lnTo>
                    <a:pt x="541" y="371"/>
                  </a:lnTo>
                  <a:lnTo>
                    <a:pt x="541" y="370"/>
                  </a:lnTo>
                  <a:lnTo>
                    <a:pt x="541" y="368"/>
                  </a:lnTo>
                  <a:lnTo>
                    <a:pt x="543" y="368"/>
                  </a:lnTo>
                  <a:lnTo>
                    <a:pt x="543" y="368"/>
                  </a:lnTo>
                  <a:lnTo>
                    <a:pt x="543" y="368"/>
                  </a:lnTo>
                  <a:lnTo>
                    <a:pt x="541" y="365"/>
                  </a:lnTo>
                  <a:lnTo>
                    <a:pt x="538" y="363"/>
                  </a:lnTo>
                  <a:lnTo>
                    <a:pt x="536" y="359"/>
                  </a:lnTo>
                  <a:lnTo>
                    <a:pt x="536" y="359"/>
                  </a:lnTo>
                  <a:lnTo>
                    <a:pt x="536" y="359"/>
                  </a:lnTo>
                  <a:lnTo>
                    <a:pt x="533" y="358"/>
                  </a:lnTo>
                  <a:lnTo>
                    <a:pt x="531" y="356"/>
                  </a:lnTo>
                  <a:lnTo>
                    <a:pt x="531" y="356"/>
                  </a:lnTo>
                  <a:lnTo>
                    <a:pt x="529" y="352"/>
                  </a:lnTo>
                  <a:lnTo>
                    <a:pt x="529" y="352"/>
                  </a:lnTo>
                  <a:lnTo>
                    <a:pt x="527" y="351"/>
                  </a:lnTo>
                  <a:lnTo>
                    <a:pt x="527" y="351"/>
                  </a:lnTo>
                  <a:lnTo>
                    <a:pt x="526" y="351"/>
                  </a:lnTo>
                  <a:lnTo>
                    <a:pt x="522" y="349"/>
                  </a:lnTo>
                  <a:lnTo>
                    <a:pt x="519" y="347"/>
                  </a:lnTo>
                  <a:lnTo>
                    <a:pt x="519" y="347"/>
                  </a:lnTo>
                  <a:lnTo>
                    <a:pt x="519" y="344"/>
                  </a:lnTo>
                  <a:lnTo>
                    <a:pt x="521" y="344"/>
                  </a:lnTo>
                  <a:lnTo>
                    <a:pt x="519" y="342"/>
                  </a:lnTo>
                  <a:lnTo>
                    <a:pt x="521" y="339"/>
                  </a:lnTo>
                  <a:lnTo>
                    <a:pt x="522" y="339"/>
                  </a:lnTo>
                  <a:lnTo>
                    <a:pt x="522" y="339"/>
                  </a:lnTo>
                  <a:lnTo>
                    <a:pt x="522" y="337"/>
                  </a:lnTo>
                  <a:lnTo>
                    <a:pt x="522" y="337"/>
                  </a:lnTo>
                  <a:lnTo>
                    <a:pt x="521" y="337"/>
                  </a:lnTo>
                  <a:lnTo>
                    <a:pt x="517" y="334"/>
                  </a:lnTo>
                  <a:lnTo>
                    <a:pt x="517" y="334"/>
                  </a:lnTo>
                  <a:lnTo>
                    <a:pt x="515" y="334"/>
                  </a:lnTo>
                  <a:lnTo>
                    <a:pt x="515" y="334"/>
                  </a:lnTo>
                  <a:lnTo>
                    <a:pt x="514" y="334"/>
                  </a:lnTo>
                  <a:lnTo>
                    <a:pt x="514" y="334"/>
                  </a:lnTo>
                  <a:lnTo>
                    <a:pt x="514" y="332"/>
                  </a:lnTo>
                  <a:lnTo>
                    <a:pt x="514" y="328"/>
                  </a:lnTo>
                  <a:lnTo>
                    <a:pt x="510" y="328"/>
                  </a:lnTo>
                  <a:lnTo>
                    <a:pt x="510" y="327"/>
                  </a:lnTo>
                  <a:lnTo>
                    <a:pt x="510" y="325"/>
                  </a:lnTo>
                  <a:lnTo>
                    <a:pt x="509" y="325"/>
                  </a:lnTo>
                  <a:lnTo>
                    <a:pt x="507" y="323"/>
                  </a:lnTo>
                  <a:lnTo>
                    <a:pt x="502" y="322"/>
                  </a:lnTo>
                  <a:lnTo>
                    <a:pt x="498" y="320"/>
                  </a:lnTo>
                  <a:lnTo>
                    <a:pt x="498" y="320"/>
                  </a:lnTo>
                  <a:lnTo>
                    <a:pt x="498" y="316"/>
                  </a:lnTo>
                  <a:lnTo>
                    <a:pt x="498" y="316"/>
                  </a:lnTo>
                  <a:lnTo>
                    <a:pt x="498" y="316"/>
                  </a:lnTo>
                  <a:lnTo>
                    <a:pt x="497" y="315"/>
                  </a:lnTo>
                  <a:lnTo>
                    <a:pt x="497" y="315"/>
                  </a:lnTo>
                  <a:lnTo>
                    <a:pt x="495" y="313"/>
                  </a:lnTo>
                  <a:lnTo>
                    <a:pt x="495" y="311"/>
                  </a:lnTo>
                  <a:lnTo>
                    <a:pt x="493" y="310"/>
                  </a:lnTo>
                  <a:lnTo>
                    <a:pt x="493" y="311"/>
                  </a:lnTo>
                  <a:lnTo>
                    <a:pt x="495" y="313"/>
                  </a:lnTo>
                  <a:lnTo>
                    <a:pt x="497" y="318"/>
                  </a:lnTo>
                  <a:lnTo>
                    <a:pt x="497" y="322"/>
                  </a:lnTo>
                  <a:lnTo>
                    <a:pt x="495" y="325"/>
                  </a:lnTo>
                  <a:lnTo>
                    <a:pt x="495" y="325"/>
                  </a:lnTo>
                  <a:lnTo>
                    <a:pt x="495" y="325"/>
                  </a:lnTo>
                  <a:lnTo>
                    <a:pt x="493" y="325"/>
                  </a:lnTo>
                  <a:lnTo>
                    <a:pt x="493" y="325"/>
                  </a:lnTo>
                  <a:lnTo>
                    <a:pt x="491" y="325"/>
                  </a:lnTo>
                  <a:lnTo>
                    <a:pt x="491" y="325"/>
                  </a:lnTo>
                  <a:lnTo>
                    <a:pt x="490" y="323"/>
                  </a:lnTo>
                  <a:lnTo>
                    <a:pt x="488" y="322"/>
                  </a:lnTo>
                  <a:lnTo>
                    <a:pt x="488" y="322"/>
                  </a:lnTo>
                  <a:lnTo>
                    <a:pt x="486" y="322"/>
                  </a:lnTo>
                  <a:lnTo>
                    <a:pt x="486" y="322"/>
                  </a:lnTo>
                  <a:lnTo>
                    <a:pt x="485" y="322"/>
                  </a:lnTo>
                  <a:lnTo>
                    <a:pt x="483" y="320"/>
                  </a:lnTo>
                  <a:lnTo>
                    <a:pt x="483" y="320"/>
                  </a:lnTo>
                  <a:lnTo>
                    <a:pt x="483" y="316"/>
                  </a:lnTo>
                  <a:lnTo>
                    <a:pt x="481" y="315"/>
                  </a:lnTo>
                  <a:lnTo>
                    <a:pt x="479" y="311"/>
                  </a:lnTo>
                  <a:lnTo>
                    <a:pt x="481" y="311"/>
                  </a:lnTo>
                  <a:lnTo>
                    <a:pt x="479" y="310"/>
                  </a:lnTo>
                  <a:lnTo>
                    <a:pt x="479" y="311"/>
                  </a:lnTo>
                  <a:lnTo>
                    <a:pt x="478" y="311"/>
                  </a:lnTo>
                  <a:lnTo>
                    <a:pt x="478" y="311"/>
                  </a:lnTo>
                  <a:lnTo>
                    <a:pt x="476" y="313"/>
                  </a:lnTo>
                  <a:lnTo>
                    <a:pt x="476" y="313"/>
                  </a:lnTo>
                  <a:lnTo>
                    <a:pt x="474" y="311"/>
                  </a:lnTo>
                  <a:lnTo>
                    <a:pt x="474" y="311"/>
                  </a:lnTo>
                  <a:lnTo>
                    <a:pt x="474" y="311"/>
                  </a:lnTo>
                  <a:lnTo>
                    <a:pt x="473" y="310"/>
                  </a:lnTo>
                  <a:lnTo>
                    <a:pt x="471" y="310"/>
                  </a:lnTo>
                  <a:lnTo>
                    <a:pt x="467" y="308"/>
                  </a:lnTo>
                  <a:lnTo>
                    <a:pt x="467" y="310"/>
                  </a:lnTo>
                  <a:lnTo>
                    <a:pt x="469" y="310"/>
                  </a:lnTo>
                  <a:lnTo>
                    <a:pt x="473" y="310"/>
                  </a:lnTo>
                  <a:lnTo>
                    <a:pt x="474" y="311"/>
                  </a:lnTo>
                  <a:lnTo>
                    <a:pt x="474" y="313"/>
                  </a:lnTo>
                  <a:lnTo>
                    <a:pt x="478" y="313"/>
                  </a:lnTo>
                  <a:lnTo>
                    <a:pt x="479" y="316"/>
                  </a:lnTo>
                  <a:lnTo>
                    <a:pt x="481" y="318"/>
                  </a:lnTo>
                  <a:lnTo>
                    <a:pt x="481" y="318"/>
                  </a:lnTo>
                  <a:lnTo>
                    <a:pt x="481" y="320"/>
                  </a:lnTo>
                  <a:lnTo>
                    <a:pt x="481" y="322"/>
                  </a:lnTo>
                  <a:lnTo>
                    <a:pt x="481" y="322"/>
                  </a:lnTo>
                  <a:lnTo>
                    <a:pt x="479" y="322"/>
                  </a:lnTo>
                  <a:lnTo>
                    <a:pt x="478" y="322"/>
                  </a:lnTo>
                  <a:lnTo>
                    <a:pt x="478" y="322"/>
                  </a:lnTo>
                  <a:lnTo>
                    <a:pt x="474" y="322"/>
                  </a:lnTo>
                  <a:lnTo>
                    <a:pt x="474" y="322"/>
                  </a:lnTo>
                  <a:lnTo>
                    <a:pt x="474" y="323"/>
                  </a:lnTo>
                  <a:lnTo>
                    <a:pt x="474" y="323"/>
                  </a:lnTo>
                  <a:lnTo>
                    <a:pt x="471" y="325"/>
                  </a:lnTo>
                  <a:lnTo>
                    <a:pt x="469" y="325"/>
                  </a:lnTo>
                  <a:lnTo>
                    <a:pt x="469" y="325"/>
                  </a:lnTo>
                  <a:lnTo>
                    <a:pt x="466" y="322"/>
                  </a:lnTo>
                  <a:lnTo>
                    <a:pt x="464" y="322"/>
                  </a:lnTo>
                  <a:lnTo>
                    <a:pt x="464" y="322"/>
                  </a:lnTo>
                  <a:lnTo>
                    <a:pt x="461" y="318"/>
                  </a:lnTo>
                  <a:lnTo>
                    <a:pt x="461" y="318"/>
                  </a:lnTo>
                  <a:lnTo>
                    <a:pt x="461" y="318"/>
                  </a:lnTo>
                  <a:lnTo>
                    <a:pt x="461" y="318"/>
                  </a:lnTo>
                  <a:lnTo>
                    <a:pt x="457" y="316"/>
                  </a:lnTo>
                  <a:lnTo>
                    <a:pt x="454" y="315"/>
                  </a:lnTo>
                  <a:lnTo>
                    <a:pt x="450" y="311"/>
                  </a:lnTo>
                  <a:lnTo>
                    <a:pt x="450" y="311"/>
                  </a:lnTo>
                  <a:lnTo>
                    <a:pt x="449" y="308"/>
                  </a:lnTo>
                  <a:lnTo>
                    <a:pt x="449" y="308"/>
                  </a:lnTo>
                  <a:lnTo>
                    <a:pt x="449" y="308"/>
                  </a:lnTo>
                  <a:lnTo>
                    <a:pt x="442" y="304"/>
                  </a:lnTo>
                  <a:lnTo>
                    <a:pt x="437" y="303"/>
                  </a:lnTo>
                  <a:lnTo>
                    <a:pt x="433" y="301"/>
                  </a:lnTo>
                  <a:lnTo>
                    <a:pt x="430" y="299"/>
                  </a:lnTo>
                  <a:lnTo>
                    <a:pt x="426" y="298"/>
                  </a:lnTo>
                  <a:lnTo>
                    <a:pt x="423" y="296"/>
                  </a:lnTo>
                  <a:lnTo>
                    <a:pt x="426" y="292"/>
                  </a:lnTo>
                  <a:lnTo>
                    <a:pt x="426" y="292"/>
                  </a:lnTo>
                  <a:lnTo>
                    <a:pt x="426" y="289"/>
                  </a:lnTo>
                  <a:lnTo>
                    <a:pt x="428" y="287"/>
                  </a:lnTo>
                  <a:lnTo>
                    <a:pt x="426" y="287"/>
                  </a:lnTo>
                  <a:lnTo>
                    <a:pt x="425" y="289"/>
                  </a:lnTo>
                  <a:lnTo>
                    <a:pt x="423" y="291"/>
                  </a:lnTo>
                  <a:lnTo>
                    <a:pt x="421" y="292"/>
                  </a:lnTo>
                  <a:lnTo>
                    <a:pt x="420" y="292"/>
                  </a:lnTo>
                  <a:lnTo>
                    <a:pt x="420" y="292"/>
                  </a:lnTo>
                  <a:lnTo>
                    <a:pt x="416" y="292"/>
                  </a:lnTo>
                  <a:lnTo>
                    <a:pt x="416" y="292"/>
                  </a:lnTo>
                  <a:lnTo>
                    <a:pt x="411" y="291"/>
                  </a:lnTo>
                  <a:lnTo>
                    <a:pt x="404" y="291"/>
                  </a:lnTo>
                  <a:lnTo>
                    <a:pt x="402" y="291"/>
                  </a:lnTo>
                  <a:lnTo>
                    <a:pt x="401" y="289"/>
                  </a:lnTo>
                  <a:lnTo>
                    <a:pt x="401" y="286"/>
                  </a:lnTo>
                  <a:lnTo>
                    <a:pt x="399" y="286"/>
                  </a:lnTo>
                  <a:lnTo>
                    <a:pt x="399" y="286"/>
                  </a:lnTo>
                  <a:lnTo>
                    <a:pt x="399" y="286"/>
                  </a:lnTo>
                  <a:lnTo>
                    <a:pt x="399" y="286"/>
                  </a:lnTo>
                  <a:lnTo>
                    <a:pt x="397" y="287"/>
                  </a:lnTo>
                  <a:lnTo>
                    <a:pt x="397" y="287"/>
                  </a:lnTo>
                  <a:lnTo>
                    <a:pt x="394" y="286"/>
                  </a:lnTo>
                  <a:lnTo>
                    <a:pt x="389" y="286"/>
                  </a:lnTo>
                  <a:lnTo>
                    <a:pt x="379" y="284"/>
                  </a:lnTo>
                  <a:lnTo>
                    <a:pt x="379" y="284"/>
                  </a:lnTo>
                  <a:lnTo>
                    <a:pt x="373" y="286"/>
                  </a:lnTo>
                  <a:lnTo>
                    <a:pt x="368" y="286"/>
                  </a:lnTo>
                  <a:lnTo>
                    <a:pt x="363" y="286"/>
                  </a:lnTo>
                  <a:lnTo>
                    <a:pt x="361" y="286"/>
                  </a:lnTo>
                  <a:lnTo>
                    <a:pt x="361" y="286"/>
                  </a:lnTo>
                  <a:lnTo>
                    <a:pt x="356" y="286"/>
                  </a:lnTo>
                  <a:lnTo>
                    <a:pt x="356" y="286"/>
                  </a:lnTo>
                  <a:lnTo>
                    <a:pt x="356" y="284"/>
                  </a:lnTo>
                  <a:lnTo>
                    <a:pt x="356" y="284"/>
                  </a:lnTo>
                  <a:lnTo>
                    <a:pt x="355" y="282"/>
                  </a:lnTo>
                  <a:lnTo>
                    <a:pt x="355" y="282"/>
                  </a:lnTo>
                  <a:lnTo>
                    <a:pt x="353" y="282"/>
                  </a:lnTo>
                  <a:lnTo>
                    <a:pt x="348" y="282"/>
                  </a:lnTo>
                  <a:lnTo>
                    <a:pt x="348" y="282"/>
                  </a:lnTo>
                  <a:lnTo>
                    <a:pt x="348" y="282"/>
                  </a:lnTo>
                  <a:lnTo>
                    <a:pt x="346" y="279"/>
                  </a:lnTo>
                  <a:lnTo>
                    <a:pt x="346" y="279"/>
                  </a:lnTo>
                  <a:lnTo>
                    <a:pt x="348" y="275"/>
                  </a:lnTo>
                  <a:lnTo>
                    <a:pt x="344" y="277"/>
                  </a:lnTo>
                  <a:lnTo>
                    <a:pt x="341" y="279"/>
                  </a:lnTo>
                  <a:lnTo>
                    <a:pt x="341" y="279"/>
                  </a:lnTo>
                  <a:lnTo>
                    <a:pt x="341" y="279"/>
                  </a:lnTo>
                  <a:lnTo>
                    <a:pt x="336" y="275"/>
                  </a:lnTo>
                  <a:lnTo>
                    <a:pt x="336" y="275"/>
                  </a:lnTo>
                  <a:lnTo>
                    <a:pt x="332" y="273"/>
                  </a:lnTo>
                  <a:lnTo>
                    <a:pt x="331" y="270"/>
                  </a:lnTo>
                  <a:lnTo>
                    <a:pt x="329" y="270"/>
                  </a:lnTo>
                  <a:lnTo>
                    <a:pt x="329" y="268"/>
                  </a:lnTo>
                  <a:lnTo>
                    <a:pt x="329" y="268"/>
                  </a:lnTo>
                  <a:lnTo>
                    <a:pt x="327" y="268"/>
                  </a:lnTo>
                  <a:lnTo>
                    <a:pt x="327" y="268"/>
                  </a:lnTo>
                  <a:lnTo>
                    <a:pt x="325" y="267"/>
                  </a:lnTo>
                  <a:lnTo>
                    <a:pt x="325" y="267"/>
                  </a:lnTo>
                  <a:lnTo>
                    <a:pt x="325" y="267"/>
                  </a:lnTo>
                  <a:lnTo>
                    <a:pt x="325" y="267"/>
                  </a:lnTo>
                  <a:lnTo>
                    <a:pt x="322" y="267"/>
                  </a:lnTo>
                  <a:lnTo>
                    <a:pt x="320" y="267"/>
                  </a:lnTo>
                  <a:lnTo>
                    <a:pt x="320" y="263"/>
                  </a:lnTo>
                  <a:lnTo>
                    <a:pt x="319" y="263"/>
                  </a:lnTo>
                  <a:lnTo>
                    <a:pt x="315" y="263"/>
                  </a:lnTo>
                  <a:lnTo>
                    <a:pt x="314" y="265"/>
                  </a:lnTo>
                  <a:lnTo>
                    <a:pt x="310" y="263"/>
                  </a:lnTo>
                  <a:lnTo>
                    <a:pt x="308" y="263"/>
                  </a:lnTo>
                  <a:lnTo>
                    <a:pt x="307" y="265"/>
                  </a:lnTo>
                  <a:lnTo>
                    <a:pt x="307" y="265"/>
                  </a:lnTo>
                  <a:lnTo>
                    <a:pt x="303" y="267"/>
                  </a:lnTo>
                  <a:lnTo>
                    <a:pt x="303" y="267"/>
                  </a:lnTo>
                  <a:lnTo>
                    <a:pt x="302" y="267"/>
                  </a:lnTo>
                  <a:lnTo>
                    <a:pt x="300" y="265"/>
                  </a:lnTo>
                  <a:lnTo>
                    <a:pt x="300" y="263"/>
                  </a:lnTo>
                  <a:lnTo>
                    <a:pt x="300" y="263"/>
                  </a:lnTo>
                  <a:lnTo>
                    <a:pt x="300" y="265"/>
                  </a:lnTo>
                  <a:lnTo>
                    <a:pt x="300" y="265"/>
                  </a:lnTo>
                  <a:lnTo>
                    <a:pt x="298" y="263"/>
                  </a:lnTo>
                  <a:lnTo>
                    <a:pt x="298" y="261"/>
                  </a:lnTo>
                  <a:lnTo>
                    <a:pt x="300" y="261"/>
                  </a:lnTo>
                  <a:lnTo>
                    <a:pt x="300" y="261"/>
                  </a:lnTo>
                  <a:lnTo>
                    <a:pt x="298" y="261"/>
                  </a:lnTo>
                  <a:lnTo>
                    <a:pt x="298" y="261"/>
                  </a:lnTo>
                  <a:lnTo>
                    <a:pt x="298" y="261"/>
                  </a:lnTo>
                  <a:lnTo>
                    <a:pt x="298" y="261"/>
                  </a:lnTo>
                  <a:lnTo>
                    <a:pt x="298" y="263"/>
                  </a:lnTo>
                  <a:lnTo>
                    <a:pt x="296" y="267"/>
                  </a:lnTo>
                  <a:lnTo>
                    <a:pt x="295" y="268"/>
                  </a:lnTo>
                  <a:lnTo>
                    <a:pt x="296" y="268"/>
                  </a:lnTo>
                  <a:lnTo>
                    <a:pt x="298" y="270"/>
                  </a:lnTo>
                  <a:lnTo>
                    <a:pt x="298" y="272"/>
                  </a:lnTo>
                  <a:lnTo>
                    <a:pt x="298" y="272"/>
                  </a:lnTo>
                  <a:lnTo>
                    <a:pt x="302" y="272"/>
                  </a:lnTo>
                  <a:lnTo>
                    <a:pt x="303" y="272"/>
                  </a:lnTo>
                  <a:lnTo>
                    <a:pt x="302" y="277"/>
                  </a:lnTo>
                  <a:lnTo>
                    <a:pt x="300" y="279"/>
                  </a:lnTo>
                  <a:lnTo>
                    <a:pt x="300" y="280"/>
                  </a:lnTo>
                  <a:lnTo>
                    <a:pt x="296" y="282"/>
                  </a:lnTo>
                  <a:lnTo>
                    <a:pt x="295" y="286"/>
                  </a:lnTo>
                  <a:lnTo>
                    <a:pt x="293" y="286"/>
                  </a:lnTo>
                  <a:lnTo>
                    <a:pt x="288" y="287"/>
                  </a:lnTo>
                  <a:lnTo>
                    <a:pt x="283" y="287"/>
                  </a:lnTo>
                  <a:lnTo>
                    <a:pt x="281" y="287"/>
                  </a:lnTo>
                  <a:lnTo>
                    <a:pt x="278" y="289"/>
                  </a:lnTo>
                  <a:lnTo>
                    <a:pt x="276" y="289"/>
                  </a:lnTo>
                  <a:lnTo>
                    <a:pt x="276" y="291"/>
                  </a:lnTo>
                  <a:lnTo>
                    <a:pt x="274" y="292"/>
                  </a:lnTo>
                  <a:lnTo>
                    <a:pt x="271" y="294"/>
                  </a:lnTo>
                  <a:lnTo>
                    <a:pt x="269" y="294"/>
                  </a:lnTo>
                  <a:lnTo>
                    <a:pt x="267" y="296"/>
                  </a:lnTo>
                  <a:lnTo>
                    <a:pt x="264" y="298"/>
                  </a:lnTo>
                  <a:lnTo>
                    <a:pt x="262" y="299"/>
                  </a:lnTo>
                  <a:lnTo>
                    <a:pt x="260" y="301"/>
                  </a:lnTo>
                  <a:lnTo>
                    <a:pt x="259" y="303"/>
                  </a:lnTo>
                  <a:lnTo>
                    <a:pt x="259" y="303"/>
                  </a:lnTo>
                  <a:lnTo>
                    <a:pt x="252" y="303"/>
                  </a:lnTo>
                  <a:lnTo>
                    <a:pt x="248" y="304"/>
                  </a:lnTo>
                  <a:lnTo>
                    <a:pt x="243" y="304"/>
                  </a:lnTo>
                  <a:lnTo>
                    <a:pt x="243" y="303"/>
                  </a:lnTo>
                  <a:lnTo>
                    <a:pt x="243" y="303"/>
                  </a:lnTo>
                  <a:lnTo>
                    <a:pt x="242" y="301"/>
                  </a:lnTo>
                  <a:lnTo>
                    <a:pt x="242" y="301"/>
                  </a:lnTo>
                  <a:lnTo>
                    <a:pt x="240" y="299"/>
                  </a:lnTo>
                  <a:lnTo>
                    <a:pt x="240" y="299"/>
                  </a:lnTo>
                  <a:lnTo>
                    <a:pt x="242" y="298"/>
                  </a:lnTo>
                  <a:lnTo>
                    <a:pt x="243" y="298"/>
                  </a:lnTo>
                  <a:lnTo>
                    <a:pt x="243" y="298"/>
                  </a:lnTo>
                  <a:lnTo>
                    <a:pt x="248" y="296"/>
                  </a:lnTo>
                  <a:lnTo>
                    <a:pt x="248" y="296"/>
                  </a:lnTo>
                  <a:lnTo>
                    <a:pt x="250" y="294"/>
                  </a:lnTo>
                  <a:lnTo>
                    <a:pt x="250" y="294"/>
                  </a:lnTo>
                  <a:lnTo>
                    <a:pt x="250" y="294"/>
                  </a:lnTo>
                  <a:lnTo>
                    <a:pt x="245" y="294"/>
                  </a:lnTo>
                  <a:lnTo>
                    <a:pt x="245" y="294"/>
                  </a:lnTo>
                  <a:lnTo>
                    <a:pt x="243" y="294"/>
                  </a:lnTo>
                  <a:lnTo>
                    <a:pt x="242" y="292"/>
                  </a:lnTo>
                  <a:lnTo>
                    <a:pt x="242" y="292"/>
                  </a:lnTo>
                  <a:lnTo>
                    <a:pt x="242" y="291"/>
                  </a:lnTo>
                  <a:lnTo>
                    <a:pt x="242" y="291"/>
                  </a:lnTo>
                  <a:lnTo>
                    <a:pt x="242" y="289"/>
                  </a:lnTo>
                  <a:lnTo>
                    <a:pt x="242" y="289"/>
                  </a:lnTo>
                  <a:lnTo>
                    <a:pt x="242" y="287"/>
                  </a:lnTo>
                  <a:lnTo>
                    <a:pt x="243" y="284"/>
                  </a:lnTo>
                  <a:lnTo>
                    <a:pt x="243" y="284"/>
                  </a:lnTo>
                  <a:lnTo>
                    <a:pt x="247" y="282"/>
                  </a:lnTo>
                  <a:lnTo>
                    <a:pt x="247" y="282"/>
                  </a:lnTo>
                  <a:lnTo>
                    <a:pt x="250" y="277"/>
                  </a:lnTo>
                  <a:lnTo>
                    <a:pt x="252" y="273"/>
                  </a:lnTo>
                  <a:lnTo>
                    <a:pt x="250" y="272"/>
                  </a:lnTo>
                  <a:lnTo>
                    <a:pt x="250" y="268"/>
                  </a:lnTo>
                  <a:lnTo>
                    <a:pt x="255" y="265"/>
                  </a:lnTo>
                  <a:lnTo>
                    <a:pt x="259" y="263"/>
                  </a:lnTo>
                  <a:lnTo>
                    <a:pt x="264" y="260"/>
                  </a:lnTo>
                  <a:lnTo>
                    <a:pt x="267" y="261"/>
                  </a:lnTo>
                  <a:lnTo>
                    <a:pt x="271" y="261"/>
                  </a:lnTo>
                  <a:lnTo>
                    <a:pt x="274" y="261"/>
                  </a:lnTo>
                  <a:lnTo>
                    <a:pt x="276" y="261"/>
                  </a:lnTo>
                  <a:lnTo>
                    <a:pt x="278" y="261"/>
                  </a:lnTo>
                  <a:lnTo>
                    <a:pt x="276" y="260"/>
                  </a:lnTo>
                  <a:lnTo>
                    <a:pt x="276" y="255"/>
                  </a:lnTo>
                  <a:lnTo>
                    <a:pt x="279" y="253"/>
                  </a:lnTo>
                  <a:lnTo>
                    <a:pt x="279" y="253"/>
                  </a:lnTo>
                  <a:lnTo>
                    <a:pt x="278" y="253"/>
                  </a:lnTo>
                  <a:lnTo>
                    <a:pt x="272" y="256"/>
                  </a:lnTo>
                  <a:lnTo>
                    <a:pt x="269" y="260"/>
                  </a:lnTo>
                  <a:lnTo>
                    <a:pt x="267" y="258"/>
                  </a:lnTo>
                  <a:lnTo>
                    <a:pt x="262" y="256"/>
                  </a:lnTo>
                  <a:lnTo>
                    <a:pt x="262" y="256"/>
                  </a:lnTo>
                  <a:lnTo>
                    <a:pt x="260" y="258"/>
                  </a:lnTo>
                  <a:lnTo>
                    <a:pt x="257" y="260"/>
                  </a:lnTo>
                  <a:lnTo>
                    <a:pt x="255" y="261"/>
                  </a:lnTo>
                  <a:lnTo>
                    <a:pt x="254" y="261"/>
                  </a:lnTo>
                  <a:lnTo>
                    <a:pt x="254" y="261"/>
                  </a:lnTo>
                  <a:lnTo>
                    <a:pt x="250" y="263"/>
                  </a:lnTo>
                  <a:lnTo>
                    <a:pt x="250" y="263"/>
                  </a:lnTo>
                  <a:lnTo>
                    <a:pt x="247" y="263"/>
                  </a:lnTo>
                  <a:lnTo>
                    <a:pt x="247" y="265"/>
                  </a:lnTo>
                  <a:lnTo>
                    <a:pt x="247" y="267"/>
                  </a:lnTo>
                  <a:lnTo>
                    <a:pt x="245" y="268"/>
                  </a:lnTo>
                  <a:lnTo>
                    <a:pt x="242" y="272"/>
                  </a:lnTo>
                  <a:lnTo>
                    <a:pt x="238" y="273"/>
                  </a:lnTo>
                  <a:lnTo>
                    <a:pt x="237" y="275"/>
                  </a:lnTo>
                  <a:lnTo>
                    <a:pt x="237" y="279"/>
                  </a:lnTo>
                  <a:lnTo>
                    <a:pt x="233" y="280"/>
                  </a:lnTo>
                  <a:lnTo>
                    <a:pt x="231" y="280"/>
                  </a:lnTo>
                  <a:lnTo>
                    <a:pt x="233" y="282"/>
                  </a:lnTo>
                  <a:lnTo>
                    <a:pt x="233" y="286"/>
                  </a:lnTo>
                  <a:lnTo>
                    <a:pt x="230" y="289"/>
                  </a:lnTo>
                  <a:lnTo>
                    <a:pt x="230" y="289"/>
                  </a:lnTo>
                  <a:lnTo>
                    <a:pt x="230" y="289"/>
                  </a:lnTo>
                  <a:lnTo>
                    <a:pt x="226" y="289"/>
                  </a:lnTo>
                  <a:lnTo>
                    <a:pt x="226" y="289"/>
                  </a:lnTo>
                  <a:lnTo>
                    <a:pt x="226" y="289"/>
                  </a:lnTo>
                  <a:lnTo>
                    <a:pt x="226" y="292"/>
                  </a:lnTo>
                  <a:lnTo>
                    <a:pt x="226" y="292"/>
                  </a:lnTo>
                  <a:lnTo>
                    <a:pt x="225" y="292"/>
                  </a:lnTo>
                  <a:lnTo>
                    <a:pt x="225" y="292"/>
                  </a:lnTo>
                  <a:lnTo>
                    <a:pt x="225" y="292"/>
                  </a:lnTo>
                  <a:lnTo>
                    <a:pt x="223" y="294"/>
                  </a:lnTo>
                  <a:lnTo>
                    <a:pt x="221" y="294"/>
                  </a:lnTo>
                  <a:lnTo>
                    <a:pt x="216" y="294"/>
                  </a:lnTo>
                  <a:lnTo>
                    <a:pt x="216" y="294"/>
                  </a:lnTo>
                  <a:lnTo>
                    <a:pt x="214" y="298"/>
                  </a:lnTo>
                  <a:lnTo>
                    <a:pt x="211" y="301"/>
                  </a:lnTo>
                  <a:lnTo>
                    <a:pt x="211" y="304"/>
                  </a:lnTo>
                  <a:lnTo>
                    <a:pt x="213" y="304"/>
                  </a:lnTo>
                  <a:lnTo>
                    <a:pt x="216" y="304"/>
                  </a:lnTo>
                  <a:lnTo>
                    <a:pt x="219" y="306"/>
                  </a:lnTo>
                  <a:lnTo>
                    <a:pt x="223" y="308"/>
                  </a:lnTo>
                  <a:lnTo>
                    <a:pt x="225" y="310"/>
                  </a:lnTo>
                  <a:lnTo>
                    <a:pt x="221" y="311"/>
                  </a:lnTo>
                  <a:lnTo>
                    <a:pt x="219" y="315"/>
                  </a:lnTo>
                  <a:lnTo>
                    <a:pt x="216" y="318"/>
                  </a:lnTo>
                  <a:lnTo>
                    <a:pt x="214" y="318"/>
                  </a:lnTo>
                  <a:lnTo>
                    <a:pt x="213" y="318"/>
                  </a:lnTo>
                  <a:lnTo>
                    <a:pt x="211" y="320"/>
                  </a:lnTo>
                  <a:lnTo>
                    <a:pt x="211" y="322"/>
                  </a:lnTo>
                  <a:lnTo>
                    <a:pt x="211" y="323"/>
                  </a:lnTo>
                  <a:lnTo>
                    <a:pt x="209" y="327"/>
                  </a:lnTo>
                  <a:lnTo>
                    <a:pt x="209" y="327"/>
                  </a:lnTo>
                  <a:lnTo>
                    <a:pt x="207" y="328"/>
                  </a:lnTo>
                  <a:lnTo>
                    <a:pt x="206" y="328"/>
                  </a:lnTo>
                  <a:lnTo>
                    <a:pt x="204" y="328"/>
                  </a:lnTo>
                  <a:lnTo>
                    <a:pt x="201" y="328"/>
                  </a:lnTo>
                  <a:lnTo>
                    <a:pt x="197" y="330"/>
                  </a:lnTo>
                  <a:lnTo>
                    <a:pt x="194" y="332"/>
                  </a:lnTo>
                  <a:lnTo>
                    <a:pt x="192" y="335"/>
                  </a:lnTo>
                  <a:lnTo>
                    <a:pt x="189" y="337"/>
                  </a:lnTo>
                  <a:lnTo>
                    <a:pt x="187" y="339"/>
                  </a:lnTo>
                  <a:lnTo>
                    <a:pt x="183" y="340"/>
                  </a:lnTo>
                  <a:lnTo>
                    <a:pt x="183" y="340"/>
                  </a:lnTo>
                  <a:lnTo>
                    <a:pt x="182" y="342"/>
                  </a:lnTo>
                  <a:lnTo>
                    <a:pt x="182" y="342"/>
                  </a:lnTo>
                  <a:lnTo>
                    <a:pt x="177" y="344"/>
                  </a:lnTo>
                  <a:lnTo>
                    <a:pt x="175" y="346"/>
                  </a:lnTo>
                  <a:lnTo>
                    <a:pt x="175" y="347"/>
                  </a:lnTo>
                  <a:lnTo>
                    <a:pt x="175" y="349"/>
                  </a:lnTo>
                  <a:lnTo>
                    <a:pt x="172" y="351"/>
                  </a:lnTo>
                  <a:lnTo>
                    <a:pt x="170" y="352"/>
                  </a:lnTo>
                  <a:lnTo>
                    <a:pt x="166" y="356"/>
                  </a:lnTo>
                  <a:lnTo>
                    <a:pt x="161" y="356"/>
                  </a:lnTo>
                  <a:lnTo>
                    <a:pt x="161" y="356"/>
                  </a:lnTo>
                  <a:lnTo>
                    <a:pt x="161" y="358"/>
                  </a:lnTo>
                  <a:lnTo>
                    <a:pt x="160" y="358"/>
                  </a:lnTo>
                  <a:lnTo>
                    <a:pt x="160" y="358"/>
                  </a:lnTo>
                  <a:lnTo>
                    <a:pt x="158" y="358"/>
                  </a:lnTo>
                  <a:lnTo>
                    <a:pt x="153" y="361"/>
                  </a:lnTo>
                  <a:lnTo>
                    <a:pt x="151" y="363"/>
                  </a:lnTo>
                  <a:lnTo>
                    <a:pt x="148" y="363"/>
                  </a:lnTo>
                  <a:lnTo>
                    <a:pt x="146" y="365"/>
                  </a:lnTo>
                  <a:lnTo>
                    <a:pt x="148" y="365"/>
                  </a:lnTo>
                  <a:lnTo>
                    <a:pt x="148" y="366"/>
                  </a:lnTo>
                  <a:lnTo>
                    <a:pt x="148" y="368"/>
                  </a:lnTo>
                  <a:lnTo>
                    <a:pt x="148" y="371"/>
                  </a:lnTo>
                  <a:lnTo>
                    <a:pt x="142" y="373"/>
                  </a:lnTo>
                  <a:lnTo>
                    <a:pt x="139" y="373"/>
                  </a:lnTo>
                  <a:lnTo>
                    <a:pt x="137" y="375"/>
                  </a:lnTo>
                  <a:lnTo>
                    <a:pt x="134" y="377"/>
                  </a:lnTo>
                  <a:lnTo>
                    <a:pt x="132" y="377"/>
                  </a:lnTo>
                  <a:lnTo>
                    <a:pt x="129" y="380"/>
                  </a:lnTo>
                  <a:lnTo>
                    <a:pt x="125" y="383"/>
                  </a:lnTo>
                  <a:lnTo>
                    <a:pt x="124" y="378"/>
                  </a:lnTo>
                  <a:lnTo>
                    <a:pt x="122" y="378"/>
                  </a:lnTo>
                  <a:lnTo>
                    <a:pt x="120" y="380"/>
                  </a:lnTo>
                  <a:lnTo>
                    <a:pt x="117" y="380"/>
                  </a:lnTo>
                  <a:lnTo>
                    <a:pt x="117" y="382"/>
                  </a:lnTo>
                  <a:lnTo>
                    <a:pt x="115" y="383"/>
                  </a:lnTo>
                  <a:lnTo>
                    <a:pt x="110" y="383"/>
                  </a:lnTo>
                  <a:lnTo>
                    <a:pt x="108" y="383"/>
                  </a:lnTo>
                  <a:lnTo>
                    <a:pt x="105" y="385"/>
                  </a:lnTo>
                  <a:lnTo>
                    <a:pt x="103" y="387"/>
                  </a:lnTo>
                  <a:lnTo>
                    <a:pt x="103" y="389"/>
                  </a:lnTo>
                  <a:lnTo>
                    <a:pt x="98" y="385"/>
                  </a:lnTo>
                  <a:lnTo>
                    <a:pt x="98" y="385"/>
                  </a:lnTo>
                  <a:lnTo>
                    <a:pt x="98" y="385"/>
                  </a:lnTo>
                  <a:lnTo>
                    <a:pt x="100" y="382"/>
                  </a:lnTo>
                  <a:lnTo>
                    <a:pt x="100" y="382"/>
                  </a:lnTo>
                  <a:lnTo>
                    <a:pt x="100" y="382"/>
                  </a:lnTo>
                  <a:lnTo>
                    <a:pt x="98" y="383"/>
                  </a:lnTo>
                  <a:lnTo>
                    <a:pt x="96" y="387"/>
                  </a:lnTo>
                  <a:lnTo>
                    <a:pt x="95" y="390"/>
                  </a:lnTo>
                  <a:lnTo>
                    <a:pt x="93" y="392"/>
                  </a:lnTo>
                  <a:lnTo>
                    <a:pt x="89" y="392"/>
                  </a:lnTo>
                  <a:lnTo>
                    <a:pt x="86" y="394"/>
                  </a:lnTo>
                  <a:lnTo>
                    <a:pt x="86" y="394"/>
                  </a:lnTo>
                  <a:lnTo>
                    <a:pt x="86" y="394"/>
                  </a:lnTo>
                  <a:lnTo>
                    <a:pt x="84" y="394"/>
                  </a:lnTo>
                  <a:lnTo>
                    <a:pt x="84" y="394"/>
                  </a:lnTo>
                  <a:lnTo>
                    <a:pt x="84" y="392"/>
                  </a:lnTo>
                  <a:lnTo>
                    <a:pt x="84" y="392"/>
                  </a:lnTo>
                  <a:lnTo>
                    <a:pt x="83" y="390"/>
                  </a:lnTo>
                  <a:lnTo>
                    <a:pt x="83" y="390"/>
                  </a:lnTo>
                  <a:lnTo>
                    <a:pt x="81" y="387"/>
                  </a:lnTo>
                  <a:lnTo>
                    <a:pt x="83" y="385"/>
                  </a:lnTo>
                  <a:lnTo>
                    <a:pt x="83" y="385"/>
                  </a:lnTo>
                  <a:lnTo>
                    <a:pt x="84" y="382"/>
                  </a:lnTo>
                  <a:lnTo>
                    <a:pt x="84" y="380"/>
                  </a:lnTo>
                  <a:lnTo>
                    <a:pt x="88" y="375"/>
                  </a:lnTo>
                  <a:lnTo>
                    <a:pt x="91" y="375"/>
                  </a:lnTo>
                  <a:lnTo>
                    <a:pt x="95" y="373"/>
                  </a:lnTo>
                  <a:lnTo>
                    <a:pt x="100" y="371"/>
                  </a:lnTo>
                  <a:lnTo>
                    <a:pt x="105" y="371"/>
                  </a:lnTo>
                  <a:lnTo>
                    <a:pt x="108" y="371"/>
                  </a:lnTo>
                  <a:lnTo>
                    <a:pt x="108" y="375"/>
                  </a:lnTo>
                  <a:lnTo>
                    <a:pt x="110" y="375"/>
                  </a:lnTo>
                  <a:lnTo>
                    <a:pt x="113" y="373"/>
                  </a:lnTo>
                  <a:lnTo>
                    <a:pt x="113" y="373"/>
                  </a:lnTo>
                  <a:lnTo>
                    <a:pt x="113" y="373"/>
                  </a:lnTo>
                  <a:lnTo>
                    <a:pt x="113" y="370"/>
                  </a:lnTo>
                  <a:lnTo>
                    <a:pt x="115" y="366"/>
                  </a:lnTo>
                  <a:lnTo>
                    <a:pt x="120" y="363"/>
                  </a:lnTo>
                  <a:lnTo>
                    <a:pt x="125" y="359"/>
                  </a:lnTo>
                  <a:lnTo>
                    <a:pt x="130" y="358"/>
                  </a:lnTo>
                  <a:lnTo>
                    <a:pt x="132" y="354"/>
                  </a:lnTo>
                  <a:lnTo>
                    <a:pt x="136" y="352"/>
                  </a:lnTo>
                  <a:lnTo>
                    <a:pt x="136" y="352"/>
                  </a:lnTo>
                  <a:lnTo>
                    <a:pt x="136" y="352"/>
                  </a:lnTo>
                  <a:lnTo>
                    <a:pt x="139" y="354"/>
                  </a:lnTo>
                  <a:lnTo>
                    <a:pt x="139" y="354"/>
                  </a:lnTo>
                  <a:lnTo>
                    <a:pt x="141" y="349"/>
                  </a:lnTo>
                  <a:lnTo>
                    <a:pt x="146" y="344"/>
                  </a:lnTo>
                  <a:lnTo>
                    <a:pt x="149" y="340"/>
                  </a:lnTo>
                  <a:lnTo>
                    <a:pt x="154" y="337"/>
                  </a:lnTo>
                  <a:lnTo>
                    <a:pt x="156" y="337"/>
                  </a:lnTo>
                  <a:lnTo>
                    <a:pt x="156" y="335"/>
                  </a:lnTo>
                  <a:lnTo>
                    <a:pt x="156" y="332"/>
                  </a:lnTo>
                  <a:lnTo>
                    <a:pt x="156" y="332"/>
                  </a:lnTo>
                  <a:lnTo>
                    <a:pt x="156" y="330"/>
                  </a:lnTo>
                  <a:lnTo>
                    <a:pt x="156" y="330"/>
                  </a:lnTo>
                  <a:lnTo>
                    <a:pt x="158" y="325"/>
                  </a:lnTo>
                  <a:lnTo>
                    <a:pt x="158" y="325"/>
                  </a:lnTo>
                  <a:lnTo>
                    <a:pt x="160" y="325"/>
                  </a:lnTo>
                  <a:lnTo>
                    <a:pt x="158" y="323"/>
                  </a:lnTo>
                  <a:lnTo>
                    <a:pt x="158" y="323"/>
                  </a:lnTo>
                  <a:lnTo>
                    <a:pt x="158" y="323"/>
                  </a:lnTo>
                  <a:lnTo>
                    <a:pt x="158" y="320"/>
                  </a:lnTo>
                  <a:lnTo>
                    <a:pt x="158" y="318"/>
                  </a:lnTo>
                  <a:lnTo>
                    <a:pt x="158" y="318"/>
                  </a:lnTo>
                  <a:lnTo>
                    <a:pt x="163" y="315"/>
                  </a:lnTo>
                  <a:lnTo>
                    <a:pt x="165" y="313"/>
                  </a:lnTo>
                  <a:lnTo>
                    <a:pt x="165" y="311"/>
                  </a:lnTo>
                  <a:lnTo>
                    <a:pt x="165" y="310"/>
                  </a:lnTo>
                  <a:lnTo>
                    <a:pt x="165" y="311"/>
                  </a:lnTo>
                  <a:lnTo>
                    <a:pt x="158" y="313"/>
                  </a:lnTo>
                  <a:lnTo>
                    <a:pt x="149" y="316"/>
                  </a:lnTo>
                  <a:lnTo>
                    <a:pt x="146" y="315"/>
                  </a:lnTo>
                  <a:lnTo>
                    <a:pt x="142" y="311"/>
                  </a:lnTo>
                  <a:lnTo>
                    <a:pt x="142" y="310"/>
                  </a:lnTo>
                  <a:lnTo>
                    <a:pt x="142" y="310"/>
                  </a:lnTo>
                  <a:lnTo>
                    <a:pt x="144" y="308"/>
                  </a:lnTo>
                  <a:lnTo>
                    <a:pt x="146" y="308"/>
                  </a:lnTo>
                  <a:lnTo>
                    <a:pt x="146" y="308"/>
                  </a:lnTo>
                  <a:lnTo>
                    <a:pt x="148" y="308"/>
                  </a:lnTo>
                  <a:lnTo>
                    <a:pt x="148" y="308"/>
                  </a:lnTo>
                  <a:lnTo>
                    <a:pt x="146" y="306"/>
                  </a:lnTo>
                  <a:lnTo>
                    <a:pt x="146" y="306"/>
                  </a:lnTo>
                  <a:lnTo>
                    <a:pt x="146" y="306"/>
                  </a:lnTo>
                  <a:lnTo>
                    <a:pt x="146" y="306"/>
                  </a:lnTo>
                  <a:lnTo>
                    <a:pt x="144" y="306"/>
                  </a:lnTo>
                  <a:lnTo>
                    <a:pt x="146" y="306"/>
                  </a:lnTo>
                  <a:lnTo>
                    <a:pt x="142" y="310"/>
                  </a:lnTo>
                  <a:lnTo>
                    <a:pt x="141" y="311"/>
                  </a:lnTo>
                  <a:lnTo>
                    <a:pt x="141" y="320"/>
                  </a:lnTo>
                  <a:lnTo>
                    <a:pt x="139" y="320"/>
                  </a:lnTo>
                  <a:lnTo>
                    <a:pt x="137" y="322"/>
                  </a:lnTo>
                  <a:lnTo>
                    <a:pt x="136" y="320"/>
                  </a:lnTo>
                  <a:lnTo>
                    <a:pt x="136" y="320"/>
                  </a:lnTo>
                  <a:lnTo>
                    <a:pt x="132" y="318"/>
                  </a:lnTo>
                  <a:lnTo>
                    <a:pt x="132" y="318"/>
                  </a:lnTo>
                  <a:lnTo>
                    <a:pt x="130" y="315"/>
                  </a:lnTo>
                  <a:lnTo>
                    <a:pt x="129" y="313"/>
                  </a:lnTo>
                  <a:lnTo>
                    <a:pt x="127" y="311"/>
                  </a:lnTo>
                  <a:lnTo>
                    <a:pt x="125" y="311"/>
                  </a:lnTo>
                  <a:lnTo>
                    <a:pt x="124" y="313"/>
                  </a:lnTo>
                  <a:lnTo>
                    <a:pt x="124" y="313"/>
                  </a:lnTo>
                  <a:lnTo>
                    <a:pt x="124" y="313"/>
                  </a:lnTo>
                  <a:lnTo>
                    <a:pt x="124" y="313"/>
                  </a:lnTo>
                  <a:lnTo>
                    <a:pt x="120" y="311"/>
                  </a:lnTo>
                  <a:lnTo>
                    <a:pt x="120" y="311"/>
                  </a:lnTo>
                  <a:lnTo>
                    <a:pt x="118" y="311"/>
                  </a:lnTo>
                  <a:lnTo>
                    <a:pt x="118" y="311"/>
                  </a:lnTo>
                  <a:lnTo>
                    <a:pt x="117" y="310"/>
                  </a:lnTo>
                  <a:lnTo>
                    <a:pt x="117" y="310"/>
                  </a:lnTo>
                  <a:lnTo>
                    <a:pt x="115" y="308"/>
                  </a:lnTo>
                  <a:lnTo>
                    <a:pt x="115" y="308"/>
                  </a:lnTo>
                  <a:lnTo>
                    <a:pt x="112" y="310"/>
                  </a:lnTo>
                  <a:lnTo>
                    <a:pt x="110" y="310"/>
                  </a:lnTo>
                  <a:lnTo>
                    <a:pt x="106" y="311"/>
                  </a:lnTo>
                  <a:lnTo>
                    <a:pt x="101" y="313"/>
                  </a:lnTo>
                  <a:lnTo>
                    <a:pt x="100" y="316"/>
                  </a:lnTo>
                  <a:lnTo>
                    <a:pt x="96" y="316"/>
                  </a:lnTo>
                  <a:lnTo>
                    <a:pt x="89" y="316"/>
                  </a:lnTo>
                  <a:lnTo>
                    <a:pt x="89" y="315"/>
                  </a:lnTo>
                  <a:lnTo>
                    <a:pt x="89" y="315"/>
                  </a:lnTo>
                  <a:lnTo>
                    <a:pt x="93" y="311"/>
                  </a:lnTo>
                  <a:lnTo>
                    <a:pt x="93" y="311"/>
                  </a:lnTo>
                  <a:lnTo>
                    <a:pt x="95" y="308"/>
                  </a:lnTo>
                  <a:lnTo>
                    <a:pt x="95" y="306"/>
                  </a:lnTo>
                  <a:lnTo>
                    <a:pt x="95" y="306"/>
                  </a:lnTo>
                  <a:lnTo>
                    <a:pt x="95" y="306"/>
                  </a:lnTo>
                  <a:lnTo>
                    <a:pt x="95" y="306"/>
                  </a:lnTo>
                  <a:lnTo>
                    <a:pt x="95" y="306"/>
                  </a:lnTo>
                  <a:lnTo>
                    <a:pt x="93" y="304"/>
                  </a:lnTo>
                  <a:lnTo>
                    <a:pt x="93" y="304"/>
                  </a:lnTo>
                  <a:lnTo>
                    <a:pt x="91" y="304"/>
                  </a:lnTo>
                  <a:lnTo>
                    <a:pt x="89" y="303"/>
                  </a:lnTo>
                  <a:lnTo>
                    <a:pt x="89" y="303"/>
                  </a:lnTo>
                  <a:lnTo>
                    <a:pt x="91" y="298"/>
                  </a:lnTo>
                  <a:lnTo>
                    <a:pt x="91" y="298"/>
                  </a:lnTo>
                  <a:lnTo>
                    <a:pt x="93" y="296"/>
                  </a:lnTo>
                  <a:lnTo>
                    <a:pt x="93" y="296"/>
                  </a:lnTo>
                  <a:lnTo>
                    <a:pt x="91" y="292"/>
                  </a:lnTo>
                  <a:lnTo>
                    <a:pt x="91" y="292"/>
                  </a:lnTo>
                  <a:lnTo>
                    <a:pt x="89" y="289"/>
                  </a:lnTo>
                  <a:lnTo>
                    <a:pt x="88" y="286"/>
                  </a:lnTo>
                  <a:lnTo>
                    <a:pt x="88" y="284"/>
                  </a:lnTo>
                  <a:lnTo>
                    <a:pt x="86" y="280"/>
                  </a:lnTo>
                  <a:lnTo>
                    <a:pt x="86" y="280"/>
                  </a:lnTo>
                  <a:lnTo>
                    <a:pt x="86" y="280"/>
                  </a:lnTo>
                  <a:lnTo>
                    <a:pt x="86" y="280"/>
                  </a:lnTo>
                  <a:lnTo>
                    <a:pt x="84" y="280"/>
                  </a:lnTo>
                  <a:lnTo>
                    <a:pt x="84" y="286"/>
                  </a:lnTo>
                  <a:lnTo>
                    <a:pt x="81" y="286"/>
                  </a:lnTo>
                  <a:lnTo>
                    <a:pt x="74" y="289"/>
                  </a:lnTo>
                  <a:lnTo>
                    <a:pt x="71" y="289"/>
                  </a:lnTo>
                  <a:lnTo>
                    <a:pt x="65" y="291"/>
                  </a:lnTo>
                  <a:lnTo>
                    <a:pt x="59" y="289"/>
                  </a:lnTo>
                  <a:lnTo>
                    <a:pt x="57" y="286"/>
                  </a:lnTo>
                  <a:lnTo>
                    <a:pt x="53" y="282"/>
                  </a:lnTo>
                  <a:lnTo>
                    <a:pt x="52" y="280"/>
                  </a:lnTo>
                  <a:lnTo>
                    <a:pt x="52" y="280"/>
                  </a:lnTo>
                  <a:lnTo>
                    <a:pt x="52" y="280"/>
                  </a:lnTo>
                  <a:lnTo>
                    <a:pt x="52" y="280"/>
                  </a:lnTo>
                  <a:lnTo>
                    <a:pt x="50" y="279"/>
                  </a:lnTo>
                  <a:lnTo>
                    <a:pt x="50" y="279"/>
                  </a:lnTo>
                  <a:lnTo>
                    <a:pt x="45" y="277"/>
                  </a:lnTo>
                  <a:lnTo>
                    <a:pt x="45" y="277"/>
                  </a:lnTo>
                  <a:lnTo>
                    <a:pt x="45" y="275"/>
                  </a:lnTo>
                  <a:lnTo>
                    <a:pt x="43" y="275"/>
                  </a:lnTo>
                  <a:lnTo>
                    <a:pt x="40" y="273"/>
                  </a:lnTo>
                  <a:lnTo>
                    <a:pt x="43" y="268"/>
                  </a:lnTo>
                  <a:lnTo>
                    <a:pt x="45" y="267"/>
                  </a:lnTo>
                  <a:lnTo>
                    <a:pt x="47" y="267"/>
                  </a:lnTo>
                  <a:lnTo>
                    <a:pt x="47" y="265"/>
                  </a:lnTo>
                  <a:lnTo>
                    <a:pt x="47" y="265"/>
                  </a:lnTo>
                  <a:lnTo>
                    <a:pt x="45" y="263"/>
                  </a:lnTo>
                  <a:lnTo>
                    <a:pt x="45" y="260"/>
                  </a:lnTo>
                  <a:lnTo>
                    <a:pt x="43" y="258"/>
                  </a:lnTo>
                  <a:lnTo>
                    <a:pt x="43" y="255"/>
                  </a:lnTo>
                  <a:lnTo>
                    <a:pt x="45" y="253"/>
                  </a:lnTo>
                  <a:lnTo>
                    <a:pt x="45" y="253"/>
                  </a:lnTo>
                  <a:lnTo>
                    <a:pt x="43" y="253"/>
                  </a:lnTo>
                  <a:lnTo>
                    <a:pt x="41" y="260"/>
                  </a:lnTo>
                  <a:lnTo>
                    <a:pt x="41" y="260"/>
                  </a:lnTo>
                  <a:lnTo>
                    <a:pt x="41" y="260"/>
                  </a:lnTo>
                  <a:lnTo>
                    <a:pt x="36" y="261"/>
                  </a:lnTo>
                  <a:lnTo>
                    <a:pt x="36" y="261"/>
                  </a:lnTo>
                  <a:lnTo>
                    <a:pt x="35" y="260"/>
                  </a:lnTo>
                  <a:lnTo>
                    <a:pt x="35" y="258"/>
                  </a:lnTo>
                  <a:lnTo>
                    <a:pt x="35" y="258"/>
                  </a:lnTo>
                  <a:lnTo>
                    <a:pt x="35" y="256"/>
                  </a:lnTo>
                  <a:lnTo>
                    <a:pt x="35" y="256"/>
                  </a:lnTo>
                  <a:lnTo>
                    <a:pt x="35" y="256"/>
                  </a:lnTo>
                  <a:lnTo>
                    <a:pt x="35" y="256"/>
                  </a:lnTo>
                  <a:lnTo>
                    <a:pt x="33" y="255"/>
                  </a:lnTo>
                  <a:lnTo>
                    <a:pt x="31" y="253"/>
                  </a:lnTo>
                  <a:lnTo>
                    <a:pt x="31" y="253"/>
                  </a:lnTo>
                  <a:lnTo>
                    <a:pt x="31" y="251"/>
                  </a:lnTo>
                  <a:lnTo>
                    <a:pt x="28" y="248"/>
                  </a:lnTo>
                  <a:lnTo>
                    <a:pt x="33" y="243"/>
                  </a:lnTo>
                  <a:lnTo>
                    <a:pt x="35" y="243"/>
                  </a:lnTo>
                  <a:lnTo>
                    <a:pt x="35" y="241"/>
                  </a:lnTo>
                  <a:lnTo>
                    <a:pt x="35" y="236"/>
                  </a:lnTo>
                  <a:lnTo>
                    <a:pt x="35" y="236"/>
                  </a:lnTo>
                  <a:lnTo>
                    <a:pt x="36" y="232"/>
                  </a:lnTo>
                  <a:lnTo>
                    <a:pt x="36" y="232"/>
                  </a:lnTo>
                  <a:lnTo>
                    <a:pt x="40" y="229"/>
                  </a:lnTo>
                  <a:lnTo>
                    <a:pt x="43" y="227"/>
                  </a:lnTo>
                  <a:lnTo>
                    <a:pt x="43" y="227"/>
                  </a:lnTo>
                  <a:lnTo>
                    <a:pt x="45" y="225"/>
                  </a:lnTo>
                  <a:lnTo>
                    <a:pt x="48" y="225"/>
                  </a:lnTo>
                  <a:lnTo>
                    <a:pt x="52" y="227"/>
                  </a:lnTo>
                  <a:lnTo>
                    <a:pt x="52" y="227"/>
                  </a:lnTo>
                  <a:lnTo>
                    <a:pt x="52" y="225"/>
                  </a:lnTo>
                  <a:lnTo>
                    <a:pt x="52" y="224"/>
                  </a:lnTo>
                  <a:lnTo>
                    <a:pt x="48" y="224"/>
                  </a:lnTo>
                  <a:lnTo>
                    <a:pt x="47" y="222"/>
                  </a:lnTo>
                  <a:lnTo>
                    <a:pt x="47" y="222"/>
                  </a:lnTo>
                  <a:lnTo>
                    <a:pt x="47" y="220"/>
                  </a:lnTo>
                  <a:lnTo>
                    <a:pt x="48" y="217"/>
                  </a:lnTo>
                  <a:lnTo>
                    <a:pt x="48" y="217"/>
                  </a:lnTo>
                  <a:lnTo>
                    <a:pt x="48" y="215"/>
                  </a:lnTo>
                  <a:lnTo>
                    <a:pt x="48" y="215"/>
                  </a:lnTo>
                  <a:lnTo>
                    <a:pt x="50" y="215"/>
                  </a:lnTo>
                  <a:lnTo>
                    <a:pt x="50" y="215"/>
                  </a:lnTo>
                  <a:lnTo>
                    <a:pt x="53" y="215"/>
                  </a:lnTo>
                  <a:lnTo>
                    <a:pt x="53" y="213"/>
                  </a:lnTo>
                  <a:lnTo>
                    <a:pt x="53" y="213"/>
                  </a:lnTo>
                  <a:lnTo>
                    <a:pt x="55" y="210"/>
                  </a:lnTo>
                  <a:lnTo>
                    <a:pt x="55" y="210"/>
                  </a:lnTo>
                  <a:lnTo>
                    <a:pt x="59" y="208"/>
                  </a:lnTo>
                  <a:lnTo>
                    <a:pt x="64" y="208"/>
                  </a:lnTo>
                  <a:lnTo>
                    <a:pt x="64" y="208"/>
                  </a:lnTo>
                  <a:lnTo>
                    <a:pt x="65" y="210"/>
                  </a:lnTo>
                  <a:lnTo>
                    <a:pt x="67" y="212"/>
                  </a:lnTo>
                  <a:lnTo>
                    <a:pt x="67" y="212"/>
                  </a:lnTo>
                  <a:lnTo>
                    <a:pt x="67" y="213"/>
                  </a:lnTo>
                  <a:lnTo>
                    <a:pt x="67" y="213"/>
                  </a:lnTo>
                  <a:lnTo>
                    <a:pt x="69" y="213"/>
                  </a:lnTo>
                  <a:lnTo>
                    <a:pt x="69" y="213"/>
                  </a:lnTo>
                  <a:lnTo>
                    <a:pt x="71" y="213"/>
                  </a:lnTo>
                  <a:lnTo>
                    <a:pt x="74" y="213"/>
                  </a:lnTo>
                  <a:lnTo>
                    <a:pt x="74" y="213"/>
                  </a:lnTo>
                  <a:lnTo>
                    <a:pt x="74" y="213"/>
                  </a:lnTo>
                  <a:lnTo>
                    <a:pt x="74" y="213"/>
                  </a:lnTo>
                  <a:lnTo>
                    <a:pt x="76" y="213"/>
                  </a:lnTo>
                  <a:lnTo>
                    <a:pt x="76" y="213"/>
                  </a:lnTo>
                  <a:lnTo>
                    <a:pt x="81" y="208"/>
                  </a:lnTo>
                  <a:lnTo>
                    <a:pt x="83" y="207"/>
                  </a:lnTo>
                  <a:lnTo>
                    <a:pt x="86" y="203"/>
                  </a:lnTo>
                  <a:lnTo>
                    <a:pt x="91" y="201"/>
                  </a:lnTo>
                  <a:lnTo>
                    <a:pt x="95" y="203"/>
                  </a:lnTo>
                  <a:lnTo>
                    <a:pt x="100" y="203"/>
                  </a:lnTo>
                  <a:lnTo>
                    <a:pt x="101" y="203"/>
                  </a:lnTo>
                  <a:lnTo>
                    <a:pt x="103" y="201"/>
                  </a:lnTo>
                  <a:lnTo>
                    <a:pt x="106" y="200"/>
                  </a:lnTo>
                  <a:lnTo>
                    <a:pt x="106" y="198"/>
                  </a:lnTo>
                  <a:lnTo>
                    <a:pt x="108" y="196"/>
                  </a:lnTo>
                  <a:lnTo>
                    <a:pt x="108" y="193"/>
                  </a:lnTo>
                  <a:lnTo>
                    <a:pt x="106" y="191"/>
                  </a:lnTo>
                  <a:lnTo>
                    <a:pt x="105" y="188"/>
                  </a:lnTo>
                  <a:lnTo>
                    <a:pt x="105" y="186"/>
                  </a:lnTo>
                  <a:lnTo>
                    <a:pt x="103" y="184"/>
                  </a:lnTo>
                  <a:lnTo>
                    <a:pt x="100" y="182"/>
                  </a:lnTo>
                  <a:lnTo>
                    <a:pt x="100" y="179"/>
                  </a:lnTo>
                  <a:lnTo>
                    <a:pt x="101" y="176"/>
                  </a:lnTo>
                  <a:lnTo>
                    <a:pt x="103" y="179"/>
                  </a:lnTo>
                  <a:lnTo>
                    <a:pt x="105" y="179"/>
                  </a:lnTo>
                  <a:lnTo>
                    <a:pt x="106" y="177"/>
                  </a:lnTo>
                  <a:lnTo>
                    <a:pt x="106" y="176"/>
                  </a:lnTo>
                  <a:lnTo>
                    <a:pt x="106" y="174"/>
                  </a:lnTo>
                  <a:lnTo>
                    <a:pt x="106" y="174"/>
                  </a:lnTo>
                  <a:lnTo>
                    <a:pt x="105" y="172"/>
                  </a:lnTo>
                  <a:lnTo>
                    <a:pt x="105" y="170"/>
                  </a:lnTo>
                  <a:lnTo>
                    <a:pt x="105" y="170"/>
                  </a:lnTo>
                  <a:lnTo>
                    <a:pt x="105" y="170"/>
                  </a:lnTo>
                  <a:lnTo>
                    <a:pt x="103" y="172"/>
                  </a:lnTo>
                  <a:lnTo>
                    <a:pt x="103" y="172"/>
                  </a:lnTo>
                  <a:lnTo>
                    <a:pt x="100" y="174"/>
                  </a:lnTo>
                  <a:lnTo>
                    <a:pt x="100" y="174"/>
                  </a:lnTo>
                  <a:lnTo>
                    <a:pt x="96" y="174"/>
                  </a:lnTo>
                  <a:lnTo>
                    <a:pt x="95" y="174"/>
                  </a:lnTo>
                  <a:lnTo>
                    <a:pt x="93" y="176"/>
                  </a:lnTo>
                  <a:lnTo>
                    <a:pt x="93" y="176"/>
                  </a:lnTo>
                  <a:lnTo>
                    <a:pt x="93" y="176"/>
                  </a:lnTo>
                  <a:lnTo>
                    <a:pt x="88" y="177"/>
                  </a:lnTo>
                  <a:lnTo>
                    <a:pt x="86" y="177"/>
                  </a:lnTo>
                  <a:lnTo>
                    <a:pt x="86" y="179"/>
                  </a:lnTo>
                  <a:lnTo>
                    <a:pt x="86" y="179"/>
                  </a:lnTo>
                  <a:lnTo>
                    <a:pt x="86" y="179"/>
                  </a:lnTo>
                  <a:lnTo>
                    <a:pt x="86" y="179"/>
                  </a:lnTo>
                  <a:lnTo>
                    <a:pt x="86" y="181"/>
                  </a:lnTo>
                  <a:lnTo>
                    <a:pt x="84" y="181"/>
                  </a:lnTo>
                  <a:lnTo>
                    <a:pt x="84" y="182"/>
                  </a:lnTo>
                  <a:lnTo>
                    <a:pt x="81" y="182"/>
                  </a:lnTo>
                  <a:lnTo>
                    <a:pt x="81" y="182"/>
                  </a:lnTo>
                  <a:lnTo>
                    <a:pt x="79" y="184"/>
                  </a:lnTo>
                  <a:lnTo>
                    <a:pt x="79" y="184"/>
                  </a:lnTo>
                  <a:lnTo>
                    <a:pt x="77" y="182"/>
                  </a:lnTo>
                  <a:lnTo>
                    <a:pt x="76" y="182"/>
                  </a:lnTo>
                  <a:lnTo>
                    <a:pt x="76" y="181"/>
                  </a:lnTo>
                  <a:lnTo>
                    <a:pt x="76" y="181"/>
                  </a:lnTo>
                  <a:lnTo>
                    <a:pt x="76" y="181"/>
                  </a:lnTo>
                  <a:lnTo>
                    <a:pt x="74" y="181"/>
                  </a:lnTo>
                  <a:lnTo>
                    <a:pt x="74" y="182"/>
                  </a:lnTo>
                  <a:lnTo>
                    <a:pt x="74" y="182"/>
                  </a:lnTo>
                  <a:lnTo>
                    <a:pt x="72" y="182"/>
                  </a:lnTo>
                  <a:lnTo>
                    <a:pt x="72" y="182"/>
                  </a:lnTo>
                  <a:lnTo>
                    <a:pt x="71" y="182"/>
                  </a:lnTo>
                  <a:lnTo>
                    <a:pt x="71" y="182"/>
                  </a:lnTo>
                  <a:lnTo>
                    <a:pt x="69" y="182"/>
                  </a:lnTo>
                  <a:lnTo>
                    <a:pt x="69" y="181"/>
                  </a:lnTo>
                  <a:lnTo>
                    <a:pt x="69" y="181"/>
                  </a:lnTo>
                  <a:lnTo>
                    <a:pt x="69" y="181"/>
                  </a:lnTo>
                  <a:lnTo>
                    <a:pt x="67" y="181"/>
                  </a:lnTo>
                  <a:lnTo>
                    <a:pt x="67" y="179"/>
                  </a:lnTo>
                  <a:lnTo>
                    <a:pt x="62" y="179"/>
                  </a:lnTo>
                  <a:lnTo>
                    <a:pt x="60" y="179"/>
                  </a:lnTo>
                  <a:lnTo>
                    <a:pt x="57" y="179"/>
                  </a:lnTo>
                  <a:lnTo>
                    <a:pt x="55" y="179"/>
                  </a:lnTo>
                  <a:lnTo>
                    <a:pt x="53" y="181"/>
                  </a:lnTo>
                  <a:lnTo>
                    <a:pt x="50" y="182"/>
                  </a:lnTo>
                  <a:lnTo>
                    <a:pt x="50" y="181"/>
                  </a:lnTo>
                  <a:lnTo>
                    <a:pt x="50" y="181"/>
                  </a:lnTo>
                  <a:lnTo>
                    <a:pt x="47" y="181"/>
                  </a:lnTo>
                  <a:lnTo>
                    <a:pt x="41" y="181"/>
                  </a:lnTo>
                  <a:lnTo>
                    <a:pt x="35" y="181"/>
                  </a:lnTo>
                  <a:lnTo>
                    <a:pt x="30" y="179"/>
                  </a:lnTo>
                  <a:lnTo>
                    <a:pt x="26" y="179"/>
                  </a:lnTo>
                  <a:lnTo>
                    <a:pt x="26" y="179"/>
                  </a:lnTo>
                  <a:lnTo>
                    <a:pt x="26" y="179"/>
                  </a:lnTo>
                  <a:lnTo>
                    <a:pt x="24" y="177"/>
                  </a:lnTo>
                  <a:lnTo>
                    <a:pt x="24" y="177"/>
                  </a:lnTo>
                  <a:lnTo>
                    <a:pt x="23" y="176"/>
                  </a:lnTo>
                  <a:lnTo>
                    <a:pt x="23" y="174"/>
                  </a:lnTo>
                  <a:lnTo>
                    <a:pt x="23" y="170"/>
                  </a:lnTo>
                  <a:lnTo>
                    <a:pt x="24" y="170"/>
                  </a:lnTo>
                  <a:lnTo>
                    <a:pt x="24" y="170"/>
                  </a:lnTo>
                  <a:lnTo>
                    <a:pt x="21" y="169"/>
                  </a:lnTo>
                  <a:lnTo>
                    <a:pt x="18" y="165"/>
                  </a:lnTo>
                  <a:lnTo>
                    <a:pt x="21" y="162"/>
                  </a:lnTo>
                  <a:lnTo>
                    <a:pt x="23" y="164"/>
                  </a:lnTo>
                  <a:lnTo>
                    <a:pt x="24" y="162"/>
                  </a:lnTo>
                  <a:lnTo>
                    <a:pt x="26" y="162"/>
                  </a:lnTo>
                  <a:lnTo>
                    <a:pt x="26" y="160"/>
                  </a:lnTo>
                  <a:lnTo>
                    <a:pt x="23" y="160"/>
                  </a:lnTo>
                  <a:lnTo>
                    <a:pt x="18" y="158"/>
                  </a:lnTo>
                  <a:lnTo>
                    <a:pt x="16" y="158"/>
                  </a:lnTo>
                  <a:lnTo>
                    <a:pt x="12" y="158"/>
                  </a:lnTo>
                  <a:lnTo>
                    <a:pt x="7" y="157"/>
                  </a:lnTo>
                  <a:lnTo>
                    <a:pt x="4" y="155"/>
                  </a:lnTo>
                  <a:lnTo>
                    <a:pt x="0" y="153"/>
                  </a:lnTo>
                  <a:lnTo>
                    <a:pt x="2" y="148"/>
                  </a:lnTo>
                  <a:lnTo>
                    <a:pt x="6" y="148"/>
                  </a:lnTo>
                  <a:lnTo>
                    <a:pt x="7" y="146"/>
                  </a:lnTo>
                  <a:lnTo>
                    <a:pt x="12" y="145"/>
                  </a:lnTo>
                  <a:lnTo>
                    <a:pt x="12" y="145"/>
                  </a:lnTo>
                  <a:lnTo>
                    <a:pt x="12" y="145"/>
                  </a:lnTo>
                  <a:lnTo>
                    <a:pt x="12" y="145"/>
                  </a:lnTo>
                  <a:lnTo>
                    <a:pt x="14" y="145"/>
                  </a:lnTo>
                  <a:lnTo>
                    <a:pt x="14" y="145"/>
                  </a:lnTo>
                  <a:lnTo>
                    <a:pt x="16" y="145"/>
                  </a:lnTo>
                  <a:lnTo>
                    <a:pt x="16" y="145"/>
                  </a:lnTo>
                  <a:lnTo>
                    <a:pt x="18" y="143"/>
                  </a:lnTo>
                  <a:lnTo>
                    <a:pt x="18" y="143"/>
                  </a:lnTo>
                  <a:lnTo>
                    <a:pt x="18" y="143"/>
                  </a:lnTo>
                  <a:lnTo>
                    <a:pt x="18" y="143"/>
                  </a:lnTo>
                  <a:lnTo>
                    <a:pt x="21" y="140"/>
                  </a:lnTo>
                  <a:lnTo>
                    <a:pt x="24" y="138"/>
                  </a:lnTo>
                  <a:lnTo>
                    <a:pt x="28" y="138"/>
                  </a:lnTo>
                  <a:lnTo>
                    <a:pt x="31" y="138"/>
                  </a:lnTo>
                  <a:lnTo>
                    <a:pt x="35" y="140"/>
                  </a:lnTo>
                  <a:lnTo>
                    <a:pt x="33" y="134"/>
                  </a:lnTo>
                  <a:lnTo>
                    <a:pt x="38" y="133"/>
                  </a:lnTo>
                  <a:lnTo>
                    <a:pt x="40" y="133"/>
                  </a:lnTo>
                  <a:lnTo>
                    <a:pt x="40" y="133"/>
                  </a:lnTo>
                  <a:lnTo>
                    <a:pt x="41" y="133"/>
                  </a:lnTo>
                  <a:lnTo>
                    <a:pt x="41" y="133"/>
                  </a:lnTo>
                  <a:lnTo>
                    <a:pt x="43" y="131"/>
                  </a:lnTo>
                  <a:lnTo>
                    <a:pt x="43" y="131"/>
                  </a:lnTo>
                  <a:lnTo>
                    <a:pt x="45" y="131"/>
                  </a:lnTo>
                  <a:lnTo>
                    <a:pt x="48" y="129"/>
                  </a:lnTo>
                  <a:lnTo>
                    <a:pt x="50" y="128"/>
                  </a:lnTo>
                  <a:lnTo>
                    <a:pt x="50" y="128"/>
                  </a:lnTo>
                  <a:lnTo>
                    <a:pt x="55" y="128"/>
                  </a:lnTo>
                  <a:lnTo>
                    <a:pt x="55" y="128"/>
                  </a:lnTo>
                  <a:lnTo>
                    <a:pt x="59" y="126"/>
                  </a:lnTo>
                  <a:lnTo>
                    <a:pt x="62" y="126"/>
                  </a:lnTo>
                  <a:lnTo>
                    <a:pt x="65" y="126"/>
                  </a:lnTo>
                  <a:lnTo>
                    <a:pt x="65" y="129"/>
                  </a:lnTo>
                  <a:lnTo>
                    <a:pt x="65" y="133"/>
                  </a:lnTo>
                  <a:lnTo>
                    <a:pt x="64" y="134"/>
                  </a:lnTo>
                  <a:lnTo>
                    <a:pt x="64" y="136"/>
                  </a:lnTo>
                  <a:lnTo>
                    <a:pt x="64" y="136"/>
                  </a:lnTo>
                  <a:lnTo>
                    <a:pt x="65" y="140"/>
                  </a:lnTo>
                  <a:lnTo>
                    <a:pt x="72" y="140"/>
                  </a:lnTo>
                  <a:lnTo>
                    <a:pt x="74" y="140"/>
                  </a:lnTo>
                  <a:lnTo>
                    <a:pt x="79" y="140"/>
                  </a:lnTo>
                  <a:lnTo>
                    <a:pt x="83" y="140"/>
                  </a:lnTo>
                  <a:lnTo>
                    <a:pt x="84" y="141"/>
                  </a:lnTo>
                  <a:lnTo>
                    <a:pt x="88" y="141"/>
                  </a:lnTo>
                  <a:lnTo>
                    <a:pt x="89" y="141"/>
                  </a:lnTo>
                  <a:lnTo>
                    <a:pt x="93" y="140"/>
                  </a:lnTo>
                  <a:lnTo>
                    <a:pt x="93" y="140"/>
                  </a:lnTo>
                  <a:lnTo>
                    <a:pt x="95" y="138"/>
                  </a:lnTo>
                  <a:lnTo>
                    <a:pt x="96" y="138"/>
                  </a:lnTo>
                  <a:lnTo>
                    <a:pt x="98" y="136"/>
                  </a:lnTo>
                  <a:lnTo>
                    <a:pt x="101" y="136"/>
                  </a:lnTo>
                  <a:lnTo>
                    <a:pt x="103" y="136"/>
                  </a:lnTo>
                  <a:lnTo>
                    <a:pt x="100" y="134"/>
                  </a:lnTo>
                  <a:lnTo>
                    <a:pt x="100" y="134"/>
                  </a:lnTo>
                  <a:lnTo>
                    <a:pt x="100" y="131"/>
                  </a:lnTo>
                  <a:lnTo>
                    <a:pt x="100" y="131"/>
                  </a:lnTo>
                  <a:lnTo>
                    <a:pt x="100" y="131"/>
                  </a:lnTo>
                  <a:lnTo>
                    <a:pt x="100" y="131"/>
                  </a:lnTo>
                  <a:lnTo>
                    <a:pt x="100" y="131"/>
                  </a:lnTo>
                  <a:lnTo>
                    <a:pt x="96" y="129"/>
                  </a:lnTo>
                  <a:lnTo>
                    <a:pt x="96" y="129"/>
                  </a:lnTo>
                  <a:lnTo>
                    <a:pt x="95" y="128"/>
                  </a:lnTo>
                  <a:lnTo>
                    <a:pt x="93" y="124"/>
                  </a:lnTo>
                  <a:lnTo>
                    <a:pt x="93" y="121"/>
                  </a:lnTo>
                  <a:lnTo>
                    <a:pt x="95" y="119"/>
                  </a:lnTo>
                  <a:lnTo>
                    <a:pt x="95" y="119"/>
                  </a:lnTo>
                  <a:lnTo>
                    <a:pt x="93" y="119"/>
                  </a:lnTo>
                  <a:lnTo>
                    <a:pt x="93" y="119"/>
                  </a:lnTo>
                  <a:lnTo>
                    <a:pt x="91" y="117"/>
                  </a:lnTo>
                  <a:lnTo>
                    <a:pt x="91" y="117"/>
                  </a:lnTo>
                  <a:lnTo>
                    <a:pt x="88" y="117"/>
                  </a:lnTo>
                  <a:lnTo>
                    <a:pt x="88" y="117"/>
                  </a:lnTo>
                  <a:lnTo>
                    <a:pt x="86" y="115"/>
                  </a:lnTo>
                  <a:lnTo>
                    <a:pt x="86" y="117"/>
                  </a:lnTo>
                  <a:lnTo>
                    <a:pt x="84" y="117"/>
                  </a:lnTo>
                  <a:lnTo>
                    <a:pt x="84" y="117"/>
                  </a:lnTo>
                  <a:lnTo>
                    <a:pt x="83" y="117"/>
                  </a:lnTo>
                  <a:lnTo>
                    <a:pt x="83" y="117"/>
                  </a:lnTo>
                  <a:lnTo>
                    <a:pt x="74" y="117"/>
                  </a:lnTo>
                  <a:lnTo>
                    <a:pt x="74" y="117"/>
                  </a:lnTo>
                  <a:lnTo>
                    <a:pt x="71" y="117"/>
                  </a:lnTo>
                  <a:lnTo>
                    <a:pt x="67" y="115"/>
                  </a:lnTo>
                  <a:lnTo>
                    <a:pt x="65" y="115"/>
                  </a:lnTo>
                  <a:lnTo>
                    <a:pt x="65" y="115"/>
                  </a:lnTo>
                  <a:lnTo>
                    <a:pt x="62" y="109"/>
                  </a:lnTo>
                  <a:lnTo>
                    <a:pt x="62" y="109"/>
                  </a:lnTo>
                  <a:lnTo>
                    <a:pt x="60" y="105"/>
                  </a:lnTo>
                  <a:lnTo>
                    <a:pt x="60" y="105"/>
                  </a:lnTo>
                  <a:lnTo>
                    <a:pt x="60" y="105"/>
                  </a:lnTo>
                  <a:lnTo>
                    <a:pt x="60" y="105"/>
                  </a:lnTo>
                  <a:lnTo>
                    <a:pt x="57" y="103"/>
                  </a:lnTo>
                  <a:lnTo>
                    <a:pt x="57" y="103"/>
                  </a:lnTo>
                  <a:lnTo>
                    <a:pt x="55" y="100"/>
                  </a:lnTo>
                  <a:lnTo>
                    <a:pt x="48" y="98"/>
                  </a:lnTo>
                  <a:lnTo>
                    <a:pt x="47" y="97"/>
                  </a:lnTo>
                  <a:lnTo>
                    <a:pt x="43" y="95"/>
                  </a:lnTo>
                  <a:lnTo>
                    <a:pt x="38" y="93"/>
                  </a:lnTo>
                  <a:lnTo>
                    <a:pt x="35" y="90"/>
                  </a:lnTo>
                  <a:lnTo>
                    <a:pt x="31" y="90"/>
                  </a:lnTo>
                  <a:lnTo>
                    <a:pt x="26" y="86"/>
                  </a:lnTo>
                  <a:lnTo>
                    <a:pt x="24" y="85"/>
                  </a:lnTo>
                  <a:lnTo>
                    <a:pt x="24" y="83"/>
                  </a:lnTo>
                  <a:lnTo>
                    <a:pt x="26" y="78"/>
                  </a:lnTo>
                  <a:lnTo>
                    <a:pt x="28" y="74"/>
                  </a:lnTo>
                  <a:lnTo>
                    <a:pt x="28" y="74"/>
                  </a:lnTo>
                  <a:lnTo>
                    <a:pt x="28" y="73"/>
                  </a:lnTo>
                  <a:lnTo>
                    <a:pt x="28" y="67"/>
                  </a:lnTo>
                  <a:lnTo>
                    <a:pt x="30" y="67"/>
                  </a:lnTo>
                  <a:lnTo>
                    <a:pt x="30" y="67"/>
                  </a:lnTo>
                  <a:lnTo>
                    <a:pt x="31" y="67"/>
                  </a:lnTo>
                  <a:lnTo>
                    <a:pt x="31" y="67"/>
                  </a:lnTo>
                  <a:lnTo>
                    <a:pt x="40" y="69"/>
                  </a:lnTo>
                  <a:lnTo>
                    <a:pt x="40" y="69"/>
                  </a:lnTo>
                  <a:lnTo>
                    <a:pt x="43" y="67"/>
                  </a:lnTo>
                  <a:lnTo>
                    <a:pt x="43" y="67"/>
                  </a:lnTo>
                  <a:lnTo>
                    <a:pt x="50" y="67"/>
                  </a:lnTo>
                  <a:lnTo>
                    <a:pt x="53" y="66"/>
                  </a:lnTo>
                  <a:lnTo>
                    <a:pt x="59" y="66"/>
                  </a:lnTo>
                  <a:lnTo>
                    <a:pt x="64" y="64"/>
                  </a:lnTo>
                  <a:lnTo>
                    <a:pt x="67" y="62"/>
                  </a:lnTo>
                  <a:lnTo>
                    <a:pt x="69" y="61"/>
                  </a:lnTo>
                  <a:lnTo>
                    <a:pt x="71" y="57"/>
                  </a:lnTo>
                  <a:lnTo>
                    <a:pt x="71" y="55"/>
                  </a:lnTo>
                  <a:lnTo>
                    <a:pt x="72" y="54"/>
                  </a:lnTo>
                  <a:lnTo>
                    <a:pt x="72" y="54"/>
                  </a:lnTo>
                  <a:lnTo>
                    <a:pt x="74" y="50"/>
                  </a:lnTo>
                  <a:lnTo>
                    <a:pt x="74" y="50"/>
                  </a:lnTo>
                  <a:lnTo>
                    <a:pt x="74" y="47"/>
                  </a:lnTo>
                  <a:lnTo>
                    <a:pt x="77" y="43"/>
                  </a:lnTo>
                  <a:lnTo>
                    <a:pt x="79" y="42"/>
                  </a:lnTo>
                  <a:lnTo>
                    <a:pt x="81" y="40"/>
                  </a:lnTo>
                  <a:lnTo>
                    <a:pt x="83" y="38"/>
                  </a:lnTo>
                  <a:lnTo>
                    <a:pt x="86" y="36"/>
                  </a:lnTo>
                  <a:lnTo>
                    <a:pt x="86" y="36"/>
                  </a:lnTo>
                  <a:lnTo>
                    <a:pt x="88" y="33"/>
                  </a:lnTo>
                  <a:lnTo>
                    <a:pt x="91" y="31"/>
                  </a:lnTo>
                  <a:lnTo>
                    <a:pt x="95" y="28"/>
                  </a:lnTo>
                  <a:lnTo>
                    <a:pt x="95" y="31"/>
                  </a:lnTo>
                  <a:lnTo>
                    <a:pt x="101" y="31"/>
                  </a:lnTo>
                  <a:lnTo>
                    <a:pt x="106" y="30"/>
                  </a:lnTo>
                  <a:lnTo>
                    <a:pt x="106" y="30"/>
                  </a:lnTo>
                  <a:lnTo>
                    <a:pt x="106" y="30"/>
                  </a:lnTo>
                  <a:lnTo>
                    <a:pt x="106" y="30"/>
                  </a:lnTo>
                  <a:lnTo>
                    <a:pt x="110" y="28"/>
                  </a:lnTo>
                  <a:lnTo>
                    <a:pt x="112" y="26"/>
                  </a:lnTo>
                  <a:lnTo>
                    <a:pt x="113" y="24"/>
                  </a:lnTo>
                  <a:lnTo>
                    <a:pt x="113" y="24"/>
                  </a:lnTo>
                  <a:lnTo>
                    <a:pt x="115" y="24"/>
                  </a:lnTo>
                  <a:lnTo>
                    <a:pt x="115" y="24"/>
                  </a:lnTo>
                  <a:lnTo>
                    <a:pt x="118" y="23"/>
                  </a:lnTo>
                  <a:lnTo>
                    <a:pt x="122" y="23"/>
                  </a:lnTo>
                  <a:lnTo>
                    <a:pt x="122" y="23"/>
                  </a:lnTo>
                  <a:lnTo>
                    <a:pt x="120" y="21"/>
                  </a:lnTo>
                  <a:lnTo>
                    <a:pt x="120" y="21"/>
                  </a:lnTo>
                  <a:lnTo>
                    <a:pt x="122" y="19"/>
                  </a:lnTo>
                  <a:lnTo>
                    <a:pt x="122" y="19"/>
                  </a:lnTo>
                  <a:lnTo>
                    <a:pt x="125" y="18"/>
                  </a:lnTo>
                  <a:lnTo>
                    <a:pt x="125" y="18"/>
                  </a:lnTo>
                  <a:lnTo>
                    <a:pt x="129" y="16"/>
                  </a:lnTo>
                  <a:lnTo>
                    <a:pt x="129" y="16"/>
                  </a:lnTo>
                  <a:lnTo>
                    <a:pt x="132" y="16"/>
                  </a:lnTo>
                  <a:lnTo>
                    <a:pt x="132" y="16"/>
                  </a:lnTo>
                  <a:lnTo>
                    <a:pt x="134" y="16"/>
                  </a:lnTo>
                  <a:lnTo>
                    <a:pt x="134" y="16"/>
                  </a:lnTo>
                  <a:lnTo>
                    <a:pt x="139" y="18"/>
                  </a:lnTo>
                  <a:lnTo>
                    <a:pt x="144" y="16"/>
                  </a:lnTo>
                  <a:lnTo>
                    <a:pt x="144" y="16"/>
                  </a:lnTo>
                  <a:lnTo>
                    <a:pt x="149" y="16"/>
                  </a:lnTo>
                  <a:lnTo>
                    <a:pt x="149" y="16"/>
                  </a:lnTo>
                  <a:lnTo>
                    <a:pt x="156" y="14"/>
                  </a:lnTo>
                  <a:lnTo>
                    <a:pt x="156" y="14"/>
                  </a:lnTo>
                  <a:lnTo>
                    <a:pt x="160" y="11"/>
                  </a:lnTo>
                  <a:lnTo>
                    <a:pt x="165" y="7"/>
                  </a:lnTo>
                  <a:lnTo>
                    <a:pt x="168" y="4"/>
                  </a:lnTo>
                  <a:lnTo>
                    <a:pt x="172" y="0"/>
                  </a:lnTo>
                  <a:lnTo>
                    <a:pt x="175" y="0"/>
                  </a:lnTo>
                  <a:lnTo>
                    <a:pt x="175" y="4"/>
                  </a:lnTo>
                  <a:lnTo>
                    <a:pt x="178" y="4"/>
                  </a:lnTo>
                  <a:lnTo>
                    <a:pt x="182" y="4"/>
                  </a:lnTo>
                  <a:lnTo>
                    <a:pt x="185" y="6"/>
                  </a:lnTo>
                  <a:lnTo>
                    <a:pt x="189" y="7"/>
                  </a:lnTo>
                  <a:lnTo>
                    <a:pt x="189" y="9"/>
                  </a:lnTo>
                  <a:lnTo>
                    <a:pt x="187" y="12"/>
                  </a:lnTo>
                  <a:lnTo>
                    <a:pt x="185" y="12"/>
                  </a:lnTo>
                  <a:lnTo>
                    <a:pt x="185" y="12"/>
                  </a:lnTo>
                  <a:lnTo>
                    <a:pt x="183" y="14"/>
                  </a:lnTo>
                  <a:lnTo>
                    <a:pt x="183" y="14"/>
                  </a:lnTo>
                  <a:lnTo>
                    <a:pt x="182" y="14"/>
                  </a:lnTo>
                  <a:lnTo>
                    <a:pt x="182" y="14"/>
                  </a:lnTo>
                  <a:lnTo>
                    <a:pt x="183" y="16"/>
                  </a:lnTo>
                  <a:lnTo>
                    <a:pt x="185" y="16"/>
                  </a:lnTo>
                  <a:lnTo>
                    <a:pt x="185" y="16"/>
                  </a:lnTo>
                  <a:lnTo>
                    <a:pt x="187" y="14"/>
                  </a:lnTo>
                  <a:lnTo>
                    <a:pt x="187" y="14"/>
                  </a:lnTo>
                  <a:lnTo>
                    <a:pt x="189" y="12"/>
                  </a:lnTo>
                  <a:lnTo>
                    <a:pt x="189" y="12"/>
                  </a:lnTo>
                  <a:lnTo>
                    <a:pt x="192" y="7"/>
                  </a:lnTo>
                  <a:lnTo>
                    <a:pt x="192" y="9"/>
                  </a:lnTo>
                  <a:lnTo>
                    <a:pt x="192" y="9"/>
                  </a:lnTo>
                  <a:lnTo>
                    <a:pt x="197" y="9"/>
                  </a:lnTo>
                  <a:lnTo>
                    <a:pt x="197" y="9"/>
                  </a:lnTo>
                  <a:lnTo>
                    <a:pt x="199" y="9"/>
                  </a:lnTo>
                  <a:lnTo>
                    <a:pt x="199" y="9"/>
                  </a:lnTo>
                  <a:lnTo>
                    <a:pt x="202" y="11"/>
                  </a:lnTo>
                  <a:lnTo>
                    <a:pt x="204" y="14"/>
                  </a:lnTo>
                  <a:lnTo>
                    <a:pt x="206" y="16"/>
                  </a:lnTo>
                  <a:lnTo>
                    <a:pt x="206" y="16"/>
                  </a:lnTo>
                  <a:lnTo>
                    <a:pt x="207" y="16"/>
                  </a:lnTo>
                  <a:lnTo>
                    <a:pt x="207" y="16"/>
                  </a:lnTo>
                  <a:lnTo>
                    <a:pt x="209" y="16"/>
                  </a:lnTo>
                  <a:lnTo>
                    <a:pt x="209" y="16"/>
                  </a:lnTo>
                  <a:lnTo>
                    <a:pt x="209" y="16"/>
                  </a:lnTo>
                  <a:lnTo>
                    <a:pt x="209" y="16"/>
                  </a:lnTo>
                  <a:lnTo>
                    <a:pt x="209" y="16"/>
                  </a:lnTo>
                  <a:lnTo>
                    <a:pt x="209" y="16"/>
                  </a:lnTo>
                  <a:lnTo>
                    <a:pt x="213" y="16"/>
                  </a:lnTo>
                  <a:lnTo>
                    <a:pt x="218" y="14"/>
                  </a:lnTo>
                  <a:lnTo>
                    <a:pt x="225" y="14"/>
                  </a:lnTo>
                  <a:lnTo>
                    <a:pt x="231" y="16"/>
                  </a:lnTo>
                  <a:lnTo>
                    <a:pt x="237" y="16"/>
                  </a:lnTo>
                  <a:lnTo>
                    <a:pt x="237" y="19"/>
                  </a:lnTo>
                  <a:lnTo>
                    <a:pt x="237" y="21"/>
                  </a:lnTo>
                  <a:lnTo>
                    <a:pt x="237" y="23"/>
                  </a:lnTo>
                  <a:lnTo>
                    <a:pt x="242" y="23"/>
                  </a:lnTo>
                  <a:lnTo>
                    <a:pt x="245" y="26"/>
                  </a:lnTo>
                  <a:lnTo>
                    <a:pt x="245" y="26"/>
                  </a:lnTo>
                  <a:lnTo>
                    <a:pt x="245" y="26"/>
                  </a:lnTo>
                  <a:lnTo>
                    <a:pt x="250" y="26"/>
                  </a:lnTo>
                  <a:lnTo>
                    <a:pt x="252" y="28"/>
                  </a:lnTo>
                  <a:lnTo>
                    <a:pt x="257" y="26"/>
                  </a:lnTo>
                  <a:lnTo>
                    <a:pt x="260" y="24"/>
                  </a:lnTo>
                  <a:lnTo>
                    <a:pt x="264" y="26"/>
                  </a:lnTo>
                  <a:lnTo>
                    <a:pt x="267" y="26"/>
                  </a:lnTo>
                  <a:lnTo>
                    <a:pt x="271" y="26"/>
                  </a:lnTo>
                  <a:lnTo>
                    <a:pt x="276" y="24"/>
                  </a:lnTo>
                  <a:lnTo>
                    <a:pt x="281" y="24"/>
                  </a:lnTo>
                  <a:lnTo>
                    <a:pt x="286" y="24"/>
                  </a:lnTo>
                  <a:lnTo>
                    <a:pt x="290" y="28"/>
                  </a:lnTo>
                  <a:lnTo>
                    <a:pt x="293" y="28"/>
                  </a:lnTo>
                  <a:lnTo>
                    <a:pt x="296" y="28"/>
                  </a:lnTo>
                  <a:lnTo>
                    <a:pt x="300" y="30"/>
                  </a:lnTo>
                  <a:lnTo>
                    <a:pt x="307" y="33"/>
                  </a:lnTo>
                  <a:lnTo>
                    <a:pt x="310" y="33"/>
                  </a:lnTo>
                  <a:lnTo>
                    <a:pt x="310" y="33"/>
                  </a:lnTo>
                  <a:lnTo>
                    <a:pt x="317" y="33"/>
                  </a:lnTo>
                  <a:lnTo>
                    <a:pt x="317" y="33"/>
                  </a:lnTo>
                  <a:lnTo>
                    <a:pt x="325" y="33"/>
                  </a:lnTo>
                  <a:lnTo>
                    <a:pt x="325" y="33"/>
                  </a:lnTo>
                  <a:lnTo>
                    <a:pt x="331" y="33"/>
                  </a:lnTo>
                  <a:lnTo>
                    <a:pt x="336" y="36"/>
                  </a:lnTo>
                  <a:lnTo>
                    <a:pt x="343" y="38"/>
                  </a:lnTo>
                  <a:lnTo>
                    <a:pt x="343" y="38"/>
                  </a:lnTo>
                  <a:lnTo>
                    <a:pt x="343" y="38"/>
                  </a:lnTo>
                  <a:lnTo>
                    <a:pt x="343" y="38"/>
                  </a:lnTo>
                  <a:lnTo>
                    <a:pt x="348" y="38"/>
                  </a:lnTo>
                  <a:lnTo>
                    <a:pt x="348" y="38"/>
                  </a:lnTo>
                  <a:lnTo>
                    <a:pt x="353" y="38"/>
                  </a:lnTo>
                  <a:lnTo>
                    <a:pt x="356" y="36"/>
                  </a:lnTo>
                  <a:lnTo>
                    <a:pt x="360" y="36"/>
                  </a:lnTo>
                  <a:lnTo>
                    <a:pt x="363" y="38"/>
                  </a:lnTo>
                  <a:lnTo>
                    <a:pt x="367" y="35"/>
                  </a:lnTo>
                  <a:lnTo>
                    <a:pt x="375" y="36"/>
                  </a:lnTo>
                  <a:lnTo>
                    <a:pt x="375" y="36"/>
                  </a:lnTo>
                  <a:lnTo>
                    <a:pt x="377" y="35"/>
                  </a:lnTo>
                  <a:lnTo>
                    <a:pt x="377" y="35"/>
                  </a:lnTo>
                  <a:lnTo>
                    <a:pt x="380" y="36"/>
                  </a:lnTo>
                  <a:lnTo>
                    <a:pt x="380" y="36"/>
                  </a:lnTo>
                  <a:lnTo>
                    <a:pt x="380" y="36"/>
                  </a:lnTo>
                  <a:lnTo>
                    <a:pt x="380" y="36"/>
                  </a:lnTo>
                  <a:lnTo>
                    <a:pt x="384" y="38"/>
                  </a:lnTo>
                  <a:lnTo>
                    <a:pt x="384" y="38"/>
                  </a:lnTo>
                  <a:lnTo>
                    <a:pt x="387" y="40"/>
                  </a:lnTo>
                  <a:lnTo>
                    <a:pt x="387" y="40"/>
                  </a:lnTo>
                  <a:lnTo>
                    <a:pt x="387" y="40"/>
                  </a:lnTo>
                  <a:lnTo>
                    <a:pt x="391" y="42"/>
                  </a:lnTo>
                  <a:lnTo>
                    <a:pt x="391" y="42"/>
                  </a:lnTo>
                  <a:lnTo>
                    <a:pt x="394" y="43"/>
                  </a:lnTo>
                  <a:lnTo>
                    <a:pt x="396" y="43"/>
                  </a:lnTo>
                  <a:lnTo>
                    <a:pt x="396" y="43"/>
                  </a:lnTo>
                  <a:lnTo>
                    <a:pt x="397" y="43"/>
                  </a:lnTo>
                  <a:lnTo>
                    <a:pt x="397" y="43"/>
                  </a:lnTo>
                  <a:lnTo>
                    <a:pt x="401" y="47"/>
                  </a:lnTo>
                  <a:lnTo>
                    <a:pt x="401" y="47"/>
                  </a:lnTo>
                  <a:lnTo>
                    <a:pt x="402" y="47"/>
                  </a:lnTo>
                  <a:lnTo>
                    <a:pt x="402" y="47"/>
                  </a:lnTo>
                  <a:lnTo>
                    <a:pt x="406" y="49"/>
                  </a:lnTo>
                  <a:lnTo>
                    <a:pt x="408" y="49"/>
                  </a:lnTo>
                  <a:lnTo>
                    <a:pt x="408" y="277"/>
                  </a:lnTo>
                  <a:lnTo>
                    <a:pt x="408" y="277"/>
                  </a:lnTo>
                  <a:lnTo>
                    <a:pt x="409" y="279"/>
                  </a:lnTo>
                  <a:lnTo>
                    <a:pt x="411" y="279"/>
                  </a:lnTo>
                  <a:lnTo>
                    <a:pt x="411" y="279"/>
                  </a:lnTo>
                  <a:lnTo>
                    <a:pt x="413" y="279"/>
                  </a:lnTo>
                  <a:lnTo>
                    <a:pt x="413" y="279"/>
                  </a:lnTo>
                  <a:lnTo>
                    <a:pt x="416" y="277"/>
                  </a:lnTo>
                  <a:lnTo>
                    <a:pt x="416" y="277"/>
                  </a:lnTo>
                  <a:lnTo>
                    <a:pt x="420" y="279"/>
                  </a:lnTo>
                  <a:lnTo>
                    <a:pt x="420" y="279"/>
                  </a:lnTo>
                  <a:lnTo>
                    <a:pt x="421" y="279"/>
                  </a:lnTo>
                  <a:lnTo>
                    <a:pt x="421" y="279"/>
                  </a:lnTo>
                  <a:lnTo>
                    <a:pt x="423" y="279"/>
                  </a:lnTo>
                  <a:lnTo>
                    <a:pt x="423" y="279"/>
                  </a:lnTo>
                  <a:lnTo>
                    <a:pt x="425" y="277"/>
                  </a:lnTo>
                  <a:lnTo>
                    <a:pt x="428" y="275"/>
                  </a:lnTo>
                  <a:lnTo>
                    <a:pt x="433" y="275"/>
                  </a:lnTo>
                  <a:lnTo>
                    <a:pt x="437" y="279"/>
                  </a:lnTo>
                  <a:lnTo>
                    <a:pt x="437" y="282"/>
                  </a:lnTo>
                  <a:lnTo>
                    <a:pt x="442" y="286"/>
                  </a:lnTo>
                  <a:lnTo>
                    <a:pt x="461" y="303"/>
                  </a:lnTo>
                  <a:lnTo>
                    <a:pt x="461" y="304"/>
                  </a:lnTo>
                  <a:lnTo>
                    <a:pt x="464" y="304"/>
                  </a:lnTo>
                  <a:lnTo>
                    <a:pt x="464" y="303"/>
                  </a:lnTo>
                  <a:lnTo>
                    <a:pt x="471" y="299"/>
                  </a:lnTo>
                  <a:lnTo>
                    <a:pt x="473" y="296"/>
                  </a:lnTo>
                  <a:lnTo>
                    <a:pt x="476" y="292"/>
                  </a:lnTo>
                  <a:lnTo>
                    <a:pt x="481" y="291"/>
                  </a:lnTo>
                  <a:lnTo>
                    <a:pt x="485" y="291"/>
                  </a:lnTo>
                  <a:lnTo>
                    <a:pt x="490" y="287"/>
                  </a:lnTo>
                  <a:lnTo>
                    <a:pt x="497" y="296"/>
                  </a:lnTo>
                  <a:lnTo>
                    <a:pt x="498" y="299"/>
                  </a:lnTo>
                  <a:lnTo>
                    <a:pt x="503" y="301"/>
                  </a:lnTo>
                  <a:lnTo>
                    <a:pt x="507" y="304"/>
                  </a:lnTo>
                  <a:lnTo>
                    <a:pt x="509" y="310"/>
                  </a:lnTo>
                  <a:lnTo>
                    <a:pt x="512" y="310"/>
                  </a:lnTo>
                  <a:lnTo>
                    <a:pt x="517" y="315"/>
                  </a:lnTo>
                  <a:lnTo>
                    <a:pt x="522" y="318"/>
                  </a:lnTo>
                  <a:lnTo>
                    <a:pt x="524" y="323"/>
                  </a:lnTo>
                  <a:lnTo>
                    <a:pt x="533" y="335"/>
                  </a:lnTo>
                  <a:lnTo>
                    <a:pt x="534" y="339"/>
                  </a:lnTo>
                  <a:lnTo>
                    <a:pt x="536" y="342"/>
                  </a:lnTo>
                  <a:lnTo>
                    <a:pt x="539" y="344"/>
                  </a:lnTo>
                  <a:lnTo>
                    <a:pt x="539" y="347"/>
                  </a:lnTo>
                  <a:lnTo>
                    <a:pt x="539" y="351"/>
                  </a:lnTo>
                  <a:lnTo>
                    <a:pt x="539" y="351"/>
                  </a:lnTo>
                  <a:lnTo>
                    <a:pt x="541" y="352"/>
                  </a:lnTo>
                  <a:lnTo>
                    <a:pt x="546" y="358"/>
                  </a:lnTo>
                  <a:lnTo>
                    <a:pt x="550" y="359"/>
                  </a:lnTo>
                  <a:lnTo>
                    <a:pt x="556" y="363"/>
                  </a:lnTo>
                  <a:lnTo>
                    <a:pt x="562" y="365"/>
                  </a:lnTo>
                  <a:lnTo>
                    <a:pt x="562" y="365"/>
                  </a:lnTo>
                  <a:lnTo>
                    <a:pt x="563" y="366"/>
                  </a:lnTo>
                  <a:lnTo>
                    <a:pt x="563" y="366"/>
                  </a:lnTo>
                  <a:lnTo>
                    <a:pt x="565" y="366"/>
                  </a:lnTo>
                  <a:lnTo>
                    <a:pt x="567" y="370"/>
                  </a:lnTo>
                  <a:lnTo>
                    <a:pt x="572" y="371"/>
                  </a:lnTo>
                  <a:lnTo>
                    <a:pt x="572" y="375"/>
                  </a:lnTo>
                  <a:lnTo>
                    <a:pt x="570" y="375"/>
                  </a:lnTo>
                  <a:lnTo>
                    <a:pt x="568" y="378"/>
                  </a:lnTo>
                  <a:lnTo>
                    <a:pt x="570" y="382"/>
                  </a:lnTo>
                  <a:lnTo>
                    <a:pt x="570" y="383"/>
                  </a:lnTo>
                  <a:lnTo>
                    <a:pt x="570" y="385"/>
                  </a:lnTo>
                  <a:lnTo>
                    <a:pt x="572" y="387"/>
                  </a:lnTo>
                  <a:lnTo>
                    <a:pt x="570" y="389"/>
                  </a:lnTo>
                  <a:lnTo>
                    <a:pt x="570" y="390"/>
                  </a:lnTo>
                  <a:lnTo>
                    <a:pt x="567" y="394"/>
                  </a:lnTo>
                  <a:lnTo>
                    <a:pt x="567" y="395"/>
                  </a:lnTo>
                  <a:lnTo>
                    <a:pt x="563" y="397"/>
                  </a:lnTo>
                  <a:lnTo>
                    <a:pt x="562" y="397"/>
                  </a:lnTo>
                  <a:close/>
                  <a:moveTo>
                    <a:pt x="86" y="275"/>
                  </a:moveTo>
                  <a:lnTo>
                    <a:pt x="88" y="273"/>
                  </a:lnTo>
                  <a:lnTo>
                    <a:pt x="88" y="273"/>
                  </a:lnTo>
                  <a:lnTo>
                    <a:pt x="91" y="270"/>
                  </a:lnTo>
                  <a:lnTo>
                    <a:pt x="91" y="270"/>
                  </a:lnTo>
                  <a:lnTo>
                    <a:pt x="91" y="270"/>
                  </a:lnTo>
                  <a:lnTo>
                    <a:pt x="89" y="270"/>
                  </a:lnTo>
                  <a:lnTo>
                    <a:pt x="86" y="275"/>
                  </a:lnTo>
                  <a:close/>
                  <a:moveTo>
                    <a:pt x="62" y="267"/>
                  </a:moveTo>
                  <a:lnTo>
                    <a:pt x="62" y="267"/>
                  </a:lnTo>
                  <a:lnTo>
                    <a:pt x="65" y="267"/>
                  </a:lnTo>
                  <a:lnTo>
                    <a:pt x="65" y="268"/>
                  </a:lnTo>
                  <a:lnTo>
                    <a:pt x="65" y="268"/>
                  </a:lnTo>
                  <a:lnTo>
                    <a:pt x="65" y="270"/>
                  </a:lnTo>
                  <a:lnTo>
                    <a:pt x="65" y="270"/>
                  </a:lnTo>
                  <a:lnTo>
                    <a:pt x="67" y="270"/>
                  </a:lnTo>
                  <a:lnTo>
                    <a:pt x="67" y="270"/>
                  </a:lnTo>
                  <a:lnTo>
                    <a:pt x="67" y="268"/>
                  </a:lnTo>
                  <a:lnTo>
                    <a:pt x="67" y="268"/>
                  </a:lnTo>
                  <a:lnTo>
                    <a:pt x="65" y="265"/>
                  </a:lnTo>
                  <a:lnTo>
                    <a:pt x="65" y="265"/>
                  </a:lnTo>
                  <a:lnTo>
                    <a:pt x="65" y="265"/>
                  </a:lnTo>
                  <a:lnTo>
                    <a:pt x="65" y="265"/>
                  </a:lnTo>
                  <a:lnTo>
                    <a:pt x="62" y="267"/>
                  </a:lnTo>
                  <a:close/>
                  <a:moveTo>
                    <a:pt x="59" y="268"/>
                  </a:moveTo>
                  <a:lnTo>
                    <a:pt x="60" y="267"/>
                  </a:lnTo>
                  <a:lnTo>
                    <a:pt x="60" y="267"/>
                  </a:lnTo>
                  <a:lnTo>
                    <a:pt x="59" y="267"/>
                  </a:lnTo>
                  <a:lnTo>
                    <a:pt x="59" y="268"/>
                  </a:lnTo>
                  <a:close/>
                  <a:moveTo>
                    <a:pt x="105" y="131"/>
                  </a:moveTo>
                  <a:lnTo>
                    <a:pt x="108" y="133"/>
                  </a:lnTo>
                  <a:lnTo>
                    <a:pt x="112" y="133"/>
                  </a:lnTo>
                  <a:lnTo>
                    <a:pt x="112" y="133"/>
                  </a:lnTo>
                  <a:lnTo>
                    <a:pt x="113" y="133"/>
                  </a:lnTo>
                  <a:lnTo>
                    <a:pt x="113" y="133"/>
                  </a:lnTo>
                  <a:lnTo>
                    <a:pt x="115" y="131"/>
                  </a:lnTo>
                  <a:lnTo>
                    <a:pt x="115" y="131"/>
                  </a:lnTo>
                  <a:lnTo>
                    <a:pt x="117" y="131"/>
                  </a:lnTo>
                  <a:lnTo>
                    <a:pt x="117" y="131"/>
                  </a:lnTo>
                  <a:lnTo>
                    <a:pt x="115" y="129"/>
                  </a:lnTo>
                  <a:lnTo>
                    <a:pt x="115" y="129"/>
                  </a:lnTo>
                  <a:lnTo>
                    <a:pt x="115" y="129"/>
                  </a:lnTo>
                  <a:lnTo>
                    <a:pt x="112" y="129"/>
                  </a:lnTo>
                  <a:lnTo>
                    <a:pt x="112" y="129"/>
                  </a:lnTo>
                  <a:lnTo>
                    <a:pt x="110" y="129"/>
                  </a:lnTo>
                  <a:lnTo>
                    <a:pt x="110" y="129"/>
                  </a:lnTo>
                  <a:lnTo>
                    <a:pt x="106" y="128"/>
                  </a:lnTo>
                  <a:lnTo>
                    <a:pt x="106" y="128"/>
                  </a:lnTo>
                  <a:lnTo>
                    <a:pt x="106" y="128"/>
                  </a:lnTo>
                  <a:lnTo>
                    <a:pt x="105" y="129"/>
                  </a:lnTo>
                  <a:lnTo>
                    <a:pt x="103" y="129"/>
                  </a:lnTo>
                  <a:lnTo>
                    <a:pt x="105" y="131"/>
                  </a:lnTo>
                  <a:close/>
                  <a:moveTo>
                    <a:pt x="122" y="30"/>
                  </a:moveTo>
                  <a:lnTo>
                    <a:pt x="122" y="28"/>
                  </a:lnTo>
                  <a:lnTo>
                    <a:pt x="125" y="26"/>
                  </a:lnTo>
                  <a:lnTo>
                    <a:pt x="124" y="26"/>
                  </a:lnTo>
                  <a:lnTo>
                    <a:pt x="124" y="24"/>
                  </a:lnTo>
                  <a:lnTo>
                    <a:pt x="124" y="24"/>
                  </a:lnTo>
                  <a:lnTo>
                    <a:pt x="124" y="24"/>
                  </a:lnTo>
                  <a:lnTo>
                    <a:pt x="124" y="24"/>
                  </a:lnTo>
                  <a:lnTo>
                    <a:pt x="124" y="24"/>
                  </a:lnTo>
                  <a:lnTo>
                    <a:pt x="124" y="24"/>
                  </a:lnTo>
                  <a:lnTo>
                    <a:pt x="122" y="24"/>
                  </a:lnTo>
                  <a:lnTo>
                    <a:pt x="122" y="24"/>
                  </a:lnTo>
                  <a:lnTo>
                    <a:pt x="122" y="24"/>
                  </a:lnTo>
                  <a:lnTo>
                    <a:pt x="120" y="26"/>
                  </a:lnTo>
                  <a:lnTo>
                    <a:pt x="122" y="30"/>
                  </a:lnTo>
                  <a:lnTo>
                    <a:pt x="122" y="30"/>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23" name="Freeform 708"/>
            <p:cNvSpPr>
              <a:spLocks/>
            </p:cNvSpPr>
            <p:nvPr/>
          </p:nvSpPr>
          <p:spPr bwMode="auto">
            <a:xfrm>
              <a:off x="677863" y="1989474"/>
              <a:ext cx="908050" cy="630237"/>
            </a:xfrm>
            <a:custGeom>
              <a:avLst/>
              <a:gdLst>
                <a:gd name="T0" fmla="*/ 548 w 572"/>
                <a:gd name="T1" fmla="*/ 375 h 397"/>
                <a:gd name="T2" fmla="*/ 541 w 572"/>
                <a:gd name="T3" fmla="*/ 370 h 397"/>
                <a:gd name="T4" fmla="*/ 519 w 572"/>
                <a:gd name="T5" fmla="*/ 347 h 397"/>
                <a:gd name="T6" fmla="*/ 510 w 572"/>
                <a:gd name="T7" fmla="*/ 328 h 397"/>
                <a:gd name="T8" fmla="*/ 497 w 572"/>
                <a:gd name="T9" fmla="*/ 322 h 397"/>
                <a:gd name="T10" fmla="*/ 481 w 572"/>
                <a:gd name="T11" fmla="*/ 311 h 397"/>
                <a:gd name="T12" fmla="*/ 479 w 572"/>
                <a:gd name="T13" fmla="*/ 316 h 397"/>
                <a:gd name="T14" fmla="*/ 461 w 572"/>
                <a:gd name="T15" fmla="*/ 318 h 397"/>
                <a:gd name="T16" fmla="*/ 426 w 572"/>
                <a:gd name="T17" fmla="*/ 289 h 397"/>
                <a:gd name="T18" fmla="*/ 397 w 572"/>
                <a:gd name="T19" fmla="*/ 287 h 397"/>
                <a:gd name="T20" fmla="*/ 348 w 572"/>
                <a:gd name="T21" fmla="*/ 282 h 397"/>
                <a:gd name="T22" fmla="*/ 325 w 572"/>
                <a:gd name="T23" fmla="*/ 267 h 397"/>
                <a:gd name="T24" fmla="*/ 300 w 572"/>
                <a:gd name="T25" fmla="*/ 265 h 397"/>
                <a:gd name="T26" fmla="*/ 302 w 572"/>
                <a:gd name="T27" fmla="*/ 277 h 397"/>
                <a:gd name="T28" fmla="*/ 259 w 572"/>
                <a:gd name="T29" fmla="*/ 303 h 397"/>
                <a:gd name="T30" fmla="*/ 245 w 572"/>
                <a:gd name="T31" fmla="*/ 294 h 397"/>
                <a:gd name="T32" fmla="*/ 259 w 572"/>
                <a:gd name="T33" fmla="*/ 263 h 397"/>
                <a:gd name="T34" fmla="*/ 255 w 572"/>
                <a:gd name="T35" fmla="*/ 261 h 397"/>
                <a:gd name="T36" fmla="*/ 230 w 572"/>
                <a:gd name="T37" fmla="*/ 289 h 397"/>
                <a:gd name="T38" fmla="*/ 223 w 572"/>
                <a:gd name="T39" fmla="*/ 308 h 397"/>
                <a:gd name="T40" fmla="*/ 189 w 572"/>
                <a:gd name="T41" fmla="*/ 337 h 397"/>
                <a:gd name="T42" fmla="*/ 153 w 572"/>
                <a:gd name="T43" fmla="*/ 361 h 397"/>
                <a:gd name="T44" fmla="*/ 117 w 572"/>
                <a:gd name="T45" fmla="*/ 382 h 397"/>
                <a:gd name="T46" fmla="*/ 86 w 572"/>
                <a:gd name="T47" fmla="*/ 394 h 397"/>
                <a:gd name="T48" fmla="*/ 108 w 572"/>
                <a:gd name="T49" fmla="*/ 375 h 397"/>
                <a:gd name="T50" fmla="*/ 154 w 572"/>
                <a:gd name="T51" fmla="*/ 337 h 397"/>
                <a:gd name="T52" fmla="*/ 165 w 572"/>
                <a:gd name="T53" fmla="*/ 310 h 397"/>
                <a:gd name="T54" fmla="*/ 142 w 572"/>
                <a:gd name="T55" fmla="*/ 310 h 397"/>
                <a:gd name="T56" fmla="*/ 118 w 572"/>
                <a:gd name="T57" fmla="*/ 311 h 397"/>
                <a:gd name="T58" fmla="*/ 95 w 572"/>
                <a:gd name="T59" fmla="*/ 306 h 397"/>
                <a:gd name="T60" fmla="*/ 86 w 572"/>
                <a:gd name="T61" fmla="*/ 280 h 397"/>
                <a:gd name="T62" fmla="*/ 45 w 572"/>
                <a:gd name="T63" fmla="*/ 277 h 397"/>
                <a:gd name="T64" fmla="*/ 36 w 572"/>
                <a:gd name="T65" fmla="*/ 261 h 397"/>
                <a:gd name="T66" fmla="*/ 36 w 572"/>
                <a:gd name="T67" fmla="*/ 232 h 397"/>
                <a:gd name="T68" fmla="*/ 50 w 572"/>
                <a:gd name="T69" fmla="*/ 215 h 397"/>
                <a:gd name="T70" fmla="*/ 74 w 572"/>
                <a:gd name="T71" fmla="*/ 213 h 397"/>
                <a:gd name="T72" fmla="*/ 105 w 572"/>
                <a:gd name="T73" fmla="*/ 186 h 397"/>
                <a:gd name="T74" fmla="*/ 96 w 572"/>
                <a:gd name="T75" fmla="*/ 174 h 397"/>
                <a:gd name="T76" fmla="*/ 76 w 572"/>
                <a:gd name="T77" fmla="*/ 182 h 397"/>
                <a:gd name="T78" fmla="*/ 57 w 572"/>
                <a:gd name="T79" fmla="*/ 179 h 397"/>
                <a:gd name="T80" fmla="*/ 24 w 572"/>
                <a:gd name="T81" fmla="*/ 170 h 397"/>
                <a:gd name="T82" fmla="*/ 12 w 572"/>
                <a:gd name="T83" fmla="*/ 145 h 397"/>
                <a:gd name="T84" fmla="*/ 40 w 572"/>
                <a:gd name="T85" fmla="*/ 133 h 397"/>
                <a:gd name="T86" fmla="*/ 65 w 572"/>
                <a:gd name="T87" fmla="*/ 140 h 397"/>
                <a:gd name="T88" fmla="*/ 100 w 572"/>
                <a:gd name="T89" fmla="*/ 131 h 397"/>
                <a:gd name="T90" fmla="*/ 84 w 572"/>
                <a:gd name="T91" fmla="*/ 117 h 397"/>
                <a:gd name="T92" fmla="*/ 47 w 572"/>
                <a:gd name="T93" fmla="*/ 97 h 397"/>
                <a:gd name="T94" fmla="*/ 43 w 572"/>
                <a:gd name="T95" fmla="*/ 67 h 397"/>
                <a:gd name="T96" fmla="*/ 86 w 572"/>
                <a:gd name="T97" fmla="*/ 36 h 397"/>
                <a:gd name="T98" fmla="*/ 122 w 572"/>
                <a:gd name="T99" fmla="*/ 23 h 397"/>
                <a:gd name="T100" fmla="*/ 156 w 572"/>
                <a:gd name="T101" fmla="*/ 14 h 397"/>
                <a:gd name="T102" fmla="*/ 183 w 572"/>
                <a:gd name="T103" fmla="*/ 16 h 397"/>
                <a:gd name="T104" fmla="*/ 207 w 572"/>
                <a:gd name="T105" fmla="*/ 16 h 397"/>
                <a:gd name="T106" fmla="*/ 250 w 572"/>
                <a:gd name="T107" fmla="*/ 26 h 397"/>
                <a:gd name="T108" fmla="*/ 325 w 572"/>
                <a:gd name="T109" fmla="*/ 33 h 397"/>
                <a:gd name="T110" fmla="*/ 380 w 572"/>
                <a:gd name="T111" fmla="*/ 36 h 397"/>
                <a:gd name="T112" fmla="*/ 402 w 572"/>
                <a:gd name="T113" fmla="*/ 47 h 397"/>
                <a:gd name="T114" fmla="*/ 428 w 572"/>
                <a:gd name="T115" fmla="*/ 275 h 397"/>
                <a:gd name="T116" fmla="*/ 509 w 572"/>
                <a:gd name="T117" fmla="*/ 310 h 397"/>
                <a:gd name="T118" fmla="*/ 563 w 572"/>
                <a:gd name="T119" fmla="*/ 36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2" h="397">
                  <a:moveTo>
                    <a:pt x="562" y="397"/>
                  </a:moveTo>
                  <a:lnTo>
                    <a:pt x="560" y="397"/>
                  </a:lnTo>
                  <a:lnTo>
                    <a:pt x="558" y="395"/>
                  </a:lnTo>
                  <a:lnTo>
                    <a:pt x="556" y="395"/>
                  </a:lnTo>
                  <a:lnTo>
                    <a:pt x="556" y="395"/>
                  </a:lnTo>
                  <a:lnTo>
                    <a:pt x="556" y="395"/>
                  </a:lnTo>
                  <a:lnTo>
                    <a:pt x="556" y="394"/>
                  </a:lnTo>
                  <a:lnTo>
                    <a:pt x="556" y="392"/>
                  </a:lnTo>
                  <a:lnTo>
                    <a:pt x="556" y="392"/>
                  </a:lnTo>
                  <a:lnTo>
                    <a:pt x="555" y="389"/>
                  </a:lnTo>
                  <a:lnTo>
                    <a:pt x="556" y="385"/>
                  </a:lnTo>
                  <a:lnTo>
                    <a:pt x="556" y="383"/>
                  </a:lnTo>
                  <a:lnTo>
                    <a:pt x="556" y="383"/>
                  </a:lnTo>
                  <a:lnTo>
                    <a:pt x="556" y="380"/>
                  </a:lnTo>
                  <a:lnTo>
                    <a:pt x="556" y="378"/>
                  </a:lnTo>
                  <a:lnTo>
                    <a:pt x="553" y="373"/>
                  </a:lnTo>
                  <a:lnTo>
                    <a:pt x="553" y="373"/>
                  </a:lnTo>
                  <a:lnTo>
                    <a:pt x="550" y="373"/>
                  </a:lnTo>
                  <a:lnTo>
                    <a:pt x="548" y="375"/>
                  </a:lnTo>
                  <a:lnTo>
                    <a:pt x="546" y="375"/>
                  </a:lnTo>
                  <a:lnTo>
                    <a:pt x="544" y="375"/>
                  </a:lnTo>
                  <a:lnTo>
                    <a:pt x="544" y="378"/>
                  </a:lnTo>
                  <a:lnTo>
                    <a:pt x="544" y="380"/>
                  </a:lnTo>
                  <a:lnTo>
                    <a:pt x="541" y="383"/>
                  </a:lnTo>
                  <a:lnTo>
                    <a:pt x="539" y="383"/>
                  </a:lnTo>
                  <a:lnTo>
                    <a:pt x="539" y="383"/>
                  </a:lnTo>
                  <a:lnTo>
                    <a:pt x="538" y="380"/>
                  </a:lnTo>
                  <a:lnTo>
                    <a:pt x="538" y="380"/>
                  </a:lnTo>
                  <a:lnTo>
                    <a:pt x="538" y="380"/>
                  </a:lnTo>
                  <a:lnTo>
                    <a:pt x="538" y="380"/>
                  </a:lnTo>
                  <a:lnTo>
                    <a:pt x="538" y="378"/>
                  </a:lnTo>
                  <a:lnTo>
                    <a:pt x="538" y="377"/>
                  </a:lnTo>
                  <a:lnTo>
                    <a:pt x="538" y="377"/>
                  </a:lnTo>
                  <a:lnTo>
                    <a:pt x="539" y="375"/>
                  </a:lnTo>
                  <a:lnTo>
                    <a:pt x="541" y="373"/>
                  </a:lnTo>
                  <a:lnTo>
                    <a:pt x="541" y="371"/>
                  </a:lnTo>
                  <a:lnTo>
                    <a:pt x="541" y="371"/>
                  </a:lnTo>
                  <a:lnTo>
                    <a:pt x="541" y="370"/>
                  </a:lnTo>
                  <a:lnTo>
                    <a:pt x="541" y="368"/>
                  </a:lnTo>
                  <a:lnTo>
                    <a:pt x="543" y="368"/>
                  </a:lnTo>
                  <a:lnTo>
                    <a:pt x="543" y="368"/>
                  </a:lnTo>
                  <a:lnTo>
                    <a:pt x="543" y="368"/>
                  </a:lnTo>
                  <a:lnTo>
                    <a:pt x="541" y="365"/>
                  </a:lnTo>
                  <a:lnTo>
                    <a:pt x="538" y="363"/>
                  </a:lnTo>
                  <a:lnTo>
                    <a:pt x="536" y="359"/>
                  </a:lnTo>
                  <a:lnTo>
                    <a:pt x="536" y="359"/>
                  </a:lnTo>
                  <a:lnTo>
                    <a:pt x="536" y="359"/>
                  </a:lnTo>
                  <a:lnTo>
                    <a:pt x="533" y="358"/>
                  </a:lnTo>
                  <a:lnTo>
                    <a:pt x="531" y="356"/>
                  </a:lnTo>
                  <a:lnTo>
                    <a:pt x="531" y="356"/>
                  </a:lnTo>
                  <a:lnTo>
                    <a:pt x="529" y="352"/>
                  </a:lnTo>
                  <a:lnTo>
                    <a:pt x="529" y="352"/>
                  </a:lnTo>
                  <a:lnTo>
                    <a:pt x="527" y="351"/>
                  </a:lnTo>
                  <a:lnTo>
                    <a:pt x="527" y="351"/>
                  </a:lnTo>
                  <a:lnTo>
                    <a:pt x="526" y="351"/>
                  </a:lnTo>
                  <a:lnTo>
                    <a:pt x="522" y="349"/>
                  </a:lnTo>
                  <a:lnTo>
                    <a:pt x="519" y="347"/>
                  </a:lnTo>
                  <a:lnTo>
                    <a:pt x="519" y="347"/>
                  </a:lnTo>
                  <a:lnTo>
                    <a:pt x="519" y="344"/>
                  </a:lnTo>
                  <a:lnTo>
                    <a:pt x="521" y="344"/>
                  </a:lnTo>
                  <a:lnTo>
                    <a:pt x="519" y="342"/>
                  </a:lnTo>
                  <a:lnTo>
                    <a:pt x="521" y="339"/>
                  </a:lnTo>
                  <a:lnTo>
                    <a:pt x="522" y="339"/>
                  </a:lnTo>
                  <a:lnTo>
                    <a:pt x="522" y="339"/>
                  </a:lnTo>
                  <a:lnTo>
                    <a:pt x="522" y="337"/>
                  </a:lnTo>
                  <a:lnTo>
                    <a:pt x="522" y="337"/>
                  </a:lnTo>
                  <a:lnTo>
                    <a:pt x="521" y="337"/>
                  </a:lnTo>
                  <a:lnTo>
                    <a:pt x="517" y="334"/>
                  </a:lnTo>
                  <a:lnTo>
                    <a:pt x="517" y="334"/>
                  </a:lnTo>
                  <a:lnTo>
                    <a:pt x="515" y="334"/>
                  </a:lnTo>
                  <a:lnTo>
                    <a:pt x="515" y="334"/>
                  </a:lnTo>
                  <a:lnTo>
                    <a:pt x="514" y="334"/>
                  </a:lnTo>
                  <a:lnTo>
                    <a:pt x="514" y="334"/>
                  </a:lnTo>
                  <a:lnTo>
                    <a:pt x="514" y="332"/>
                  </a:lnTo>
                  <a:lnTo>
                    <a:pt x="514" y="328"/>
                  </a:lnTo>
                  <a:lnTo>
                    <a:pt x="510" y="328"/>
                  </a:lnTo>
                  <a:lnTo>
                    <a:pt x="510" y="327"/>
                  </a:lnTo>
                  <a:lnTo>
                    <a:pt x="510" y="325"/>
                  </a:lnTo>
                  <a:lnTo>
                    <a:pt x="509" y="325"/>
                  </a:lnTo>
                  <a:lnTo>
                    <a:pt x="507" y="323"/>
                  </a:lnTo>
                  <a:lnTo>
                    <a:pt x="502" y="322"/>
                  </a:lnTo>
                  <a:lnTo>
                    <a:pt x="498" y="320"/>
                  </a:lnTo>
                  <a:lnTo>
                    <a:pt x="498" y="320"/>
                  </a:lnTo>
                  <a:lnTo>
                    <a:pt x="498" y="316"/>
                  </a:lnTo>
                  <a:lnTo>
                    <a:pt x="498" y="316"/>
                  </a:lnTo>
                  <a:lnTo>
                    <a:pt x="498" y="316"/>
                  </a:lnTo>
                  <a:lnTo>
                    <a:pt x="497" y="315"/>
                  </a:lnTo>
                  <a:lnTo>
                    <a:pt x="497" y="315"/>
                  </a:lnTo>
                  <a:lnTo>
                    <a:pt x="495" y="313"/>
                  </a:lnTo>
                  <a:lnTo>
                    <a:pt x="495" y="311"/>
                  </a:lnTo>
                  <a:lnTo>
                    <a:pt x="493" y="310"/>
                  </a:lnTo>
                  <a:lnTo>
                    <a:pt x="493" y="311"/>
                  </a:lnTo>
                  <a:lnTo>
                    <a:pt x="495" y="313"/>
                  </a:lnTo>
                  <a:lnTo>
                    <a:pt x="497" y="318"/>
                  </a:lnTo>
                  <a:lnTo>
                    <a:pt x="497" y="322"/>
                  </a:lnTo>
                  <a:lnTo>
                    <a:pt x="495" y="325"/>
                  </a:lnTo>
                  <a:lnTo>
                    <a:pt x="495" y="325"/>
                  </a:lnTo>
                  <a:lnTo>
                    <a:pt x="495" y="325"/>
                  </a:lnTo>
                  <a:lnTo>
                    <a:pt x="493" y="325"/>
                  </a:lnTo>
                  <a:lnTo>
                    <a:pt x="493" y="325"/>
                  </a:lnTo>
                  <a:lnTo>
                    <a:pt x="491" y="325"/>
                  </a:lnTo>
                  <a:lnTo>
                    <a:pt x="491" y="325"/>
                  </a:lnTo>
                  <a:lnTo>
                    <a:pt x="490" y="323"/>
                  </a:lnTo>
                  <a:lnTo>
                    <a:pt x="488" y="322"/>
                  </a:lnTo>
                  <a:lnTo>
                    <a:pt x="488" y="322"/>
                  </a:lnTo>
                  <a:lnTo>
                    <a:pt x="486" y="322"/>
                  </a:lnTo>
                  <a:lnTo>
                    <a:pt x="486" y="322"/>
                  </a:lnTo>
                  <a:lnTo>
                    <a:pt x="485" y="322"/>
                  </a:lnTo>
                  <a:lnTo>
                    <a:pt x="483" y="320"/>
                  </a:lnTo>
                  <a:lnTo>
                    <a:pt x="483" y="320"/>
                  </a:lnTo>
                  <a:lnTo>
                    <a:pt x="483" y="316"/>
                  </a:lnTo>
                  <a:lnTo>
                    <a:pt x="481" y="315"/>
                  </a:lnTo>
                  <a:lnTo>
                    <a:pt x="479" y="311"/>
                  </a:lnTo>
                  <a:lnTo>
                    <a:pt x="481" y="311"/>
                  </a:lnTo>
                  <a:lnTo>
                    <a:pt x="479" y="310"/>
                  </a:lnTo>
                  <a:lnTo>
                    <a:pt x="479" y="311"/>
                  </a:lnTo>
                  <a:lnTo>
                    <a:pt x="478" y="311"/>
                  </a:lnTo>
                  <a:lnTo>
                    <a:pt x="478" y="311"/>
                  </a:lnTo>
                  <a:lnTo>
                    <a:pt x="476" y="313"/>
                  </a:lnTo>
                  <a:lnTo>
                    <a:pt x="476" y="313"/>
                  </a:lnTo>
                  <a:lnTo>
                    <a:pt x="474" y="311"/>
                  </a:lnTo>
                  <a:lnTo>
                    <a:pt x="474" y="311"/>
                  </a:lnTo>
                  <a:lnTo>
                    <a:pt x="474" y="311"/>
                  </a:lnTo>
                  <a:lnTo>
                    <a:pt x="473" y="310"/>
                  </a:lnTo>
                  <a:lnTo>
                    <a:pt x="471" y="310"/>
                  </a:lnTo>
                  <a:lnTo>
                    <a:pt x="467" y="308"/>
                  </a:lnTo>
                  <a:lnTo>
                    <a:pt x="467" y="310"/>
                  </a:lnTo>
                  <a:lnTo>
                    <a:pt x="469" y="310"/>
                  </a:lnTo>
                  <a:lnTo>
                    <a:pt x="473" y="310"/>
                  </a:lnTo>
                  <a:lnTo>
                    <a:pt x="474" y="311"/>
                  </a:lnTo>
                  <a:lnTo>
                    <a:pt x="474" y="313"/>
                  </a:lnTo>
                  <a:lnTo>
                    <a:pt x="478" y="313"/>
                  </a:lnTo>
                  <a:lnTo>
                    <a:pt x="479" y="316"/>
                  </a:lnTo>
                  <a:lnTo>
                    <a:pt x="481" y="318"/>
                  </a:lnTo>
                  <a:lnTo>
                    <a:pt x="481" y="318"/>
                  </a:lnTo>
                  <a:lnTo>
                    <a:pt x="481" y="320"/>
                  </a:lnTo>
                  <a:lnTo>
                    <a:pt x="481" y="322"/>
                  </a:lnTo>
                  <a:lnTo>
                    <a:pt x="481" y="322"/>
                  </a:lnTo>
                  <a:lnTo>
                    <a:pt x="479" y="322"/>
                  </a:lnTo>
                  <a:lnTo>
                    <a:pt x="478" y="322"/>
                  </a:lnTo>
                  <a:lnTo>
                    <a:pt x="478" y="322"/>
                  </a:lnTo>
                  <a:lnTo>
                    <a:pt x="474" y="322"/>
                  </a:lnTo>
                  <a:lnTo>
                    <a:pt x="474" y="322"/>
                  </a:lnTo>
                  <a:lnTo>
                    <a:pt x="474" y="323"/>
                  </a:lnTo>
                  <a:lnTo>
                    <a:pt x="474" y="323"/>
                  </a:lnTo>
                  <a:lnTo>
                    <a:pt x="471" y="325"/>
                  </a:lnTo>
                  <a:lnTo>
                    <a:pt x="469" y="325"/>
                  </a:lnTo>
                  <a:lnTo>
                    <a:pt x="469" y="325"/>
                  </a:lnTo>
                  <a:lnTo>
                    <a:pt x="466" y="322"/>
                  </a:lnTo>
                  <a:lnTo>
                    <a:pt x="464" y="322"/>
                  </a:lnTo>
                  <a:lnTo>
                    <a:pt x="464" y="322"/>
                  </a:lnTo>
                  <a:lnTo>
                    <a:pt x="461" y="318"/>
                  </a:lnTo>
                  <a:lnTo>
                    <a:pt x="461" y="318"/>
                  </a:lnTo>
                  <a:lnTo>
                    <a:pt x="461" y="318"/>
                  </a:lnTo>
                  <a:lnTo>
                    <a:pt x="461" y="318"/>
                  </a:lnTo>
                  <a:lnTo>
                    <a:pt x="457" y="316"/>
                  </a:lnTo>
                  <a:lnTo>
                    <a:pt x="454" y="315"/>
                  </a:lnTo>
                  <a:lnTo>
                    <a:pt x="450" y="311"/>
                  </a:lnTo>
                  <a:lnTo>
                    <a:pt x="450" y="311"/>
                  </a:lnTo>
                  <a:lnTo>
                    <a:pt x="449" y="308"/>
                  </a:lnTo>
                  <a:lnTo>
                    <a:pt x="449" y="308"/>
                  </a:lnTo>
                  <a:lnTo>
                    <a:pt x="449" y="308"/>
                  </a:lnTo>
                  <a:lnTo>
                    <a:pt x="442" y="304"/>
                  </a:lnTo>
                  <a:lnTo>
                    <a:pt x="437" y="303"/>
                  </a:lnTo>
                  <a:lnTo>
                    <a:pt x="433" y="301"/>
                  </a:lnTo>
                  <a:lnTo>
                    <a:pt x="430" y="299"/>
                  </a:lnTo>
                  <a:lnTo>
                    <a:pt x="426" y="298"/>
                  </a:lnTo>
                  <a:lnTo>
                    <a:pt x="423" y="296"/>
                  </a:lnTo>
                  <a:lnTo>
                    <a:pt x="426" y="292"/>
                  </a:lnTo>
                  <a:lnTo>
                    <a:pt x="426" y="292"/>
                  </a:lnTo>
                  <a:lnTo>
                    <a:pt x="426" y="289"/>
                  </a:lnTo>
                  <a:lnTo>
                    <a:pt x="428" y="287"/>
                  </a:lnTo>
                  <a:lnTo>
                    <a:pt x="426" y="287"/>
                  </a:lnTo>
                  <a:lnTo>
                    <a:pt x="425" y="289"/>
                  </a:lnTo>
                  <a:lnTo>
                    <a:pt x="423" y="291"/>
                  </a:lnTo>
                  <a:lnTo>
                    <a:pt x="421" y="292"/>
                  </a:lnTo>
                  <a:lnTo>
                    <a:pt x="420" y="292"/>
                  </a:lnTo>
                  <a:lnTo>
                    <a:pt x="420" y="292"/>
                  </a:lnTo>
                  <a:lnTo>
                    <a:pt x="416" y="292"/>
                  </a:lnTo>
                  <a:lnTo>
                    <a:pt x="416" y="292"/>
                  </a:lnTo>
                  <a:lnTo>
                    <a:pt x="411" y="291"/>
                  </a:lnTo>
                  <a:lnTo>
                    <a:pt x="404" y="291"/>
                  </a:lnTo>
                  <a:lnTo>
                    <a:pt x="402" y="291"/>
                  </a:lnTo>
                  <a:lnTo>
                    <a:pt x="401" y="289"/>
                  </a:lnTo>
                  <a:lnTo>
                    <a:pt x="401" y="286"/>
                  </a:lnTo>
                  <a:lnTo>
                    <a:pt x="399" y="286"/>
                  </a:lnTo>
                  <a:lnTo>
                    <a:pt x="399" y="286"/>
                  </a:lnTo>
                  <a:lnTo>
                    <a:pt x="399" y="286"/>
                  </a:lnTo>
                  <a:lnTo>
                    <a:pt x="399" y="286"/>
                  </a:lnTo>
                  <a:lnTo>
                    <a:pt x="397" y="287"/>
                  </a:lnTo>
                  <a:lnTo>
                    <a:pt x="397" y="287"/>
                  </a:lnTo>
                  <a:lnTo>
                    <a:pt x="394" y="286"/>
                  </a:lnTo>
                  <a:lnTo>
                    <a:pt x="389" y="286"/>
                  </a:lnTo>
                  <a:lnTo>
                    <a:pt x="379" y="284"/>
                  </a:lnTo>
                  <a:lnTo>
                    <a:pt x="379" y="284"/>
                  </a:lnTo>
                  <a:lnTo>
                    <a:pt x="373" y="286"/>
                  </a:lnTo>
                  <a:lnTo>
                    <a:pt x="368" y="286"/>
                  </a:lnTo>
                  <a:lnTo>
                    <a:pt x="363" y="286"/>
                  </a:lnTo>
                  <a:lnTo>
                    <a:pt x="361" y="286"/>
                  </a:lnTo>
                  <a:lnTo>
                    <a:pt x="361" y="286"/>
                  </a:lnTo>
                  <a:lnTo>
                    <a:pt x="356" y="286"/>
                  </a:lnTo>
                  <a:lnTo>
                    <a:pt x="356" y="286"/>
                  </a:lnTo>
                  <a:lnTo>
                    <a:pt x="356" y="284"/>
                  </a:lnTo>
                  <a:lnTo>
                    <a:pt x="356" y="284"/>
                  </a:lnTo>
                  <a:lnTo>
                    <a:pt x="355" y="282"/>
                  </a:lnTo>
                  <a:lnTo>
                    <a:pt x="355" y="282"/>
                  </a:lnTo>
                  <a:lnTo>
                    <a:pt x="353" y="282"/>
                  </a:lnTo>
                  <a:lnTo>
                    <a:pt x="348" y="282"/>
                  </a:lnTo>
                  <a:lnTo>
                    <a:pt x="348" y="282"/>
                  </a:lnTo>
                  <a:lnTo>
                    <a:pt x="348" y="282"/>
                  </a:lnTo>
                  <a:lnTo>
                    <a:pt x="346" y="279"/>
                  </a:lnTo>
                  <a:lnTo>
                    <a:pt x="346" y="279"/>
                  </a:lnTo>
                  <a:lnTo>
                    <a:pt x="348" y="275"/>
                  </a:lnTo>
                  <a:lnTo>
                    <a:pt x="344" y="277"/>
                  </a:lnTo>
                  <a:lnTo>
                    <a:pt x="341" y="279"/>
                  </a:lnTo>
                  <a:lnTo>
                    <a:pt x="341" y="279"/>
                  </a:lnTo>
                  <a:lnTo>
                    <a:pt x="341" y="279"/>
                  </a:lnTo>
                  <a:lnTo>
                    <a:pt x="336" y="275"/>
                  </a:lnTo>
                  <a:lnTo>
                    <a:pt x="336" y="275"/>
                  </a:lnTo>
                  <a:lnTo>
                    <a:pt x="332" y="273"/>
                  </a:lnTo>
                  <a:lnTo>
                    <a:pt x="331" y="270"/>
                  </a:lnTo>
                  <a:lnTo>
                    <a:pt x="329" y="270"/>
                  </a:lnTo>
                  <a:lnTo>
                    <a:pt x="329" y="268"/>
                  </a:lnTo>
                  <a:lnTo>
                    <a:pt x="329" y="268"/>
                  </a:lnTo>
                  <a:lnTo>
                    <a:pt x="327" y="268"/>
                  </a:lnTo>
                  <a:lnTo>
                    <a:pt x="327" y="268"/>
                  </a:lnTo>
                  <a:lnTo>
                    <a:pt x="325" y="267"/>
                  </a:lnTo>
                  <a:lnTo>
                    <a:pt x="325" y="267"/>
                  </a:lnTo>
                  <a:lnTo>
                    <a:pt x="325" y="267"/>
                  </a:lnTo>
                  <a:lnTo>
                    <a:pt x="325" y="267"/>
                  </a:lnTo>
                  <a:lnTo>
                    <a:pt x="322" y="267"/>
                  </a:lnTo>
                  <a:lnTo>
                    <a:pt x="320" y="267"/>
                  </a:lnTo>
                  <a:lnTo>
                    <a:pt x="320" y="263"/>
                  </a:lnTo>
                  <a:lnTo>
                    <a:pt x="319" y="263"/>
                  </a:lnTo>
                  <a:lnTo>
                    <a:pt x="315" y="263"/>
                  </a:lnTo>
                  <a:lnTo>
                    <a:pt x="314" y="265"/>
                  </a:lnTo>
                  <a:lnTo>
                    <a:pt x="310" y="263"/>
                  </a:lnTo>
                  <a:lnTo>
                    <a:pt x="308" y="263"/>
                  </a:lnTo>
                  <a:lnTo>
                    <a:pt x="307" y="265"/>
                  </a:lnTo>
                  <a:lnTo>
                    <a:pt x="307" y="265"/>
                  </a:lnTo>
                  <a:lnTo>
                    <a:pt x="303" y="267"/>
                  </a:lnTo>
                  <a:lnTo>
                    <a:pt x="303" y="267"/>
                  </a:lnTo>
                  <a:lnTo>
                    <a:pt x="302" y="267"/>
                  </a:lnTo>
                  <a:lnTo>
                    <a:pt x="300" y="265"/>
                  </a:lnTo>
                  <a:lnTo>
                    <a:pt x="300" y="263"/>
                  </a:lnTo>
                  <a:lnTo>
                    <a:pt x="300" y="263"/>
                  </a:lnTo>
                  <a:lnTo>
                    <a:pt x="300" y="265"/>
                  </a:lnTo>
                  <a:lnTo>
                    <a:pt x="300" y="265"/>
                  </a:lnTo>
                  <a:lnTo>
                    <a:pt x="298" y="263"/>
                  </a:lnTo>
                  <a:lnTo>
                    <a:pt x="298" y="261"/>
                  </a:lnTo>
                  <a:lnTo>
                    <a:pt x="300" y="261"/>
                  </a:lnTo>
                  <a:lnTo>
                    <a:pt x="300" y="261"/>
                  </a:lnTo>
                  <a:lnTo>
                    <a:pt x="298" y="261"/>
                  </a:lnTo>
                  <a:lnTo>
                    <a:pt x="298" y="261"/>
                  </a:lnTo>
                  <a:lnTo>
                    <a:pt x="298" y="261"/>
                  </a:lnTo>
                  <a:lnTo>
                    <a:pt x="298" y="261"/>
                  </a:lnTo>
                  <a:lnTo>
                    <a:pt x="298" y="263"/>
                  </a:lnTo>
                  <a:lnTo>
                    <a:pt x="296" y="267"/>
                  </a:lnTo>
                  <a:lnTo>
                    <a:pt x="295" y="268"/>
                  </a:lnTo>
                  <a:lnTo>
                    <a:pt x="296" y="268"/>
                  </a:lnTo>
                  <a:lnTo>
                    <a:pt x="298" y="270"/>
                  </a:lnTo>
                  <a:lnTo>
                    <a:pt x="298" y="272"/>
                  </a:lnTo>
                  <a:lnTo>
                    <a:pt x="298" y="272"/>
                  </a:lnTo>
                  <a:lnTo>
                    <a:pt x="302" y="272"/>
                  </a:lnTo>
                  <a:lnTo>
                    <a:pt x="303" y="272"/>
                  </a:lnTo>
                  <a:lnTo>
                    <a:pt x="302" y="277"/>
                  </a:lnTo>
                  <a:lnTo>
                    <a:pt x="300" y="279"/>
                  </a:lnTo>
                  <a:lnTo>
                    <a:pt x="300" y="280"/>
                  </a:lnTo>
                  <a:lnTo>
                    <a:pt x="296" y="282"/>
                  </a:lnTo>
                  <a:lnTo>
                    <a:pt x="295" y="286"/>
                  </a:lnTo>
                  <a:lnTo>
                    <a:pt x="293" y="286"/>
                  </a:lnTo>
                  <a:lnTo>
                    <a:pt x="288" y="287"/>
                  </a:lnTo>
                  <a:lnTo>
                    <a:pt x="283" y="287"/>
                  </a:lnTo>
                  <a:lnTo>
                    <a:pt x="281" y="287"/>
                  </a:lnTo>
                  <a:lnTo>
                    <a:pt x="278" y="289"/>
                  </a:lnTo>
                  <a:lnTo>
                    <a:pt x="276" y="289"/>
                  </a:lnTo>
                  <a:lnTo>
                    <a:pt x="276" y="291"/>
                  </a:lnTo>
                  <a:lnTo>
                    <a:pt x="274" y="292"/>
                  </a:lnTo>
                  <a:lnTo>
                    <a:pt x="271" y="294"/>
                  </a:lnTo>
                  <a:lnTo>
                    <a:pt x="269" y="294"/>
                  </a:lnTo>
                  <a:lnTo>
                    <a:pt x="267" y="296"/>
                  </a:lnTo>
                  <a:lnTo>
                    <a:pt x="264" y="298"/>
                  </a:lnTo>
                  <a:lnTo>
                    <a:pt x="262" y="299"/>
                  </a:lnTo>
                  <a:lnTo>
                    <a:pt x="260" y="301"/>
                  </a:lnTo>
                  <a:lnTo>
                    <a:pt x="259" y="303"/>
                  </a:lnTo>
                  <a:lnTo>
                    <a:pt x="259" y="303"/>
                  </a:lnTo>
                  <a:lnTo>
                    <a:pt x="252" y="303"/>
                  </a:lnTo>
                  <a:lnTo>
                    <a:pt x="248" y="304"/>
                  </a:lnTo>
                  <a:lnTo>
                    <a:pt x="243" y="304"/>
                  </a:lnTo>
                  <a:lnTo>
                    <a:pt x="243" y="303"/>
                  </a:lnTo>
                  <a:lnTo>
                    <a:pt x="243" y="303"/>
                  </a:lnTo>
                  <a:lnTo>
                    <a:pt x="242" y="301"/>
                  </a:lnTo>
                  <a:lnTo>
                    <a:pt x="242" y="301"/>
                  </a:lnTo>
                  <a:lnTo>
                    <a:pt x="240" y="299"/>
                  </a:lnTo>
                  <a:lnTo>
                    <a:pt x="240" y="299"/>
                  </a:lnTo>
                  <a:lnTo>
                    <a:pt x="242" y="298"/>
                  </a:lnTo>
                  <a:lnTo>
                    <a:pt x="243" y="298"/>
                  </a:lnTo>
                  <a:lnTo>
                    <a:pt x="243" y="298"/>
                  </a:lnTo>
                  <a:lnTo>
                    <a:pt x="248" y="296"/>
                  </a:lnTo>
                  <a:lnTo>
                    <a:pt x="248" y="296"/>
                  </a:lnTo>
                  <a:lnTo>
                    <a:pt x="250" y="294"/>
                  </a:lnTo>
                  <a:lnTo>
                    <a:pt x="250" y="294"/>
                  </a:lnTo>
                  <a:lnTo>
                    <a:pt x="250" y="294"/>
                  </a:lnTo>
                  <a:lnTo>
                    <a:pt x="245" y="294"/>
                  </a:lnTo>
                  <a:lnTo>
                    <a:pt x="245" y="294"/>
                  </a:lnTo>
                  <a:lnTo>
                    <a:pt x="243" y="294"/>
                  </a:lnTo>
                  <a:lnTo>
                    <a:pt x="242" y="292"/>
                  </a:lnTo>
                  <a:lnTo>
                    <a:pt x="242" y="292"/>
                  </a:lnTo>
                  <a:lnTo>
                    <a:pt x="242" y="291"/>
                  </a:lnTo>
                  <a:lnTo>
                    <a:pt x="242" y="291"/>
                  </a:lnTo>
                  <a:lnTo>
                    <a:pt x="242" y="289"/>
                  </a:lnTo>
                  <a:lnTo>
                    <a:pt x="242" y="289"/>
                  </a:lnTo>
                  <a:lnTo>
                    <a:pt x="242" y="287"/>
                  </a:lnTo>
                  <a:lnTo>
                    <a:pt x="243" y="284"/>
                  </a:lnTo>
                  <a:lnTo>
                    <a:pt x="243" y="284"/>
                  </a:lnTo>
                  <a:lnTo>
                    <a:pt x="247" y="282"/>
                  </a:lnTo>
                  <a:lnTo>
                    <a:pt x="247" y="282"/>
                  </a:lnTo>
                  <a:lnTo>
                    <a:pt x="250" y="277"/>
                  </a:lnTo>
                  <a:lnTo>
                    <a:pt x="252" y="273"/>
                  </a:lnTo>
                  <a:lnTo>
                    <a:pt x="250" y="272"/>
                  </a:lnTo>
                  <a:lnTo>
                    <a:pt x="250" y="268"/>
                  </a:lnTo>
                  <a:lnTo>
                    <a:pt x="255" y="265"/>
                  </a:lnTo>
                  <a:lnTo>
                    <a:pt x="259" y="263"/>
                  </a:lnTo>
                  <a:lnTo>
                    <a:pt x="264" y="260"/>
                  </a:lnTo>
                  <a:lnTo>
                    <a:pt x="267" y="261"/>
                  </a:lnTo>
                  <a:lnTo>
                    <a:pt x="271" y="261"/>
                  </a:lnTo>
                  <a:lnTo>
                    <a:pt x="274" y="261"/>
                  </a:lnTo>
                  <a:lnTo>
                    <a:pt x="276" y="261"/>
                  </a:lnTo>
                  <a:lnTo>
                    <a:pt x="278" y="261"/>
                  </a:lnTo>
                  <a:lnTo>
                    <a:pt x="276" y="260"/>
                  </a:lnTo>
                  <a:lnTo>
                    <a:pt x="276" y="255"/>
                  </a:lnTo>
                  <a:lnTo>
                    <a:pt x="279" y="253"/>
                  </a:lnTo>
                  <a:lnTo>
                    <a:pt x="279" y="253"/>
                  </a:lnTo>
                  <a:lnTo>
                    <a:pt x="278" y="253"/>
                  </a:lnTo>
                  <a:lnTo>
                    <a:pt x="272" y="256"/>
                  </a:lnTo>
                  <a:lnTo>
                    <a:pt x="269" y="260"/>
                  </a:lnTo>
                  <a:lnTo>
                    <a:pt x="267" y="258"/>
                  </a:lnTo>
                  <a:lnTo>
                    <a:pt x="262" y="256"/>
                  </a:lnTo>
                  <a:lnTo>
                    <a:pt x="262" y="256"/>
                  </a:lnTo>
                  <a:lnTo>
                    <a:pt x="260" y="258"/>
                  </a:lnTo>
                  <a:lnTo>
                    <a:pt x="257" y="260"/>
                  </a:lnTo>
                  <a:lnTo>
                    <a:pt x="255" y="261"/>
                  </a:lnTo>
                  <a:lnTo>
                    <a:pt x="254" y="261"/>
                  </a:lnTo>
                  <a:lnTo>
                    <a:pt x="254" y="261"/>
                  </a:lnTo>
                  <a:lnTo>
                    <a:pt x="250" y="263"/>
                  </a:lnTo>
                  <a:lnTo>
                    <a:pt x="250" y="263"/>
                  </a:lnTo>
                  <a:lnTo>
                    <a:pt x="247" y="263"/>
                  </a:lnTo>
                  <a:lnTo>
                    <a:pt x="247" y="265"/>
                  </a:lnTo>
                  <a:lnTo>
                    <a:pt x="247" y="267"/>
                  </a:lnTo>
                  <a:lnTo>
                    <a:pt x="245" y="268"/>
                  </a:lnTo>
                  <a:lnTo>
                    <a:pt x="242" y="272"/>
                  </a:lnTo>
                  <a:lnTo>
                    <a:pt x="238" y="273"/>
                  </a:lnTo>
                  <a:lnTo>
                    <a:pt x="237" y="275"/>
                  </a:lnTo>
                  <a:lnTo>
                    <a:pt x="237" y="279"/>
                  </a:lnTo>
                  <a:lnTo>
                    <a:pt x="233" y="280"/>
                  </a:lnTo>
                  <a:lnTo>
                    <a:pt x="231" y="280"/>
                  </a:lnTo>
                  <a:lnTo>
                    <a:pt x="233" y="282"/>
                  </a:lnTo>
                  <a:lnTo>
                    <a:pt x="233" y="286"/>
                  </a:lnTo>
                  <a:lnTo>
                    <a:pt x="230" y="289"/>
                  </a:lnTo>
                  <a:lnTo>
                    <a:pt x="230" y="289"/>
                  </a:lnTo>
                  <a:lnTo>
                    <a:pt x="230" y="289"/>
                  </a:lnTo>
                  <a:lnTo>
                    <a:pt x="226" y="289"/>
                  </a:lnTo>
                  <a:lnTo>
                    <a:pt x="226" y="289"/>
                  </a:lnTo>
                  <a:lnTo>
                    <a:pt x="226" y="289"/>
                  </a:lnTo>
                  <a:lnTo>
                    <a:pt x="226" y="292"/>
                  </a:lnTo>
                  <a:lnTo>
                    <a:pt x="226" y="292"/>
                  </a:lnTo>
                  <a:lnTo>
                    <a:pt x="225" y="292"/>
                  </a:lnTo>
                  <a:lnTo>
                    <a:pt x="225" y="292"/>
                  </a:lnTo>
                  <a:lnTo>
                    <a:pt x="225" y="292"/>
                  </a:lnTo>
                  <a:lnTo>
                    <a:pt x="223" y="294"/>
                  </a:lnTo>
                  <a:lnTo>
                    <a:pt x="221" y="294"/>
                  </a:lnTo>
                  <a:lnTo>
                    <a:pt x="216" y="294"/>
                  </a:lnTo>
                  <a:lnTo>
                    <a:pt x="216" y="294"/>
                  </a:lnTo>
                  <a:lnTo>
                    <a:pt x="214" y="298"/>
                  </a:lnTo>
                  <a:lnTo>
                    <a:pt x="211" y="301"/>
                  </a:lnTo>
                  <a:lnTo>
                    <a:pt x="211" y="304"/>
                  </a:lnTo>
                  <a:lnTo>
                    <a:pt x="213" y="304"/>
                  </a:lnTo>
                  <a:lnTo>
                    <a:pt x="216" y="304"/>
                  </a:lnTo>
                  <a:lnTo>
                    <a:pt x="219" y="306"/>
                  </a:lnTo>
                  <a:lnTo>
                    <a:pt x="223" y="308"/>
                  </a:lnTo>
                  <a:lnTo>
                    <a:pt x="225" y="310"/>
                  </a:lnTo>
                  <a:lnTo>
                    <a:pt x="221" y="311"/>
                  </a:lnTo>
                  <a:lnTo>
                    <a:pt x="219" y="315"/>
                  </a:lnTo>
                  <a:lnTo>
                    <a:pt x="216" y="318"/>
                  </a:lnTo>
                  <a:lnTo>
                    <a:pt x="214" y="318"/>
                  </a:lnTo>
                  <a:lnTo>
                    <a:pt x="213" y="318"/>
                  </a:lnTo>
                  <a:lnTo>
                    <a:pt x="211" y="320"/>
                  </a:lnTo>
                  <a:lnTo>
                    <a:pt x="211" y="322"/>
                  </a:lnTo>
                  <a:lnTo>
                    <a:pt x="211" y="323"/>
                  </a:lnTo>
                  <a:lnTo>
                    <a:pt x="209" y="327"/>
                  </a:lnTo>
                  <a:lnTo>
                    <a:pt x="209" y="327"/>
                  </a:lnTo>
                  <a:lnTo>
                    <a:pt x="207" y="328"/>
                  </a:lnTo>
                  <a:lnTo>
                    <a:pt x="206" y="328"/>
                  </a:lnTo>
                  <a:lnTo>
                    <a:pt x="204" y="328"/>
                  </a:lnTo>
                  <a:lnTo>
                    <a:pt x="201" y="328"/>
                  </a:lnTo>
                  <a:lnTo>
                    <a:pt x="197" y="330"/>
                  </a:lnTo>
                  <a:lnTo>
                    <a:pt x="194" y="332"/>
                  </a:lnTo>
                  <a:lnTo>
                    <a:pt x="192" y="335"/>
                  </a:lnTo>
                  <a:lnTo>
                    <a:pt x="189" y="337"/>
                  </a:lnTo>
                  <a:lnTo>
                    <a:pt x="187" y="339"/>
                  </a:lnTo>
                  <a:lnTo>
                    <a:pt x="183" y="340"/>
                  </a:lnTo>
                  <a:lnTo>
                    <a:pt x="183" y="340"/>
                  </a:lnTo>
                  <a:lnTo>
                    <a:pt x="182" y="342"/>
                  </a:lnTo>
                  <a:lnTo>
                    <a:pt x="182" y="342"/>
                  </a:lnTo>
                  <a:lnTo>
                    <a:pt x="177" y="344"/>
                  </a:lnTo>
                  <a:lnTo>
                    <a:pt x="175" y="346"/>
                  </a:lnTo>
                  <a:lnTo>
                    <a:pt x="175" y="347"/>
                  </a:lnTo>
                  <a:lnTo>
                    <a:pt x="175" y="349"/>
                  </a:lnTo>
                  <a:lnTo>
                    <a:pt x="172" y="351"/>
                  </a:lnTo>
                  <a:lnTo>
                    <a:pt x="170" y="352"/>
                  </a:lnTo>
                  <a:lnTo>
                    <a:pt x="166" y="356"/>
                  </a:lnTo>
                  <a:lnTo>
                    <a:pt x="161" y="356"/>
                  </a:lnTo>
                  <a:lnTo>
                    <a:pt x="161" y="356"/>
                  </a:lnTo>
                  <a:lnTo>
                    <a:pt x="161" y="358"/>
                  </a:lnTo>
                  <a:lnTo>
                    <a:pt x="160" y="358"/>
                  </a:lnTo>
                  <a:lnTo>
                    <a:pt x="160" y="358"/>
                  </a:lnTo>
                  <a:lnTo>
                    <a:pt x="158" y="358"/>
                  </a:lnTo>
                  <a:lnTo>
                    <a:pt x="153" y="361"/>
                  </a:lnTo>
                  <a:lnTo>
                    <a:pt x="151" y="363"/>
                  </a:lnTo>
                  <a:lnTo>
                    <a:pt x="148" y="363"/>
                  </a:lnTo>
                  <a:lnTo>
                    <a:pt x="146" y="365"/>
                  </a:lnTo>
                  <a:lnTo>
                    <a:pt x="148" y="365"/>
                  </a:lnTo>
                  <a:lnTo>
                    <a:pt x="148" y="366"/>
                  </a:lnTo>
                  <a:lnTo>
                    <a:pt x="148" y="368"/>
                  </a:lnTo>
                  <a:lnTo>
                    <a:pt x="148" y="371"/>
                  </a:lnTo>
                  <a:lnTo>
                    <a:pt x="142" y="373"/>
                  </a:lnTo>
                  <a:lnTo>
                    <a:pt x="139" y="373"/>
                  </a:lnTo>
                  <a:lnTo>
                    <a:pt x="137" y="375"/>
                  </a:lnTo>
                  <a:lnTo>
                    <a:pt x="134" y="377"/>
                  </a:lnTo>
                  <a:lnTo>
                    <a:pt x="132" y="377"/>
                  </a:lnTo>
                  <a:lnTo>
                    <a:pt x="129" y="380"/>
                  </a:lnTo>
                  <a:lnTo>
                    <a:pt x="125" y="383"/>
                  </a:lnTo>
                  <a:lnTo>
                    <a:pt x="124" y="378"/>
                  </a:lnTo>
                  <a:lnTo>
                    <a:pt x="122" y="378"/>
                  </a:lnTo>
                  <a:lnTo>
                    <a:pt x="120" y="380"/>
                  </a:lnTo>
                  <a:lnTo>
                    <a:pt x="117" y="380"/>
                  </a:lnTo>
                  <a:lnTo>
                    <a:pt x="117" y="382"/>
                  </a:lnTo>
                  <a:lnTo>
                    <a:pt x="115" y="383"/>
                  </a:lnTo>
                  <a:lnTo>
                    <a:pt x="110" y="383"/>
                  </a:lnTo>
                  <a:lnTo>
                    <a:pt x="108" y="383"/>
                  </a:lnTo>
                  <a:lnTo>
                    <a:pt x="105" y="385"/>
                  </a:lnTo>
                  <a:lnTo>
                    <a:pt x="103" y="387"/>
                  </a:lnTo>
                  <a:lnTo>
                    <a:pt x="103" y="389"/>
                  </a:lnTo>
                  <a:lnTo>
                    <a:pt x="98" y="385"/>
                  </a:lnTo>
                  <a:lnTo>
                    <a:pt x="98" y="385"/>
                  </a:lnTo>
                  <a:lnTo>
                    <a:pt x="98" y="385"/>
                  </a:lnTo>
                  <a:lnTo>
                    <a:pt x="100" y="382"/>
                  </a:lnTo>
                  <a:lnTo>
                    <a:pt x="100" y="382"/>
                  </a:lnTo>
                  <a:lnTo>
                    <a:pt x="100" y="382"/>
                  </a:lnTo>
                  <a:lnTo>
                    <a:pt x="98" y="383"/>
                  </a:lnTo>
                  <a:lnTo>
                    <a:pt x="96" y="387"/>
                  </a:lnTo>
                  <a:lnTo>
                    <a:pt x="95" y="390"/>
                  </a:lnTo>
                  <a:lnTo>
                    <a:pt x="93" y="392"/>
                  </a:lnTo>
                  <a:lnTo>
                    <a:pt x="89" y="392"/>
                  </a:lnTo>
                  <a:lnTo>
                    <a:pt x="86" y="394"/>
                  </a:lnTo>
                  <a:lnTo>
                    <a:pt x="86" y="394"/>
                  </a:lnTo>
                  <a:lnTo>
                    <a:pt x="86" y="394"/>
                  </a:lnTo>
                  <a:lnTo>
                    <a:pt x="84" y="394"/>
                  </a:lnTo>
                  <a:lnTo>
                    <a:pt x="84" y="394"/>
                  </a:lnTo>
                  <a:lnTo>
                    <a:pt x="84" y="392"/>
                  </a:lnTo>
                  <a:lnTo>
                    <a:pt x="84" y="392"/>
                  </a:lnTo>
                  <a:lnTo>
                    <a:pt x="83" y="390"/>
                  </a:lnTo>
                  <a:lnTo>
                    <a:pt x="83" y="390"/>
                  </a:lnTo>
                  <a:lnTo>
                    <a:pt x="81" y="387"/>
                  </a:lnTo>
                  <a:lnTo>
                    <a:pt x="83" y="385"/>
                  </a:lnTo>
                  <a:lnTo>
                    <a:pt x="83" y="385"/>
                  </a:lnTo>
                  <a:lnTo>
                    <a:pt x="84" y="382"/>
                  </a:lnTo>
                  <a:lnTo>
                    <a:pt x="84" y="380"/>
                  </a:lnTo>
                  <a:lnTo>
                    <a:pt x="88" y="375"/>
                  </a:lnTo>
                  <a:lnTo>
                    <a:pt x="91" y="375"/>
                  </a:lnTo>
                  <a:lnTo>
                    <a:pt x="95" y="373"/>
                  </a:lnTo>
                  <a:lnTo>
                    <a:pt x="100" y="371"/>
                  </a:lnTo>
                  <a:lnTo>
                    <a:pt x="105" y="371"/>
                  </a:lnTo>
                  <a:lnTo>
                    <a:pt x="108" y="371"/>
                  </a:lnTo>
                  <a:lnTo>
                    <a:pt x="108" y="375"/>
                  </a:lnTo>
                  <a:lnTo>
                    <a:pt x="110" y="375"/>
                  </a:lnTo>
                  <a:lnTo>
                    <a:pt x="113" y="373"/>
                  </a:lnTo>
                  <a:lnTo>
                    <a:pt x="113" y="373"/>
                  </a:lnTo>
                  <a:lnTo>
                    <a:pt x="113" y="373"/>
                  </a:lnTo>
                  <a:lnTo>
                    <a:pt x="113" y="370"/>
                  </a:lnTo>
                  <a:lnTo>
                    <a:pt x="115" y="366"/>
                  </a:lnTo>
                  <a:lnTo>
                    <a:pt x="120" y="363"/>
                  </a:lnTo>
                  <a:lnTo>
                    <a:pt x="125" y="359"/>
                  </a:lnTo>
                  <a:lnTo>
                    <a:pt x="130" y="358"/>
                  </a:lnTo>
                  <a:lnTo>
                    <a:pt x="132" y="354"/>
                  </a:lnTo>
                  <a:lnTo>
                    <a:pt x="136" y="352"/>
                  </a:lnTo>
                  <a:lnTo>
                    <a:pt x="136" y="352"/>
                  </a:lnTo>
                  <a:lnTo>
                    <a:pt x="136" y="352"/>
                  </a:lnTo>
                  <a:lnTo>
                    <a:pt x="139" y="354"/>
                  </a:lnTo>
                  <a:lnTo>
                    <a:pt x="139" y="354"/>
                  </a:lnTo>
                  <a:lnTo>
                    <a:pt x="141" y="349"/>
                  </a:lnTo>
                  <a:lnTo>
                    <a:pt x="146" y="344"/>
                  </a:lnTo>
                  <a:lnTo>
                    <a:pt x="149" y="340"/>
                  </a:lnTo>
                  <a:lnTo>
                    <a:pt x="154" y="337"/>
                  </a:lnTo>
                  <a:lnTo>
                    <a:pt x="156" y="337"/>
                  </a:lnTo>
                  <a:lnTo>
                    <a:pt x="156" y="335"/>
                  </a:lnTo>
                  <a:lnTo>
                    <a:pt x="156" y="332"/>
                  </a:lnTo>
                  <a:lnTo>
                    <a:pt x="156" y="332"/>
                  </a:lnTo>
                  <a:lnTo>
                    <a:pt x="156" y="330"/>
                  </a:lnTo>
                  <a:lnTo>
                    <a:pt x="156" y="330"/>
                  </a:lnTo>
                  <a:lnTo>
                    <a:pt x="158" y="325"/>
                  </a:lnTo>
                  <a:lnTo>
                    <a:pt x="158" y="325"/>
                  </a:lnTo>
                  <a:lnTo>
                    <a:pt x="160" y="325"/>
                  </a:lnTo>
                  <a:lnTo>
                    <a:pt x="158" y="323"/>
                  </a:lnTo>
                  <a:lnTo>
                    <a:pt x="158" y="323"/>
                  </a:lnTo>
                  <a:lnTo>
                    <a:pt x="158" y="323"/>
                  </a:lnTo>
                  <a:lnTo>
                    <a:pt x="158" y="320"/>
                  </a:lnTo>
                  <a:lnTo>
                    <a:pt x="158" y="318"/>
                  </a:lnTo>
                  <a:lnTo>
                    <a:pt x="158" y="318"/>
                  </a:lnTo>
                  <a:lnTo>
                    <a:pt x="163" y="315"/>
                  </a:lnTo>
                  <a:lnTo>
                    <a:pt x="165" y="313"/>
                  </a:lnTo>
                  <a:lnTo>
                    <a:pt x="165" y="311"/>
                  </a:lnTo>
                  <a:lnTo>
                    <a:pt x="165" y="310"/>
                  </a:lnTo>
                  <a:lnTo>
                    <a:pt x="165" y="311"/>
                  </a:lnTo>
                  <a:lnTo>
                    <a:pt x="158" y="313"/>
                  </a:lnTo>
                  <a:lnTo>
                    <a:pt x="149" y="316"/>
                  </a:lnTo>
                  <a:lnTo>
                    <a:pt x="146" y="315"/>
                  </a:lnTo>
                  <a:lnTo>
                    <a:pt x="142" y="311"/>
                  </a:lnTo>
                  <a:lnTo>
                    <a:pt x="142" y="310"/>
                  </a:lnTo>
                  <a:lnTo>
                    <a:pt x="142" y="310"/>
                  </a:lnTo>
                  <a:lnTo>
                    <a:pt x="144" y="308"/>
                  </a:lnTo>
                  <a:lnTo>
                    <a:pt x="146" y="308"/>
                  </a:lnTo>
                  <a:lnTo>
                    <a:pt x="146" y="308"/>
                  </a:lnTo>
                  <a:lnTo>
                    <a:pt x="148" y="308"/>
                  </a:lnTo>
                  <a:lnTo>
                    <a:pt x="148" y="308"/>
                  </a:lnTo>
                  <a:lnTo>
                    <a:pt x="146" y="306"/>
                  </a:lnTo>
                  <a:lnTo>
                    <a:pt x="146" y="306"/>
                  </a:lnTo>
                  <a:lnTo>
                    <a:pt x="146" y="306"/>
                  </a:lnTo>
                  <a:lnTo>
                    <a:pt x="146" y="306"/>
                  </a:lnTo>
                  <a:lnTo>
                    <a:pt x="144" y="306"/>
                  </a:lnTo>
                  <a:lnTo>
                    <a:pt x="146" y="306"/>
                  </a:lnTo>
                  <a:lnTo>
                    <a:pt x="142" y="310"/>
                  </a:lnTo>
                  <a:lnTo>
                    <a:pt x="141" y="311"/>
                  </a:lnTo>
                  <a:lnTo>
                    <a:pt x="141" y="320"/>
                  </a:lnTo>
                  <a:lnTo>
                    <a:pt x="139" y="320"/>
                  </a:lnTo>
                  <a:lnTo>
                    <a:pt x="137" y="322"/>
                  </a:lnTo>
                  <a:lnTo>
                    <a:pt x="136" y="320"/>
                  </a:lnTo>
                  <a:lnTo>
                    <a:pt x="136" y="320"/>
                  </a:lnTo>
                  <a:lnTo>
                    <a:pt x="132" y="318"/>
                  </a:lnTo>
                  <a:lnTo>
                    <a:pt x="132" y="318"/>
                  </a:lnTo>
                  <a:lnTo>
                    <a:pt x="130" y="315"/>
                  </a:lnTo>
                  <a:lnTo>
                    <a:pt x="129" y="313"/>
                  </a:lnTo>
                  <a:lnTo>
                    <a:pt x="127" y="311"/>
                  </a:lnTo>
                  <a:lnTo>
                    <a:pt x="125" y="311"/>
                  </a:lnTo>
                  <a:lnTo>
                    <a:pt x="124" y="313"/>
                  </a:lnTo>
                  <a:lnTo>
                    <a:pt x="124" y="313"/>
                  </a:lnTo>
                  <a:lnTo>
                    <a:pt x="124" y="313"/>
                  </a:lnTo>
                  <a:lnTo>
                    <a:pt x="124" y="313"/>
                  </a:lnTo>
                  <a:lnTo>
                    <a:pt x="120" y="311"/>
                  </a:lnTo>
                  <a:lnTo>
                    <a:pt x="120" y="311"/>
                  </a:lnTo>
                  <a:lnTo>
                    <a:pt x="118" y="311"/>
                  </a:lnTo>
                  <a:lnTo>
                    <a:pt x="118" y="311"/>
                  </a:lnTo>
                  <a:lnTo>
                    <a:pt x="117" y="310"/>
                  </a:lnTo>
                  <a:lnTo>
                    <a:pt x="117" y="310"/>
                  </a:lnTo>
                  <a:lnTo>
                    <a:pt x="115" y="308"/>
                  </a:lnTo>
                  <a:lnTo>
                    <a:pt x="115" y="308"/>
                  </a:lnTo>
                  <a:lnTo>
                    <a:pt x="112" y="310"/>
                  </a:lnTo>
                  <a:lnTo>
                    <a:pt x="110" y="310"/>
                  </a:lnTo>
                  <a:lnTo>
                    <a:pt x="106" y="311"/>
                  </a:lnTo>
                  <a:lnTo>
                    <a:pt x="101" y="313"/>
                  </a:lnTo>
                  <a:lnTo>
                    <a:pt x="100" y="316"/>
                  </a:lnTo>
                  <a:lnTo>
                    <a:pt x="96" y="316"/>
                  </a:lnTo>
                  <a:lnTo>
                    <a:pt x="89" y="316"/>
                  </a:lnTo>
                  <a:lnTo>
                    <a:pt x="89" y="315"/>
                  </a:lnTo>
                  <a:lnTo>
                    <a:pt x="89" y="315"/>
                  </a:lnTo>
                  <a:lnTo>
                    <a:pt x="93" y="311"/>
                  </a:lnTo>
                  <a:lnTo>
                    <a:pt x="93" y="311"/>
                  </a:lnTo>
                  <a:lnTo>
                    <a:pt x="95" y="308"/>
                  </a:lnTo>
                  <a:lnTo>
                    <a:pt x="95" y="306"/>
                  </a:lnTo>
                  <a:lnTo>
                    <a:pt x="95" y="306"/>
                  </a:lnTo>
                  <a:lnTo>
                    <a:pt x="95" y="306"/>
                  </a:lnTo>
                  <a:lnTo>
                    <a:pt x="95" y="306"/>
                  </a:lnTo>
                  <a:lnTo>
                    <a:pt x="95" y="306"/>
                  </a:lnTo>
                  <a:lnTo>
                    <a:pt x="93" y="304"/>
                  </a:lnTo>
                  <a:lnTo>
                    <a:pt x="93" y="304"/>
                  </a:lnTo>
                  <a:lnTo>
                    <a:pt x="91" y="304"/>
                  </a:lnTo>
                  <a:lnTo>
                    <a:pt x="89" y="303"/>
                  </a:lnTo>
                  <a:lnTo>
                    <a:pt x="89" y="303"/>
                  </a:lnTo>
                  <a:lnTo>
                    <a:pt x="91" y="298"/>
                  </a:lnTo>
                  <a:lnTo>
                    <a:pt x="91" y="298"/>
                  </a:lnTo>
                  <a:lnTo>
                    <a:pt x="93" y="296"/>
                  </a:lnTo>
                  <a:lnTo>
                    <a:pt x="93" y="296"/>
                  </a:lnTo>
                  <a:lnTo>
                    <a:pt x="91" y="292"/>
                  </a:lnTo>
                  <a:lnTo>
                    <a:pt x="91" y="292"/>
                  </a:lnTo>
                  <a:lnTo>
                    <a:pt x="89" y="289"/>
                  </a:lnTo>
                  <a:lnTo>
                    <a:pt x="88" y="286"/>
                  </a:lnTo>
                  <a:lnTo>
                    <a:pt x="88" y="284"/>
                  </a:lnTo>
                  <a:lnTo>
                    <a:pt x="86" y="280"/>
                  </a:lnTo>
                  <a:lnTo>
                    <a:pt x="86" y="280"/>
                  </a:lnTo>
                  <a:lnTo>
                    <a:pt x="86" y="280"/>
                  </a:lnTo>
                  <a:lnTo>
                    <a:pt x="86" y="280"/>
                  </a:lnTo>
                  <a:lnTo>
                    <a:pt x="84" y="280"/>
                  </a:lnTo>
                  <a:lnTo>
                    <a:pt x="84" y="286"/>
                  </a:lnTo>
                  <a:lnTo>
                    <a:pt x="81" y="286"/>
                  </a:lnTo>
                  <a:lnTo>
                    <a:pt x="74" y="289"/>
                  </a:lnTo>
                  <a:lnTo>
                    <a:pt x="71" y="289"/>
                  </a:lnTo>
                  <a:lnTo>
                    <a:pt x="65" y="291"/>
                  </a:lnTo>
                  <a:lnTo>
                    <a:pt x="59" y="289"/>
                  </a:lnTo>
                  <a:lnTo>
                    <a:pt x="57" y="286"/>
                  </a:lnTo>
                  <a:lnTo>
                    <a:pt x="53" y="282"/>
                  </a:lnTo>
                  <a:lnTo>
                    <a:pt x="52" y="280"/>
                  </a:lnTo>
                  <a:lnTo>
                    <a:pt x="52" y="280"/>
                  </a:lnTo>
                  <a:lnTo>
                    <a:pt x="52" y="280"/>
                  </a:lnTo>
                  <a:lnTo>
                    <a:pt x="52" y="280"/>
                  </a:lnTo>
                  <a:lnTo>
                    <a:pt x="50" y="279"/>
                  </a:lnTo>
                  <a:lnTo>
                    <a:pt x="50" y="279"/>
                  </a:lnTo>
                  <a:lnTo>
                    <a:pt x="45" y="277"/>
                  </a:lnTo>
                  <a:lnTo>
                    <a:pt x="45" y="277"/>
                  </a:lnTo>
                  <a:lnTo>
                    <a:pt x="45" y="275"/>
                  </a:lnTo>
                  <a:lnTo>
                    <a:pt x="43" y="275"/>
                  </a:lnTo>
                  <a:lnTo>
                    <a:pt x="40" y="273"/>
                  </a:lnTo>
                  <a:lnTo>
                    <a:pt x="43" y="268"/>
                  </a:lnTo>
                  <a:lnTo>
                    <a:pt x="45" y="267"/>
                  </a:lnTo>
                  <a:lnTo>
                    <a:pt x="47" y="267"/>
                  </a:lnTo>
                  <a:lnTo>
                    <a:pt x="47" y="265"/>
                  </a:lnTo>
                  <a:lnTo>
                    <a:pt x="47" y="265"/>
                  </a:lnTo>
                  <a:lnTo>
                    <a:pt x="45" y="263"/>
                  </a:lnTo>
                  <a:lnTo>
                    <a:pt x="45" y="260"/>
                  </a:lnTo>
                  <a:lnTo>
                    <a:pt x="43" y="258"/>
                  </a:lnTo>
                  <a:lnTo>
                    <a:pt x="43" y="255"/>
                  </a:lnTo>
                  <a:lnTo>
                    <a:pt x="45" y="253"/>
                  </a:lnTo>
                  <a:lnTo>
                    <a:pt x="45" y="253"/>
                  </a:lnTo>
                  <a:lnTo>
                    <a:pt x="43" y="253"/>
                  </a:lnTo>
                  <a:lnTo>
                    <a:pt x="41" y="260"/>
                  </a:lnTo>
                  <a:lnTo>
                    <a:pt x="41" y="260"/>
                  </a:lnTo>
                  <a:lnTo>
                    <a:pt x="41" y="260"/>
                  </a:lnTo>
                  <a:lnTo>
                    <a:pt x="36" y="261"/>
                  </a:lnTo>
                  <a:lnTo>
                    <a:pt x="36" y="261"/>
                  </a:lnTo>
                  <a:lnTo>
                    <a:pt x="35" y="260"/>
                  </a:lnTo>
                  <a:lnTo>
                    <a:pt x="35" y="258"/>
                  </a:lnTo>
                  <a:lnTo>
                    <a:pt x="35" y="258"/>
                  </a:lnTo>
                  <a:lnTo>
                    <a:pt x="35" y="256"/>
                  </a:lnTo>
                  <a:lnTo>
                    <a:pt x="35" y="256"/>
                  </a:lnTo>
                  <a:lnTo>
                    <a:pt x="35" y="256"/>
                  </a:lnTo>
                  <a:lnTo>
                    <a:pt x="35" y="256"/>
                  </a:lnTo>
                  <a:lnTo>
                    <a:pt x="33" y="255"/>
                  </a:lnTo>
                  <a:lnTo>
                    <a:pt x="31" y="253"/>
                  </a:lnTo>
                  <a:lnTo>
                    <a:pt x="31" y="253"/>
                  </a:lnTo>
                  <a:lnTo>
                    <a:pt x="31" y="251"/>
                  </a:lnTo>
                  <a:lnTo>
                    <a:pt x="28" y="248"/>
                  </a:lnTo>
                  <a:lnTo>
                    <a:pt x="33" y="243"/>
                  </a:lnTo>
                  <a:lnTo>
                    <a:pt x="35" y="243"/>
                  </a:lnTo>
                  <a:lnTo>
                    <a:pt x="35" y="241"/>
                  </a:lnTo>
                  <a:lnTo>
                    <a:pt x="35" y="236"/>
                  </a:lnTo>
                  <a:lnTo>
                    <a:pt x="35" y="236"/>
                  </a:lnTo>
                  <a:lnTo>
                    <a:pt x="36" y="232"/>
                  </a:lnTo>
                  <a:lnTo>
                    <a:pt x="36" y="232"/>
                  </a:lnTo>
                  <a:lnTo>
                    <a:pt x="40" y="229"/>
                  </a:lnTo>
                  <a:lnTo>
                    <a:pt x="43" y="227"/>
                  </a:lnTo>
                  <a:lnTo>
                    <a:pt x="43" y="227"/>
                  </a:lnTo>
                  <a:lnTo>
                    <a:pt x="45" y="225"/>
                  </a:lnTo>
                  <a:lnTo>
                    <a:pt x="48" y="225"/>
                  </a:lnTo>
                  <a:lnTo>
                    <a:pt x="52" y="227"/>
                  </a:lnTo>
                  <a:lnTo>
                    <a:pt x="52" y="227"/>
                  </a:lnTo>
                  <a:lnTo>
                    <a:pt x="52" y="225"/>
                  </a:lnTo>
                  <a:lnTo>
                    <a:pt x="52" y="224"/>
                  </a:lnTo>
                  <a:lnTo>
                    <a:pt x="48" y="224"/>
                  </a:lnTo>
                  <a:lnTo>
                    <a:pt x="47" y="222"/>
                  </a:lnTo>
                  <a:lnTo>
                    <a:pt x="47" y="222"/>
                  </a:lnTo>
                  <a:lnTo>
                    <a:pt x="47" y="220"/>
                  </a:lnTo>
                  <a:lnTo>
                    <a:pt x="48" y="217"/>
                  </a:lnTo>
                  <a:lnTo>
                    <a:pt x="48" y="217"/>
                  </a:lnTo>
                  <a:lnTo>
                    <a:pt x="48" y="215"/>
                  </a:lnTo>
                  <a:lnTo>
                    <a:pt x="48" y="215"/>
                  </a:lnTo>
                  <a:lnTo>
                    <a:pt x="50" y="215"/>
                  </a:lnTo>
                  <a:lnTo>
                    <a:pt x="50" y="215"/>
                  </a:lnTo>
                  <a:lnTo>
                    <a:pt x="53" y="215"/>
                  </a:lnTo>
                  <a:lnTo>
                    <a:pt x="53" y="213"/>
                  </a:lnTo>
                  <a:lnTo>
                    <a:pt x="53" y="213"/>
                  </a:lnTo>
                  <a:lnTo>
                    <a:pt x="55" y="210"/>
                  </a:lnTo>
                  <a:lnTo>
                    <a:pt x="55" y="210"/>
                  </a:lnTo>
                  <a:lnTo>
                    <a:pt x="59" y="208"/>
                  </a:lnTo>
                  <a:lnTo>
                    <a:pt x="64" y="208"/>
                  </a:lnTo>
                  <a:lnTo>
                    <a:pt x="64" y="208"/>
                  </a:lnTo>
                  <a:lnTo>
                    <a:pt x="65" y="210"/>
                  </a:lnTo>
                  <a:lnTo>
                    <a:pt x="67" y="212"/>
                  </a:lnTo>
                  <a:lnTo>
                    <a:pt x="67" y="212"/>
                  </a:lnTo>
                  <a:lnTo>
                    <a:pt x="67" y="213"/>
                  </a:lnTo>
                  <a:lnTo>
                    <a:pt x="67" y="213"/>
                  </a:lnTo>
                  <a:lnTo>
                    <a:pt x="69" y="213"/>
                  </a:lnTo>
                  <a:lnTo>
                    <a:pt x="69" y="213"/>
                  </a:lnTo>
                  <a:lnTo>
                    <a:pt x="71" y="213"/>
                  </a:lnTo>
                  <a:lnTo>
                    <a:pt x="74" y="213"/>
                  </a:lnTo>
                  <a:lnTo>
                    <a:pt x="74" y="213"/>
                  </a:lnTo>
                  <a:lnTo>
                    <a:pt x="74" y="213"/>
                  </a:lnTo>
                  <a:lnTo>
                    <a:pt x="74" y="213"/>
                  </a:lnTo>
                  <a:lnTo>
                    <a:pt x="76" y="213"/>
                  </a:lnTo>
                  <a:lnTo>
                    <a:pt x="76" y="213"/>
                  </a:lnTo>
                  <a:lnTo>
                    <a:pt x="81" y="208"/>
                  </a:lnTo>
                  <a:lnTo>
                    <a:pt x="83" y="207"/>
                  </a:lnTo>
                  <a:lnTo>
                    <a:pt x="86" y="203"/>
                  </a:lnTo>
                  <a:lnTo>
                    <a:pt x="91" y="201"/>
                  </a:lnTo>
                  <a:lnTo>
                    <a:pt x="95" y="203"/>
                  </a:lnTo>
                  <a:lnTo>
                    <a:pt x="100" y="203"/>
                  </a:lnTo>
                  <a:lnTo>
                    <a:pt x="101" y="203"/>
                  </a:lnTo>
                  <a:lnTo>
                    <a:pt x="103" y="201"/>
                  </a:lnTo>
                  <a:lnTo>
                    <a:pt x="106" y="200"/>
                  </a:lnTo>
                  <a:lnTo>
                    <a:pt x="106" y="198"/>
                  </a:lnTo>
                  <a:lnTo>
                    <a:pt x="108" y="196"/>
                  </a:lnTo>
                  <a:lnTo>
                    <a:pt x="108" y="193"/>
                  </a:lnTo>
                  <a:lnTo>
                    <a:pt x="106" y="191"/>
                  </a:lnTo>
                  <a:lnTo>
                    <a:pt x="105" y="188"/>
                  </a:lnTo>
                  <a:lnTo>
                    <a:pt x="105" y="186"/>
                  </a:lnTo>
                  <a:lnTo>
                    <a:pt x="103" y="184"/>
                  </a:lnTo>
                  <a:lnTo>
                    <a:pt x="100" y="182"/>
                  </a:lnTo>
                  <a:lnTo>
                    <a:pt x="100" y="179"/>
                  </a:lnTo>
                  <a:lnTo>
                    <a:pt x="101" y="176"/>
                  </a:lnTo>
                  <a:lnTo>
                    <a:pt x="103" y="179"/>
                  </a:lnTo>
                  <a:lnTo>
                    <a:pt x="105" y="179"/>
                  </a:lnTo>
                  <a:lnTo>
                    <a:pt x="106" y="177"/>
                  </a:lnTo>
                  <a:lnTo>
                    <a:pt x="106" y="176"/>
                  </a:lnTo>
                  <a:lnTo>
                    <a:pt x="106" y="174"/>
                  </a:lnTo>
                  <a:lnTo>
                    <a:pt x="106" y="174"/>
                  </a:lnTo>
                  <a:lnTo>
                    <a:pt x="105" y="172"/>
                  </a:lnTo>
                  <a:lnTo>
                    <a:pt x="105" y="170"/>
                  </a:lnTo>
                  <a:lnTo>
                    <a:pt x="105" y="170"/>
                  </a:lnTo>
                  <a:lnTo>
                    <a:pt x="105" y="170"/>
                  </a:lnTo>
                  <a:lnTo>
                    <a:pt x="103" y="172"/>
                  </a:lnTo>
                  <a:lnTo>
                    <a:pt x="103" y="172"/>
                  </a:lnTo>
                  <a:lnTo>
                    <a:pt x="100" y="174"/>
                  </a:lnTo>
                  <a:lnTo>
                    <a:pt x="100" y="174"/>
                  </a:lnTo>
                  <a:lnTo>
                    <a:pt x="96" y="174"/>
                  </a:lnTo>
                  <a:lnTo>
                    <a:pt x="95" y="174"/>
                  </a:lnTo>
                  <a:lnTo>
                    <a:pt x="93" y="176"/>
                  </a:lnTo>
                  <a:lnTo>
                    <a:pt x="93" y="176"/>
                  </a:lnTo>
                  <a:lnTo>
                    <a:pt x="93" y="176"/>
                  </a:lnTo>
                  <a:lnTo>
                    <a:pt x="88" y="177"/>
                  </a:lnTo>
                  <a:lnTo>
                    <a:pt x="86" y="177"/>
                  </a:lnTo>
                  <a:lnTo>
                    <a:pt x="86" y="179"/>
                  </a:lnTo>
                  <a:lnTo>
                    <a:pt x="86" y="179"/>
                  </a:lnTo>
                  <a:lnTo>
                    <a:pt x="86" y="179"/>
                  </a:lnTo>
                  <a:lnTo>
                    <a:pt x="86" y="179"/>
                  </a:lnTo>
                  <a:lnTo>
                    <a:pt x="86" y="181"/>
                  </a:lnTo>
                  <a:lnTo>
                    <a:pt x="84" y="181"/>
                  </a:lnTo>
                  <a:lnTo>
                    <a:pt x="84" y="182"/>
                  </a:lnTo>
                  <a:lnTo>
                    <a:pt x="81" y="182"/>
                  </a:lnTo>
                  <a:lnTo>
                    <a:pt x="81" y="182"/>
                  </a:lnTo>
                  <a:lnTo>
                    <a:pt x="79" y="184"/>
                  </a:lnTo>
                  <a:lnTo>
                    <a:pt x="79" y="184"/>
                  </a:lnTo>
                  <a:lnTo>
                    <a:pt x="77" y="182"/>
                  </a:lnTo>
                  <a:lnTo>
                    <a:pt x="76" y="182"/>
                  </a:lnTo>
                  <a:lnTo>
                    <a:pt x="76" y="181"/>
                  </a:lnTo>
                  <a:lnTo>
                    <a:pt x="76" y="181"/>
                  </a:lnTo>
                  <a:lnTo>
                    <a:pt x="76" y="181"/>
                  </a:lnTo>
                  <a:lnTo>
                    <a:pt x="74" y="181"/>
                  </a:lnTo>
                  <a:lnTo>
                    <a:pt x="74" y="182"/>
                  </a:lnTo>
                  <a:lnTo>
                    <a:pt x="74" y="182"/>
                  </a:lnTo>
                  <a:lnTo>
                    <a:pt x="72" y="182"/>
                  </a:lnTo>
                  <a:lnTo>
                    <a:pt x="72" y="182"/>
                  </a:lnTo>
                  <a:lnTo>
                    <a:pt x="71" y="182"/>
                  </a:lnTo>
                  <a:lnTo>
                    <a:pt x="71" y="182"/>
                  </a:lnTo>
                  <a:lnTo>
                    <a:pt x="69" y="182"/>
                  </a:lnTo>
                  <a:lnTo>
                    <a:pt x="69" y="181"/>
                  </a:lnTo>
                  <a:lnTo>
                    <a:pt x="69" y="181"/>
                  </a:lnTo>
                  <a:lnTo>
                    <a:pt x="69" y="181"/>
                  </a:lnTo>
                  <a:lnTo>
                    <a:pt x="67" y="181"/>
                  </a:lnTo>
                  <a:lnTo>
                    <a:pt x="67" y="179"/>
                  </a:lnTo>
                  <a:lnTo>
                    <a:pt x="62" y="179"/>
                  </a:lnTo>
                  <a:lnTo>
                    <a:pt x="60" y="179"/>
                  </a:lnTo>
                  <a:lnTo>
                    <a:pt x="57" y="179"/>
                  </a:lnTo>
                  <a:lnTo>
                    <a:pt x="55" y="179"/>
                  </a:lnTo>
                  <a:lnTo>
                    <a:pt x="53" y="181"/>
                  </a:lnTo>
                  <a:lnTo>
                    <a:pt x="50" y="182"/>
                  </a:lnTo>
                  <a:lnTo>
                    <a:pt x="50" y="181"/>
                  </a:lnTo>
                  <a:lnTo>
                    <a:pt x="50" y="181"/>
                  </a:lnTo>
                  <a:lnTo>
                    <a:pt x="47" y="181"/>
                  </a:lnTo>
                  <a:lnTo>
                    <a:pt x="41" y="181"/>
                  </a:lnTo>
                  <a:lnTo>
                    <a:pt x="35" y="181"/>
                  </a:lnTo>
                  <a:lnTo>
                    <a:pt x="30" y="179"/>
                  </a:lnTo>
                  <a:lnTo>
                    <a:pt x="26" y="179"/>
                  </a:lnTo>
                  <a:lnTo>
                    <a:pt x="26" y="179"/>
                  </a:lnTo>
                  <a:lnTo>
                    <a:pt x="26" y="179"/>
                  </a:lnTo>
                  <a:lnTo>
                    <a:pt x="24" y="177"/>
                  </a:lnTo>
                  <a:lnTo>
                    <a:pt x="24" y="177"/>
                  </a:lnTo>
                  <a:lnTo>
                    <a:pt x="23" y="176"/>
                  </a:lnTo>
                  <a:lnTo>
                    <a:pt x="23" y="174"/>
                  </a:lnTo>
                  <a:lnTo>
                    <a:pt x="23" y="170"/>
                  </a:lnTo>
                  <a:lnTo>
                    <a:pt x="24" y="170"/>
                  </a:lnTo>
                  <a:lnTo>
                    <a:pt x="24" y="170"/>
                  </a:lnTo>
                  <a:lnTo>
                    <a:pt x="21" y="169"/>
                  </a:lnTo>
                  <a:lnTo>
                    <a:pt x="18" y="165"/>
                  </a:lnTo>
                  <a:lnTo>
                    <a:pt x="21" y="162"/>
                  </a:lnTo>
                  <a:lnTo>
                    <a:pt x="23" y="164"/>
                  </a:lnTo>
                  <a:lnTo>
                    <a:pt x="24" y="162"/>
                  </a:lnTo>
                  <a:lnTo>
                    <a:pt x="26" y="162"/>
                  </a:lnTo>
                  <a:lnTo>
                    <a:pt x="26" y="160"/>
                  </a:lnTo>
                  <a:lnTo>
                    <a:pt x="23" y="160"/>
                  </a:lnTo>
                  <a:lnTo>
                    <a:pt x="18" y="158"/>
                  </a:lnTo>
                  <a:lnTo>
                    <a:pt x="16" y="158"/>
                  </a:lnTo>
                  <a:lnTo>
                    <a:pt x="12" y="158"/>
                  </a:lnTo>
                  <a:lnTo>
                    <a:pt x="7" y="157"/>
                  </a:lnTo>
                  <a:lnTo>
                    <a:pt x="4" y="155"/>
                  </a:lnTo>
                  <a:lnTo>
                    <a:pt x="0" y="153"/>
                  </a:lnTo>
                  <a:lnTo>
                    <a:pt x="2" y="148"/>
                  </a:lnTo>
                  <a:lnTo>
                    <a:pt x="6" y="148"/>
                  </a:lnTo>
                  <a:lnTo>
                    <a:pt x="7" y="146"/>
                  </a:lnTo>
                  <a:lnTo>
                    <a:pt x="12" y="145"/>
                  </a:lnTo>
                  <a:lnTo>
                    <a:pt x="12" y="145"/>
                  </a:lnTo>
                  <a:lnTo>
                    <a:pt x="12" y="145"/>
                  </a:lnTo>
                  <a:lnTo>
                    <a:pt x="12" y="145"/>
                  </a:lnTo>
                  <a:lnTo>
                    <a:pt x="14" y="145"/>
                  </a:lnTo>
                  <a:lnTo>
                    <a:pt x="14" y="145"/>
                  </a:lnTo>
                  <a:lnTo>
                    <a:pt x="16" y="145"/>
                  </a:lnTo>
                  <a:lnTo>
                    <a:pt x="16" y="145"/>
                  </a:lnTo>
                  <a:lnTo>
                    <a:pt x="18" y="143"/>
                  </a:lnTo>
                  <a:lnTo>
                    <a:pt x="18" y="143"/>
                  </a:lnTo>
                  <a:lnTo>
                    <a:pt x="18" y="143"/>
                  </a:lnTo>
                  <a:lnTo>
                    <a:pt x="18" y="143"/>
                  </a:lnTo>
                  <a:lnTo>
                    <a:pt x="21" y="140"/>
                  </a:lnTo>
                  <a:lnTo>
                    <a:pt x="24" y="138"/>
                  </a:lnTo>
                  <a:lnTo>
                    <a:pt x="28" y="138"/>
                  </a:lnTo>
                  <a:lnTo>
                    <a:pt x="31" y="138"/>
                  </a:lnTo>
                  <a:lnTo>
                    <a:pt x="35" y="140"/>
                  </a:lnTo>
                  <a:lnTo>
                    <a:pt x="33" y="134"/>
                  </a:lnTo>
                  <a:lnTo>
                    <a:pt x="38" y="133"/>
                  </a:lnTo>
                  <a:lnTo>
                    <a:pt x="40" y="133"/>
                  </a:lnTo>
                  <a:lnTo>
                    <a:pt x="40" y="133"/>
                  </a:lnTo>
                  <a:lnTo>
                    <a:pt x="41" y="133"/>
                  </a:lnTo>
                  <a:lnTo>
                    <a:pt x="41" y="133"/>
                  </a:lnTo>
                  <a:lnTo>
                    <a:pt x="43" y="131"/>
                  </a:lnTo>
                  <a:lnTo>
                    <a:pt x="43" y="131"/>
                  </a:lnTo>
                  <a:lnTo>
                    <a:pt x="45" y="131"/>
                  </a:lnTo>
                  <a:lnTo>
                    <a:pt x="48" y="129"/>
                  </a:lnTo>
                  <a:lnTo>
                    <a:pt x="50" y="128"/>
                  </a:lnTo>
                  <a:lnTo>
                    <a:pt x="50" y="128"/>
                  </a:lnTo>
                  <a:lnTo>
                    <a:pt x="55" y="128"/>
                  </a:lnTo>
                  <a:lnTo>
                    <a:pt x="55" y="128"/>
                  </a:lnTo>
                  <a:lnTo>
                    <a:pt x="59" y="126"/>
                  </a:lnTo>
                  <a:lnTo>
                    <a:pt x="62" y="126"/>
                  </a:lnTo>
                  <a:lnTo>
                    <a:pt x="65" y="126"/>
                  </a:lnTo>
                  <a:lnTo>
                    <a:pt x="65" y="129"/>
                  </a:lnTo>
                  <a:lnTo>
                    <a:pt x="65" y="133"/>
                  </a:lnTo>
                  <a:lnTo>
                    <a:pt x="64" y="134"/>
                  </a:lnTo>
                  <a:lnTo>
                    <a:pt x="64" y="136"/>
                  </a:lnTo>
                  <a:lnTo>
                    <a:pt x="64" y="136"/>
                  </a:lnTo>
                  <a:lnTo>
                    <a:pt x="65" y="140"/>
                  </a:lnTo>
                  <a:lnTo>
                    <a:pt x="72" y="140"/>
                  </a:lnTo>
                  <a:lnTo>
                    <a:pt x="74" y="140"/>
                  </a:lnTo>
                  <a:lnTo>
                    <a:pt x="79" y="140"/>
                  </a:lnTo>
                  <a:lnTo>
                    <a:pt x="83" y="140"/>
                  </a:lnTo>
                  <a:lnTo>
                    <a:pt x="84" y="141"/>
                  </a:lnTo>
                  <a:lnTo>
                    <a:pt x="88" y="141"/>
                  </a:lnTo>
                  <a:lnTo>
                    <a:pt x="89" y="141"/>
                  </a:lnTo>
                  <a:lnTo>
                    <a:pt x="93" y="140"/>
                  </a:lnTo>
                  <a:lnTo>
                    <a:pt x="93" y="140"/>
                  </a:lnTo>
                  <a:lnTo>
                    <a:pt x="95" y="138"/>
                  </a:lnTo>
                  <a:lnTo>
                    <a:pt x="96" y="138"/>
                  </a:lnTo>
                  <a:lnTo>
                    <a:pt x="98" y="136"/>
                  </a:lnTo>
                  <a:lnTo>
                    <a:pt x="101" y="136"/>
                  </a:lnTo>
                  <a:lnTo>
                    <a:pt x="103" y="136"/>
                  </a:lnTo>
                  <a:lnTo>
                    <a:pt x="100" y="134"/>
                  </a:lnTo>
                  <a:lnTo>
                    <a:pt x="100" y="134"/>
                  </a:lnTo>
                  <a:lnTo>
                    <a:pt x="100" y="131"/>
                  </a:lnTo>
                  <a:lnTo>
                    <a:pt x="100" y="131"/>
                  </a:lnTo>
                  <a:lnTo>
                    <a:pt x="100" y="131"/>
                  </a:lnTo>
                  <a:lnTo>
                    <a:pt x="100" y="131"/>
                  </a:lnTo>
                  <a:lnTo>
                    <a:pt x="100" y="131"/>
                  </a:lnTo>
                  <a:lnTo>
                    <a:pt x="96" y="129"/>
                  </a:lnTo>
                  <a:lnTo>
                    <a:pt x="96" y="129"/>
                  </a:lnTo>
                  <a:lnTo>
                    <a:pt x="95" y="128"/>
                  </a:lnTo>
                  <a:lnTo>
                    <a:pt x="93" y="124"/>
                  </a:lnTo>
                  <a:lnTo>
                    <a:pt x="93" y="121"/>
                  </a:lnTo>
                  <a:lnTo>
                    <a:pt x="95" y="119"/>
                  </a:lnTo>
                  <a:lnTo>
                    <a:pt x="95" y="119"/>
                  </a:lnTo>
                  <a:lnTo>
                    <a:pt x="93" y="119"/>
                  </a:lnTo>
                  <a:lnTo>
                    <a:pt x="93" y="119"/>
                  </a:lnTo>
                  <a:lnTo>
                    <a:pt x="91" y="117"/>
                  </a:lnTo>
                  <a:lnTo>
                    <a:pt x="91" y="117"/>
                  </a:lnTo>
                  <a:lnTo>
                    <a:pt x="88" y="117"/>
                  </a:lnTo>
                  <a:lnTo>
                    <a:pt x="88" y="117"/>
                  </a:lnTo>
                  <a:lnTo>
                    <a:pt x="86" y="115"/>
                  </a:lnTo>
                  <a:lnTo>
                    <a:pt x="86" y="117"/>
                  </a:lnTo>
                  <a:lnTo>
                    <a:pt x="84" y="117"/>
                  </a:lnTo>
                  <a:lnTo>
                    <a:pt x="84" y="117"/>
                  </a:lnTo>
                  <a:lnTo>
                    <a:pt x="83" y="117"/>
                  </a:lnTo>
                  <a:lnTo>
                    <a:pt x="83" y="117"/>
                  </a:lnTo>
                  <a:lnTo>
                    <a:pt x="74" y="117"/>
                  </a:lnTo>
                  <a:lnTo>
                    <a:pt x="74" y="117"/>
                  </a:lnTo>
                  <a:lnTo>
                    <a:pt x="71" y="117"/>
                  </a:lnTo>
                  <a:lnTo>
                    <a:pt x="67" y="115"/>
                  </a:lnTo>
                  <a:lnTo>
                    <a:pt x="65" y="115"/>
                  </a:lnTo>
                  <a:lnTo>
                    <a:pt x="65" y="115"/>
                  </a:lnTo>
                  <a:lnTo>
                    <a:pt x="62" y="109"/>
                  </a:lnTo>
                  <a:lnTo>
                    <a:pt x="62" y="109"/>
                  </a:lnTo>
                  <a:lnTo>
                    <a:pt x="60" y="105"/>
                  </a:lnTo>
                  <a:lnTo>
                    <a:pt x="60" y="105"/>
                  </a:lnTo>
                  <a:lnTo>
                    <a:pt x="60" y="105"/>
                  </a:lnTo>
                  <a:lnTo>
                    <a:pt x="60" y="105"/>
                  </a:lnTo>
                  <a:lnTo>
                    <a:pt x="57" y="103"/>
                  </a:lnTo>
                  <a:lnTo>
                    <a:pt x="57" y="103"/>
                  </a:lnTo>
                  <a:lnTo>
                    <a:pt x="55" y="100"/>
                  </a:lnTo>
                  <a:lnTo>
                    <a:pt x="48" y="98"/>
                  </a:lnTo>
                  <a:lnTo>
                    <a:pt x="47" y="97"/>
                  </a:lnTo>
                  <a:lnTo>
                    <a:pt x="43" y="95"/>
                  </a:lnTo>
                  <a:lnTo>
                    <a:pt x="38" y="93"/>
                  </a:lnTo>
                  <a:lnTo>
                    <a:pt x="35" y="90"/>
                  </a:lnTo>
                  <a:lnTo>
                    <a:pt x="31" y="90"/>
                  </a:lnTo>
                  <a:lnTo>
                    <a:pt x="26" y="86"/>
                  </a:lnTo>
                  <a:lnTo>
                    <a:pt x="24" y="85"/>
                  </a:lnTo>
                  <a:lnTo>
                    <a:pt x="24" y="83"/>
                  </a:lnTo>
                  <a:lnTo>
                    <a:pt x="26" y="78"/>
                  </a:lnTo>
                  <a:lnTo>
                    <a:pt x="28" y="74"/>
                  </a:lnTo>
                  <a:lnTo>
                    <a:pt x="28" y="74"/>
                  </a:lnTo>
                  <a:lnTo>
                    <a:pt x="28" y="73"/>
                  </a:lnTo>
                  <a:lnTo>
                    <a:pt x="28" y="67"/>
                  </a:lnTo>
                  <a:lnTo>
                    <a:pt x="30" y="67"/>
                  </a:lnTo>
                  <a:lnTo>
                    <a:pt x="30" y="67"/>
                  </a:lnTo>
                  <a:lnTo>
                    <a:pt x="31" y="67"/>
                  </a:lnTo>
                  <a:lnTo>
                    <a:pt x="31" y="67"/>
                  </a:lnTo>
                  <a:lnTo>
                    <a:pt x="40" y="69"/>
                  </a:lnTo>
                  <a:lnTo>
                    <a:pt x="40" y="69"/>
                  </a:lnTo>
                  <a:lnTo>
                    <a:pt x="43" y="67"/>
                  </a:lnTo>
                  <a:lnTo>
                    <a:pt x="43" y="67"/>
                  </a:lnTo>
                  <a:lnTo>
                    <a:pt x="50" y="67"/>
                  </a:lnTo>
                  <a:lnTo>
                    <a:pt x="53" y="66"/>
                  </a:lnTo>
                  <a:lnTo>
                    <a:pt x="59" y="66"/>
                  </a:lnTo>
                  <a:lnTo>
                    <a:pt x="64" y="64"/>
                  </a:lnTo>
                  <a:lnTo>
                    <a:pt x="67" y="62"/>
                  </a:lnTo>
                  <a:lnTo>
                    <a:pt x="69" y="61"/>
                  </a:lnTo>
                  <a:lnTo>
                    <a:pt x="71" y="57"/>
                  </a:lnTo>
                  <a:lnTo>
                    <a:pt x="71" y="55"/>
                  </a:lnTo>
                  <a:lnTo>
                    <a:pt x="72" y="54"/>
                  </a:lnTo>
                  <a:lnTo>
                    <a:pt x="72" y="54"/>
                  </a:lnTo>
                  <a:lnTo>
                    <a:pt x="74" y="50"/>
                  </a:lnTo>
                  <a:lnTo>
                    <a:pt x="74" y="50"/>
                  </a:lnTo>
                  <a:lnTo>
                    <a:pt x="74" y="47"/>
                  </a:lnTo>
                  <a:lnTo>
                    <a:pt x="77" y="43"/>
                  </a:lnTo>
                  <a:lnTo>
                    <a:pt x="79" y="42"/>
                  </a:lnTo>
                  <a:lnTo>
                    <a:pt x="81" y="40"/>
                  </a:lnTo>
                  <a:lnTo>
                    <a:pt x="83" y="38"/>
                  </a:lnTo>
                  <a:lnTo>
                    <a:pt x="86" y="36"/>
                  </a:lnTo>
                  <a:lnTo>
                    <a:pt x="86" y="36"/>
                  </a:lnTo>
                  <a:lnTo>
                    <a:pt x="88" y="33"/>
                  </a:lnTo>
                  <a:lnTo>
                    <a:pt x="91" y="31"/>
                  </a:lnTo>
                  <a:lnTo>
                    <a:pt x="95" y="28"/>
                  </a:lnTo>
                  <a:lnTo>
                    <a:pt x="95" y="31"/>
                  </a:lnTo>
                  <a:lnTo>
                    <a:pt x="101" y="31"/>
                  </a:lnTo>
                  <a:lnTo>
                    <a:pt x="106" y="30"/>
                  </a:lnTo>
                  <a:lnTo>
                    <a:pt x="106" y="30"/>
                  </a:lnTo>
                  <a:lnTo>
                    <a:pt x="106" y="30"/>
                  </a:lnTo>
                  <a:lnTo>
                    <a:pt x="106" y="30"/>
                  </a:lnTo>
                  <a:lnTo>
                    <a:pt x="110" y="28"/>
                  </a:lnTo>
                  <a:lnTo>
                    <a:pt x="112" y="26"/>
                  </a:lnTo>
                  <a:lnTo>
                    <a:pt x="113" y="24"/>
                  </a:lnTo>
                  <a:lnTo>
                    <a:pt x="113" y="24"/>
                  </a:lnTo>
                  <a:lnTo>
                    <a:pt x="115" y="24"/>
                  </a:lnTo>
                  <a:lnTo>
                    <a:pt x="115" y="24"/>
                  </a:lnTo>
                  <a:lnTo>
                    <a:pt x="118" y="23"/>
                  </a:lnTo>
                  <a:lnTo>
                    <a:pt x="122" y="23"/>
                  </a:lnTo>
                  <a:lnTo>
                    <a:pt x="122" y="23"/>
                  </a:lnTo>
                  <a:lnTo>
                    <a:pt x="120" y="21"/>
                  </a:lnTo>
                  <a:lnTo>
                    <a:pt x="120" y="21"/>
                  </a:lnTo>
                  <a:lnTo>
                    <a:pt x="122" y="19"/>
                  </a:lnTo>
                  <a:lnTo>
                    <a:pt x="122" y="19"/>
                  </a:lnTo>
                  <a:lnTo>
                    <a:pt x="125" y="18"/>
                  </a:lnTo>
                  <a:lnTo>
                    <a:pt x="125" y="18"/>
                  </a:lnTo>
                  <a:lnTo>
                    <a:pt x="129" y="16"/>
                  </a:lnTo>
                  <a:lnTo>
                    <a:pt x="129" y="16"/>
                  </a:lnTo>
                  <a:lnTo>
                    <a:pt x="132" y="16"/>
                  </a:lnTo>
                  <a:lnTo>
                    <a:pt x="132" y="16"/>
                  </a:lnTo>
                  <a:lnTo>
                    <a:pt x="134" y="16"/>
                  </a:lnTo>
                  <a:lnTo>
                    <a:pt x="134" y="16"/>
                  </a:lnTo>
                  <a:lnTo>
                    <a:pt x="139" y="18"/>
                  </a:lnTo>
                  <a:lnTo>
                    <a:pt x="144" y="16"/>
                  </a:lnTo>
                  <a:lnTo>
                    <a:pt x="144" y="16"/>
                  </a:lnTo>
                  <a:lnTo>
                    <a:pt x="149" y="16"/>
                  </a:lnTo>
                  <a:lnTo>
                    <a:pt x="149" y="16"/>
                  </a:lnTo>
                  <a:lnTo>
                    <a:pt x="156" y="14"/>
                  </a:lnTo>
                  <a:lnTo>
                    <a:pt x="156" y="14"/>
                  </a:lnTo>
                  <a:lnTo>
                    <a:pt x="160" y="11"/>
                  </a:lnTo>
                  <a:lnTo>
                    <a:pt x="165" y="7"/>
                  </a:lnTo>
                  <a:lnTo>
                    <a:pt x="168" y="4"/>
                  </a:lnTo>
                  <a:lnTo>
                    <a:pt x="172" y="0"/>
                  </a:lnTo>
                  <a:lnTo>
                    <a:pt x="175" y="0"/>
                  </a:lnTo>
                  <a:lnTo>
                    <a:pt x="175" y="4"/>
                  </a:lnTo>
                  <a:lnTo>
                    <a:pt x="178" y="4"/>
                  </a:lnTo>
                  <a:lnTo>
                    <a:pt x="182" y="4"/>
                  </a:lnTo>
                  <a:lnTo>
                    <a:pt x="185" y="6"/>
                  </a:lnTo>
                  <a:lnTo>
                    <a:pt x="189" y="7"/>
                  </a:lnTo>
                  <a:lnTo>
                    <a:pt x="189" y="9"/>
                  </a:lnTo>
                  <a:lnTo>
                    <a:pt x="187" y="12"/>
                  </a:lnTo>
                  <a:lnTo>
                    <a:pt x="185" y="12"/>
                  </a:lnTo>
                  <a:lnTo>
                    <a:pt x="185" y="12"/>
                  </a:lnTo>
                  <a:lnTo>
                    <a:pt x="183" y="14"/>
                  </a:lnTo>
                  <a:lnTo>
                    <a:pt x="183" y="14"/>
                  </a:lnTo>
                  <a:lnTo>
                    <a:pt x="182" y="14"/>
                  </a:lnTo>
                  <a:lnTo>
                    <a:pt x="182" y="14"/>
                  </a:lnTo>
                  <a:lnTo>
                    <a:pt x="183" y="16"/>
                  </a:lnTo>
                  <a:lnTo>
                    <a:pt x="185" y="16"/>
                  </a:lnTo>
                  <a:lnTo>
                    <a:pt x="185" y="16"/>
                  </a:lnTo>
                  <a:lnTo>
                    <a:pt x="187" y="14"/>
                  </a:lnTo>
                  <a:lnTo>
                    <a:pt x="187" y="14"/>
                  </a:lnTo>
                  <a:lnTo>
                    <a:pt x="189" y="12"/>
                  </a:lnTo>
                  <a:lnTo>
                    <a:pt x="189" y="12"/>
                  </a:lnTo>
                  <a:lnTo>
                    <a:pt x="192" y="7"/>
                  </a:lnTo>
                  <a:lnTo>
                    <a:pt x="192" y="9"/>
                  </a:lnTo>
                  <a:lnTo>
                    <a:pt x="192" y="9"/>
                  </a:lnTo>
                  <a:lnTo>
                    <a:pt x="197" y="9"/>
                  </a:lnTo>
                  <a:lnTo>
                    <a:pt x="197" y="9"/>
                  </a:lnTo>
                  <a:lnTo>
                    <a:pt x="199" y="9"/>
                  </a:lnTo>
                  <a:lnTo>
                    <a:pt x="199" y="9"/>
                  </a:lnTo>
                  <a:lnTo>
                    <a:pt x="202" y="11"/>
                  </a:lnTo>
                  <a:lnTo>
                    <a:pt x="204" y="14"/>
                  </a:lnTo>
                  <a:lnTo>
                    <a:pt x="206" y="16"/>
                  </a:lnTo>
                  <a:lnTo>
                    <a:pt x="206" y="16"/>
                  </a:lnTo>
                  <a:lnTo>
                    <a:pt x="207" y="16"/>
                  </a:lnTo>
                  <a:lnTo>
                    <a:pt x="207" y="16"/>
                  </a:lnTo>
                  <a:lnTo>
                    <a:pt x="209" y="16"/>
                  </a:lnTo>
                  <a:lnTo>
                    <a:pt x="209" y="16"/>
                  </a:lnTo>
                  <a:lnTo>
                    <a:pt x="209" y="16"/>
                  </a:lnTo>
                  <a:lnTo>
                    <a:pt x="209" y="16"/>
                  </a:lnTo>
                  <a:lnTo>
                    <a:pt x="209" y="16"/>
                  </a:lnTo>
                  <a:lnTo>
                    <a:pt x="209" y="16"/>
                  </a:lnTo>
                  <a:lnTo>
                    <a:pt x="213" y="16"/>
                  </a:lnTo>
                  <a:lnTo>
                    <a:pt x="218" y="14"/>
                  </a:lnTo>
                  <a:lnTo>
                    <a:pt x="225" y="14"/>
                  </a:lnTo>
                  <a:lnTo>
                    <a:pt x="231" y="16"/>
                  </a:lnTo>
                  <a:lnTo>
                    <a:pt x="237" y="16"/>
                  </a:lnTo>
                  <a:lnTo>
                    <a:pt x="237" y="19"/>
                  </a:lnTo>
                  <a:lnTo>
                    <a:pt x="237" y="21"/>
                  </a:lnTo>
                  <a:lnTo>
                    <a:pt x="237" y="23"/>
                  </a:lnTo>
                  <a:lnTo>
                    <a:pt x="242" y="23"/>
                  </a:lnTo>
                  <a:lnTo>
                    <a:pt x="245" y="26"/>
                  </a:lnTo>
                  <a:lnTo>
                    <a:pt x="245" y="26"/>
                  </a:lnTo>
                  <a:lnTo>
                    <a:pt x="245" y="26"/>
                  </a:lnTo>
                  <a:lnTo>
                    <a:pt x="250" y="26"/>
                  </a:lnTo>
                  <a:lnTo>
                    <a:pt x="252" y="28"/>
                  </a:lnTo>
                  <a:lnTo>
                    <a:pt x="257" y="26"/>
                  </a:lnTo>
                  <a:lnTo>
                    <a:pt x="260" y="24"/>
                  </a:lnTo>
                  <a:lnTo>
                    <a:pt x="264" y="26"/>
                  </a:lnTo>
                  <a:lnTo>
                    <a:pt x="267" y="26"/>
                  </a:lnTo>
                  <a:lnTo>
                    <a:pt x="271" y="26"/>
                  </a:lnTo>
                  <a:lnTo>
                    <a:pt x="276" y="24"/>
                  </a:lnTo>
                  <a:lnTo>
                    <a:pt x="281" y="24"/>
                  </a:lnTo>
                  <a:lnTo>
                    <a:pt x="286" y="24"/>
                  </a:lnTo>
                  <a:lnTo>
                    <a:pt x="290" y="28"/>
                  </a:lnTo>
                  <a:lnTo>
                    <a:pt x="293" y="28"/>
                  </a:lnTo>
                  <a:lnTo>
                    <a:pt x="296" y="28"/>
                  </a:lnTo>
                  <a:lnTo>
                    <a:pt x="300" y="30"/>
                  </a:lnTo>
                  <a:lnTo>
                    <a:pt x="307" y="33"/>
                  </a:lnTo>
                  <a:lnTo>
                    <a:pt x="310" y="33"/>
                  </a:lnTo>
                  <a:lnTo>
                    <a:pt x="310" y="33"/>
                  </a:lnTo>
                  <a:lnTo>
                    <a:pt x="317" y="33"/>
                  </a:lnTo>
                  <a:lnTo>
                    <a:pt x="317" y="33"/>
                  </a:lnTo>
                  <a:lnTo>
                    <a:pt x="325" y="33"/>
                  </a:lnTo>
                  <a:lnTo>
                    <a:pt x="325" y="33"/>
                  </a:lnTo>
                  <a:lnTo>
                    <a:pt x="331" y="33"/>
                  </a:lnTo>
                  <a:lnTo>
                    <a:pt x="336" y="36"/>
                  </a:lnTo>
                  <a:lnTo>
                    <a:pt x="343" y="38"/>
                  </a:lnTo>
                  <a:lnTo>
                    <a:pt x="343" y="38"/>
                  </a:lnTo>
                  <a:lnTo>
                    <a:pt x="343" y="38"/>
                  </a:lnTo>
                  <a:lnTo>
                    <a:pt x="343" y="38"/>
                  </a:lnTo>
                  <a:lnTo>
                    <a:pt x="348" y="38"/>
                  </a:lnTo>
                  <a:lnTo>
                    <a:pt x="348" y="38"/>
                  </a:lnTo>
                  <a:lnTo>
                    <a:pt x="353" y="38"/>
                  </a:lnTo>
                  <a:lnTo>
                    <a:pt x="356" y="36"/>
                  </a:lnTo>
                  <a:lnTo>
                    <a:pt x="360" y="36"/>
                  </a:lnTo>
                  <a:lnTo>
                    <a:pt x="363" y="38"/>
                  </a:lnTo>
                  <a:lnTo>
                    <a:pt x="367" y="35"/>
                  </a:lnTo>
                  <a:lnTo>
                    <a:pt x="375" y="36"/>
                  </a:lnTo>
                  <a:lnTo>
                    <a:pt x="375" y="36"/>
                  </a:lnTo>
                  <a:lnTo>
                    <a:pt x="377" y="35"/>
                  </a:lnTo>
                  <a:lnTo>
                    <a:pt x="377" y="35"/>
                  </a:lnTo>
                  <a:lnTo>
                    <a:pt x="380" y="36"/>
                  </a:lnTo>
                  <a:lnTo>
                    <a:pt x="380" y="36"/>
                  </a:lnTo>
                  <a:lnTo>
                    <a:pt x="380" y="36"/>
                  </a:lnTo>
                  <a:lnTo>
                    <a:pt x="380" y="36"/>
                  </a:lnTo>
                  <a:lnTo>
                    <a:pt x="384" y="38"/>
                  </a:lnTo>
                  <a:lnTo>
                    <a:pt x="384" y="38"/>
                  </a:lnTo>
                  <a:lnTo>
                    <a:pt x="387" y="40"/>
                  </a:lnTo>
                  <a:lnTo>
                    <a:pt x="387" y="40"/>
                  </a:lnTo>
                  <a:lnTo>
                    <a:pt x="387" y="40"/>
                  </a:lnTo>
                  <a:lnTo>
                    <a:pt x="391" y="42"/>
                  </a:lnTo>
                  <a:lnTo>
                    <a:pt x="391" y="42"/>
                  </a:lnTo>
                  <a:lnTo>
                    <a:pt x="394" y="43"/>
                  </a:lnTo>
                  <a:lnTo>
                    <a:pt x="396" y="43"/>
                  </a:lnTo>
                  <a:lnTo>
                    <a:pt x="396" y="43"/>
                  </a:lnTo>
                  <a:lnTo>
                    <a:pt x="397" y="43"/>
                  </a:lnTo>
                  <a:lnTo>
                    <a:pt x="397" y="43"/>
                  </a:lnTo>
                  <a:lnTo>
                    <a:pt x="401" y="47"/>
                  </a:lnTo>
                  <a:lnTo>
                    <a:pt x="401" y="47"/>
                  </a:lnTo>
                  <a:lnTo>
                    <a:pt x="402" y="47"/>
                  </a:lnTo>
                  <a:lnTo>
                    <a:pt x="402" y="47"/>
                  </a:lnTo>
                  <a:lnTo>
                    <a:pt x="406" y="49"/>
                  </a:lnTo>
                  <a:lnTo>
                    <a:pt x="408" y="49"/>
                  </a:lnTo>
                  <a:lnTo>
                    <a:pt x="408" y="277"/>
                  </a:lnTo>
                  <a:lnTo>
                    <a:pt x="408" y="277"/>
                  </a:lnTo>
                  <a:lnTo>
                    <a:pt x="409" y="279"/>
                  </a:lnTo>
                  <a:lnTo>
                    <a:pt x="411" y="279"/>
                  </a:lnTo>
                  <a:lnTo>
                    <a:pt x="411" y="279"/>
                  </a:lnTo>
                  <a:lnTo>
                    <a:pt x="413" y="279"/>
                  </a:lnTo>
                  <a:lnTo>
                    <a:pt x="413" y="279"/>
                  </a:lnTo>
                  <a:lnTo>
                    <a:pt x="416" y="277"/>
                  </a:lnTo>
                  <a:lnTo>
                    <a:pt x="416" y="277"/>
                  </a:lnTo>
                  <a:lnTo>
                    <a:pt x="420" y="279"/>
                  </a:lnTo>
                  <a:lnTo>
                    <a:pt x="420" y="279"/>
                  </a:lnTo>
                  <a:lnTo>
                    <a:pt x="421" y="279"/>
                  </a:lnTo>
                  <a:lnTo>
                    <a:pt x="421" y="279"/>
                  </a:lnTo>
                  <a:lnTo>
                    <a:pt x="423" y="279"/>
                  </a:lnTo>
                  <a:lnTo>
                    <a:pt x="423" y="279"/>
                  </a:lnTo>
                  <a:lnTo>
                    <a:pt x="425" y="277"/>
                  </a:lnTo>
                  <a:lnTo>
                    <a:pt x="428" y="275"/>
                  </a:lnTo>
                  <a:lnTo>
                    <a:pt x="433" y="275"/>
                  </a:lnTo>
                  <a:lnTo>
                    <a:pt x="437" y="279"/>
                  </a:lnTo>
                  <a:lnTo>
                    <a:pt x="437" y="282"/>
                  </a:lnTo>
                  <a:lnTo>
                    <a:pt x="442" y="286"/>
                  </a:lnTo>
                  <a:lnTo>
                    <a:pt x="461" y="303"/>
                  </a:lnTo>
                  <a:lnTo>
                    <a:pt x="461" y="304"/>
                  </a:lnTo>
                  <a:lnTo>
                    <a:pt x="464" y="304"/>
                  </a:lnTo>
                  <a:lnTo>
                    <a:pt x="464" y="303"/>
                  </a:lnTo>
                  <a:lnTo>
                    <a:pt x="471" y="299"/>
                  </a:lnTo>
                  <a:lnTo>
                    <a:pt x="473" y="296"/>
                  </a:lnTo>
                  <a:lnTo>
                    <a:pt x="476" y="292"/>
                  </a:lnTo>
                  <a:lnTo>
                    <a:pt x="481" y="291"/>
                  </a:lnTo>
                  <a:lnTo>
                    <a:pt x="485" y="291"/>
                  </a:lnTo>
                  <a:lnTo>
                    <a:pt x="490" y="287"/>
                  </a:lnTo>
                  <a:lnTo>
                    <a:pt x="497" y="296"/>
                  </a:lnTo>
                  <a:lnTo>
                    <a:pt x="498" y="299"/>
                  </a:lnTo>
                  <a:lnTo>
                    <a:pt x="503" y="301"/>
                  </a:lnTo>
                  <a:lnTo>
                    <a:pt x="507" y="304"/>
                  </a:lnTo>
                  <a:lnTo>
                    <a:pt x="509" y="310"/>
                  </a:lnTo>
                  <a:lnTo>
                    <a:pt x="512" y="310"/>
                  </a:lnTo>
                  <a:lnTo>
                    <a:pt x="517" y="315"/>
                  </a:lnTo>
                  <a:lnTo>
                    <a:pt x="522" y="318"/>
                  </a:lnTo>
                  <a:lnTo>
                    <a:pt x="524" y="323"/>
                  </a:lnTo>
                  <a:lnTo>
                    <a:pt x="533" y="335"/>
                  </a:lnTo>
                  <a:lnTo>
                    <a:pt x="534" y="339"/>
                  </a:lnTo>
                  <a:lnTo>
                    <a:pt x="536" y="342"/>
                  </a:lnTo>
                  <a:lnTo>
                    <a:pt x="539" y="344"/>
                  </a:lnTo>
                  <a:lnTo>
                    <a:pt x="539" y="347"/>
                  </a:lnTo>
                  <a:lnTo>
                    <a:pt x="539" y="351"/>
                  </a:lnTo>
                  <a:lnTo>
                    <a:pt x="539" y="351"/>
                  </a:lnTo>
                  <a:lnTo>
                    <a:pt x="541" y="352"/>
                  </a:lnTo>
                  <a:lnTo>
                    <a:pt x="546" y="358"/>
                  </a:lnTo>
                  <a:lnTo>
                    <a:pt x="550" y="359"/>
                  </a:lnTo>
                  <a:lnTo>
                    <a:pt x="556" y="363"/>
                  </a:lnTo>
                  <a:lnTo>
                    <a:pt x="562" y="365"/>
                  </a:lnTo>
                  <a:lnTo>
                    <a:pt x="562" y="365"/>
                  </a:lnTo>
                  <a:lnTo>
                    <a:pt x="563" y="366"/>
                  </a:lnTo>
                  <a:lnTo>
                    <a:pt x="563" y="366"/>
                  </a:lnTo>
                  <a:lnTo>
                    <a:pt x="565" y="366"/>
                  </a:lnTo>
                  <a:lnTo>
                    <a:pt x="567" y="370"/>
                  </a:lnTo>
                  <a:lnTo>
                    <a:pt x="572" y="371"/>
                  </a:lnTo>
                  <a:lnTo>
                    <a:pt x="572" y="375"/>
                  </a:lnTo>
                  <a:lnTo>
                    <a:pt x="570" y="375"/>
                  </a:lnTo>
                  <a:lnTo>
                    <a:pt x="568" y="378"/>
                  </a:lnTo>
                  <a:lnTo>
                    <a:pt x="570" y="382"/>
                  </a:lnTo>
                  <a:lnTo>
                    <a:pt x="570" y="383"/>
                  </a:lnTo>
                  <a:lnTo>
                    <a:pt x="570" y="385"/>
                  </a:lnTo>
                  <a:lnTo>
                    <a:pt x="572" y="387"/>
                  </a:lnTo>
                  <a:lnTo>
                    <a:pt x="570" y="389"/>
                  </a:lnTo>
                  <a:lnTo>
                    <a:pt x="570" y="390"/>
                  </a:lnTo>
                  <a:lnTo>
                    <a:pt x="567" y="394"/>
                  </a:lnTo>
                  <a:lnTo>
                    <a:pt x="567" y="395"/>
                  </a:lnTo>
                  <a:lnTo>
                    <a:pt x="563" y="397"/>
                  </a:lnTo>
                  <a:lnTo>
                    <a:pt x="562" y="397"/>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24" name="Freeform 709"/>
            <p:cNvSpPr>
              <a:spLocks/>
            </p:cNvSpPr>
            <p:nvPr/>
          </p:nvSpPr>
          <p:spPr bwMode="auto">
            <a:xfrm>
              <a:off x="814388" y="2418099"/>
              <a:ext cx="7938" cy="7937"/>
            </a:xfrm>
            <a:custGeom>
              <a:avLst/>
              <a:gdLst>
                <a:gd name="T0" fmla="*/ 0 w 5"/>
                <a:gd name="T1" fmla="*/ 5 h 5"/>
                <a:gd name="T2" fmla="*/ 2 w 5"/>
                <a:gd name="T3" fmla="*/ 3 h 5"/>
                <a:gd name="T4" fmla="*/ 2 w 5"/>
                <a:gd name="T5" fmla="*/ 3 h 5"/>
                <a:gd name="T6" fmla="*/ 5 w 5"/>
                <a:gd name="T7" fmla="*/ 0 h 5"/>
                <a:gd name="T8" fmla="*/ 5 w 5"/>
                <a:gd name="T9" fmla="*/ 0 h 5"/>
                <a:gd name="T10" fmla="*/ 5 w 5"/>
                <a:gd name="T11" fmla="*/ 0 h 5"/>
                <a:gd name="T12" fmla="*/ 3 w 5"/>
                <a:gd name="T13" fmla="*/ 0 h 5"/>
                <a:gd name="T14" fmla="*/ 0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0" y="5"/>
                  </a:moveTo>
                  <a:lnTo>
                    <a:pt x="2" y="3"/>
                  </a:lnTo>
                  <a:lnTo>
                    <a:pt x="2" y="3"/>
                  </a:lnTo>
                  <a:lnTo>
                    <a:pt x="5" y="0"/>
                  </a:lnTo>
                  <a:lnTo>
                    <a:pt x="5" y="0"/>
                  </a:lnTo>
                  <a:lnTo>
                    <a:pt x="5" y="0"/>
                  </a:lnTo>
                  <a:lnTo>
                    <a:pt x="3" y="0"/>
                  </a:lnTo>
                  <a:lnTo>
                    <a:pt x="0" y="5"/>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25" name="Freeform 710"/>
            <p:cNvSpPr>
              <a:spLocks/>
            </p:cNvSpPr>
            <p:nvPr/>
          </p:nvSpPr>
          <p:spPr bwMode="auto">
            <a:xfrm>
              <a:off x="776288" y="2410161"/>
              <a:ext cx="7938" cy="7937"/>
            </a:xfrm>
            <a:custGeom>
              <a:avLst/>
              <a:gdLst>
                <a:gd name="T0" fmla="*/ 0 w 5"/>
                <a:gd name="T1" fmla="*/ 2 h 5"/>
                <a:gd name="T2" fmla="*/ 0 w 5"/>
                <a:gd name="T3" fmla="*/ 2 h 5"/>
                <a:gd name="T4" fmla="*/ 3 w 5"/>
                <a:gd name="T5" fmla="*/ 2 h 5"/>
                <a:gd name="T6" fmla="*/ 3 w 5"/>
                <a:gd name="T7" fmla="*/ 3 h 5"/>
                <a:gd name="T8" fmla="*/ 3 w 5"/>
                <a:gd name="T9" fmla="*/ 3 h 5"/>
                <a:gd name="T10" fmla="*/ 3 w 5"/>
                <a:gd name="T11" fmla="*/ 5 h 5"/>
                <a:gd name="T12" fmla="*/ 3 w 5"/>
                <a:gd name="T13" fmla="*/ 5 h 5"/>
                <a:gd name="T14" fmla="*/ 5 w 5"/>
                <a:gd name="T15" fmla="*/ 5 h 5"/>
                <a:gd name="T16" fmla="*/ 5 w 5"/>
                <a:gd name="T17" fmla="*/ 5 h 5"/>
                <a:gd name="T18" fmla="*/ 5 w 5"/>
                <a:gd name="T19" fmla="*/ 3 h 5"/>
                <a:gd name="T20" fmla="*/ 5 w 5"/>
                <a:gd name="T21" fmla="*/ 3 h 5"/>
                <a:gd name="T22" fmla="*/ 3 w 5"/>
                <a:gd name="T23" fmla="*/ 0 h 5"/>
                <a:gd name="T24" fmla="*/ 3 w 5"/>
                <a:gd name="T25" fmla="*/ 0 h 5"/>
                <a:gd name="T26" fmla="*/ 3 w 5"/>
                <a:gd name="T27" fmla="*/ 0 h 5"/>
                <a:gd name="T28" fmla="*/ 3 w 5"/>
                <a:gd name="T29" fmla="*/ 0 h 5"/>
                <a:gd name="T30" fmla="*/ 0 w 5"/>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5">
                  <a:moveTo>
                    <a:pt x="0" y="2"/>
                  </a:moveTo>
                  <a:lnTo>
                    <a:pt x="0" y="2"/>
                  </a:lnTo>
                  <a:lnTo>
                    <a:pt x="3" y="2"/>
                  </a:lnTo>
                  <a:lnTo>
                    <a:pt x="3" y="3"/>
                  </a:lnTo>
                  <a:lnTo>
                    <a:pt x="3" y="3"/>
                  </a:lnTo>
                  <a:lnTo>
                    <a:pt x="3" y="5"/>
                  </a:lnTo>
                  <a:lnTo>
                    <a:pt x="3" y="5"/>
                  </a:lnTo>
                  <a:lnTo>
                    <a:pt x="5" y="5"/>
                  </a:lnTo>
                  <a:lnTo>
                    <a:pt x="5" y="5"/>
                  </a:lnTo>
                  <a:lnTo>
                    <a:pt x="5" y="3"/>
                  </a:lnTo>
                  <a:lnTo>
                    <a:pt x="5" y="3"/>
                  </a:lnTo>
                  <a:lnTo>
                    <a:pt x="3" y="0"/>
                  </a:lnTo>
                  <a:lnTo>
                    <a:pt x="3" y="0"/>
                  </a:lnTo>
                  <a:lnTo>
                    <a:pt x="3" y="0"/>
                  </a:lnTo>
                  <a:lnTo>
                    <a:pt x="3" y="0"/>
                  </a:lnTo>
                  <a:lnTo>
                    <a:pt x="0" y="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26" name="Freeform 711"/>
            <p:cNvSpPr>
              <a:spLocks/>
            </p:cNvSpPr>
            <p:nvPr/>
          </p:nvSpPr>
          <p:spPr bwMode="auto">
            <a:xfrm>
              <a:off x="771525" y="2413336"/>
              <a:ext cx="1588" cy="1587"/>
            </a:xfrm>
            <a:custGeom>
              <a:avLst/>
              <a:gdLst>
                <a:gd name="T0" fmla="*/ 0 w 1"/>
                <a:gd name="T1" fmla="*/ 1 h 1"/>
                <a:gd name="T2" fmla="*/ 1 w 1"/>
                <a:gd name="T3" fmla="*/ 0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lnTo>
                    <a:pt x="1" y="0"/>
                  </a:lnTo>
                  <a:lnTo>
                    <a:pt x="1" y="0"/>
                  </a:lnTo>
                  <a:lnTo>
                    <a:pt x="0" y="0"/>
                  </a:lnTo>
                  <a:lnTo>
                    <a:pt x="0" y="1"/>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27" name="Freeform 712"/>
            <p:cNvSpPr>
              <a:spLocks/>
            </p:cNvSpPr>
            <p:nvPr/>
          </p:nvSpPr>
          <p:spPr bwMode="auto">
            <a:xfrm>
              <a:off x="841376" y="2192674"/>
              <a:ext cx="22225" cy="7937"/>
            </a:xfrm>
            <a:custGeom>
              <a:avLst/>
              <a:gdLst>
                <a:gd name="T0" fmla="*/ 2 w 14"/>
                <a:gd name="T1" fmla="*/ 3 h 5"/>
                <a:gd name="T2" fmla="*/ 5 w 14"/>
                <a:gd name="T3" fmla="*/ 5 h 5"/>
                <a:gd name="T4" fmla="*/ 9 w 14"/>
                <a:gd name="T5" fmla="*/ 5 h 5"/>
                <a:gd name="T6" fmla="*/ 9 w 14"/>
                <a:gd name="T7" fmla="*/ 5 h 5"/>
                <a:gd name="T8" fmla="*/ 10 w 14"/>
                <a:gd name="T9" fmla="*/ 5 h 5"/>
                <a:gd name="T10" fmla="*/ 10 w 14"/>
                <a:gd name="T11" fmla="*/ 5 h 5"/>
                <a:gd name="T12" fmla="*/ 12 w 14"/>
                <a:gd name="T13" fmla="*/ 3 h 5"/>
                <a:gd name="T14" fmla="*/ 12 w 14"/>
                <a:gd name="T15" fmla="*/ 3 h 5"/>
                <a:gd name="T16" fmla="*/ 14 w 14"/>
                <a:gd name="T17" fmla="*/ 3 h 5"/>
                <a:gd name="T18" fmla="*/ 14 w 14"/>
                <a:gd name="T19" fmla="*/ 3 h 5"/>
                <a:gd name="T20" fmla="*/ 12 w 14"/>
                <a:gd name="T21" fmla="*/ 1 h 5"/>
                <a:gd name="T22" fmla="*/ 12 w 14"/>
                <a:gd name="T23" fmla="*/ 1 h 5"/>
                <a:gd name="T24" fmla="*/ 12 w 14"/>
                <a:gd name="T25" fmla="*/ 1 h 5"/>
                <a:gd name="T26" fmla="*/ 9 w 14"/>
                <a:gd name="T27" fmla="*/ 1 h 5"/>
                <a:gd name="T28" fmla="*/ 9 w 14"/>
                <a:gd name="T29" fmla="*/ 1 h 5"/>
                <a:gd name="T30" fmla="*/ 7 w 14"/>
                <a:gd name="T31" fmla="*/ 1 h 5"/>
                <a:gd name="T32" fmla="*/ 7 w 14"/>
                <a:gd name="T33" fmla="*/ 1 h 5"/>
                <a:gd name="T34" fmla="*/ 3 w 14"/>
                <a:gd name="T35" fmla="*/ 0 h 5"/>
                <a:gd name="T36" fmla="*/ 3 w 14"/>
                <a:gd name="T37" fmla="*/ 0 h 5"/>
                <a:gd name="T38" fmla="*/ 3 w 14"/>
                <a:gd name="T39" fmla="*/ 0 h 5"/>
                <a:gd name="T40" fmla="*/ 2 w 14"/>
                <a:gd name="T41" fmla="*/ 1 h 5"/>
                <a:gd name="T42" fmla="*/ 0 w 14"/>
                <a:gd name="T43" fmla="*/ 1 h 5"/>
                <a:gd name="T44" fmla="*/ 2 w 14"/>
                <a:gd name="T4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5">
                  <a:moveTo>
                    <a:pt x="2" y="3"/>
                  </a:moveTo>
                  <a:lnTo>
                    <a:pt x="5" y="5"/>
                  </a:lnTo>
                  <a:lnTo>
                    <a:pt x="9" y="5"/>
                  </a:lnTo>
                  <a:lnTo>
                    <a:pt x="9" y="5"/>
                  </a:lnTo>
                  <a:lnTo>
                    <a:pt x="10" y="5"/>
                  </a:lnTo>
                  <a:lnTo>
                    <a:pt x="10" y="5"/>
                  </a:lnTo>
                  <a:lnTo>
                    <a:pt x="12" y="3"/>
                  </a:lnTo>
                  <a:lnTo>
                    <a:pt x="12" y="3"/>
                  </a:lnTo>
                  <a:lnTo>
                    <a:pt x="14" y="3"/>
                  </a:lnTo>
                  <a:lnTo>
                    <a:pt x="14" y="3"/>
                  </a:lnTo>
                  <a:lnTo>
                    <a:pt x="12" y="1"/>
                  </a:lnTo>
                  <a:lnTo>
                    <a:pt x="12" y="1"/>
                  </a:lnTo>
                  <a:lnTo>
                    <a:pt x="12" y="1"/>
                  </a:lnTo>
                  <a:lnTo>
                    <a:pt x="9" y="1"/>
                  </a:lnTo>
                  <a:lnTo>
                    <a:pt x="9" y="1"/>
                  </a:lnTo>
                  <a:lnTo>
                    <a:pt x="7" y="1"/>
                  </a:lnTo>
                  <a:lnTo>
                    <a:pt x="7" y="1"/>
                  </a:lnTo>
                  <a:lnTo>
                    <a:pt x="3" y="0"/>
                  </a:lnTo>
                  <a:lnTo>
                    <a:pt x="3" y="0"/>
                  </a:lnTo>
                  <a:lnTo>
                    <a:pt x="3" y="0"/>
                  </a:lnTo>
                  <a:lnTo>
                    <a:pt x="2" y="1"/>
                  </a:lnTo>
                  <a:lnTo>
                    <a:pt x="0" y="1"/>
                  </a:lnTo>
                  <a:lnTo>
                    <a:pt x="2" y="3"/>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28" name="Freeform 713"/>
            <p:cNvSpPr>
              <a:spLocks/>
            </p:cNvSpPr>
            <p:nvPr/>
          </p:nvSpPr>
          <p:spPr bwMode="auto">
            <a:xfrm>
              <a:off x="868363" y="2027574"/>
              <a:ext cx="7938" cy="9525"/>
            </a:xfrm>
            <a:custGeom>
              <a:avLst/>
              <a:gdLst>
                <a:gd name="T0" fmla="*/ 2 w 5"/>
                <a:gd name="T1" fmla="*/ 6 h 6"/>
                <a:gd name="T2" fmla="*/ 2 w 5"/>
                <a:gd name="T3" fmla="*/ 4 h 6"/>
                <a:gd name="T4" fmla="*/ 5 w 5"/>
                <a:gd name="T5" fmla="*/ 2 h 6"/>
                <a:gd name="T6" fmla="*/ 4 w 5"/>
                <a:gd name="T7" fmla="*/ 2 h 6"/>
                <a:gd name="T8" fmla="*/ 4 w 5"/>
                <a:gd name="T9" fmla="*/ 0 h 6"/>
                <a:gd name="T10" fmla="*/ 4 w 5"/>
                <a:gd name="T11" fmla="*/ 0 h 6"/>
                <a:gd name="T12" fmla="*/ 4 w 5"/>
                <a:gd name="T13" fmla="*/ 0 h 6"/>
                <a:gd name="T14" fmla="*/ 4 w 5"/>
                <a:gd name="T15" fmla="*/ 0 h 6"/>
                <a:gd name="T16" fmla="*/ 4 w 5"/>
                <a:gd name="T17" fmla="*/ 0 h 6"/>
                <a:gd name="T18" fmla="*/ 4 w 5"/>
                <a:gd name="T19" fmla="*/ 0 h 6"/>
                <a:gd name="T20" fmla="*/ 2 w 5"/>
                <a:gd name="T21" fmla="*/ 0 h 6"/>
                <a:gd name="T22" fmla="*/ 2 w 5"/>
                <a:gd name="T23" fmla="*/ 0 h 6"/>
                <a:gd name="T24" fmla="*/ 2 w 5"/>
                <a:gd name="T25" fmla="*/ 0 h 6"/>
                <a:gd name="T26" fmla="*/ 0 w 5"/>
                <a:gd name="T27" fmla="*/ 2 h 6"/>
                <a:gd name="T28" fmla="*/ 2 w 5"/>
                <a:gd name="T29" fmla="*/ 6 h 6"/>
                <a:gd name="T30" fmla="*/ 2 w 5"/>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6">
                  <a:moveTo>
                    <a:pt x="2" y="6"/>
                  </a:moveTo>
                  <a:lnTo>
                    <a:pt x="2" y="4"/>
                  </a:lnTo>
                  <a:lnTo>
                    <a:pt x="5" y="2"/>
                  </a:lnTo>
                  <a:lnTo>
                    <a:pt x="4" y="2"/>
                  </a:lnTo>
                  <a:lnTo>
                    <a:pt x="4" y="0"/>
                  </a:lnTo>
                  <a:lnTo>
                    <a:pt x="4" y="0"/>
                  </a:lnTo>
                  <a:lnTo>
                    <a:pt x="4" y="0"/>
                  </a:lnTo>
                  <a:lnTo>
                    <a:pt x="4" y="0"/>
                  </a:lnTo>
                  <a:lnTo>
                    <a:pt x="4" y="0"/>
                  </a:lnTo>
                  <a:lnTo>
                    <a:pt x="4" y="0"/>
                  </a:lnTo>
                  <a:lnTo>
                    <a:pt x="2" y="0"/>
                  </a:lnTo>
                  <a:lnTo>
                    <a:pt x="2" y="0"/>
                  </a:lnTo>
                  <a:lnTo>
                    <a:pt x="2" y="0"/>
                  </a:lnTo>
                  <a:lnTo>
                    <a:pt x="0" y="2"/>
                  </a:lnTo>
                  <a:lnTo>
                    <a:pt x="2" y="6"/>
                  </a:lnTo>
                  <a:lnTo>
                    <a:pt x="2" y="6"/>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29" name="Freeform 714"/>
            <p:cNvSpPr>
              <a:spLocks noEditPoints="1"/>
            </p:cNvSpPr>
            <p:nvPr/>
          </p:nvSpPr>
          <p:spPr bwMode="auto">
            <a:xfrm>
              <a:off x="2941638" y="1360824"/>
              <a:ext cx="1455738" cy="1082675"/>
            </a:xfrm>
            <a:custGeom>
              <a:avLst/>
              <a:gdLst>
                <a:gd name="T0" fmla="*/ 407 w 917"/>
                <a:gd name="T1" fmla="*/ 657 h 682"/>
                <a:gd name="T2" fmla="*/ 371 w 917"/>
                <a:gd name="T3" fmla="*/ 656 h 682"/>
                <a:gd name="T4" fmla="*/ 350 w 917"/>
                <a:gd name="T5" fmla="*/ 635 h 682"/>
                <a:gd name="T6" fmla="*/ 328 w 917"/>
                <a:gd name="T7" fmla="*/ 606 h 682"/>
                <a:gd name="T8" fmla="*/ 331 w 917"/>
                <a:gd name="T9" fmla="*/ 572 h 682"/>
                <a:gd name="T10" fmla="*/ 299 w 917"/>
                <a:gd name="T11" fmla="*/ 536 h 682"/>
                <a:gd name="T12" fmla="*/ 290 w 917"/>
                <a:gd name="T13" fmla="*/ 518 h 682"/>
                <a:gd name="T14" fmla="*/ 297 w 917"/>
                <a:gd name="T15" fmla="*/ 496 h 682"/>
                <a:gd name="T16" fmla="*/ 313 w 917"/>
                <a:gd name="T17" fmla="*/ 486 h 682"/>
                <a:gd name="T18" fmla="*/ 335 w 917"/>
                <a:gd name="T19" fmla="*/ 441 h 682"/>
                <a:gd name="T20" fmla="*/ 296 w 917"/>
                <a:gd name="T21" fmla="*/ 386 h 682"/>
                <a:gd name="T22" fmla="*/ 255 w 917"/>
                <a:gd name="T23" fmla="*/ 324 h 682"/>
                <a:gd name="T24" fmla="*/ 116 w 917"/>
                <a:gd name="T25" fmla="*/ 262 h 682"/>
                <a:gd name="T26" fmla="*/ 95 w 917"/>
                <a:gd name="T27" fmla="*/ 218 h 682"/>
                <a:gd name="T28" fmla="*/ 104 w 917"/>
                <a:gd name="T29" fmla="*/ 161 h 682"/>
                <a:gd name="T30" fmla="*/ 181 w 917"/>
                <a:gd name="T31" fmla="*/ 65 h 682"/>
                <a:gd name="T32" fmla="*/ 342 w 917"/>
                <a:gd name="T33" fmla="*/ 63 h 682"/>
                <a:gd name="T34" fmla="*/ 462 w 917"/>
                <a:gd name="T35" fmla="*/ 32 h 682"/>
                <a:gd name="T36" fmla="*/ 520 w 917"/>
                <a:gd name="T37" fmla="*/ 19 h 682"/>
                <a:gd name="T38" fmla="*/ 586 w 917"/>
                <a:gd name="T39" fmla="*/ 1 h 682"/>
                <a:gd name="T40" fmla="*/ 716 w 917"/>
                <a:gd name="T41" fmla="*/ 31 h 682"/>
                <a:gd name="T42" fmla="*/ 766 w 917"/>
                <a:gd name="T43" fmla="*/ 36 h 682"/>
                <a:gd name="T44" fmla="*/ 651 w 917"/>
                <a:gd name="T45" fmla="*/ 56 h 682"/>
                <a:gd name="T46" fmla="*/ 607 w 917"/>
                <a:gd name="T47" fmla="*/ 70 h 682"/>
                <a:gd name="T48" fmla="*/ 689 w 917"/>
                <a:gd name="T49" fmla="*/ 79 h 682"/>
                <a:gd name="T50" fmla="*/ 756 w 917"/>
                <a:gd name="T51" fmla="*/ 58 h 682"/>
                <a:gd name="T52" fmla="*/ 746 w 917"/>
                <a:gd name="T53" fmla="*/ 99 h 682"/>
                <a:gd name="T54" fmla="*/ 797 w 917"/>
                <a:gd name="T55" fmla="*/ 75 h 682"/>
                <a:gd name="T56" fmla="*/ 831 w 917"/>
                <a:gd name="T57" fmla="*/ 70 h 682"/>
                <a:gd name="T58" fmla="*/ 911 w 917"/>
                <a:gd name="T59" fmla="*/ 80 h 682"/>
                <a:gd name="T60" fmla="*/ 869 w 917"/>
                <a:gd name="T61" fmla="*/ 104 h 682"/>
                <a:gd name="T62" fmla="*/ 845 w 917"/>
                <a:gd name="T63" fmla="*/ 113 h 682"/>
                <a:gd name="T64" fmla="*/ 792 w 917"/>
                <a:gd name="T65" fmla="*/ 135 h 682"/>
                <a:gd name="T66" fmla="*/ 807 w 917"/>
                <a:gd name="T67" fmla="*/ 159 h 682"/>
                <a:gd name="T68" fmla="*/ 769 w 917"/>
                <a:gd name="T69" fmla="*/ 202 h 682"/>
                <a:gd name="T70" fmla="*/ 809 w 917"/>
                <a:gd name="T71" fmla="*/ 214 h 682"/>
                <a:gd name="T72" fmla="*/ 780 w 917"/>
                <a:gd name="T73" fmla="*/ 242 h 682"/>
                <a:gd name="T74" fmla="*/ 802 w 917"/>
                <a:gd name="T75" fmla="*/ 269 h 682"/>
                <a:gd name="T76" fmla="*/ 799 w 917"/>
                <a:gd name="T77" fmla="*/ 304 h 682"/>
                <a:gd name="T78" fmla="*/ 759 w 917"/>
                <a:gd name="T79" fmla="*/ 321 h 682"/>
                <a:gd name="T80" fmla="*/ 771 w 917"/>
                <a:gd name="T81" fmla="*/ 341 h 682"/>
                <a:gd name="T82" fmla="*/ 716 w 917"/>
                <a:gd name="T83" fmla="*/ 340 h 682"/>
                <a:gd name="T84" fmla="*/ 699 w 917"/>
                <a:gd name="T85" fmla="*/ 360 h 682"/>
                <a:gd name="T86" fmla="*/ 747 w 917"/>
                <a:gd name="T87" fmla="*/ 378 h 682"/>
                <a:gd name="T88" fmla="*/ 771 w 917"/>
                <a:gd name="T89" fmla="*/ 405 h 682"/>
                <a:gd name="T90" fmla="*/ 716 w 917"/>
                <a:gd name="T91" fmla="*/ 400 h 682"/>
                <a:gd name="T92" fmla="*/ 689 w 917"/>
                <a:gd name="T93" fmla="*/ 420 h 682"/>
                <a:gd name="T94" fmla="*/ 737 w 917"/>
                <a:gd name="T95" fmla="*/ 431 h 682"/>
                <a:gd name="T96" fmla="*/ 728 w 917"/>
                <a:gd name="T97" fmla="*/ 453 h 682"/>
                <a:gd name="T98" fmla="*/ 665 w 917"/>
                <a:gd name="T99" fmla="*/ 481 h 682"/>
                <a:gd name="T100" fmla="*/ 617 w 917"/>
                <a:gd name="T101" fmla="*/ 486 h 682"/>
                <a:gd name="T102" fmla="*/ 590 w 917"/>
                <a:gd name="T103" fmla="*/ 513 h 682"/>
                <a:gd name="T104" fmla="*/ 550 w 917"/>
                <a:gd name="T105" fmla="*/ 539 h 682"/>
                <a:gd name="T106" fmla="*/ 527 w 917"/>
                <a:gd name="T107" fmla="*/ 532 h 682"/>
                <a:gd name="T108" fmla="*/ 499 w 917"/>
                <a:gd name="T109" fmla="*/ 554 h 682"/>
                <a:gd name="T110" fmla="*/ 480 w 917"/>
                <a:gd name="T111" fmla="*/ 584 h 682"/>
                <a:gd name="T112" fmla="*/ 462 w 917"/>
                <a:gd name="T113" fmla="*/ 618 h 682"/>
                <a:gd name="T114" fmla="*/ 456 w 917"/>
                <a:gd name="T115" fmla="*/ 647 h 682"/>
                <a:gd name="T116" fmla="*/ 436 w 917"/>
                <a:gd name="T117" fmla="*/ 678 h 682"/>
                <a:gd name="T118" fmla="*/ 687 w 917"/>
                <a:gd name="T119" fmla="*/ 429 h 682"/>
                <a:gd name="T120" fmla="*/ 674 w 917"/>
                <a:gd name="T121" fmla="*/ 381 h 682"/>
                <a:gd name="T122" fmla="*/ 224 w 917"/>
                <a:gd name="T123" fmla="*/ 74 h 682"/>
                <a:gd name="T124" fmla="*/ 614 w 917"/>
                <a:gd name="T125" fmla="*/ 2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7" h="682">
                  <a:moveTo>
                    <a:pt x="424" y="682"/>
                  </a:moveTo>
                  <a:lnTo>
                    <a:pt x="424" y="682"/>
                  </a:lnTo>
                  <a:lnTo>
                    <a:pt x="420" y="680"/>
                  </a:lnTo>
                  <a:lnTo>
                    <a:pt x="420" y="678"/>
                  </a:lnTo>
                  <a:lnTo>
                    <a:pt x="420" y="678"/>
                  </a:lnTo>
                  <a:lnTo>
                    <a:pt x="420" y="676"/>
                  </a:lnTo>
                  <a:lnTo>
                    <a:pt x="420" y="676"/>
                  </a:lnTo>
                  <a:lnTo>
                    <a:pt x="419" y="676"/>
                  </a:lnTo>
                  <a:lnTo>
                    <a:pt x="419" y="675"/>
                  </a:lnTo>
                  <a:lnTo>
                    <a:pt x="419" y="675"/>
                  </a:lnTo>
                  <a:lnTo>
                    <a:pt x="420" y="671"/>
                  </a:lnTo>
                  <a:lnTo>
                    <a:pt x="420" y="671"/>
                  </a:lnTo>
                  <a:lnTo>
                    <a:pt x="420" y="671"/>
                  </a:lnTo>
                  <a:lnTo>
                    <a:pt x="420" y="669"/>
                  </a:lnTo>
                  <a:lnTo>
                    <a:pt x="420" y="669"/>
                  </a:lnTo>
                  <a:lnTo>
                    <a:pt x="420" y="669"/>
                  </a:lnTo>
                  <a:lnTo>
                    <a:pt x="420" y="669"/>
                  </a:lnTo>
                  <a:lnTo>
                    <a:pt x="420" y="669"/>
                  </a:lnTo>
                  <a:lnTo>
                    <a:pt x="420" y="669"/>
                  </a:lnTo>
                  <a:lnTo>
                    <a:pt x="419" y="671"/>
                  </a:lnTo>
                  <a:lnTo>
                    <a:pt x="419" y="671"/>
                  </a:lnTo>
                  <a:lnTo>
                    <a:pt x="417" y="671"/>
                  </a:lnTo>
                  <a:lnTo>
                    <a:pt x="417" y="671"/>
                  </a:lnTo>
                  <a:lnTo>
                    <a:pt x="415" y="669"/>
                  </a:lnTo>
                  <a:lnTo>
                    <a:pt x="415" y="669"/>
                  </a:lnTo>
                  <a:lnTo>
                    <a:pt x="415" y="669"/>
                  </a:lnTo>
                  <a:lnTo>
                    <a:pt x="415" y="669"/>
                  </a:lnTo>
                  <a:lnTo>
                    <a:pt x="414" y="669"/>
                  </a:lnTo>
                  <a:lnTo>
                    <a:pt x="414" y="669"/>
                  </a:lnTo>
                  <a:lnTo>
                    <a:pt x="412" y="669"/>
                  </a:lnTo>
                  <a:lnTo>
                    <a:pt x="410" y="669"/>
                  </a:lnTo>
                  <a:lnTo>
                    <a:pt x="410" y="669"/>
                  </a:lnTo>
                  <a:lnTo>
                    <a:pt x="410" y="669"/>
                  </a:lnTo>
                  <a:lnTo>
                    <a:pt x="408" y="668"/>
                  </a:lnTo>
                  <a:lnTo>
                    <a:pt x="410" y="666"/>
                  </a:lnTo>
                  <a:lnTo>
                    <a:pt x="410" y="666"/>
                  </a:lnTo>
                  <a:lnTo>
                    <a:pt x="410" y="664"/>
                  </a:lnTo>
                  <a:lnTo>
                    <a:pt x="410" y="664"/>
                  </a:lnTo>
                  <a:lnTo>
                    <a:pt x="410" y="664"/>
                  </a:lnTo>
                  <a:lnTo>
                    <a:pt x="410" y="664"/>
                  </a:lnTo>
                  <a:lnTo>
                    <a:pt x="410" y="664"/>
                  </a:lnTo>
                  <a:lnTo>
                    <a:pt x="410" y="664"/>
                  </a:lnTo>
                  <a:lnTo>
                    <a:pt x="408" y="664"/>
                  </a:lnTo>
                  <a:lnTo>
                    <a:pt x="408" y="664"/>
                  </a:lnTo>
                  <a:lnTo>
                    <a:pt x="407" y="664"/>
                  </a:lnTo>
                  <a:lnTo>
                    <a:pt x="407" y="664"/>
                  </a:lnTo>
                  <a:lnTo>
                    <a:pt x="403" y="666"/>
                  </a:lnTo>
                  <a:lnTo>
                    <a:pt x="403" y="666"/>
                  </a:lnTo>
                  <a:lnTo>
                    <a:pt x="403" y="666"/>
                  </a:lnTo>
                  <a:lnTo>
                    <a:pt x="403" y="666"/>
                  </a:lnTo>
                  <a:lnTo>
                    <a:pt x="403" y="664"/>
                  </a:lnTo>
                  <a:lnTo>
                    <a:pt x="403" y="664"/>
                  </a:lnTo>
                  <a:lnTo>
                    <a:pt x="403" y="663"/>
                  </a:lnTo>
                  <a:lnTo>
                    <a:pt x="405" y="661"/>
                  </a:lnTo>
                  <a:lnTo>
                    <a:pt x="405" y="661"/>
                  </a:lnTo>
                  <a:lnTo>
                    <a:pt x="408" y="659"/>
                  </a:lnTo>
                  <a:lnTo>
                    <a:pt x="408" y="659"/>
                  </a:lnTo>
                  <a:lnTo>
                    <a:pt x="408" y="657"/>
                  </a:lnTo>
                  <a:lnTo>
                    <a:pt x="408" y="657"/>
                  </a:lnTo>
                  <a:lnTo>
                    <a:pt x="407" y="657"/>
                  </a:lnTo>
                  <a:lnTo>
                    <a:pt x="407" y="657"/>
                  </a:lnTo>
                  <a:lnTo>
                    <a:pt x="405" y="656"/>
                  </a:lnTo>
                  <a:lnTo>
                    <a:pt x="405" y="656"/>
                  </a:lnTo>
                  <a:lnTo>
                    <a:pt x="403" y="657"/>
                  </a:lnTo>
                  <a:lnTo>
                    <a:pt x="403" y="657"/>
                  </a:lnTo>
                  <a:lnTo>
                    <a:pt x="398" y="659"/>
                  </a:lnTo>
                  <a:lnTo>
                    <a:pt x="398" y="659"/>
                  </a:lnTo>
                  <a:lnTo>
                    <a:pt x="398" y="659"/>
                  </a:lnTo>
                  <a:lnTo>
                    <a:pt x="398" y="659"/>
                  </a:lnTo>
                  <a:lnTo>
                    <a:pt x="398" y="659"/>
                  </a:lnTo>
                  <a:lnTo>
                    <a:pt x="397" y="661"/>
                  </a:lnTo>
                  <a:lnTo>
                    <a:pt x="397" y="661"/>
                  </a:lnTo>
                  <a:lnTo>
                    <a:pt x="393" y="663"/>
                  </a:lnTo>
                  <a:lnTo>
                    <a:pt x="393" y="663"/>
                  </a:lnTo>
                  <a:lnTo>
                    <a:pt x="393" y="663"/>
                  </a:lnTo>
                  <a:lnTo>
                    <a:pt x="393" y="661"/>
                  </a:lnTo>
                  <a:lnTo>
                    <a:pt x="391" y="663"/>
                  </a:lnTo>
                  <a:lnTo>
                    <a:pt x="391" y="663"/>
                  </a:lnTo>
                  <a:lnTo>
                    <a:pt x="390" y="663"/>
                  </a:lnTo>
                  <a:lnTo>
                    <a:pt x="390" y="663"/>
                  </a:lnTo>
                  <a:lnTo>
                    <a:pt x="390" y="663"/>
                  </a:lnTo>
                  <a:lnTo>
                    <a:pt x="388" y="663"/>
                  </a:lnTo>
                  <a:lnTo>
                    <a:pt x="388" y="663"/>
                  </a:lnTo>
                  <a:lnTo>
                    <a:pt x="388" y="663"/>
                  </a:lnTo>
                  <a:lnTo>
                    <a:pt x="388" y="661"/>
                  </a:lnTo>
                  <a:lnTo>
                    <a:pt x="388" y="661"/>
                  </a:lnTo>
                  <a:lnTo>
                    <a:pt x="388" y="661"/>
                  </a:lnTo>
                  <a:lnTo>
                    <a:pt x="388" y="661"/>
                  </a:lnTo>
                  <a:lnTo>
                    <a:pt x="388" y="661"/>
                  </a:lnTo>
                  <a:lnTo>
                    <a:pt x="388" y="659"/>
                  </a:lnTo>
                  <a:lnTo>
                    <a:pt x="388" y="661"/>
                  </a:lnTo>
                  <a:lnTo>
                    <a:pt x="388" y="661"/>
                  </a:lnTo>
                  <a:lnTo>
                    <a:pt x="386" y="661"/>
                  </a:lnTo>
                  <a:lnTo>
                    <a:pt x="386" y="661"/>
                  </a:lnTo>
                  <a:lnTo>
                    <a:pt x="386" y="663"/>
                  </a:lnTo>
                  <a:lnTo>
                    <a:pt x="386" y="663"/>
                  </a:lnTo>
                  <a:lnTo>
                    <a:pt x="383" y="663"/>
                  </a:lnTo>
                  <a:lnTo>
                    <a:pt x="383" y="661"/>
                  </a:lnTo>
                  <a:lnTo>
                    <a:pt x="383" y="663"/>
                  </a:lnTo>
                  <a:lnTo>
                    <a:pt x="383" y="663"/>
                  </a:lnTo>
                  <a:lnTo>
                    <a:pt x="378" y="664"/>
                  </a:lnTo>
                  <a:lnTo>
                    <a:pt x="378" y="664"/>
                  </a:lnTo>
                  <a:lnTo>
                    <a:pt x="374" y="664"/>
                  </a:lnTo>
                  <a:lnTo>
                    <a:pt x="374" y="664"/>
                  </a:lnTo>
                  <a:lnTo>
                    <a:pt x="373" y="664"/>
                  </a:lnTo>
                  <a:lnTo>
                    <a:pt x="373" y="664"/>
                  </a:lnTo>
                  <a:lnTo>
                    <a:pt x="373" y="661"/>
                  </a:lnTo>
                  <a:lnTo>
                    <a:pt x="373" y="661"/>
                  </a:lnTo>
                  <a:lnTo>
                    <a:pt x="373" y="661"/>
                  </a:lnTo>
                  <a:lnTo>
                    <a:pt x="373" y="661"/>
                  </a:lnTo>
                  <a:lnTo>
                    <a:pt x="373" y="661"/>
                  </a:lnTo>
                  <a:lnTo>
                    <a:pt x="373" y="661"/>
                  </a:lnTo>
                  <a:lnTo>
                    <a:pt x="371" y="661"/>
                  </a:lnTo>
                  <a:lnTo>
                    <a:pt x="369" y="661"/>
                  </a:lnTo>
                  <a:lnTo>
                    <a:pt x="369" y="659"/>
                  </a:lnTo>
                  <a:lnTo>
                    <a:pt x="369" y="659"/>
                  </a:lnTo>
                  <a:lnTo>
                    <a:pt x="371" y="657"/>
                  </a:lnTo>
                  <a:lnTo>
                    <a:pt x="371" y="657"/>
                  </a:lnTo>
                  <a:lnTo>
                    <a:pt x="371" y="656"/>
                  </a:lnTo>
                  <a:lnTo>
                    <a:pt x="371" y="656"/>
                  </a:lnTo>
                  <a:lnTo>
                    <a:pt x="371" y="656"/>
                  </a:lnTo>
                  <a:lnTo>
                    <a:pt x="371" y="656"/>
                  </a:lnTo>
                  <a:lnTo>
                    <a:pt x="371" y="656"/>
                  </a:lnTo>
                  <a:lnTo>
                    <a:pt x="371" y="656"/>
                  </a:lnTo>
                  <a:lnTo>
                    <a:pt x="369" y="656"/>
                  </a:lnTo>
                  <a:lnTo>
                    <a:pt x="369" y="656"/>
                  </a:lnTo>
                  <a:lnTo>
                    <a:pt x="369" y="656"/>
                  </a:lnTo>
                  <a:lnTo>
                    <a:pt x="369" y="654"/>
                  </a:lnTo>
                  <a:lnTo>
                    <a:pt x="367" y="656"/>
                  </a:lnTo>
                  <a:lnTo>
                    <a:pt x="367" y="656"/>
                  </a:lnTo>
                  <a:lnTo>
                    <a:pt x="366" y="654"/>
                  </a:lnTo>
                  <a:lnTo>
                    <a:pt x="366" y="654"/>
                  </a:lnTo>
                  <a:lnTo>
                    <a:pt x="366" y="654"/>
                  </a:lnTo>
                  <a:lnTo>
                    <a:pt x="366" y="654"/>
                  </a:lnTo>
                  <a:lnTo>
                    <a:pt x="366" y="652"/>
                  </a:lnTo>
                  <a:lnTo>
                    <a:pt x="366" y="652"/>
                  </a:lnTo>
                  <a:lnTo>
                    <a:pt x="366" y="652"/>
                  </a:lnTo>
                  <a:lnTo>
                    <a:pt x="366" y="652"/>
                  </a:lnTo>
                  <a:lnTo>
                    <a:pt x="364" y="652"/>
                  </a:lnTo>
                  <a:lnTo>
                    <a:pt x="364" y="652"/>
                  </a:lnTo>
                  <a:lnTo>
                    <a:pt x="362" y="654"/>
                  </a:lnTo>
                  <a:lnTo>
                    <a:pt x="361" y="654"/>
                  </a:lnTo>
                  <a:lnTo>
                    <a:pt x="361" y="654"/>
                  </a:lnTo>
                  <a:lnTo>
                    <a:pt x="361" y="654"/>
                  </a:lnTo>
                  <a:lnTo>
                    <a:pt x="361" y="651"/>
                  </a:lnTo>
                  <a:lnTo>
                    <a:pt x="361" y="649"/>
                  </a:lnTo>
                  <a:lnTo>
                    <a:pt x="361" y="649"/>
                  </a:lnTo>
                  <a:lnTo>
                    <a:pt x="361" y="649"/>
                  </a:lnTo>
                  <a:lnTo>
                    <a:pt x="357" y="649"/>
                  </a:lnTo>
                  <a:lnTo>
                    <a:pt x="355" y="649"/>
                  </a:lnTo>
                  <a:lnTo>
                    <a:pt x="355" y="649"/>
                  </a:lnTo>
                  <a:lnTo>
                    <a:pt x="355" y="645"/>
                  </a:lnTo>
                  <a:lnTo>
                    <a:pt x="355" y="645"/>
                  </a:lnTo>
                  <a:lnTo>
                    <a:pt x="355" y="645"/>
                  </a:lnTo>
                  <a:lnTo>
                    <a:pt x="355" y="645"/>
                  </a:lnTo>
                  <a:lnTo>
                    <a:pt x="357" y="645"/>
                  </a:lnTo>
                  <a:lnTo>
                    <a:pt x="357" y="645"/>
                  </a:lnTo>
                  <a:lnTo>
                    <a:pt x="359" y="644"/>
                  </a:lnTo>
                  <a:lnTo>
                    <a:pt x="359" y="644"/>
                  </a:lnTo>
                  <a:lnTo>
                    <a:pt x="359" y="644"/>
                  </a:lnTo>
                  <a:lnTo>
                    <a:pt x="359" y="644"/>
                  </a:lnTo>
                  <a:lnTo>
                    <a:pt x="359" y="642"/>
                  </a:lnTo>
                  <a:lnTo>
                    <a:pt x="359" y="640"/>
                  </a:lnTo>
                  <a:lnTo>
                    <a:pt x="359" y="640"/>
                  </a:lnTo>
                  <a:lnTo>
                    <a:pt x="357" y="640"/>
                  </a:lnTo>
                  <a:lnTo>
                    <a:pt x="357" y="640"/>
                  </a:lnTo>
                  <a:lnTo>
                    <a:pt x="357" y="640"/>
                  </a:lnTo>
                  <a:lnTo>
                    <a:pt x="357" y="640"/>
                  </a:lnTo>
                  <a:lnTo>
                    <a:pt x="355" y="640"/>
                  </a:lnTo>
                  <a:lnTo>
                    <a:pt x="355" y="640"/>
                  </a:lnTo>
                  <a:lnTo>
                    <a:pt x="352" y="642"/>
                  </a:lnTo>
                  <a:lnTo>
                    <a:pt x="352" y="642"/>
                  </a:lnTo>
                  <a:lnTo>
                    <a:pt x="350" y="640"/>
                  </a:lnTo>
                  <a:lnTo>
                    <a:pt x="350" y="640"/>
                  </a:lnTo>
                  <a:lnTo>
                    <a:pt x="350" y="639"/>
                  </a:lnTo>
                  <a:lnTo>
                    <a:pt x="350" y="639"/>
                  </a:lnTo>
                  <a:lnTo>
                    <a:pt x="350" y="637"/>
                  </a:lnTo>
                  <a:lnTo>
                    <a:pt x="352" y="637"/>
                  </a:lnTo>
                  <a:lnTo>
                    <a:pt x="352" y="637"/>
                  </a:lnTo>
                  <a:lnTo>
                    <a:pt x="350" y="635"/>
                  </a:lnTo>
                  <a:lnTo>
                    <a:pt x="350" y="635"/>
                  </a:lnTo>
                  <a:lnTo>
                    <a:pt x="350" y="633"/>
                  </a:lnTo>
                  <a:lnTo>
                    <a:pt x="350" y="633"/>
                  </a:lnTo>
                  <a:lnTo>
                    <a:pt x="350" y="633"/>
                  </a:lnTo>
                  <a:lnTo>
                    <a:pt x="350" y="632"/>
                  </a:lnTo>
                  <a:lnTo>
                    <a:pt x="350" y="632"/>
                  </a:lnTo>
                  <a:lnTo>
                    <a:pt x="350" y="632"/>
                  </a:lnTo>
                  <a:lnTo>
                    <a:pt x="349" y="632"/>
                  </a:lnTo>
                  <a:lnTo>
                    <a:pt x="349" y="632"/>
                  </a:lnTo>
                  <a:lnTo>
                    <a:pt x="349" y="632"/>
                  </a:lnTo>
                  <a:lnTo>
                    <a:pt x="349" y="632"/>
                  </a:lnTo>
                  <a:lnTo>
                    <a:pt x="347" y="630"/>
                  </a:lnTo>
                  <a:lnTo>
                    <a:pt x="347" y="630"/>
                  </a:lnTo>
                  <a:lnTo>
                    <a:pt x="345" y="630"/>
                  </a:lnTo>
                  <a:lnTo>
                    <a:pt x="345" y="630"/>
                  </a:lnTo>
                  <a:lnTo>
                    <a:pt x="345" y="628"/>
                  </a:lnTo>
                  <a:lnTo>
                    <a:pt x="343" y="628"/>
                  </a:lnTo>
                  <a:lnTo>
                    <a:pt x="343" y="628"/>
                  </a:lnTo>
                  <a:lnTo>
                    <a:pt x="342" y="627"/>
                  </a:lnTo>
                  <a:lnTo>
                    <a:pt x="342" y="627"/>
                  </a:lnTo>
                  <a:lnTo>
                    <a:pt x="342" y="627"/>
                  </a:lnTo>
                  <a:lnTo>
                    <a:pt x="342" y="627"/>
                  </a:lnTo>
                  <a:lnTo>
                    <a:pt x="340" y="625"/>
                  </a:lnTo>
                  <a:lnTo>
                    <a:pt x="340" y="623"/>
                  </a:lnTo>
                  <a:lnTo>
                    <a:pt x="340" y="623"/>
                  </a:lnTo>
                  <a:lnTo>
                    <a:pt x="340" y="623"/>
                  </a:lnTo>
                  <a:lnTo>
                    <a:pt x="340" y="621"/>
                  </a:lnTo>
                  <a:lnTo>
                    <a:pt x="340" y="621"/>
                  </a:lnTo>
                  <a:lnTo>
                    <a:pt x="340" y="618"/>
                  </a:lnTo>
                  <a:lnTo>
                    <a:pt x="340" y="618"/>
                  </a:lnTo>
                  <a:lnTo>
                    <a:pt x="342" y="618"/>
                  </a:lnTo>
                  <a:lnTo>
                    <a:pt x="342" y="618"/>
                  </a:lnTo>
                  <a:lnTo>
                    <a:pt x="342" y="616"/>
                  </a:lnTo>
                  <a:lnTo>
                    <a:pt x="342" y="616"/>
                  </a:lnTo>
                  <a:lnTo>
                    <a:pt x="340" y="615"/>
                  </a:lnTo>
                  <a:lnTo>
                    <a:pt x="340" y="615"/>
                  </a:lnTo>
                  <a:lnTo>
                    <a:pt x="340" y="615"/>
                  </a:lnTo>
                  <a:lnTo>
                    <a:pt x="340" y="615"/>
                  </a:lnTo>
                  <a:lnTo>
                    <a:pt x="340" y="615"/>
                  </a:lnTo>
                  <a:lnTo>
                    <a:pt x="338" y="615"/>
                  </a:lnTo>
                  <a:lnTo>
                    <a:pt x="338" y="613"/>
                  </a:lnTo>
                  <a:lnTo>
                    <a:pt x="338" y="613"/>
                  </a:lnTo>
                  <a:lnTo>
                    <a:pt x="338" y="613"/>
                  </a:lnTo>
                  <a:lnTo>
                    <a:pt x="338" y="613"/>
                  </a:lnTo>
                  <a:lnTo>
                    <a:pt x="337" y="611"/>
                  </a:lnTo>
                  <a:lnTo>
                    <a:pt x="337" y="611"/>
                  </a:lnTo>
                  <a:lnTo>
                    <a:pt x="337" y="609"/>
                  </a:lnTo>
                  <a:lnTo>
                    <a:pt x="337" y="608"/>
                  </a:lnTo>
                  <a:lnTo>
                    <a:pt x="337" y="608"/>
                  </a:lnTo>
                  <a:lnTo>
                    <a:pt x="335" y="608"/>
                  </a:lnTo>
                  <a:lnTo>
                    <a:pt x="335" y="608"/>
                  </a:lnTo>
                  <a:lnTo>
                    <a:pt x="333" y="608"/>
                  </a:lnTo>
                  <a:lnTo>
                    <a:pt x="333" y="608"/>
                  </a:lnTo>
                  <a:lnTo>
                    <a:pt x="333" y="608"/>
                  </a:lnTo>
                  <a:lnTo>
                    <a:pt x="331" y="608"/>
                  </a:lnTo>
                  <a:lnTo>
                    <a:pt x="331" y="608"/>
                  </a:lnTo>
                  <a:lnTo>
                    <a:pt x="328" y="608"/>
                  </a:lnTo>
                  <a:lnTo>
                    <a:pt x="328" y="608"/>
                  </a:lnTo>
                  <a:lnTo>
                    <a:pt x="328" y="606"/>
                  </a:lnTo>
                  <a:lnTo>
                    <a:pt x="328" y="606"/>
                  </a:lnTo>
                  <a:lnTo>
                    <a:pt x="328" y="603"/>
                  </a:lnTo>
                  <a:lnTo>
                    <a:pt x="328" y="603"/>
                  </a:lnTo>
                  <a:lnTo>
                    <a:pt x="330" y="603"/>
                  </a:lnTo>
                  <a:lnTo>
                    <a:pt x="330" y="603"/>
                  </a:lnTo>
                  <a:lnTo>
                    <a:pt x="330" y="603"/>
                  </a:lnTo>
                  <a:lnTo>
                    <a:pt x="328" y="601"/>
                  </a:lnTo>
                  <a:lnTo>
                    <a:pt x="328" y="599"/>
                  </a:lnTo>
                  <a:lnTo>
                    <a:pt x="328" y="599"/>
                  </a:lnTo>
                  <a:lnTo>
                    <a:pt x="328" y="597"/>
                  </a:lnTo>
                  <a:lnTo>
                    <a:pt x="330" y="597"/>
                  </a:lnTo>
                  <a:lnTo>
                    <a:pt x="330" y="597"/>
                  </a:lnTo>
                  <a:lnTo>
                    <a:pt x="330" y="597"/>
                  </a:lnTo>
                  <a:lnTo>
                    <a:pt x="330" y="597"/>
                  </a:lnTo>
                  <a:lnTo>
                    <a:pt x="331" y="597"/>
                  </a:lnTo>
                  <a:lnTo>
                    <a:pt x="323" y="597"/>
                  </a:lnTo>
                  <a:lnTo>
                    <a:pt x="323" y="596"/>
                  </a:lnTo>
                  <a:lnTo>
                    <a:pt x="323" y="597"/>
                  </a:lnTo>
                  <a:lnTo>
                    <a:pt x="321" y="597"/>
                  </a:lnTo>
                  <a:lnTo>
                    <a:pt x="321" y="597"/>
                  </a:lnTo>
                  <a:lnTo>
                    <a:pt x="321" y="597"/>
                  </a:lnTo>
                  <a:lnTo>
                    <a:pt x="321" y="596"/>
                  </a:lnTo>
                  <a:lnTo>
                    <a:pt x="321" y="594"/>
                  </a:lnTo>
                  <a:lnTo>
                    <a:pt x="321" y="594"/>
                  </a:lnTo>
                  <a:lnTo>
                    <a:pt x="321" y="594"/>
                  </a:lnTo>
                  <a:lnTo>
                    <a:pt x="323" y="594"/>
                  </a:lnTo>
                  <a:lnTo>
                    <a:pt x="323" y="594"/>
                  </a:lnTo>
                  <a:lnTo>
                    <a:pt x="323" y="592"/>
                  </a:lnTo>
                  <a:lnTo>
                    <a:pt x="323" y="592"/>
                  </a:lnTo>
                  <a:lnTo>
                    <a:pt x="323" y="592"/>
                  </a:lnTo>
                  <a:lnTo>
                    <a:pt x="323" y="592"/>
                  </a:lnTo>
                  <a:lnTo>
                    <a:pt x="323" y="592"/>
                  </a:lnTo>
                  <a:lnTo>
                    <a:pt x="323" y="592"/>
                  </a:lnTo>
                  <a:lnTo>
                    <a:pt x="323" y="590"/>
                  </a:lnTo>
                  <a:lnTo>
                    <a:pt x="325" y="589"/>
                  </a:lnTo>
                  <a:lnTo>
                    <a:pt x="325" y="589"/>
                  </a:lnTo>
                  <a:lnTo>
                    <a:pt x="326" y="587"/>
                  </a:lnTo>
                  <a:lnTo>
                    <a:pt x="326" y="587"/>
                  </a:lnTo>
                  <a:lnTo>
                    <a:pt x="328" y="585"/>
                  </a:lnTo>
                  <a:lnTo>
                    <a:pt x="328" y="585"/>
                  </a:lnTo>
                  <a:lnTo>
                    <a:pt x="330" y="584"/>
                  </a:lnTo>
                  <a:lnTo>
                    <a:pt x="330" y="584"/>
                  </a:lnTo>
                  <a:lnTo>
                    <a:pt x="333" y="582"/>
                  </a:lnTo>
                  <a:lnTo>
                    <a:pt x="333" y="582"/>
                  </a:lnTo>
                  <a:lnTo>
                    <a:pt x="333" y="582"/>
                  </a:lnTo>
                  <a:lnTo>
                    <a:pt x="335" y="582"/>
                  </a:lnTo>
                  <a:lnTo>
                    <a:pt x="335" y="582"/>
                  </a:lnTo>
                  <a:lnTo>
                    <a:pt x="337" y="582"/>
                  </a:lnTo>
                  <a:lnTo>
                    <a:pt x="337" y="582"/>
                  </a:lnTo>
                  <a:lnTo>
                    <a:pt x="338" y="582"/>
                  </a:lnTo>
                  <a:lnTo>
                    <a:pt x="337" y="582"/>
                  </a:lnTo>
                  <a:lnTo>
                    <a:pt x="342" y="577"/>
                  </a:lnTo>
                  <a:lnTo>
                    <a:pt x="345" y="577"/>
                  </a:lnTo>
                  <a:lnTo>
                    <a:pt x="340" y="572"/>
                  </a:lnTo>
                  <a:lnTo>
                    <a:pt x="342" y="570"/>
                  </a:lnTo>
                  <a:lnTo>
                    <a:pt x="342" y="570"/>
                  </a:lnTo>
                  <a:lnTo>
                    <a:pt x="338" y="568"/>
                  </a:lnTo>
                  <a:lnTo>
                    <a:pt x="335" y="566"/>
                  </a:lnTo>
                  <a:lnTo>
                    <a:pt x="337" y="566"/>
                  </a:lnTo>
                  <a:lnTo>
                    <a:pt x="337" y="572"/>
                  </a:lnTo>
                  <a:lnTo>
                    <a:pt x="331" y="572"/>
                  </a:lnTo>
                  <a:lnTo>
                    <a:pt x="326" y="575"/>
                  </a:lnTo>
                  <a:lnTo>
                    <a:pt x="326" y="572"/>
                  </a:lnTo>
                  <a:lnTo>
                    <a:pt x="325" y="572"/>
                  </a:lnTo>
                  <a:lnTo>
                    <a:pt x="325" y="575"/>
                  </a:lnTo>
                  <a:lnTo>
                    <a:pt x="313" y="587"/>
                  </a:lnTo>
                  <a:lnTo>
                    <a:pt x="313" y="573"/>
                  </a:lnTo>
                  <a:lnTo>
                    <a:pt x="313" y="573"/>
                  </a:lnTo>
                  <a:lnTo>
                    <a:pt x="314" y="570"/>
                  </a:lnTo>
                  <a:lnTo>
                    <a:pt x="314" y="570"/>
                  </a:lnTo>
                  <a:lnTo>
                    <a:pt x="314" y="570"/>
                  </a:lnTo>
                  <a:lnTo>
                    <a:pt x="314" y="570"/>
                  </a:lnTo>
                  <a:lnTo>
                    <a:pt x="313" y="570"/>
                  </a:lnTo>
                  <a:lnTo>
                    <a:pt x="313" y="570"/>
                  </a:lnTo>
                  <a:lnTo>
                    <a:pt x="311" y="568"/>
                  </a:lnTo>
                  <a:lnTo>
                    <a:pt x="311" y="566"/>
                  </a:lnTo>
                  <a:lnTo>
                    <a:pt x="311" y="566"/>
                  </a:lnTo>
                  <a:lnTo>
                    <a:pt x="311" y="565"/>
                  </a:lnTo>
                  <a:lnTo>
                    <a:pt x="311" y="563"/>
                  </a:lnTo>
                  <a:lnTo>
                    <a:pt x="311" y="563"/>
                  </a:lnTo>
                  <a:lnTo>
                    <a:pt x="311" y="560"/>
                  </a:lnTo>
                  <a:lnTo>
                    <a:pt x="311" y="560"/>
                  </a:lnTo>
                  <a:lnTo>
                    <a:pt x="309" y="558"/>
                  </a:lnTo>
                  <a:lnTo>
                    <a:pt x="309" y="558"/>
                  </a:lnTo>
                  <a:lnTo>
                    <a:pt x="308" y="556"/>
                  </a:lnTo>
                  <a:lnTo>
                    <a:pt x="306" y="554"/>
                  </a:lnTo>
                  <a:lnTo>
                    <a:pt x="309" y="553"/>
                  </a:lnTo>
                  <a:lnTo>
                    <a:pt x="309" y="553"/>
                  </a:lnTo>
                  <a:lnTo>
                    <a:pt x="309" y="553"/>
                  </a:lnTo>
                  <a:lnTo>
                    <a:pt x="309" y="553"/>
                  </a:lnTo>
                  <a:lnTo>
                    <a:pt x="311" y="553"/>
                  </a:lnTo>
                  <a:lnTo>
                    <a:pt x="311" y="553"/>
                  </a:lnTo>
                  <a:lnTo>
                    <a:pt x="308" y="553"/>
                  </a:lnTo>
                  <a:lnTo>
                    <a:pt x="308" y="553"/>
                  </a:lnTo>
                  <a:lnTo>
                    <a:pt x="308" y="553"/>
                  </a:lnTo>
                  <a:lnTo>
                    <a:pt x="306" y="551"/>
                  </a:lnTo>
                  <a:lnTo>
                    <a:pt x="304" y="549"/>
                  </a:lnTo>
                  <a:lnTo>
                    <a:pt x="304" y="549"/>
                  </a:lnTo>
                  <a:lnTo>
                    <a:pt x="304" y="548"/>
                  </a:lnTo>
                  <a:lnTo>
                    <a:pt x="304" y="548"/>
                  </a:lnTo>
                  <a:lnTo>
                    <a:pt x="302" y="548"/>
                  </a:lnTo>
                  <a:lnTo>
                    <a:pt x="302" y="548"/>
                  </a:lnTo>
                  <a:lnTo>
                    <a:pt x="302" y="548"/>
                  </a:lnTo>
                  <a:lnTo>
                    <a:pt x="302" y="548"/>
                  </a:lnTo>
                  <a:lnTo>
                    <a:pt x="302" y="548"/>
                  </a:lnTo>
                  <a:lnTo>
                    <a:pt x="302" y="548"/>
                  </a:lnTo>
                  <a:lnTo>
                    <a:pt x="301" y="548"/>
                  </a:lnTo>
                  <a:lnTo>
                    <a:pt x="301" y="548"/>
                  </a:lnTo>
                  <a:lnTo>
                    <a:pt x="299" y="548"/>
                  </a:lnTo>
                  <a:lnTo>
                    <a:pt x="299" y="548"/>
                  </a:lnTo>
                  <a:lnTo>
                    <a:pt x="297" y="544"/>
                  </a:lnTo>
                  <a:lnTo>
                    <a:pt x="297" y="542"/>
                  </a:lnTo>
                  <a:lnTo>
                    <a:pt x="299" y="541"/>
                  </a:lnTo>
                  <a:lnTo>
                    <a:pt x="299" y="541"/>
                  </a:lnTo>
                  <a:lnTo>
                    <a:pt x="296" y="541"/>
                  </a:lnTo>
                  <a:lnTo>
                    <a:pt x="294" y="541"/>
                  </a:lnTo>
                  <a:lnTo>
                    <a:pt x="294" y="539"/>
                  </a:lnTo>
                  <a:lnTo>
                    <a:pt x="294" y="539"/>
                  </a:lnTo>
                  <a:lnTo>
                    <a:pt x="294" y="539"/>
                  </a:lnTo>
                  <a:lnTo>
                    <a:pt x="297" y="536"/>
                  </a:lnTo>
                  <a:lnTo>
                    <a:pt x="299" y="536"/>
                  </a:lnTo>
                  <a:lnTo>
                    <a:pt x="299" y="536"/>
                  </a:lnTo>
                  <a:lnTo>
                    <a:pt x="304" y="532"/>
                  </a:lnTo>
                  <a:lnTo>
                    <a:pt x="304" y="532"/>
                  </a:lnTo>
                  <a:lnTo>
                    <a:pt x="308" y="529"/>
                  </a:lnTo>
                  <a:lnTo>
                    <a:pt x="308" y="529"/>
                  </a:lnTo>
                  <a:lnTo>
                    <a:pt x="306" y="529"/>
                  </a:lnTo>
                  <a:lnTo>
                    <a:pt x="306" y="529"/>
                  </a:lnTo>
                  <a:lnTo>
                    <a:pt x="306" y="529"/>
                  </a:lnTo>
                  <a:lnTo>
                    <a:pt x="302" y="530"/>
                  </a:lnTo>
                  <a:lnTo>
                    <a:pt x="302" y="530"/>
                  </a:lnTo>
                  <a:lnTo>
                    <a:pt x="301" y="532"/>
                  </a:lnTo>
                  <a:lnTo>
                    <a:pt x="301" y="532"/>
                  </a:lnTo>
                  <a:lnTo>
                    <a:pt x="297" y="534"/>
                  </a:lnTo>
                  <a:lnTo>
                    <a:pt x="292" y="536"/>
                  </a:lnTo>
                  <a:lnTo>
                    <a:pt x="292" y="536"/>
                  </a:lnTo>
                  <a:lnTo>
                    <a:pt x="290" y="536"/>
                  </a:lnTo>
                  <a:lnTo>
                    <a:pt x="289" y="536"/>
                  </a:lnTo>
                  <a:lnTo>
                    <a:pt x="290" y="534"/>
                  </a:lnTo>
                  <a:lnTo>
                    <a:pt x="290" y="534"/>
                  </a:lnTo>
                  <a:lnTo>
                    <a:pt x="292" y="532"/>
                  </a:lnTo>
                  <a:lnTo>
                    <a:pt x="292" y="532"/>
                  </a:lnTo>
                  <a:lnTo>
                    <a:pt x="290" y="532"/>
                  </a:lnTo>
                  <a:lnTo>
                    <a:pt x="290" y="532"/>
                  </a:lnTo>
                  <a:lnTo>
                    <a:pt x="287" y="530"/>
                  </a:lnTo>
                  <a:lnTo>
                    <a:pt x="287" y="529"/>
                  </a:lnTo>
                  <a:lnTo>
                    <a:pt x="287" y="529"/>
                  </a:lnTo>
                  <a:lnTo>
                    <a:pt x="287" y="529"/>
                  </a:lnTo>
                  <a:lnTo>
                    <a:pt x="290" y="527"/>
                  </a:lnTo>
                  <a:lnTo>
                    <a:pt x="290" y="527"/>
                  </a:lnTo>
                  <a:lnTo>
                    <a:pt x="292" y="525"/>
                  </a:lnTo>
                  <a:lnTo>
                    <a:pt x="292" y="525"/>
                  </a:lnTo>
                  <a:lnTo>
                    <a:pt x="294" y="525"/>
                  </a:lnTo>
                  <a:lnTo>
                    <a:pt x="294" y="525"/>
                  </a:lnTo>
                  <a:lnTo>
                    <a:pt x="296" y="524"/>
                  </a:lnTo>
                  <a:lnTo>
                    <a:pt x="296" y="524"/>
                  </a:lnTo>
                  <a:lnTo>
                    <a:pt x="296" y="524"/>
                  </a:lnTo>
                  <a:lnTo>
                    <a:pt x="296" y="524"/>
                  </a:lnTo>
                  <a:lnTo>
                    <a:pt x="296" y="522"/>
                  </a:lnTo>
                  <a:lnTo>
                    <a:pt x="297" y="520"/>
                  </a:lnTo>
                  <a:lnTo>
                    <a:pt x="301" y="518"/>
                  </a:lnTo>
                  <a:lnTo>
                    <a:pt x="301" y="518"/>
                  </a:lnTo>
                  <a:lnTo>
                    <a:pt x="301" y="518"/>
                  </a:lnTo>
                  <a:lnTo>
                    <a:pt x="301" y="518"/>
                  </a:lnTo>
                  <a:lnTo>
                    <a:pt x="304" y="518"/>
                  </a:lnTo>
                  <a:lnTo>
                    <a:pt x="304" y="518"/>
                  </a:lnTo>
                  <a:lnTo>
                    <a:pt x="308" y="518"/>
                  </a:lnTo>
                  <a:lnTo>
                    <a:pt x="308" y="518"/>
                  </a:lnTo>
                  <a:lnTo>
                    <a:pt x="306" y="518"/>
                  </a:lnTo>
                  <a:lnTo>
                    <a:pt x="306" y="518"/>
                  </a:lnTo>
                  <a:lnTo>
                    <a:pt x="306" y="518"/>
                  </a:lnTo>
                  <a:lnTo>
                    <a:pt x="306" y="518"/>
                  </a:lnTo>
                  <a:lnTo>
                    <a:pt x="304" y="518"/>
                  </a:lnTo>
                  <a:lnTo>
                    <a:pt x="302" y="518"/>
                  </a:lnTo>
                  <a:lnTo>
                    <a:pt x="302" y="518"/>
                  </a:lnTo>
                  <a:lnTo>
                    <a:pt x="299" y="518"/>
                  </a:lnTo>
                  <a:lnTo>
                    <a:pt x="299" y="518"/>
                  </a:lnTo>
                  <a:lnTo>
                    <a:pt x="296" y="518"/>
                  </a:lnTo>
                  <a:lnTo>
                    <a:pt x="296" y="518"/>
                  </a:lnTo>
                  <a:lnTo>
                    <a:pt x="290" y="518"/>
                  </a:lnTo>
                  <a:lnTo>
                    <a:pt x="290" y="518"/>
                  </a:lnTo>
                  <a:lnTo>
                    <a:pt x="289" y="517"/>
                  </a:lnTo>
                  <a:lnTo>
                    <a:pt x="289" y="517"/>
                  </a:lnTo>
                  <a:lnTo>
                    <a:pt x="289" y="515"/>
                  </a:lnTo>
                  <a:lnTo>
                    <a:pt x="289" y="515"/>
                  </a:lnTo>
                  <a:lnTo>
                    <a:pt x="289" y="513"/>
                  </a:lnTo>
                  <a:lnTo>
                    <a:pt x="289" y="513"/>
                  </a:lnTo>
                  <a:lnTo>
                    <a:pt x="285" y="513"/>
                  </a:lnTo>
                  <a:lnTo>
                    <a:pt x="284" y="510"/>
                  </a:lnTo>
                  <a:lnTo>
                    <a:pt x="285" y="510"/>
                  </a:lnTo>
                  <a:lnTo>
                    <a:pt x="285" y="510"/>
                  </a:lnTo>
                  <a:lnTo>
                    <a:pt x="287" y="510"/>
                  </a:lnTo>
                  <a:lnTo>
                    <a:pt x="287" y="510"/>
                  </a:lnTo>
                  <a:lnTo>
                    <a:pt x="289" y="510"/>
                  </a:lnTo>
                  <a:lnTo>
                    <a:pt x="289" y="510"/>
                  </a:lnTo>
                  <a:lnTo>
                    <a:pt x="290" y="508"/>
                  </a:lnTo>
                  <a:lnTo>
                    <a:pt x="292" y="508"/>
                  </a:lnTo>
                  <a:lnTo>
                    <a:pt x="292" y="508"/>
                  </a:lnTo>
                  <a:lnTo>
                    <a:pt x="292" y="508"/>
                  </a:lnTo>
                  <a:lnTo>
                    <a:pt x="294" y="508"/>
                  </a:lnTo>
                  <a:lnTo>
                    <a:pt x="294" y="508"/>
                  </a:lnTo>
                  <a:lnTo>
                    <a:pt x="297" y="508"/>
                  </a:lnTo>
                  <a:lnTo>
                    <a:pt x="297" y="508"/>
                  </a:lnTo>
                  <a:lnTo>
                    <a:pt x="299" y="508"/>
                  </a:lnTo>
                  <a:lnTo>
                    <a:pt x="299" y="506"/>
                  </a:lnTo>
                  <a:lnTo>
                    <a:pt x="299" y="506"/>
                  </a:lnTo>
                  <a:lnTo>
                    <a:pt x="301" y="506"/>
                  </a:lnTo>
                  <a:lnTo>
                    <a:pt x="301" y="506"/>
                  </a:lnTo>
                  <a:lnTo>
                    <a:pt x="302" y="506"/>
                  </a:lnTo>
                  <a:lnTo>
                    <a:pt x="302" y="506"/>
                  </a:lnTo>
                  <a:lnTo>
                    <a:pt x="306" y="506"/>
                  </a:lnTo>
                  <a:lnTo>
                    <a:pt x="306" y="506"/>
                  </a:lnTo>
                  <a:lnTo>
                    <a:pt x="311" y="505"/>
                  </a:lnTo>
                  <a:lnTo>
                    <a:pt x="311" y="505"/>
                  </a:lnTo>
                  <a:lnTo>
                    <a:pt x="311" y="505"/>
                  </a:lnTo>
                  <a:lnTo>
                    <a:pt x="308" y="505"/>
                  </a:lnTo>
                  <a:lnTo>
                    <a:pt x="308" y="505"/>
                  </a:lnTo>
                  <a:lnTo>
                    <a:pt x="304" y="505"/>
                  </a:lnTo>
                  <a:lnTo>
                    <a:pt x="302" y="506"/>
                  </a:lnTo>
                  <a:lnTo>
                    <a:pt x="302" y="506"/>
                  </a:lnTo>
                  <a:lnTo>
                    <a:pt x="301" y="506"/>
                  </a:lnTo>
                  <a:lnTo>
                    <a:pt x="301" y="506"/>
                  </a:lnTo>
                  <a:lnTo>
                    <a:pt x="299" y="506"/>
                  </a:lnTo>
                  <a:lnTo>
                    <a:pt x="299" y="506"/>
                  </a:lnTo>
                  <a:lnTo>
                    <a:pt x="297" y="506"/>
                  </a:lnTo>
                  <a:lnTo>
                    <a:pt x="297" y="506"/>
                  </a:lnTo>
                  <a:lnTo>
                    <a:pt x="296" y="506"/>
                  </a:lnTo>
                  <a:lnTo>
                    <a:pt x="294" y="506"/>
                  </a:lnTo>
                  <a:lnTo>
                    <a:pt x="294" y="506"/>
                  </a:lnTo>
                  <a:lnTo>
                    <a:pt x="289" y="508"/>
                  </a:lnTo>
                  <a:lnTo>
                    <a:pt x="289" y="508"/>
                  </a:lnTo>
                  <a:lnTo>
                    <a:pt x="285" y="506"/>
                  </a:lnTo>
                  <a:lnTo>
                    <a:pt x="284" y="506"/>
                  </a:lnTo>
                  <a:lnTo>
                    <a:pt x="285" y="505"/>
                  </a:lnTo>
                  <a:lnTo>
                    <a:pt x="285" y="505"/>
                  </a:lnTo>
                  <a:lnTo>
                    <a:pt x="290" y="501"/>
                  </a:lnTo>
                  <a:lnTo>
                    <a:pt x="290" y="501"/>
                  </a:lnTo>
                  <a:lnTo>
                    <a:pt x="294" y="499"/>
                  </a:lnTo>
                  <a:lnTo>
                    <a:pt x="294" y="499"/>
                  </a:lnTo>
                  <a:lnTo>
                    <a:pt x="297" y="496"/>
                  </a:lnTo>
                  <a:lnTo>
                    <a:pt x="297" y="496"/>
                  </a:lnTo>
                  <a:lnTo>
                    <a:pt x="302" y="494"/>
                  </a:lnTo>
                  <a:lnTo>
                    <a:pt x="304" y="494"/>
                  </a:lnTo>
                  <a:lnTo>
                    <a:pt x="304" y="494"/>
                  </a:lnTo>
                  <a:lnTo>
                    <a:pt x="304" y="494"/>
                  </a:lnTo>
                  <a:lnTo>
                    <a:pt x="304" y="494"/>
                  </a:lnTo>
                  <a:lnTo>
                    <a:pt x="306" y="494"/>
                  </a:lnTo>
                  <a:lnTo>
                    <a:pt x="306" y="494"/>
                  </a:lnTo>
                  <a:lnTo>
                    <a:pt x="309" y="494"/>
                  </a:lnTo>
                  <a:lnTo>
                    <a:pt x="309" y="494"/>
                  </a:lnTo>
                  <a:lnTo>
                    <a:pt x="311" y="494"/>
                  </a:lnTo>
                  <a:lnTo>
                    <a:pt x="311" y="494"/>
                  </a:lnTo>
                  <a:lnTo>
                    <a:pt x="313" y="494"/>
                  </a:lnTo>
                  <a:lnTo>
                    <a:pt x="313" y="494"/>
                  </a:lnTo>
                  <a:lnTo>
                    <a:pt x="314" y="494"/>
                  </a:lnTo>
                  <a:lnTo>
                    <a:pt x="314" y="494"/>
                  </a:lnTo>
                  <a:lnTo>
                    <a:pt x="316" y="494"/>
                  </a:lnTo>
                  <a:lnTo>
                    <a:pt x="316" y="494"/>
                  </a:lnTo>
                  <a:lnTo>
                    <a:pt x="318" y="496"/>
                  </a:lnTo>
                  <a:lnTo>
                    <a:pt x="320" y="496"/>
                  </a:lnTo>
                  <a:lnTo>
                    <a:pt x="320" y="496"/>
                  </a:lnTo>
                  <a:lnTo>
                    <a:pt x="321" y="494"/>
                  </a:lnTo>
                  <a:lnTo>
                    <a:pt x="321" y="494"/>
                  </a:lnTo>
                  <a:lnTo>
                    <a:pt x="323" y="494"/>
                  </a:lnTo>
                  <a:lnTo>
                    <a:pt x="323" y="494"/>
                  </a:lnTo>
                  <a:lnTo>
                    <a:pt x="326" y="496"/>
                  </a:lnTo>
                  <a:lnTo>
                    <a:pt x="326" y="496"/>
                  </a:lnTo>
                  <a:lnTo>
                    <a:pt x="326" y="496"/>
                  </a:lnTo>
                  <a:lnTo>
                    <a:pt x="326" y="496"/>
                  </a:lnTo>
                  <a:lnTo>
                    <a:pt x="326" y="496"/>
                  </a:lnTo>
                  <a:lnTo>
                    <a:pt x="326" y="496"/>
                  </a:lnTo>
                  <a:lnTo>
                    <a:pt x="328" y="494"/>
                  </a:lnTo>
                  <a:lnTo>
                    <a:pt x="330" y="493"/>
                  </a:lnTo>
                  <a:lnTo>
                    <a:pt x="330" y="493"/>
                  </a:lnTo>
                  <a:lnTo>
                    <a:pt x="331" y="493"/>
                  </a:lnTo>
                  <a:lnTo>
                    <a:pt x="331" y="493"/>
                  </a:lnTo>
                  <a:lnTo>
                    <a:pt x="335" y="493"/>
                  </a:lnTo>
                  <a:lnTo>
                    <a:pt x="335" y="491"/>
                  </a:lnTo>
                  <a:lnTo>
                    <a:pt x="335" y="491"/>
                  </a:lnTo>
                  <a:lnTo>
                    <a:pt x="335" y="491"/>
                  </a:lnTo>
                  <a:lnTo>
                    <a:pt x="331" y="489"/>
                  </a:lnTo>
                  <a:lnTo>
                    <a:pt x="331" y="489"/>
                  </a:lnTo>
                  <a:lnTo>
                    <a:pt x="328" y="486"/>
                  </a:lnTo>
                  <a:lnTo>
                    <a:pt x="328" y="486"/>
                  </a:lnTo>
                  <a:lnTo>
                    <a:pt x="326" y="484"/>
                  </a:lnTo>
                  <a:lnTo>
                    <a:pt x="325" y="481"/>
                  </a:lnTo>
                  <a:lnTo>
                    <a:pt x="325" y="481"/>
                  </a:lnTo>
                  <a:lnTo>
                    <a:pt x="325" y="481"/>
                  </a:lnTo>
                  <a:lnTo>
                    <a:pt x="325" y="481"/>
                  </a:lnTo>
                  <a:lnTo>
                    <a:pt x="323" y="482"/>
                  </a:lnTo>
                  <a:lnTo>
                    <a:pt x="323" y="482"/>
                  </a:lnTo>
                  <a:lnTo>
                    <a:pt x="323" y="484"/>
                  </a:lnTo>
                  <a:lnTo>
                    <a:pt x="323" y="484"/>
                  </a:lnTo>
                  <a:lnTo>
                    <a:pt x="320" y="486"/>
                  </a:lnTo>
                  <a:lnTo>
                    <a:pt x="320" y="486"/>
                  </a:lnTo>
                  <a:lnTo>
                    <a:pt x="318" y="486"/>
                  </a:lnTo>
                  <a:lnTo>
                    <a:pt x="314" y="486"/>
                  </a:lnTo>
                  <a:lnTo>
                    <a:pt x="313" y="486"/>
                  </a:lnTo>
                  <a:lnTo>
                    <a:pt x="313" y="486"/>
                  </a:lnTo>
                  <a:lnTo>
                    <a:pt x="313" y="486"/>
                  </a:lnTo>
                  <a:lnTo>
                    <a:pt x="313" y="486"/>
                  </a:lnTo>
                  <a:lnTo>
                    <a:pt x="311" y="486"/>
                  </a:lnTo>
                  <a:lnTo>
                    <a:pt x="311" y="486"/>
                  </a:lnTo>
                  <a:lnTo>
                    <a:pt x="309" y="484"/>
                  </a:lnTo>
                  <a:lnTo>
                    <a:pt x="309" y="484"/>
                  </a:lnTo>
                  <a:lnTo>
                    <a:pt x="309" y="484"/>
                  </a:lnTo>
                  <a:lnTo>
                    <a:pt x="309" y="484"/>
                  </a:lnTo>
                  <a:lnTo>
                    <a:pt x="304" y="482"/>
                  </a:lnTo>
                  <a:lnTo>
                    <a:pt x="304" y="482"/>
                  </a:lnTo>
                  <a:lnTo>
                    <a:pt x="304" y="482"/>
                  </a:lnTo>
                  <a:lnTo>
                    <a:pt x="304" y="482"/>
                  </a:lnTo>
                  <a:lnTo>
                    <a:pt x="302" y="482"/>
                  </a:lnTo>
                  <a:lnTo>
                    <a:pt x="302" y="482"/>
                  </a:lnTo>
                  <a:lnTo>
                    <a:pt x="301" y="482"/>
                  </a:lnTo>
                  <a:lnTo>
                    <a:pt x="301" y="482"/>
                  </a:lnTo>
                  <a:lnTo>
                    <a:pt x="299" y="482"/>
                  </a:lnTo>
                  <a:lnTo>
                    <a:pt x="297" y="482"/>
                  </a:lnTo>
                  <a:lnTo>
                    <a:pt x="299" y="479"/>
                  </a:lnTo>
                  <a:lnTo>
                    <a:pt x="299" y="479"/>
                  </a:lnTo>
                  <a:lnTo>
                    <a:pt x="299" y="479"/>
                  </a:lnTo>
                  <a:lnTo>
                    <a:pt x="299" y="479"/>
                  </a:lnTo>
                  <a:lnTo>
                    <a:pt x="299" y="479"/>
                  </a:lnTo>
                  <a:lnTo>
                    <a:pt x="302" y="475"/>
                  </a:lnTo>
                  <a:lnTo>
                    <a:pt x="302" y="475"/>
                  </a:lnTo>
                  <a:lnTo>
                    <a:pt x="306" y="475"/>
                  </a:lnTo>
                  <a:lnTo>
                    <a:pt x="306" y="475"/>
                  </a:lnTo>
                  <a:lnTo>
                    <a:pt x="308" y="475"/>
                  </a:lnTo>
                  <a:lnTo>
                    <a:pt x="308" y="475"/>
                  </a:lnTo>
                  <a:lnTo>
                    <a:pt x="309" y="475"/>
                  </a:lnTo>
                  <a:lnTo>
                    <a:pt x="309" y="475"/>
                  </a:lnTo>
                  <a:lnTo>
                    <a:pt x="309" y="474"/>
                  </a:lnTo>
                  <a:lnTo>
                    <a:pt x="309" y="474"/>
                  </a:lnTo>
                  <a:lnTo>
                    <a:pt x="311" y="474"/>
                  </a:lnTo>
                  <a:lnTo>
                    <a:pt x="311" y="474"/>
                  </a:lnTo>
                  <a:lnTo>
                    <a:pt x="313" y="472"/>
                  </a:lnTo>
                  <a:lnTo>
                    <a:pt x="314" y="472"/>
                  </a:lnTo>
                  <a:lnTo>
                    <a:pt x="320" y="472"/>
                  </a:lnTo>
                  <a:lnTo>
                    <a:pt x="320" y="472"/>
                  </a:lnTo>
                  <a:lnTo>
                    <a:pt x="326" y="472"/>
                  </a:lnTo>
                  <a:lnTo>
                    <a:pt x="331" y="470"/>
                  </a:lnTo>
                  <a:lnTo>
                    <a:pt x="331" y="470"/>
                  </a:lnTo>
                  <a:lnTo>
                    <a:pt x="330" y="470"/>
                  </a:lnTo>
                  <a:lnTo>
                    <a:pt x="326" y="467"/>
                  </a:lnTo>
                  <a:lnTo>
                    <a:pt x="328" y="463"/>
                  </a:lnTo>
                  <a:lnTo>
                    <a:pt x="328" y="458"/>
                  </a:lnTo>
                  <a:lnTo>
                    <a:pt x="333" y="458"/>
                  </a:lnTo>
                  <a:lnTo>
                    <a:pt x="337" y="460"/>
                  </a:lnTo>
                  <a:lnTo>
                    <a:pt x="338" y="462"/>
                  </a:lnTo>
                  <a:lnTo>
                    <a:pt x="338" y="462"/>
                  </a:lnTo>
                  <a:lnTo>
                    <a:pt x="338" y="460"/>
                  </a:lnTo>
                  <a:lnTo>
                    <a:pt x="337" y="458"/>
                  </a:lnTo>
                  <a:lnTo>
                    <a:pt x="337" y="457"/>
                  </a:lnTo>
                  <a:lnTo>
                    <a:pt x="337" y="458"/>
                  </a:lnTo>
                  <a:lnTo>
                    <a:pt x="330" y="458"/>
                  </a:lnTo>
                  <a:lnTo>
                    <a:pt x="330" y="455"/>
                  </a:lnTo>
                  <a:lnTo>
                    <a:pt x="331" y="451"/>
                  </a:lnTo>
                  <a:lnTo>
                    <a:pt x="333" y="450"/>
                  </a:lnTo>
                  <a:lnTo>
                    <a:pt x="337" y="448"/>
                  </a:lnTo>
                  <a:lnTo>
                    <a:pt x="337" y="446"/>
                  </a:lnTo>
                  <a:lnTo>
                    <a:pt x="335" y="445"/>
                  </a:lnTo>
                  <a:lnTo>
                    <a:pt x="335" y="441"/>
                  </a:lnTo>
                  <a:lnTo>
                    <a:pt x="338" y="441"/>
                  </a:lnTo>
                  <a:lnTo>
                    <a:pt x="340" y="441"/>
                  </a:lnTo>
                  <a:lnTo>
                    <a:pt x="337" y="439"/>
                  </a:lnTo>
                  <a:lnTo>
                    <a:pt x="338" y="436"/>
                  </a:lnTo>
                  <a:lnTo>
                    <a:pt x="338" y="436"/>
                  </a:lnTo>
                  <a:lnTo>
                    <a:pt x="335" y="436"/>
                  </a:lnTo>
                  <a:lnTo>
                    <a:pt x="331" y="438"/>
                  </a:lnTo>
                  <a:lnTo>
                    <a:pt x="330" y="438"/>
                  </a:lnTo>
                  <a:lnTo>
                    <a:pt x="328" y="436"/>
                  </a:lnTo>
                  <a:lnTo>
                    <a:pt x="326" y="436"/>
                  </a:lnTo>
                  <a:lnTo>
                    <a:pt x="321" y="436"/>
                  </a:lnTo>
                  <a:lnTo>
                    <a:pt x="316" y="436"/>
                  </a:lnTo>
                  <a:lnTo>
                    <a:pt x="309" y="434"/>
                  </a:lnTo>
                  <a:lnTo>
                    <a:pt x="306" y="432"/>
                  </a:lnTo>
                  <a:lnTo>
                    <a:pt x="302" y="429"/>
                  </a:lnTo>
                  <a:lnTo>
                    <a:pt x="297" y="427"/>
                  </a:lnTo>
                  <a:lnTo>
                    <a:pt x="292" y="427"/>
                  </a:lnTo>
                  <a:lnTo>
                    <a:pt x="287" y="426"/>
                  </a:lnTo>
                  <a:lnTo>
                    <a:pt x="287" y="426"/>
                  </a:lnTo>
                  <a:lnTo>
                    <a:pt x="285" y="426"/>
                  </a:lnTo>
                  <a:lnTo>
                    <a:pt x="282" y="424"/>
                  </a:lnTo>
                  <a:lnTo>
                    <a:pt x="278" y="419"/>
                  </a:lnTo>
                  <a:lnTo>
                    <a:pt x="275" y="415"/>
                  </a:lnTo>
                  <a:lnTo>
                    <a:pt x="278" y="412"/>
                  </a:lnTo>
                  <a:lnTo>
                    <a:pt x="284" y="412"/>
                  </a:lnTo>
                  <a:lnTo>
                    <a:pt x="290" y="412"/>
                  </a:lnTo>
                  <a:lnTo>
                    <a:pt x="296" y="412"/>
                  </a:lnTo>
                  <a:lnTo>
                    <a:pt x="304" y="412"/>
                  </a:lnTo>
                  <a:lnTo>
                    <a:pt x="314" y="419"/>
                  </a:lnTo>
                  <a:lnTo>
                    <a:pt x="320" y="420"/>
                  </a:lnTo>
                  <a:lnTo>
                    <a:pt x="325" y="422"/>
                  </a:lnTo>
                  <a:lnTo>
                    <a:pt x="330" y="422"/>
                  </a:lnTo>
                  <a:lnTo>
                    <a:pt x="330" y="422"/>
                  </a:lnTo>
                  <a:lnTo>
                    <a:pt x="326" y="420"/>
                  </a:lnTo>
                  <a:lnTo>
                    <a:pt x="328" y="419"/>
                  </a:lnTo>
                  <a:lnTo>
                    <a:pt x="323" y="417"/>
                  </a:lnTo>
                  <a:lnTo>
                    <a:pt x="328" y="414"/>
                  </a:lnTo>
                  <a:lnTo>
                    <a:pt x="331" y="414"/>
                  </a:lnTo>
                  <a:lnTo>
                    <a:pt x="331" y="414"/>
                  </a:lnTo>
                  <a:lnTo>
                    <a:pt x="331" y="414"/>
                  </a:lnTo>
                  <a:lnTo>
                    <a:pt x="326" y="414"/>
                  </a:lnTo>
                  <a:lnTo>
                    <a:pt x="326" y="414"/>
                  </a:lnTo>
                  <a:lnTo>
                    <a:pt x="323" y="412"/>
                  </a:lnTo>
                  <a:lnTo>
                    <a:pt x="321" y="412"/>
                  </a:lnTo>
                  <a:lnTo>
                    <a:pt x="316" y="407"/>
                  </a:lnTo>
                  <a:lnTo>
                    <a:pt x="318" y="407"/>
                  </a:lnTo>
                  <a:lnTo>
                    <a:pt x="314" y="405"/>
                  </a:lnTo>
                  <a:lnTo>
                    <a:pt x="313" y="405"/>
                  </a:lnTo>
                  <a:lnTo>
                    <a:pt x="316" y="402"/>
                  </a:lnTo>
                  <a:lnTo>
                    <a:pt x="313" y="402"/>
                  </a:lnTo>
                  <a:lnTo>
                    <a:pt x="308" y="402"/>
                  </a:lnTo>
                  <a:lnTo>
                    <a:pt x="311" y="398"/>
                  </a:lnTo>
                  <a:lnTo>
                    <a:pt x="311" y="398"/>
                  </a:lnTo>
                  <a:lnTo>
                    <a:pt x="309" y="398"/>
                  </a:lnTo>
                  <a:lnTo>
                    <a:pt x="302" y="398"/>
                  </a:lnTo>
                  <a:lnTo>
                    <a:pt x="302" y="393"/>
                  </a:lnTo>
                  <a:lnTo>
                    <a:pt x="306" y="391"/>
                  </a:lnTo>
                  <a:lnTo>
                    <a:pt x="302" y="390"/>
                  </a:lnTo>
                  <a:lnTo>
                    <a:pt x="296" y="391"/>
                  </a:lnTo>
                  <a:lnTo>
                    <a:pt x="296" y="386"/>
                  </a:lnTo>
                  <a:lnTo>
                    <a:pt x="297" y="386"/>
                  </a:lnTo>
                  <a:lnTo>
                    <a:pt x="297" y="386"/>
                  </a:lnTo>
                  <a:lnTo>
                    <a:pt x="296" y="384"/>
                  </a:lnTo>
                  <a:lnTo>
                    <a:pt x="292" y="386"/>
                  </a:lnTo>
                  <a:lnTo>
                    <a:pt x="292" y="386"/>
                  </a:lnTo>
                  <a:lnTo>
                    <a:pt x="292" y="388"/>
                  </a:lnTo>
                  <a:lnTo>
                    <a:pt x="290" y="390"/>
                  </a:lnTo>
                  <a:lnTo>
                    <a:pt x="289" y="390"/>
                  </a:lnTo>
                  <a:lnTo>
                    <a:pt x="289" y="390"/>
                  </a:lnTo>
                  <a:lnTo>
                    <a:pt x="289" y="391"/>
                  </a:lnTo>
                  <a:lnTo>
                    <a:pt x="285" y="398"/>
                  </a:lnTo>
                  <a:lnTo>
                    <a:pt x="277" y="398"/>
                  </a:lnTo>
                  <a:lnTo>
                    <a:pt x="270" y="396"/>
                  </a:lnTo>
                  <a:lnTo>
                    <a:pt x="268" y="396"/>
                  </a:lnTo>
                  <a:lnTo>
                    <a:pt x="265" y="398"/>
                  </a:lnTo>
                  <a:lnTo>
                    <a:pt x="261" y="396"/>
                  </a:lnTo>
                  <a:lnTo>
                    <a:pt x="260" y="393"/>
                  </a:lnTo>
                  <a:lnTo>
                    <a:pt x="258" y="391"/>
                  </a:lnTo>
                  <a:lnTo>
                    <a:pt x="256" y="390"/>
                  </a:lnTo>
                  <a:lnTo>
                    <a:pt x="260" y="386"/>
                  </a:lnTo>
                  <a:lnTo>
                    <a:pt x="263" y="386"/>
                  </a:lnTo>
                  <a:lnTo>
                    <a:pt x="266" y="383"/>
                  </a:lnTo>
                  <a:lnTo>
                    <a:pt x="263" y="383"/>
                  </a:lnTo>
                  <a:lnTo>
                    <a:pt x="263" y="378"/>
                  </a:lnTo>
                  <a:lnTo>
                    <a:pt x="268" y="374"/>
                  </a:lnTo>
                  <a:lnTo>
                    <a:pt x="270" y="372"/>
                  </a:lnTo>
                  <a:lnTo>
                    <a:pt x="266" y="376"/>
                  </a:lnTo>
                  <a:lnTo>
                    <a:pt x="261" y="376"/>
                  </a:lnTo>
                  <a:lnTo>
                    <a:pt x="261" y="376"/>
                  </a:lnTo>
                  <a:lnTo>
                    <a:pt x="260" y="374"/>
                  </a:lnTo>
                  <a:lnTo>
                    <a:pt x="260" y="372"/>
                  </a:lnTo>
                  <a:lnTo>
                    <a:pt x="260" y="371"/>
                  </a:lnTo>
                  <a:lnTo>
                    <a:pt x="263" y="371"/>
                  </a:lnTo>
                  <a:lnTo>
                    <a:pt x="265" y="369"/>
                  </a:lnTo>
                  <a:lnTo>
                    <a:pt x="265" y="369"/>
                  </a:lnTo>
                  <a:lnTo>
                    <a:pt x="261" y="366"/>
                  </a:lnTo>
                  <a:lnTo>
                    <a:pt x="266" y="364"/>
                  </a:lnTo>
                  <a:lnTo>
                    <a:pt x="272" y="366"/>
                  </a:lnTo>
                  <a:lnTo>
                    <a:pt x="270" y="364"/>
                  </a:lnTo>
                  <a:lnTo>
                    <a:pt x="270" y="360"/>
                  </a:lnTo>
                  <a:lnTo>
                    <a:pt x="273" y="357"/>
                  </a:lnTo>
                  <a:lnTo>
                    <a:pt x="273" y="355"/>
                  </a:lnTo>
                  <a:lnTo>
                    <a:pt x="270" y="352"/>
                  </a:lnTo>
                  <a:lnTo>
                    <a:pt x="268" y="352"/>
                  </a:lnTo>
                  <a:lnTo>
                    <a:pt x="265" y="352"/>
                  </a:lnTo>
                  <a:lnTo>
                    <a:pt x="260" y="350"/>
                  </a:lnTo>
                  <a:lnTo>
                    <a:pt x="258" y="348"/>
                  </a:lnTo>
                  <a:lnTo>
                    <a:pt x="261" y="345"/>
                  </a:lnTo>
                  <a:lnTo>
                    <a:pt x="263" y="345"/>
                  </a:lnTo>
                  <a:lnTo>
                    <a:pt x="263" y="341"/>
                  </a:lnTo>
                  <a:lnTo>
                    <a:pt x="265" y="341"/>
                  </a:lnTo>
                  <a:lnTo>
                    <a:pt x="265" y="340"/>
                  </a:lnTo>
                  <a:lnTo>
                    <a:pt x="261" y="340"/>
                  </a:lnTo>
                  <a:lnTo>
                    <a:pt x="260" y="336"/>
                  </a:lnTo>
                  <a:lnTo>
                    <a:pt x="255" y="336"/>
                  </a:lnTo>
                  <a:lnTo>
                    <a:pt x="255" y="331"/>
                  </a:lnTo>
                  <a:lnTo>
                    <a:pt x="256" y="331"/>
                  </a:lnTo>
                  <a:lnTo>
                    <a:pt x="256" y="331"/>
                  </a:lnTo>
                  <a:lnTo>
                    <a:pt x="256" y="326"/>
                  </a:lnTo>
                  <a:lnTo>
                    <a:pt x="255" y="324"/>
                  </a:lnTo>
                  <a:lnTo>
                    <a:pt x="251" y="321"/>
                  </a:lnTo>
                  <a:lnTo>
                    <a:pt x="251" y="317"/>
                  </a:lnTo>
                  <a:lnTo>
                    <a:pt x="249" y="319"/>
                  </a:lnTo>
                  <a:lnTo>
                    <a:pt x="239" y="319"/>
                  </a:lnTo>
                  <a:lnTo>
                    <a:pt x="244" y="312"/>
                  </a:lnTo>
                  <a:lnTo>
                    <a:pt x="249" y="312"/>
                  </a:lnTo>
                  <a:lnTo>
                    <a:pt x="249" y="311"/>
                  </a:lnTo>
                  <a:lnTo>
                    <a:pt x="249" y="311"/>
                  </a:lnTo>
                  <a:lnTo>
                    <a:pt x="249" y="307"/>
                  </a:lnTo>
                  <a:lnTo>
                    <a:pt x="246" y="307"/>
                  </a:lnTo>
                  <a:lnTo>
                    <a:pt x="243" y="304"/>
                  </a:lnTo>
                  <a:lnTo>
                    <a:pt x="239" y="304"/>
                  </a:lnTo>
                  <a:lnTo>
                    <a:pt x="236" y="299"/>
                  </a:lnTo>
                  <a:lnTo>
                    <a:pt x="237" y="297"/>
                  </a:lnTo>
                  <a:lnTo>
                    <a:pt x="236" y="295"/>
                  </a:lnTo>
                  <a:lnTo>
                    <a:pt x="231" y="295"/>
                  </a:lnTo>
                  <a:lnTo>
                    <a:pt x="229" y="292"/>
                  </a:lnTo>
                  <a:lnTo>
                    <a:pt x="225" y="293"/>
                  </a:lnTo>
                  <a:lnTo>
                    <a:pt x="222" y="288"/>
                  </a:lnTo>
                  <a:lnTo>
                    <a:pt x="220" y="288"/>
                  </a:lnTo>
                  <a:lnTo>
                    <a:pt x="217" y="283"/>
                  </a:lnTo>
                  <a:lnTo>
                    <a:pt x="219" y="280"/>
                  </a:lnTo>
                  <a:lnTo>
                    <a:pt x="220" y="278"/>
                  </a:lnTo>
                  <a:lnTo>
                    <a:pt x="217" y="273"/>
                  </a:lnTo>
                  <a:lnTo>
                    <a:pt x="217" y="273"/>
                  </a:lnTo>
                  <a:lnTo>
                    <a:pt x="217" y="273"/>
                  </a:lnTo>
                  <a:lnTo>
                    <a:pt x="217" y="273"/>
                  </a:lnTo>
                  <a:lnTo>
                    <a:pt x="213" y="273"/>
                  </a:lnTo>
                  <a:lnTo>
                    <a:pt x="213" y="273"/>
                  </a:lnTo>
                  <a:lnTo>
                    <a:pt x="213" y="273"/>
                  </a:lnTo>
                  <a:lnTo>
                    <a:pt x="208" y="273"/>
                  </a:lnTo>
                  <a:lnTo>
                    <a:pt x="205" y="269"/>
                  </a:lnTo>
                  <a:lnTo>
                    <a:pt x="203" y="268"/>
                  </a:lnTo>
                  <a:lnTo>
                    <a:pt x="198" y="269"/>
                  </a:lnTo>
                  <a:lnTo>
                    <a:pt x="198" y="266"/>
                  </a:lnTo>
                  <a:lnTo>
                    <a:pt x="196" y="266"/>
                  </a:lnTo>
                  <a:lnTo>
                    <a:pt x="193" y="266"/>
                  </a:lnTo>
                  <a:lnTo>
                    <a:pt x="189" y="264"/>
                  </a:lnTo>
                  <a:lnTo>
                    <a:pt x="184" y="264"/>
                  </a:lnTo>
                  <a:lnTo>
                    <a:pt x="179" y="261"/>
                  </a:lnTo>
                  <a:lnTo>
                    <a:pt x="176" y="259"/>
                  </a:lnTo>
                  <a:lnTo>
                    <a:pt x="169" y="259"/>
                  </a:lnTo>
                  <a:lnTo>
                    <a:pt x="166" y="257"/>
                  </a:lnTo>
                  <a:lnTo>
                    <a:pt x="160" y="256"/>
                  </a:lnTo>
                  <a:lnTo>
                    <a:pt x="155" y="256"/>
                  </a:lnTo>
                  <a:lnTo>
                    <a:pt x="150" y="254"/>
                  </a:lnTo>
                  <a:lnTo>
                    <a:pt x="147" y="254"/>
                  </a:lnTo>
                  <a:lnTo>
                    <a:pt x="145" y="254"/>
                  </a:lnTo>
                  <a:lnTo>
                    <a:pt x="142" y="254"/>
                  </a:lnTo>
                  <a:lnTo>
                    <a:pt x="140" y="256"/>
                  </a:lnTo>
                  <a:lnTo>
                    <a:pt x="136" y="259"/>
                  </a:lnTo>
                  <a:lnTo>
                    <a:pt x="133" y="259"/>
                  </a:lnTo>
                  <a:lnTo>
                    <a:pt x="130" y="257"/>
                  </a:lnTo>
                  <a:lnTo>
                    <a:pt x="130" y="256"/>
                  </a:lnTo>
                  <a:lnTo>
                    <a:pt x="128" y="256"/>
                  </a:lnTo>
                  <a:lnTo>
                    <a:pt x="124" y="257"/>
                  </a:lnTo>
                  <a:lnTo>
                    <a:pt x="123" y="257"/>
                  </a:lnTo>
                  <a:lnTo>
                    <a:pt x="121" y="259"/>
                  </a:lnTo>
                  <a:lnTo>
                    <a:pt x="116" y="259"/>
                  </a:lnTo>
                  <a:lnTo>
                    <a:pt x="116" y="262"/>
                  </a:lnTo>
                  <a:lnTo>
                    <a:pt x="107" y="262"/>
                  </a:lnTo>
                  <a:lnTo>
                    <a:pt x="107" y="257"/>
                  </a:lnTo>
                  <a:lnTo>
                    <a:pt x="107" y="256"/>
                  </a:lnTo>
                  <a:lnTo>
                    <a:pt x="102" y="256"/>
                  </a:lnTo>
                  <a:lnTo>
                    <a:pt x="101" y="257"/>
                  </a:lnTo>
                  <a:lnTo>
                    <a:pt x="102" y="261"/>
                  </a:lnTo>
                  <a:lnTo>
                    <a:pt x="97" y="261"/>
                  </a:lnTo>
                  <a:lnTo>
                    <a:pt x="92" y="256"/>
                  </a:lnTo>
                  <a:lnTo>
                    <a:pt x="90" y="257"/>
                  </a:lnTo>
                  <a:lnTo>
                    <a:pt x="92" y="259"/>
                  </a:lnTo>
                  <a:lnTo>
                    <a:pt x="94" y="261"/>
                  </a:lnTo>
                  <a:lnTo>
                    <a:pt x="97" y="262"/>
                  </a:lnTo>
                  <a:lnTo>
                    <a:pt x="92" y="266"/>
                  </a:lnTo>
                  <a:lnTo>
                    <a:pt x="87" y="264"/>
                  </a:lnTo>
                  <a:lnTo>
                    <a:pt x="82" y="264"/>
                  </a:lnTo>
                  <a:lnTo>
                    <a:pt x="77" y="262"/>
                  </a:lnTo>
                  <a:lnTo>
                    <a:pt x="68" y="261"/>
                  </a:lnTo>
                  <a:lnTo>
                    <a:pt x="63" y="259"/>
                  </a:lnTo>
                  <a:lnTo>
                    <a:pt x="59" y="256"/>
                  </a:lnTo>
                  <a:lnTo>
                    <a:pt x="54" y="254"/>
                  </a:lnTo>
                  <a:lnTo>
                    <a:pt x="49" y="252"/>
                  </a:lnTo>
                  <a:lnTo>
                    <a:pt x="54" y="247"/>
                  </a:lnTo>
                  <a:lnTo>
                    <a:pt x="58" y="245"/>
                  </a:lnTo>
                  <a:lnTo>
                    <a:pt x="61" y="245"/>
                  </a:lnTo>
                  <a:lnTo>
                    <a:pt x="65" y="245"/>
                  </a:lnTo>
                  <a:lnTo>
                    <a:pt x="71" y="244"/>
                  </a:lnTo>
                  <a:lnTo>
                    <a:pt x="73" y="244"/>
                  </a:lnTo>
                  <a:lnTo>
                    <a:pt x="71" y="242"/>
                  </a:lnTo>
                  <a:lnTo>
                    <a:pt x="71" y="242"/>
                  </a:lnTo>
                  <a:lnTo>
                    <a:pt x="66" y="244"/>
                  </a:lnTo>
                  <a:lnTo>
                    <a:pt x="56" y="244"/>
                  </a:lnTo>
                  <a:lnTo>
                    <a:pt x="51" y="242"/>
                  </a:lnTo>
                  <a:lnTo>
                    <a:pt x="44" y="240"/>
                  </a:lnTo>
                  <a:lnTo>
                    <a:pt x="44" y="237"/>
                  </a:lnTo>
                  <a:lnTo>
                    <a:pt x="42" y="237"/>
                  </a:lnTo>
                  <a:lnTo>
                    <a:pt x="37" y="238"/>
                  </a:lnTo>
                  <a:lnTo>
                    <a:pt x="37" y="238"/>
                  </a:lnTo>
                  <a:lnTo>
                    <a:pt x="37" y="238"/>
                  </a:lnTo>
                  <a:lnTo>
                    <a:pt x="34" y="238"/>
                  </a:lnTo>
                  <a:lnTo>
                    <a:pt x="34" y="238"/>
                  </a:lnTo>
                  <a:lnTo>
                    <a:pt x="32" y="237"/>
                  </a:lnTo>
                  <a:lnTo>
                    <a:pt x="30" y="235"/>
                  </a:lnTo>
                  <a:lnTo>
                    <a:pt x="29" y="235"/>
                  </a:lnTo>
                  <a:lnTo>
                    <a:pt x="22" y="232"/>
                  </a:lnTo>
                  <a:lnTo>
                    <a:pt x="25" y="226"/>
                  </a:lnTo>
                  <a:lnTo>
                    <a:pt x="32" y="225"/>
                  </a:lnTo>
                  <a:lnTo>
                    <a:pt x="37" y="223"/>
                  </a:lnTo>
                  <a:lnTo>
                    <a:pt x="44" y="223"/>
                  </a:lnTo>
                  <a:lnTo>
                    <a:pt x="53" y="223"/>
                  </a:lnTo>
                  <a:lnTo>
                    <a:pt x="63" y="223"/>
                  </a:lnTo>
                  <a:lnTo>
                    <a:pt x="58" y="221"/>
                  </a:lnTo>
                  <a:lnTo>
                    <a:pt x="61" y="220"/>
                  </a:lnTo>
                  <a:lnTo>
                    <a:pt x="61" y="220"/>
                  </a:lnTo>
                  <a:lnTo>
                    <a:pt x="68" y="218"/>
                  </a:lnTo>
                  <a:lnTo>
                    <a:pt x="82" y="218"/>
                  </a:lnTo>
                  <a:lnTo>
                    <a:pt x="89" y="218"/>
                  </a:lnTo>
                  <a:lnTo>
                    <a:pt x="94" y="218"/>
                  </a:lnTo>
                  <a:lnTo>
                    <a:pt x="95" y="221"/>
                  </a:lnTo>
                  <a:lnTo>
                    <a:pt x="99" y="221"/>
                  </a:lnTo>
                  <a:lnTo>
                    <a:pt x="95" y="218"/>
                  </a:lnTo>
                  <a:lnTo>
                    <a:pt x="101" y="218"/>
                  </a:lnTo>
                  <a:lnTo>
                    <a:pt x="102" y="216"/>
                  </a:lnTo>
                  <a:lnTo>
                    <a:pt x="99" y="213"/>
                  </a:lnTo>
                  <a:lnTo>
                    <a:pt x="95" y="213"/>
                  </a:lnTo>
                  <a:lnTo>
                    <a:pt x="92" y="209"/>
                  </a:lnTo>
                  <a:lnTo>
                    <a:pt x="87" y="213"/>
                  </a:lnTo>
                  <a:lnTo>
                    <a:pt x="82" y="214"/>
                  </a:lnTo>
                  <a:lnTo>
                    <a:pt x="82" y="214"/>
                  </a:lnTo>
                  <a:lnTo>
                    <a:pt x="73" y="216"/>
                  </a:lnTo>
                  <a:lnTo>
                    <a:pt x="66" y="216"/>
                  </a:lnTo>
                  <a:lnTo>
                    <a:pt x="66" y="214"/>
                  </a:lnTo>
                  <a:lnTo>
                    <a:pt x="66" y="214"/>
                  </a:lnTo>
                  <a:lnTo>
                    <a:pt x="63" y="218"/>
                  </a:lnTo>
                  <a:lnTo>
                    <a:pt x="58" y="218"/>
                  </a:lnTo>
                  <a:lnTo>
                    <a:pt x="51" y="216"/>
                  </a:lnTo>
                  <a:lnTo>
                    <a:pt x="46" y="216"/>
                  </a:lnTo>
                  <a:lnTo>
                    <a:pt x="37" y="213"/>
                  </a:lnTo>
                  <a:lnTo>
                    <a:pt x="41" y="211"/>
                  </a:lnTo>
                  <a:lnTo>
                    <a:pt x="34" y="208"/>
                  </a:lnTo>
                  <a:lnTo>
                    <a:pt x="41" y="206"/>
                  </a:lnTo>
                  <a:lnTo>
                    <a:pt x="39" y="204"/>
                  </a:lnTo>
                  <a:lnTo>
                    <a:pt x="36" y="208"/>
                  </a:lnTo>
                  <a:lnTo>
                    <a:pt x="30" y="209"/>
                  </a:lnTo>
                  <a:lnTo>
                    <a:pt x="27" y="208"/>
                  </a:lnTo>
                  <a:lnTo>
                    <a:pt x="24" y="208"/>
                  </a:lnTo>
                  <a:lnTo>
                    <a:pt x="22" y="208"/>
                  </a:lnTo>
                  <a:lnTo>
                    <a:pt x="24" y="204"/>
                  </a:lnTo>
                  <a:lnTo>
                    <a:pt x="24" y="204"/>
                  </a:lnTo>
                  <a:lnTo>
                    <a:pt x="18" y="204"/>
                  </a:lnTo>
                  <a:lnTo>
                    <a:pt x="18" y="204"/>
                  </a:lnTo>
                  <a:lnTo>
                    <a:pt x="13" y="204"/>
                  </a:lnTo>
                  <a:lnTo>
                    <a:pt x="12" y="202"/>
                  </a:lnTo>
                  <a:lnTo>
                    <a:pt x="10" y="201"/>
                  </a:lnTo>
                  <a:lnTo>
                    <a:pt x="8" y="199"/>
                  </a:lnTo>
                  <a:lnTo>
                    <a:pt x="5" y="197"/>
                  </a:lnTo>
                  <a:lnTo>
                    <a:pt x="1" y="195"/>
                  </a:lnTo>
                  <a:lnTo>
                    <a:pt x="0" y="195"/>
                  </a:lnTo>
                  <a:lnTo>
                    <a:pt x="1" y="192"/>
                  </a:lnTo>
                  <a:lnTo>
                    <a:pt x="3" y="190"/>
                  </a:lnTo>
                  <a:lnTo>
                    <a:pt x="3" y="183"/>
                  </a:lnTo>
                  <a:lnTo>
                    <a:pt x="8" y="180"/>
                  </a:lnTo>
                  <a:lnTo>
                    <a:pt x="13" y="178"/>
                  </a:lnTo>
                  <a:lnTo>
                    <a:pt x="17" y="178"/>
                  </a:lnTo>
                  <a:lnTo>
                    <a:pt x="25" y="178"/>
                  </a:lnTo>
                  <a:lnTo>
                    <a:pt x="30" y="177"/>
                  </a:lnTo>
                  <a:lnTo>
                    <a:pt x="32" y="177"/>
                  </a:lnTo>
                  <a:lnTo>
                    <a:pt x="41" y="175"/>
                  </a:lnTo>
                  <a:lnTo>
                    <a:pt x="44" y="173"/>
                  </a:lnTo>
                  <a:lnTo>
                    <a:pt x="46" y="171"/>
                  </a:lnTo>
                  <a:lnTo>
                    <a:pt x="49" y="173"/>
                  </a:lnTo>
                  <a:lnTo>
                    <a:pt x="54" y="171"/>
                  </a:lnTo>
                  <a:lnTo>
                    <a:pt x="58" y="171"/>
                  </a:lnTo>
                  <a:lnTo>
                    <a:pt x="59" y="170"/>
                  </a:lnTo>
                  <a:lnTo>
                    <a:pt x="58" y="166"/>
                  </a:lnTo>
                  <a:lnTo>
                    <a:pt x="70" y="163"/>
                  </a:lnTo>
                  <a:lnTo>
                    <a:pt x="75" y="163"/>
                  </a:lnTo>
                  <a:lnTo>
                    <a:pt x="80" y="163"/>
                  </a:lnTo>
                  <a:lnTo>
                    <a:pt x="85" y="161"/>
                  </a:lnTo>
                  <a:lnTo>
                    <a:pt x="99" y="161"/>
                  </a:lnTo>
                  <a:lnTo>
                    <a:pt x="104" y="161"/>
                  </a:lnTo>
                  <a:lnTo>
                    <a:pt x="106" y="161"/>
                  </a:lnTo>
                  <a:lnTo>
                    <a:pt x="111" y="156"/>
                  </a:lnTo>
                  <a:lnTo>
                    <a:pt x="114" y="153"/>
                  </a:lnTo>
                  <a:lnTo>
                    <a:pt x="118" y="153"/>
                  </a:lnTo>
                  <a:lnTo>
                    <a:pt x="121" y="147"/>
                  </a:lnTo>
                  <a:lnTo>
                    <a:pt x="121" y="147"/>
                  </a:lnTo>
                  <a:lnTo>
                    <a:pt x="119" y="146"/>
                  </a:lnTo>
                  <a:lnTo>
                    <a:pt x="119" y="137"/>
                  </a:lnTo>
                  <a:lnTo>
                    <a:pt x="118" y="134"/>
                  </a:lnTo>
                  <a:lnTo>
                    <a:pt x="118" y="134"/>
                  </a:lnTo>
                  <a:lnTo>
                    <a:pt x="121" y="130"/>
                  </a:lnTo>
                  <a:lnTo>
                    <a:pt x="116" y="130"/>
                  </a:lnTo>
                  <a:lnTo>
                    <a:pt x="113" y="132"/>
                  </a:lnTo>
                  <a:lnTo>
                    <a:pt x="109" y="134"/>
                  </a:lnTo>
                  <a:lnTo>
                    <a:pt x="104" y="135"/>
                  </a:lnTo>
                  <a:lnTo>
                    <a:pt x="101" y="130"/>
                  </a:lnTo>
                  <a:lnTo>
                    <a:pt x="99" y="130"/>
                  </a:lnTo>
                  <a:lnTo>
                    <a:pt x="90" y="132"/>
                  </a:lnTo>
                  <a:lnTo>
                    <a:pt x="87" y="130"/>
                  </a:lnTo>
                  <a:lnTo>
                    <a:pt x="82" y="125"/>
                  </a:lnTo>
                  <a:lnTo>
                    <a:pt x="80" y="120"/>
                  </a:lnTo>
                  <a:lnTo>
                    <a:pt x="89" y="118"/>
                  </a:lnTo>
                  <a:lnTo>
                    <a:pt x="92" y="113"/>
                  </a:lnTo>
                  <a:lnTo>
                    <a:pt x="99" y="111"/>
                  </a:lnTo>
                  <a:lnTo>
                    <a:pt x="104" y="110"/>
                  </a:lnTo>
                  <a:lnTo>
                    <a:pt x="111" y="104"/>
                  </a:lnTo>
                  <a:lnTo>
                    <a:pt x="111" y="106"/>
                  </a:lnTo>
                  <a:lnTo>
                    <a:pt x="111" y="106"/>
                  </a:lnTo>
                  <a:lnTo>
                    <a:pt x="113" y="106"/>
                  </a:lnTo>
                  <a:lnTo>
                    <a:pt x="113" y="106"/>
                  </a:lnTo>
                  <a:lnTo>
                    <a:pt x="114" y="104"/>
                  </a:lnTo>
                  <a:lnTo>
                    <a:pt x="118" y="103"/>
                  </a:lnTo>
                  <a:lnTo>
                    <a:pt x="123" y="99"/>
                  </a:lnTo>
                  <a:lnTo>
                    <a:pt x="131" y="96"/>
                  </a:lnTo>
                  <a:lnTo>
                    <a:pt x="136" y="94"/>
                  </a:lnTo>
                  <a:lnTo>
                    <a:pt x="142" y="91"/>
                  </a:lnTo>
                  <a:lnTo>
                    <a:pt x="145" y="98"/>
                  </a:lnTo>
                  <a:lnTo>
                    <a:pt x="145" y="92"/>
                  </a:lnTo>
                  <a:lnTo>
                    <a:pt x="148" y="89"/>
                  </a:lnTo>
                  <a:lnTo>
                    <a:pt x="157" y="89"/>
                  </a:lnTo>
                  <a:lnTo>
                    <a:pt x="164" y="89"/>
                  </a:lnTo>
                  <a:lnTo>
                    <a:pt x="166" y="92"/>
                  </a:lnTo>
                  <a:lnTo>
                    <a:pt x="171" y="92"/>
                  </a:lnTo>
                  <a:lnTo>
                    <a:pt x="172" y="94"/>
                  </a:lnTo>
                  <a:lnTo>
                    <a:pt x="176" y="92"/>
                  </a:lnTo>
                  <a:lnTo>
                    <a:pt x="178" y="91"/>
                  </a:lnTo>
                  <a:lnTo>
                    <a:pt x="176" y="89"/>
                  </a:lnTo>
                  <a:lnTo>
                    <a:pt x="178" y="82"/>
                  </a:lnTo>
                  <a:lnTo>
                    <a:pt x="181" y="80"/>
                  </a:lnTo>
                  <a:lnTo>
                    <a:pt x="181" y="80"/>
                  </a:lnTo>
                  <a:lnTo>
                    <a:pt x="178" y="75"/>
                  </a:lnTo>
                  <a:lnTo>
                    <a:pt x="174" y="74"/>
                  </a:lnTo>
                  <a:lnTo>
                    <a:pt x="172" y="74"/>
                  </a:lnTo>
                  <a:lnTo>
                    <a:pt x="172" y="74"/>
                  </a:lnTo>
                  <a:lnTo>
                    <a:pt x="172" y="72"/>
                  </a:lnTo>
                  <a:lnTo>
                    <a:pt x="174" y="68"/>
                  </a:lnTo>
                  <a:lnTo>
                    <a:pt x="174" y="68"/>
                  </a:lnTo>
                  <a:lnTo>
                    <a:pt x="176" y="68"/>
                  </a:lnTo>
                  <a:lnTo>
                    <a:pt x="176" y="68"/>
                  </a:lnTo>
                  <a:lnTo>
                    <a:pt x="181" y="65"/>
                  </a:lnTo>
                  <a:lnTo>
                    <a:pt x="181" y="63"/>
                  </a:lnTo>
                  <a:lnTo>
                    <a:pt x="193" y="63"/>
                  </a:lnTo>
                  <a:lnTo>
                    <a:pt x="201" y="63"/>
                  </a:lnTo>
                  <a:lnTo>
                    <a:pt x="210" y="67"/>
                  </a:lnTo>
                  <a:lnTo>
                    <a:pt x="213" y="67"/>
                  </a:lnTo>
                  <a:lnTo>
                    <a:pt x="212" y="65"/>
                  </a:lnTo>
                  <a:lnTo>
                    <a:pt x="203" y="62"/>
                  </a:lnTo>
                  <a:lnTo>
                    <a:pt x="203" y="60"/>
                  </a:lnTo>
                  <a:lnTo>
                    <a:pt x="215" y="58"/>
                  </a:lnTo>
                  <a:lnTo>
                    <a:pt x="215" y="58"/>
                  </a:lnTo>
                  <a:lnTo>
                    <a:pt x="224" y="56"/>
                  </a:lnTo>
                  <a:lnTo>
                    <a:pt x="224" y="56"/>
                  </a:lnTo>
                  <a:lnTo>
                    <a:pt x="234" y="55"/>
                  </a:lnTo>
                  <a:lnTo>
                    <a:pt x="243" y="53"/>
                  </a:lnTo>
                  <a:lnTo>
                    <a:pt x="249" y="51"/>
                  </a:lnTo>
                  <a:lnTo>
                    <a:pt x="251" y="53"/>
                  </a:lnTo>
                  <a:lnTo>
                    <a:pt x="251" y="53"/>
                  </a:lnTo>
                  <a:lnTo>
                    <a:pt x="253" y="51"/>
                  </a:lnTo>
                  <a:lnTo>
                    <a:pt x="256" y="50"/>
                  </a:lnTo>
                  <a:lnTo>
                    <a:pt x="256" y="50"/>
                  </a:lnTo>
                  <a:lnTo>
                    <a:pt x="263" y="51"/>
                  </a:lnTo>
                  <a:lnTo>
                    <a:pt x="265" y="53"/>
                  </a:lnTo>
                  <a:lnTo>
                    <a:pt x="265" y="51"/>
                  </a:lnTo>
                  <a:lnTo>
                    <a:pt x="270" y="48"/>
                  </a:lnTo>
                  <a:lnTo>
                    <a:pt x="277" y="48"/>
                  </a:lnTo>
                  <a:lnTo>
                    <a:pt x="287" y="50"/>
                  </a:lnTo>
                  <a:lnTo>
                    <a:pt x="289" y="53"/>
                  </a:lnTo>
                  <a:lnTo>
                    <a:pt x="294" y="56"/>
                  </a:lnTo>
                  <a:lnTo>
                    <a:pt x="294" y="60"/>
                  </a:lnTo>
                  <a:lnTo>
                    <a:pt x="294" y="65"/>
                  </a:lnTo>
                  <a:lnTo>
                    <a:pt x="292" y="68"/>
                  </a:lnTo>
                  <a:lnTo>
                    <a:pt x="289" y="72"/>
                  </a:lnTo>
                  <a:lnTo>
                    <a:pt x="289" y="75"/>
                  </a:lnTo>
                  <a:lnTo>
                    <a:pt x="290" y="79"/>
                  </a:lnTo>
                  <a:lnTo>
                    <a:pt x="290" y="79"/>
                  </a:lnTo>
                  <a:lnTo>
                    <a:pt x="290" y="75"/>
                  </a:lnTo>
                  <a:lnTo>
                    <a:pt x="292" y="72"/>
                  </a:lnTo>
                  <a:lnTo>
                    <a:pt x="297" y="68"/>
                  </a:lnTo>
                  <a:lnTo>
                    <a:pt x="299" y="68"/>
                  </a:lnTo>
                  <a:lnTo>
                    <a:pt x="299" y="65"/>
                  </a:lnTo>
                  <a:lnTo>
                    <a:pt x="299" y="60"/>
                  </a:lnTo>
                  <a:lnTo>
                    <a:pt x="301" y="60"/>
                  </a:lnTo>
                  <a:lnTo>
                    <a:pt x="301" y="60"/>
                  </a:lnTo>
                  <a:lnTo>
                    <a:pt x="306" y="60"/>
                  </a:lnTo>
                  <a:lnTo>
                    <a:pt x="306" y="60"/>
                  </a:lnTo>
                  <a:lnTo>
                    <a:pt x="309" y="60"/>
                  </a:lnTo>
                  <a:lnTo>
                    <a:pt x="309" y="60"/>
                  </a:lnTo>
                  <a:lnTo>
                    <a:pt x="313" y="62"/>
                  </a:lnTo>
                  <a:lnTo>
                    <a:pt x="318" y="63"/>
                  </a:lnTo>
                  <a:lnTo>
                    <a:pt x="321" y="63"/>
                  </a:lnTo>
                  <a:lnTo>
                    <a:pt x="325" y="63"/>
                  </a:lnTo>
                  <a:lnTo>
                    <a:pt x="328" y="65"/>
                  </a:lnTo>
                  <a:lnTo>
                    <a:pt x="330" y="67"/>
                  </a:lnTo>
                  <a:lnTo>
                    <a:pt x="331" y="68"/>
                  </a:lnTo>
                  <a:lnTo>
                    <a:pt x="333" y="68"/>
                  </a:lnTo>
                  <a:lnTo>
                    <a:pt x="331" y="68"/>
                  </a:lnTo>
                  <a:lnTo>
                    <a:pt x="330" y="65"/>
                  </a:lnTo>
                  <a:lnTo>
                    <a:pt x="328" y="63"/>
                  </a:lnTo>
                  <a:lnTo>
                    <a:pt x="338" y="63"/>
                  </a:lnTo>
                  <a:lnTo>
                    <a:pt x="342" y="63"/>
                  </a:lnTo>
                  <a:lnTo>
                    <a:pt x="345" y="65"/>
                  </a:lnTo>
                  <a:lnTo>
                    <a:pt x="349" y="65"/>
                  </a:lnTo>
                  <a:lnTo>
                    <a:pt x="349" y="65"/>
                  </a:lnTo>
                  <a:lnTo>
                    <a:pt x="349" y="65"/>
                  </a:lnTo>
                  <a:lnTo>
                    <a:pt x="347" y="63"/>
                  </a:lnTo>
                  <a:lnTo>
                    <a:pt x="347" y="63"/>
                  </a:lnTo>
                  <a:lnTo>
                    <a:pt x="342" y="63"/>
                  </a:lnTo>
                  <a:lnTo>
                    <a:pt x="340" y="60"/>
                  </a:lnTo>
                  <a:lnTo>
                    <a:pt x="337" y="56"/>
                  </a:lnTo>
                  <a:lnTo>
                    <a:pt x="333" y="55"/>
                  </a:lnTo>
                  <a:lnTo>
                    <a:pt x="333" y="55"/>
                  </a:lnTo>
                  <a:lnTo>
                    <a:pt x="333" y="55"/>
                  </a:lnTo>
                  <a:lnTo>
                    <a:pt x="331" y="51"/>
                  </a:lnTo>
                  <a:lnTo>
                    <a:pt x="331" y="51"/>
                  </a:lnTo>
                  <a:lnTo>
                    <a:pt x="331" y="50"/>
                  </a:lnTo>
                  <a:lnTo>
                    <a:pt x="330" y="46"/>
                  </a:lnTo>
                  <a:lnTo>
                    <a:pt x="330" y="43"/>
                  </a:lnTo>
                  <a:lnTo>
                    <a:pt x="338" y="41"/>
                  </a:lnTo>
                  <a:lnTo>
                    <a:pt x="343" y="41"/>
                  </a:lnTo>
                  <a:lnTo>
                    <a:pt x="349" y="41"/>
                  </a:lnTo>
                  <a:lnTo>
                    <a:pt x="352" y="41"/>
                  </a:lnTo>
                  <a:lnTo>
                    <a:pt x="359" y="43"/>
                  </a:lnTo>
                  <a:lnTo>
                    <a:pt x="366" y="46"/>
                  </a:lnTo>
                  <a:lnTo>
                    <a:pt x="367" y="48"/>
                  </a:lnTo>
                  <a:lnTo>
                    <a:pt x="373" y="50"/>
                  </a:lnTo>
                  <a:lnTo>
                    <a:pt x="378" y="51"/>
                  </a:lnTo>
                  <a:lnTo>
                    <a:pt x="388" y="56"/>
                  </a:lnTo>
                  <a:lnTo>
                    <a:pt x="393" y="56"/>
                  </a:lnTo>
                  <a:lnTo>
                    <a:pt x="397" y="56"/>
                  </a:lnTo>
                  <a:lnTo>
                    <a:pt x="403" y="56"/>
                  </a:lnTo>
                  <a:lnTo>
                    <a:pt x="405" y="60"/>
                  </a:lnTo>
                  <a:lnTo>
                    <a:pt x="407" y="63"/>
                  </a:lnTo>
                  <a:lnTo>
                    <a:pt x="412" y="63"/>
                  </a:lnTo>
                  <a:lnTo>
                    <a:pt x="417" y="67"/>
                  </a:lnTo>
                  <a:lnTo>
                    <a:pt x="420" y="70"/>
                  </a:lnTo>
                  <a:lnTo>
                    <a:pt x="426" y="68"/>
                  </a:lnTo>
                  <a:lnTo>
                    <a:pt x="427" y="68"/>
                  </a:lnTo>
                  <a:lnTo>
                    <a:pt x="427" y="68"/>
                  </a:lnTo>
                  <a:lnTo>
                    <a:pt x="427" y="67"/>
                  </a:lnTo>
                  <a:lnTo>
                    <a:pt x="427" y="67"/>
                  </a:lnTo>
                  <a:lnTo>
                    <a:pt x="424" y="65"/>
                  </a:lnTo>
                  <a:lnTo>
                    <a:pt x="422" y="62"/>
                  </a:lnTo>
                  <a:lnTo>
                    <a:pt x="424" y="58"/>
                  </a:lnTo>
                  <a:lnTo>
                    <a:pt x="424" y="56"/>
                  </a:lnTo>
                  <a:lnTo>
                    <a:pt x="424" y="53"/>
                  </a:lnTo>
                  <a:lnTo>
                    <a:pt x="429" y="50"/>
                  </a:lnTo>
                  <a:lnTo>
                    <a:pt x="436" y="50"/>
                  </a:lnTo>
                  <a:lnTo>
                    <a:pt x="438" y="51"/>
                  </a:lnTo>
                  <a:lnTo>
                    <a:pt x="438" y="48"/>
                  </a:lnTo>
                  <a:lnTo>
                    <a:pt x="434" y="48"/>
                  </a:lnTo>
                  <a:lnTo>
                    <a:pt x="427" y="44"/>
                  </a:lnTo>
                  <a:lnTo>
                    <a:pt x="424" y="41"/>
                  </a:lnTo>
                  <a:lnTo>
                    <a:pt x="417" y="39"/>
                  </a:lnTo>
                  <a:lnTo>
                    <a:pt x="414" y="37"/>
                  </a:lnTo>
                  <a:lnTo>
                    <a:pt x="408" y="32"/>
                  </a:lnTo>
                  <a:lnTo>
                    <a:pt x="415" y="31"/>
                  </a:lnTo>
                  <a:lnTo>
                    <a:pt x="429" y="32"/>
                  </a:lnTo>
                  <a:lnTo>
                    <a:pt x="451" y="32"/>
                  </a:lnTo>
                  <a:lnTo>
                    <a:pt x="458" y="32"/>
                  </a:lnTo>
                  <a:lnTo>
                    <a:pt x="462" y="32"/>
                  </a:lnTo>
                  <a:lnTo>
                    <a:pt x="470" y="39"/>
                  </a:lnTo>
                  <a:lnTo>
                    <a:pt x="468" y="39"/>
                  </a:lnTo>
                  <a:lnTo>
                    <a:pt x="468" y="36"/>
                  </a:lnTo>
                  <a:lnTo>
                    <a:pt x="472" y="34"/>
                  </a:lnTo>
                  <a:lnTo>
                    <a:pt x="477" y="34"/>
                  </a:lnTo>
                  <a:lnTo>
                    <a:pt x="480" y="37"/>
                  </a:lnTo>
                  <a:lnTo>
                    <a:pt x="489" y="39"/>
                  </a:lnTo>
                  <a:lnTo>
                    <a:pt x="492" y="39"/>
                  </a:lnTo>
                  <a:lnTo>
                    <a:pt x="494" y="43"/>
                  </a:lnTo>
                  <a:lnTo>
                    <a:pt x="494" y="41"/>
                  </a:lnTo>
                  <a:lnTo>
                    <a:pt x="494" y="37"/>
                  </a:lnTo>
                  <a:lnTo>
                    <a:pt x="487" y="36"/>
                  </a:lnTo>
                  <a:lnTo>
                    <a:pt x="485" y="36"/>
                  </a:lnTo>
                  <a:lnTo>
                    <a:pt x="485" y="36"/>
                  </a:lnTo>
                  <a:lnTo>
                    <a:pt x="480" y="36"/>
                  </a:lnTo>
                  <a:lnTo>
                    <a:pt x="477" y="34"/>
                  </a:lnTo>
                  <a:lnTo>
                    <a:pt x="473" y="32"/>
                  </a:lnTo>
                  <a:lnTo>
                    <a:pt x="462" y="32"/>
                  </a:lnTo>
                  <a:lnTo>
                    <a:pt x="455" y="31"/>
                  </a:lnTo>
                  <a:lnTo>
                    <a:pt x="446" y="32"/>
                  </a:lnTo>
                  <a:lnTo>
                    <a:pt x="438" y="32"/>
                  </a:lnTo>
                  <a:lnTo>
                    <a:pt x="427" y="32"/>
                  </a:lnTo>
                  <a:lnTo>
                    <a:pt x="424" y="32"/>
                  </a:lnTo>
                  <a:lnTo>
                    <a:pt x="419" y="27"/>
                  </a:lnTo>
                  <a:lnTo>
                    <a:pt x="420" y="25"/>
                  </a:lnTo>
                  <a:lnTo>
                    <a:pt x="417" y="24"/>
                  </a:lnTo>
                  <a:lnTo>
                    <a:pt x="414" y="19"/>
                  </a:lnTo>
                  <a:lnTo>
                    <a:pt x="420" y="17"/>
                  </a:lnTo>
                  <a:lnTo>
                    <a:pt x="434" y="17"/>
                  </a:lnTo>
                  <a:lnTo>
                    <a:pt x="439" y="19"/>
                  </a:lnTo>
                  <a:lnTo>
                    <a:pt x="444" y="19"/>
                  </a:lnTo>
                  <a:lnTo>
                    <a:pt x="441" y="19"/>
                  </a:lnTo>
                  <a:lnTo>
                    <a:pt x="450" y="15"/>
                  </a:lnTo>
                  <a:lnTo>
                    <a:pt x="451" y="13"/>
                  </a:lnTo>
                  <a:lnTo>
                    <a:pt x="460" y="13"/>
                  </a:lnTo>
                  <a:lnTo>
                    <a:pt x="463" y="13"/>
                  </a:lnTo>
                  <a:lnTo>
                    <a:pt x="468" y="19"/>
                  </a:lnTo>
                  <a:lnTo>
                    <a:pt x="468" y="19"/>
                  </a:lnTo>
                  <a:lnTo>
                    <a:pt x="468" y="19"/>
                  </a:lnTo>
                  <a:lnTo>
                    <a:pt x="468" y="19"/>
                  </a:lnTo>
                  <a:lnTo>
                    <a:pt x="468" y="19"/>
                  </a:lnTo>
                  <a:lnTo>
                    <a:pt x="477" y="19"/>
                  </a:lnTo>
                  <a:lnTo>
                    <a:pt x="477" y="19"/>
                  </a:lnTo>
                  <a:lnTo>
                    <a:pt x="480" y="22"/>
                  </a:lnTo>
                  <a:lnTo>
                    <a:pt x="482" y="22"/>
                  </a:lnTo>
                  <a:lnTo>
                    <a:pt x="485" y="22"/>
                  </a:lnTo>
                  <a:lnTo>
                    <a:pt x="491" y="24"/>
                  </a:lnTo>
                  <a:lnTo>
                    <a:pt x="494" y="24"/>
                  </a:lnTo>
                  <a:lnTo>
                    <a:pt x="499" y="25"/>
                  </a:lnTo>
                  <a:lnTo>
                    <a:pt x="503" y="25"/>
                  </a:lnTo>
                  <a:lnTo>
                    <a:pt x="509" y="31"/>
                  </a:lnTo>
                  <a:lnTo>
                    <a:pt x="509" y="31"/>
                  </a:lnTo>
                  <a:lnTo>
                    <a:pt x="506" y="24"/>
                  </a:lnTo>
                  <a:lnTo>
                    <a:pt x="515" y="24"/>
                  </a:lnTo>
                  <a:lnTo>
                    <a:pt x="518" y="20"/>
                  </a:lnTo>
                  <a:lnTo>
                    <a:pt x="523" y="20"/>
                  </a:lnTo>
                  <a:lnTo>
                    <a:pt x="528" y="20"/>
                  </a:lnTo>
                  <a:lnTo>
                    <a:pt x="528" y="19"/>
                  </a:lnTo>
                  <a:lnTo>
                    <a:pt x="528" y="19"/>
                  </a:lnTo>
                  <a:lnTo>
                    <a:pt x="520" y="19"/>
                  </a:lnTo>
                  <a:lnTo>
                    <a:pt x="516" y="19"/>
                  </a:lnTo>
                  <a:lnTo>
                    <a:pt x="513" y="15"/>
                  </a:lnTo>
                  <a:lnTo>
                    <a:pt x="513" y="13"/>
                  </a:lnTo>
                  <a:lnTo>
                    <a:pt x="509" y="10"/>
                  </a:lnTo>
                  <a:lnTo>
                    <a:pt x="513" y="7"/>
                  </a:lnTo>
                  <a:lnTo>
                    <a:pt x="520" y="8"/>
                  </a:lnTo>
                  <a:lnTo>
                    <a:pt x="525" y="10"/>
                  </a:lnTo>
                  <a:lnTo>
                    <a:pt x="525" y="8"/>
                  </a:lnTo>
                  <a:lnTo>
                    <a:pt x="527" y="5"/>
                  </a:lnTo>
                  <a:lnTo>
                    <a:pt x="528" y="5"/>
                  </a:lnTo>
                  <a:lnTo>
                    <a:pt x="528" y="5"/>
                  </a:lnTo>
                  <a:lnTo>
                    <a:pt x="528" y="5"/>
                  </a:lnTo>
                  <a:lnTo>
                    <a:pt x="528" y="5"/>
                  </a:lnTo>
                  <a:lnTo>
                    <a:pt x="535" y="7"/>
                  </a:lnTo>
                  <a:lnTo>
                    <a:pt x="535" y="7"/>
                  </a:lnTo>
                  <a:lnTo>
                    <a:pt x="537" y="7"/>
                  </a:lnTo>
                  <a:lnTo>
                    <a:pt x="537" y="7"/>
                  </a:lnTo>
                  <a:lnTo>
                    <a:pt x="537" y="8"/>
                  </a:lnTo>
                  <a:lnTo>
                    <a:pt x="537" y="8"/>
                  </a:lnTo>
                  <a:lnTo>
                    <a:pt x="539" y="8"/>
                  </a:lnTo>
                  <a:lnTo>
                    <a:pt x="539" y="8"/>
                  </a:lnTo>
                  <a:lnTo>
                    <a:pt x="542" y="8"/>
                  </a:lnTo>
                  <a:lnTo>
                    <a:pt x="542" y="8"/>
                  </a:lnTo>
                  <a:lnTo>
                    <a:pt x="544" y="10"/>
                  </a:lnTo>
                  <a:lnTo>
                    <a:pt x="544" y="10"/>
                  </a:lnTo>
                  <a:lnTo>
                    <a:pt x="544" y="10"/>
                  </a:lnTo>
                  <a:lnTo>
                    <a:pt x="544" y="10"/>
                  </a:lnTo>
                  <a:lnTo>
                    <a:pt x="544" y="7"/>
                  </a:lnTo>
                  <a:lnTo>
                    <a:pt x="544" y="7"/>
                  </a:lnTo>
                  <a:lnTo>
                    <a:pt x="544" y="5"/>
                  </a:lnTo>
                  <a:lnTo>
                    <a:pt x="547" y="3"/>
                  </a:lnTo>
                  <a:lnTo>
                    <a:pt x="547" y="3"/>
                  </a:lnTo>
                  <a:lnTo>
                    <a:pt x="547" y="3"/>
                  </a:lnTo>
                  <a:lnTo>
                    <a:pt x="550" y="3"/>
                  </a:lnTo>
                  <a:lnTo>
                    <a:pt x="550" y="3"/>
                  </a:lnTo>
                  <a:lnTo>
                    <a:pt x="561" y="3"/>
                  </a:lnTo>
                  <a:lnTo>
                    <a:pt x="561" y="3"/>
                  </a:lnTo>
                  <a:lnTo>
                    <a:pt x="566" y="3"/>
                  </a:lnTo>
                  <a:lnTo>
                    <a:pt x="566" y="3"/>
                  </a:lnTo>
                  <a:lnTo>
                    <a:pt x="568" y="3"/>
                  </a:lnTo>
                  <a:lnTo>
                    <a:pt x="568" y="3"/>
                  </a:lnTo>
                  <a:lnTo>
                    <a:pt x="569" y="1"/>
                  </a:lnTo>
                  <a:lnTo>
                    <a:pt x="569" y="1"/>
                  </a:lnTo>
                  <a:lnTo>
                    <a:pt x="573" y="3"/>
                  </a:lnTo>
                  <a:lnTo>
                    <a:pt x="573" y="3"/>
                  </a:lnTo>
                  <a:lnTo>
                    <a:pt x="574" y="3"/>
                  </a:lnTo>
                  <a:lnTo>
                    <a:pt x="574" y="3"/>
                  </a:lnTo>
                  <a:lnTo>
                    <a:pt x="576" y="3"/>
                  </a:lnTo>
                  <a:lnTo>
                    <a:pt x="576" y="3"/>
                  </a:lnTo>
                  <a:lnTo>
                    <a:pt x="578" y="1"/>
                  </a:lnTo>
                  <a:lnTo>
                    <a:pt x="578" y="1"/>
                  </a:lnTo>
                  <a:lnTo>
                    <a:pt x="578" y="1"/>
                  </a:lnTo>
                  <a:lnTo>
                    <a:pt x="583" y="3"/>
                  </a:lnTo>
                  <a:lnTo>
                    <a:pt x="583" y="3"/>
                  </a:lnTo>
                  <a:lnTo>
                    <a:pt x="585" y="5"/>
                  </a:lnTo>
                  <a:lnTo>
                    <a:pt x="585" y="5"/>
                  </a:lnTo>
                  <a:lnTo>
                    <a:pt x="585" y="5"/>
                  </a:lnTo>
                  <a:lnTo>
                    <a:pt x="586" y="5"/>
                  </a:lnTo>
                  <a:lnTo>
                    <a:pt x="586" y="5"/>
                  </a:lnTo>
                  <a:lnTo>
                    <a:pt x="586" y="1"/>
                  </a:lnTo>
                  <a:lnTo>
                    <a:pt x="590" y="0"/>
                  </a:lnTo>
                  <a:lnTo>
                    <a:pt x="590" y="0"/>
                  </a:lnTo>
                  <a:lnTo>
                    <a:pt x="597" y="0"/>
                  </a:lnTo>
                  <a:lnTo>
                    <a:pt x="597" y="0"/>
                  </a:lnTo>
                  <a:lnTo>
                    <a:pt x="605" y="0"/>
                  </a:lnTo>
                  <a:lnTo>
                    <a:pt x="607" y="0"/>
                  </a:lnTo>
                  <a:lnTo>
                    <a:pt x="607" y="0"/>
                  </a:lnTo>
                  <a:lnTo>
                    <a:pt x="612" y="1"/>
                  </a:lnTo>
                  <a:lnTo>
                    <a:pt x="612" y="1"/>
                  </a:lnTo>
                  <a:lnTo>
                    <a:pt x="621" y="1"/>
                  </a:lnTo>
                  <a:lnTo>
                    <a:pt x="621" y="1"/>
                  </a:lnTo>
                  <a:lnTo>
                    <a:pt x="622" y="1"/>
                  </a:lnTo>
                  <a:lnTo>
                    <a:pt x="622" y="1"/>
                  </a:lnTo>
                  <a:lnTo>
                    <a:pt x="629" y="1"/>
                  </a:lnTo>
                  <a:lnTo>
                    <a:pt x="629" y="1"/>
                  </a:lnTo>
                  <a:lnTo>
                    <a:pt x="636" y="1"/>
                  </a:lnTo>
                  <a:lnTo>
                    <a:pt x="636" y="1"/>
                  </a:lnTo>
                  <a:lnTo>
                    <a:pt x="646" y="1"/>
                  </a:lnTo>
                  <a:lnTo>
                    <a:pt x="657" y="5"/>
                  </a:lnTo>
                  <a:lnTo>
                    <a:pt x="657" y="5"/>
                  </a:lnTo>
                  <a:lnTo>
                    <a:pt x="658" y="5"/>
                  </a:lnTo>
                  <a:lnTo>
                    <a:pt x="658" y="5"/>
                  </a:lnTo>
                  <a:lnTo>
                    <a:pt x="665" y="7"/>
                  </a:lnTo>
                  <a:lnTo>
                    <a:pt x="665" y="7"/>
                  </a:lnTo>
                  <a:lnTo>
                    <a:pt x="669" y="7"/>
                  </a:lnTo>
                  <a:lnTo>
                    <a:pt x="669" y="7"/>
                  </a:lnTo>
                  <a:lnTo>
                    <a:pt x="672" y="7"/>
                  </a:lnTo>
                  <a:lnTo>
                    <a:pt x="672" y="7"/>
                  </a:lnTo>
                  <a:lnTo>
                    <a:pt x="675" y="7"/>
                  </a:lnTo>
                  <a:lnTo>
                    <a:pt x="677" y="7"/>
                  </a:lnTo>
                  <a:lnTo>
                    <a:pt x="677" y="7"/>
                  </a:lnTo>
                  <a:lnTo>
                    <a:pt x="691" y="8"/>
                  </a:lnTo>
                  <a:lnTo>
                    <a:pt x="691" y="8"/>
                  </a:lnTo>
                  <a:lnTo>
                    <a:pt x="698" y="10"/>
                  </a:lnTo>
                  <a:lnTo>
                    <a:pt x="704" y="12"/>
                  </a:lnTo>
                  <a:lnTo>
                    <a:pt x="704" y="12"/>
                  </a:lnTo>
                  <a:lnTo>
                    <a:pt x="706" y="15"/>
                  </a:lnTo>
                  <a:lnTo>
                    <a:pt x="706" y="17"/>
                  </a:lnTo>
                  <a:lnTo>
                    <a:pt x="706" y="17"/>
                  </a:lnTo>
                  <a:lnTo>
                    <a:pt x="703" y="19"/>
                  </a:lnTo>
                  <a:lnTo>
                    <a:pt x="703" y="19"/>
                  </a:lnTo>
                  <a:lnTo>
                    <a:pt x="710" y="19"/>
                  </a:lnTo>
                  <a:lnTo>
                    <a:pt x="710" y="19"/>
                  </a:lnTo>
                  <a:lnTo>
                    <a:pt x="715" y="19"/>
                  </a:lnTo>
                  <a:lnTo>
                    <a:pt x="715" y="19"/>
                  </a:lnTo>
                  <a:lnTo>
                    <a:pt x="716" y="19"/>
                  </a:lnTo>
                  <a:lnTo>
                    <a:pt x="720" y="20"/>
                  </a:lnTo>
                  <a:lnTo>
                    <a:pt x="720" y="20"/>
                  </a:lnTo>
                  <a:lnTo>
                    <a:pt x="720" y="22"/>
                  </a:lnTo>
                  <a:lnTo>
                    <a:pt x="720" y="24"/>
                  </a:lnTo>
                  <a:lnTo>
                    <a:pt x="720" y="24"/>
                  </a:lnTo>
                  <a:lnTo>
                    <a:pt x="720" y="24"/>
                  </a:lnTo>
                  <a:lnTo>
                    <a:pt x="720" y="24"/>
                  </a:lnTo>
                  <a:lnTo>
                    <a:pt x="720" y="24"/>
                  </a:lnTo>
                  <a:lnTo>
                    <a:pt x="720" y="24"/>
                  </a:lnTo>
                  <a:lnTo>
                    <a:pt x="720" y="25"/>
                  </a:lnTo>
                  <a:lnTo>
                    <a:pt x="720" y="25"/>
                  </a:lnTo>
                  <a:lnTo>
                    <a:pt x="720" y="29"/>
                  </a:lnTo>
                  <a:lnTo>
                    <a:pt x="720" y="29"/>
                  </a:lnTo>
                  <a:lnTo>
                    <a:pt x="716" y="31"/>
                  </a:lnTo>
                  <a:lnTo>
                    <a:pt x="716" y="31"/>
                  </a:lnTo>
                  <a:lnTo>
                    <a:pt x="716" y="31"/>
                  </a:lnTo>
                  <a:lnTo>
                    <a:pt x="716" y="31"/>
                  </a:lnTo>
                  <a:lnTo>
                    <a:pt x="716" y="31"/>
                  </a:lnTo>
                  <a:lnTo>
                    <a:pt x="718" y="31"/>
                  </a:lnTo>
                  <a:lnTo>
                    <a:pt x="718" y="31"/>
                  </a:lnTo>
                  <a:lnTo>
                    <a:pt x="720" y="29"/>
                  </a:lnTo>
                  <a:lnTo>
                    <a:pt x="720" y="29"/>
                  </a:lnTo>
                  <a:lnTo>
                    <a:pt x="722" y="29"/>
                  </a:lnTo>
                  <a:lnTo>
                    <a:pt x="722" y="29"/>
                  </a:lnTo>
                  <a:lnTo>
                    <a:pt x="722" y="29"/>
                  </a:lnTo>
                  <a:lnTo>
                    <a:pt x="722" y="29"/>
                  </a:lnTo>
                  <a:lnTo>
                    <a:pt x="723" y="29"/>
                  </a:lnTo>
                  <a:lnTo>
                    <a:pt x="723" y="29"/>
                  </a:lnTo>
                  <a:lnTo>
                    <a:pt x="725" y="27"/>
                  </a:lnTo>
                  <a:lnTo>
                    <a:pt x="725" y="27"/>
                  </a:lnTo>
                  <a:lnTo>
                    <a:pt x="728" y="27"/>
                  </a:lnTo>
                  <a:lnTo>
                    <a:pt x="728" y="27"/>
                  </a:lnTo>
                  <a:lnTo>
                    <a:pt x="728" y="27"/>
                  </a:lnTo>
                  <a:lnTo>
                    <a:pt x="728" y="27"/>
                  </a:lnTo>
                  <a:lnTo>
                    <a:pt x="735" y="29"/>
                  </a:lnTo>
                  <a:lnTo>
                    <a:pt x="737" y="29"/>
                  </a:lnTo>
                  <a:lnTo>
                    <a:pt x="737" y="31"/>
                  </a:lnTo>
                  <a:lnTo>
                    <a:pt x="737" y="31"/>
                  </a:lnTo>
                  <a:lnTo>
                    <a:pt x="737" y="32"/>
                  </a:lnTo>
                  <a:lnTo>
                    <a:pt x="737" y="32"/>
                  </a:lnTo>
                  <a:lnTo>
                    <a:pt x="737" y="31"/>
                  </a:lnTo>
                  <a:lnTo>
                    <a:pt x="737" y="31"/>
                  </a:lnTo>
                  <a:lnTo>
                    <a:pt x="739" y="31"/>
                  </a:lnTo>
                  <a:lnTo>
                    <a:pt x="739" y="31"/>
                  </a:lnTo>
                  <a:lnTo>
                    <a:pt x="739" y="31"/>
                  </a:lnTo>
                  <a:lnTo>
                    <a:pt x="739" y="31"/>
                  </a:lnTo>
                  <a:lnTo>
                    <a:pt x="740" y="29"/>
                  </a:lnTo>
                  <a:lnTo>
                    <a:pt x="740" y="29"/>
                  </a:lnTo>
                  <a:lnTo>
                    <a:pt x="742" y="29"/>
                  </a:lnTo>
                  <a:lnTo>
                    <a:pt x="742" y="29"/>
                  </a:lnTo>
                  <a:lnTo>
                    <a:pt x="744" y="29"/>
                  </a:lnTo>
                  <a:lnTo>
                    <a:pt x="744" y="31"/>
                  </a:lnTo>
                  <a:lnTo>
                    <a:pt x="744" y="29"/>
                  </a:lnTo>
                  <a:lnTo>
                    <a:pt x="744" y="29"/>
                  </a:lnTo>
                  <a:lnTo>
                    <a:pt x="747" y="29"/>
                  </a:lnTo>
                  <a:lnTo>
                    <a:pt x="747" y="29"/>
                  </a:lnTo>
                  <a:lnTo>
                    <a:pt x="749" y="31"/>
                  </a:lnTo>
                  <a:lnTo>
                    <a:pt x="749" y="31"/>
                  </a:lnTo>
                  <a:lnTo>
                    <a:pt x="749" y="32"/>
                  </a:lnTo>
                  <a:lnTo>
                    <a:pt x="749" y="32"/>
                  </a:lnTo>
                  <a:lnTo>
                    <a:pt x="749" y="32"/>
                  </a:lnTo>
                  <a:lnTo>
                    <a:pt x="749" y="32"/>
                  </a:lnTo>
                  <a:lnTo>
                    <a:pt x="751" y="32"/>
                  </a:lnTo>
                  <a:lnTo>
                    <a:pt x="751" y="32"/>
                  </a:lnTo>
                  <a:lnTo>
                    <a:pt x="752" y="32"/>
                  </a:lnTo>
                  <a:lnTo>
                    <a:pt x="752" y="32"/>
                  </a:lnTo>
                  <a:lnTo>
                    <a:pt x="752" y="32"/>
                  </a:lnTo>
                  <a:lnTo>
                    <a:pt x="756" y="32"/>
                  </a:lnTo>
                  <a:lnTo>
                    <a:pt x="756" y="32"/>
                  </a:lnTo>
                  <a:lnTo>
                    <a:pt x="758" y="32"/>
                  </a:lnTo>
                  <a:lnTo>
                    <a:pt x="758" y="32"/>
                  </a:lnTo>
                  <a:lnTo>
                    <a:pt x="761" y="34"/>
                  </a:lnTo>
                  <a:lnTo>
                    <a:pt x="761" y="34"/>
                  </a:lnTo>
                  <a:lnTo>
                    <a:pt x="766" y="36"/>
                  </a:lnTo>
                  <a:lnTo>
                    <a:pt x="766" y="36"/>
                  </a:lnTo>
                  <a:lnTo>
                    <a:pt x="769" y="37"/>
                  </a:lnTo>
                  <a:lnTo>
                    <a:pt x="769" y="37"/>
                  </a:lnTo>
                  <a:lnTo>
                    <a:pt x="771" y="37"/>
                  </a:lnTo>
                  <a:lnTo>
                    <a:pt x="771" y="37"/>
                  </a:lnTo>
                  <a:lnTo>
                    <a:pt x="773" y="39"/>
                  </a:lnTo>
                  <a:lnTo>
                    <a:pt x="775" y="41"/>
                  </a:lnTo>
                  <a:lnTo>
                    <a:pt x="775" y="41"/>
                  </a:lnTo>
                  <a:lnTo>
                    <a:pt x="775" y="43"/>
                  </a:lnTo>
                  <a:lnTo>
                    <a:pt x="775" y="43"/>
                  </a:lnTo>
                  <a:lnTo>
                    <a:pt x="769" y="44"/>
                  </a:lnTo>
                  <a:lnTo>
                    <a:pt x="769" y="44"/>
                  </a:lnTo>
                  <a:lnTo>
                    <a:pt x="764" y="46"/>
                  </a:lnTo>
                  <a:lnTo>
                    <a:pt x="764" y="46"/>
                  </a:lnTo>
                  <a:lnTo>
                    <a:pt x="763" y="48"/>
                  </a:lnTo>
                  <a:lnTo>
                    <a:pt x="763" y="48"/>
                  </a:lnTo>
                  <a:lnTo>
                    <a:pt x="761" y="50"/>
                  </a:lnTo>
                  <a:lnTo>
                    <a:pt x="761" y="50"/>
                  </a:lnTo>
                  <a:lnTo>
                    <a:pt x="761" y="50"/>
                  </a:lnTo>
                  <a:lnTo>
                    <a:pt x="761" y="51"/>
                  </a:lnTo>
                  <a:lnTo>
                    <a:pt x="759" y="51"/>
                  </a:lnTo>
                  <a:lnTo>
                    <a:pt x="759" y="51"/>
                  </a:lnTo>
                  <a:lnTo>
                    <a:pt x="758" y="53"/>
                  </a:lnTo>
                  <a:lnTo>
                    <a:pt x="758" y="53"/>
                  </a:lnTo>
                  <a:lnTo>
                    <a:pt x="758" y="53"/>
                  </a:lnTo>
                  <a:lnTo>
                    <a:pt x="758" y="53"/>
                  </a:lnTo>
                  <a:lnTo>
                    <a:pt x="756" y="53"/>
                  </a:lnTo>
                  <a:lnTo>
                    <a:pt x="756" y="53"/>
                  </a:lnTo>
                  <a:lnTo>
                    <a:pt x="754" y="53"/>
                  </a:lnTo>
                  <a:lnTo>
                    <a:pt x="744" y="53"/>
                  </a:lnTo>
                  <a:lnTo>
                    <a:pt x="744" y="53"/>
                  </a:lnTo>
                  <a:lnTo>
                    <a:pt x="742" y="53"/>
                  </a:lnTo>
                  <a:lnTo>
                    <a:pt x="740" y="53"/>
                  </a:lnTo>
                  <a:lnTo>
                    <a:pt x="740" y="53"/>
                  </a:lnTo>
                  <a:lnTo>
                    <a:pt x="739" y="53"/>
                  </a:lnTo>
                  <a:lnTo>
                    <a:pt x="739" y="53"/>
                  </a:lnTo>
                  <a:lnTo>
                    <a:pt x="737" y="55"/>
                  </a:lnTo>
                  <a:lnTo>
                    <a:pt x="737" y="55"/>
                  </a:lnTo>
                  <a:lnTo>
                    <a:pt x="735" y="55"/>
                  </a:lnTo>
                  <a:lnTo>
                    <a:pt x="735" y="55"/>
                  </a:lnTo>
                  <a:lnTo>
                    <a:pt x="734" y="56"/>
                  </a:lnTo>
                  <a:lnTo>
                    <a:pt x="734" y="56"/>
                  </a:lnTo>
                  <a:lnTo>
                    <a:pt x="732" y="56"/>
                  </a:lnTo>
                  <a:lnTo>
                    <a:pt x="732" y="56"/>
                  </a:lnTo>
                  <a:lnTo>
                    <a:pt x="730" y="56"/>
                  </a:lnTo>
                  <a:lnTo>
                    <a:pt x="730" y="56"/>
                  </a:lnTo>
                  <a:lnTo>
                    <a:pt x="725" y="58"/>
                  </a:lnTo>
                  <a:lnTo>
                    <a:pt x="686" y="58"/>
                  </a:lnTo>
                  <a:lnTo>
                    <a:pt x="684" y="58"/>
                  </a:lnTo>
                  <a:lnTo>
                    <a:pt x="684" y="58"/>
                  </a:lnTo>
                  <a:lnTo>
                    <a:pt x="679" y="56"/>
                  </a:lnTo>
                  <a:lnTo>
                    <a:pt x="679" y="56"/>
                  </a:lnTo>
                  <a:lnTo>
                    <a:pt x="674" y="56"/>
                  </a:lnTo>
                  <a:lnTo>
                    <a:pt x="674" y="56"/>
                  </a:lnTo>
                  <a:lnTo>
                    <a:pt x="670" y="56"/>
                  </a:lnTo>
                  <a:lnTo>
                    <a:pt x="669" y="56"/>
                  </a:lnTo>
                  <a:lnTo>
                    <a:pt x="669" y="56"/>
                  </a:lnTo>
                  <a:lnTo>
                    <a:pt x="660" y="56"/>
                  </a:lnTo>
                  <a:lnTo>
                    <a:pt x="660" y="56"/>
                  </a:lnTo>
                  <a:lnTo>
                    <a:pt x="651" y="56"/>
                  </a:lnTo>
                  <a:lnTo>
                    <a:pt x="651" y="56"/>
                  </a:lnTo>
                  <a:lnTo>
                    <a:pt x="645" y="56"/>
                  </a:lnTo>
                  <a:lnTo>
                    <a:pt x="645" y="56"/>
                  </a:lnTo>
                  <a:lnTo>
                    <a:pt x="641" y="56"/>
                  </a:lnTo>
                  <a:lnTo>
                    <a:pt x="641" y="56"/>
                  </a:lnTo>
                  <a:lnTo>
                    <a:pt x="636" y="56"/>
                  </a:lnTo>
                  <a:lnTo>
                    <a:pt x="636" y="56"/>
                  </a:lnTo>
                  <a:lnTo>
                    <a:pt x="638" y="56"/>
                  </a:lnTo>
                  <a:lnTo>
                    <a:pt x="638" y="56"/>
                  </a:lnTo>
                  <a:lnTo>
                    <a:pt x="639" y="56"/>
                  </a:lnTo>
                  <a:lnTo>
                    <a:pt x="639" y="56"/>
                  </a:lnTo>
                  <a:lnTo>
                    <a:pt x="639" y="58"/>
                  </a:lnTo>
                  <a:lnTo>
                    <a:pt x="639" y="58"/>
                  </a:lnTo>
                  <a:lnTo>
                    <a:pt x="641" y="56"/>
                  </a:lnTo>
                  <a:lnTo>
                    <a:pt x="641" y="56"/>
                  </a:lnTo>
                  <a:lnTo>
                    <a:pt x="643" y="58"/>
                  </a:lnTo>
                  <a:lnTo>
                    <a:pt x="645" y="60"/>
                  </a:lnTo>
                  <a:lnTo>
                    <a:pt x="643" y="60"/>
                  </a:lnTo>
                  <a:lnTo>
                    <a:pt x="643" y="60"/>
                  </a:lnTo>
                  <a:lnTo>
                    <a:pt x="639" y="62"/>
                  </a:lnTo>
                  <a:lnTo>
                    <a:pt x="639" y="62"/>
                  </a:lnTo>
                  <a:lnTo>
                    <a:pt x="631" y="65"/>
                  </a:lnTo>
                  <a:lnTo>
                    <a:pt x="631" y="65"/>
                  </a:lnTo>
                  <a:lnTo>
                    <a:pt x="626" y="65"/>
                  </a:lnTo>
                  <a:lnTo>
                    <a:pt x="626" y="65"/>
                  </a:lnTo>
                  <a:lnTo>
                    <a:pt x="621" y="67"/>
                  </a:lnTo>
                  <a:lnTo>
                    <a:pt x="621" y="67"/>
                  </a:lnTo>
                  <a:lnTo>
                    <a:pt x="619" y="67"/>
                  </a:lnTo>
                  <a:lnTo>
                    <a:pt x="617" y="67"/>
                  </a:lnTo>
                  <a:lnTo>
                    <a:pt x="617" y="67"/>
                  </a:lnTo>
                  <a:lnTo>
                    <a:pt x="615" y="67"/>
                  </a:lnTo>
                  <a:lnTo>
                    <a:pt x="615" y="67"/>
                  </a:lnTo>
                  <a:lnTo>
                    <a:pt x="614" y="67"/>
                  </a:lnTo>
                  <a:lnTo>
                    <a:pt x="612" y="67"/>
                  </a:lnTo>
                  <a:lnTo>
                    <a:pt x="612" y="67"/>
                  </a:lnTo>
                  <a:lnTo>
                    <a:pt x="610" y="67"/>
                  </a:lnTo>
                  <a:lnTo>
                    <a:pt x="610" y="67"/>
                  </a:lnTo>
                  <a:lnTo>
                    <a:pt x="610" y="67"/>
                  </a:lnTo>
                  <a:lnTo>
                    <a:pt x="609" y="68"/>
                  </a:lnTo>
                  <a:lnTo>
                    <a:pt x="609" y="68"/>
                  </a:lnTo>
                  <a:lnTo>
                    <a:pt x="607" y="68"/>
                  </a:lnTo>
                  <a:lnTo>
                    <a:pt x="607" y="68"/>
                  </a:lnTo>
                  <a:lnTo>
                    <a:pt x="607" y="68"/>
                  </a:lnTo>
                  <a:lnTo>
                    <a:pt x="605" y="68"/>
                  </a:lnTo>
                  <a:lnTo>
                    <a:pt x="605" y="68"/>
                  </a:lnTo>
                  <a:lnTo>
                    <a:pt x="604" y="70"/>
                  </a:lnTo>
                  <a:lnTo>
                    <a:pt x="604" y="70"/>
                  </a:lnTo>
                  <a:lnTo>
                    <a:pt x="602" y="70"/>
                  </a:lnTo>
                  <a:lnTo>
                    <a:pt x="602" y="70"/>
                  </a:lnTo>
                  <a:lnTo>
                    <a:pt x="602" y="70"/>
                  </a:lnTo>
                  <a:lnTo>
                    <a:pt x="602" y="70"/>
                  </a:lnTo>
                  <a:lnTo>
                    <a:pt x="602" y="70"/>
                  </a:lnTo>
                  <a:lnTo>
                    <a:pt x="602" y="72"/>
                  </a:lnTo>
                  <a:lnTo>
                    <a:pt x="602" y="72"/>
                  </a:lnTo>
                  <a:lnTo>
                    <a:pt x="604" y="72"/>
                  </a:lnTo>
                  <a:lnTo>
                    <a:pt x="604" y="72"/>
                  </a:lnTo>
                  <a:lnTo>
                    <a:pt x="605" y="72"/>
                  </a:lnTo>
                  <a:lnTo>
                    <a:pt x="605" y="72"/>
                  </a:lnTo>
                  <a:lnTo>
                    <a:pt x="607" y="70"/>
                  </a:lnTo>
                  <a:lnTo>
                    <a:pt x="607" y="70"/>
                  </a:lnTo>
                  <a:lnTo>
                    <a:pt x="609" y="70"/>
                  </a:lnTo>
                  <a:lnTo>
                    <a:pt x="609" y="70"/>
                  </a:lnTo>
                  <a:lnTo>
                    <a:pt x="610" y="70"/>
                  </a:lnTo>
                  <a:lnTo>
                    <a:pt x="612" y="68"/>
                  </a:lnTo>
                  <a:lnTo>
                    <a:pt x="612" y="68"/>
                  </a:lnTo>
                  <a:lnTo>
                    <a:pt x="614" y="68"/>
                  </a:lnTo>
                  <a:lnTo>
                    <a:pt x="614" y="68"/>
                  </a:lnTo>
                  <a:lnTo>
                    <a:pt x="619" y="67"/>
                  </a:lnTo>
                  <a:lnTo>
                    <a:pt x="619" y="67"/>
                  </a:lnTo>
                  <a:lnTo>
                    <a:pt x="619" y="67"/>
                  </a:lnTo>
                  <a:lnTo>
                    <a:pt x="619" y="67"/>
                  </a:lnTo>
                  <a:lnTo>
                    <a:pt x="621" y="68"/>
                  </a:lnTo>
                  <a:lnTo>
                    <a:pt x="621" y="68"/>
                  </a:lnTo>
                  <a:lnTo>
                    <a:pt x="622" y="68"/>
                  </a:lnTo>
                  <a:lnTo>
                    <a:pt x="622" y="68"/>
                  </a:lnTo>
                  <a:lnTo>
                    <a:pt x="624" y="68"/>
                  </a:lnTo>
                  <a:lnTo>
                    <a:pt x="624" y="68"/>
                  </a:lnTo>
                  <a:lnTo>
                    <a:pt x="626" y="68"/>
                  </a:lnTo>
                  <a:lnTo>
                    <a:pt x="626" y="68"/>
                  </a:lnTo>
                  <a:lnTo>
                    <a:pt x="631" y="67"/>
                  </a:lnTo>
                  <a:lnTo>
                    <a:pt x="631" y="67"/>
                  </a:lnTo>
                  <a:lnTo>
                    <a:pt x="638" y="65"/>
                  </a:lnTo>
                  <a:lnTo>
                    <a:pt x="638" y="65"/>
                  </a:lnTo>
                  <a:lnTo>
                    <a:pt x="643" y="63"/>
                  </a:lnTo>
                  <a:lnTo>
                    <a:pt x="643" y="63"/>
                  </a:lnTo>
                  <a:lnTo>
                    <a:pt x="648" y="63"/>
                  </a:lnTo>
                  <a:lnTo>
                    <a:pt x="648" y="63"/>
                  </a:lnTo>
                  <a:lnTo>
                    <a:pt x="651" y="63"/>
                  </a:lnTo>
                  <a:lnTo>
                    <a:pt x="651" y="63"/>
                  </a:lnTo>
                  <a:lnTo>
                    <a:pt x="657" y="62"/>
                  </a:lnTo>
                  <a:lnTo>
                    <a:pt x="657" y="62"/>
                  </a:lnTo>
                  <a:lnTo>
                    <a:pt x="662" y="60"/>
                  </a:lnTo>
                  <a:lnTo>
                    <a:pt x="662" y="60"/>
                  </a:lnTo>
                  <a:lnTo>
                    <a:pt x="672" y="58"/>
                  </a:lnTo>
                  <a:lnTo>
                    <a:pt x="672" y="58"/>
                  </a:lnTo>
                  <a:lnTo>
                    <a:pt x="679" y="58"/>
                  </a:lnTo>
                  <a:lnTo>
                    <a:pt x="679" y="58"/>
                  </a:lnTo>
                  <a:lnTo>
                    <a:pt x="684" y="58"/>
                  </a:lnTo>
                  <a:lnTo>
                    <a:pt x="684" y="58"/>
                  </a:lnTo>
                  <a:lnTo>
                    <a:pt x="689" y="58"/>
                  </a:lnTo>
                  <a:lnTo>
                    <a:pt x="689" y="58"/>
                  </a:lnTo>
                  <a:lnTo>
                    <a:pt x="691" y="58"/>
                  </a:lnTo>
                  <a:lnTo>
                    <a:pt x="691" y="58"/>
                  </a:lnTo>
                  <a:lnTo>
                    <a:pt x="703" y="60"/>
                  </a:lnTo>
                  <a:lnTo>
                    <a:pt x="703" y="60"/>
                  </a:lnTo>
                  <a:lnTo>
                    <a:pt x="708" y="62"/>
                  </a:lnTo>
                  <a:lnTo>
                    <a:pt x="713" y="63"/>
                  </a:lnTo>
                  <a:lnTo>
                    <a:pt x="713" y="63"/>
                  </a:lnTo>
                  <a:lnTo>
                    <a:pt x="715" y="65"/>
                  </a:lnTo>
                  <a:lnTo>
                    <a:pt x="715" y="67"/>
                  </a:lnTo>
                  <a:lnTo>
                    <a:pt x="715" y="67"/>
                  </a:lnTo>
                  <a:lnTo>
                    <a:pt x="713" y="70"/>
                  </a:lnTo>
                  <a:lnTo>
                    <a:pt x="708" y="72"/>
                  </a:lnTo>
                  <a:lnTo>
                    <a:pt x="708" y="72"/>
                  </a:lnTo>
                  <a:lnTo>
                    <a:pt x="703" y="74"/>
                  </a:lnTo>
                  <a:lnTo>
                    <a:pt x="703" y="74"/>
                  </a:lnTo>
                  <a:lnTo>
                    <a:pt x="698" y="75"/>
                  </a:lnTo>
                  <a:lnTo>
                    <a:pt x="696" y="75"/>
                  </a:lnTo>
                  <a:lnTo>
                    <a:pt x="696" y="75"/>
                  </a:lnTo>
                  <a:lnTo>
                    <a:pt x="689" y="79"/>
                  </a:lnTo>
                  <a:lnTo>
                    <a:pt x="689" y="79"/>
                  </a:lnTo>
                  <a:lnTo>
                    <a:pt x="686" y="80"/>
                  </a:lnTo>
                  <a:lnTo>
                    <a:pt x="686" y="80"/>
                  </a:lnTo>
                  <a:lnTo>
                    <a:pt x="686" y="80"/>
                  </a:lnTo>
                  <a:lnTo>
                    <a:pt x="686" y="80"/>
                  </a:lnTo>
                  <a:lnTo>
                    <a:pt x="684" y="82"/>
                  </a:lnTo>
                  <a:lnTo>
                    <a:pt x="684" y="82"/>
                  </a:lnTo>
                  <a:lnTo>
                    <a:pt x="687" y="82"/>
                  </a:lnTo>
                  <a:lnTo>
                    <a:pt x="687" y="82"/>
                  </a:lnTo>
                  <a:lnTo>
                    <a:pt x="689" y="80"/>
                  </a:lnTo>
                  <a:lnTo>
                    <a:pt x="689" y="80"/>
                  </a:lnTo>
                  <a:lnTo>
                    <a:pt x="691" y="80"/>
                  </a:lnTo>
                  <a:lnTo>
                    <a:pt x="691" y="80"/>
                  </a:lnTo>
                  <a:lnTo>
                    <a:pt x="694" y="80"/>
                  </a:lnTo>
                  <a:lnTo>
                    <a:pt x="694" y="80"/>
                  </a:lnTo>
                  <a:lnTo>
                    <a:pt x="699" y="79"/>
                  </a:lnTo>
                  <a:lnTo>
                    <a:pt x="699" y="79"/>
                  </a:lnTo>
                  <a:lnTo>
                    <a:pt x="703" y="77"/>
                  </a:lnTo>
                  <a:lnTo>
                    <a:pt x="703" y="77"/>
                  </a:lnTo>
                  <a:lnTo>
                    <a:pt x="706" y="75"/>
                  </a:lnTo>
                  <a:lnTo>
                    <a:pt x="706" y="75"/>
                  </a:lnTo>
                  <a:lnTo>
                    <a:pt x="710" y="74"/>
                  </a:lnTo>
                  <a:lnTo>
                    <a:pt x="715" y="72"/>
                  </a:lnTo>
                  <a:lnTo>
                    <a:pt x="716" y="72"/>
                  </a:lnTo>
                  <a:lnTo>
                    <a:pt x="716" y="72"/>
                  </a:lnTo>
                  <a:lnTo>
                    <a:pt x="720" y="72"/>
                  </a:lnTo>
                  <a:lnTo>
                    <a:pt x="720" y="72"/>
                  </a:lnTo>
                  <a:lnTo>
                    <a:pt x="720" y="72"/>
                  </a:lnTo>
                  <a:lnTo>
                    <a:pt x="720" y="72"/>
                  </a:lnTo>
                  <a:lnTo>
                    <a:pt x="723" y="70"/>
                  </a:lnTo>
                  <a:lnTo>
                    <a:pt x="723" y="70"/>
                  </a:lnTo>
                  <a:lnTo>
                    <a:pt x="725" y="70"/>
                  </a:lnTo>
                  <a:lnTo>
                    <a:pt x="725" y="70"/>
                  </a:lnTo>
                  <a:lnTo>
                    <a:pt x="728" y="70"/>
                  </a:lnTo>
                  <a:lnTo>
                    <a:pt x="728" y="70"/>
                  </a:lnTo>
                  <a:lnTo>
                    <a:pt x="730" y="70"/>
                  </a:lnTo>
                  <a:lnTo>
                    <a:pt x="730" y="70"/>
                  </a:lnTo>
                  <a:lnTo>
                    <a:pt x="730" y="70"/>
                  </a:lnTo>
                  <a:lnTo>
                    <a:pt x="730" y="70"/>
                  </a:lnTo>
                  <a:lnTo>
                    <a:pt x="730" y="68"/>
                  </a:lnTo>
                  <a:lnTo>
                    <a:pt x="730" y="68"/>
                  </a:lnTo>
                  <a:lnTo>
                    <a:pt x="730" y="67"/>
                  </a:lnTo>
                  <a:lnTo>
                    <a:pt x="732" y="63"/>
                  </a:lnTo>
                  <a:lnTo>
                    <a:pt x="732" y="63"/>
                  </a:lnTo>
                  <a:lnTo>
                    <a:pt x="734" y="62"/>
                  </a:lnTo>
                  <a:lnTo>
                    <a:pt x="734" y="62"/>
                  </a:lnTo>
                  <a:lnTo>
                    <a:pt x="735" y="60"/>
                  </a:lnTo>
                  <a:lnTo>
                    <a:pt x="735" y="60"/>
                  </a:lnTo>
                  <a:lnTo>
                    <a:pt x="735" y="60"/>
                  </a:lnTo>
                  <a:lnTo>
                    <a:pt x="739" y="58"/>
                  </a:lnTo>
                  <a:lnTo>
                    <a:pt x="739" y="58"/>
                  </a:lnTo>
                  <a:lnTo>
                    <a:pt x="740" y="58"/>
                  </a:lnTo>
                  <a:lnTo>
                    <a:pt x="740" y="58"/>
                  </a:lnTo>
                  <a:lnTo>
                    <a:pt x="744" y="58"/>
                  </a:lnTo>
                  <a:lnTo>
                    <a:pt x="746" y="58"/>
                  </a:lnTo>
                  <a:lnTo>
                    <a:pt x="746" y="58"/>
                  </a:lnTo>
                  <a:lnTo>
                    <a:pt x="747" y="58"/>
                  </a:lnTo>
                  <a:lnTo>
                    <a:pt x="747" y="58"/>
                  </a:lnTo>
                  <a:lnTo>
                    <a:pt x="751" y="58"/>
                  </a:lnTo>
                  <a:lnTo>
                    <a:pt x="756" y="58"/>
                  </a:lnTo>
                  <a:lnTo>
                    <a:pt x="756" y="58"/>
                  </a:lnTo>
                  <a:lnTo>
                    <a:pt x="759" y="58"/>
                  </a:lnTo>
                  <a:lnTo>
                    <a:pt x="763" y="60"/>
                  </a:lnTo>
                  <a:lnTo>
                    <a:pt x="763" y="60"/>
                  </a:lnTo>
                  <a:lnTo>
                    <a:pt x="766" y="65"/>
                  </a:lnTo>
                  <a:lnTo>
                    <a:pt x="766" y="68"/>
                  </a:lnTo>
                  <a:lnTo>
                    <a:pt x="766" y="70"/>
                  </a:lnTo>
                  <a:lnTo>
                    <a:pt x="766" y="70"/>
                  </a:lnTo>
                  <a:lnTo>
                    <a:pt x="764" y="77"/>
                  </a:lnTo>
                  <a:lnTo>
                    <a:pt x="764" y="77"/>
                  </a:lnTo>
                  <a:lnTo>
                    <a:pt x="761" y="84"/>
                  </a:lnTo>
                  <a:lnTo>
                    <a:pt x="761" y="84"/>
                  </a:lnTo>
                  <a:lnTo>
                    <a:pt x="759" y="86"/>
                  </a:lnTo>
                  <a:lnTo>
                    <a:pt x="758" y="87"/>
                  </a:lnTo>
                  <a:lnTo>
                    <a:pt x="758" y="87"/>
                  </a:lnTo>
                  <a:lnTo>
                    <a:pt x="756" y="87"/>
                  </a:lnTo>
                  <a:lnTo>
                    <a:pt x="756" y="87"/>
                  </a:lnTo>
                  <a:lnTo>
                    <a:pt x="754" y="89"/>
                  </a:lnTo>
                  <a:lnTo>
                    <a:pt x="754" y="89"/>
                  </a:lnTo>
                  <a:lnTo>
                    <a:pt x="754" y="89"/>
                  </a:lnTo>
                  <a:lnTo>
                    <a:pt x="754" y="91"/>
                  </a:lnTo>
                  <a:lnTo>
                    <a:pt x="752" y="91"/>
                  </a:lnTo>
                  <a:lnTo>
                    <a:pt x="752" y="91"/>
                  </a:lnTo>
                  <a:lnTo>
                    <a:pt x="752" y="91"/>
                  </a:lnTo>
                  <a:lnTo>
                    <a:pt x="752" y="91"/>
                  </a:lnTo>
                  <a:lnTo>
                    <a:pt x="751" y="92"/>
                  </a:lnTo>
                  <a:lnTo>
                    <a:pt x="751" y="92"/>
                  </a:lnTo>
                  <a:lnTo>
                    <a:pt x="751" y="92"/>
                  </a:lnTo>
                  <a:lnTo>
                    <a:pt x="747" y="94"/>
                  </a:lnTo>
                  <a:lnTo>
                    <a:pt x="747" y="94"/>
                  </a:lnTo>
                  <a:lnTo>
                    <a:pt x="744" y="96"/>
                  </a:lnTo>
                  <a:lnTo>
                    <a:pt x="744" y="96"/>
                  </a:lnTo>
                  <a:lnTo>
                    <a:pt x="740" y="98"/>
                  </a:lnTo>
                  <a:lnTo>
                    <a:pt x="740" y="98"/>
                  </a:lnTo>
                  <a:lnTo>
                    <a:pt x="739" y="101"/>
                  </a:lnTo>
                  <a:lnTo>
                    <a:pt x="739" y="101"/>
                  </a:lnTo>
                  <a:lnTo>
                    <a:pt x="739" y="104"/>
                  </a:lnTo>
                  <a:lnTo>
                    <a:pt x="739" y="104"/>
                  </a:lnTo>
                  <a:lnTo>
                    <a:pt x="735" y="108"/>
                  </a:lnTo>
                  <a:lnTo>
                    <a:pt x="735" y="108"/>
                  </a:lnTo>
                  <a:lnTo>
                    <a:pt x="735" y="108"/>
                  </a:lnTo>
                  <a:lnTo>
                    <a:pt x="739" y="104"/>
                  </a:lnTo>
                  <a:lnTo>
                    <a:pt x="739" y="104"/>
                  </a:lnTo>
                  <a:lnTo>
                    <a:pt x="739" y="104"/>
                  </a:lnTo>
                  <a:lnTo>
                    <a:pt x="739" y="104"/>
                  </a:lnTo>
                  <a:lnTo>
                    <a:pt x="740" y="103"/>
                  </a:lnTo>
                  <a:lnTo>
                    <a:pt x="740" y="103"/>
                  </a:lnTo>
                  <a:lnTo>
                    <a:pt x="740" y="101"/>
                  </a:lnTo>
                  <a:lnTo>
                    <a:pt x="742" y="101"/>
                  </a:lnTo>
                  <a:lnTo>
                    <a:pt x="742" y="101"/>
                  </a:lnTo>
                  <a:lnTo>
                    <a:pt x="742" y="99"/>
                  </a:lnTo>
                  <a:lnTo>
                    <a:pt x="744" y="99"/>
                  </a:lnTo>
                  <a:lnTo>
                    <a:pt x="744" y="99"/>
                  </a:lnTo>
                  <a:lnTo>
                    <a:pt x="744" y="99"/>
                  </a:lnTo>
                  <a:lnTo>
                    <a:pt x="746" y="99"/>
                  </a:lnTo>
                  <a:lnTo>
                    <a:pt x="746" y="99"/>
                  </a:lnTo>
                  <a:lnTo>
                    <a:pt x="746" y="99"/>
                  </a:lnTo>
                  <a:lnTo>
                    <a:pt x="746" y="99"/>
                  </a:lnTo>
                  <a:lnTo>
                    <a:pt x="746" y="99"/>
                  </a:lnTo>
                  <a:lnTo>
                    <a:pt x="746" y="99"/>
                  </a:lnTo>
                  <a:lnTo>
                    <a:pt x="747" y="99"/>
                  </a:lnTo>
                  <a:lnTo>
                    <a:pt x="747" y="99"/>
                  </a:lnTo>
                  <a:lnTo>
                    <a:pt x="747" y="99"/>
                  </a:lnTo>
                  <a:lnTo>
                    <a:pt x="747" y="99"/>
                  </a:lnTo>
                  <a:lnTo>
                    <a:pt x="749" y="99"/>
                  </a:lnTo>
                  <a:lnTo>
                    <a:pt x="749" y="99"/>
                  </a:lnTo>
                  <a:lnTo>
                    <a:pt x="749" y="99"/>
                  </a:lnTo>
                  <a:lnTo>
                    <a:pt x="749" y="99"/>
                  </a:lnTo>
                  <a:lnTo>
                    <a:pt x="751" y="99"/>
                  </a:lnTo>
                  <a:lnTo>
                    <a:pt x="751" y="98"/>
                  </a:lnTo>
                  <a:lnTo>
                    <a:pt x="751" y="98"/>
                  </a:lnTo>
                  <a:lnTo>
                    <a:pt x="752" y="96"/>
                  </a:lnTo>
                  <a:lnTo>
                    <a:pt x="752" y="96"/>
                  </a:lnTo>
                  <a:lnTo>
                    <a:pt x="756" y="94"/>
                  </a:lnTo>
                  <a:lnTo>
                    <a:pt x="756" y="92"/>
                  </a:lnTo>
                  <a:lnTo>
                    <a:pt x="756" y="92"/>
                  </a:lnTo>
                  <a:lnTo>
                    <a:pt x="758" y="92"/>
                  </a:lnTo>
                  <a:lnTo>
                    <a:pt x="759" y="92"/>
                  </a:lnTo>
                  <a:lnTo>
                    <a:pt x="759" y="91"/>
                  </a:lnTo>
                  <a:lnTo>
                    <a:pt x="759" y="91"/>
                  </a:lnTo>
                  <a:lnTo>
                    <a:pt x="759" y="91"/>
                  </a:lnTo>
                  <a:lnTo>
                    <a:pt x="763" y="89"/>
                  </a:lnTo>
                  <a:lnTo>
                    <a:pt x="763" y="89"/>
                  </a:lnTo>
                  <a:lnTo>
                    <a:pt x="768" y="86"/>
                  </a:lnTo>
                  <a:lnTo>
                    <a:pt x="768" y="86"/>
                  </a:lnTo>
                  <a:lnTo>
                    <a:pt x="768" y="86"/>
                  </a:lnTo>
                  <a:lnTo>
                    <a:pt x="768" y="86"/>
                  </a:lnTo>
                  <a:lnTo>
                    <a:pt x="769" y="84"/>
                  </a:lnTo>
                  <a:lnTo>
                    <a:pt x="769" y="84"/>
                  </a:lnTo>
                  <a:lnTo>
                    <a:pt x="769" y="84"/>
                  </a:lnTo>
                  <a:lnTo>
                    <a:pt x="769" y="84"/>
                  </a:lnTo>
                  <a:lnTo>
                    <a:pt x="771" y="82"/>
                  </a:lnTo>
                  <a:lnTo>
                    <a:pt x="771" y="82"/>
                  </a:lnTo>
                  <a:lnTo>
                    <a:pt x="773" y="80"/>
                  </a:lnTo>
                  <a:lnTo>
                    <a:pt x="773" y="80"/>
                  </a:lnTo>
                  <a:lnTo>
                    <a:pt x="775" y="79"/>
                  </a:lnTo>
                  <a:lnTo>
                    <a:pt x="775" y="79"/>
                  </a:lnTo>
                  <a:lnTo>
                    <a:pt x="776" y="79"/>
                  </a:lnTo>
                  <a:lnTo>
                    <a:pt x="776" y="79"/>
                  </a:lnTo>
                  <a:lnTo>
                    <a:pt x="776" y="79"/>
                  </a:lnTo>
                  <a:lnTo>
                    <a:pt x="776" y="79"/>
                  </a:lnTo>
                  <a:lnTo>
                    <a:pt x="780" y="77"/>
                  </a:lnTo>
                  <a:lnTo>
                    <a:pt x="780" y="77"/>
                  </a:lnTo>
                  <a:lnTo>
                    <a:pt x="780" y="77"/>
                  </a:lnTo>
                  <a:lnTo>
                    <a:pt x="781" y="77"/>
                  </a:lnTo>
                  <a:lnTo>
                    <a:pt x="781" y="77"/>
                  </a:lnTo>
                  <a:lnTo>
                    <a:pt x="783" y="75"/>
                  </a:lnTo>
                  <a:lnTo>
                    <a:pt x="783" y="75"/>
                  </a:lnTo>
                  <a:lnTo>
                    <a:pt x="785" y="75"/>
                  </a:lnTo>
                  <a:lnTo>
                    <a:pt x="785" y="75"/>
                  </a:lnTo>
                  <a:lnTo>
                    <a:pt x="787" y="75"/>
                  </a:lnTo>
                  <a:lnTo>
                    <a:pt x="787" y="75"/>
                  </a:lnTo>
                  <a:lnTo>
                    <a:pt x="787" y="75"/>
                  </a:lnTo>
                  <a:lnTo>
                    <a:pt x="787" y="75"/>
                  </a:lnTo>
                  <a:lnTo>
                    <a:pt x="792" y="74"/>
                  </a:lnTo>
                  <a:lnTo>
                    <a:pt x="792" y="74"/>
                  </a:lnTo>
                  <a:lnTo>
                    <a:pt x="793" y="74"/>
                  </a:lnTo>
                  <a:lnTo>
                    <a:pt x="793" y="74"/>
                  </a:lnTo>
                  <a:lnTo>
                    <a:pt x="795" y="74"/>
                  </a:lnTo>
                  <a:lnTo>
                    <a:pt x="797" y="75"/>
                  </a:lnTo>
                  <a:lnTo>
                    <a:pt x="797" y="75"/>
                  </a:lnTo>
                  <a:lnTo>
                    <a:pt x="797" y="75"/>
                  </a:lnTo>
                  <a:lnTo>
                    <a:pt x="795" y="79"/>
                  </a:lnTo>
                  <a:lnTo>
                    <a:pt x="795" y="79"/>
                  </a:lnTo>
                  <a:lnTo>
                    <a:pt x="793" y="79"/>
                  </a:lnTo>
                  <a:lnTo>
                    <a:pt x="793" y="79"/>
                  </a:lnTo>
                  <a:lnTo>
                    <a:pt x="793" y="80"/>
                  </a:lnTo>
                  <a:lnTo>
                    <a:pt x="793" y="80"/>
                  </a:lnTo>
                  <a:lnTo>
                    <a:pt x="795" y="80"/>
                  </a:lnTo>
                  <a:lnTo>
                    <a:pt x="795" y="80"/>
                  </a:lnTo>
                  <a:lnTo>
                    <a:pt x="795" y="79"/>
                  </a:lnTo>
                  <a:lnTo>
                    <a:pt x="797" y="79"/>
                  </a:lnTo>
                  <a:lnTo>
                    <a:pt x="797" y="79"/>
                  </a:lnTo>
                  <a:lnTo>
                    <a:pt x="797" y="79"/>
                  </a:lnTo>
                  <a:lnTo>
                    <a:pt x="797" y="79"/>
                  </a:lnTo>
                  <a:lnTo>
                    <a:pt x="800" y="77"/>
                  </a:lnTo>
                  <a:lnTo>
                    <a:pt x="800" y="77"/>
                  </a:lnTo>
                  <a:lnTo>
                    <a:pt x="802" y="77"/>
                  </a:lnTo>
                  <a:lnTo>
                    <a:pt x="802" y="77"/>
                  </a:lnTo>
                  <a:lnTo>
                    <a:pt x="804" y="77"/>
                  </a:lnTo>
                  <a:lnTo>
                    <a:pt x="804" y="77"/>
                  </a:lnTo>
                  <a:lnTo>
                    <a:pt x="805" y="77"/>
                  </a:lnTo>
                  <a:lnTo>
                    <a:pt x="805" y="77"/>
                  </a:lnTo>
                  <a:lnTo>
                    <a:pt x="809" y="79"/>
                  </a:lnTo>
                  <a:lnTo>
                    <a:pt x="809" y="79"/>
                  </a:lnTo>
                  <a:lnTo>
                    <a:pt x="812" y="79"/>
                  </a:lnTo>
                  <a:lnTo>
                    <a:pt x="812" y="79"/>
                  </a:lnTo>
                  <a:lnTo>
                    <a:pt x="812" y="79"/>
                  </a:lnTo>
                  <a:lnTo>
                    <a:pt x="812" y="79"/>
                  </a:lnTo>
                  <a:lnTo>
                    <a:pt x="816" y="79"/>
                  </a:lnTo>
                  <a:lnTo>
                    <a:pt x="816" y="79"/>
                  </a:lnTo>
                  <a:lnTo>
                    <a:pt x="817" y="79"/>
                  </a:lnTo>
                  <a:lnTo>
                    <a:pt x="817" y="79"/>
                  </a:lnTo>
                  <a:lnTo>
                    <a:pt x="819" y="79"/>
                  </a:lnTo>
                  <a:lnTo>
                    <a:pt x="819" y="79"/>
                  </a:lnTo>
                  <a:lnTo>
                    <a:pt x="821" y="79"/>
                  </a:lnTo>
                  <a:lnTo>
                    <a:pt x="821" y="79"/>
                  </a:lnTo>
                  <a:lnTo>
                    <a:pt x="821" y="79"/>
                  </a:lnTo>
                  <a:lnTo>
                    <a:pt x="821" y="79"/>
                  </a:lnTo>
                  <a:lnTo>
                    <a:pt x="823" y="79"/>
                  </a:lnTo>
                  <a:lnTo>
                    <a:pt x="823" y="79"/>
                  </a:lnTo>
                  <a:lnTo>
                    <a:pt x="824" y="77"/>
                  </a:lnTo>
                  <a:lnTo>
                    <a:pt x="824" y="77"/>
                  </a:lnTo>
                  <a:lnTo>
                    <a:pt x="828" y="75"/>
                  </a:lnTo>
                  <a:lnTo>
                    <a:pt x="828" y="75"/>
                  </a:lnTo>
                  <a:lnTo>
                    <a:pt x="828" y="75"/>
                  </a:lnTo>
                  <a:lnTo>
                    <a:pt x="828" y="75"/>
                  </a:lnTo>
                  <a:lnTo>
                    <a:pt x="828" y="75"/>
                  </a:lnTo>
                  <a:lnTo>
                    <a:pt x="828" y="75"/>
                  </a:lnTo>
                  <a:lnTo>
                    <a:pt x="828" y="75"/>
                  </a:lnTo>
                  <a:lnTo>
                    <a:pt x="828" y="75"/>
                  </a:lnTo>
                  <a:lnTo>
                    <a:pt x="828" y="74"/>
                  </a:lnTo>
                  <a:lnTo>
                    <a:pt x="828" y="74"/>
                  </a:lnTo>
                  <a:lnTo>
                    <a:pt x="828" y="72"/>
                  </a:lnTo>
                  <a:lnTo>
                    <a:pt x="828" y="70"/>
                  </a:lnTo>
                  <a:lnTo>
                    <a:pt x="828" y="70"/>
                  </a:lnTo>
                  <a:lnTo>
                    <a:pt x="829" y="70"/>
                  </a:lnTo>
                  <a:lnTo>
                    <a:pt x="829" y="70"/>
                  </a:lnTo>
                  <a:lnTo>
                    <a:pt x="831" y="70"/>
                  </a:lnTo>
                  <a:lnTo>
                    <a:pt x="831" y="70"/>
                  </a:lnTo>
                  <a:lnTo>
                    <a:pt x="833" y="70"/>
                  </a:lnTo>
                  <a:lnTo>
                    <a:pt x="833" y="70"/>
                  </a:lnTo>
                  <a:lnTo>
                    <a:pt x="833" y="70"/>
                  </a:lnTo>
                  <a:lnTo>
                    <a:pt x="833" y="70"/>
                  </a:lnTo>
                  <a:lnTo>
                    <a:pt x="831" y="70"/>
                  </a:lnTo>
                  <a:lnTo>
                    <a:pt x="831" y="70"/>
                  </a:lnTo>
                  <a:lnTo>
                    <a:pt x="831" y="68"/>
                  </a:lnTo>
                  <a:lnTo>
                    <a:pt x="831" y="68"/>
                  </a:lnTo>
                  <a:lnTo>
                    <a:pt x="831" y="67"/>
                  </a:lnTo>
                  <a:lnTo>
                    <a:pt x="831" y="67"/>
                  </a:lnTo>
                  <a:lnTo>
                    <a:pt x="831" y="65"/>
                  </a:lnTo>
                  <a:lnTo>
                    <a:pt x="833" y="65"/>
                  </a:lnTo>
                  <a:lnTo>
                    <a:pt x="833" y="65"/>
                  </a:lnTo>
                  <a:lnTo>
                    <a:pt x="833" y="65"/>
                  </a:lnTo>
                  <a:lnTo>
                    <a:pt x="836" y="65"/>
                  </a:lnTo>
                  <a:lnTo>
                    <a:pt x="836" y="65"/>
                  </a:lnTo>
                  <a:lnTo>
                    <a:pt x="838" y="65"/>
                  </a:lnTo>
                  <a:lnTo>
                    <a:pt x="838" y="65"/>
                  </a:lnTo>
                  <a:lnTo>
                    <a:pt x="838" y="65"/>
                  </a:lnTo>
                  <a:lnTo>
                    <a:pt x="838" y="65"/>
                  </a:lnTo>
                  <a:lnTo>
                    <a:pt x="840" y="65"/>
                  </a:lnTo>
                  <a:lnTo>
                    <a:pt x="840" y="65"/>
                  </a:lnTo>
                  <a:lnTo>
                    <a:pt x="841" y="65"/>
                  </a:lnTo>
                  <a:lnTo>
                    <a:pt x="841" y="65"/>
                  </a:lnTo>
                  <a:lnTo>
                    <a:pt x="845" y="63"/>
                  </a:lnTo>
                  <a:lnTo>
                    <a:pt x="845" y="63"/>
                  </a:lnTo>
                  <a:lnTo>
                    <a:pt x="848" y="63"/>
                  </a:lnTo>
                  <a:lnTo>
                    <a:pt x="848" y="63"/>
                  </a:lnTo>
                  <a:lnTo>
                    <a:pt x="858" y="63"/>
                  </a:lnTo>
                  <a:lnTo>
                    <a:pt x="858" y="63"/>
                  </a:lnTo>
                  <a:lnTo>
                    <a:pt x="867" y="63"/>
                  </a:lnTo>
                  <a:lnTo>
                    <a:pt x="867" y="63"/>
                  </a:lnTo>
                  <a:lnTo>
                    <a:pt x="884" y="67"/>
                  </a:lnTo>
                  <a:lnTo>
                    <a:pt x="886" y="67"/>
                  </a:lnTo>
                  <a:lnTo>
                    <a:pt x="886" y="67"/>
                  </a:lnTo>
                  <a:lnTo>
                    <a:pt x="893" y="68"/>
                  </a:lnTo>
                  <a:lnTo>
                    <a:pt x="893" y="68"/>
                  </a:lnTo>
                  <a:lnTo>
                    <a:pt x="901" y="70"/>
                  </a:lnTo>
                  <a:lnTo>
                    <a:pt x="901" y="70"/>
                  </a:lnTo>
                  <a:lnTo>
                    <a:pt x="905" y="70"/>
                  </a:lnTo>
                  <a:lnTo>
                    <a:pt x="905" y="70"/>
                  </a:lnTo>
                  <a:lnTo>
                    <a:pt x="906" y="72"/>
                  </a:lnTo>
                  <a:lnTo>
                    <a:pt x="908" y="72"/>
                  </a:lnTo>
                  <a:lnTo>
                    <a:pt x="908" y="72"/>
                  </a:lnTo>
                  <a:lnTo>
                    <a:pt x="910" y="74"/>
                  </a:lnTo>
                  <a:lnTo>
                    <a:pt x="910" y="74"/>
                  </a:lnTo>
                  <a:lnTo>
                    <a:pt x="910" y="74"/>
                  </a:lnTo>
                  <a:lnTo>
                    <a:pt x="913" y="74"/>
                  </a:lnTo>
                  <a:lnTo>
                    <a:pt x="913" y="74"/>
                  </a:lnTo>
                  <a:lnTo>
                    <a:pt x="913" y="74"/>
                  </a:lnTo>
                  <a:lnTo>
                    <a:pt x="915" y="75"/>
                  </a:lnTo>
                  <a:lnTo>
                    <a:pt x="917" y="77"/>
                  </a:lnTo>
                  <a:lnTo>
                    <a:pt x="917" y="77"/>
                  </a:lnTo>
                  <a:lnTo>
                    <a:pt x="915" y="79"/>
                  </a:lnTo>
                  <a:lnTo>
                    <a:pt x="915" y="79"/>
                  </a:lnTo>
                  <a:lnTo>
                    <a:pt x="913" y="80"/>
                  </a:lnTo>
                  <a:lnTo>
                    <a:pt x="911" y="80"/>
                  </a:lnTo>
                  <a:lnTo>
                    <a:pt x="911" y="79"/>
                  </a:lnTo>
                  <a:lnTo>
                    <a:pt x="911" y="80"/>
                  </a:lnTo>
                  <a:lnTo>
                    <a:pt x="911" y="80"/>
                  </a:lnTo>
                  <a:lnTo>
                    <a:pt x="908" y="82"/>
                  </a:lnTo>
                  <a:lnTo>
                    <a:pt x="908" y="82"/>
                  </a:lnTo>
                  <a:lnTo>
                    <a:pt x="908" y="82"/>
                  </a:lnTo>
                  <a:lnTo>
                    <a:pt x="905" y="84"/>
                  </a:lnTo>
                  <a:lnTo>
                    <a:pt x="905" y="84"/>
                  </a:lnTo>
                  <a:lnTo>
                    <a:pt x="903" y="86"/>
                  </a:lnTo>
                  <a:lnTo>
                    <a:pt x="903" y="86"/>
                  </a:lnTo>
                  <a:lnTo>
                    <a:pt x="900" y="87"/>
                  </a:lnTo>
                  <a:lnTo>
                    <a:pt x="900" y="87"/>
                  </a:lnTo>
                  <a:lnTo>
                    <a:pt x="898" y="87"/>
                  </a:lnTo>
                  <a:lnTo>
                    <a:pt x="898" y="86"/>
                  </a:lnTo>
                  <a:lnTo>
                    <a:pt x="898" y="87"/>
                  </a:lnTo>
                  <a:lnTo>
                    <a:pt x="898" y="87"/>
                  </a:lnTo>
                  <a:lnTo>
                    <a:pt x="894" y="89"/>
                  </a:lnTo>
                  <a:lnTo>
                    <a:pt x="894" y="89"/>
                  </a:lnTo>
                  <a:lnTo>
                    <a:pt x="894" y="91"/>
                  </a:lnTo>
                  <a:lnTo>
                    <a:pt x="894" y="91"/>
                  </a:lnTo>
                  <a:lnTo>
                    <a:pt x="893" y="91"/>
                  </a:lnTo>
                  <a:lnTo>
                    <a:pt x="893" y="91"/>
                  </a:lnTo>
                  <a:lnTo>
                    <a:pt x="891" y="92"/>
                  </a:lnTo>
                  <a:lnTo>
                    <a:pt x="891" y="92"/>
                  </a:lnTo>
                  <a:lnTo>
                    <a:pt x="891" y="92"/>
                  </a:lnTo>
                  <a:lnTo>
                    <a:pt x="891" y="92"/>
                  </a:lnTo>
                  <a:lnTo>
                    <a:pt x="891" y="92"/>
                  </a:lnTo>
                  <a:lnTo>
                    <a:pt x="891" y="92"/>
                  </a:lnTo>
                  <a:lnTo>
                    <a:pt x="889" y="94"/>
                  </a:lnTo>
                  <a:lnTo>
                    <a:pt x="888" y="92"/>
                  </a:lnTo>
                  <a:lnTo>
                    <a:pt x="888" y="94"/>
                  </a:lnTo>
                  <a:lnTo>
                    <a:pt x="888" y="94"/>
                  </a:lnTo>
                  <a:lnTo>
                    <a:pt x="886" y="96"/>
                  </a:lnTo>
                  <a:lnTo>
                    <a:pt x="884" y="96"/>
                  </a:lnTo>
                  <a:lnTo>
                    <a:pt x="884" y="96"/>
                  </a:lnTo>
                  <a:lnTo>
                    <a:pt x="884" y="96"/>
                  </a:lnTo>
                  <a:lnTo>
                    <a:pt x="881" y="96"/>
                  </a:lnTo>
                  <a:lnTo>
                    <a:pt x="881" y="96"/>
                  </a:lnTo>
                  <a:lnTo>
                    <a:pt x="881" y="96"/>
                  </a:lnTo>
                  <a:lnTo>
                    <a:pt x="879" y="94"/>
                  </a:lnTo>
                  <a:lnTo>
                    <a:pt x="877" y="94"/>
                  </a:lnTo>
                  <a:lnTo>
                    <a:pt x="877" y="94"/>
                  </a:lnTo>
                  <a:lnTo>
                    <a:pt x="876" y="94"/>
                  </a:lnTo>
                  <a:lnTo>
                    <a:pt x="876" y="94"/>
                  </a:lnTo>
                  <a:lnTo>
                    <a:pt x="874" y="94"/>
                  </a:lnTo>
                  <a:lnTo>
                    <a:pt x="874" y="94"/>
                  </a:lnTo>
                  <a:lnTo>
                    <a:pt x="874" y="94"/>
                  </a:lnTo>
                  <a:lnTo>
                    <a:pt x="874" y="94"/>
                  </a:lnTo>
                  <a:lnTo>
                    <a:pt x="872" y="94"/>
                  </a:lnTo>
                  <a:lnTo>
                    <a:pt x="872" y="94"/>
                  </a:lnTo>
                  <a:lnTo>
                    <a:pt x="876" y="96"/>
                  </a:lnTo>
                  <a:lnTo>
                    <a:pt x="876" y="96"/>
                  </a:lnTo>
                  <a:lnTo>
                    <a:pt x="877" y="96"/>
                  </a:lnTo>
                  <a:lnTo>
                    <a:pt x="879" y="98"/>
                  </a:lnTo>
                  <a:lnTo>
                    <a:pt x="879" y="98"/>
                  </a:lnTo>
                  <a:lnTo>
                    <a:pt x="879" y="101"/>
                  </a:lnTo>
                  <a:lnTo>
                    <a:pt x="876" y="103"/>
                  </a:lnTo>
                  <a:lnTo>
                    <a:pt x="876" y="103"/>
                  </a:lnTo>
                  <a:lnTo>
                    <a:pt x="870" y="104"/>
                  </a:lnTo>
                  <a:lnTo>
                    <a:pt x="870" y="104"/>
                  </a:lnTo>
                  <a:lnTo>
                    <a:pt x="869" y="104"/>
                  </a:lnTo>
                  <a:lnTo>
                    <a:pt x="869" y="104"/>
                  </a:lnTo>
                  <a:lnTo>
                    <a:pt x="869" y="104"/>
                  </a:lnTo>
                  <a:lnTo>
                    <a:pt x="869" y="104"/>
                  </a:lnTo>
                  <a:lnTo>
                    <a:pt x="865" y="104"/>
                  </a:lnTo>
                  <a:lnTo>
                    <a:pt x="865" y="104"/>
                  </a:lnTo>
                  <a:lnTo>
                    <a:pt x="864" y="104"/>
                  </a:lnTo>
                  <a:lnTo>
                    <a:pt x="864" y="104"/>
                  </a:lnTo>
                  <a:lnTo>
                    <a:pt x="862" y="104"/>
                  </a:lnTo>
                  <a:lnTo>
                    <a:pt x="860" y="104"/>
                  </a:lnTo>
                  <a:lnTo>
                    <a:pt x="860" y="104"/>
                  </a:lnTo>
                  <a:lnTo>
                    <a:pt x="860" y="104"/>
                  </a:lnTo>
                  <a:lnTo>
                    <a:pt x="860" y="104"/>
                  </a:lnTo>
                  <a:lnTo>
                    <a:pt x="858" y="106"/>
                  </a:lnTo>
                  <a:lnTo>
                    <a:pt x="858" y="106"/>
                  </a:lnTo>
                  <a:lnTo>
                    <a:pt x="858" y="108"/>
                  </a:lnTo>
                  <a:lnTo>
                    <a:pt x="857" y="108"/>
                  </a:lnTo>
                  <a:lnTo>
                    <a:pt x="857" y="108"/>
                  </a:lnTo>
                  <a:lnTo>
                    <a:pt x="855" y="108"/>
                  </a:lnTo>
                  <a:lnTo>
                    <a:pt x="855" y="108"/>
                  </a:lnTo>
                  <a:lnTo>
                    <a:pt x="855" y="108"/>
                  </a:lnTo>
                  <a:lnTo>
                    <a:pt x="855" y="108"/>
                  </a:lnTo>
                  <a:lnTo>
                    <a:pt x="853" y="108"/>
                  </a:lnTo>
                  <a:lnTo>
                    <a:pt x="853" y="108"/>
                  </a:lnTo>
                  <a:lnTo>
                    <a:pt x="852" y="108"/>
                  </a:lnTo>
                  <a:lnTo>
                    <a:pt x="852" y="108"/>
                  </a:lnTo>
                  <a:lnTo>
                    <a:pt x="850" y="108"/>
                  </a:lnTo>
                  <a:lnTo>
                    <a:pt x="850" y="108"/>
                  </a:lnTo>
                  <a:lnTo>
                    <a:pt x="850" y="108"/>
                  </a:lnTo>
                  <a:lnTo>
                    <a:pt x="841" y="108"/>
                  </a:lnTo>
                  <a:lnTo>
                    <a:pt x="840" y="108"/>
                  </a:lnTo>
                  <a:lnTo>
                    <a:pt x="840" y="108"/>
                  </a:lnTo>
                  <a:lnTo>
                    <a:pt x="834" y="106"/>
                  </a:lnTo>
                  <a:lnTo>
                    <a:pt x="834" y="106"/>
                  </a:lnTo>
                  <a:lnTo>
                    <a:pt x="831" y="106"/>
                  </a:lnTo>
                  <a:lnTo>
                    <a:pt x="831" y="106"/>
                  </a:lnTo>
                  <a:lnTo>
                    <a:pt x="823" y="110"/>
                  </a:lnTo>
                  <a:lnTo>
                    <a:pt x="823" y="110"/>
                  </a:lnTo>
                  <a:lnTo>
                    <a:pt x="823" y="110"/>
                  </a:lnTo>
                  <a:lnTo>
                    <a:pt x="814" y="111"/>
                  </a:lnTo>
                  <a:lnTo>
                    <a:pt x="819" y="111"/>
                  </a:lnTo>
                  <a:lnTo>
                    <a:pt x="823" y="111"/>
                  </a:lnTo>
                  <a:lnTo>
                    <a:pt x="823" y="111"/>
                  </a:lnTo>
                  <a:lnTo>
                    <a:pt x="826" y="111"/>
                  </a:lnTo>
                  <a:lnTo>
                    <a:pt x="826" y="111"/>
                  </a:lnTo>
                  <a:lnTo>
                    <a:pt x="829" y="111"/>
                  </a:lnTo>
                  <a:lnTo>
                    <a:pt x="829" y="111"/>
                  </a:lnTo>
                  <a:lnTo>
                    <a:pt x="831" y="111"/>
                  </a:lnTo>
                  <a:lnTo>
                    <a:pt x="833" y="111"/>
                  </a:lnTo>
                  <a:lnTo>
                    <a:pt x="833" y="111"/>
                  </a:lnTo>
                  <a:lnTo>
                    <a:pt x="834" y="111"/>
                  </a:lnTo>
                  <a:lnTo>
                    <a:pt x="834" y="111"/>
                  </a:lnTo>
                  <a:lnTo>
                    <a:pt x="836" y="111"/>
                  </a:lnTo>
                  <a:lnTo>
                    <a:pt x="836" y="111"/>
                  </a:lnTo>
                  <a:lnTo>
                    <a:pt x="840" y="111"/>
                  </a:lnTo>
                  <a:lnTo>
                    <a:pt x="840" y="111"/>
                  </a:lnTo>
                  <a:lnTo>
                    <a:pt x="840" y="113"/>
                  </a:lnTo>
                  <a:lnTo>
                    <a:pt x="840" y="113"/>
                  </a:lnTo>
                  <a:lnTo>
                    <a:pt x="841" y="113"/>
                  </a:lnTo>
                  <a:lnTo>
                    <a:pt x="843" y="113"/>
                  </a:lnTo>
                  <a:lnTo>
                    <a:pt x="843" y="113"/>
                  </a:lnTo>
                  <a:lnTo>
                    <a:pt x="845" y="113"/>
                  </a:lnTo>
                  <a:lnTo>
                    <a:pt x="845" y="113"/>
                  </a:lnTo>
                  <a:lnTo>
                    <a:pt x="848" y="113"/>
                  </a:lnTo>
                  <a:lnTo>
                    <a:pt x="848" y="113"/>
                  </a:lnTo>
                  <a:lnTo>
                    <a:pt x="848" y="113"/>
                  </a:lnTo>
                  <a:lnTo>
                    <a:pt x="850" y="113"/>
                  </a:lnTo>
                  <a:lnTo>
                    <a:pt x="850" y="113"/>
                  </a:lnTo>
                  <a:lnTo>
                    <a:pt x="852" y="113"/>
                  </a:lnTo>
                  <a:lnTo>
                    <a:pt x="852" y="113"/>
                  </a:lnTo>
                  <a:lnTo>
                    <a:pt x="852" y="113"/>
                  </a:lnTo>
                  <a:lnTo>
                    <a:pt x="853" y="113"/>
                  </a:lnTo>
                  <a:lnTo>
                    <a:pt x="853" y="113"/>
                  </a:lnTo>
                  <a:lnTo>
                    <a:pt x="853" y="113"/>
                  </a:lnTo>
                  <a:lnTo>
                    <a:pt x="853" y="116"/>
                  </a:lnTo>
                  <a:lnTo>
                    <a:pt x="853" y="116"/>
                  </a:lnTo>
                  <a:lnTo>
                    <a:pt x="853" y="118"/>
                  </a:lnTo>
                  <a:lnTo>
                    <a:pt x="853" y="118"/>
                  </a:lnTo>
                  <a:lnTo>
                    <a:pt x="850" y="120"/>
                  </a:lnTo>
                  <a:lnTo>
                    <a:pt x="850" y="120"/>
                  </a:lnTo>
                  <a:lnTo>
                    <a:pt x="848" y="122"/>
                  </a:lnTo>
                  <a:lnTo>
                    <a:pt x="848" y="122"/>
                  </a:lnTo>
                  <a:lnTo>
                    <a:pt x="846" y="123"/>
                  </a:lnTo>
                  <a:lnTo>
                    <a:pt x="846" y="123"/>
                  </a:lnTo>
                  <a:lnTo>
                    <a:pt x="845" y="125"/>
                  </a:lnTo>
                  <a:lnTo>
                    <a:pt x="845" y="125"/>
                  </a:lnTo>
                  <a:lnTo>
                    <a:pt x="838" y="127"/>
                  </a:lnTo>
                  <a:lnTo>
                    <a:pt x="838" y="127"/>
                  </a:lnTo>
                  <a:lnTo>
                    <a:pt x="838" y="127"/>
                  </a:lnTo>
                  <a:lnTo>
                    <a:pt x="833" y="125"/>
                  </a:lnTo>
                  <a:lnTo>
                    <a:pt x="833" y="125"/>
                  </a:lnTo>
                  <a:lnTo>
                    <a:pt x="826" y="125"/>
                  </a:lnTo>
                  <a:lnTo>
                    <a:pt x="826" y="125"/>
                  </a:lnTo>
                  <a:lnTo>
                    <a:pt x="826" y="125"/>
                  </a:lnTo>
                  <a:lnTo>
                    <a:pt x="826" y="125"/>
                  </a:lnTo>
                  <a:lnTo>
                    <a:pt x="823" y="125"/>
                  </a:lnTo>
                  <a:lnTo>
                    <a:pt x="817" y="125"/>
                  </a:lnTo>
                  <a:lnTo>
                    <a:pt x="817" y="125"/>
                  </a:lnTo>
                  <a:lnTo>
                    <a:pt x="812" y="125"/>
                  </a:lnTo>
                  <a:lnTo>
                    <a:pt x="812" y="125"/>
                  </a:lnTo>
                  <a:lnTo>
                    <a:pt x="807" y="125"/>
                  </a:lnTo>
                  <a:lnTo>
                    <a:pt x="807" y="125"/>
                  </a:lnTo>
                  <a:lnTo>
                    <a:pt x="804" y="125"/>
                  </a:lnTo>
                  <a:lnTo>
                    <a:pt x="804" y="125"/>
                  </a:lnTo>
                  <a:lnTo>
                    <a:pt x="799" y="125"/>
                  </a:lnTo>
                  <a:lnTo>
                    <a:pt x="799" y="125"/>
                  </a:lnTo>
                  <a:lnTo>
                    <a:pt x="793" y="127"/>
                  </a:lnTo>
                  <a:lnTo>
                    <a:pt x="792" y="127"/>
                  </a:lnTo>
                  <a:lnTo>
                    <a:pt x="792" y="127"/>
                  </a:lnTo>
                  <a:lnTo>
                    <a:pt x="790" y="127"/>
                  </a:lnTo>
                  <a:lnTo>
                    <a:pt x="790" y="127"/>
                  </a:lnTo>
                  <a:lnTo>
                    <a:pt x="788" y="130"/>
                  </a:lnTo>
                  <a:lnTo>
                    <a:pt x="788" y="130"/>
                  </a:lnTo>
                  <a:lnTo>
                    <a:pt x="787" y="130"/>
                  </a:lnTo>
                  <a:lnTo>
                    <a:pt x="787" y="132"/>
                  </a:lnTo>
                  <a:lnTo>
                    <a:pt x="787" y="132"/>
                  </a:lnTo>
                  <a:lnTo>
                    <a:pt x="788" y="137"/>
                  </a:lnTo>
                  <a:lnTo>
                    <a:pt x="788" y="137"/>
                  </a:lnTo>
                  <a:lnTo>
                    <a:pt x="790" y="137"/>
                  </a:lnTo>
                  <a:lnTo>
                    <a:pt x="790" y="137"/>
                  </a:lnTo>
                  <a:lnTo>
                    <a:pt x="792" y="137"/>
                  </a:lnTo>
                  <a:lnTo>
                    <a:pt x="792" y="137"/>
                  </a:lnTo>
                  <a:lnTo>
                    <a:pt x="792" y="135"/>
                  </a:lnTo>
                  <a:lnTo>
                    <a:pt x="792" y="135"/>
                  </a:lnTo>
                  <a:lnTo>
                    <a:pt x="795" y="134"/>
                  </a:lnTo>
                  <a:lnTo>
                    <a:pt x="795" y="134"/>
                  </a:lnTo>
                  <a:lnTo>
                    <a:pt x="799" y="132"/>
                  </a:lnTo>
                  <a:lnTo>
                    <a:pt x="800" y="130"/>
                  </a:lnTo>
                  <a:lnTo>
                    <a:pt x="800" y="130"/>
                  </a:lnTo>
                  <a:lnTo>
                    <a:pt x="804" y="130"/>
                  </a:lnTo>
                  <a:lnTo>
                    <a:pt x="804" y="130"/>
                  </a:lnTo>
                  <a:lnTo>
                    <a:pt x="805" y="130"/>
                  </a:lnTo>
                  <a:lnTo>
                    <a:pt x="805" y="130"/>
                  </a:lnTo>
                  <a:lnTo>
                    <a:pt x="809" y="129"/>
                  </a:lnTo>
                  <a:lnTo>
                    <a:pt x="809" y="129"/>
                  </a:lnTo>
                  <a:lnTo>
                    <a:pt x="812" y="129"/>
                  </a:lnTo>
                  <a:lnTo>
                    <a:pt x="812" y="129"/>
                  </a:lnTo>
                  <a:lnTo>
                    <a:pt x="816" y="129"/>
                  </a:lnTo>
                  <a:lnTo>
                    <a:pt x="816" y="129"/>
                  </a:lnTo>
                  <a:lnTo>
                    <a:pt x="816" y="129"/>
                  </a:lnTo>
                  <a:lnTo>
                    <a:pt x="816" y="129"/>
                  </a:lnTo>
                  <a:lnTo>
                    <a:pt x="821" y="127"/>
                  </a:lnTo>
                  <a:lnTo>
                    <a:pt x="821" y="127"/>
                  </a:lnTo>
                  <a:lnTo>
                    <a:pt x="824" y="129"/>
                  </a:lnTo>
                  <a:lnTo>
                    <a:pt x="824" y="129"/>
                  </a:lnTo>
                  <a:lnTo>
                    <a:pt x="826" y="129"/>
                  </a:lnTo>
                  <a:lnTo>
                    <a:pt x="826" y="129"/>
                  </a:lnTo>
                  <a:lnTo>
                    <a:pt x="829" y="129"/>
                  </a:lnTo>
                  <a:lnTo>
                    <a:pt x="829" y="129"/>
                  </a:lnTo>
                  <a:lnTo>
                    <a:pt x="831" y="127"/>
                  </a:lnTo>
                  <a:lnTo>
                    <a:pt x="831" y="127"/>
                  </a:lnTo>
                  <a:lnTo>
                    <a:pt x="833" y="129"/>
                  </a:lnTo>
                  <a:lnTo>
                    <a:pt x="833" y="129"/>
                  </a:lnTo>
                  <a:lnTo>
                    <a:pt x="834" y="130"/>
                  </a:lnTo>
                  <a:lnTo>
                    <a:pt x="834" y="132"/>
                  </a:lnTo>
                  <a:lnTo>
                    <a:pt x="831" y="137"/>
                  </a:lnTo>
                  <a:lnTo>
                    <a:pt x="831" y="137"/>
                  </a:lnTo>
                  <a:lnTo>
                    <a:pt x="826" y="141"/>
                  </a:lnTo>
                  <a:lnTo>
                    <a:pt x="819" y="141"/>
                  </a:lnTo>
                  <a:lnTo>
                    <a:pt x="819" y="141"/>
                  </a:lnTo>
                  <a:lnTo>
                    <a:pt x="816" y="141"/>
                  </a:lnTo>
                  <a:lnTo>
                    <a:pt x="816" y="141"/>
                  </a:lnTo>
                  <a:lnTo>
                    <a:pt x="811" y="141"/>
                  </a:lnTo>
                  <a:lnTo>
                    <a:pt x="811" y="141"/>
                  </a:lnTo>
                  <a:lnTo>
                    <a:pt x="807" y="141"/>
                  </a:lnTo>
                  <a:lnTo>
                    <a:pt x="807" y="141"/>
                  </a:lnTo>
                  <a:lnTo>
                    <a:pt x="804" y="142"/>
                  </a:lnTo>
                  <a:lnTo>
                    <a:pt x="802" y="146"/>
                  </a:lnTo>
                  <a:lnTo>
                    <a:pt x="802" y="146"/>
                  </a:lnTo>
                  <a:lnTo>
                    <a:pt x="802" y="153"/>
                  </a:lnTo>
                  <a:lnTo>
                    <a:pt x="802" y="154"/>
                  </a:lnTo>
                  <a:lnTo>
                    <a:pt x="802" y="154"/>
                  </a:lnTo>
                  <a:lnTo>
                    <a:pt x="802" y="156"/>
                  </a:lnTo>
                  <a:lnTo>
                    <a:pt x="802" y="156"/>
                  </a:lnTo>
                  <a:lnTo>
                    <a:pt x="802" y="156"/>
                  </a:lnTo>
                  <a:lnTo>
                    <a:pt x="802" y="156"/>
                  </a:lnTo>
                  <a:lnTo>
                    <a:pt x="805" y="154"/>
                  </a:lnTo>
                  <a:lnTo>
                    <a:pt x="805" y="154"/>
                  </a:lnTo>
                  <a:lnTo>
                    <a:pt x="807" y="154"/>
                  </a:lnTo>
                  <a:lnTo>
                    <a:pt x="807" y="156"/>
                  </a:lnTo>
                  <a:lnTo>
                    <a:pt x="807" y="156"/>
                  </a:lnTo>
                  <a:lnTo>
                    <a:pt x="807" y="159"/>
                  </a:lnTo>
                  <a:lnTo>
                    <a:pt x="807" y="159"/>
                  </a:lnTo>
                  <a:lnTo>
                    <a:pt x="805" y="159"/>
                  </a:lnTo>
                  <a:lnTo>
                    <a:pt x="805" y="159"/>
                  </a:lnTo>
                  <a:lnTo>
                    <a:pt x="805" y="163"/>
                  </a:lnTo>
                  <a:lnTo>
                    <a:pt x="805" y="163"/>
                  </a:lnTo>
                  <a:lnTo>
                    <a:pt x="805" y="163"/>
                  </a:lnTo>
                  <a:lnTo>
                    <a:pt x="800" y="165"/>
                  </a:lnTo>
                  <a:lnTo>
                    <a:pt x="800" y="165"/>
                  </a:lnTo>
                  <a:lnTo>
                    <a:pt x="799" y="165"/>
                  </a:lnTo>
                  <a:lnTo>
                    <a:pt x="799" y="165"/>
                  </a:lnTo>
                  <a:lnTo>
                    <a:pt x="797" y="166"/>
                  </a:lnTo>
                  <a:lnTo>
                    <a:pt x="797" y="166"/>
                  </a:lnTo>
                  <a:lnTo>
                    <a:pt x="795" y="170"/>
                  </a:lnTo>
                  <a:lnTo>
                    <a:pt x="793" y="171"/>
                  </a:lnTo>
                  <a:lnTo>
                    <a:pt x="793" y="171"/>
                  </a:lnTo>
                  <a:lnTo>
                    <a:pt x="788" y="173"/>
                  </a:lnTo>
                  <a:lnTo>
                    <a:pt x="788" y="173"/>
                  </a:lnTo>
                  <a:lnTo>
                    <a:pt x="787" y="173"/>
                  </a:lnTo>
                  <a:lnTo>
                    <a:pt x="787" y="173"/>
                  </a:lnTo>
                  <a:lnTo>
                    <a:pt x="785" y="171"/>
                  </a:lnTo>
                  <a:lnTo>
                    <a:pt x="785" y="171"/>
                  </a:lnTo>
                  <a:lnTo>
                    <a:pt x="783" y="173"/>
                  </a:lnTo>
                  <a:lnTo>
                    <a:pt x="783" y="173"/>
                  </a:lnTo>
                  <a:lnTo>
                    <a:pt x="781" y="173"/>
                  </a:lnTo>
                  <a:lnTo>
                    <a:pt x="781" y="173"/>
                  </a:lnTo>
                  <a:lnTo>
                    <a:pt x="781" y="173"/>
                  </a:lnTo>
                  <a:lnTo>
                    <a:pt x="781" y="173"/>
                  </a:lnTo>
                  <a:lnTo>
                    <a:pt x="780" y="175"/>
                  </a:lnTo>
                  <a:lnTo>
                    <a:pt x="780" y="175"/>
                  </a:lnTo>
                  <a:lnTo>
                    <a:pt x="778" y="177"/>
                  </a:lnTo>
                  <a:lnTo>
                    <a:pt x="778" y="177"/>
                  </a:lnTo>
                  <a:lnTo>
                    <a:pt x="776" y="178"/>
                  </a:lnTo>
                  <a:lnTo>
                    <a:pt x="776" y="178"/>
                  </a:lnTo>
                  <a:lnTo>
                    <a:pt x="778" y="180"/>
                  </a:lnTo>
                  <a:lnTo>
                    <a:pt x="778" y="180"/>
                  </a:lnTo>
                  <a:lnTo>
                    <a:pt x="778" y="182"/>
                  </a:lnTo>
                  <a:lnTo>
                    <a:pt x="778" y="182"/>
                  </a:lnTo>
                  <a:lnTo>
                    <a:pt x="776" y="183"/>
                  </a:lnTo>
                  <a:lnTo>
                    <a:pt x="776" y="183"/>
                  </a:lnTo>
                  <a:lnTo>
                    <a:pt x="776" y="183"/>
                  </a:lnTo>
                  <a:lnTo>
                    <a:pt x="776" y="185"/>
                  </a:lnTo>
                  <a:lnTo>
                    <a:pt x="776" y="185"/>
                  </a:lnTo>
                  <a:lnTo>
                    <a:pt x="776" y="189"/>
                  </a:lnTo>
                  <a:lnTo>
                    <a:pt x="776" y="189"/>
                  </a:lnTo>
                  <a:lnTo>
                    <a:pt x="776" y="189"/>
                  </a:lnTo>
                  <a:lnTo>
                    <a:pt x="776" y="190"/>
                  </a:lnTo>
                  <a:lnTo>
                    <a:pt x="776" y="190"/>
                  </a:lnTo>
                  <a:lnTo>
                    <a:pt x="776" y="194"/>
                  </a:lnTo>
                  <a:lnTo>
                    <a:pt x="776" y="194"/>
                  </a:lnTo>
                  <a:lnTo>
                    <a:pt x="773" y="195"/>
                  </a:lnTo>
                  <a:lnTo>
                    <a:pt x="773" y="195"/>
                  </a:lnTo>
                  <a:lnTo>
                    <a:pt x="773" y="197"/>
                  </a:lnTo>
                  <a:lnTo>
                    <a:pt x="773" y="197"/>
                  </a:lnTo>
                  <a:lnTo>
                    <a:pt x="773" y="197"/>
                  </a:lnTo>
                  <a:lnTo>
                    <a:pt x="773" y="197"/>
                  </a:lnTo>
                  <a:lnTo>
                    <a:pt x="771" y="201"/>
                  </a:lnTo>
                  <a:lnTo>
                    <a:pt x="771" y="201"/>
                  </a:lnTo>
                  <a:lnTo>
                    <a:pt x="771" y="201"/>
                  </a:lnTo>
                  <a:lnTo>
                    <a:pt x="771" y="201"/>
                  </a:lnTo>
                  <a:lnTo>
                    <a:pt x="769" y="202"/>
                  </a:lnTo>
                  <a:lnTo>
                    <a:pt x="769" y="202"/>
                  </a:lnTo>
                  <a:lnTo>
                    <a:pt x="769" y="204"/>
                  </a:lnTo>
                  <a:lnTo>
                    <a:pt x="768" y="206"/>
                  </a:lnTo>
                  <a:lnTo>
                    <a:pt x="768" y="206"/>
                  </a:lnTo>
                  <a:lnTo>
                    <a:pt x="766" y="208"/>
                  </a:lnTo>
                  <a:lnTo>
                    <a:pt x="766" y="208"/>
                  </a:lnTo>
                  <a:lnTo>
                    <a:pt x="766" y="209"/>
                  </a:lnTo>
                  <a:lnTo>
                    <a:pt x="766" y="209"/>
                  </a:lnTo>
                  <a:lnTo>
                    <a:pt x="766" y="209"/>
                  </a:lnTo>
                  <a:lnTo>
                    <a:pt x="766" y="209"/>
                  </a:lnTo>
                  <a:lnTo>
                    <a:pt x="769" y="209"/>
                  </a:lnTo>
                  <a:lnTo>
                    <a:pt x="769" y="209"/>
                  </a:lnTo>
                  <a:lnTo>
                    <a:pt x="771" y="209"/>
                  </a:lnTo>
                  <a:lnTo>
                    <a:pt x="771" y="209"/>
                  </a:lnTo>
                  <a:lnTo>
                    <a:pt x="771" y="208"/>
                  </a:lnTo>
                  <a:lnTo>
                    <a:pt x="771" y="208"/>
                  </a:lnTo>
                  <a:lnTo>
                    <a:pt x="771" y="206"/>
                  </a:lnTo>
                  <a:lnTo>
                    <a:pt x="773" y="204"/>
                  </a:lnTo>
                  <a:lnTo>
                    <a:pt x="773" y="204"/>
                  </a:lnTo>
                  <a:lnTo>
                    <a:pt x="775" y="204"/>
                  </a:lnTo>
                  <a:lnTo>
                    <a:pt x="775" y="204"/>
                  </a:lnTo>
                  <a:lnTo>
                    <a:pt x="775" y="204"/>
                  </a:lnTo>
                  <a:lnTo>
                    <a:pt x="776" y="204"/>
                  </a:lnTo>
                  <a:lnTo>
                    <a:pt x="776" y="204"/>
                  </a:lnTo>
                  <a:lnTo>
                    <a:pt x="776" y="201"/>
                  </a:lnTo>
                  <a:lnTo>
                    <a:pt x="776" y="201"/>
                  </a:lnTo>
                  <a:lnTo>
                    <a:pt x="776" y="199"/>
                  </a:lnTo>
                  <a:lnTo>
                    <a:pt x="776" y="199"/>
                  </a:lnTo>
                  <a:lnTo>
                    <a:pt x="776" y="199"/>
                  </a:lnTo>
                  <a:lnTo>
                    <a:pt x="776" y="199"/>
                  </a:lnTo>
                  <a:lnTo>
                    <a:pt x="778" y="199"/>
                  </a:lnTo>
                  <a:lnTo>
                    <a:pt x="778" y="199"/>
                  </a:lnTo>
                  <a:lnTo>
                    <a:pt x="785" y="201"/>
                  </a:lnTo>
                  <a:lnTo>
                    <a:pt x="785" y="201"/>
                  </a:lnTo>
                  <a:lnTo>
                    <a:pt x="788" y="201"/>
                  </a:lnTo>
                  <a:lnTo>
                    <a:pt x="788" y="201"/>
                  </a:lnTo>
                  <a:lnTo>
                    <a:pt x="788" y="201"/>
                  </a:lnTo>
                  <a:lnTo>
                    <a:pt x="792" y="201"/>
                  </a:lnTo>
                  <a:lnTo>
                    <a:pt x="792" y="201"/>
                  </a:lnTo>
                  <a:lnTo>
                    <a:pt x="792" y="201"/>
                  </a:lnTo>
                  <a:lnTo>
                    <a:pt x="792" y="201"/>
                  </a:lnTo>
                  <a:lnTo>
                    <a:pt x="793" y="201"/>
                  </a:lnTo>
                  <a:lnTo>
                    <a:pt x="793" y="201"/>
                  </a:lnTo>
                  <a:lnTo>
                    <a:pt x="799" y="202"/>
                  </a:lnTo>
                  <a:lnTo>
                    <a:pt x="800" y="202"/>
                  </a:lnTo>
                  <a:lnTo>
                    <a:pt x="800" y="202"/>
                  </a:lnTo>
                  <a:lnTo>
                    <a:pt x="802" y="202"/>
                  </a:lnTo>
                  <a:lnTo>
                    <a:pt x="804" y="204"/>
                  </a:lnTo>
                  <a:lnTo>
                    <a:pt x="804" y="204"/>
                  </a:lnTo>
                  <a:lnTo>
                    <a:pt x="805" y="206"/>
                  </a:lnTo>
                  <a:lnTo>
                    <a:pt x="805" y="206"/>
                  </a:lnTo>
                  <a:lnTo>
                    <a:pt x="805" y="206"/>
                  </a:lnTo>
                  <a:lnTo>
                    <a:pt x="805" y="206"/>
                  </a:lnTo>
                  <a:lnTo>
                    <a:pt x="807" y="208"/>
                  </a:lnTo>
                  <a:lnTo>
                    <a:pt x="809" y="208"/>
                  </a:lnTo>
                  <a:lnTo>
                    <a:pt x="809" y="208"/>
                  </a:lnTo>
                  <a:lnTo>
                    <a:pt x="811" y="211"/>
                  </a:lnTo>
                  <a:lnTo>
                    <a:pt x="811" y="213"/>
                  </a:lnTo>
                  <a:lnTo>
                    <a:pt x="811" y="214"/>
                  </a:lnTo>
                  <a:lnTo>
                    <a:pt x="811" y="214"/>
                  </a:lnTo>
                  <a:lnTo>
                    <a:pt x="809" y="214"/>
                  </a:lnTo>
                  <a:lnTo>
                    <a:pt x="809" y="214"/>
                  </a:lnTo>
                  <a:lnTo>
                    <a:pt x="807" y="214"/>
                  </a:lnTo>
                  <a:lnTo>
                    <a:pt x="807" y="214"/>
                  </a:lnTo>
                  <a:lnTo>
                    <a:pt x="804" y="214"/>
                  </a:lnTo>
                  <a:lnTo>
                    <a:pt x="804" y="214"/>
                  </a:lnTo>
                  <a:lnTo>
                    <a:pt x="799" y="213"/>
                  </a:lnTo>
                  <a:lnTo>
                    <a:pt x="799" y="213"/>
                  </a:lnTo>
                  <a:lnTo>
                    <a:pt x="797" y="211"/>
                  </a:lnTo>
                  <a:lnTo>
                    <a:pt x="797" y="211"/>
                  </a:lnTo>
                  <a:lnTo>
                    <a:pt x="795" y="211"/>
                  </a:lnTo>
                  <a:lnTo>
                    <a:pt x="795" y="211"/>
                  </a:lnTo>
                  <a:lnTo>
                    <a:pt x="793" y="211"/>
                  </a:lnTo>
                  <a:lnTo>
                    <a:pt x="793" y="211"/>
                  </a:lnTo>
                  <a:lnTo>
                    <a:pt x="790" y="211"/>
                  </a:lnTo>
                  <a:lnTo>
                    <a:pt x="790" y="211"/>
                  </a:lnTo>
                  <a:lnTo>
                    <a:pt x="788" y="211"/>
                  </a:lnTo>
                  <a:lnTo>
                    <a:pt x="788" y="211"/>
                  </a:lnTo>
                  <a:lnTo>
                    <a:pt x="787" y="211"/>
                  </a:lnTo>
                  <a:lnTo>
                    <a:pt x="787" y="211"/>
                  </a:lnTo>
                  <a:lnTo>
                    <a:pt x="787" y="211"/>
                  </a:lnTo>
                  <a:lnTo>
                    <a:pt x="787" y="211"/>
                  </a:lnTo>
                  <a:lnTo>
                    <a:pt x="787" y="213"/>
                  </a:lnTo>
                  <a:lnTo>
                    <a:pt x="787" y="213"/>
                  </a:lnTo>
                  <a:lnTo>
                    <a:pt x="788" y="214"/>
                  </a:lnTo>
                  <a:lnTo>
                    <a:pt x="788" y="214"/>
                  </a:lnTo>
                  <a:lnTo>
                    <a:pt x="795" y="218"/>
                  </a:lnTo>
                  <a:lnTo>
                    <a:pt x="795" y="218"/>
                  </a:lnTo>
                  <a:lnTo>
                    <a:pt x="807" y="221"/>
                  </a:lnTo>
                  <a:lnTo>
                    <a:pt x="807" y="221"/>
                  </a:lnTo>
                  <a:lnTo>
                    <a:pt x="807" y="221"/>
                  </a:lnTo>
                  <a:lnTo>
                    <a:pt x="807" y="221"/>
                  </a:lnTo>
                  <a:lnTo>
                    <a:pt x="811" y="221"/>
                  </a:lnTo>
                  <a:lnTo>
                    <a:pt x="811" y="221"/>
                  </a:lnTo>
                  <a:lnTo>
                    <a:pt x="816" y="220"/>
                  </a:lnTo>
                  <a:lnTo>
                    <a:pt x="816" y="220"/>
                  </a:lnTo>
                  <a:lnTo>
                    <a:pt x="817" y="220"/>
                  </a:lnTo>
                  <a:lnTo>
                    <a:pt x="817" y="220"/>
                  </a:lnTo>
                  <a:lnTo>
                    <a:pt x="823" y="223"/>
                  </a:lnTo>
                  <a:lnTo>
                    <a:pt x="824" y="228"/>
                  </a:lnTo>
                  <a:lnTo>
                    <a:pt x="824" y="228"/>
                  </a:lnTo>
                  <a:lnTo>
                    <a:pt x="824" y="233"/>
                  </a:lnTo>
                  <a:lnTo>
                    <a:pt x="823" y="235"/>
                  </a:lnTo>
                  <a:lnTo>
                    <a:pt x="821" y="237"/>
                  </a:lnTo>
                  <a:lnTo>
                    <a:pt x="821" y="237"/>
                  </a:lnTo>
                  <a:lnTo>
                    <a:pt x="817" y="238"/>
                  </a:lnTo>
                  <a:lnTo>
                    <a:pt x="817" y="238"/>
                  </a:lnTo>
                  <a:lnTo>
                    <a:pt x="809" y="237"/>
                  </a:lnTo>
                  <a:lnTo>
                    <a:pt x="809" y="237"/>
                  </a:lnTo>
                  <a:lnTo>
                    <a:pt x="809" y="237"/>
                  </a:lnTo>
                  <a:lnTo>
                    <a:pt x="799" y="233"/>
                  </a:lnTo>
                  <a:lnTo>
                    <a:pt x="799" y="233"/>
                  </a:lnTo>
                  <a:lnTo>
                    <a:pt x="797" y="233"/>
                  </a:lnTo>
                  <a:lnTo>
                    <a:pt x="797" y="233"/>
                  </a:lnTo>
                  <a:lnTo>
                    <a:pt x="783" y="235"/>
                  </a:lnTo>
                  <a:lnTo>
                    <a:pt x="783" y="235"/>
                  </a:lnTo>
                  <a:lnTo>
                    <a:pt x="783" y="238"/>
                  </a:lnTo>
                  <a:lnTo>
                    <a:pt x="783" y="238"/>
                  </a:lnTo>
                  <a:lnTo>
                    <a:pt x="781" y="240"/>
                  </a:lnTo>
                  <a:lnTo>
                    <a:pt x="780" y="242"/>
                  </a:lnTo>
                  <a:lnTo>
                    <a:pt x="780" y="242"/>
                  </a:lnTo>
                  <a:lnTo>
                    <a:pt x="773" y="244"/>
                  </a:lnTo>
                  <a:lnTo>
                    <a:pt x="771" y="244"/>
                  </a:lnTo>
                  <a:lnTo>
                    <a:pt x="771" y="244"/>
                  </a:lnTo>
                  <a:lnTo>
                    <a:pt x="768" y="244"/>
                  </a:lnTo>
                  <a:lnTo>
                    <a:pt x="768" y="244"/>
                  </a:lnTo>
                  <a:lnTo>
                    <a:pt x="768" y="244"/>
                  </a:lnTo>
                  <a:lnTo>
                    <a:pt x="768" y="244"/>
                  </a:lnTo>
                  <a:lnTo>
                    <a:pt x="768" y="244"/>
                  </a:lnTo>
                  <a:lnTo>
                    <a:pt x="768" y="245"/>
                  </a:lnTo>
                  <a:lnTo>
                    <a:pt x="768" y="245"/>
                  </a:lnTo>
                  <a:lnTo>
                    <a:pt x="769" y="247"/>
                  </a:lnTo>
                  <a:lnTo>
                    <a:pt x="769" y="247"/>
                  </a:lnTo>
                  <a:lnTo>
                    <a:pt x="769" y="249"/>
                  </a:lnTo>
                  <a:lnTo>
                    <a:pt x="769" y="249"/>
                  </a:lnTo>
                  <a:lnTo>
                    <a:pt x="769" y="249"/>
                  </a:lnTo>
                  <a:lnTo>
                    <a:pt x="769" y="249"/>
                  </a:lnTo>
                  <a:lnTo>
                    <a:pt x="771" y="250"/>
                  </a:lnTo>
                  <a:lnTo>
                    <a:pt x="773" y="250"/>
                  </a:lnTo>
                  <a:lnTo>
                    <a:pt x="773" y="250"/>
                  </a:lnTo>
                  <a:lnTo>
                    <a:pt x="773" y="252"/>
                  </a:lnTo>
                  <a:lnTo>
                    <a:pt x="773" y="252"/>
                  </a:lnTo>
                  <a:lnTo>
                    <a:pt x="775" y="252"/>
                  </a:lnTo>
                  <a:lnTo>
                    <a:pt x="775" y="252"/>
                  </a:lnTo>
                  <a:lnTo>
                    <a:pt x="776" y="252"/>
                  </a:lnTo>
                  <a:lnTo>
                    <a:pt x="776" y="252"/>
                  </a:lnTo>
                  <a:lnTo>
                    <a:pt x="778" y="252"/>
                  </a:lnTo>
                  <a:lnTo>
                    <a:pt x="778" y="252"/>
                  </a:lnTo>
                  <a:lnTo>
                    <a:pt x="781" y="254"/>
                  </a:lnTo>
                  <a:lnTo>
                    <a:pt x="781" y="254"/>
                  </a:lnTo>
                  <a:lnTo>
                    <a:pt x="785" y="256"/>
                  </a:lnTo>
                  <a:lnTo>
                    <a:pt x="785" y="256"/>
                  </a:lnTo>
                  <a:lnTo>
                    <a:pt x="788" y="256"/>
                  </a:lnTo>
                  <a:lnTo>
                    <a:pt x="788" y="256"/>
                  </a:lnTo>
                  <a:lnTo>
                    <a:pt x="792" y="256"/>
                  </a:lnTo>
                  <a:lnTo>
                    <a:pt x="795" y="256"/>
                  </a:lnTo>
                  <a:lnTo>
                    <a:pt x="795" y="256"/>
                  </a:lnTo>
                  <a:lnTo>
                    <a:pt x="797" y="256"/>
                  </a:lnTo>
                  <a:lnTo>
                    <a:pt x="797" y="256"/>
                  </a:lnTo>
                  <a:lnTo>
                    <a:pt x="800" y="256"/>
                  </a:lnTo>
                  <a:lnTo>
                    <a:pt x="800" y="256"/>
                  </a:lnTo>
                  <a:lnTo>
                    <a:pt x="800" y="257"/>
                  </a:lnTo>
                  <a:lnTo>
                    <a:pt x="799" y="259"/>
                  </a:lnTo>
                  <a:lnTo>
                    <a:pt x="799" y="259"/>
                  </a:lnTo>
                  <a:lnTo>
                    <a:pt x="795" y="262"/>
                  </a:lnTo>
                  <a:lnTo>
                    <a:pt x="795" y="262"/>
                  </a:lnTo>
                  <a:lnTo>
                    <a:pt x="793" y="262"/>
                  </a:lnTo>
                  <a:lnTo>
                    <a:pt x="793" y="264"/>
                  </a:lnTo>
                  <a:lnTo>
                    <a:pt x="793" y="264"/>
                  </a:lnTo>
                  <a:lnTo>
                    <a:pt x="792" y="264"/>
                  </a:lnTo>
                  <a:lnTo>
                    <a:pt x="792" y="264"/>
                  </a:lnTo>
                  <a:lnTo>
                    <a:pt x="793" y="266"/>
                  </a:lnTo>
                  <a:lnTo>
                    <a:pt x="793" y="266"/>
                  </a:lnTo>
                  <a:lnTo>
                    <a:pt x="795" y="266"/>
                  </a:lnTo>
                  <a:lnTo>
                    <a:pt x="795" y="266"/>
                  </a:lnTo>
                  <a:lnTo>
                    <a:pt x="797" y="266"/>
                  </a:lnTo>
                  <a:lnTo>
                    <a:pt x="797" y="266"/>
                  </a:lnTo>
                  <a:lnTo>
                    <a:pt x="802" y="268"/>
                  </a:lnTo>
                  <a:lnTo>
                    <a:pt x="802" y="268"/>
                  </a:lnTo>
                  <a:lnTo>
                    <a:pt x="802" y="269"/>
                  </a:lnTo>
                  <a:lnTo>
                    <a:pt x="802" y="269"/>
                  </a:lnTo>
                  <a:lnTo>
                    <a:pt x="802" y="271"/>
                  </a:lnTo>
                  <a:lnTo>
                    <a:pt x="802" y="271"/>
                  </a:lnTo>
                  <a:lnTo>
                    <a:pt x="802" y="271"/>
                  </a:lnTo>
                  <a:lnTo>
                    <a:pt x="804" y="273"/>
                  </a:lnTo>
                  <a:lnTo>
                    <a:pt x="804" y="273"/>
                  </a:lnTo>
                  <a:lnTo>
                    <a:pt x="805" y="276"/>
                  </a:lnTo>
                  <a:lnTo>
                    <a:pt x="805" y="278"/>
                  </a:lnTo>
                  <a:lnTo>
                    <a:pt x="805" y="278"/>
                  </a:lnTo>
                  <a:lnTo>
                    <a:pt x="805" y="281"/>
                  </a:lnTo>
                  <a:lnTo>
                    <a:pt x="805" y="281"/>
                  </a:lnTo>
                  <a:lnTo>
                    <a:pt x="805" y="281"/>
                  </a:lnTo>
                  <a:lnTo>
                    <a:pt x="805" y="283"/>
                  </a:lnTo>
                  <a:lnTo>
                    <a:pt x="805" y="283"/>
                  </a:lnTo>
                  <a:lnTo>
                    <a:pt x="805" y="285"/>
                  </a:lnTo>
                  <a:lnTo>
                    <a:pt x="804" y="288"/>
                  </a:lnTo>
                  <a:lnTo>
                    <a:pt x="804" y="288"/>
                  </a:lnTo>
                  <a:lnTo>
                    <a:pt x="799" y="288"/>
                  </a:lnTo>
                  <a:lnTo>
                    <a:pt x="799" y="288"/>
                  </a:lnTo>
                  <a:lnTo>
                    <a:pt x="797" y="288"/>
                  </a:lnTo>
                  <a:lnTo>
                    <a:pt x="797" y="288"/>
                  </a:lnTo>
                  <a:lnTo>
                    <a:pt x="793" y="287"/>
                  </a:lnTo>
                  <a:lnTo>
                    <a:pt x="793" y="287"/>
                  </a:lnTo>
                  <a:lnTo>
                    <a:pt x="792" y="285"/>
                  </a:lnTo>
                  <a:lnTo>
                    <a:pt x="790" y="285"/>
                  </a:lnTo>
                  <a:lnTo>
                    <a:pt x="790" y="285"/>
                  </a:lnTo>
                  <a:lnTo>
                    <a:pt x="790" y="285"/>
                  </a:lnTo>
                  <a:lnTo>
                    <a:pt x="790" y="285"/>
                  </a:lnTo>
                  <a:lnTo>
                    <a:pt x="787" y="287"/>
                  </a:lnTo>
                  <a:lnTo>
                    <a:pt x="787" y="287"/>
                  </a:lnTo>
                  <a:lnTo>
                    <a:pt x="787" y="287"/>
                  </a:lnTo>
                  <a:lnTo>
                    <a:pt x="785" y="285"/>
                  </a:lnTo>
                  <a:lnTo>
                    <a:pt x="785" y="285"/>
                  </a:lnTo>
                  <a:lnTo>
                    <a:pt x="785" y="287"/>
                  </a:lnTo>
                  <a:lnTo>
                    <a:pt x="785" y="287"/>
                  </a:lnTo>
                  <a:lnTo>
                    <a:pt x="785" y="288"/>
                  </a:lnTo>
                  <a:lnTo>
                    <a:pt x="785" y="288"/>
                  </a:lnTo>
                  <a:lnTo>
                    <a:pt x="783" y="290"/>
                  </a:lnTo>
                  <a:lnTo>
                    <a:pt x="783" y="290"/>
                  </a:lnTo>
                  <a:lnTo>
                    <a:pt x="783" y="292"/>
                  </a:lnTo>
                  <a:lnTo>
                    <a:pt x="783" y="292"/>
                  </a:lnTo>
                  <a:lnTo>
                    <a:pt x="785" y="293"/>
                  </a:lnTo>
                  <a:lnTo>
                    <a:pt x="785" y="297"/>
                  </a:lnTo>
                  <a:lnTo>
                    <a:pt x="785" y="297"/>
                  </a:lnTo>
                  <a:lnTo>
                    <a:pt x="785" y="299"/>
                  </a:lnTo>
                  <a:lnTo>
                    <a:pt x="785" y="299"/>
                  </a:lnTo>
                  <a:lnTo>
                    <a:pt x="785" y="299"/>
                  </a:lnTo>
                  <a:lnTo>
                    <a:pt x="785" y="302"/>
                  </a:lnTo>
                  <a:lnTo>
                    <a:pt x="785" y="302"/>
                  </a:lnTo>
                  <a:lnTo>
                    <a:pt x="785" y="302"/>
                  </a:lnTo>
                  <a:lnTo>
                    <a:pt x="785" y="302"/>
                  </a:lnTo>
                  <a:lnTo>
                    <a:pt x="787" y="302"/>
                  </a:lnTo>
                  <a:lnTo>
                    <a:pt x="787" y="302"/>
                  </a:lnTo>
                  <a:lnTo>
                    <a:pt x="788" y="302"/>
                  </a:lnTo>
                  <a:lnTo>
                    <a:pt x="788" y="302"/>
                  </a:lnTo>
                  <a:lnTo>
                    <a:pt x="790" y="304"/>
                  </a:lnTo>
                  <a:lnTo>
                    <a:pt x="790" y="304"/>
                  </a:lnTo>
                  <a:lnTo>
                    <a:pt x="793" y="304"/>
                  </a:lnTo>
                  <a:lnTo>
                    <a:pt x="793" y="304"/>
                  </a:lnTo>
                  <a:lnTo>
                    <a:pt x="799" y="304"/>
                  </a:lnTo>
                  <a:lnTo>
                    <a:pt x="799" y="304"/>
                  </a:lnTo>
                  <a:lnTo>
                    <a:pt x="802" y="302"/>
                  </a:lnTo>
                  <a:lnTo>
                    <a:pt x="802" y="302"/>
                  </a:lnTo>
                  <a:lnTo>
                    <a:pt x="804" y="304"/>
                  </a:lnTo>
                  <a:lnTo>
                    <a:pt x="807" y="305"/>
                  </a:lnTo>
                  <a:lnTo>
                    <a:pt x="807" y="305"/>
                  </a:lnTo>
                  <a:lnTo>
                    <a:pt x="807" y="307"/>
                  </a:lnTo>
                  <a:lnTo>
                    <a:pt x="807" y="307"/>
                  </a:lnTo>
                  <a:lnTo>
                    <a:pt x="809" y="309"/>
                  </a:lnTo>
                  <a:lnTo>
                    <a:pt x="811" y="311"/>
                  </a:lnTo>
                  <a:lnTo>
                    <a:pt x="811" y="311"/>
                  </a:lnTo>
                  <a:lnTo>
                    <a:pt x="809" y="312"/>
                  </a:lnTo>
                  <a:lnTo>
                    <a:pt x="809" y="312"/>
                  </a:lnTo>
                  <a:lnTo>
                    <a:pt x="807" y="314"/>
                  </a:lnTo>
                  <a:lnTo>
                    <a:pt x="807" y="314"/>
                  </a:lnTo>
                  <a:lnTo>
                    <a:pt x="807" y="314"/>
                  </a:lnTo>
                  <a:lnTo>
                    <a:pt x="807" y="314"/>
                  </a:lnTo>
                  <a:lnTo>
                    <a:pt x="805" y="316"/>
                  </a:lnTo>
                  <a:lnTo>
                    <a:pt x="805" y="316"/>
                  </a:lnTo>
                  <a:lnTo>
                    <a:pt x="802" y="317"/>
                  </a:lnTo>
                  <a:lnTo>
                    <a:pt x="799" y="317"/>
                  </a:lnTo>
                  <a:lnTo>
                    <a:pt x="799" y="317"/>
                  </a:lnTo>
                  <a:lnTo>
                    <a:pt x="797" y="317"/>
                  </a:lnTo>
                  <a:lnTo>
                    <a:pt x="797" y="317"/>
                  </a:lnTo>
                  <a:lnTo>
                    <a:pt x="793" y="316"/>
                  </a:lnTo>
                  <a:lnTo>
                    <a:pt x="790" y="314"/>
                  </a:lnTo>
                  <a:lnTo>
                    <a:pt x="790" y="314"/>
                  </a:lnTo>
                  <a:lnTo>
                    <a:pt x="788" y="312"/>
                  </a:lnTo>
                  <a:lnTo>
                    <a:pt x="788" y="312"/>
                  </a:lnTo>
                  <a:lnTo>
                    <a:pt x="790" y="314"/>
                  </a:lnTo>
                  <a:lnTo>
                    <a:pt x="790" y="314"/>
                  </a:lnTo>
                  <a:lnTo>
                    <a:pt x="792" y="316"/>
                  </a:lnTo>
                  <a:lnTo>
                    <a:pt x="793" y="317"/>
                  </a:lnTo>
                  <a:lnTo>
                    <a:pt x="790" y="319"/>
                  </a:lnTo>
                  <a:lnTo>
                    <a:pt x="790" y="319"/>
                  </a:lnTo>
                  <a:lnTo>
                    <a:pt x="783" y="319"/>
                  </a:lnTo>
                  <a:lnTo>
                    <a:pt x="783" y="319"/>
                  </a:lnTo>
                  <a:lnTo>
                    <a:pt x="778" y="321"/>
                  </a:lnTo>
                  <a:lnTo>
                    <a:pt x="778" y="321"/>
                  </a:lnTo>
                  <a:lnTo>
                    <a:pt x="775" y="321"/>
                  </a:lnTo>
                  <a:lnTo>
                    <a:pt x="773" y="319"/>
                  </a:lnTo>
                  <a:lnTo>
                    <a:pt x="773" y="319"/>
                  </a:lnTo>
                  <a:lnTo>
                    <a:pt x="769" y="319"/>
                  </a:lnTo>
                  <a:lnTo>
                    <a:pt x="769" y="319"/>
                  </a:lnTo>
                  <a:lnTo>
                    <a:pt x="766" y="317"/>
                  </a:lnTo>
                  <a:lnTo>
                    <a:pt x="764" y="317"/>
                  </a:lnTo>
                  <a:lnTo>
                    <a:pt x="764" y="317"/>
                  </a:lnTo>
                  <a:lnTo>
                    <a:pt x="764" y="316"/>
                  </a:lnTo>
                  <a:lnTo>
                    <a:pt x="764" y="316"/>
                  </a:lnTo>
                  <a:lnTo>
                    <a:pt x="764" y="316"/>
                  </a:lnTo>
                  <a:lnTo>
                    <a:pt x="764" y="316"/>
                  </a:lnTo>
                  <a:lnTo>
                    <a:pt x="763" y="316"/>
                  </a:lnTo>
                  <a:lnTo>
                    <a:pt x="763" y="316"/>
                  </a:lnTo>
                  <a:lnTo>
                    <a:pt x="763" y="317"/>
                  </a:lnTo>
                  <a:lnTo>
                    <a:pt x="763" y="317"/>
                  </a:lnTo>
                  <a:lnTo>
                    <a:pt x="761" y="321"/>
                  </a:lnTo>
                  <a:lnTo>
                    <a:pt x="761" y="321"/>
                  </a:lnTo>
                  <a:lnTo>
                    <a:pt x="759" y="321"/>
                  </a:lnTo>
                  <a:lnTo>
                    <a:pt x="759" y="321"/>
                  </a:lnTo>
                  <a:lnTo>
                    <a:pt x="759" y="321"/>
                  </a:lnTo>
                  <a:lnTo>
                    <a:pt x="759" y="321"/>
                  </a:lnTo>
                  <a:lnTo>
                    <a:pt x="763" y="323"/>
                  </a:lnTo>
                  <a:lnTo>
                    <a:pt x="763" y="323"/>
                  </a:lnTo>
                  <a:lnTo>
                    <a:pt x="764" y="324"/>
                  </a:lnTo>
                  <a:lnTo>
                    <a:pt x="764" y="324"/>
                  </a:lnTo>
                  <a:lnTo>
                    <a:pt x="764" y="326"/>
                  </a:lnTo>
                  <a:lnTo>
                    <a:pt x="764" y="326"/>
                  </a:lnTo>
                  <a:lnTo>
                    <a:pt x="766" y="321"/>
                  </a:lnTo>
                  <a:lnTo>
                    <a:pt x="766" y="321"/>
                  </a:lnTo>
                  <a:lnTo>
                    <a:pt x="769" y="319"/>
                  </a:lnTo>
                  <a:lnTo>
                    <a:pt x="769" y="319"/>
                  </a:lnTo>
                  <a:lnTo>
                    <a:pt x="771" y="319"/>
                  </a:lnTo>
                  <a:lnTo>
                    <a:pt x="771" y="319"/>
                  </a:lnTo>
                  <a:lnTo>
                    <a:pt x="776" y="321"/>
                  </a:lnTo>
                  <a:lnTo>
                    <a:pt x="776" y="321"/>
                  </a:lnTo>
                  <a:lnTo>
                    <a:pt x="778" y="323"/>
                  </a:lnTo>
                  <a:lnTo>
                    <a:pt x="778" y="323"/>
                  </a:lnTo>
                  <a:lnTo>
                    <a:pt x="778" y="323"/>
                  </a:lnTo>
                  <a:lnTo>
                    <a:pt x="780" y="323"/>
                  </a:lnTo>
                  <a:lnTo>
                    <a:pt x="780" y="323"/>
                  </a:lnTo>
                  <a:lnTo>
                    <a:pt x="781" y="323"/>
                  </a:lnTo>
                  <a:lnTo>
                    <a:pt x="781" y="324"/>
                  </a:lnTo>
                  <a:lnTo>
                    <a:pt x="781" y="324"/>
                  </a:lnTo>
                  <a:lnTo>
                    <a:pt x="785" y="326"/>
                  </a:lnTo>
                  <a:lnTo>
                    <a:pt x="785" y="326"/>
                  </a:lnTo>
                  <a:lnTo>
                    <a:pt x="787" y="326"/>
                  </a:lnTo>
                  <a:lnTo>
                    <a:pt x="787" y="326"/>
                  </a:lnTo>
                  <a:lnTo>
                    <a:pt x="787" y="326"/>
                  </a:lnTo>
                  <a:lnTo>
                    <a:pt x="787" y="326"/>
                  </a:lnTo>
                  <a:lnTo>
                    <a:pt x="788" y="326"/>
                  </a:lnTo>
                  <a:lnTo>
                    <a:pt x="788" y="326"/>
                  </a:lnTo>
                  <a:lnTo>
                    <a:pt x="792" y="328"/>
                  </a:lnTo>
                  <a:lnTo>
                    <a:pt x="792" y="328"/>
                  </a:lnTo>
                  <a:lnTo>
                    <a:pt x="792" y="329"/>
                  </a:lnTo>
                  <a:lnTo>
                    <a:pt x="792" y="329"/>
                  </a:lnTo>
                  <a:lnTo>
                    <a:pt x="790" y="331"/>
                  </a:lnTo>
                  <a:lnTo>
                    <a:pt x="790" y="331"/>
                  </a:lnTo>
                  <a:lnTo>
                    <a:pt x="790" y="333"/>
                  </a:lnTo>
                  <a:lnTo>
                    <a:pt x="790" y="333"/>
                  </a:lnTo>
                  <a:lnTo>
                    <a:pt x="790" y="335"/>
                  </a:lnTo>
                  <a:lnTo>
                    <a:pt x="790" y="335"/>
                  </a:lnTo>
                  <a:lnTo>
                    <a:pt x="790" y="335"/>
                  </a:lnTo>
                  <a:lnTo>
                    <a:pt x="790" y="335"/>
                  </a:lnTo>
                  <a:lnTo>
                    <a:pt x="793" y="336"/>
                  </a:lnTo>
                  <a:lnTo>
                    <a:pt x="793" y="336"/>
                  </a:lnTo>
                  <a:lnTo>
                    <a:pt x="792" y="340"/>
                  </a:lnTo>
                  <a:lnTo>
                    <a:pt x="792" y="340"/>
                  </a:lnTo>
                  <a:lnTo>
                    <a:pt x="788" y="341"/>
                  </a:lnTo>
                  <a:lnTo>
                    <a:pt x="788" y="341"/>
                  </a:lnTo>
                  <a:lnTo>
                    <a:pt x="785" y="340"/>
                  </a:lnTo>
                  <a:lnTo>
                    <a:pt x="785" y="340"/>
                  </a:lnTo>
                  <a:lnTo>
                    <a:pt x="785" y="340"/>
                  </a:lnTo>
                  <a:lnTo>
                    <a:pt x="785" y="340"/>
                  </a:lnTo>
                  <a:lnTo>
                    <a:pt x="781" y="340"/>
                  </a:lnTo>
                  <a:lnTo>
                    <a:pt x="781" y="340"/>
                  </a:lnTo>
                  <a:lnTo>
                    <a:pt x="776" y="340"/>
                  </a:lnTo>
                  <a:lnTo>
                    <a:pt x="776" y="340"/>
                  </a:lnTo>
                  <a:lnTo>
                    <a:pt x="773" y="340"/>
                  </a:lnTo>
                  <a:lnTo>
                    <a:pt x="773" y="340"/>
                  </a:lnTo>
                  <a:lnTo>
                    <a:pt x="771" y="341"/>
                  </a:lnTo>
                  <a:lnTo>
                    <a:pt x="771" y="341"/>
                  </a:lnTo>
                  <a:lnTo>
                    <a:pt x="769" y="343"/>
                  </a:lnTo>
                  <a:lnTo>
                    <a:pt x="769" y="343"/>
                  </a:lnTo>
                  <a:lnTo>
                    <a:pt x="764" y="345"/>
                  </a:lnTo>
                  <a:lnTo>
                    <a:pt x="764" y="345"/>
                  </a:lnTo>
                  <a:lnTo>
                    <a:pt x="763" y="345"/>
                  </a:lnTo>
                  <a:lnTo>
                    <a:pt x="763" y="345"/>
                  </a:lnTo>
                  <a:lnTo>
                    <a:pt x="759" y="343"/>
                  </a:lnTo>
                  <a:lnTo>
                    <a:pt x="759" y="343"/>
                  </a:lnTo>
                  <a:lnTo>
                    <a:pt x="758" y="343"/>
                  </a:lnTo>
                  <a:lnTo>
                    <a:pt x="758" y="343"/>
                  </a:lnTo>
                  <a:lnTo>
                    <a:pt x="754" y="343"/>
                  </a:lnTo>
                  <a:lnTo>
                    <a:pt x="752" y="343"/>
                  </a:lnTo>
                  <a:lnTo>
                    <a:pt x="752" y="343"/>
                  </a:lnTo>
                  <a:lnTo>
                    <a:pt x="747" y="341"/>
                  </a:lnTo>
                  <a:lnTo>
                    <a:pt x="747" y="341"/>
                  </a:lnTo>
                  <a:lnTo>
                    <a:pt x="744" y="340"/>
                  </a:lnTo>
                  <a:lnTo>
                    <a:pt x="742" y="340"/>
                  </a:lnTo>
                  <a:lnTo>
                    <a:pt x="742" y="340"/>
                  </a:lnTo>
                  <a:lnTo>
                    <a:pt x="740" y="338"/>
                  </a:lnTo>
                  <a:lnTo>
                    <a:pt x="740" y="338"/>
                  </a:lnTo>
                  <a:lnTo>
                    <a:pt x="739" y="340"/>
                  </a:lnTo>
                  <a:lnTo>
                    <a:pt x="739" y="340"/>
                  </a:lnTo>
                  <a:lnTo>
                    <a:pt x="739" y="340"/>
                  </a:lnTo>
                  <a:lnTo>
                    <a:pt x="739" y="340"/>
                  </a:lnTo>
                  <a:lnTo>
                    <a:pt x="737" y="338"/>
                  </a:lnTo>
                  <a:lnTo>
                    <a:pt x="735" y="336"/>
                  </a:lnTo>
                  <a:lnTo>
                    <a:pt x="735" y="336"/>
                  </a:lnTo>
                  <a:lnTo>
                    <a:pt x="735" y="333"/>
                  </a:lnTo>
                  <a:lnTo>
                    <a:pt x="735" y="331"/>
                  </a:lnTo>
                  <a:lnTo>
                    <a:pt x="735" y="331"/>
                  </a:lnTo>
                  <a:lnTo>
                    <a:pt x="737" y="331"/>
                  </a:lnTo>
                  <a:lnTo>
                    <a:pt x="737" y="331"/>
                  </a:lnTo>
                  <a:lnTo>
                    <a:pt x="734" y="331"/>
                  </a:lnTo>
                  <a:lnTo>
                    <a:pt x="734" y="329"/>
                  </a:lnTo>
                  <a:lnTo>
                    <a:pt x="734" y="331"/>
                  </a:lnTo>
                  <a:lnTo>
                    <a:pt x="734" y="331"/>
                  </a:lnTo>
                  <a:lnTo>
                    <a:pt x="730" y="333"/>
                  </a:lnTo>
                  <a:lnTo>
                    <a:pt x="728" y="333"/>
                  </a:lnTo>
                  <a:lnTo>
                    <a:pt x="728" y="333"/>
                  </a:lnTo>
                  <a:lnTo>
                    <a:pt x="727" y="333"/>
                  </a:lnTo>
                  <a:lnTo>
                    <a:pt x="727" y="333"/>
                  </a:lnTo>
                  <a:lnTo>
                    <a:pt x="727" y="335"/>
                  </a:lnTo>
                  <a:lnTo>
                    <a:pt x="727" y="335"/>
                  </a:lnTo>
                  <a:lnTo>
                    <a:pt x="725" y="336"/>
                  </a:lnTo>
                  <a:lnTo>
                    <a:pt x="723" y="336"/>
                  </a:lnTo>
                  <a:lnTo>
                    <a:pt x="723" y="336"/>
                  </a:lnTo>
                  <a:lnTo>
                    <a:pt x="722" y="336"/>
                  </a:lnTo>
                  <a:lnTo>
                    <a:pt x="722" y="336"/>
                  </a:lnTo>
                  <a:lnTo>
                    <a:pt x="722" y="336"/>
                  </a:lnTo>
                  <a:lnTo>
                    <a:pt x="722" y="335"/>
                  </a:lnTo>
                  <a:lnTo>
                    <a:pt x="722" y="336"/>
                  </a:lnTo>
                  <a:lnTo>
                    <a:pt x="722" y="336"/>
                  </a:lnTo>
                  <a:lnTo>
                    <a:pt x="722" y="336"/>
                  </a:lnTo>
                  <a:lnTo>
                    <a:pt x="722" y="336"/>
                  </a:lnTo>
                  <a:lnTo>
                    <a:pt x="722" y="338"/>
                  </a:lnTo>
                  <a:lnTo>
                    <a:pt x="720" y="340"/>
                  </a:lnTo>
                  <a:lnTo>
                    <a:pt x="720" y="340"/>
                  </a:lnTo>
                  <a:lnTo>
                    <a:pt x="720" y="340"/>
                  </a:lnTo>
                  <a:lnTo>
                    <a:pt x="716" y="340"/>
                  </a:lnTo>
                  <a:lnTo>
                    <a:pt x="716" y="340"/>
                  </a:lnTo>
                  <a:lnTo>
                    <a:pt x="711" y="343"/>
                  </a:lnTo>
                  <a:lnTo>
                    <a:pt x="711" y="343"/>
                  </a:lnTo>
                  <a:lnTo>
                    <a:pt x="710" y="345"/>
                  </a:lnTo>
                  <a:lnTo>
                    <a:pt x="706" y="345"/>
                  </a:lnTo>
                  <a:lnTo>
                    <a:pt x="706" y="345"/>
                  </a:lnTo>
                  <a:lnTo>
                    <a:pt x="704" y="345"/>
                  </a:lnTo>
                  <a:lnTo>
                    <a:pt x="704" y="345"/>
                  </a:lnTo>
                  <a:lnTo>
                    <a:pt x="703" y="345"/>
                  </a:lnTo>
                  <a:lnTo>
                    <a:pt x="703" y="345"/>
                  </a:lnTo>
                  <a:lnTo>
                    <a:pt x="701" y="343"/>
                  </a:lnTo>
                  <a:lnTo>
                    <a:pt x="701" y="343"/>
                  </a:lnTo>
                  <a:lnTo>
                    <a:pt x="701" y="343"/>
                  </a:lnTo>
                  <a:lnTo>
                    <a:pt x="701" y="343"/>
                  </a:lnTo>
                  <a:lnTo>
                    <a:pt x="699" y="343"/>
                  </a:lnTo>
                  <a:lnTo>
                    <a:pt x="699" y="343"/>
                  </a:lnTo>
                  <a:lnTo>
                    <a:pt x="699" y="343"/>
                  </a:lnTo>
                  <a:lnTo>
                    <a:pt x="699" y="343"/>
                  </a:lnTo>
                  <a:lnTo>
                    <a:pt x="698" y="343"/>
                  </a:lnTo>
                  <a:lnTo>
                    <a:pt x="698" y="343"/>
                  </a:lnTo>
                  <a:lnTo>
                    <a:pt x="696" y="343"/>
                  </a:lnTo>
                  <a:lnTo>
                    <a:pt x="696" y="343"/>
                  </a:lnTo>
                  <a:lnTo>
                    <a:pt x="696" y="343"/>
                  </a:lnTo>
                  <a:lnTo>
                    <a:pt x="696" y="343"/>
                  </a:lnTo>
                  <a:lnTo>
                    <a:pt x="696" y="347"/>
                  </a:lnTo>
                  <a:lnTo>
                    <a:pt x="696" y="347"/>
                  </a:lnTo>
                  <a:lnTo>
                    <a:pt x="694" y="347"/>
                  </a:lnTo>
                  <a:lnTo>
                    <a:pt x="694" y="347"/>
                  </a:lnTo>
                  <a:lnTo>
                    <a:pt x="696" y="347"/>
                  </a:lnTo>
                  <a:lnTo>
                    <a:pt x="696" y="347"/>
                  </a:lnTo>
                  <a:lnTo>
                    <a:pt x="703" y="345"/>
                  </a:lnTo>
                  <a:lnTo>
                    <a:pt x="703" y="345"/>
                  </a:lnTo>
                  <a:lnTo>
                    <a:pt x="706" y="347"/>
                  </a:lnTo>
                  <a:lnTo>
                    <a:pt x="711" y="348"/>
                  </a:lnTo>
                  <a:lnTo>
                    <a:pt x="711" y="348"/>
                  </a:lnTo>
                  <a:lnTo>
                    <a:pt x="713" y="348"/>
                  </a:lnTo>
                  <a:lnTo>
                    <a:pt x="713" y="348"/>
                  </a:lnTo>
                  <a:lnTo>
                    <a:pt x="718" y="350"/>
                  </a:lnTo>
                  <a:lnTo>
                    <a:pt x="718" y="350"/>
                  </a:lnTo>
                  <a:lnTo>
                    <a:pt x="720" y="353"/>
                  </a:lnTo>
                  <a:lnTo>
                    <a:pt x="720" y="353"/>
                  </a:lnTo>
                  <a:lnTo>
                    <a:pt x="718" y="355"/>
                  </a:lnTo>
                  <a:lnTo>
                    <a:pt x="715" y="355"/>
                  </a:lnTo>
                  <a:lnTo>
                    <a:pt x="715" y="355"/>
                  </a:lnTo>
                  <a:lnTo>
                    <a:pt x="713" y="355"/>
                  </a:lnTo>
                  <a:lnTo>
                    <a:pt x="713" y="355"/>
                  </a:lnTo>
                  <a:lnTo>
                    <a:pt x="711" y="357"/>
                  </a:lnTo>
                  <a:lnTo>
                    <a:pt x="711" y="357"/>
                  </a:lnTo>
                  <a:lnTo>
                    <a:pt x="706" y="357"/>
                  </a:lnTo>
                  <a:lnTo>
                    <a:pt x="706" y="357"/>
                  </a:lnTo>
                  <a:lnTo>
                    <a:pt x="704" y="359"/>
                  </a:lnTo>
                  <a:lnTo>
                    <a:pt x="701" y="360"/>
                  </a:lnTo>
                  <a:lnTo>
                    <a:pt x="701" y="360"/>
                  </a:lnTo>
                  <a:lnTo>
                    <a:pt x="699" y="359"/>
                  </a:lnTo>
                  <a:lnTo>
                    <a:pt x="699" y="359"/>
                  </a:lnTo>
                  <a:lnTo>
                    <a:pt x="698" y="359"/>
                  </a:lnTo>
                  <a:lnTo>
                    <a:pt x="698" y="359"/>
                  </a:lnTo>
                  <a:lnTo>
                    <a:pt x="699" y="360"/>
                  </a:lnTo>
                  <a:lnTo>
                    <a:pt x="699" y="360"/>
                  </a:lnTo>
                  <a:lnTo>
                    <a:pt x="699" y="360"/>
                  </a:lnTo>
                  <a:lnTo>
                    <a:pt x="699" y="360"/>
                  </a:lnTo>
                  <a:lnTo>
                    <a:pt x="701" y="360"/>
                  </a:lnTo>
                  <a:lnTo>
                    <a:pt x="701" y="360"/>
                  </a:lnTo>
                  <a:lnTo>
                    <a:pt x="703" y="360"/>
                  </a:lnTo>
                  <a:lnTo>
                    <a:pt x="703" y="360"/>
                  </a:lnTo>
                  <a:lnTo>
                    <a:pt x="708" y="360"/>
                  </a:lnTo>
                  <a:lnTo>
                    <a:pt x="708" y="360"/>
                  </a:lnTo>
                  <a:lnTo>
                    <a:pt x="711" y="359"/>
                  </a:lnTo>
                  <a:lnTo>
                    <a:pt x="711" y="359"/>
                  </a:lnTo>
                  <a:lnTo>
                    <a:pt x="713" y="357"/>
                  </a:lnTo>
                  <a:lnTo>
                    <a:pt x="716" y="357"/>
                  </a:lnTo>
                  <a:lnTo>
                    <a:pt x="718" y="357"/>
                  </a:lnTo>
                  <a:lnTo>
                    <a:pt x="718" y="357"/>
                  </a:lnTo>
                  <a:lnTo>
                    <a:pt x="722" y="359"/>
                  </a:lnTo>
                  <a:lnTo>
                    <a:pt x="722" y="359"/>
                  </a:lnTo>
                  <a:lnTo>
                    <a:pt x="722" y="359"/>
                  </a:lnTo>
                  <a:lnTo>
                    <a:pt x="722" y="359"/>
                  </a:lnTo>
                  <a:lnTo>
                    <a:pt x="722" y="359"/>
                  </a:lnTo>
                  <a:lnTo>
                    <a:pt x="722" y="359"/>
                  </a:lnTo>
                  <a:lnTo>
                    <a:pt x="723" y="360"/>
                  </a:lnTo>
                  <a:lnTo>
                    <a:pt x="723" y="360"/>
                  </a:lnTo>
                  <a:lnTo>
                    <a:pt x="725" y="360"/>
                  </a:lnTo>
                  <a:lnTo>
                    <a:pt x="725" y="360"/>
                  </a:lnTo>
                  <a:lnTo>
                    <a:pt x="725" y="362"/>
                  </a:lnTo>
                  <a:lnTo>
                    <a:pt x="725" y="362"/>
                  </a:lnTo>
                  <a:lnTo>
                    <a:pt x="725" y="362"/>
                  </a:lnTo>
                  <a:lnTo>
                    <a:pt x="725" y="362"/>
                  </a:lnTo>
                  <a:lnTo>
                    <a:pt x="728" y="364"/>
                  </a:lnTo>
                  <a:lnTo>
                    <a:pt x="728" y="364"/>
                  </a:lnTo>
                  <a:lnTo>
                    <a:pt x="728" y="366"/>
                  </a:lnTo>
                  <a:lnTo>
                    <a:pt x="728" y="366"/>
                  </a:lnTo>
                  <a:lnTo>
                    <a:pt x="727" y="366"/>
                  </a:lnTo>
                  <a:lnTo>
                    <a:pt x="727" y="366"/>
                  </a:lnTo>
                  <a:lnTo>
                    <a:pt x="727" y="367"/>
                  </a:lnTo>
                  <a:lnTo>
                    <a:pt x="727" y="367"/>
                  </a:lnTo>
                  <a:lnTo>
                    <a:pt x="725" y="367"/>
                  </a:lnTo>
                  <a:lnTo>
                    <a:pt x="725" y="367"/>
                  </a:lnTo>
                  <a:lnTo>
                    <a:pt x="725" y="367"/>
                  </a:lnTo>
                  <a:lnTo>
                    <a:pt x="730" y="369"/>
                  </a:lnTo>
                  <a:lnTo>
                    <a:pt x="732" y="371"/>
                  </a:lnTo>
                  <a:lnTo>
                    <a:pt x="732" y="371"/>
                  </a:lnTo>
                  <a:lnTo>
                    <a:pt x="734" y="371"/>
                  </a:lnTo>
                  <a:lnTo>
                    <a:pt x="734" y="371"/>
                  </a:lnTo>
                  <a:lnTo>
                    <a:pt x="737" y="372"/>
                  </a:lnTo>
                  <a:lnTo>
                    <a:pt x="739" y="372"/>
                  </a:lnTo>
                  <a:lnTo>
                    <a:pt x="739" y="372"/>
                  </a:lnTo>
                  <a:lnTo>
                    <a:pt x="739" y="372"/>
                  </a:lnTo>
                  <a:lnTo>
                    <a:pt x="739" y="372"/>
                  </a:lnTo>
                  <a:lnTo>
                    <a:pt x="740" y="374"/>
                  </a:lnTo>
                  <a:lnTo>
                    <a:pt x="740" y="374"/>
                  </a:lnTo>
                  <a:lnTo>
                    <a:pt x="740" y="374"/>
                  </a:lnTo>
                  <a:lnTo>
                    <a:pt x="742" y="374"/>
                  </a:lnTo>
                  <a:lnTo>
                    <a:pt x="742" y="374"/>
                  </a:lnTo>
                  <a:lnTo>
                    <a:pt x="744" y="376"/>
                  </a:lnTo>
                  <a:lnTo>
                    <a:pt x="744" y="376"/>
                  </a:lnTo>
                  <a:lnTo>
                    <a:pt x="746" y="376"/>
                  </a:lnTo>
                  <a:lnTo>
                    <a:pt x="746" y="376"/>
                  </a:lnTo>
                  <a:lnTo>
                    <a:pt x="746" y="378"/>
                  </a:lnTo>
                  <a:lnTo>
                    <a:pt x="746" y="378"/>
                  </a:lnTo>
                  <a:lnTo>
                    <a:pt x="747" y="378"/>
                  </a:lnTo>
                  <a:lnTo>
                    <a:pt x="747" y="378"/>
                  </a:lnTo>
                  <a:lnTo>
                    <a:pt x="747" y="379"/>
                  </a:lnTo>
                  <a:lnTo>
                    <a:pt x="747" y="379"/>
                  </a:lnTo>
                  <a:lnTo>
                    <a:pt x="751" y="379"/>
                  </a:lnTo>
                  <a:lnTo>
                    <a:pt x="752" y="379"/>
                  </a:lnTo>
                  <a:lnTo>
                    <a:pt x="752" y="379"/>
                  </a:lnTo>
                  <a:lnTo>
                    <a:pt x="754" y="381"/>
                  </a:lnTo>
                  <a:lnTo>
                    <a:pt x="754" y="381"/>
                  </a:lnTo>
                  <a:lnTo>
                    <a:pt x="758" y="383"/>
                  </a:lnTo>
                  <a:lnTo>
                    <a:pt x="758" y="383"/>
                  </a:lnTo>
                  <a:lnTo>
                    <a:pt x="756" y="384"/>
                  </a:lnTo>
                  <a:lnTo>
                    <a:pt x="756" y="386"/>
                  </a:lnTo>
                  <a:lnTo>
                    <a:pt x="756" y="386"/>
                  </a:lnTo>
                  <a:lnTo>
                    <a:pt x="754" y="386"/>
                  </a:lnTo>
                  <a:lnTo>
                    <a:pt x="754" y="386"/>
                  </a:lnTo>
                  <a:lnTo>
                    <a:pt x="754" y="388"/>
                  </a:lnTo>
                  <a:lnTo>
                    <a:pt x="754" y="388"/>
                  </a:lnTo>
                  <a:lnTo>
                    <a:pt x="752" y="388"/>
                  </a:lnTo>
                  <a:lnTo>
                    <a:pt x="752" y="388"/>
                  </a:lnTo>
                  <a:lnTo>
                    <a:pt x="752" y="388"/>
                  </a:lnTo>
                  <a:lnTo>
                    <a:pt x="752" y="388"/>
                  </a:lnTo>
                  <a:lnTo>
                    <a:pt x="754" y="388"/>
                  </a:lnTo>
                  <a:lnTo>
                    <a:pt x="754" y="388"/>
                  </a:lnTo>
                  <a:lnTo>
                    <a:pt x="754" y="388"/>
                  </a:lnTo>
                  <a:lnTo>
                    <a:pt x="756" y="388"/>
                  </a:lnTo>
                  <a:lnTo>
                    <a:pt x="756" y="388"/>
                  </a:lnTo>
                  <a:lnTo>
                    <a:pt x="756" y="388"/>
                  </a:lnTo>
                  <a:lnTo>
                    <a:pt x="758" y="388"/>
                  </a:lnTo>
                  <a:lnTo>
                    <a:pt x="758" y="388"/>
                  </a:lnTo>
                  <a:lnTo>
                    <a:pt x="759" y="388"/>
                  </a:lnTo>
                  <a:lnTo>
                    <a:pt x="759" y="388"/>
                  </a:lnTo>
                  <a:lnTo>
                    <a:pt x="763" y="388"/>
                  </a:lnTo>
                  <a:lnTo>
                    <a:pt x="764" y="391"/>
                  </a:lnTo>
                  <a:lnTo>
                    <a:pt x="764" y="391"/>
                  </a:lnTo>
                  <a:lnTo>
                    <a:pt x="764" y="391"/>
                  </a:lnTo>
                  <a:lnTo>
                    <a:pt x="764" y="391"/>
                  </a:lnTo>
                  <a:lnTo>
                    <a:pt x="763" y="393"/>
                  </a:lnTo>
                  <a:lnTo>
                    <a:pt x="761" y="393"/>
                  </a:lnTo>
                  <a:lnTo>
                    <a:pt x="761" y="395"/>
                  </a:lnTo>
                  <a:lnTo>
                    <a:pt x="761" y="395"/>
                  </a:lnTo>
                  <a:lnTo>
                    <a:pt x="761" y="395"/>
                  </a:lnTo>
                  <a:lnTo>
                    <a:pt x="761" y="395"/>
                  </a:lnTo>
                  <a:lnTo>
                    <a:pt x="759" y="396"/>
                  </a:lnTo>
                  <a:lnTo>
                    <a:pt x="759" y="396"/>
                  </a:lnTo>
                  <a:lnTo>
                    <a:pt x="759" y="396"/>
                  </a:lnTo>
                  <a:lnTo>
                    <a:pt x="759" y="396"/>
                  </a:lnTo>
                  <a:lnTo>
                    <a:pt x="763" y="395"/>
                  </a:lnTo>
                  <a:lnTo>
                    <a:pt x="763" y="395"/>
                  </a:lnTo>
                  <a:lnTo>
                    <a:pt x="764" y="395"/>
                  </a:lnTo>
                  <a:lnTo>
                    <a:pt x="764" y="395"/>
                  </a:lnTo>
                  <a:lnTo>
                    <a:pt x="768" y="395"/>
                  </a:lnTo>
                  <a:lnTo>
                    <a:pt x="768" y="395"/>
                  </a:lnTo>
                  <a:lnTo>
                    <a:pt x="769" y="396"/>
                  </a:lnTo>
                  <a:lnTo>
                    <a:pt x="769" y="398"/>
                  </a:lnTo>
                  <a:lnTo>
                    <a:pt x="769" y="398"/>
                  </a:lnTo>
                  <a:lnTo>
                    <a:pt x="768" y="402"/>
                  </a:lnTo>
                  <a:lnTo>
                    <a:pt x="768" y="402"/>
                  </a:lnTo>
                  <a:lnTo>
                    <a:pt x="769" y="402"/>
                  </a:lnTo>
                  <a:lnTo>
                    <a:pt x="769" y="402"/>
                  </a:lnTo>
                  <a:lnTo>
                    <a:pt x="771" y="403"/>
                  </a:lnTo>
                  <a:lnTo>
                    <a:pt x="771" y="405"/>
                  </a:lnTo>
                  <a:lnTo>
                    <a:pt x="771" y="405"/>
                  </a:lnTo>
                  <a:lnTo>
                    <a:pt x="771" y="407"/>
                  </a:lnTo>
                  <a:lnTo>
                    <a:pt x="769" y="407"/>
                  </a:lnTo>
                  <a:lnTo>
                    <a:pt x="769" y="407"/>
                  </a:lnTo>
                  <a:lnTo>
                    <a:pt x="769" y="407"/>
                  </a:lnTo>
                  <a:lnTo>
                    <a:pt x="769" y="407"/>
                  </a:lnTo>
                  <a:lnTo>
                    <a:pt x="769" y="407"/>
                  </a:lnTo>
                  <a:lnTo>
                    <a:pt x="768" y="408"/>
                  </a:lnTo>
                  <a:lnTo>
                    <a:pt x="768" y="408"/>
                  </a:lnTo>
                  <a:lnTo>
                    <a:pt x="769" y="408"/>
                  </a:lnTo>
                  <a:lnTo>
                    <a:pt x="769" y="408"/>
                  </a:lnTo>
                  <a:lnTo>
                    <a:pt x="771" y="410"/>
                  </a:lnTo>
                  <a:lnTo>
                    <a:pt x="771" y="412"/>
                  </a:lnTo>
                  <a:lnTo>
                    <a:pt x="771" y="412"/>
                  </a:lnTo>
                  <a:lnTo>
                    <a:pt x="771" y="415"/>
                  </a:lnTo>
                  <a:lnTo>
                    <a:pt x="769" y="417"/>
                  </a:lnTo>
                  <a:lnTo>
                    <a:pt x="769" y="417"/>
                  </a:lnTo>
                  <a:lnTo>
                    <a:pt x="768" y="419"/>
                  </a:lnTo>
                  <a:lnTo>
                    <a:pt x="768" y="420"/>
                  </a:lnTo>
                  <a:lnTo>
                    <a:pt x="768" y="420"/>
                  </a:lnTo>
                  <a:lnTo>
                    <a:pt x="768" y="422"/>
                  </a:lnTo>
                  <a:lnTo>
                    <a:pt x="766" y="422"/>
                  </a:lnTo>
                  <a:lnTo>
                    <a:pt x="766" y="422"/>
                  </a:lnTo>
                  <a:lnTo>
                    <a:pt x="761" y="424"/>
                  </a:lnTo>
                  <a:lnTo>
                    <a:pt x="761" y="424"/>
                  </a:lnTo>
                  <a:lnTo>
                    <a:pt x="759" y="424"/>
                  </a:lnTo>
                  <a:lnTo>
                    <a:pt x="759" y="424"/>
                  </a:lnTo>
                  <a:lnTo>
                    <a:pt x="758" y="422"/>
                  </a:lnTo>
                  <a:lnTo>
                    <a:pt x="758" y="422"/>
                  </a:lnTo>
                  <a:lnTo>
                    <a:pt x="758" y="424"/>
                  </a:lnTo>
                  <a:lnTo>
                    <a:pt x="756" y="422"/>
                  </a:lnTo>
                  <a:lnTo>
                    <a:pt x="756" y="424"/>
                  </a:lnTo>
                  <a:lnTo>
                    <a:pt x="756" y="424"/>
                  </a:lnTo>
                  <a:lnTo>
                    <a:pt x="754" y="426"/>
                  </a:lnTo>
                  <a:lnTo>
                    <a:pt x="754" y="426"/>
                  </a:lnTo>
                  <a:lnTo>
                    <a:pt x="751" y="426"/>
                  </a:lnTo>
                  <a:lnTo>
                    <a:pt x="747" y="426"/>
                  </a:lnTo>
                  <a:lnTo>
                    <a:pt x="747" y="426"/>
                  </a:lnTo>
                  <a:lnTo>
                    <a:pt x="747" y="426"/>
                  </a:lnTo>
                  <a:lnTo>
                    <a:pt x="747" y="426"/>
                  </a:lnTo>
                  <a:lnTo>
                    <a:pt x="746" y="426"/>
                  </a:lnTo>
                  <a:lnTo>
                    <a:pt x="746" y="426"/>
                  </a:lnTo>
                  <a:lnTo>
                    <a:pt x="744" y="426"/>
                  </a:lnTo>
                  <a:lnTo>
                    <a:pt x="744" y="426"/>
                  </a:lnTo>
                  <a:lnTo>
                    <a:pt x="739" y="420"/>
                  </a:lnTo>
                  <a:lnTo>
                    <a:pt x="739" y="420"/>
                  </a:lnTo>
                  <a:lnTo>
                    <a:pt x="737" y="419"/>
                  </a:lnTo>
                  <a:lnTo>
                    <a:pt x="737" y="419"/>
                  </a:lnTo>
                  <a:lnTo>
                    <a:pt x="732" y="417"/>
                  </a:lnTo>
                  <a:lnTo>
                    <a:pt x="732" y="417"/>
                  </a:lnTo>
                  <a:lnTo>
                    <a:pt x="730" y="414"/>
                  </a:lnTo>
                  <a:lnTo>
                    <a:pt x="728" y="410"/>
                  </a:lnTo>
                  <a:lnTo>
                    <a:pt x="728" y="410"/>
                  </a:lnTo>
                  <a:lnTo>
                    <a:pt x="725" y="405"/>
                  </a:lnTo>
                  <a:lnTo>
                    <a:pt x="725" y="405"/>
                  </a:lnTo>
                  <a:lnTo>
                    <a:pt x="720" y="402"/>
                  </a:lnTo>
                  <a:lnTo>
                    <a:pt x="720" y="402"/>
                  </a:lnTo>
                  <a:lnTo>
                    <a:pt x="720" y="400"/>
                  </a:lnTo>
                  <a:lnTo>
                    <a:pt x="720" y="400"/>
                  </a:lnTo>
                  <a:lnTo>
                    <a:pt x="716" y="400"/>
                  </a:lnTo>
                  <a:lnTo>
                    <a:pt x="716" y="400"/>
                  </a:lnTo>
                  <a:lnTo>
                    <a:pt x="715" y="398"/>
                  </a:lnTo>
                  <a:lnTo>
                    <a:pt x="713" y="396"/>
                  </a:lnTo>
                  <a:lnTo>
                    <a:pt x="713" y="396"/>
                  </a:lnTo>
                  <a:lnTo>
                    <a:pt x="713" y="395"/>
                  </a:lnTo>
                  <a:lnTo>
                    <a:pt x="713" y="395"/>
                  </a:lnTo>
                  <a:lnTo>
                    <a:pt x="711" y="395"/>
                  </a:lnTo>
                  <a:lnTo>
                    <a:pt x="708" y="395"/>
                  </a:lnTo>
                  <a:lnTo>
                    <a:pt x="708" y="395"/>
                  </a:lnTo>
                  <a:lnTo>
                    <a:pt x="706" y="395"/>
                  </a:lnTo>
                  <a:lnTo>
                    <a:pt x="706" y="395"/>
                  </a:lnTo>
                  <a:lnTo>
                    <a:pt x="710" y="395"/>
                  </a:lnTo>
                  <a:lnTo>
                    <a:pt x="711" y="398"/>
                  </a:lnTo>
                  <a:lnTo>
                    <a:pt x="711" y="398"/>
                  </a:lnTo>
                  <a:lnTo>
                    <a:pt x="711" y="402"/>
                  </a:lnTo>
                  <a:lnTo>
                    <a:pt x="708" y="405"/>
                  </a:lnTo>
                  <a:lnTo>
                    <a:pt x="708" y="405"/>
                  </a:lnTo>
                  <a:lnTo>
                    <a:pt x="706" y="405"/>
                  </a:lnTo>
                  <a:lnTo>
                    <a:pt x="706" y="405"/>
                  </a:lnTo>
                  <a:lnTo>
                    <a:pt x="701" y="407"/>
                  </a:lnTo>
                  <a:lnTo>
                    <a:pt x="701" y="407"/>
                  </a:lnTo>
                  <a:lnTo>
                    <a:pt x="698" y="408"/>
                  </a:lnTo>
                  <a:lnTo>
                    <a:pt x="692" y="410"/>
                  </a:lnTo>
                  <a:lnTo>
                    <a:pt x="692" y="410"/>
                  </a:lnTo>
                  <a:lnTo>
                    <a:pt x="692" y="410"/>
                  </a:lnTo>
                  <a:lnTo>
                    <a:pt x="692" y="410"/>
                  </a:lnTo>
                  <a:lnTo>
                    <a:pt x="686" y="408"/>
                  </a:lnTo>
                  <a:lnTo>
                    <a:pt x="686" y="408"/>
                  </a:lnTo>
                  <a:lnTo>
                    <a:pt x="684" y="408"/>
                  </a:lnTo>
                  <a:lnTo>
                    <a:pt x="684" y="408"/>
                  </a:lnTo>
                  <a:lnTo>
                    <a:pt x="679" y="408"/>
                  </a:lnTo>
                  <a:lnTo>
                    <a:pt x="679" y="408"/>
                  </a:lnTo>
                  <a:lnTo>
                    <a:pt x="675" y="408"/>
                  </a:lnTo>
                  <a:lnTo>
                    <a:pt x="675" y="408"/>
                  </a:lnTo>
                  <a:lnTo>
                    <a:pt x="674" y="408"/>
                  </a:lnTo>
                  <a:lnTo>
                    <a:pt x="674" y="408"/>
                  </a:lnTo>
                  <a:lnTo>
                    <a:pt x="675" y="410"/>
                  </a:lnTo>
                  <a:lnTo>
                    <a:pt x="675" y="410"/>
                  </a:lnTo>
                  <a:lnTo>
                    <a:pt x="675" y="415"/>
                  </a:lnTo>
                  <a:lnTo>
                    <a:pt x="674" y="419"/>
                  </a:lnTo>
                  <a:lnTo>
                    <a:pt x="674" y="419"/>
                  </a:lnTo>
                  <a:lnTo>
                    <a:pt x="670" y="422"/>
                  </a:lnTo>
                  <a:lnTo>
                    <a:pt x="670" y="422"/>
                  </a:lnTo>
                  <a:lnTo>
                    <a:pt x="670" y="422"/>
                  </a:lnTo>
                  <a:lnTo>
                    <a:pt x="670" y="422"/>
                  </a:lnTo>
                  <a:lnTo>
                    <a:pt x="672" y="422"/>
                  </a:lnTo>
                  <a:lnTo>
                    <a:pt x="672" y="424"/>
                  </a:lnTo>
                  <a:lnTo>
                    <a:pt x="672" y="424"/>
                  </a:lnTo>
                  <a:lnTo>
                    <a:pt x="672" y="424"/>
                  </a:lnTo>
                  <a:lnTo>
                    <a:pt x="679" y="422"/>
                  </a:lnTo>
                  <a:lnTo>
                    <a:pt x="679" y="422"/>
                  </a:lnTo>
                  <a:lnTo>
                    <a:pt x="686" y="422"/>
                  </a:lnTo>
                  <a:lnTo>
                    <a:pt x="686" y="422"/>
                  </a:lnTo>
                  <a:lnTo>
                    <a:pt x="687" y="422"/>
                  </a:lnTo>
                  <a:lnTo>
                    <a:pt x="687" y="422"/>
                  </a:lnTo>
                  <a:lnTo>
                    <a:pt x="687" y="420"/>
                  </a:lnTo>
                  <a:lnTo>
                    <a:pt x="687" y="420"/>
                  </a:lnTo>
                  <a:lnTo>
                    <a:pt x="689" y="420"/>
                  </a:lnTo>
                  <a:lnTo>
                    <a:pt x="689" y="420"/>
                  </a:lnTo>
                  <a:lnTo>
                    <a:pt x="689" y="420"/>
                  </a:lnTo>
                  <a:lnTo>
                    <a:pt x="691" y="420"/>
                  </a:lnTo>
                  <a:lnTo>
                    <a:pt x="691" y="420"/>
                  </a:lnTo>
                  <a:lnTo>
                    <a:pt x="694" y="420"/>
                  </a:lnTo>
                  <a:lnTo>
                    <a:pt x="694" y="420"/>
                  </a:lnTo>
                  <a:lnTo>
                    <a:pt x="696" y="420"/>
                  </a:lnTo>
                  <a:lnTo>
                    <a:pt x="696" y="420"/>
                  </a:lnTo>
                  <a:lnTo>
                    <a:pt x="698" y="422"/>
                  </a:lnTo>
                  <a:lnTo>
                    <a:pt x="698" y="422"/>
                  </a:lnTo>
                  <a:lnTo>
                    <a:pt x="699" y="422"/>
                  </a:lnTo>
                  <a:lnTo>
                    <a:pt x="703" y="422"/>
                  </a:lnTo>
                  <a:lnTo>
                    <a:pt x="701" y="424"/>
                  </a:lnTo>
                  <a:lnTo>
                    <a:pt x="701" y="424"/>
                  </a:lnTo>
                  <a:lnTo>
                    <a:pt x="699" y="426"/>
                  </a:lnTo>
                  <a:lnTo>
                    <a:pt x="699" y="426"/>
                  </a:lnTo>
                  <a:lnTo>
                    <a:pt x="699" y="426"/>
                  </a:lnTo>
                  <a:lnTo>
                    <a:pt x="698" y="427"/>
                  </a:lnTo>
                  <a:lnTo>
                    <a:pt x="698" y="427"/>
                  </a:lnTo>
                  <a:lnTo>
                    <a:pt x="696" y="427"/>
                  </a:lnTo>
                  <a:lnTo>
                    <a:pt x="699" y="427"/>
                  </a:lnTo>
                  <a:lnTo>
                    <a:pt x="699" y="427"/>
                  </a:lnTo>
                  <a:lnTo>
                    <a:pt x="706" y="427"/>
                  </a:lnTo>
                  <a:lnTo>
                    <a:pt x="706" y="427"/>
                  </a:lnTo>
                  <a:lnTo>
                    <a:pt x="710" y="426"/>
                  </a:lnTo>
                  <a:lnTo>
                    <a:pt x="710" y="426"/>
                  </a:lnTo>
                  <a:lnTo>
                    <a:pt x="710" y="426"/>
                  </a:lnTo>
                  <a:lnTo>
                    <a:pt x="710" y="426"/>
                  </a:lnTo>
                  <a:lnTo>
                    <a:pt x="711" y="424"/>
                  </a:lnTo>
                  <a:lnTo>
                    <a:pt x="711" y="424"/>
                  </a:lnTo>
                  <a:lnTo>
                    <a:pt x="713" y="424"/>
                  </a:lnTo>
                  <a:lnTo>
                    <a:pt x="713" y="424"/>
                  </a:lnTo>
                  <a:lnTo>
                    <a:pt x="715" y="424"/>
                  </a:lnTo>
                  <a:lnTo>
                    <a:pt x="715" y="424"/>
                  </a:lnTo>
                  <a:lnTo>
                    <a:pt x="716" y="424"/>
                  </a:lnTo>
                  <a:lnTo>
                    <a:pt x="716" y="424"/>
                  </a:lnTo>
                  <a:lnTo>
                    <a:pt x="716" y="424"/>
                  </a:lnTo>
                  <a:lnTo>
                    <a:pt x="718" y="426"/>
                  </a:lnTo>
                  <a:lnTo>
                    <a:pt x="718" y="426"/>
                  </a:lnTo>
                  <a:lnTo>
                    <a:pt x="720" y="426"/>
                  </a:lnTo>
                  <a:lnTo>
                    <a:pt x="720" y="426"/>
                  </a:lnTo>
                  <a:lnTo>
                    <a:pt x="723" y="426"/>
                  </a:lnTo>
                  <a:lnTo>
                    <a:pt x="727" y="426"/>
                  </a:lnTo>
                  <a:lnTo>
                    <a:pt x="727" y="427"/>
                  </a:lnTo>
                  <a:lnTo>
                    <a:pt x="727" y="427"/>
                  </a:lnTo>
                  <a:lnTo>
                    <a:pt x="727" y="427"/>
                  </a:lnTo>
                  <a:lnTo>
                    <a:pt x="727" y="427"/>
                  </a:lnTo>
                  <a:lnTo>
                    <a:pt x="727" y="427"/>
                  </a:lnTo>
                  <a:lnTo>
                    <a:pt x="727" y="427"/>
                  </a:lnTo>
                  <a:lnTo>
                    <a:pt x="727" y="427"/>
                  </a:lnTo>
                  <a:lnTo>
                    <a:pt x="727" y="427"/>
                  </a:lnTo>
                  <a:lnTo>
                    <a:pt x="730" y="429"/>
                  </a:lnTo>
                  <a:lnTo>
                    <a:pt x="730" y="429"/>
                  </a:lnTo>
                  <a:lnTo>
                    <a:pt x="732" y="429"/>
                  </a:lnTo>
                  <a:lnTo>
                    <a:pt x="732" y="429"/>
                  </a:lnTo>
                  <a:lnTo>
                    <a:pt x="732" y="429"/>
                  </a:lnTo>
                  <a:lnTo>
                    <a:pt x="735" y="429"/>
                  </a:lnTo>
                  <a:lnTo>
                    <a:pt x="735" y="429"/>
                  </a:lnTo>
                  <a:lnTo>
                    <a:pt x="735" y="429"/>
                  </a:lnTo>
                  <a:lnTo>
                    <a:pt x="735" y="429"/>
                  </a:lnTo>
                  <a:lnTo>
                    <a:pt x="737" y="431"/>
                  </a:lnTo>
                  <a:lnTo>
                    <a:pt x="737" y="431"/>
                  </a:lnTo>
                  <a:lnTo>
                    <a:pt x="739" y="431"/>
                  </a:lnTo>
                  <a:lnTo>
                    <a:pt x="739" y="431"/>
                  </a:lnTo>
                  <a:lnTo>
                    <a:pt x="742" y="431"/>
                  </a:lnTo>
                  <a:lnTo>
                    <a:pt x="742" y="431"/>
                  </a:lnTo>
                  <a:lnTo>
                    <a:pt x="746" y="431"/>
                  </a:lnTo>
                  <a:lnTo>
                    <a:pt x="746" y="431"/>
                  </a:lnTo>
                  <a:lnTo>
                    <a:pt x="751" y="431"/>
                  </a:lnTo>
                  <a:lnTo>
                    <a:pt x="758" y="431"/>
                  </a:lnTo>
                  <a:lnTo>
                    <a:pt x="758" y="431"/>
                  </a:lnTo>
                  <a:lnTo>
                    <a:pt x="759" y="431"/>
                  </a:lnTo>
                  <a:lnTo>
                    <a:pt x="759" y="431"/>
                  </a:lnTo>
                  <a:lnTo>
                    <a:pt x="761" y="431"/>
                  </a:lnTo>
                  <a:lnTo>
                    <a:pt x="761" y="431"/>
                  </a:lnTo>
                  <a:lnTo>
                    <a:pt x="763" y="431"/>
                  </a:lnTo>
                  <a:lnTo>
                    <a:pt x="764" y="431"/>
                  </a:lnTo>
                  <a:lnTo>
                    <a:pt x="764" y="432"/>
                  </a:lnTo>
                  <a:lnTo>
                    <a:pt x="764" y="432"/>
                  </a:lnTo>
                  <a:lnTo>
                    <a:pt x="763" y="434"/>
                  </a:lnTo>
                  <a:lnTo>
                    <a:pt x="758" y="436"/>
                  </a:lnTo>
                  <a:lnTo>
                    <a:pt x="758" y="436"/>
                  </a:lnTo>
                  <a:lnTo>
                    <a:pt x="756" y="438"/>
                  </a:lnTo>
                  <a:lnTo>
                    <a:pt x="756" y="438"/>
                  </a:lnTo>
                  <a:lnTo>
                    <a:pt x="756" y="438"/>
                  </a:lnTo>
                  <a:lnTo>
                    <a:pt x="754" y="439"/>
                  </a:lnTo>
                  <a:lnTo>
                    <a:pt x="754" y="439"/>
                  </a:lnTo>
                  <a:lnTo>
                    <a:pt x="752" y="439"/>
                  </a:lnTo>
                  <a:lnTo>
                    <a:pt x="752" y="439"/>
                  </a:lnTo>
                  <a:lnTo>
                    <a:pt x="752" y="439"/>
                  </a:lnTo>
                  <a:lnTo>
                    <a:pt x="749" y="439"/>
                  </a:lnTo>
                  <a:lnTo>
                    <a:pt x="749" y="439"/>
                  </a:lnTo>
                  <a:lnTo>
                    <a:pt x="749" y="441"/>
                  </a:lnTo>
                  <a:lnTo>
                    <a:pt x="749" y="441"/>
                  </a:lnTo>
                  <a:lnTo>
                    <a:pt x="747" y="443"/>
                  </a:lnTo>
                  <a:lnTo>
                    <a:pt x="747" y="443"/>
                  </a:lnTo>
                  <a:lnTo>
                    <a:pt x="744" y="445"/>
                  </a:lnTo>
                  <a:lnTo>
                    <a:pt x="744" y="445"/>
                  </a:lnTo>
                  <a:lnTo>
                    <a:pt x="742" y="445"/>
                  </a:lnTo>
                  <a:lnTo>
                    <a:pt x="742" y="445"/>
                  </a:lnTo>
                  <a:lnTo>
                    <a:pt x="742" y="445"/>
                  </a:lnTo>
                  <a:lnTo>
                    <a:pt x="742" y="445"/>
                  </a:lnTo>
                  <a:lnTo>
                    <a:pt x="742" y="445"/>
                  </a:lnTo>
                  <a:lnTo>
                    <a:pt x="742" y="445"/>
                  </a:lnTo>
                  <a:lnTo>
                    <a:pt x="742" y="448"/>
                  </a:lnTo>
                  <a:lnTo>
                    <a:pt x="742" y="448"/>
                  </a:lnTo>
                  <a:lnTo>
                    <a:pt x="739" y="450"/>
                  </a:lnTo>
                  <a:lnTo>
                    <a:pt x="739" y="450"/>
                  </a:lnTo>
                  <a:lnTo>
                    <a:pt x="739" y="450"/>
                  </a:lnTo>
                  <a:lnTo>
                    <a:pt x="739" y="450"/>
                  </a:lnTo>
                  <a:lnTo>
                    <a:pt x="735" y="450"/>
                  </a:lnTo>
                  <a:lnTo>
                    <a:pt x="735" y="450"/>
                  </a:lnTo>
                  <a:lnTo>
                    <a:pt x="735" y="448"/>
                  </a:lnTo>
                  <a:lnTo>
                    <a:pt x="734" y="448"/>
                  </a:lnTo>
                  <a:lnTo>
                    <a:pt x="734" y="448"/>
                  </a:lnTo>
                  <a:lnTo>
                    <a:pt x="732" y="448"/>
                  </a:lnTo>
                  <a:lnTo>
                    <a:pt x="732" y="448"/>
                  </a:lnTo>
                  <a:lnTo>
                    <a:pt x="730" y="448"/>
                  </a:lnTo>
                  <a:lnTo>
                    <a:pt x="730" y="448"/>
                  </a:lnTo>
                  <a:lnTo>
                    <a:pt x="732" y="450"/>
                  </a:lnTo>
                  <a:lnTo>
                    <a:pt x="732" y="450"/>
                  </a:lnTo>
                  <a:lnTo>
                    <a:pt x="728" y="453"/>
                  </a:lnTo>
                  <a:lnTo>
                    <a:pt x="728" y="453"/>
                  </a:lnTo>
                  <a:lnTo>
                    <a:pt x="727" y="453"/>
                  </a:lnTo>
                  <a:lnTo>
                    <a:pt x="727" y="453"/>
                  </a:lnTo>
                  <a:lnTo>
                    <a:pt x="727" y="453"/>
                  </a:lnTo>
                  <a:lnTo>
                    <a:pt x="727" y="453"/>
                  </a:lnTo>
                  <a:lnTo>
                    <a:pt x="727" y="453"/>
                  </a:lnTo>
                  <a:lnTo>
                    <a:pt x="727" y="455"/>
                  </a:lnTo>
                  <a:lnTo>
                    <a:pt x="727" y="455"/>
                  </a:lnTo>
                  <a:lnTo>
                    <a:pt x="727" y="455"/>
                  </a:lnTo>
                  <a:lnTo>
                    <a:pt x="727" y="457"/>
                  </a:lnTo>
                  <a:lnTo>
                    <a:pt x="727" y="457"/>
                  </a:lnTo>
                  <a:lnTo>
                    <a:pt x="725" y="458"/>
                  </a:lnTo>
                  <a:lnTo>
                    <a:pt x="723" y="458"/>
                  </a:lnTo>
                  <a:lnTo>
                    <a:pt x="720" y="458"/>
                  </a:lnTo>
                  <a:lnTo>
                    <a:pt x="720" y="458"/>
                  </a:lnTo>
                  <a:lnTo>
                    <a:pt x="718" y="458"/>
                  </a:lnTo>
                  <a:lnTo>
                    <a:pt x="718" y="458"/>
                  </a:lnTo>
                  <a:lnTo>
                    <a:pt x="716" y="460"/>
                  </a:lnTo>
                  <a:lnTo>
                    <a:pt x="715" y="463"/>
                  </a:lnTo>
                  <a:lnTo>
                    <a:pt x="715" y="463"/>
                  </a:lnTo>
                  <a:lnTo>
                    <a:pt x="713" y="463"/>
                  </a:lnTo>
                  <a:lnTo>
                    <a:pt x="713" y="463"/>
                  </a:lnTo>
                  <a:lnTo>
                    <a:pt x="711" y="463"/>
                  </a:lnTo>
                  <a:lnTo>
                    <a:pt x="711" y="463"/>
                  </a:lnTo>
                  <a:lnTo>
                    <a:pt x="711" y="465"/>
                  </a:lnTo>
                  <a:lnTo>
                    <a:pt x="711" y="465"/>
                  </a:lnTo>
                  <a:lnTo>
                    <a:pt x="708" y="469"/>
                  </a:lnTo>
                  <a:lnTo>
                    <a:pt x="708" y="469"/>
                  </a:lnTo>
                  <a:lnTo>
                    <a:pt x="706" y="469"/>
                  </a:lnTo>
                  <a:lnTo>
                    <a:pt x="706" y="469"/>
                  </a:lnTo>
                  <a:lnTo>
                    <a:pt x="704" y="470"/>
                  </a:lnTo>
                  <a:lnTo>
                    <a:pt x="703" y="470"/>
                  </a:lnTo>
                  <a:lnTo>
                    <a:pt x="701" y="470"/>
                  </a:lnTo>
                  <a:lnTo>
                    <a:pt x="701" y="470"/>
                  </a:lnTo>
                  <a:lnTo>
                    <a:pt x="699" y="470"/>
                  </a:lnTo>
                  <a:lnTo>
                    <a:pt x="699" y="470"/>
                  </a:lnTo>
                  <a:lnTo>
                    <a:pt x="698" y="472"/>
                  </a:lnTo>
                  <a:lnTo>
                    <a:pt x="698" y="472"/>
                  </a:lnTo>
                  <a:lnTo>
                    <a:pt x="696" y="472"/>
                  </a:lnTo>
                  <a:lnTo>
                    <a:pt x="696" y="472"/>
                  </a:lnTo>
                  <a:lnTo>
                    <a:pt x="692" y="474"/>
                  </a:lnTo>
                  <a:lnTo>
                    <a:pt x="692" y="474"/>
                  </a:lnTo>
                  <a:lnTo>
                    <a:pt x="689" y="474"/>
                  </a:lnTo>
                  <a:lnTo>
                    <a:pt x="689" y="474"/>
                  </a:lnTo>
                  <a:lnTo>
                    <a:pt x="687" y="474"/>
                  </a:lnTo>
                  <a:lnTo>
                    <a:pt x="684" y="474"/>
                  </a:lnTo>
                  <a:lnTo>
                    <a:pt x="684" y="474"/>
                  </a:lnTo>
                  <a:lnTo>
                    <a:pt x="682" y="474"/>
                  </a:lnTo>
                  <a:lnTo>
                    <a:pt x="682" y="474"/>
                  </a:lnTo>
                  <a:lnTo>
                    <a:pt x="679" y="475"/>
                  </a:lnTo>
                  <a:lnTo>
                    <a:pt x="679" y="475"/>
                  </a:lnTo>
                  <a:lnTo>
                    <a:pt x="677" y="475"/>
                  </a:lnTo>
                  <a:lnTo>
                    <a:pt x="677" y="475"/>
                  </a:lnTo>
                  <a:lnTo>
                    <a:pt x="675" y="477"/>
                  </a:lnTo>
                  <a:lnTo>
                    <a:pt x="675" y="477"/>
                  </a:lnTo>
                  <a:lnTo>
                    <a:pt x="672" y="479"/>
                  </a:lnTo>
                  <a:lnTo>
                    <a:pt x="672" y="479"/>
                  </a:lnTo>
                  <a:lnTo>
                    <a:pt x="669" y="481"/>
                  </a:lnTo>
                  <a:lnTo>
                    <a:pt x="669" y="481"/>
                  </a:lnTo>
                  <a:lnTo>
                    <a:pt x="665" y="481"/>
                  </a:lnTo>
                  <a:lnTo>
                    <a:pt x="665" y="481"/>
                  </a:lnTo>
                  <a:lnTo>
                    <a:pt x="663" y="479"/>
                  </a:lnTo>
                  <a:lnTo>
                    <a:pt x="663" y="479"/>
                  </a:lnTo>
                  <a:lnTo>
                    <a:pt x="662" y="479"/>
                  </a:lnTo>
                  <a:lnTo>
                    <a:pt x="662" y="479"/>
                  </a:lnTo>
                  <a:lnTo>
                    <a:pt x="662" y="479"/>
                  </a:lnTo>
                  <a:lnTo>
                    <a:pt x="662" y="479"/>
                  </a:lnTo>
                  <a:lnTo>
                    <a:pt x="657" y="482"/>
                  </a:lnTo>
                  <a:lnTo>
                    <a:pt x="657" y="482"/>
                  </a:lnTo>
                  <a:lnTo>
                    <a:pt x="655" y="482"/>
                  </a:lnTo>
                  <a:lnTo>
                    <a:pt x="655" y="482"/>
                  </a:lnTo>
                  <a:lnTo>
                    <a:pt x="651" y="482"/>
                  </a:lnTo>
                  <a:lnTo>
                    <a:pt x="651" y="482"/>
                  </a:lnTo>
                  <a:lnTo>
                    <a:pt x="651" y="482"/>
                  </a:lnTo>
                  <a:lnTo>
                    <a:pt x="651" y="482"/>
                  </a:lnTo>
                  <a:lnTo>
                    <a:pt x="650" y="482"/>
                  </a:lnTo>
                  <a:lnTo>
                    <a:pt x="650" y="482"/>
                  </a:lnTo>
                  <a:lnTo>
                    <a:pt x="648" y="481"/>
                  </a:lnTo>
                  <a:lnTo>
                    <a:pt x="648" y="481"/>
                  </a:lnTo>
                  <a:lnTo>
                    <a:pt x="648" y="482"/>
                  </a:lnTo>
                  <a:lnTo>
                    <a:pt x="648" y="482"/>
                  </a:lnTo>
                  <a:lnTo>
                    <a:pt x="650" y="484"/>
                  </a:lnTo>
                  <a:lnTo>
                    <a:pt x="650" y="486"/>
                  </a:lnTo>
                  <a:lnTo>
                    <a:pt x="648" y="486"/>
                  </a:lnTo>
                  <a:lnTo>
                    <a:pt x="648" y="486"/>
                  </a:lnTo>
                  <a:lnTo>
                    <a:pt x="648" y="486"/>
                  </a:lnTo>
                  <a:lnTo>
                    <a:pt x="648" y="486"/>
                  </a:lnTo>
                  <a:lnTo>
                    <a:pt x="645" y="486"/>
                  </a:lnTo>
                  <a:lnTo>
                    <a:pt x="645" y="486"/>
                  </a:lnTo>
                  <a:lnTo>
                    <a:pt x="645" y="486"/>
                  </a:lnTo>
                  <a:lnTo>
                    <a:pt x="645" y="486"/>
                  </a:lnTo>
                  <a:lnTo>
                    <a:pt x="645" y="486"/>
                  </a:lnTo>
                  <a:lnTo>
                    <a:pt x="643" y="487"/>
                  </a:lnTo>
                  <a:lnTo>
                    <a:pt x="643" y="487"/>
                  </a:lnTo>
                  <a:lnTo>
                    <a:pt x="641" y="487"/>
                  </a:lnTo>
                  <a:lnTo>
                    <a:pt x="641" y="487"/>
                  </a:lnTo>
                  <a:lnTo>
                    <a:pt x="638" y="486"/>
                  </a:lnTo>
                  <a:lnTo>
                    <a:pt x="638" y="484"/>
                  </a:lnTo>
                  <a:lnTo>
                    <a:pt x="638" y="484"/>
                  </a:lnTo>
                  <a:lnTo>
                    <a:pt x="638" y="486"/>
                  </a:lnTo>
                  <a:lnTo>
                    <a:pt x="638" y="486"/>
                  </a:lnTo>
                  <a:lnTo>
                    <a:pt x="638" y="487"/>
                  </a:lnTo>
                  <a:lnTo>
                    <a:pt x="638" y="487"/>
                  </a:lnTo>
                  <a:lnTo>
                    <a:pt x="634" y="487"/>
                  </a:lnTo>
                  <a:lnTo>
                    <a:pt x="634" y="487"/>
                  </a:lnTo>
                  <a:lnTo>
                    <a:pt x="633" y="487"/>
                  </a:lnTo>
                  <a:lnTo>
                    <a:pt x="633" y="487"/>
                  </a:lnTo>
                  <a:lnTo>
                    <a:pt x="633" y="487"/>
                  </a:lnTo>
                  <a:lnTo>
                    <a:pt x="631" y="487"/>
                  </a:lnTo>
                  <a:lnTo>
                    <a:pt x="627" y="487"/>
                  </a:lnTo>
                  <a:lnTo>
                    <a:pt x="626" y="487"/>
                  </a:lnTo>
                  <a:lnTo>
                    <a:pt x="626" y="487"/>
                  </a:lnTo>
                  <a:lnTo>
                    <a:pt x="624" y="487"/>
                  </a:lnTo>
                  <a:lnTo>
                    <a:pt x="624" y="487"/>
                  </a:lnTo>
                  <a:lnTo>
                    <a:pt x="622" y="487"/>
                  </a:lnTo>
                  <a:lnTo>
                    <a:pt x="622" y="487"/>
                  </a:lnTo>
                  <a:lnTo>
                    <a:pt x="619" y="486"/>
                  </a:lnTo>
                  <a:lnTo>
                    <a:pt x="619" y="486"/>
                  </a:lnTo>
                  <a:lnTo>
                    <a:pt x="617" y="486"/>
                  </a:lnTo>
                  <a:lnTo>
                    <a:pt x="617" y="486"/>
                  </a:lnTo>
                  <a:lnTo>
                    <a:pt x="615" y="482"/>
                  </a:lnTo>
                  <a:lnTo>
                    <a:pt x="614" y="482"/>
                  </a:lnTo>
                  <a:lnTo>
                    <a:pt x="614" y="482"/>
                  </a:lnTo>
                  <a:lnTo>
                    <a:pt x="612" y="479"/>
                  </a:lnTo>
                  <a:lnTo>
                    <a:pt x="612" y="479"/>
                  </a:lnTo>
                  <a:lnTo>
                    <a:pt x="610" y="477"/>
                  </a:lnTo>
                  <a:lnTo>
                    <a:pt x="610" y="477"/>
                  </a:lnTo>
                  <a:lnTo>
                    <a:pt x="610" y="477"/>
                  </a:lnTo>
                  <a:lnTo>
                    <a:pt x="609" y="475"/>
                  </a:lnTo>
                  <a:lnTo>
                    <a:pt x="609" y="475"/>
                  </a:lnTo>
                  <a:lnTo>
                    <a:pt x="609" y="477"/>
                  </a:lnTo>
                  <a:lnTo>
                    <a:pt x="609" y="477"/>
                  </a:lnTo>
                  <a:lnTo>
                    <a:pt x="610" y="479"/>
                  </a:lnTo>
                  <a:lnTo>
                    <a:pt x="610" y="479"/>
                  </a:lnTo>
                  <a:lnTo>
                    <a:pt x="612" y="479"/>
                  </a:lnTo>
                  <a:lnTo>
                    <a:pt x="614" y="482"/>
                  </a:lnTo>
                  <a:lnTo>
                    <a:pt x="612" y="484"/>
                  </a:lnTo>
                  <a:lnTo>
                    <a:pt x="614" y="484"/>
                  </a:lnTo>
                  <a:lnTo>
                    <a:pt x="614" y="484"/>
                  </a:lnTo>
                  <a:lnTo>
                    <a:pt x="614" y="486"/>
                  </a:lnTo>
                  <a:lnTo>
                    <a:pt x="614" y="487"/>
                  </a:lnTo>
                  <a:lnTo>
                    <a:pt x="614" y="489"/>
                  </a:lnTo>
                  <a:lnTo>
                    <a:pt x="614" y="489"/>
                  </a:lnTo>
                  <a:lnTo>
                    <a:pt x="614" y="491"/>
                  </a:lnTo>
                  <a:lnTo>
                    <a:pt x="612" y="493"/>
                  </a:lnTo>
                  <a:lnTo>
                    <a:pt x="612" y="493"/>
                  </a:lnTo>
                  <a:lnTo>
                    <a:pt x="610" y="493"/>
                  </a:lnTo>
                  <a:lnTo>
                    <a:pt x="610" y="493"/>
                  </a:lnTo>
                  <a:lnTo>
                    <a:pt x="609" y="493"/>
                  </a:lnTo>
                  <a:lnTo>
                    <a:pt x="609" y="493"/>
                  </a:lnTo>
                  <a:lnTo>
                    <a:pt x="605" y="496"/>
                  </a:lnTo>
                  <a:lnTo>
                    <a:pt x="605" y="496"/>
                  </a:lnTo>
                  <a:lnTo>
                    <a:pt x="602" y="498"/>
                  </a:lnTo>
                  <a:lnTo>
                    <a:pt x="602" y="498"/>
                  </a:lnTo>
                  <a:lnTo>
                    <a:pt x="600" y="499"/>
                  </a:lnTo>
                  <a:lnTo>
                    <a:pt x="600" y="499"/>
                  </a:lnTo>
                  <a:lnTo>
                    <a:pt x="598" y="499"/>
                  </a:lnTo>
                  <a:lnTo>
                    <a:pt x="598" y="499"/>
                  </a:lnTo>
                  <a:lnTo>
                    <a:pt x="598" y="501"/>
                  </a:lnTo>
                  <a:lnTo>
                    <a:pt x="598" y="501"/>
                  </a:lnTo>
                  <a:lnTo>
                    <a:pt x="598" y="503"/>
                  </a:lnTo>
                  <a:lnTo>
                    <a:pt x="597" y="503"/>
                  </a:lnTo>
                  <a:lnTo>
                    <a:pt x="597" y="503"/>
                  </a:lnTo>
                  <a:lnTo>
                    <a:pt x="597" y="503"/>
                  </a:lnTo>
                  <a:lnTo>
                    <a:pt x="595" y="505"/>
                  </a:lnTo>
                  <a:lnTo>
                    <a:pt x="595" y="505"/>
                  </a:lnTo>
                  <a:lnTo>
                    <a:pt x="593" y="505"/>
                  </a:lnTo>
                  <a:lnTo>
                    <a:pt x="593" y="505"/>
                  </a:lnTo>
                  <a:lnTo>
                    <a:pt x="593" y="505"/>
                  </a:lnTo>
                  <a:lnTo>
                    <a:pt x="593" y="505"/>
                  </a:lnTo>
                  <a:lnTo>
                    <a:pt x="593" y="508"/>
                  </a:lnTo>
                  <a:lnTo>
                    <a:pt x="593" y="508"/>
                  </a:lnTo>
                  <a:lnTo>
                    <a:pt x="593" y="508"/>
                  </a:lnTo>
                  <a:lnTo>
                    <a:pt x="592" y="508"/>
                  </a:lnTo>
                  <a:lnTo>
                    <a:pt x="593" y="510"/>
                  </a:lnTo>
                  <a:lnTo>
                    <a:pt x="593" y="510"/>
                  </a:lnTo>
                  <a:lnTo>
                    <a:pt x="593" y="510"/>
                  </a:lnTo>
                  <a:lnTo>
                    <a:pt x="593" y="510"/>
                  </a:lnTo>
                  <a:lnTo>
                    <a:pt x="590" y="513"/>
                  </a:lnTo>
                  <a:lnTo>
                    <a:pt x="590" y="513"/>
                  </a:lnTo>
                  <a:lnTo>
                    <a:pt x="586" y="517"/>
                  </a:lnTo>
                  <a:lnTo>
                    <a:pt x="586" y="517"/>
                  </a:lnTo>
                  <a:lnTo>
                    <a:pt x="585" y="518"/>
                  </a:lnTo>
                  <a:lnTo>
                    <a:pt x="585" y="518"/>
                  </a:lnTo>
                  <a:lnTo>
                    <a:pt x="585" y="520"/>
                  </a:lnTo>
                  <a:lnTo>
                    <a:pt x="585" y="520"/>
                  </a:lnTo>
                  <a:lnTo>
                    <a:pt x="583" y="522"/>
                  </a:lnTo>
                  <a:lnTo>
                    <a:pt x="580" y="524"/>
                  </a:lnTo>
                  <a:lnTo>
                    <a:pt x="578" y="524"/>
                  </a:lnTo>
                  <a:lnTo>
                    <a:pt x="578" y="524"/>
                  </a:lnTo>
                  <a:lnTo>
                    <a:pt x="578" y="524"/>
                  </a:lnTo>
                  <a:lnTo>
                    <a:pt x="578" y="524"/>
                  </a:lnTo>
                  <a:lnTo>
                    <a:pt x="578" y="525"/>
                  </a:lnTo>
                  <a:lnTo>
                    <a:pt x="578" y="525"/>
                  </a:lnTo>
                  <a:lnTo>
                    <a:pt x="578" y="529"/>
                  </a:lnTo>
                  <a:lnTo>
                    <a:pt x="578" y="529"/>
                  </a:lnTo>
                  <a:lnTo>
                    <a:pt x="576" y="530"/>
                  </a:lnTo>
                  <a:lnTo>
                    <a:pt x="576" y="530"/>
                  </a:lnTo>
                  <a:lnTo>
                    <a:pt x="576" y="530"/>
                  </a:lnTo>
                  <a:lnTo>
                    <a:pt x="576" y="532"/>
                  </a:lnTo>
                  <a:lnTo>
                    <a:pt x="574" y="532"/>
                  </a:lnTo>
                  <a:lnTo>
                    <a:pt x="574" y="532"/>
                  </a:lnTo>
                  <a:lnTo>
                    <a:pt x="573" y="532"/>
                  </a:lnTo>
                  <a:lnTo>
                    <a:pt x="573" y="532"/>
                  </a:lnTo>
                  <a:lnTo>
                    <a:pt x="571" y="532"/>
                  </a:lnTo>
                  <a:lnTo>
                    <a:pt x="571" y="532"/>
                  </a:lnTo>
                  <a:lnTo>
                    <a:pt x="571" y="532"/>
                  </a:lnTo>
                  <a:lnTo>
                    <a:pt x="571" y="532"/>
                  </a:lnTo>
                  <a:lnTo>
                    <a:pt x="571" y="532"/>
                  </a:lnTo>
                  <a:lnTo>
                    <a:pt x="569" y="534"/>
                  </a:lnTo>
                  <a:lnTo>
                    <a:pt x="569" y="534"/>
                  </a:lnTo>
                  <a:lnTo>
                    <a:pt x="566" y="536"/>
                  </a:lnTo>
                  <a:lnTo>
                    <a:pt x="566" y="536"/>
                  </a:lnTo>
                  <a:lnTo>
                    <a:pt x="564" y="536"/>
                  </a:lnTo>
                  <a:lnTo>
                    <a:pt x="564" y="536"/>
                  </a:lnTo>
                  <a:lnTo>
                    <a:pt x="562" y="534"/>
                  </a:lnTo>
                  <a:lnTo>
                    <a:pt x="562" y="534"/>
                  </a:lnTo>
                  <a:lnTo>
                    <a:pt x="561" y="534"/>
                  </a:lnTo>
                  <a:lnTo>
                    <a:pt x="561" y="534"/>
                  </a:lnTo>
                  <a:lnTo>
                    <a:pt x="561" y="536"/>
                  </a:lnTo>
                  <a:lnTo>
                    <a:pt x="561" y="536"/>
                  </a:lnTo>
                  <a:lnTo>
                    <a:pt x="559" y="537"/>
                  </a:lnTo>
                  <a:lnTo>
                    <a:pt x="559" y="537"/>
                  </a:lnTo>
                  <a:lnTo>
                    <a:pt x="559" y="539"/>
                  </a:lnTo>
                  <a:lnTo>
                    <a:pt x="559" y="539"/>
                  </a:lnTo>
                  <a:lnTo>
                    <a:pt x="557" y="541"/>
                  </a:lnTo>
                  <a:lnTo>
                    <a:pt x="556" y="539"/>
                  </a:lnTo>
                  <a:lnTo>
                    <a:pt x="557" y="541"/>
                  </a:lnTo>
                  <a:lnTo>
                    <a:pt x="557" y="541"/>
                  </a:lnTo>
                  <a:lnTo>
                    <a:pt x="556" y="542"/>
                  </a:lnTo>
                  <a:lnTo>
                    <a:pt x="556" y="542"/>
                  </a:lnTo>
                  <a:lnTo>
                    <a:pt x="554" y="542"/>
                  </a:lnTo>
                  <a:lnTo>
                    <a:pt x="554" y="542"/>
                  </a:lnTo>
                  <a:lnTo>
                    <a:pt x="554" y="541"/>
                  </a:lnTo>
                  <a:lnTo>
                    <a:pt x="552" y="541"/>
                  </a:lnTo>
                  <a:lnTo>
                    <a:pt x="552" y="541"/>
                  </a:lnTo>
                  <a:lnTo>
                    <a:pt x="552" y="541"/>
                  </a:lnTo>
                  <a:lnTo>
                    <a:pt x="550" y="541"/>
                  </a:lnTo>
                  <a:lnTo>
                    <a:pt x="550" y="541"/>
                  </a:lnTo>
                  <a:lnTo>
                    <a:pt x="550" y="539"/>
                  </a:lnTo>
                  <a:lnTo>
                    <a:pt x="549" y="539"/>
                  </a:lnTo>
                  <a:lnTo>
                    <a:pt x="549" y="539"/>
                  </a:lnTo>
                  <a:lnTo>
                    <a:pt x="547" y="539"/>
                  </a:lnTo>
                  <a:lnTo>
                    <a:pt x="547" y="539"/>
                  </a:lnTo>
                  <a:lnTo>
                    <a:pt x="547" y="539"/>
                  </a:lnTo>
                  <a:lnTo>
                    <a:pt x="547" y="539"/>
                  </a:lnTo>
                  <a:lnTo>
                    <a:pt x="547" y="539"/>
                  </a:lnTo>
                  <a:lnTo>
                    <a:pt x="545" y="541"/>
                  </a:lnTo>
                  <a:lnTo>
                    <a:pt x="545" y="541"/>
                  </a:lnTo>
                  <a:lnTo>
                    <a:pt x="542" y="542"/>
                  </a:lnTo>
                  <a:lnTo>
                    <a:pt x="542" y="542"/>
                  </a:lnTo>
                  <a:lnTo>
                    <a:pt x="540" y="542"/>
                  </a:lnTo>
                  <a:lnTo>
                    <a:pt x="540" y="542"/>
                  </a:lnTo>
                  <a:lnTo>
                    <a:pt x="539" y="542"/>
                  </a:lnTo>
                  <a:lnTo>
                    <a:pt x="539" y="542"/>
                  </a:lnTo>
                  <a:lnTo>
                    <a:pt x="539" y="542"/>
                  </a:lnTo>
                  <a:lnTo>
                    <a:pt x="537" y="544"/>
                  </a:lnTo>
                  <a:lnTo>
                    <a:pt x="537" y="544"/>
                  </a:lnTo>
                  <a:lnTo>
                    <a:pt x="535" y="544"/>
                  </a:lnTo>
                  <a:lnTo>
                    <a:pt x="535" y="546"/>
                  </a:lnTo>
                  <a:lnTo>
                    <a:pt x="535" y="546"/>
                  </a:lnTo>
                  <a:lnTo>
                    <a:pt x="533" y="546"/>
                  </a:lnTo>
                  <a:lnTo>
                    <a:pt x="533" y="546"/>
                  </a:lnTo>
                  <a:lnTo>
                    <a:pt x="532" y="544"/>
                  </a:lnTo>
                  <a:lnTo>
                    <a:pt x="532" y="546"/>
                  </a:lnTo>
                  <a:lnTo>
                    <a:pt x="532" y="546"/>
                  </a:lnTo>
                  <a:lnTo>
                    <a:pt x="530" y="548"/>
                  </a:lnTo>
                  <a:lnTo>
                    <a:pt x="530" y="548"/>
                  </a:lnTo>
                  <a:lnTo>
                    <a:pt x="530" y="549"/>
                  </a:lnTo>
                  <a:lnTo>
                    <a:pt x="528" y="549"/>
                  </a:lnTo>
                  <a:lnTo>
                    <a:pt x="527" y="549"/>
                  </a:lnTo>
                  <a:lnTo>
                    <a:pt x="527" y="549"/>
                  </a:lnTo>
                  <a:lnTo>
                    <a:pt x="527" y="549"/>
                  </a:lnTo>
                  <a:lnTo>
                    <a:pt x="527" y="549"/>
                  </a:lnTo>
                  <a:lnTo>
                    <a:pt x="527" y="549"/>
                  </a:lnTo>
                  <a:lnTo>
                    <a:pt x="525" y="549"/>
                  </a:lnTo>
                  <a:lnTo>
                    <a:pt x="525" y="549"/>
                  </a:lnTo>
                  <a:lnTo>
                    <a:pt x="525" y="548"/>
                  </a:lnTo>
                  <a:lnTo>
                    <a:pt x="523" y="546"/>
                  </a:lnTo>
                  <a:lnTo>
                    <a:pt x="523" y="546"/>
                  </a:lnTo>
                  <a:lnTo>
                    <a:pt x="525" y="542"/>
                  </a:lnTo>
                  <a:lnTo>
                    <a:pt x="527" y="541"/>
                  </a:lnTo>
                  <a:lnTo>
                    <a:pt x="527" y="541"/>
                  </a:lnTo>
                  <a:lnTo>
                    <a:pt x="527" y="539"/>
                  </a:lnTo>
                  <a:lnTo>
                    <a:pt x="527" y="539"/>
                  </a:lnTo>
                  <a:lnTo>
                    <a:pt x="527" y="537"/>
                  </a:lnTo>
                  <a:lnTo>
                    <a:pt x="527" y="536"/>
                  </a:lnTo>
                  <a:lnTo>
                    <a:pt x="527" y="536"/>
                  </a:lnTo>
                  <a:lnTo>
                    <a:pt x="528" y="534"/>
                  </a:lnTo>
                  <a:lnTo>
                    <a:pt x="528" y="534"/>
                  </a:lnTo>
                  <a:lnTo>
                    <a:pt x="530" y="534"/>
                  </a:lnTo>
                  <a:lnTo>
                    <a:pt x="530" y="534"/>
                  </a:lnTo>
                  <a:lnTo>
                    <a:pt x="532" y="532"/>
                  </a:lnTo>
                  <a:lnTo>
                    <a:pt x="532" y="532"/>
                  </a:lnTo>
                  <a:lnTo>
                    <a:pt x="532" y="532"/>
                  </a:lnTo>
                  <a:lnTo>
                    <a:pt x="532" y="532"/>
                  </a:lnTo>
                  <a:lnTo>
                    <a:pt x="528" y="532"/>
                  </a:lnTo>
                  <a:lnTo>
                    <a:pt x="528" y="532"/>
                  </a:lnTo>
                  <a:lnTo>
                    <a:pt x="527" y="532"/>
                  </a:lnTo>
                  <a:lnTo>
                    <a:pt x="527" y="532"/>
                  </a:lnTo>
                  <a:lnTo>
                    <a:pt x="527" y="532"/>
                  </a:lnTo>
                  <a:lnTo>
                    <a:pt x="527" y="534"/>
                  </a:lnTo>
                  <a:lnTo>
                    <a:pt x="525" y="536"/>
                  </a:lnTo>
                  <a:lnTo>
                    <a:pt x="525" y="536"/>
                  </a:lnTo>
                  <a:lnTo>
                    <a:pt x="525" y="536"/>
                  </a:lnTo>
                  <a:lnTo>
                    <a:pt x="525" y="536"/>
                  </a:lnTo>
                  <a:lnTo>
                    <a:pt x="525" y="536"/>
                  </a:lnTo>
                  <a:lnTo>
                    <a:pt x="525" y="539"/>
                  </a:lnTo>
                  <a:lnTo>
                    <a:pt x="525" y="539"/>
                  </a:lnTo>
                  <a:lnTo>
                    <a:pt x="523" y="541"/>
                  </a:lnTo>
                  <a:lnTo>
                    <a:pt x="521" y="541"/>
                  </a:lnTo>
                  <a:lnTo>
                    <a:pt x="521" y="541"/>
                  </a:lnTo>
                  <a:lnTo>
                    <a:pt x="521" y="539"/>
                  </a:lnTo>
                  <a:lnTo>
                    <a:pt x="521" y="541"/>
                  </a:lnTo>
                  <a:lnTo>
                    <a:pt x="521" y="541"/>
                  </a:lnTo>
                  <a:lnTo>
                    <a:pt x="520" y="542"/>
                  </a:lnTo>
                  <a:lnTo>
                    <a:pt x="520" y="542"/>
                  </a:lnTo>
                  <a:lnTo>
                    <a:pt x="520" y="542"/>
                  </a:lnTo>
                  <a:lnTo>
                    <a:pt x="520" y="542"/>
                  </a:lnTo>
                  <a:lnTo>
                    <a:pt x="520" y="542"/>
                  </a:lnTo>
                  <a:lnTo>
                    <a:pt x="520" y="542"/>
                  </a:lnTo>
                  <a:lnTo>
                    <a:pt x="521" y="542"/>
                  </a:lnTo>
                  <a:lnTo>
                    <a:pt x="521" y="542"/>
                  </a:lnTo>
                  <a:lnTo>
                    <a:pt x="521" y="546"/>
                  </a:lnTo>
                  <a:lnTo>
                    <a:pt x="521" y="546"/>
                  </a:lnTo>
                  <a:lnTo>
                    <a:pt x="521" y="546"/>
                  </a:lnTo>
                  <a:lnTo>
                    <a:pt x="520" y="548"/>
                  </a:lnTo>
                  <a:lnTo>
                    <a:pt x="515" y="549"/>
                  </a:lnTo>
                  <a:lnTo>
                    <a:pt x="513" y="549"/>
                  </a:lnTo>
                  <a:lnTo>
                    <a:pt x="511" y="549"/>
                  </a:lnTo>
                  <a:lnTo>
                    <a:pt x="511" y="549"/>
                  </a:lnTo>
                  <a:lnTo>
                    <a:pt x="511" y="549"/>
                  </a:lnTo>
                  <a:lnTo>
                    <a:pt x="511" y="549"/>
                  </a:lnTo>
                  <a:lnTo>
                    <a:pt x="509" y="549"/>
                  </a:lnTo>
                  <a:lnTo>
                    <a:pt x="509" y="549"/>
                  </a:lnTo>
                  <a:lnTo>
                    <a:pt x="508" y="549"/>
                  </a:lnTo>
                  <a:lnTo>
                    <a:pt x="508" y="549"/>
                  </a:lnTo>
                  <a:lnTo>
                    <a:pt x="506" y="549"/>
                  </a:lnTo>
                  <a:lnTo>
                    <a:pt x="506" y="549"/>
                  </a:lnTo>
                  <a:lnTo>
                    <a:pt x="506" y="549"/>
                  </a:lnTo>
                  <a:lnTo>
                    <a:pt x="506" y="549"/>
                  </a:lnTo>
                  <a:lnTo>
                    <a:pt x="506" y="549"/>
                  </a:lnTo>
                  <a:lnTo>
                    <a:pt x="504" y="551"/>
                  </a:lnTo>
                  <a:lnTo>
                    <a:pt x="503" y="553"/>
                  </a:lnTo>
                  <a:lnTo>
                    <a:pt x="503" y="553"/>
                  </a:lnTo>
                  <a:lnTo>
                    <a:pt x="501" y="551"/>
                  </a:lnTo>
                  <a:lnTo>
                    <a:pt x="501" y="551"/>
                  </a:lnTo>
                  <a:lnTo>
                    <a:pt x="501" y="551"/>
                  </a:lnTo>
                  <a:lnTo>
                    <a:pt x="501" y="551"/>
                  </a:lnTo>
                  <a:lnTo>
                    <a:pt x="499" y="551"/>
                  </a:lnTo>
                  <a:lnTo>
                    <a:pt x="499" y="551"/>
                  </a:lnTo>
                  <a:lnTo>
                    <a:pt x="497" y="551"/>
                  </a:lnTo>
                  <a:lnTo>
                    <a:pt x="497" y="551"/>
                  </a:lnTo>
                  <a:lnTo>
                    <a:pt x="496" y="551"/>
                  </a:lnTo>
                  <a:lnTo>
                    <a:pt x="496" y="551"/>
                  </a:lnTo>
                  <a:lnTo>
                    <a:pt x="496" y="553"/>
                  </a:lnTo>
                  <a:lnTo>
                    <a:pt x="496" y="553"/>
                  </a:lnTo>
                  <a:lnTo>
                    <a:pt x="497" y="553"/>
                  </a:lnTo>
                  <a:lnTo>
                    <a:pt x="497" y="553"/>
                  </a:lnTo>
                  <a:lnTo>
                    <a:pt x="499" y="554"/>
                  </a:lnTo>
                  <a:lnTo>
                    <a:pt x="499" y="556"/>
                  </a:lnTo>
                  <a:lnTo>
                    <a:pt x="499" y="556"/>
                  </a:lnTo>
                  <a:lnTo>
                    <a:pt x="499" y="558"/>
                  </a:lnTo>
                  <a:lnTo>
                    <a:pt x="497" y="560"/>
                  </a:lnTo>
                  <a:lnTo>
                    <a:pt x="496" y="560"/>
                  </a:lnTo>
                  <a:lnTo>
                    <a:pt x="496" y="560"/>
                  </a:lnTo>
                  <a:lnTo>
                    <a:pt x="496" y="560"/>
                  </a:lnTo>
                  <a:lnTo>
                    <a:pt x="496" y="560"/>
                  </a:lnTo>
                  <a:lnTo>
                    <a:pt x="496" y="561"/>
                  </a:lnTo>
                  <a:lnTo>
                    <a:pt x="496" y="561"/>
                  </a:lnTo>
                  <a:lnTo>
                    <a:pt x="494" y="563"/>
                  </a:lnTo>
                  <a:lnTo>
                    <a:pt x="494" y="563"/>
                  </a:lnTo>
                  <a:lnTo>
                    <a:pt x="492" y="565"/>
                  </a:lnTo>
                  <a:lnTo>
                    <a:pt x="492" y="565"/>
                  </a:lnTo>
                  <a:lnTo>
                    <a:pt x="489" y="563"/>
                  </a:lnTo>
                  <a:lnTo>
                    <a:pt x="487" y="561"/>
                  </a:lnTo>
                  <a:lnTo>
                    <a:pt x="487" y="561"/>
                  </a:lnTo>
                  <a:lnTo>
                    <a:pt x="487" y="561"/>
                  </a:lnTo>
                  <a:lnTo>
                    <a:pt x="487" y="561"/>
                  </a:lnTo>
                  <a:lnTo>
                    <a:pt x="485" y="561"/>
                  </a:lnTo>
                  <a:lnTo>
                    <a:pt x="485" y="561"/>
                  </a:lnTo>
                  <a:lnTo>
                    <a:pt x="485" y="561"/>
                  </a:lnTo>
                  <a:lnTo>
                    <a:pt x="484" y="563"/>
                  </a:lnTo>
                  <a:lnTo>
                    <a:pt x="482" y="563"/>
                  </a:lnTo>
                  <a:lnTo>
                    <a:pt x="482" y="563"/>
                  </a:lnTo>
                  <a:lnTo>
                    <a:pt x="482" y="563"/>
                  </a:lnTo>
                  <a:lnTo>
                    <a:pt x="482" y="565"/>
                  </a:lnTo>
                  <a:lnTo>
                    <a:pt x="482" y="565"/>
                  </a:lnTo>
                  <a:lnTo>
                    <a:pt x="484" y="568"/>
                  </a:lnTo>
                  <a:lnTo>
                    <a:pt x="484" y="568"/>
                  </a:lnTo>
                  <a:lnTo>
                    <a:pt x="484" y="568"/>
                  </a:lnTo>
                  <a:lnTo>
                    <a:pt x="485" y="570"/>
                  </a:lnTo>
                  <a:lnTo>
                    <a:pt x="485" y="570"/>
                  </a:lnTo>
                  <a:lnTo>
                    <a:pt x="487" y="573"/>
                  </a:lnTo>
                  <a:lnTo>
                    <a:pt x="487" y="573"/>
                  </a:lnTo>
                  <a:lnTo>
                    <a:pt x="487" y="575"/>
                  </a:lnTo>
                  <a:lnTo>
                    <a:pt x="487" y="575"/>
                  </a:lnTo>
                  <a:lnTo>
                    <a:pt x="487" y="578"/>
                  </a:lnTo>
                  <a:lnTo>
                    <a:pt x="487" y="578"/>
                  </a:lnTo>
                  <a:lnTo>
                    <a:pt x="485" y="580"/>
                  </a:lnTo>
                  <a:lnTo>
                    <a:pt x="484" y="582"/>
                  </a:lnTo>
                  <a:lnTo>
                    <a:pt x="484" y="582"/>
                  </a:lnTo>
                  <a:lnTo>
                    <a:pt x="480" y="582"/>
                  </a:lnTo>
                  <a:lnTo>
                    <a:pt x="480" y="582"/>
                  </a:lnTo>
                  <a:lnTo>
                    <a:pt x="479" y="582"/>
                  </a:lnTo>
                  <a:lnTo>
                    <a:pt x="479" y="582"/>
                  </a:lnTo>
                  <a:lnTo>
                    <a:pt x="477" y="582"/>
                  </a:lnTo>
                  <a:lnTo>
                    <a:pt x="477" y="582"/>
                  </a:lnTo>
                  <a:lnTo>
                    <a:pt x="475" y="582"/>
                  </a:lnTo>
                  <a:lnTo>
                    <a:pt x="475" y="582"/>
                  </a:lnTo>
                  <a:lnTo>
                    <a:pt x="475" y="582"/>
                  </a:lnTo>
                  <a:lnTo>
                    <a:pt x="475" y="582"/>
                  </a:lnTo>
                  <a:lnTo>
                    <a:pt x="477" y="582"/>
                  </a:lnTo>
                  <a:lnTo>
                    <a:pt x="477" y="582"/>
                  </a:lnTo>
                  <a:lnTo>
                    <a:pt x="477" y="582"/>
                  </a:lnTo>
                  <a:lnTo>
                    <a:pt x="477" y="582"/>
                  </a:lnTo>
                  <a:lnTo>
                    <a:pt x="479" y="584"/>
                  </a:lnTo>
                  <a:lnTo>
                    <a:pt x="479" y="584"/>
                  </a:lnTo>
                  <a:lnTo>
                    <a:pt x="480" y="584"/>
                  </a:lnTo>
                  <a:lnTo>
                    <a:pt x="480" y="584"/>
                  </a:lnTo>
                  <a:lnTo>
                    <a:pt x="482" y="584"/>
                  </a:lnTo>
                  <a:lnTo>
                    <a:pt x="482" y="584"/>
                  </a:lnTo>
                  <a:lnTo>
                    <a:pt x="484" y="585"/>
                  </a:lnTo>
                  <a:lnTo>
                    <a:pt x="484" y="585"/>
                  </a:lnTo>
                  <a:lnTo>
                    <a:pt x="484" y="585"/>
                  </a:lnTo>
                  <a:lnTo>
                    <a:pt x="487" y="587"/>
                  </a:lnTo>
                  <a:lnTo>
                    <a:pt x="487" y="587"/>
                  </a:lnTo>
                  <a:lnTo>
                    <a:pt x="487" y="589"/>
                  </a:lnTo>
                  <a:lnTo>
                    <a:pt x="485" y="590"/>
                  </a:lnTo>
                  <a:lnTo>
                    <a:pt x="485" y="590"/>
                  </a:lnTo>
                  <a:lnTo>
                    <a:pt x="485" y="590"/>
                  </a:lnTo>
                  <a:lnTo>
                    <a:pt x="485" y="590"/>
                  </a:lnTo>
                  <a:lnTo>
                    <a:pt x="489" y="592"/>
                  </a:lnTo>
                  <a:lnTo>
                    <a:pt x="489" y="592"/>
                  </a:lnTo>
                  <a:lnTo>
                    <a:pt x="489" y="592"/>
                  </a:lnTo>
                  <a:lnTo>
                    <a:pt x="489" y="592"/>
                  </a:lnTo>
                  <a:lnTo>
                    <a:pt x="487" y="594"/>
                  </a:lnTo>
                  <a:lnTo>
                    <a:pt x="485" y="596"/>
                  </a:lnTo>
                  <a:lnTo>
                    <a:pt x="482" y="597"/>
                  </a:lnTo>
                  <a:lnTo>
                    <a:pt x="482" y="597"/>
                  </a:lnTo>
                  <a:lnTo>
                    <a:pt x="482" y="597"/>
                  </a:lnTo>
                  <a:lnTo>
                    <a:pt x="482" y="597"/>
                  </a:lnTo>
                  <a:lnTo>
                    <a:pt x="482" y="597"/>
                  </a:lnTo>
                  <a:lnTo>
                    <a:pt x="484" y="599"/>
                  </a:lnTo>
                  <a:lnTo>
                    <a:pt x="484" y="599"/>
                  </a:lnTo>
                  <a:lnTo>
                    <a:pt x="484" y="601"/>
                  </a:lnTo>
                  <a:lnTo>
                    <a:pt x="484" y="601"/>
                  </a:lnTo>
                  <a:lnTo>
                    <a:pt x="482" y="603"/>
                  </a:lnTo>
                  <a:lnTo>
                    <a:pt x="482" y="603"/>
                  </a:lnTo>
                  <a:lnTo>
                    <a:pt x="482" y="603"/>
                  </a:lnTo>
                  <a:lnTo>
                    <a:pt x="480" y="603"/>
                  </a:lnTo>
                  <a:lnTo>
                    <a:pt x="480" y="603"/>
                  </a:lnTo>
                  <a:lnTo>
                    <a:pt x="480" y="603"/>
                  </a:lnTo>
                  <a:lnTo>
                    <a:pt x="480" y="603"/>
                  </a:lnTo>
                  <a:lnTo>
                    <a:pt x="479" y="604"/>
                  </a:lnTo>
                  <a:lnTo>
                    <a:pt x="479" y="604"/>
                  </a:lnTo>
                  <a:lnTo>
                    <a:pt x="477" y="606"/>
                  </a:lnTo>
                  <a:lnTo>
                    <a:pt x="477" y="606"/>
                  </a:lnTo>
                  <a:lnTo>
                    <a:pt x="479" y="608"/>
                  </a:lnTo>
                  <a:lnTo>
                    <a:pt x="479" y="609"/>
                  </a:lnTo>
                  <a:lnTo>
                    <a:pt x="477" y="609"/>
                  </a:lnTo>
                  <a:lnTo>
                    <a:pt x="477" y="609"/>
                  </a:lnTo>
                  <a:lnTo>
                    <a:pt x="475" y="611"/>
                  </a:lnTo>
                  <a:lnTo>
                    <a:pt x="475" y="611"/>
                  </a:lnTo>
                  <a:lnTo>
                    <a:pt x="473" y="611"/>
                  </a:lnTo>
                  <a:lnTo>
                    <a:pt x="473" y="611"/>
                  </a:lnTo>
                  <a:lnTo>
                    <a:pt x="472" y="613"/>
                  </a:lnTo>
                  <a:lnTo>
                    <a:pt x="472" y="613"/>
                  </a:lnTo>
                  <a:lnTo>
                    <a:pt x="470" y="615"/>
                  </a:lnTo>
                  <a:lnTo>
                    <a:pt x="470" y="615"/>
                  </a:lnTo>
                  <a:lnTo>
                    <a:pt x="470" y="616"/>
                  </a:lnTo>
                  <a:lnTo>
                    <a:pt x="470" y="616"/>
                  </a:lnTo>
                  <a:lnTo>
                    <a:pt x="468" y="618"/>
                  </a:lnTo>
                  <a:lnTo>
                    <a:pt x="467" y="618"/>
                  </a:lnTo>
                  <a:lnTo>
                    <a:pt x="467" y="618"/>
                  </a:lnTo>
                  <a:lnTo>
                    <a:pt x="465" y="618"/>
                  </a:lnTo>
                  <a:lnTo>
                    <a:pt x="465" y="618"/>
                  </a:lnTo>
                  <a:lnTo>
                    <a:pt x="463" y="618"/>
                  </a:lnTo>
                  <a:lnTo>
                    <a:pt x="463" y="618"/>
                  </a:lnTo>
                  <a:lnTo>
                    <a:pt x="462" y="618"/>
                  </a:lnTo>
                  <a:lnTo>
                    <a:pt x="462" y="618"/>
                  </a:lnTo>
                  <a:lnTo>
                    <a:pt x="462" y="618"/>
                  </a:lnTo>
                  <a:lnTo>
                    <a:pt x="458" y="618"/>
                  </a:lnTo>
                  <a:lnTo>
                    <a:pt x="458" y="618"/>
                  </a:lnTo>
                  <a:lnTo>
                    <a:pt x="458" y="618"/>
                  </a:lnTo>
                  <a:lnTo>
                    <a:pt x="458" y="618"/>
                  </a:lnTo>
                  <a:lnTo>
                    <a:pt x="458" y="618"/>
                  </a:lnTo>
                  <a:lnTo>
                    <a:pt x="455" y="620"/>
                  </a:lnTo>
                  <a:lnTo>
                    <a:pt x="455" y="620"/>
                  </a:lnTo>
                  <a:lnTo>
                    <a:pt x="455" y="620"/>
                  </a:lnTo>
                  <a:lnTo>
                    <a:pt x="455" y="620"/>
                  </a:lnTo>
                  <a:lnTo>
                    <a:pt x="455" y="620"/>
                  </a:lnTo>
                  <a:lnTo>
                    <a:pt x="453" y="620"/>
                  </a:lnTo>
                  <a:lnTo>
                    <a:pt x="453" y="620"/>
                  </a:lnTo>
                  <a:lnTo>
                    <a:pt x="453" y="620"/>
                  </a:lnTo>
                  <a:lnTo>
                    <a:pt x="453" y="620"/>
                  </a:lnTo>
                  <a:lnTo>
                    <a:pt x="455" y="620"/>
                  </a:lnTo>
                  <a:lnTo>
                    <a:pt x="455" y="620"/>
                  </a:lnTo>
                  <a:lnTo>
                    <a:pt x="456" y="620"/>
                  </a:lnTo>
                  <a:lnTo>
                    <a:pt x="456" y="620"/>
                  </a:lnTo>
                  <a:lnTo>
                    <a:pt x="456" y="620"/>
                  </a:lnTo>
                  <a:lnTo>
                    <a:pt x="456" y="620"/>
                  </a:lnTo>
                  <a:lnTo>
                    <a:pt x="458" y="623"/>
                  </a:lnTo>
                  <a:lnTo>
                    <a:pt x="458" y="625"/>
                  </a:lnTo>
                  <a:lnTo>
                    <a:pt x="458" y="625"/>
                  </a:lnTo>
                  <a:lnTo>
                    <a:pt x="458" y="625"/>
                  </a:lnTo>
                  <a:lnTo>
                    <a:pt x="458" y="625"/>
                  </a:lnTo>
                  <a:lnTo>
                    <a:pt x="458" y="625"/>
                  </a:lnTo>
                  <a:lnTo>
                    <a:pt x="458" y="627"/>
                  </a:lnTo>
                  <a:lnTo>
                    <a:pt x="460" y="627"/>
                  </a:lnTo>
                  <a:lnTo>
                    <a:pt x="460" y="627"/>
                  </a:lnTo>
                  <a:lnTo>
                    <a:pt x="462" y="628"/>
                  </a:lnTo>
                  <a:lnTo>
                    <a:pt x="462" y="628"/>
                  </a:lnTo>
                  <a:lnTo>
                    <a:pt x="462" y="632"/>
                  </a:lnTo>
                  <a:lnTo>
                    <a:pt x="462" y="635"/>
                  </a:lnTo>
                  <a:lnTo>
                    <a:pt x="462" y="635"/>
                  </a:lnTo>
                  <a:lnTo>
                    <a:pt x="460" y="637"/>
                  </a:lnTo>
                  <a:lnTo>
                    <a:pt x="460" y="637"/>
                  </a:lnTo>
                  <a:lnTo>
                    <a:pt x="460" y="637"/>
                  </a:lnTo>
                  <a:lnTo>
                    <a:pt x="460" y="637"/>
                  </a:lnTo>
                  <a:lnTo>
                    <a:pt x="460" y="639"/>
                  </a:lnTo>
                  <a:lnTo>
                    <a:pt x="460" y="639"/>
                  </a:lnTo>
                  <a:lnTo>
                    <a:pt x="460" y="642"/>
                  </a:lnTo>
                  <a:lnTo>
                    <a:pt x="460" y="642"/>
                  </a:lnTo>
                  <a:lnTo>
                    <a:pt x="458" y="642"/>
                  </a:lnTo>
                  <a:lnTo>
                    <a:pt x="458" y="642"/>
                  </a:lnTo>
                  <a:lnTo>
                    <a:pt x="458" y="642"/>
                  </a:lnTo>
                  <a:lnTo>
                    <a:pt x="460" y="644"/>
                  </a:lnTo>
                  <a:lnTo>
                    <a:pt x="460" y="645"/>
                  </a:lnTo>
                  <a:lnTo>
                    <a:pt x="460" y="645"/>
                  </a:lnTo>
                  <a:lnTo>
                    <a:pt x="458" y="645"/>
                  </a:lnTo>
                  <a:lnTo>
                    <a:pt x="458" y="645"/>
                  </a:lnTo>
                  <a:lnTo>
                    <a:pt x="456" y="645"/>
                  </a:lnTo>
                  <a:lnTo>
                    <a:pt x="456" y="645"/>
                  </a:lnTo>
                  <a:lnTo>
                    <a:pt x="455" y="645"/>
                  </a:lnTo>
                  <a:lnTo>
                    <a:pt x="455" y="645"/>
                  </a:lnTo>
                  <a:lnTo>
                    <a:pt x="453" y="645"/>
                  </a:lnTo>
                  <a:lnTo>
                    <a:pt x="453" y="645"/>
                  </a:lnTo>
                  <a:lnTo>
                    <a:pt x="456" y="647"/>
                  </a:lnTo>
                  <a:lnTo>
                    <a:pt x="456" y="647"/>
                  </a:lnTo>
                  <a:lnTo>
                    <a:pt x="456" y="647"/>
                  </a:lnTo>
                  <a:lnTo>
                    <a:pt x="456" y="651"/>
                  </a:lnTo>
                  <a:lnTo>
                    <a:pt x="456" y="651"/>
                  </a:lnTo>
                  <a:lnTo>
                    <a:pt x="453" y="652"/>
                  </a:lnTo>
                  <a:lnTo>
                    <a:pt x="453" y="652"/>
                  </a:lnTo>
                  <a:lnTo>
                    <a:pt x="451" y="654"/>
                  </a:lnTo>
                  <a:lnTo>
                    <a:pt x="451" y="654"/>
                  </a:lnTo>
                  <a:lnTo>
                    <a:pt x="451" y="656"/>
                  </a:lnTo>
                  <a:lnTo>
                    <a:pt x="451" y="656"/>
                  </a:lnTo>
                  <a:lnTo>
                    <a:pt x="453" y="656"/>
                  </a:lnTo>
                  <a:lnTo>
                    <a:pt x="455" y="656"/>
                  </a:lnTo>
                  <a:lnTo>
                    <a:pt x="455" y="656"/>
                  </a:lnTo>
                  <a:lnTo>
                    <a:pt x="455" y="656"/>
                  </a:lnTo>
                  <a:lnTo>
                    <a:pt x="455" y="657"/>
                  </a:lnTo>
                  <a:lnTo>
                    <a:pt x="456" y="659"/>
                  </a:lnTo>
                  <a:lnTo>
                    <a:pt x="455" y="659"/>
                  </a:lnTo>
                  <a:lnTo>
                    <a:pt x="455" y="659"/>
                  </a:lnTo>
                  <a:lnTo>
                    <a:pt x="455" y="659"/>
                  </a:lnTo>
                  <a:lnTo>
                    <a:pt x="453" y="661"/>
                  </a:lnTo>
                  <a:lnTo>
                    <a:pt x="453" y="663"/>
                  </a:lnTo>
                  <a:lnTo>
                    <a:pt x="453" y="663"/>
                  </a:lnTo>
                  <a:lnTo>
                    <a:pt x="453" y="663"/>
                  </a:lnTo>
                  <a:lnTo>
                    <a:pt x="453" y="663"/>
                  </a:lnTo>
                  <a:lnTo>
                    <a:pt x="451" y="663"/>
                  </a:lnTo>
                  <a:lnTo>
                    <a:pt x="451" y="663"/>
                  </a:lnTo>
                  <a:lnTo>
                    <a:pt x="451" y="664"/>
                  </a:lnTo>
                  <a:lnTo>
                    <a:pt x="451" y="664"/>
                  </a:lnTo>
                  <a:lnTo>
                    <a:pt x="451" y="666"/>
                  </a:lnTo>
                  <a:lnTo>
                    <a:pt x="451" y="666"/>
                  </a:lnTo>
                  <a:lnTo>
                    <a:pt x="453" y="666"/>
                  </a:lnTo>
                  <a:lnTo>
                    <a:pt x="451" y="668"/>
                  </a:lnTo>
                  <a:lnTo>
                    <a:pt x="451" y="668"/>
                  </a:lnTo>
                  <a:lnTo>
                    <a:pt x="451" y="669"/>
                  </a:lnTo>
                  <a:lnTo>
                    <a:pt x="450" y="669"/>
                  </a:lnTo>
                  <a:lnTo>
                    <a:pt x="448" y="669"/>
                  </a:lnTo>
                  <a:lnTo>
                    <a:pt x="448" y="668"/>
                  </a:lnTo>
                  <a:lnTo>
                    <a:pt x="448" y="669"/>
                  </a:lnTo>
                  <a:lnTo>
                    <a:pt x="446" y="669"/>
                  </a:lnTo>
                  <a:lnTo>
                    <a:pt x="446" y="669"/>
                  </a:lnTo>
                  <a:lnTo>
                    <a:pt x="444" y="669"/>
                  </a:lnTo>
                  <a:lnTo>
                    <a:pt x="444" y="669"/>
                  </a:lnTo>
                  <a:lnTo>
                    <a:pt x="444" y="671"/>
                  </a:lnTo>
                  <a:lnTo>
                    <a:pt x="444" y="671"/>
                  </a:lnTo>
                  <a:lnTo>
                    <a:pt x="446" y="671"/>
                  </a:lnTo>
                  <a:lnTo>
                    <a:pt x="446" y="671"/>
                  </a:lnTo>
                  <a:lnTo>
                    <a:pt x="448" y="673"/>
                  </a:lnTo>
                  <a:lnTo>
                    <a:pt x="448" y="676"/>
                  </a:lnTo>
                  <a:lnTo>
                    <a:pt x="448" y="676"/>
                  </a:lnTo>
                  <a:lnTo>
                    <a:pt x="446" y="678"/>
                  </a:lnTo>
                  <a:lnTo>
                    <a:pt x="446" y="678"/>
                  </a:lnTo>
                  <a:lnTo>
                    <a:pt x="444" y="680"/>
                  </a:lnTo>
                  <a:lnTo>
                    <a:pt x="444" y="680"/>
                  </a:lnTo>
                  <a:lnTo>
                    <a:pt x="441" y="682"/>
                  </a:lnTo>
                  <a:lnTo>
                    <a:pt x="441" y="682"/>
                  </a:lnTo>
                  <a:lnTo>
                    <a:pt x="441" y="682"/>
                  </a:lnTo>
                  <a:lnTo>
                    <a:pt x="438" y="680"/>
                  </a:lnTo>
                  <a:lnTo>
                    <a:pt x="438" y="680"/>
                  </a:lnTo>
                  <a:lnTo>
                    <a:pt x="436" y="678"/>
                  </a:lnTo>
                  <a:lnTo>
                    <a:pt x="436" y="678"/>
                  </a:lnTo>
                  <a:lnTo>
                    <a:pt x="436" y="678"/>
                  </a:lnTo>
                  <a:lnTo>
                    <a:pt x="436" y="678"/>
                  </a:lnTo>
                  <a:lnTo>
                    <a:pt x="434" y="676"/>
                  </a:lnTo>
                  <a:lnTo>
                    <a:pt x="434" y="676"/>
                  </a:lnTo>
                  <a:lnTo>
                    <a:pt x="432" y="676"/>
                  </a:lnTo>
                  <a:lnTo>
                    <a:pt x="432" y="676"/>
                  </a:lnTo>
                  <a:lnTo>
                    <a:pt x="432" y="676"/>
                  </a:lnTo>
                  <a:lnTo>
                    <a:pt x="432" y="676"/>
                  </a:lnTo>
                  <a:lnTo>
                    <a:pt x="429" y="678"/>
                  </a:lnTo>
                  <a:lnTo>
                    <a:pt x="427" y="680"/>
                  </a:lnTo>
                  <a:lnTo>
                    <a:pt x="427" y="680"/>
                  </a:lnTo>
                  <a:lnTo>
                    <a:pt x="424" y="682"/>
                  </a:lnTo>
                  <a:lnTo>
                    <a:pt x="424" y="682"/>
                  </a:lnTo>
                  <a:lnTo>
                    <a:pt x="424" y="682"/>
                  </a:lnTo>
                  <a:close/>
                  <a:moveTo>
                    <a:pt x="320" y="566"/>
                  </a:moveTo>
                  <a:lnTo>
                    <a:pt x="320" y="566"/>
                  </a:lnTo>
                  <a:lnTo>
                    <a:pt x="318" y="566"/>
                  </a:lnTo>
                  <a:lnTo>
                    <a:pt x="318" y="566"/>
                  </a:lnTo>
                  <a:lnTo>
                    <a:pt x="318" y="566"/>
                  </a:lnTo>
                  <a:lnTo>
                    <a:pt x="318" y="566"/>
                  </a:lnTo>
                  <a:lnTo>
                    <a:pt x="318" y="566"/>
                  </a:lnTo>
                  <a:lnTo>
                    <a:pt x="320" y="566"/>
                  </a:lnTo>
                  <a:lnTo>
                    <a:pt x="320" y="566"/>
                  </a:lnTo>
                  <a:lnTo>
                    <a:pt x="320" y="566"/>
                  </a:lnTo>
                  <a:lnTo>
                    <a:pt x="320" y="566"/>
                  </a:lnTo>
                  <a:lnTo>
                    <a:pt x="321" y="566"/>
                  </a:lnTo>
                  <a:lnTo>
                    <a:pt x="321" y="566"/>
                  </a:lnTo>
                  <a:lnTo>
                    <a:pt x="320" y="566"/>
                  </a:lnTo>
                  <a:lnTo>
                    <a:pt x="320" y="566"/>
                  </a:lnTo>
                  <a:lnTo>
                    <a:pt x="320" y="566"/>
                  </a:lnTo>
                  <a:close/>
                  <a:moveTo>
                    <a:pt x="320" y="505"/>
                  </a:moveTo>
                  <a:lnTo>
                    <a:pt x="320" y="505"/>
                  </a:lnTo>
                  <a:lnTo>
                    <a:pt x="321" y="506"/>
                  </a:lnTo>
                  <a:lnTo>
                    <a:pt x="321" y="506"/>
                  </a:lnTo>
                  <a:lnTo>
                    <a:pt x="321" y="506"/>
                  </a:lnTo>
                  <a:lnTo>
                    <a:pt x="321" y="506"/>
                  </a:lnTo>
                  <a:lnTo>
                    <a:pt x="321" y="506"/>
                  </a:lnTo>
                  <a:lnTo>
                    <a:pt x="323" y="505"/>
                  </a:lnTo>
                  <a:lnTo>
                    <a:pt x="323" y="505"/>
                  </a:lnTo>
                  <a:lnTo>
                    <a:pt x="323" y="505"/>
                  </a:lnTo>
                  <a:lnTo>
                    <a:pt x="321" y="505"/>
                  </a:lnTo>
                  <a:lnTo>
                    <a:pt x="321" y="505"/>
                  </a:lnTo>
                  <a:lnTo>
                    <a:pt x="320" y="505"/>
                  </a:lnTo>
                  <a:close/>
                  <a:moveTo>
                    <a:pt x="679" y="434"/>
                  </a:moveTo>
                  <a:lnTo>
                    <a:pt x="679" y="434"/>
                  </a:lnTo>
                  <a:lnTo>
                    <a:pt x="681" y="434"/>
                  </a:lnTo>
                  <a:lnTo>
                    <a:pt x="681" y="434"/>
                  </a:lnTo>
                  <a:lnTo>
                    <a:pt x="682" y="434"/>
                  </a:lnTo>
                  <a:lnTo>
                    <a:pt x="682" y="434"/>
                  </a:lnTo>
                  <a:lnTo>
                    <a:pt x="682" y="434"/>
                  </a:lnTo>
                  <a:lnTo>
                    <a:pt x="686" y="431"/>
                  </a:lnTo>
                  <a:lnTo>
                    <a:pt x="689" y="429"/>
                  </a:lnTo>
                  <a:lnTo>
                    <a:pt x="689" y="429"/>
                  </a:lnTo>
                  <a:lnTo>
                    <a:pt x="689" y="429"/>
                  </a:lnTo>
                  <a:lnTo>
                    <a:pt x="689" y="429"/>
                  </a:lnTo>
                  <a:lnTo>
                    <a:pt x="689" y="429"/>
                  </a:lnTo>
                  <a:lnTo>
                    <a:pt x="689" y="429"/>
                  </a:lnTo>
                  <a:lnTo>
                    <a:pt x="689" y="429"/>
                  </a:lnTo>
                  <a:lnTo>
                    <a:pt x="689" y="429"/>
                  </a:lnTo>
                  <a:lnTo>
                    <a:pt x="687" y="429"/>
                  </a:lnTo>
                  <a:lnTo>
                    <a:pt x="687" y="429"/>
                  </a:lnTo>
                  <a:lnTo>
                    <a:pt x="686" y="429"/>
                  </a:lnTo>
                  <a:lnTo>
                    <a:pt x="686" y="431"/>
                  </a:lnTo>
                  <a:lnTo>
                    <a:pt x="686" y="431"/>
                  </a:lnTo>
                  <a:lnTo>
                    <a:pt x="681" y="432"/>
                  </a:lnTo>
                  <a:lnTo>
                    <a:pt x="681" y="432"/>
                  </a:lnTo>
                  <a:lnTo>
                    <a:pt x="681" y="432"/>
                  </a:lnTo>
                  <a:lnTo>
                    <a:pt x="679" y="432"/>
                  </a:lnTo>
                  <a:lnTo>
                    <a:pt x="679" y="432"/>
                  </a:lnTo>
                  <a:lnTo>
                    <a:pt x="679" y="434"/>
                  </a:lnTo>
                  <a:lnTo>
                    <a:pt x="679" y="434"/>
                  </a:lnTo>
                  <a:lnTo>
                    <a:pt x="679" y="434"/>
                  </a:lnTo>
                  <a:close/>
                  <a:moveTo>
                    <a:pt x="681" y="390"/>
                  </a:moveTo>
                  <a:lnTo>
                    <a:pt x="681" y="390"/>
                  </a:lnTo>
                  <a:lnTo>
                    <a:pt x="686" y="391"/>
                  </a:lnTo>
                  <a:lnTo>
                    <a:pt x="686" y="391"/>
                  </a:lnTo>
                  <a:lnTo>
                    <a:pt x="689" y="393"/>
                  </a:lnTo>
                  <a:lnTo>
                    <a:pt x="689" y="393"/>
                  </a:lnTo>
                  <a:lnTo>
                    <a:pt x="696" y="395"/>
                  </a:lnTo>
                  <a:lnTo>
                    <a:pt x="696" y="395"/>
                  </a:lnTo>
                  <a:lnTo>
                    <a:pt x="696" y="395"/>
                  </a:lnTo>
                  <a:lnTo>
                    <a:pt x="698" y="395"/>
                  </a:lnTo>
                  <a:lnTo>
                    <a:pt x="698" y="395"/>
                  </a:lnTo>
                  <a:lnTo>
                    <a:pt x="698" y="395"/>
                  </a:lnTo>
                  <a:lnTo>
                    <a:pt x="698" y="395"/>
                  </a:lnTo>
                  <a:lnTo>
                    <a:pt x="696" y="395"/>
                  </a:lnTo>
                  <a:lnTo>
                    <a:pt x="696" y="395"/>
                  </a:lnTo>
                  <a:lnTo>
                    <a:pt x="692" y="393"/>
                  </a:lnTo>
                  <a:lnTo>
                    <a:pt x="692" y="393"/>
                  </a:lnTo>
                  <a:lnTo>
                    <a:pt x="689" y="391"/>
                  </a:lnTo>
                  <a:lnTo>
                    <a:pt x="689" y="391"/>
                  </a:lnTo>
                  <a:lnTo>
                    <a:pt x="686" y="390"/>
                  </a:lnTo>
                  <a:lnTo>
                    <a:pt x="686" y="390"/>
                  </a:lnTo>
                  <a:lnTo>
                    <a:pt x="686" y="390"/>
                  </a:lnTo>
                  <a:lnTo>
                    <a:pt x="684" y="388"/>
                  </a:lnTo>
                  <a:lnTo>
                    <a:pt x="684" y="388"/>
                  </a:lnTo>
                  <a:lnTo>
                    <a:pt x="682" y="388"/>
                  </a:lnTo>
                  <a:lnTo>
                    <a:pt x="682" y="388"/>
                  </a:lnTo>
                  <a:lnTo>
                    <a:pt x="681" y="386"/>
                  </a:lnTo>
                  <a:lnTo>
                    <a:pt x="681" y="386"/>
                  </a:lnTo>
                  <a:lnTo>
                    <a:pt x="681" y="386"/>
                  </a:lnTo>
                  <a:lnTo>
                    <a:pt x="681" y="386"/>
                  </a:lnTo>
                  <a:lnTo>
                    <a:pt x="681" y="390"/>
                  </a:lnTo>
                  <a:lnTo>
                    <a:pt x="677" y="391"/>
                  </a:lnTo>
                  <a:lnTo>
                    <a:pt x="679" y="391"/>
                  </a:lnTo>
                  <a:lnTo>
                    <a:pt x="679" y="391"/>
                  </a:lnTo>
                  <a:lnTo>
                    <a:pt x="679" y="390"/>
                  </a:lnTo>
                  <a:lnTo>
                    <a:pt x="681" y="390"/>
                  </a:lnTo>
                  <a:close/>
                  <a:moveTo>
                    <a:pt x="674" y="381"/>
                  </a:moveTo>
                  <a:lnTo>
                    <a:pt x="674" y="381"/>
                  </a:lnTo>
                  <a:lnTo>
                    <a:pt x="675" y="383"/>
                  </a:lnTo>
                  <a:lnTo>
                    <a:pt x="675" y="383"/>
                  </a:lnTo>
                  <a:lnTo>
                    <a:pt x="677" y="383"/>
                  </a:lnTo>
                  <a:lnTo>
                    <a:pt x="677" y="383"/>
                  </a:lnTo>
                  <a:lnTo>
                    <a:pt x="674" y="381"/>
                  </a:lnTo>
                  <a:lnTo>
                    <a:pt x="674" y="381"/>
                  </a:lnTo>
                  <a:lnTo>
                    <a:pt x="672" y="381"/>
                  </a:lnTo>
                  <a:lnTo>
                    <a:pt x="672" y="381"/>
                  </a:lnTo>
                  <a:lnTo>
                    <a:pt x="672" y="381"/>
                  </a:lnTo>
                  <a:lnTo>
                    <a:pt x="672" y="381"/>
                  </a:lnTo>
                  <a:lnTo>
                    <a:pt x="674" y="381"/>
                  </a:lnTo>
                  <a:close/>
                  <a:moveTo>
                    <a:pt x="713" y="369"/>
                  </a:moveTo>
                  <a:lnTo>
                    <a:pt x="713" y="369"/>
                  </a:lnTo>
                  <a:lnTo>
                    <a:pt x="715" y="372"/>
                  </a:lnTo>
                  <a:lnTo>
                    <a:pt x="715" y="372"/>
                  </a:lnTo>
                  <a:lnTo>
                    <a:pt x="715" y="374"/>
                  </a:lnTo>
                  <a:lnTo>
                    <a:pt x="715" y="374"/>
                  </a:lnTo>
                  <a:lnTo>
                    <a:pt x="716" y="372"/>
                  </a:lnTo>
                  <a:lnTo>
                    <a:pt x="716" y="372"/>
                  </a:lnTo>
                  <a:lnTo>
                    <a:pt x="720" y="369"/>
                  </a:lnTo>
                  <a:lnTo>
                    <a:pt x="720" y="369"/>
                  </a:lnTo>
                  <a:lnTo>
                    <a:pt x="720" y="369"/>
                  </a:lnTo>
                  <a:lnTo>
                    <a:pt x="718" y="369"/>
                  </a:lnTo>
                  <a:lnTo>
                    <a:pt x="718" y="369"/>
                  </a:lnTo>
                  <a:lnTo>
                    <a:pt x="715" y="369"/>
                  </a:lnTo>
                  <a:lnTo>
                    <a:pt x="715" y="369"/>
                  </a:lnTo>
                  <a:lnTo>
                    <a:pt x="713" y="369"/>
                  </a:lnTo>
                  <a:lnTo>
                    <a:pt x="713" y="369"/>
                  </a:lnTo>
                  <a:lnTo>
                    <a:pt x="713" y="369"/>
                  </a:lnTo>
                  <a:close/>
                  <a:moveTo>
                    <a:pt x="769" y="278"/>
                  </a:moveTo>
                  <a:lnTo>
                    <a:pt x="769" y="278"/>
                  </a:lnTo>
                  <a:lnTo>
                    <a:pt x="771" y="280"/>
                  </a:lnTo>
                  <a:lnTo>
                    <a:pt x="771" y="280"/>
                  </a:lnTo>
                  <a:lnTo>
                    <a:pt x="771" y="280"/>
                  </a:lnTo>
                  <a:lnTo>
                    <a:pt x="771" y="280"/>
                  </a:lnTo>
                  <a:lnTo>
                    <a:pt x="773" y="281"/>
                  </a:lnTo>
                  <a:lnTo>
                    <a:pt x="775" y="281"/>
                  </a:lnTo>
                  <a:lnTo>
                    <a:pt x="775" y="281"/>
                  </a:lnTo>
                  <a:lnTo>
                    <a:pt x="778" y="283"/>
                  </a:lnTo>
                  <a:lnTo>
                    <a:pt x="778" y="285"/>
                  </a:lnTo>
                  <a:lnTo>
                    <a:pt x="778" y="283"/>
                  </a:lnTo>
                  <a:lnTo>
                    <a:pt x="778" y="283"/>
                  </a:lnTo>
                  <a:lnTo>
                    <a:pt x="780" y="283"/>
                  </a:lnTo>
                  <a:lnTo>
                    <a:pt x="780" y="283"/>
                  </a:lnTo>
                  <a:lnTo>
                    <a:pt x="778" y="281"/>
                  </a:lnTo>
                  <a:lnTo>
                    <a:pt x="778" y="281"/>
                  </a:lnTo>
                  <a:lnTo>
                    <a:pt x="769" y="278"/>
                  </a:lnTo>
                  <a:lnTo>
                    <a:pt x="769" y="278"/>
                  </a:lnTo>
                  <a:lnTo>
                    <a:pt x="769" y="278"/>
                  </a:lnTo>
                  <a:close/>
                  <a:moveTo>
                    <a:pt x="761" y="238"/>
                  </a:moveTo>
                  <a:lnTo>
                    <a:pt x="761" y="238"/>
                  </a:lnTo>
                  <a:lnTo>
                    <a:pt x="759" y="238"/>
                  </a:lnTo>
                  <a:lnTo>
                    <a:pt x="759" y="238"/>
                  </a:lnTo>
                  <a:lnTo>
                    <a:pt x="758" y="240"/>
                  </a:lnTo>
                  <a:lnTo>
                    <a:pt x="758" y="240"/>
                  </a:lnTo>
                  <a:lnTo>
                    <a:pt x="758" y="242"/>
                  </a:lnTo>
                  <a:lnTo>
                    <a:pt x="758" y="242"/>
                  </a:lnTo>
                  <a:lnTo>
                    <a:pt x="758" y="244"/>
                  </a:lnTo>
                  <a:lnTo>
                    <a:pt x="759" y="244"/>
                  </a:lnTo>
                  <a:lnTo>
                    <a:pt x="759" y="245"/>
                  </a:lnTo>
                  <a:lnTo>
                    <a:pt x="759" y="244"/>
                  </a:lnTo>
                  <a:lnTo>
                    <a:pt x="763" y="244"/>
                  </a:lnTo>
                  <a:lnTo>
                    <a:pt x="763" y="244"/>
                  </a:lnTo>
                  <a:lnTo>
                    <a:pt x="764" y="244"/>
                  </a:lnTo>
                  <a:lnTo>
                    <a:pt x="764" y="244"/>
                  </a:lnTo>
                  <a:lnTo>
                    <a:pt x="763" y="240"/>
                  </a:lnTo>
                  <a:lnTo>
                    <a:pt x="763" y="240"/>
                  </a:lnTo>
                  <a:lnTo>
                    <a:pt x="761" y="238"/>
                  </a:lnTo>
                  <a:lnTo>
                    <a:pt x="761" y="238"/>
                  </a:lnTo>
                  <a:lnTo>
                    <a:pt x="761" y="238"/>
                  </a:lnTo>
                  <a:close/>
                  <a:moveTo>
                    <a:pt x="224" y="74"/>
                  </a:moveTo>
                  <a:lnTo>
                    <a:pt x="222" y="74"/>
                  </a:lnTo>
                  <a:lnTo>
                    <a:pt x="219" y="70"/>
                  </a:lnTo>
                  <a:lnTo>
                    <a:pt x="215" y="67"/>
                  </a:lnTo>
                  <a:lnTo>
                    <a:pt x="213" y="67"/>
                  </a:lnTo>
                  <a:lnTo>
                    <a:pt x="215" y="72"/>
                  </a:lnTo>
                  <a:lnTo>
                    <a:pt x="217" y="74"/>
                  </a:lnTo>
                  <a:lnTo>
                    <a:pt x="224" y="74"/>
                  </a:lnTo>
                  <a:close/>
                  <a:moveTo>
                    <a:pt x="340" y="74"/>
                  </a:moveTo>
                  <a:lnTo>
                    <a:pt x="343" y="74"/>
                  </a:lnTo>
                  <a:lnTo>
                    <a:pt x="343" y="74"/>
                  </a:lnTo>
                  <a:lnTo>
                    <a:pt x="342" y="74"/>
                  </a:lnTo>
                  <a:lnTo>
                    <a:pt x="338" y="72"/>
                  </a:lnTo>
                  <a:lnTo>
                    <a:pt x="340" y="74"/>
                  </a:lnTo>
                  <a:close/>
                  <a:moveTo>
                    <a:pt x="566" y="27"/>
                  </a:moveTo>
                  <a:lnTo>
                    <a:pt x="566" y="27"/>
                  </a:lnTo>
                  <a:lnTo>
                    <a:pt x="564" y="29"/>
                  </a:lnTo>
                  <a:lnTo>
                    <a:pt x="564" y="29"/>
                  </a:lnTo>
                  <a:lnTo>
                    <a:pt x="562" y="31"/>
                  </a:lnTo>
                  <a:lnTo>
                    <a:pt x="562" y="31"/>
                  </a:lnTo>
                  <a:lnTo>
                    <a:pt x="562" y="31"/>
                  </a:lnTo>
                  <a:lnTo>
                    <a:pt x="562" y="31"/>
                  </a:lnTo>
                  <a:lnTo>
                    <a:pt x="562" y="31"/>
                  </a:lnTo>
                  <a:lnTo>
                    <a:pt x="562" y="31"/>
                  </a:lnTo>
                  <a:lnTo>
                    <a:pt x="564" y="31"/>
                  </a:lnTo>
                  <a:lnTo>
                    <a:pt x="564" y="31"/>
                  </a:lnTo>
                  <a:lnTo>
                    <a:pt x="566" y="27"/>
                  </a:lnTo>
                  <a:lnTo>
                    <a:pt x="566" y="27"/>
                  </a:lnTo>
                  <a:lnTo>
                    <a:pt x="566" y="27"/>
                  </a:lnTo>
                  <a:close/>
                  <a:moveTo>
                    <a:pt x="580" y="27"/>
                  </a:moveTo>
                  <a:lnTo>
                    <a:pt x="580" y="27"/>
                  </a:lnTo>
                  <a:lnTo>
                    <a:pt x="581" y="29"/>
                  </a:lnTo>
                  <a:lnTo>
                    <a:pt x="583" y="29"/>
                  </a:lnTo>
                  <a:lnTo>
                    <a:pt x="583" y="29"/>
                  </a:lnTo>
                  <a:lnTo>
                    <a:pt x="586" y="29"/>
                  </a:lnTo>
                  <a:lnTo>
                    <a:pt x="586" y="29"/>
                  </a:lnTo>
                  <a:lnTo>
                    <a:pt x="586" y="29"/>
                  </a:lnTo>
                  <a:lnTo>
                    <a:pt x="586" y="29"/>
                  </a:lnTo>
                  <a:lnTo>
                    <a:pt x="588" y="31"/>
                  </a:lnTo>
                  <a:lnTo>
                    <a:pt x="588" y="31"/>
                  </a:lnTo>
                  <a:lnTo>
                    <a:pt x="590" y="29"/>
                  </a:lnTo>
                  <a:lnTo>
                    <a:pt x="590" y="29"/>
                  </a:lnTo>
                  <a:lnTo>
                    <a:pt x="592" y="29"/>
                  </a:lnTo>
                  <a:lnTo>
                    <a:pt x="592" y="29"/>
                  </a:lnTo>
                  <a:lnTo>
                    <a:pt x="592" y="27"/>
                  </a:lnTo>
                  <a:lnTo>
                    <a:pt x="592" y="27"/>
                  </a:lnTo>
                  <a:lnTo>
                    <a:pt x="592" y="27"/>
                  </a:lnTo>
                  <a:lnTo>
                    <a:pt x="592" y="27"/>
                  </a:lnTo>
                  <a:lnTo>
                    <a:pt x="590" y="27"/>
                  </a:lnTo>
                  <a:lnTo>
                    <a:pt x="590" y="27"/>
                  </a:lnTo>
                  <a:lnTo>
                    <a:pt x="586" y="29"/>
                  </a:lnTo>
                  <a:lnTo>
                    <a:pt x="586" y="29"/>
                  </a:lnTo>
                  <a:lnTo>
                    <a:pt x="583" y="27"/>
                  </a:lnTo>
                  <a:lnTo>
                    <a:pt x="583" y="27"/>
                  </a:lnTo>
                  <a:lnTo>
                    <a:pt x="580" y="27"/>
                  </a:lnTo>
                  <a:lnTo>
                    <a:pt x="578" y="27"/>
                  </a:lnTo>
                  <a:lnTo>
                    <a:pt x="578" y="27"/>
                  </a:lnTo>
                  <a:lnTo>
                    <a:pt x="580" y="27"/>
                  </a:lnTo>
                  <a:close/>
                  <a:moveTo>
                    <a:pt x="610" y="24"/>
                  </a:moveTo>
                  <a:lnTo>
                    <a:pt x="610" y="24"/>
                  </a:lnTo>
                  <a:lnTo>
                    <a:pt x="614" y="25"/>
                  </a:lnTo>
                  <a:lnTo>
                    <a:pt x="614" y="25"/>
                  </a:lnTo>
                  <a:lnTo>
                    <a:pt x="615" y="25"/>
                  </a:lnTo>
                  <a:lnTo>
                    <a:pt x="617" y="25"/>
                  </a:lnTo>
                  <a:lnTo>
                    <a:pt x="617" y="25"/>
                  </a:lnTo>
                  <a:lnTo>
                    <a:pt x="621" y="25"/>
                  </a:lnTo>
                  <a:lnTo>
                    <a:pt x="622" y="24"/>
                  </a:lnTo>
                  <a:lnTo>
                    <a:pt x="622" y="24"/>
                  </a:lnTo>
                  <a:lnTo>
                    <a:pt x="627" y="22"/>
                  </a:lnTo>
                  <a:lnTo>
                    <a:pt x="627" y="22"/>
                  </a:lnTo>
                  <a:lnTo>
                    <a:pt x="621" y="22"/>
                  </a:lnTo>
                  <a:lnTo>
                    <a:pt x="621" y="22"/>
                  </a:lnTo>
                  <a:lnTo>
                    <a:pt x="615" y="22"/>
                  </a:lnTo>
                  <a:lnTo>
                    <a:pt x="615" y="22"/>
                  </a:lnTo>
                  <a:lnTo>
                    <a:pt x="605" y="22"/>
                  </a:lnTo>
                  <a:lnTo>
                    <a:pt x="605" y="24"/>
                  </a:lnTo>
                  <a:lnTo>
                    <a:pt x="605" y="24"/>
                  </a:lnTo>
                  <a:lnTo>
                    <a:pt x="605" y="24"/>
                  </a:lnTo>
                  <a:lnTo>
                    <a:pt x="605" y="24"/>
                  </a:lnTo>
                  <a:lnTo>
                    <a:pt x="604" y="24"/>
                  </a:lnTo>
                  <a:lnTo>
                    <a:pt x="604" y="24"/>
                  </a:lnTo>
                  <a:lnTo>
                    <a:pt x="610" y="24"/>
                  </a:lnTo>
                  <a:lnTo>
                    <a:pt x="610" y="24"/>
                  </a:lnTo>
                  <a:close/>
                  <a:moveTo>
                    <a:pt x="641" y="20"/>
                  </a:moveTo>
                  <a:lnTo>
                    <a:pt x="651" y="20"/>
                  </a:lnTo>
                  <a:lnTo>
                    <a:pt x="667" y="20"/>
                  </a:lnTo>
                  <a:lnTo>
                    <a:pt x="667" y="20"/>
                  </a:lnTo>
                  <a:lnTo>
                    <a:pt x="674" y="20"/>
                  </a:lnTo>
                  <a:lnTo>
                    <a:pt x="674" y="20"/>
                  </a:lnTo>
                  <a:lnTo>
                    <a:pt x="653" y="20"/>
                  </a:lnTo>
                  <a:lnTo>
                    <a:pt x="653" y="20"/>
                  </a:lnTo>
                  <a:lnTo>
                    <a:pt x="641" y="20"/>
                  </a:lnTo>
                  <a:lnTo>
                    <a:pt x="641" y="20"/>
                  </a:lnTo>
                  <a:lnTo>
                    <a:pt x="638" y="20"/>
                  </a:lnTo>
                  <a:lnTo>
                    <a:pt x="638" y="20"/>
                  </a:lnTo>
                  <a:lnTo>
                    <a:pt x="641" y="20"/>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30" name="Freeform 715"/>
            <p:cNvSpPr>
              <a:spLocks/>
            </p:cNvSpPr>
            <p:nvPr/>
          </p:nvSpPr>
          <p:spPr bwMode="auto">
            <a:xfrm>
              <a:off x="2941638" y="1360824"/>
              <a:ext cx="1455738" cy="1082675"/>
            </a:xfrm>
            <a:custGeom>
              <a:avLst/>
              <a:gdLst>
                <a:gd name="T0" fmla="*/ 408 w 917"/>
                <a:gd name="T1" fmla="*/ 659 h 682"/>
                <a:gd name="T2" fmla="*/ 373 w 917"/>
                <a:gd name="T3" fmla="*/ 661 h 682"/>
                <a:gd name="T4" fmla="*/ 357 w 917"/>
                <a:gd name="T5" fmla="*/ 640 h 682"/>
                <a:gd name="T6" fmla="*/ 338 w 917"/>
                <a:gd name="T7" fmla="*/ 613 h 682"/>
                <a:gd name="T8" fmla="*/ 330 w 917"/>
                <a:gd name="T9" fmla="*/ 584 h 682"/>
                <a:gd name="T10" fmla="*/ 304 w 917"/>
                <a:gd name="T11" fmla="*/ 549 h 682"/>
                <a:gd name="T12" fmla="*/ 294 w 917"/>
                <a:gd name="T13" fmla="*/ 525 h 682"/>
                <a:gd name="T14" fmla="*/ 302 w 917"/>
                <a:gd name="T15" fmla="*/ 506 h 682"/>
                <a:gd name="T16" fmla="*/ 323 w 917"/>
                <a:gd name="T17" fmla="*/ 494 h 682"/>
                <a:gd name="T18" fmla="*/ 299 w 917"/>
                <a:gd name="T19" fmla="*/ 479 h 682"/>
                <a:gd name="T20" fmla="*/ 297 w 917"/>
                <a:gd name="T21" fmla="*/ 427 h 682"/>
                <a:gd name="T22" fmla="*/ 277 w 917"/>
                <a:gd name="T23" fmla="*/ 398 h 682"/>
                <a:gd name="T24" fmla="*/ 249 w 917"/>
                <a:gd name="T25" fmla="*/ 311 h 682"/>
                <a:gd name="T26" fmla="*/ 102 w 917"/>
                <a:gd name="T27" fmla="*/ 256 h 682"/>
                <a:gd name="T28" fmla="*/ 95 w 917"/>
                <a:gd name="T29" fmla="*/ 218 h 682"/>
                <a:gd name="T30" fmla="*/ 75 w 917"/>
                <a:gd name="T31" fmla="*/ 163 h 682"/>
                <a:gd name="T32" fmla="*/ 174 w 917"/>
                <a:gd name="T33" fmla="*/ 74 h 682"/>
                <a:gd name="T34" fmla="*/ 313 w 917"/>
                <a:gd name="T35" fmla="*/ 62 h 682"/>
                <a:gd name="T36" fmla="*/ 424 w 917"/>
                <a:gd name="T37" fmla="*/ 56 h 682"/>
                <a:gd name="T38" fmla="*/ 468 w 917"/>
                <a:gd name="T39" fmla="*/ 19 h 682"/>
                <a:gd name="T40" fmla="*/ 561 w 917"/>
                <a:gd name="T41" fmla="*/ 3 h 682"/>
                <a:gd name="T42" fmla="*/ 691 w 917"/>
                <a:gd name="T43" fmla="*/ 8 h 682"/>
                <a:gd name="T44" fmla="*/ 737 w 917"/>
                <a:gd name="T45" fmla="*/ 31 h 682"/>
                <a:gd name="T46" fmla="*/ 758 w 917"/>
                <a:gd name="T47" fmla="*/ 53 h 682"/>
                <a:gd name="T48" fmla="*/ 639 w 917"/>
                <a:gd name="T49" fmla="*/ 62 h 682"/>
                <a:gd name="T50" fmla="*/ 624 w 917"/>
                <a:gd name="T51" fmla="*/ 68 h 682"/>
                <a:gd name="T52" fmla="*/ 691 w 917"/>
                <a:gd name="T53" fmla="*/ 80 h 682"/>
                <a:gd name="T54" fmla="*/ 766 w 917"/>
                <a:gd name="T55" fmla="*/ 70 h 682"/>
                <a:gd name="T56" fmla="*/ 747 w 917"/>
                <a:gd name="T57" fmla="*/ 99 h 682"/>
                <a:gd name="T58" fmla="*/ 797 w 917"/>
                <a:gd name="T59" fmla="*/ 75 h 682"/>
                <a:gd name="T60" fmla="*/ 828 w 917"/>
                <a:gd name="T61" fmla="*/ 70 h 682"/>
                <a:gd name="T62" fmla="*/ 917 w 917"/>
                <a:gd name="T63" fmla="*/ 77 h 682"/>
                <a:gd name="T64" fmla="*/ 876 w 917"/>
                <a:gd name="T65" fmla="*/ 96 h 682"/>
                <a:gd name="T66" fmla="*/ 829 w 917"/>
                <a:gd name="T67" fmla="*/ 111 h 682"/>
                <a:gd name="T68" fmla="*/ 804 w 917"/>
                <a:gd name="T69" fmla="*/ 125 h 682"/>
                <a:gd name="T70" fmla="*/ 819 w 917"/>
                <a:gd name="T71" fmla="*/ 141 h 682"/>
                <a:gd name="T72" fmla="*/ 776 w 917"/>
                <a:gd name="T73" fmla="*/ 178 h 682"/>
                <a:gd name="T74" fmla="*/ 776 w 917"/>
                <a:gd name="T75" fmla="*/ 199 h 682"/>
                <a:gd name="T76" fmla="*/ 788 w 917"/>
                <a:gd name="T77" fmla="*/ 214 h 682"/>
                <a:gd name="T78" fmla="*/ 773 w 917"/>
                <a:gd name="T79" fmla="*/ 252 h 682"/>
                <a:gd name="T80" fmla="*/ 804 w 917"/>
                <a:gd name="T81" fmla="*/ 288 h 682"/>
                <a:gd name="T82" fmla="*/ 809 w 917"/>
                <a:gd name="T83" fmla="*/ 312 h 682"/>
                <a:gd name="T84" fmla="*/ 766 w 917"/>
                <a:gd name="T85" fmla="*/ 321 h 682"/>
                <a:gd name="T86" fmla="*/ 764 w 917"/>
                <a:gd name="T87" fmla="*/ 345 h 682"/>
                <a:gd name="T88" fmla="*/ 716 w 917"/>
                <a:gd name="T89" fmla="*/ 340 h 682"/>
                <a:gd name="T90" fmla="*/ 698 w 917"/>
                <a:gd name="T91" fmla="*/ 359 h 682"/>
                <a:gd name="T92" fmla="*/ 742 w 917"/>
                <a:gd name="T93" fmla="*/ 374 h 682"/>
                <a:gd name="T94" fmla="*/ 764 w 917"/>
                <a:gd name="T95" fmla="*/ 395 h 682"/>
                <a:gd name="T96" fmla="*/ 744 w 917"/>
                <a:gd name="T97" fmla="*/ 426 h 682"/>
                <a:gd name="T98" fmla="*/ 674 w 917"/>
                <a:gd name="T99" fmla="*/ 419 h 682"/>
                <a:gd name="T100" fmla="*/ 718 w 917"/>
                <a:gd name="T101" fmla="*/ 426 h 682"/>
                <a:gd name="T102" fmla="*/ 749 w 917"/>
                <a:gd name="T103" fmla="*/ 441 h 682"/>
                <a:gd name="T104" fmla="*/ 708 w 917"/>
                <a:gd name="T105" fmla="*/ 469 h 682"/>
                <a:gd name="T106" fmla="*/ 648 w 917"/>
                <a:gd name="T107" fmla="*/ 486 h 682"/>
                <a:gd name="T108" fmla="*/ 614 w 917"/>
                <a:gd name="T109" fmla="*/ 486 h 682"/>
                <a:gd name="T110" fmla="*/ 578 w 917"/>
                <a:gd name="T111" fmla="*/ 529 h 682"/>
                <a:gd name="T112" fmla="*/ 540 w 917"/>
                <a:gd name="T113" fmla="*/ 542 h 682"/>
                <a:gd name="T114" fmla="*/ 525 w 917"/>
                <a:gd name="T115" fmla="*/ 539 h 682"/>
                <a:gd name="T116" fmla="*/ 497 w 917"/>
                <a:gd name="T117" fmla="*/ 560 h 682"/>
                <a:gd name="T118" fmla="*/ 480 w 917"/>
                <a:gd name="T119" fmla="*/ 584 h 682"/>
                <a:gd name="T120" fmla="*/ 465 w 917"/>
                <a:gd name="T121" fmla="*/ 618 h 682"/>
                <a:gd name="T122" fmla="*/ 458 w 917"/>
                <a:gd name="T123" fmla="*/ 645 h 682"/>
                <a:gd name="T124" fmla="*/ 448 w 917"/>
                <a:gd name="T125" fmla="*/ 67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7" h="682">
                  <a:moveTo>
                    <a:pt x="424" y="682"/>
                  </a:moveTo>
                  <a:lnTo>
                    <a:pt x="424" y="682"/>
                  </a:lnTo>
                  <a:lnTo>
                    <a:pt x="420" y="680"/>
                  </a:lnTo>
                  <a:lnTo>
                    <a:pt x="420" y="678"/>
                  </a:lnTo>
                  <a:lnTo>
                    <a:pt x="420" y="678"/>
                  </a:lnTo>
                  <a:lnTo>
                    <a:pt x="420" y="676"/>
                  </a:lnTo>
                  <a:lnTo>
                    <a:pt x="420" y="676"/>
                  </a:lnTo>
                  <a:lnTo>
                    <a:pt x="419" y="676"/>
                  </a:lnTo>
                  <a:lnTo>
                    <a:pt x="419" y="675"/>
                  </a:lnTo>
                  <a:lnTo>
                    <a:pt x="419" y="675"/>
                  </a:lnTo>
                  <a:lnTo>
                    <a:pt x="420" y="671"/>
                  </a:lnTo>
                  <a:lnTo>
                    <a:pt x="420" y="671"/>
                  </a:lnTo>
                  <a:lnTo>
                    <a:pt x="420" y="671"/>
                  </a:lnTo>
                  <a:lnTo>
                    <a:pt x="420" y="669"/>
                  </a:lnTo>
                  <a:lnTo>
                    <a:pt x="420" y="669"/>
                  </a:lnTo>
                  <a:lnTo>
                    <a:pt x="420" y="669"/>
                  </a:lnTo>
                  <a:lnTo>
                    <a:pt x="420" y="669"/>
                  </a:lnTo>
                  <a:lnTo>
                    <a:pt x="420" y="669"/>
                  </a:lnTo>
                  <a:lnTo>
                    <a:pt x="420" y="669"/>
                  </a:lnTo>
                  <a:lnTo>
                    <a:pt x="419" y="671"/>
                  </a:lnTo>
                  <a:lnTo>
                    <a:pt x="419" y="671"/>
                  </a:lnTo>
                  <a:lnTo>
                    <a:pt x="417" y="671"/>
                  </a:lnTo>
                  <a:lnTo>
                    <a:pt x="417" y="671"/>
                  </a:lnTo>
                  <a:lnTo>
                    <a:pt x="415" y="669"/>
                  </a:lnTo>
                  <a:lnTo>
                    <a:pt x="415" y="669"/>
                  </a:lnTo>
                  <a:lnTo>
                    <a:pt x="415" y="669"/>
                  </a:lnTo>
                  <a:lnTo>
                    <a:pt x="415" y="669"/>
                  </a:lnTo>
                  <a:lnTo>
                    <a:pt x="414" y="669"/>
                  </a:lnTo>
                  <a:lnTo>
                    <a:pt x="414" y="669"/>
                  </a:lnTo>
                  <a:lnTo>
                    <a:pt x="412" y="669"/>
                  </a:lnTo>
                  <a:lnTo>
                    <a:pt x="410" y="669"/>
                  </a:lnTo>
                  <a:lnTo>
                    <a:pt x="410" y="669"/>
                  </a:lnTo>
                  <a:lnTo>
                    <a:pt x="410" y="669"/>
                  </a:lnTo>
                  <a:lnTo>
                    <a:pt x="408" y="668"/>
                  </a:lnTo>
                  <a:lnTo>
                    <a:pt x="410" y="666"/>
                  </a:lnTo>
                  <a:lnTo>
                    <a:pt x="410" y="666"/>
                  </a:lnTo>
                  <a:lnTo>
                    <a:pt x="410" y="664"/>
                  </a:lnTo>
                  <a:lnTo>
                    <a:pt x="410" y="664"/>
                  </a:lnTo>
                  <a:lnTo>
                    <a:pt x="410" y="664"/>
                  </a:lnTo>
                  <a:lnTo>
                    <a:pt x="410" y="664"/>
                  </a:lnTo>
                  <a:lnTo>
                    <a:pt x="410" y="664"/>
                  </a:lnTo>
                  <a:lnTo>
                    <a:pt x="410" y="664"/>
                  </a:lnTo>
                  <a:lnTo>
                    <a:pt x="408" y="664"/>
                  </a:lnTo>
                  <a:lnTo>
                    <a:pt x="408" y="664"/>
                  </a:lnTo>
                  <a:lnTo>
                    <a:pt x="407" y="664"/>
                  </a:lnTo>
                  <a:lnTo>
                    <a:pt x="407" y="664"/>
                  </a:lnTo>
                  <a:lnTo>
                    <a:pt x="403" y="666"/>
                  </a:lnTo>
                  <a:lnTo>
                    <a:pt x="403" y="666"/>
                  </a:lnTo>
                  <a:lnTo>
                    <a:pt x="403" y="666"/>
                  </a:lnTo>
                  <a:lnTo>
                    <a:pt x="403" y="666"/>
                  </a:lnTo>
                  <a:lnTo>
                    <a:pt x="403" y="664"/>
                  </a:lnTo>
                  <a:lnTo>
                    <a:pt x="403" y="664"/>
                  </a:lnTo>
                  <a:lnTo>
                    <a:pt x="403" y="663"/>
                  </a:lnTo>
                  <a:lnTo>
                    <a:pt x="405" y="661"/>
                  </a:lnTo>
                  <a:lnTo>
                    <a:pt x="405" y="661"/>
                  </a:lnTo>
                  <a:lnTo>
                    <a:pt x="408" y="659"/>
                  </a:lnTo>
                  <a:lnTo>
                    <a:pt x="408" y="659"/>
                  </a:lnTo>
                  <a:lnTo>
                    <a:pt x="408" y="657"/>
                  </a:lnTo>
                  <a:lnTo>
                    <a:pt x="408" y="657"/>
                  </a:lnTo>
                  <a:lnTo>
                    <a:pt x="407" y="657"/>
                  </a:lnTo>
                  <a:lnTo>
                    <a:pt x="407" y="657"/>
                  </a:lnTo>
                  <a:lnTo>
                    <a:pt x="405" y="656"/>
                  </a:lnTo>
                  <a:lnTo>
                    <a:pt x="405" y="656"/>
                  </a:lnTo>
                  <a:lnTo>
                    <a:pt x="403" y="657"/>
                  </a:lnTo>
                  <a:lnTo>
                    <a:pt x="403" y="657"/>
                  </a:lnTo>
                  <a:lnTo>
                    <a:pt x="398" y="659"/>
                  </a:lnTo>
                  <a:lnTo>
                    <a:pt x="398" y="659"/>
                  </a:lnTo>
                  <a:lnTo>
                    <a:pt x="398" y="659"/>
                  </a:lnTo>
                  <a:lnTo>
                    <a:pt x="398" y="659"/>
                  </a:lnTo>
                  <a:lnTo>
                    <a:pt x="398" y="659"/>
                  </a:lnTo>
                  <a:lnTo>
                    <a:pt x="397" y="661"/>
                  </a:lnTo>
                  <a:lnTo>
                    <a:pt x="397" y="661"/>
                  </a:lnTo>
                  <a:lnTo>
                    <a:pt x="393" y="663"/>
                  </a:lnTo>
                  <a:lnTo>
                    <a:pt x="393" y="663"/>
                  </a:lnTo>
                  <a:lnTo>
                    <a:pt x="393" y="663"/>
                  </a:lnTo>
                  <a:lnTo>
                    <a:pt x="393" y="661"/>
                  </a:lnTo>
                  <a:lnTo>
                    <a:pt x="391" y="663"/>
                  </a:lnTo>
                  <a:lnTo>
                    <a:pt x="391" y="663"/>
                  </a:lnTo>
                  <a:lnTo>
                    <a:pt x="390" y="663"/>
                  </a:lnTo>
                  <a:lnTo>
                    <a:pt x="390" y="663"/>
                  </a:lnTo>
                  <a:lnTo>
                    <a:pt x="390" y="663"/>
                  </a:lnTo>
                  <a:lnTo>
                    <a:pt x="388" y="663"/>
                  </a:lnTo>
                  <a:lnTo>
                    <a:pt x="388" y="663"/>
                  </a:lnTo>
                  <a:lnTo>
                    <a:pt x="388" y="663"/>
                  </a:lnTo>
                  <a:lnTo>
                    <a:pt x="388" y="661"/>
                  </a:lnTo>
                  <a:lnTo>
                    <a:pt x="388" y="661"/>
                  </a:lnTo>
                  <a:lnTo>
                    <a:pt x="388" y="661"/>
                  </a:lnTo>
                  <a:lnTo>
                    <a:pt x="388" y="661"/>
                  </a:lnTo>
                  <a:lnTo>
                    <a:pt x="388" y="661"/>
                  </a:lnTo>
                  <a:lnTo>
                    <a:pt x="388" y="659"/>
                  </a:lnTo>
                  <a:lnTo>
                    <a:pt x="388" y="661"/>
                  </a:lnTo>
                  <a:lnTo>
                    <a:pt x="388" y="661"/>
                  </a:lnTo>
                  <a:lnTo>
                    <a:pt x="386" y="661"/>
                  </a:lnTo>
                  <a:lnTo>
                    <a:pt x="386" y="661"/>
                  </a:lnTo>
                  <a:lnTo>
                    <a:pt x="386" y="663"/>
                  </a:lnTo>
                  <a:lnTo>
                    <a:pt x="386" y="663"/>
                  </a:lnTo>
                  <a:lnTo>
                    <a:pt x="383" y="663"/>
                  </a:lnTo>
                  <a:lnTo>
                    <a:pt x="383" y="661"/>
                  </a:lnTo>
                  <a:lnTo>
                    <a:pt x="383" y="663"/>
                  </a:lnTo>
                  <a:lnTo>
                    <a:pt x="383" y="663"/>
                  </a:lnTo>
                  <a:lnTo>
                    <a:pt x="378" y="664"/>
                  </a:lnTo>
                  <a:lnTo>
                    <a:pt x="378" y="664"/>
                  </a:lnTo>
                  <a:lnTo>
                    <a:pt x="374" y="664"/>
                  </a:lnTo>
                  <a:lnTo>
                    <a:pt x="374" y="664"/>
                  </a:lnTo>
                  <a:lnTo>
                    <a:pt x="373" y="664"/>
                  </a:lnTo>
                  <a:lnTo>
                    <a:pt x="373" y="664"/>
                  </a:lnTo>
                  <a:lnTo>
                    <a:pt x="373" y="661"/>
                  </a:lnTo>
                  <a:lnTo>
                    <a:pt x="373" y="661"/>
                  </a:lnTo>
                  <a:lnTo>
                    <a:pt x="373" y="661"/>
                  </a:lnTo>
                  <a:lnTo>
                    <a:pt x="373" y="661"/>
                  </a:lnTo>
                  <a:lnTo>
                    <a:pt x="373" y="661"/>
                  </a:lnTo>
                  <a:lnTo>
                    <a:pt x="373" y="661"/>
                  </a:lnTo>
                  <a:lnTo>
                    <a:pt x="371" y="661"/>
                  </a:lnTo>
                  <a:lnTo>
                    <a:pt x="369" y="661"/>
                  </a:lnTo>
                  <a:lnTo>
                    <a:pt x="369" y="659"/>
                  </a:lnTo>
                  <a:lnTo>
                    <a:pt x="369" y="659"/>
                  </a:lnTo>
                  <a:lnTo>
                    <a:pt x="371" y="657"/>
                  </a:lnTo>
                  <a:lnTo>
                    <a:pt x="371" y="657"/>
                  </a:lnTo>
                  <a:lnTo>
                    <a:pt x="371" y="656"/>
                  </a:lnTo>
                  <a:lnTo>
                    <a:pt x="371" y="656"/>
                  </a:lnTo>
                  <a:lnTo>
                    <a:pt x="371" y="656"/>
                  </a:lnTo>
                  <a:lnTo>
                    <a:pt x="371" y="656"/>
                  </a:lnTo>
                  <a:lnTo>
                    <a:pt x="371" y="656"/>
                  </a:lnTo>
                  <a:lnTo>
                    <a:pt x="371" y="656"/>
                  </a:lnTo>
                  <a:lnTo>
                    <a:pt x="369" y="656"/>
                  </a:lnTo>
                  <a:lnTo>
                    <a:pt x="369" y="656"/>
                  </a:lnTo>
                  <a:lnTo>
                    <a:pt x="369" y="656"/>
                  </a:lnTo>
                  <a:lnTo>
                    <a:pt x="369" y="654"/>
                  </a:lnTo>
                  <a:lnTo>
                    <a:pt x="367" y="656"/>
                  </a:lnTo>
                  <a:lnTo>
                    <a:pt x="367" y="656"/>
                  </a:lnTo>
                  <a:lnTo>
                    <a:pt x="366" y="654"/>
                  </a:lnTo>
                  <a:lnTo>
                    <a:pt x="366" y="654"/>
                  </a:lnTo>
                  <a:lnTo>
                    <a:pt x="366" y="654"/>
                  </a:lnTo>
                  <a:lnTo>
                    <a:pt x="366" y="654"/>
                  </a:lnTo>
                  <a:lnTo>
                    <a:pt x="366" y="652"/>
                  </a:lnTo>
                  <a:lnTo>
                    <a:pt x="366" y="652"/>
                  </a:lnTo>
                  <a:lnTo>
                    <a:pt x="366" y="652"/>
                  </a:lnTo>
                  <a:lnTo>
                    <a:pt x="366" y="652"/>
                  </a:lnTo>
                  <a:lnTo>
                    <a:pt x="364" y="652"/>
                  </a:lnTo>
                  <a:lnTo>
                    <a:pt x="364" y="652"/>
                  </a:lnTo>
                  <a:lnTo>
                    <a:pt x="362" y="654"/>
                  </a:lnTo>
                  <a:lnTo>
                    <a:pt x="361" y="654"/>
                  </a:lnTo>
                  <a:lnTo>
                    <a:pt x="361" y="654"/>
                  </a:lnTo>
                  <a:lnTo>
                    <a:pt x="361" y="654"/>
                  </a:lnTo>
                  <a:lnTo>
                    <a:pt x="361" y="651"/>
                  </a:lnTo>
                  <a:lnTo>
                    <a:pt x="361" y="649"/>
                  </a:lnTo>
                  <a:lnTo>
                    <a:pt x="361" y="649"/>
                  </a:lnTo>
                  <a:lnTo>
                    <a:pt x="361" y="649"/>
                  </a:lnTo>
                  <a:lnTo>
                    <a:pt x="357" y="649"/>
                  </a:lnTo>
                  <a:lnTo>
                    <a:pt x="355" y="649"/>
                  </a:lnTo>
                  <a:lnTo>
                    <a:pt x="355" y="649"/>
                  </a:lnTo>
                  <a:lnTo>
                    <a:pt x="355" y="645"/>
                  </a:lnTo>
                  <a:lnTo>
                    <a:pt x="355" y="645"/>
                  </a:lnTo>
                  <a:lnTo>
                    <a:pt x="355" y="645"/>
                  </a:lnTo>
                  <a:lnTo>
                    <a:pt x="355" y="645"/>
                  </a:lnTo>
                  <a:lnTo>
                    <a:pt x="357" y="645"/>
                  </a:lnTo>
                  <a:lnTo>
                    <a:pt x="357" y="645"/>
                  </a:lnTo>
                  <a:lnTo>
                    <a:pt x="359" y="644"/>
                  </a:lnTo>
                  <a:lnTo>
                    <a:pt x="359" y="644"/>
                  </a:lnTo>
                  <a:lnTo>
                    <a:pt x="359" y="644"/>
                  </a:lnTo>
                  <a:lnTo>
                    <a:pt x="359" y="644"/>
                  </a:lnTo>
                  <a:lnTo>
                    <a:pt x="359" y="642"/>
                  </a:lnTo>
                  <a:lnTo>
                    <a:pt x="359" y="640"/>
                  </a:lnTo>
                  <a:lnTo>
                    <a:pt x="359" y="640"/>
                  </a:lnTo>
                  <a:lnTo>
                    <a:pt x="357" y="640"/>
                  </a:lnTo>
                  <a:lnTo>
                    <a:pt x="357" y="640"/>
                  </a:lnTo>
                  <a:lnTo>
                    <a:pt x="357" y="640"/>
                  </a:lnTo>
                  <a:lnTo>
                    <a:pt x="357" y="640"/>
                  </a:lnTo>
                  <a:lnTo>
                    <a:pt x="355" y="640"/>
                  </a:lnTo>
                  <a:lnTo>
                    <a:pt x="355" y="640"/>
                  </a:lnTo>
                  <a:lnTo>
                    <a:pt x="352" y="642"/>
                  </a:lnTo>
                  <a:lnTo>
                    <a:pt x="352" y="642"/>
                  </a:lnTo>
                  <a:lnTo>
                    <a:pt x="350" y="640"/>
                  </a:lnTo>
                  <a:lnTo>
                    <a:pt x="350" y="640"/>
                  </a:lnTo>
                  <a:lnTo>
                    <a:pt x="350" y="639"/>
                  </a:lnTo>
                  <a:lnTo>
                    <a:pt x="350" y="639"/>
                  </a:lnTo>
                  <a:lnTo>
                    <a:pt x="350" y="637"/>
                  </a:lnTo>
                  <a:lnTo>
                    <a:pt x="352" y="637"/>
                  </a:lnTo>
                  <a:lnTo>
                    <a:pt x="352" y="637"/>
                  </a:lnTo>
                  <a:lnTo>
                    <a:pt x="350" y="635"/>
                  </a:lnTo>
                  <a:lnTo>
                    <a:pt x="350" y="635"/>
                  </a:lnTo>
                  <a:lnTo>
                    <a:pt x="350" y="633"/>
                  </a:lnTo>
                  <a:lnTo>
                    <a:pt x="350" y="633"/>
                  </a:lnTo>
                  <a:lnTo>
                    <a:pt x="350" y="633"/>
                  </a:lnTo>
                  <a:lnTo>
                    <a:pt x="350" y="632"/>
                  </a:lnTo>
                  <a:lnTo>
                    <a:pt x="350" y="632"/>
                  </a:lnTo>
                  <a:lnTo>
                    <a:pt x="350" y="632"/>
                  </a:lnTo>
                  <a:lnTo>
                    <a:pt x="349" y="632"/>
                  </a:lnTo>
                  <a:lnTo>
                    <a:pt x="349" y="632"/>
                  </a:lnTo>
                  <a:lnTo>
                    <a:pt x="349" y="632"/>
                  </a:lnTo>
                  <a:lnTo>
                    <a:pt x="349" y="632"/>
                  </a:lnTo>
                  <a:lnTo>
                    <a:pt x="347" y="630"/>
                  </a:lnTo>
                  <a:lnTo>
                    <a:pt x="347" y="630"/>
                  </a:lnTo>
                  <a:lnTo>
                    <a:pt x="345" y="630"/>
                  </a:lnTo>
                  <a:lnTo>
                    <a:pt x="345" y="630"/>
                  </a:lnTo>
                  <a:lnTo>
                    <a:pt x="345" y="628"/>
                  </a:lnTo>
                  <a:lnTo>
                    <a:pt x="343" y="628"/>
                  </a:lnTo>
                  <a:lnTo>
                    <a:pt x="343" y="628"/>
                  </a:lnTo>
                  <a:lnTo>
                    <a:pt x="342" y="627"/>
                  </a:lnTo>
                  <a:lnTo>
                    <a:pt x="342" y="627"/>
                  </a:lnTo>
                  <a:lnTo>
                    <a:pt x="342" y="627"/>
                  </a:lnTo>
                  <a:lnTo>
                    <a:pt x="342" y="627"/>
                  </a:lnTo>
                  <a:lnTo>
                    <a:pt x="340" y="625"/>
                  </a:lnTo>
                  <a:lnTo>
                    <a:pt x="340" y="623"/>
                  </a:lnTo>
                  <a:lnTo>
                    <a:pt x="340" y="623"/>
                  </a:lnTo>
                  <a:lnTo>
                    <a:pt x="340" y="623"/>
                  </a:lnTo>
                  <a:lnTo>
                    <a:pt x="340" y="621"/>
                  </a:lnTo>
                  <a:lnTo>
                    <a:pt x="340" y="621"/>
                  </a:lnTo>
                  <a:lnTo>
                    <a:pt x="340" y="618"/>
                  </a:lnTo>
                  <a:lnTo>
                    <a:pt x="340" y="618"/>
                  </a:lnTo>
                  <a:lnTo>
                    <a:pt x="342" y="618"/>
                  </a:lnTo>
                  <a:lnTo>
                    <a:pt x="342" y="618"/>
                  </a:lnTo>
                  <a:lnTo>
                    <a:pt x="342" y="616"/>
                  </a:lnTo>
                  <a:lnTo>
                    <a:pt x="342" y="616"/>
                  </a:lnTo>
                  <a:lnTo>
                    <a:pt x="340" y="615"/>
                  </a:lnTo>
                  <a:lnTo>
                    <a:pt x="340" y="615"/>
                  </a:lnTo>
                  <a:lnTo>
                    <a:pt x="340" y="615"/>
                  </a:lnTo>
                  <a:lnTo>
                    <a:pt x="340" y="615"/>
                  </a:lnTo>
                  <a:lnTo>
                    <a:pt x="340" y="615"/>
                  </a:lnTo>
                  <a:lnTo>
                    <a:pt x="338" y="615"/>
                  </a:lnTo>
                  <a:lnTo>
                    <a:pt x="338" y="613"/>
                  </a:lnTo>
                  <a:lnTo>
                    <a:pt x="338" y="613"/>
                  </a:lnTo>
                  <a:lnTo>
                    <a:pt x="338" y="613"/>
                  </a:lnTo>
                  <a:lnTo>
                    <a:pt x="338" y="613"/>
                  </a:lnTo>
                  <a:lnTo>
                    <a:pt x="337" y="611"/>
                  </a:lnTo>
                  <a:lnTo>
                    <a:pt x="337" y="611"/>
                  </a:lnTo>
                  <a:lnTo>
                    <a:pt x="337" y="609"/>
                  </a:lnTo>
                  <a:lnTo>
                    <a:pt x="337" y="608"/>
                  </a:lnTo>
                  <a:lnTo>
                    <a:pt x="337" y="608"/>
                  </a:lnTo>
                  <a:lnTo>
                    <a:pt x="335" y="608"/>
                  </a:lnTo>
                  <a:lnTo>
                    <a:pt x="335" y="608"/>
                  </a:lnTo>
                  <a:lnTo>
                    <a:pt x="333" y="608"/>
                  </a:lnTo>
                  <a:lnTo>
                    <a:pt x="333" y="608"/>
                  </a:lnTo>
                  <a:lnTo>
                    <a:pt x="333" y="608"/>
                  </a:lnTo>
                  <a:lnTo>
                    <a:pt x="331" y="608"/>
                  </a:lnTo>
                  <a:lnTo>
                    <a:pt x="331" y="608"/>
                  </a:lnTo>
                  <a:lnTo>
                    <a:pt x="328" y="608"/>
                  </a:lnTo>
                  <a:lnTo>
                    <a:pt x="328" y="608"/>
                  </a:lnTo>
                  <a:lnTo>
                    <a:pt x="328" y="606"/>
                  </a:lnTo>
                  <a:lnTo>
                    <a:pt x="328" y="606"/>
                  </a:lnTo>
                  <a:lnTo>
                    <a:pt x="328" y="603"/>
                  </a:lnTo>
                  <a:lnTo>
                    <a:pt x="328" y="603"/>
                  </a:lnTo>
                  <a:lnTo>
                    <a:pt x="330" y="603"/>
                  </a:lnTo>
                  <a:lnTo>
                    <a:pt x="330" y="603"/>
                  </a:lnTo>
                  <a:lnTo>
                    <a:pt x="330" y="603"/>
                  </a:lnTo>
                  <a:lnTo>
                    <a:pt x="328" y="601"/>
                  </a:lnTo>
                  <a:lnTo>
                    <a:pt x="328" y="599"/>
                  </a:lnTo>
                  <a:lnTo>
                    <a:pt x="328" y="599"/>
                  </a:lnTo>
                  <a:lnTo>
                    <a:pt x="328" y="597"/>
                  </a:lnTo>
                  <a:lnTo>
                    <a:pt x="330" y="597"/>
                  </a:lnTo>
                  <a:lnTo>
                    <a:pt x="330" y="597"/>
                  </a:lnTo>
                  <a:lnTo>
                    <a:pt x="330" y="597"/>
                  </a:lnTo>
                  <a:lnTo>
                    <a:pt x="330" y="597"/>
                  </a:lnTo>
                  <a:lnTo>
                    <a:pt x="331" y="597"/>
                  </a:lnTo>
                  <a:lnTo>
                    <a:pt x="323" y="597"/>
                  </a:lnTo>
                  <a:lnTo>
                    <a:pt x="323" y="596"/>
                  </a:lnTo>
                  <a:lnTo>
                    <a:pt x="323" y="597"/>
                  </a:lnTo>
                  <a:lnTo>
                    <a:pt x="321" y="597"/>
                  </a:lnTo>
                  <a:lnTo>
                    <a:pt x="321" y="597"/>
                  </a:lnTo>
                  <a:lnTo>
                    <a:pt x="321" y="597"/>
                  </a:lnTo>
                  <a:lnTo>
                    <a:pt x="321" y="596"/>
                  </a:lnTo>
                  <a:lnTo>
                    <a:pt x="321" y="594"/>
                  </a:lnTo>
                  <a:lnTo>
                    <a:pt x="321" y="594"/>
                  </a:lnTo>
                  <a:lnTo>
                    <a:pt x="321" y="594"/>
                  </a:lnTo>
                  <a:lnTo>
                    <a:pt x="323" y="594"/>
                  </a:lnTo>
                  <a:lnTo>
                    <a:pt x="323" y="594"/>
                  </a:lnTo>
                  <a:lnTo>
                    <a:pt x="323" y="592"/>
                  </a:lnTo>
                  <a:lnTo>
                    <a:pt x="323" y="592"/>
                  </a:lnTo>
                  <a:lnTo>
                    <a:pt x="323" y="592"/>
                  </a:lnTo>
                  <a:lnTo>
                    <a:pt x="323" y="592"/>
                  </a:lnTo>
                  <a:lnTo>
                    <a:pt x="323" y="592"/>
                  </a:lnTo>
                  <a:lnTo>
                    <a:pt x="323" y="592"/>
                  </a:lnTo>
                  <a:lnTo>
                    <a:pt x="323" y="590"/>
                  </a:lnTo>
                  <a:lnTo>
                    <a:pt x="325" y="589"/>
                  </a:lnTo>
                  <a:lnTo>
                    <a:pt x="325" y="589"/>
                  </a:lnTo>
                  <a:lnTo>
                    <a:pt x="326" y="587"/>
                  </a:lnTo>
                  <a:lnTo>
                    <a:pt x="326" y="587"/>
                  </a:lnTo>
                  <a:lnTo>
                    <a:pt x="328" y="585"/>
                  </a:lnTo>
                  <a:lnTo>
                    <a:pt x="328" y="585"/>
                  </a:lnTo>
                  <a:lnTo>
                    <a:pt x="330" y="584"/>
                  </a:lnTo>
                  <a:lnTo>
                    <a:pt x="330" y="584"/>
                  </a:lnTo>
                  <a:lnTo>
                    <a:pt x="333" y="582"/>
                  </a:lnTo>
                  <a:lnTo>
                    <a:pt x="333" y="582"/>
                  </a:lnTo>
                  <a:lnTo>
                    <a:pt x="333" y="582"/>
                  </a:lnTo>
                  <a:lnTo>
                    <a:pt x="335" y="582"/>
                  </a:lnTo>
                  <a:lnTo>
                    <a:pt x="335" y="582"/>
                  </a:lnTo>
                  <a:lnTo>
                    <a:pt x="337" y="582"/>
                  </a:lnTo>
                  <a:lnTo>
                    <a:pt x="337" y="582"/>
                  </a:lnTo>
                  <a:lnTo>
                    <a:pt x="338" y="582"/>
                  </a:lnTo>
                  <a:lnTo>
                    <a:pt x="337" y="582"/>
                  </a:lnTo>
                  <a:lnTo>
                    <a:pt x="342" y="577"/>
                  </a:lnTo>
                  <a:lnTo>
                    <a:pt x="345" y="577"/>
                  </a:lnTo>
                  <a:lnTo>
                    <a:pt x="340" y="572"/>
                  </a:lnTo>
                  <a:lnTo>
                    <a:pt x="342" y="570"/>
                  </a:lnTo>
                  <a:lnTo>
                    <a:pt x="342" y="570"/>
                  </a:lnTo>
                  <a:lnTo>
                    <a:pt x="338" y="568"/>
                  </a:lnTo>
                  <a:lnTo>
                    <a:pt x="335" y="566"/>
                  </a:lnTo>
                  <a:lnTo>
                    <a:pt x="337" y="566"/>
                  </a:lnTo>
                  <a:lnTo>
                    <a:pt x="337" y="572"/>
                  </a:lnTo>
                  <a:lnTo>
                    <a:pt x="331" y="572"/>
                  </a:lnTo>
                  <a:lnTo>
                    <a:pt x="326" y="575"/>
                  </a:lnTo>
                  <a:lnTo>
                    <a:pt x="326" y="572"/>
                  </a:lnTo>
                  <a:lnTo>
                    <a:pt x="325" y="572"/>
                  </a:lnTo>
                  <a:lnTo>
                    <a:pt x="325" y="575"/>
                  </a:lnTo>
                  <a:lnTo>
                    <a:pt x="313" y="587"/>
                  </a:lnTo>
                  <a:lnTo>
                    <a:pt x="313" y="573"/>
                  </a:lnTo>
                  <a:lnTo>
                    <a:pt x="313" y="573"/>
                  </a:lnTo>
                  <a:lnTo>
                    <a:pt x="314" y="570"/>
                  </a:lnTo>
                  <a:lnTo>
                    <a:pt x="314" y="570"/>
                  </a:lnTo>
                  <a:lnTo>
                    <a:pt x="314" y="570"/>
                  </a:lnTo>
                  <a:lnTo>
                    <a:pt x="314" y="570"/>
                  </a:lnTo>
                  <a:lnTo>
                    <a:pt x="313" y="570"/>
                  </a:lnTo>
                  <a:lnTo>
                    <a:pt x="313" y="570"/>
                  </a:lnTo>
                  <a:lnTo>
                    <a:pt x="311" y="568"/>
                  </a:lnTo>
                  <a:lnTo>
                    <a:pt x="311" y="566"/>
                  </a:lnTo>
                  <a:lnTo>
                    <a:pt x="311" y="566"/>
                  </a:lnTo>
                  <a:lnTo>
                    <a:pt x="311" y="565"/>
                  </a:lnTo>
                  <a:lnTo>
                    <a:pt x="311" y="563"/>
                  </a:lnTo>
                  <a:lnTo>
                    <a:pt x="311" y="563"/>
                  </a:lnTo>
                  <a:lnTo>
                    <a:pt x="311" y="560"/>
                  </a:lnTo>
                  <a:lnTo>
                    <a:pt x="311" y="560"/>
                  </a:lnTo>
                  <a:lnTo>
                    <a:pt x="309" y="558"/>
                  </a:lnTo>
                  <a:lnTo>
                    <a:pt x="309" y="558"/>
                  </a:lnTo>
                  <a:lnTo>
                    <a:pt x="308" y="556"/>
                  </a:lnTo>
                  <a:lnTo>
                    <a:pt x="306" y="554"/>
                  </a:lnTo>
                  <a:lnTo>
                    <a:pt x="309" y="553"/>
                  </a:lnTo>
                  <a:lnTo>
                    <a:pt x="309" y="553"/>
                  </a:lnTo>
                  <a:lnTo>
                    <a:pt x="309" y="553"/>
                  </a:lnTo>
                  <a:lnTo>
                    <a:pt x="309" y="553"/>
                  </a:lnTo>
                  <a:lnTo>
                    <a:pt x="311" y="553"/>
                  </a:lnTo>
                  <a:lnTo>
                    <a:pt x="311" y="553"/>
                  </a:lnTo>
                  <a:lnTo>
                    <a:pt x="308" y="553"/>
                  </a:lnTo>
                  <a:lnTo>
                    <a:pt x="308" y="553"/>
                  </a:lnTo>
                  <a:lnTo>
                    <a:pt x="308" y="553"/>
                  </a:lnTo>
                  <a:lnTo>
                    <a:pt x="306" y="551"/>
                  </a:lnTo>
                  <a:lnTo>
                    <a:pt x="304" y="549"/>
                  </a:lnTo>
                  <a:lnTo>
                    <a:pt x="304" y="549"/>
                  </a:lnTo>
                  <a:lnTo>
                    <a:pt x="304" y="548"/>
                  </a:lnTo>
                  <a:lnTo>
                    <a:pt x="304" y="548"/>
                  </a:lnTo>
                  <a:lnTo>
                    <a:pt x="302" y="548"/>
                  </a:lnTo>
                  <a:lnTo>
                    <a:pt x="302" y="548"/>
                  </a:lnTo>
                  <a:lnTo>
                    <a:pt x="302" y="548"/>
                  </a:lnTo>
                  <a:lnTo>
                    <a:pt x="302" y="548"/>
                  </a:lnTo>
                  <a:lnTo>
                    <a:pt x="302" y="548"/>
                  </a:lnTo>
                  <a:lnTo>
                    <a:pt x="302" y="548"/>
                  </a:lnTo>
                  <a:lnTo>
                    <a:pt x="301" y="548"/>
                  </a:lnTo>
                  <a:lnTo>
                    <a:pt x="301" y="548"/>
                  </a:lnTo>
                  <a:lnTo>
                    <a:pt x="299" y="548"/>
                  </a:lnTo>
                  <a:lnTo>
                    <a:pt x="299" y="548"/>
                  </a:lnTo>
                  <a:lnTo>
                    <a:pt x="297" y="544"/>
                  </a:lnTo>
                  <a:lnTo>
                    <a:pt x="297" y="542"/>
                  </a:lnTo>
                  <a:lnTo>
                    <a:pt x="299" y="541"/>
                  </a:lnTo>
                  <a:lnTo>
                    <a:pt x="299" y="541"/>
                  </a:lnTo>
                  <a:lnTo>
                    <a:pt x="296" y="541"/>
                  </a:lnTo>
                  <a:lnTo>
                    <a:pt x="294" y="541"/>
                  </a:lnTo>
                  <a:lnTo>
                    <a:pt x="294" y="539"/>
                  </a:lnTo>
                  <a:lnTo>
                    <a:pt x="294" y="539"/>
                  </a:lnTo>
                  <a:lnTo>
                    <a:pt x="294" y="539"/>
                  </a:lnTo>
                  <a:lnTo>
                    <a:pt x="297" y="536"/>
                  </a:lnTo>
                  <a:lnTo>
                    <a:pt x="299" y="536"/>
                  </a:lnTo>
                  <a:lnTo>
                    <a:pt x="299" y="536"/>
                  </a:lnTo>
                  <a:lnTo>
                    <a:pt x="304" y="532"/>
                  </a:lnTo>
                  <a:lnTo>
                    <a:pt x="304" y="532"/>
                  </a:lnTo>
                  <a:lnTo>
                    <a:pt x="308" y="529"/>
                  </a:lnTo>
                  <a:lnTo>
                    <a:pt x="308" y="529"/>
                  </a:lnTo>
                  <a:lnTo>
                    <a:pt x="306" y="529"/>
                  </a:lnTo>
                  <a:lnTo>
                    <a:pt x="306" y="529"/>
                  </a:lnTo>
                  <a:lnTo>
                    <a:pt x="306" y="529"/>
                  </a:lnTo>
                  <a:lnTo>
                    <a:pt x="302" y="530"/>
                  </a:lnTo>
                  <a:lnTo>
                    <a:pt x="302" y="530"/>
                  </a:lnTo>
                  <a:lnTo>
                    <a:pt x="301" y="532"/>
                  </a:lnTo>
                  <a:lnTo>
                    <a:pt x="301" y="532"/>
                  </a:lnTo>
                  <a:lnTo>
                    <a:pt x="297" y="534"/>
                  </a:lnTo>
                  <a:lnTo>
                    <a:pt x="292" y="536"/>
                  </a:lnTo>
                  <a:lnTo>
                    <a:pt x="292" y="536"/>
                  </a:lnTo>
                  <a:lnTo>
                    <a:pt x="290" y="536"/>
                  </a:lnTo>
                  <a:lnTo>
                    <a:pt x="289" y="536"/>
                  </a:lnTo>
                  <a:lnTo>
                    <a:pt x="290" y="534"/>
                  </a:lnTo>
                  <a:lnTo>
                    <a:pt x="290" y="534"/>
                  </a:lnTo>
                  <a:lnTo>
                    <a:pt x="292" y="532"/>
                  </a:lnTo>
                  <a:lnTo>
                    <a:pt x="292" y="532"/>
                  </a:lnTo>
                  <a:lnTo>
                    <a:pt x="290" y="532"/>
                  </a:lnTo>
                  <a:lnTo>
                    <a:pt x="290" y="532"/>
                  </a:lnTo>
                  <a:lnTo>
                    <a:pt x="287" y="530"/>
                  </a:lnTo>
                  <a:lnTo>
                    <a:pt x="287" y="529"/>
                  </a:lnTo>
                  <a:lnTo>
                    <a:pt x="287" y="529"/>
                  </a:lnTo>
                  <a:lnTo>
                    <a:pt x="287" y="529"/>
                  </a:lnTo>
                  <a:lnTo>
                    <a:pt x="290" y="527"/>
                  </a:lnTo>
                  <a:lnTo>
                    <a:pt x="290" y="527"/>
                  </a:lnTo>
                  <a:lnTo>
                    <a:pt x="292" y="525"/>
                  </a:lnTo>
                  <a:lnTo>
                    <a:pt x="292" y="525"/>
                  </a:lnTo>
                  <a:lnTo>
                    <a:pt x="294" y="525"/>
                  </a:lnTo>
                  <a:lnTo>
                    <a:pt x="294" y="525"/>
                  </a:lnTo>
                  <a:lnTo>
                    <a:pt x="296" y="524"/>
                  </a:lnTo>
                  <a:lnTo>
                    <a:pt x="296" y="524"/>
                  </a:lnTo>
                  <a:lnTo>
                    <a:pt x="296" y="524"/>
                  </a:lnTo>
                  <a:lnTo>
                    <a:pt x="296" y="524"/>
                  </a:lnTo>
                  <a:lnTo>
                    <a:pt x="296" y="522"/>
                  </a:lnTo>
                  <a:lnTo>
                    <a:pt x="297" y="520"/>
                  </a:lnTo>
                  <a:lnTo>
                    <a:pt x="301" y="518"/>
                  </a:lnTo>
                  <a:lnTo>
                    <a:pt x="301" y="518"/>
                  </a:lnTo>
                  <a:lnTo>
                    <a:pt x="301" y="518"/>
                  </a:lnTo>
                  <a:lnTo>
                    <a:pt x="301" y="518"/>
                  </a:lnTo>
                  <a:lnTo>
                    <a:pt x="304" y="518"/>
                  </a:lnTo>
                  <a:lnTo>
                    <a:pt x="304" y="518"/>
                  </a:lnTo>
                  <a:lnTo>
                    <a:pt x="308" y="518"/>
                  </a:lnTo>
                  <a:lnTo>
                    <a:pt x="308" y="518"/>
                  </a:lnTo>
                  <a:lnTo>
                    <a:pt x="306" y="518"/>
                  </a:lnTo>
                  <a:lnTo>
                    <a:pt x="306" y="518"/>
                  </a:lnTo>
                  <a:lnTo>
                    <a:pt x="306" y="518"/>
                  </a:lnTo>
                  <a:lnTo>
                    <a:pt x="306" y="518"/>
                  </a:lnTo>
                  <a:lnTo>
                    <a:pt x="304" y="518"/>
                  </a:lnTo>
                  <a:lnTo>
                    <a:pt x="302" y="518"/>
                  </a:lnTo>
                  <a:lnTo>
                    <a:pt x="302" y="518"/>
                  </a:lnTo>
                  <a:lnTo>
                    <a:pt x="299" y="518"/>
                  </a:lnTo>
                  <a:lnTo>
                    <a:pt x="299" y="518"/>
                  </a:lnTo>
                  <a:lnTo>
                    <a:pt x="296" y="518"/>
                  </a:lnTo>
                  <a:lnTo>
                    <a:pt x="296" y="518"/>
                  </a:lnTo>
                  <a:lnTo>
                    <a:pt x="290" y="518"/>
                  </a:lnTo>
                  <a:lnTo>
                    <a:pt x="290" y="518"/>
                  </a:lnTo>
                  <a:lnTo>
                    <a:pt x="289" y="517"/>
                  </a:lnTo>
                  <a:lnTo>
                    <a:pt x="289" y="517"/>
                  </a:lnTo>
                  <a:lnTo>
                    <a:pt x="289" y="515"/>
                  </a:lnTo>
                  <a:lnTo>
                    <a:pt x="289" y="515"/>
                  </a:lnTo>
                  <a:lnTo>
                    <a:pt x="289" y="513"/>
                  </a:lnTo>
                  <a:lnTo>
                    <a:pt x="289" y="513"/>
                  </a:lnTo>
                  <a:lnTo>
                    <a:pt x="285" y="513"/>
                  </a:lnTo>
                  <a:lnTo>
                    <a:pt x="284" y="510"/>
                  </a:lnTo>
                  <a:lnTo>
                    <a:pt x="285" y="510"/>
                  </a:lnTo>
                  <a:lnTo>
                    <a:pt x="285" y="510"/>
                  </a:lnTo>
                  <a:lnTo>
                    <a:pt x="287" y="510"/>
                  </a:lnTo>
                  <a:lnTo>
                    <a:pt x="287" y="510"/>
                  </a:lnTo>
                  <a:lnTo>
                    <a:pt x="289" y="510"/>
                  </a:lnTo>
                  <a:lnTo>
                    <a:pt x="289" y="510"/>
                  </a:lnTo>
                  <a:lnTo>
                    <a:pt x="290" y="508"/>
                  </a:lnTo>
                  <a:lnTo>
                    <a:pt x="292" y="508"/>
                  </a:lnTo>
                  <a:lnTo>
                    <a:pt x="292" y="508"/>
                  </a:lnTo>
                  <a:lnTo>
                    <a:pt x="292" y="508"/>
                  </a:lnTo>
                  <a:lnTo>
                    <a:pt x="294" y="508"/>
                  </a:lnTo>
                  <a:lnTo>
                    <a:pt x="294" y="508"/>
                  </a:lnTo>
                  <a:lnTo>
                    <a:pt x="297" y="508"/>
                  </a:lnTo>
                  <a:lnTo>
                    <a:pt x="297" y="508"/>
                  </a:lnTo>
                  <a:lnTo>
                    <a:pt x="299" y="508"/>
                  </a:lnTo>
                  <a:lnTo>
                    <a:pt x="299" y="506"/>
                  </a:lnTo>
                  <a:lnTo>
                    <a:pt x="299" y="506"/>
                  </a:lnTo>
                  <a:lnTo>
                    <a:pt x="301" y="506"/>
                  </a:lnTo>
                  <a:lnTo>
                    <a:pt x="301" y="506"/>
                  </a:lnTo>
                  <a:lnTo>
                    <a:pt x="302" y="506"/>
                  </a:lnTo>
                  <a:lnTo>
                    <a:pt x="302" y="506"/>
                  </a:lnTo>
                  <a:lnTo>
                    <a:pt x="306" y="506"/>
                  </a:lnTo>
                  <a:lnTo>
                    <a:pt x="306" y="506"/>
                  </a:lnTo>
                  <a:lnTo>
                    <a:pt x="311" y="505"/>
                  </a:lnTo>
                  <a:lnTo>
                    <a:pt x="311" y="505"/>
                  </a:lnTo>
                  <a:lnTo>
                    <a:pt x="311" y="505"/>
                  </a:lnTo>
                  <a:lnTo>
                    <a:pt x="308" y="505"/>
                  </a:lnTo>
                  <a:lnTo>
                    <a:pt x="308" y="505"/>
                  </a:lnTo>
                  <a:lnTo>
                    <a:pt x="304" y="505"/>
                  </a:lnTo>
                  <a:lnTo>
                    <a:pt x="302" y="506"/>
                  </a:lnTo>
                  <a:lnTo>
                    <a:pt x="302" y="506"/>
                  </a:lnTo>
                  <a:lnTo>
                    <a:pt x="301" y="506"/>
                  </a:lnTo>
                  <a:lnTo>
                    <a:pt x="301" y="506"/>
                  </a:lnTo>
                  <a:lnTo>
                    <a:pt x="299" y="506"/>
                  </a:lnTo>
                  <a:lnTo>
                    <a:pt x="299" y="506"/>
                  </a:lnTo>
                  <a:lnTo>
                    <a:pt x="297" y="506"/>
                  </a:lnTo>
                  <a:lnTo>
                    <a:pt x="297" y="506"/>
                  </a:lnTo>
                  <a:lnTo>
                    <a:pt x="296" y="506"/>
                  </a:lnTo>
                  <a:lnTo>
                    <a:pt x="294" y="506"/>
                  </a:lnTo>
                  <a:lnTo>
                    <a:pt x="294" y="506"/>
                  </a:lnTo>
                  <a:lnTo>
                    <a:pt x="289" y="508"/>
                  </a:lnTo>
                  <a:lnTo>
                    <a:pt x="289" y="508"/>
                  </a:lnTo>
                  <a:lnTo>
                    <a:pt x="285" y="506"/>
                  </a:lnTo>
                  <a:lnTo>
                    <a:pt x="284" y="506"/>
                  </a:lnTo>
                  <a:lnTo>
                    <a:pt x="285" y="505"/>
                  </a:lnTo>
                  <a:lnTo>
                    <a:pt x="285" y="505"/>
                  </a:lnTo>
                  <a:lnTo>
                    <a:pt x="290" y="501"/>
                  </a:lnTo>
                  <a:lnTo>
                    <a:pt x="290" y="501"/>
                  </a:lnTo>
                  <a:lnTo>
                    <a:pt x="294" y="499"/>
                  </a:lnTo>
                  <a:lnTo>
                    <a:pt x="294" y="499"/>
                  </a:lnTo>
                  <a:lnTo>
                    <a:pt x="297" y="496"/>
                  </a:lnTo>
                  <a:lnTo>
                    <a:pt x="297" y="496"/>
                  </a:lnTo>
                  <a:lnTo>
                    <a:pt x="302" y="494"/>
                  </a:lnTo>
                  <a:lnTo>
                    <a:pt x="304" y="494"/>
                  </a:lnTo>
                  <a:lnTo>
                    <a:pt x="304" y="494"/>
                  </a:lnTo>
                  <a:lnTo>
                    <a:pt x="304" y="494"/>
                  </a:lnTo>
                  <a:lnTo>
                    <a:pt x="304" y="494"/>
                  </a:lnTo>
                  <a:lnTo>
                    <a:pt x="306" y="494"/>
                  </a:lnTo>
                  <a:lnTo>
                    <a:pt x="306" y="494"/>
                  </a:lnTo>
                  <a:lnTo>
                    <a:pt x="309" y="494"/>
                  </a:lnTo>
                  <a:lnTo>
                    <a:pt x="309" y="494"/>
                  </a:lnTo>
                  <a:lnTo>
                    <a:pt x="311" y="494"/>
                  </a:lnTo>
                  <a:lnTo>
                    <a:pt x="311" y="494"/>
                  </a:lnTo>
                  <a:lnTo>
                    <a:pt x="313" y="494"/>
                  </a:lnTo>
                  <a:lnTo>
                    <a:pt x="313" y="494"/>
                  </a:lnTo>
                  <a:lnTo>
                    <a:pt x="314" y="494"/>
                  </a:lnTo>
                  <a:lnTo>
                    <a:pt x="314" y="494"/>
                  </a:lnTo>
                  <a:lnTo>
                    <a:pt x="316" y="494"/>
                  </a:lnTo>
                  <a:lnTo>
                    <a:pt x="316" y="494"/>
                  </a:lnTo>
                  <a:lnTo>
                    <a:pt x="318" y="496"/>
                  </a:lnTo>
                  <a:lnTo>
                    <a:pt x="320" y="496"/>
                  </a:lnTo>
                  <a:lnTo>
                    <a:pt x="320" y="496"/>
                  </a:lnTo>
                  <a:lnTo>
                    <a:pt x="321" y="494"/>
                  </a:lnTo>
                  <a:lnTo>
                    <a:pt x="321" y="494"/>
                  </a:lnTo>
                  <a:lnTo>
                    <a:pt x="323" y="494"/>
                  </a:lnTo>
                  <a:lnTo>
                    <a:pt x="323" y="494"/>
                  </a:lnTo>
                  <a:lnTo>
                    <a:pt x="326" y="496"/>
                  </a:lnTo>
                  <a:lnTo>
                    <a:pt x="326" y="496"/>
                  </a:lnTo>
                  <a:lnTo>
                    <a:pt x="326" y="496"/>
                  </a:lnTo>
                  <a:lnTo>
                    <a:pt x="326" y="496"/>
                  </a:lnTo>
                  <a:lnTo>
                    <a:pt x="326" y="496"/>
                  </a:lnTo>
                  <a:lnTo>
                    <a:pt x="326" y="496"/>
                  </a:lnTo>
                  <a:lnTo>
                    <a:pt x="328" y="494"/>
                  </a:lnTo>
                  <a:lnTo>
                    <a:pt x="330" y="493"/>
                  </a:lnTo>
                  <a:lnTo>
                    <a:pt x="330" y="493"/>
                  </a:lnTo>
                  <a:lnTo>
                    <a:pt x="331" y="493"/>
                  </a:lnTo>
                  <a:lnTo>
                    <a:pt x="331" y="493"/>
                  </a:lnTo>
                  <a:lnTo>
                    <a:pt x="335" y="493"/>
                  </a:lnTo>
                  <a:lnTo>
                    <a:pt x="335" y="491"/>
                  </a:lnTo>
                  <a:lnTo>
                    <a:pt x="335" y="491"/>
                  </a:lnTo>
                  <a:lnTo>
                    <a:pt x="335" y="491"/>
                  </a:lnTo>
                  <a:lnTo>
                    <a:pt x="331" y="489"/>
                  </a:lnTo>
                  <a:lnTo>
                    <a:pt x="331" y="489"/>
                  </a:lnTo>
                  <a:lnTo>
                    <a:pt x="328" y="486"/>
                  </a:lnTo>
                  <a:lnTo>
                    <a:pt x="328" y="486"/>
                  </a:lnTo>
                  <a:lnTo>
                    <a:pt x="326" y="484"/>
                  </a:lnTo>
                  <a:lnTo>
                    <a:pt x="325" y="481"/>
                  </a:lnTo>
                  <a:lnTo>
                    <a:pt x="325" y="481"/>
                  </a:lnTo>
                  <a:lnTo>
                    <a:pt x="325" y="481"/>
                  </a:lnTo>
                  <a:lnTo>
                    <a:pt x="325" y="481"/>
                  </a:lnTo>
                  <a:lnTo>
                    <a:pt x="323" y="482"/>
                  </a:lnTo>
                  <a:lnTo>
                    <a:pt x="323" y="482"/>
                  </a:lnTo>
                  <a:lnTo>
                    <a:pt x="323" y="484"/>
                  </a:lnTo>
                  <a:lnTo>
                    <a:pt x="323" y="484"/>
                  </a:lnTo>
                  <a:lnTo>
                    <a:pt x="320" y="486"/>
                  </a:lnTo>
                  <a:lnTo>
                    <a:pt x="320" y="486"/>
                  </a:lnTo>
                  <a:lnTo>
                    <a:pt x="318" y="486"/>
                  </a:lnTo>
                  <a:lnTo>
                    <a:pt x="314" y="486"/>
                  </a:lnTo>
                  <a:lnTo>
                    <a:pt x="313" y="486"/>
                  </a:lnTo>
                  <a:lnTo>
                    <a:pt x="313" y="486"/>
                  </a:lnTo>
                  <a:lnTo>
                    <a:pt x="313" y="486"/>
                  </a:lnTo>
                  <a:lnTo>
                    <a:pt x="313" y="486"/>
                  </a:lnTo>
                  <a:lnTo>
                    <a:pt x="311" y="486"/>
                  </a:lnTo>
                  <a:lnTo>
                    <a:pt x="311" y="486"/>
                  </a:lnTo>
                  <a:lnTo>
                    <a:pt x="309" y="484"/>
                  </a:lnTo>
                  <a:lnTo>
                    <a:pt x="309" y="484"/>
                  </a:lnTo>
                  <a:lnTo>
                    <a:pt x="309" y="484"/>
                  </a:lnTo>
                  <a:lnTo>
                    <a:pt x="309" y="484"/>
                  </a:lnTo>
                  <a:lnTo>
                    <a:pt x="304" y="482"/>
                  </a:lnTo>
                  <a:lnTo>
                    <a:pt x="304" y="482"/>
                  </a:lnTo>
                  <a:lnTo>
                    <a:pt x="304" y="482"/>
                  </a:lnTo>
                  <a:lnTo>
                    <a:pt x="304" y="482"/>
                  </a:lnTo>
                  <a:lnTo>
                    <a:pt x="302" y="482"/>
                  </a:lnTo>
                  <a:lnTo>
                    <a:pt x="302" y="482"/>
                  </a:lnTo>
                  <a:lnTo>
                    <a:pt x="301" y="482"/>
                  </a:lnTo>
                  <a:lnTo>
                    <a:pt x="301" y="482"/>
                  </a:lnTo>
                  <a:lnTo>
                    <a:pt x="299" y="482"/>
                  </a:lnTo>
                  <a:lnTo>
                    <a:pt x="297" y="482"/>
                  </a:lnTo>
                  <a:lnTo>
                    <a:pt x="299" y="479"/>
                  </a:lnTo>
                  <a:lnTo>
                    <a:pt x="299" y="479"/>
                  </a:lnTo>
                  <a:lnTo>
                    <a:pt x="299" y="479"/>
                  </a:lnTo>
                  <a:lnTo>
                    <a:pt x="299" y="479"/>
                  </a:lnTo>
                  <a:lnTo>
                    <a:pt x="299" y="479"/>
                  </a:lnTo>
                  <a:lnTo>
                    <a:pt x="302" y="475"/>
                  </a:lnTo>
                  <a:lnTo>
                    <a:pt x="302" y="475"/>
                  </a:lnTo>
                  <a:lnTo>
                    <a:pt x="306" y="475"/>
                  </a:lnTo>
                  <a:lnTo>
                    <a:pt x="306" y="475"/>
                  </a:lnTo>
                  <a:lnTo>
                    <a:pt x="308" y="475"/>
                  </a:lnTo>
                  <a:lnTo>
                    <a:pt x="308" y="475"/>
                  </a:lnTo>
                  <a:lnTo>
                    <a:pt x="309" y="475"/>
                  </a:lnTo>
                  <a:lnTo>
                    <a:pt x="309" y="475"/>
                  </a:lnTo>
                  <a:lnTo>
                    <a:pt x="309" y="474"/>
                  </a:lnTo>
                  <a:lnTo>
                    <a:pt x="309" y="474"/>
                  </a:lnTo>
                  <a:lnTo>
                    <a:pt x="311" y="474"/>
                  </a:lnTo>
                  <a:lnTo>
                    <a:pt x="311" y="474"/>
                  </a:lnTo>
                  <a:lnTo>
                    <a:pt x="313" y="472"/>
                  </a:lnTo>
                  <a:lnTo>
                    <a:pt x="314" y="472"/>
                  </a:lnTo>
                  <a:lnTo>
                    <a:pt x="320" y="472"/>
                  </a:lnTo>
                  <a:lnTo>
                    <a:pt x="320" y="472"/>
                  </a:lnTo>
                  <a:lnTo>
                    <a:pt x="326" y="472"/>
                  </a:lnTo>
                  <a:lnTo>
                    <a:pt x="331" y="470"/>
                  </a:lnTo>
                  <a:lnTo>
                    <a:pt x="331" y="470"/>
                  </a:lnTo>
                  <a:lnTo>
                    <a:pt x="330" y="470"/>
                  </a:lnTo>
                  <a:lnTo>
                    <a:pt x="326" y="467"/>
                  </a:lnTo>
                  <a:lnTo>
                    <a:pt x="328" y="463"/>
                  </a:lnTo>
                  <a:lnTo>
                    <a:pt x="328" y="458"/>
                  </a:lnTo>
                  <a:lnTo>
                    <a:pt x="333" y="458"/>
                  </a:lnTo>
                  <a:lnTo>
                    <a:pt x="337" y="460"/>
                  </a:lnTo>
                  <a:lnTo>
                    <a:pt x="338" y="462"/>
                  </a:lnTo>
                  <a:lnTo>
                    <a:pt x="338" y="462"/>
                  </a:lnTo>
                  <a:lnTo>
                    <a:pt x="338" y="460"/>
                  </a:lnTo>
                  <a:lnTo>
                    <a:pt x="337" y="458"/>
                  </a:lnTo>
                  <a:lnTo>
                    <a:pt x="337" y="457"/>
                  </a:lnTo>
                  <a:lnTo>
                    <a:pt x="337" y="458"/>
                  </a:lnTo>
                  <a:lnTo>
                    <a:pt x="330" y="458"/>
                  </a:lnTo>
                  <a:lnTo>
                    <a:pt x="330" y="455"/>
                  </a:lnTo>
                  <a:lnTo>
                    <a:pt x="331" y="451"/>
                  </a:lnTo>
                  <a:lnTo>
                    <a:pt x="333" y="450"/>
                  </a:lnTo>
                  <a:lnTo>
                    <a:pt x="337" y="448"/>
                  </a:lnTo>
                  <a:lnTo>
                    <a:pt x="337" y="446"/>
                  </a:lnTo>
                  <a:lnTo>
                    <a:pt x="335" y="445"/>
                  </a:lnTo>
                  <a:lnTo>
                    <a:pt x="335" y="441"/>
                  </a:lnTo>
                  <a:lnTo>
                    <a:pt x="338" y="441"/>
                  </a:lnTo>
                  <a:lnTo>
                    <a:pt x="340" y="441"/>
                  </a:lnTo>
                  <a:lnTo>
                    <a:pt x="337" y="439"/>
                  </a:lnTo>
                  <a:lnTo>
                    <a:pt x="338" y="436"/>
                  </a:lnTo>
                  <a:lnTo>
                    <a:pt x="338" y="436"/>
                  </a:lnTo>
                  <a:lnTo>
                    <a:pt x="335" y="436"/>
                  </a:lnTo>
                  <a:lnTo>
                    <a:pt x="331" y="438"/>
                  </a:lnTo>
                  <a:lnTo>
                    <a:pt x="330" y="438"/>
                  </a:lnTo>
                  <a:lnTo>
                    <a:pt x="328" y="436"/>
                  </a:lnTo>
                  <a:lnTo>
                    <a:pt x="326" y="436"/>
                  </a:lnTo>
                  <a:lnTo>
                    <a:pt x="321" y="436"/>
                  </a:lnTo>
                  <a:lnTo>
                    <a:pt x="316" y="436"/>
                  </a:lnTo>
                  <a:lnTo>
                    <a:pt x="309" y="434"/>
                  </a:lnTo>
                  <a:lnTo>
                    <a:pt x="306" y="432"/>
                  </a:lnTo>
                  <a:lnTo>
                    <a:pt x="302" y="429"/>
                  </a:lnTo>
                  <a:lnTo>
                    <a:pt x="297" y="427"/>
                  </a:lnTo>
                  <a:lnTo>
                    <a:pt x="292" y="427"/>
                  </a:lnTo>
                  <a:lnTo>
                    <a:pt x="287" y="426"/>
                  </a:lnTo>
                  <a:lnTo>
                    <a:pt x="287" y="426"/>
                  </a:lnTo>
                  <a:lnTo>
                    <a:pt x="285" y="426"/>
                  </a:lnTo>
                  <a:lnTo>
                    <a:pt x="282" y="424"/>
                  </a:lnTo>
                  <a:lnTo>
                    <a:pt x="278" y="419"/>
                  </a:lnTo>
                  <a:lnTo>
                    <a:pt x="275" y="415"/>
                  </a:lnTo>
                  <a:lnTo>
                    <a:pt x="278" y="412"/>
                  </a:lnTo>
                  <a:lnTo>
                    <a:pt x="284" y="412"/>
                  </a:lnTo>
                  <a:lnTo>
                    <a:pt x="290" y="412"/>
                  </a:lnTo>
                  <a:lnTo>
                    <a:pt x="296" y="412"/>
                  </a:lnTo>
                  <a:lnTo>
                    <a:pt x="304" y="412"/>
                  </a:lnTo>
                  <a:lnTo>
                    <a:pt x="314" y="419"/>
                  </a:lnTo>
                  <a:lnTo>
                    <a:pt x="320" y="420"/>
                  </a:lnTo>
                  <a:lnTo>
                    <a:pt x="325" y="422"/>
                  </a:lnTo>
                  <a:lnTo>
                    <a:pt x="330" y="422"/>
                  </a:lnTo>
                  <a:lnTo>
                    <a:pt x="330" y="422"/>
                  </a:lnTo>
                  <a:lnTo>
                    <a:pt x="326" y="420"/>
                  </a:lnTo>
                  <a:lnTo>
                    <a:pt x="328" y="419"/>
                  </a:lnTo>
                  <a:lnTo>
                    <a:pt x="323" y="417"/>
                  </a:lnTo>
                  <a:lnTo>
                    <a:pt x="328" y="414"/>
                  </a:lnTo>
                  <a:lnTo>
                    <a:pt x="331" y="414"/>
                  </a:lnTo>
                  <a:lnTo>
                    <a:pt x="331" y="414"/>
                  </a:lnTo>
                  <a:lnTo>
                    <a:pt x="331" y="414"/>
                  </a:lnTo>
                  <a:lnTo>
                    <a:pt x="326" y="414"/>
                  </a:lnTo>
                  <a:lnTo>
                    <a:pt x="326" y="414"/>
                  </a:lnTo>
                  <a:lnTo>
                    <a:pt x="323" y="412"/>
                  </a:lnTo>
                  <a:lnTo>
                    <a:pt x="321" y="412"/>
                  </a:lnTo>
                  <a:lnTo>
                    <a:pt x="316" y="407"/>
                  </a:lnTo>
                  <a:lnTo>
                    <a:pt x="318" y="407"/>
                  </a:lnTo>
                  <a:lnTo>
                    <a:pt x="314" y="405"/>
                  </a:lnTo>
                  <a:lnTo>
                    <a:pt x="313" y="405"/>
                  </a:lnTo>
                  <a:lnTo>
                    <a:pt x="316" y="402"/>
                  </a:lnTo>
                  <a:lnTo>
                    <a:pt x="313" y="402"/>
                  </a:lnTo>
                  <a:lnTo>
                    <a:pt x="308" y="402"/>
                  </a:lnTo>
                  <a:lnTo>
                    <a:pt x="311" y="398"/>
                  </a:lnTo>
                  <a:lnTo>
                    <a:pt x="311" y="398"/>
                  </a:lnTo>
                  <a:lnTo>
                    <a:pt x="309" y="398"/>
                  </a:lnTo>
                  <a:lnTo>
                    <a:pt x="302" y="398"/>
                  </a:lnTo>
                  <a:lnTo>
                    <a:pt x="302" y="393"/>
                  </a:lnTo>
                  <a:lnTo>
                    <a:pt x="306" y="391"/>
                  </a:lnTo>
                  <a:lnTo>
                    <a:pt x="302" y="390"/>
                  </a:lnTo>
                  <a:lnTo>
                    <a:pt x="296" y="391"/>
                  </a:lnTo>
                  <a:lnTo>
                    <a:pt x="296" y="386"/>
                  </a:lnTo>
                  <a:lnTo>
                    <a:pt x="297" y="386"/>
                  </a:lnTo>
                  <a:lnTo>
                    <a:pt x="297" y="386"/>
                  </a:lnTo>
                  <a:lnTo>
                    <a:pt x="296" y="384"/>
                  </a:lnTo>
                  <a:lnTo>
                    <a:pt x="292" y="386"/>
                  </a:lnTo>
                  <a:lnTo>
                    <a:pt x="292" y="386"/>
                  </a:lnTo>
                  <a:lnTo>
                    <a:pt x="292" y="388"/>
                  </a:lnTo>
                  <a:lnTo>
                    <a:pt x="290" y="390"/>
                  </a:lnTo>
                  <a:lnTo>
                    <a:pt x="289" y="390"/>
                  </a:lnTo>
                  <a:lnTo>
                    <a:pt x="289" y="390"/>
                  </a:lnTo>
                  <a:lnTo>
                    <a:pt x="289" y="391"/>
                  </a:lnTo>
                  <a:lnTo>
                    <a:pt x="285" y="398"/>
                  </a:lnTo>
                  <a:lnTo>
                    <a:pt x="277" y="398"/>
                  </a:lnTo>
                  <a:lnTo>
                    <a:pt x="270" y="396"/>
                  </a:lnTo>
                  <a:lnTo>
                    <a:pt x="268" y="396"/>
                  </a:lnTo>
                  <a:lnTo>
                    <a:pt x="265" y="398"/>
                  </a:lnTo>
                  <a:lnTo>
                    <a:pt x="261" y="396"/>
                  </a:lnTo>
                  <a:lnTo>
                    <a:pt x="260" y="393"/>
                  </a:lnTo>
                  <a:lnTo>
                    <a:pt x="258" y="391"/>
                  </a:lnTo>
                  <a:lnTo>
                    <a:pt x="256" y="390"/>
                  </a:lnTo>
                  <a:lnTo>
                    <a:pt x="260" y="386"/>
                  </a:lnTo>
                  <a:lnTo>
                    <a:pt x="263" y="386"/>
                  </a:lnTo>
                  <a:lnTo>
                    <a:pt x="266" y="383"/>
                  </a:lnTo>
                  <a:lnTo>
                    <a:pt x="263" y="383"/>
                  </a:lnTo>
                  <a:lnTo>
                    <a:pt x="263" y="378"/>
                  </a:lnTo>
                  <a:lnTo>
                    <a:pt x="268" y="374"/>
                  </a:lnTo>
                  <a:lnTo>
                    <a:pt x="270" y="372"/>
                  </a:lnTo>
                  <a:lnTo>
                    <a:pt x="266" y="376"/>
                  </a:lnTo>
                  <a:lnTo>
                    <a:pt x="261" y="376"/>
                  </a:lnTo>
                  <a:lnTo>
                    <a:pt x="261" y="376"/>
                  </a:lnTo>
                  <a:lnTo>
                    <a:pt x="260" y="374"/>
                  </a:lnTo>
                  <a:lnTo>
                    <a:pt x="260" y="372"/>
                  </a:lnTo>
                  <a:lnTo>
                    <a:pt x="260" y="371"/>
                  </a:lnTo>
                  <a:lnTo>
                    <a:pt x="263" y="371"/>
                  </a:lnTo>
                  <a:lnTo>
                    <a:pt x="265" y="369"/>
                  </a:lnTo>
                  <a:lnTo>
                    <a:pt x="265" y="369"/>
                  </a:lnTo>
                  <a:lnTo>
                    <a:pt x="261" y="366"/>
                  </a:lnTo>
                  <a:lnTo>
                    <a:pt x="266" y="364"/>
                  </a:lnTo>
                  <a:lnTo>
                    <a:pt x="272" y="366"/>
                  </a:lnTo>
                  <a:lnTo>
                    <a:pt x="270" y="364"/>
                  </a:lnTo>
                  <a:lnTo>
                    <a:pt x="270" y="360"/>
                  </a:lnTo>
                  <a:lnTo>
                    <a:pt x="273" y="357"/>
                  </a:lnTo>
                  <a:lnTo>
                    <a:pt x="273" y="355"/>
                  </a:lnTo>
                  <a:lnTo>
                    <a:pt x="270" y="352"/>
                  </a:lnTo>
                  <a:lnTo>
                    <a:pt x="268" y="352"/>
                  </a:lnTo>
                  <a:lnTo>
                    <a:pt x="265" y="352"/>
                  </a:lnTo>
                  <a:lnTo>
                    <a:pt x="260" y="350"/>
                  </a:lnTo>
                  <a:lnTo>
                    <a:pt x="258" y="348"/>
                  </a:lnTo>
                  <a:lnTo>
                    <a:pt x="261" y="345"/>
                  </a:lnTo>
                  <a:lnTo>
                    <a:pt x="263" y="345"/>
                  </a:lnTo>
                  <a:lnTo>
                    <a:pt x="263" y="341"/>
                  </a:lnTo>
                  <a:lnTo>
                    <a:pt x="265" y="341"/>
                  </a:lnTo>
                  <a:lnTo>
                    <a:pt x="265" y="340"/>
                  </a:lnTo>
                  <a:lnTo>
                    <a:pt x="261" y="340"/>
                  </a:lnTo>
                  <a:lnTo>
                    <a:pt x="260" y="336"/>
                  </a:lnTo>
                  <a:lnTo>
                    <a:pt x="255" y="336"/>
                  </a:lnTo>
                  <a:lnTo>
                    <a:pt x="255" y="331"/>
                  </a:lnTo>
                  <a:lnTo>
                    <a:pt x="256" y="331"/>
                  </a:lnTo>
                  <a:lnTo>
                    <a:pt x="256" y="331"/>
                  </a:lnTo>
                  <a:lnTo>
                    <a:pt x="256" y="326"/>
                  </a:lnTo>
                  <a:lnTo>
                    <a:pt x="255" y="324"/>
                  </a:lnTo>
                  <a:lnTo>
                    <a:pt x="251" y="321"/>
                  </a:lnTo>
                  <a:lnTo>
                    <a:pt x="251" y="317"/>
                  </a:lnTo>
                  <a:lnTo>
                    <a:pt x="249" y="319"/>
                  </a:lnTo>
                  <a:lnTo>
                    <a:pt x="239" y="319"/>
                  </a:lnTo>
                  <a:lnTo>
                    <a:pt x="244" y="312"/>
                  </a:lnTo>
                  <a:lnTo>
                    <a:pt x="249" y="312"/>
                  </a:lnTo>
                  <a:lnTo>
                    <a:pt x="249" y="311"/>
                  </a:lnTo>
                  <a:lnTo>
                    <a:pt x="249" y="311"/>
                  </a:lnTo>
                  <a:lnTo>
                    <a:pt x="249" y="307"/>
                  </a:lnTo>
                  <a:lnTo>
                    <a:pt x="246" y="307"/>
                  </a:lnTo>
                  <a:lnTo>
                    <a:pt x="243" y="304"/>
                  </a:lnTo>
                  <a:lnTo>
                    <a:pt x="239" y="304"/>
                  </a:lnTo>
                  <a:lnTo>
                    <a:pt x="236" y="299"/>
                  </a:lnTo>
                  <a:lnTo>
                    <a:pt x="237" y="297"/>
                  </a:lnTo>
                  <a:lnTo>
                    <a:pt x="236" y="295"/>
                  </a:lnTo>
                  <a:lnTo>
                    <a:pt x="231" y="295"/>
                  </a:lnTo>
                  <a:lnTo>
                    <a:pt x="229" y="292"/>
                  </a:lnTo>
                  <a:lnTo>
                    <a:pt x="225" y="293"/>
                  </a:lnTo>
                  <a:lnTo>
                    <a:pt x="222" y="288"/>
                  </a:lnTo>
                  <a:lnTo>
                    <a:pt x="220" y="288"/>
                  </a:lnTo>
                  <a:lnTo>
                    <a:pt x="217" y="283"/>
                  </a:lnTo>
                  <a:lnTo>
                    <a:pt x="219" y="280"/>
                  </a:lnTo>
                  <a:lnTo>
                    <a:pt x="220" y="278"/>
                  </a:lnTo>
                  <a:lnTo>
                    <a:pt x="217" y="273"/>
                  </a:lnTo>
                  <a:lnTo>
                    <a:pt x="217" y="273"/>
                  </a:lnTo>
                  <a:lnTo>
                    <a:pt x="217" y="273"/>
                  </a:lnTo>
                  <a:lnTo>
                    <a:pt x="217" y="273"/>
                  </a:lnTo>
                  <a:lnTo>
                    <a:pt x="213" y="273"/>
                  </a:lnTo>
                  <a:lnTo>
                    <a:pt x="213" y="273"/>
                  </a:lnTo>
                  <a:lnTo>
                    <a:pt x="213" y="273"/>
                  </a:lnTo>
                  <a:lnTo>
                    <a:pt x="208" y="273"/>
                  </a:lnTo>
                  <a:lnTo>
                    <a:pt x="205" y="269"/>
                  </a:lnTo>
                  <a:lnTo>
                    <a:pt x="203" y="268"/>
                  </a:lnTo>
                  <a:lnTo>
                    <a:pt x="198" y="269"/>
                  </a:lnTo>
                  <a:lnTo>
                    <a:pt x="198" y="266"/>
                  </a:lnTo>
                  <a:lnTo>
                    <a:pt x="196" y="266"/>
                  </a:lnTo>
                  <a:lnTo>
                    <a:pt x="193" y="266"/>
                  </a:lnTo>
                  <a:lnTo>
                    <a:pt x="189" y="264"/>
                  </a:lnTo>
                  <a:lnTo>
                    <a:pt x="184" y="264"/>
                  </a:lnTo>
                  <a:lnTo>
                    <a:pt x="179" y="261"/>
                  </a:lnTo>
                  <a:lnTo>
                    <a:pt x="176" y="259"/>
                  </a:lnTo>
                  <a:lnTo>
                    <a:pt x="169" y="259"/>
                  </a:lnTo>
                  <a:lnTo>
                    <a:pt x="166" y="257"/>
                  </a:lnTo>
                  <a:lnTo>
                    <a:pt x="160" y="256"/>
                  </a:lnTo>
                  <a:lnTo>
                    <a:pt x="155" y="256"/>
                  </a:lnTo>
                  <a:lnTo>
                    <a:pt x="150" y="254"/>
                  </a:lnTo>
                  <a:lnTo>
                    <a:pt x="147" y="254"/>
                  </a:lnTo>
                  <a:lnTo>
                    <a:pt x="145" y="254"/>
                  </a:lnTo>
                  <a:lnTo>
                    <a:pt x="142" y="254"/>
                  </a:lnTo>
                  <a:lnTo>
                    <a:pt x="140" y="256"/>
                  </a:lnTo>
                  <a:lnTo>
                    <a:pt x="136" y="259"/>
                  </a:lnTo>
                  <a:lnTo>
                    <a:pt x="133" y="259"/>
                  </a:lnTo>
                  <a:lnTo>
                    <a:pt x="130" y="257"/>
                  </a:lnTo>
                  <a:lnTo>
                    <a:pt x="130" y="256"/>
                  </a:lnTo>
                  <a:lnTo>
                    <a:pt x="128" y="256"/>
                  </a:lnTo>
                  <a:lnTo>
                    <a:pt x="124" y="257"/>
                  </a:lnTo>
                  <a:lnTo>
                    <a:pt x="123" y="257"/>
                  </a:lnTo>
                  <a:lnTo>
                    <a:pt x="121" y="259"/>
                  </a:lnTo>
                  <a:lnTo>
                    <a:pt x="116" y="259"/>
                  </a:lnTo>
                  <a:lnTo>
                    <a:pt x="116" y="262"/>
                  </a:lnTo>
                  <a:lnTo>
                    <a:pt x="107" y="262"/>
                  </a:lnTo>
                  <a:lnTo>
                    <a:pt x="107" y="257"/>
                  </a:lnTo>
                  <a:lnTo>
                    <a:pt x="107" y="256"/>
                  </a:lnTo>
                  <a:lnTo>
                    <a:pt x="102" y="256"/>
                  </a:lnTo>
                  <a:lnTo>
                    <a:pt x="101" y="257"/>
                  </a:lnTo>
                  <a:lnTo>
                    <a:pt x="102" y="261"/>
                  </a:lnTo>
                  <a:lnTo>
                    <a:pt x="97" y="261"/>
                  </a:lnTo>
                  <a:lnTo>
                    <a:pt x="92" y="256"/>
                  </a:lnTo>
                  <a:lnTo>
                    <a:pt x="90" y="257"/>
                  </a:lnTo>
                  <a:lnTo>
                    <a:pt x="92" y="259"/>
                  </a:lnTo>
                  <a:lnTo>
                    <a:pt x="94" y="261"/>
                  </a:lnTo>
                  <a:lnTo>
                    <a:pt x="97" y="262"/>
                  </a:lnTo>
                  <a:lnTo>
                    <a:pt x="92" y="266"/>
                  </a:lnTo>
                  <a:lnTo>
                    <a:pt x="87" y="264"/>
                  </a:lnTo>
                  <a:lnTo>
                    <a:pt x="82" y="264"/>
                  </a:lnTo>
                  <a:lnTo>
                    <a:pt x="77" y="262"/>
                  </a:lnTo>
                  <a:lnTo>
                    <a:pt x="68" y="261"/>
                  </a:lnTo>
                  <a:lnTo>
                    <a:pt x="63" y="259"/>
                  </a:lnTo>
                  <a:lnTo>
                    <a:pt x="59" y="256"/>
                  </a:lnTo>
                  <a:lnTo>
                    <a:pt x="54" y="254"/>
                  </a:lnTo>
                  <a:lnTo>
                    <a:pt x="49" y="252"/>
                  </a:lnTo>
                  <a:lnTo>
                    <a:pt x="54" y="247"/>
                  </a:lnTo>
                  <a:lnTo>
                    <a:pt x="58" y="245"/>
                  </a:lnTo>
                  <a:lnTo>
                    <a:pt x="61" y="245"/>
                  </a:lnTo>
                  <a:lnTo>
                    <a:pt x="65" y="245"/>
                  </a:lnTo>
                  <a:lnTo>
                    <a:pt x="71" y="244"/>
                  </a:lnTo>
                  <a:lnTo>
                    <a:pt x="73" y="244"/>
                  </a:lnTo>
                  <a:lnTo>
                    <a:pt x="71" y="242"/>
                  </a:lnTo>
                  <a:lnTo>
                    <a:pt x="71" y="242"/>
                  </a:lnTo>
                  <a:lnTo>
                    <a:pt x="66" y="244"/>
                  </a:lnTo>
                  <a:lnTo>
                    <a:pt x="56" y="244"/>
                  </a:lnTo>
                  <a:lnTo>
                    <a:pt x="51" y="242"/>
                  </a:lnTo>
                  <a:lnTo>
                    <a:pt x="44" y="240"/>
                  </a:lnTo>
                  <a:lnTo>
                    <a:pt x="44" y="237"/>
                  </a:lnTo>
                  <a:lnTo>
                    <a:pt x="42" y="237"/>
                  </a:lnTo>
                  <a:lnTo>
                    <a:pt x="37" y="238"/>
                  </a:lnTo>
                  <a:lnTo>
                    <a:pt x="37" y="238"/>
                  </a:lnTo>
                  <a:lnTo>
                    <a:pt x="37" y="238"/>
                  </a:lnTo>
                  <a:lnTo>
                    <a:pt x="34" y="238"/>
                  </a:lnTo>
                  <a:lnTo>
                    <a:pt x="34" y="238"/>
                  </a:lnTo>
                  <a:lnTo>
                    <a:pt x="32" y="237"/>
                  </a:lnTo>
                  <a:lnTo>
                    <a:pt x="30" y="235"/>
                  </a:lnTo>
                  <a:lnTo>
                    <a:pt x="29" y="235"/>
                  </a:lnTo>
                  <a:lnTo>
                    <a:pt x="22" y="232"/>
                  </a:lnTo>
                  <a:lnTo>
                    <a:pt x="25" y="226"/>
                  </a:lnTo>
                  <a:lnTo>
                    <a:pt x="32" y="225"/>
                  </a:lnTo>
                  <a:lnTo>
                    <a:pt x="37" y="223"/>
                  </a:lnTo>
                  <a:lnTo>
                    <a:pt x="44" y="223"/>
                  </a:lnTo>
                  <a:lnTo>
                    <a:pt x="53" y="223"/>
                  </a:lnTo>
                  <a:lnTo>
                    <a:pt x="63" y="223"/>
                  </a:lnTo>
                  <a:lnTo>
                    <a:pt x="58" y="221"/>
                  </a:lnTo>
                  <a:lnTo>
                    <a:pt x="61" y="220"/>
                  </a:lnTo>
                  <a:lnTo>
                    <a:pt x="61" y="220"/>
                  </a:lnTo>
                  <a:lnTo>
                    <a:pt x="68" y="218"/>
                  </a:lnTo>
                  <a:lnTo>
                    <a:pt x="82" y="218"/>
                  </a:lnTo>
                  <a:lnTo>
                    <a:pt x="89" y="218"/>
                  </a:lnTo>
                  <a:lnTo>
                    <a:pt x="94" y="218"/>
                  </a:lnTo>
                  <a:lnTo>
                    <a:pt x="95" y="221"/>
                  </a:lnTo>
                  <a:lnTo>
                    <a:pt x="99" y="221"/>
                  </a:lnTo>
                  <a:lnTo>
                    <a:pt x="95" y="218"/>
                  </a:lnTo>
                  <a:lnTo>
                    <a:pt x="101" y="218"/>
                  </a:lnTo>
                  <a:lnTo>
                    <a:pt x="102" y="216"/>
                  </a:lnTo>
                  <a:lnTo>
                    <a:pt x="99" y="213"/>
                  </a:lnTo>
                  <a:lnTo>
                    <a:pt x="95" y="213"/>
                  </a:lnTo>
                  <a:lnTo>
                    <a:pt x="92" y="209"/>
                  </a:lnTo>
                  <a:lnTo>
                    <a:pt x="87" y="213"/>
                  </a:lnTo>
                  <a:lnTo>
                    <a:pt x="82" y="214"/>
                  </a:lnTo>
                  <a:lnTo>
                    <a:pt x="82" y="214"/>
                  </a:lnTo>
                  <a:lnTo>
                    <a:pt x="73" y="216"/>
                  </a:lnTo>
                  <a:lnTo>
                    <a:pt x="66" y="216"/>
                  </a:lnTo>
                  <a:lnTo>
                    <a:pt x="66" y="214"/>
                  </a:lnTo>
                  <a:lnTo>
                    <a:pt x="66" y="214"/>
                  </a:lnTo>
                  <a:lnTo>
                    <a:pt x="63" y="218"/>
                  </a:lnTo>
                  <a:lnTo>
                    <a:pt x="58" y="218"/>
                  </a:lnTo>
                  <a:lnTo>
                    <a:pt x="51" y="216"/>
                  </a:lnTo>
                  <a:lnTo>
                    <a:pt x="46" y="216"/>
                  </a:lnTo>
                  <a:lnTo>
                    <a:pt x="37" y="213"/>
                  </a:lnTo>
                  <a:lnTo>
                    <a:pt x="41" y="211"/>
                  </a:lnTo>
                  <a:lnTo>
                    <a:pt x="34" y="208"/>
                  </a:lnTo>
                  <a:lnTo>
                    <a:pt x="41" y="206"/>
                  </a:lnTo>
                  <a:lnTo>
                    <a:pt x="39" y="204"/>
                  </a:lnTo>
                  <a:lnTo>
                    <a:pt x="36" y="208"/>
                  </a:lnTo>
                  <a:lnTo>
                    <a:pt x="30" y="209"/>
                  </a:lnTo>
                  <a:lnTo>
                    <a:pt x="27" y="208"/>
                  </a:lnTo>
                  <a:lnTo>
                    <a:pt x="24" y="208"/>
                  </a:lnTo>
                  <a:lnTo>
                    <a:pt x="22" y="208"/>
                  </a:lnTo>
                  <a:lnTo>
                    <a:pt x="24" y="204"/>
                  </a:lnTo>
                  <a:lnTo>
                    <a:pt x="24" y="204"/>
                  </a:lnTo>
                  <a:lnTo>
                    <a:pt x="18" y="204"/>
                  </a:lnTo>
                  <a:lnTo>
                    <a:pt x="18" y="204"/>
                  </a:lnTo>
                  <a:lnTo>
                    <a:pt x="13" y="204"/>
                  </a:lnTo>
                  <a:lnTo>
                    <a:pt x="12" y="202"/>
                  </a:lnTo>
                  <a:lnTo>
                    <a:pt x="10" y="201"/>
                  </a:lnTo>
                  <a:lnTo>
                    <a:pt x="8" y="199"/>
                  </a:lnTo>
                  <a:lnTo>
                    <a:pt x="5" y="197"/>
                  </a:lnTo>
                  <a:lnTo>
                    <a:pt x="1" y="195"/>
                  </a:lnTo>
                  <a:lnTo>
                    <a:pt x="0" y="195"/>
                  </a:lnTo>
                  <a:lnTo>
                    <a:pt x="1" y="192"/>
                  </a:lnTo>
                  <a:lnTo>
                    <a:pt x="3" y="190"/>
                  </a:lnTo>
                  <a:lnTo>
                    <a:pt x="3" y="183"/>
                  </a:lnTo>
                  <a:lnTo>
                    <a:pt x="8" y="180"/>
                  </a:lnTo>
                  <a:lnTo>
                    <a:pt x="13" y="178"/>
                  </a:lnTo>
                  <a:lnTo>
                    <a:pt x="17" y="178"/>
                  </a:lnTo>
                  <a:lnTo>
                    <a:pt x="25" y="178"/>
                  </a:lnTo>
                  <a:lnTo>
                    <a:pt x="30" y="177"/>
                  </a:lnTo>
                  <a:lnTo>
                    <a:pt x="32" y="177"/>
                  </a:lnTo>
                  <a:lnTo>
                    <a:pt x="41" y="175"/>
                  </a:lnTo>
                  <a:lnTo>
                    <a:pt x="44" y="173"/>
                  </a:lnTo>
                  <a:lnTo>
                    <a:pt x="46" y="171"/>
                  </a:lnTo>
                  <a:lnTo>
                    <a:pt x="49" y="173"/>
                  </a:lnTo>
                  <a:lnTo>
                    <a:pt x="54" y="171"/>
                  </a:lnTo>
                  <a:lnTo>
                    <a:pt x="58" y="171"/>
                  </a:lnTo>
                  <a:lnTo>
                    <a:pt x="59" y="170"/>
                  </a:lnTo>
                  <a:lnTo>
                    <a:pt x="58" y="166"/>
                  </a:lnTo>
                  <a:lnTo>
                    <a:pt x="70" y="163"/>
                  </a:lnTo>
                  <a:lnTo>
                    <a:pt x="75" y="163"/>
                  </a:lnTo>
                  <a:lnTo>
                    <a:pt x="80" y="163"/>
                  </a:lnTo>
                  <a:lnTo>
                    <a:pt x="85" y="161"/>
                  </a:lnTo>
                  <a:lnTo>
                    <a:pt x="99" y="161"/>
                  </a:lnTo>
                  <a:lnTo>
                    <a:pt x="104" y="161"/>
                  </a:lnTo>
                  <a:lnTo>
                    <a:pt x="106" y="161"/>
                  </a:lnTo>
                  <a:lnTo>
                    <a:pt x="111" y="156"/>
                  </a:lnTo>
                  <a:lnTo>
                    <a:pt x="114" y="153"/>
                  </a:lnTo>
                  <a:lnTo>
                    <a:pt x="118" y="153"/>
                  </a:lnTo>
                  <a:lnTo>
                    <a:pt x="121" y="147"/>
                  </a:lnTo>
                  <a:lnTo>
                    <a:pt x="121" y="147"/>
                  </a:lnTo>
                  <a:lnTo>
                    <a:pt x="119" y="146"/>
                  </a:lnTo>
                  <a:lnTo>
                    <a:pt x="119" y="137"/>
                  </a:lnTo>
                  <a:lnTo>
                    <a:pt x="118" y="134"/>
                  </a:lnTo>
                  <a:lnTo>
                    <a:pt x="118" y="134"/>
                  </a:lnTo>
                  <a:lnTo>
                    <a:pt x="121" y="130"/>
                  </a:lnTo>
                  <a:lnTo>
                    <a:pt x="116" y="130"/>
                  </a:lnTo>
                  <a:lnTo>
                    <a:pt x="113" y="132"/>
                  </a:lnTo>
                  <a:lnTo>
                    <a:pt x="109" y="134"/>
                  </a:lnTo>
                  <a:lnTo>
                    <a:pt x="104" y="135"/>
                  </a:lnTo>
                  <a:lnTo>
                    <a:pt x="101" y="130"/>
                  </a:lnTo>
                  <a:lnTo>
                    <a:pt x="99" y="130"/>
                  </a:lnTo>
                  <a:lnTo>
                    <a:pt x="90" y="132"/>
                  </a:lnTo>
                  <a:lnTo>
                    <a:pt x="87" y="130"/>
                  </a:lnTo>
                  <a:lnTo>
                    <a:pt x="82" y="125"/>
                  </a:lnTo>
                  <a:lnTo>
                    <a:pt x="80" y="120"/>
                  </a:lnTo>
                  <a:lnTo>
                    <a:pt x="89" y="118"/>
                  </a:lnTo>
                  <a:lnTo>
                    <a:pt x="92" y="113"/>
                  </a:lnTo>
                  <a:lnTo>
                    <a:pt x="99" y="111"/>
                  </a:lnTo>
                  <a:lnTo>
                    <a:pt x="104" y="110"/>
                  </a:lnTo>
                  <a:lnTo>
                    <a:pt x="111" y="104"/>
                  </a:lnTo>
                  <a:lnTo>
                    <a:pt x="111" y="106"/>
                  </a:lnTo>
                  <a:lnTo>
                    <a:pt x="111" y="106"/>
                  </a:lnTo>
                  <a:lnTo>
                    <a:pt x="113" y="106"/>
                  </a:lnTo>
                  <a:lnTo>
                    <a:pt x="113" y="106"/>
                  </a:lnTo>
                  <a:lnTo>
                    <a:pt x="114" y="104"/>
                  </a:lnTo>
                  <a:lnTo>
                    <a:pt x="118" y="103"/>
                  </a:lnTo>
                  <a:lnTo>
                    <a:pt x="123" y="99"/>
                  </a:lnTo>
                  <a:lnTo>
                    <a:pt x="131" y="96"/>
                  </a:lnTo>
                  <a:lnTo>
                    <a:pt x="136" y="94"/>
                  </a:lnTo>
                  <a:lnTo>
                    <a:pt x="142" y="91"/>
                  </a:lnTo>
                  <a:lnTo>
                    <a:pt x="145" y="98"/>
                  </a:lnTo>
                  <a:lnTo>
                    <a:pt x="145" y="92"/>
                  </a:lnTo>
                  <a:lnTo>
                    <a:pt x="148" y="89"/>
                  </a:lnTo>
                  <a:lnTo>
                    <a:pt x="157" y="89"/>
                  </a:lnTo>
                  <a:lnTo>
                    <a:pt x="164" y="89"/>
                  </a:lnTo>
                  <a:lnTo>
                    <a:pt x="166" y="92"/>
                  </a:lnTo>
                  <a:lnTo>
                    <a:pt x="171" y="92"/>
                  </a:lnTo>
                  <a:lnTo>
                    <a:pt x="172" y="94"/>
                  </a:lnTo>
                  <a:lnTo>
                    <a:pt x="176" y="92"/>
                  </a:lnTo>
                  <a:lnTo>
                    <a:pt x="178" y="91"/>
                  </a:lnTo>
                  <a:lnTo>
                    <a:pt x="176" y="89"/>
                  </a:lnTo>
                  <a:lnTo>
                    <a:pt x="178" y="82"/>
                  </a:lnTo>
                  <a:lnTo>
                    <a:pt x="181" y="80"/>
                  </a:lnTo>
                  <a:lnTo>
                    <a:pt x="181" y="80"/>
                  </a:lnTo>
                  <a:lnTo>
                    <a:pt x="178" y="75"/>
                  </a:lnTo>
                  <a:lnTo>
                    <a:pt x="174" y="74"/>
                  </a:lnTo>
                  <a:lnTo>
                    <a:pt x="172" y="74"/>
                  </a:lnTo>
                  <a:lnTo>
                    <a:pt x="172" y="74"/>
                  </a:lnTo>
                  <a:lnTo>
                    <a:pt x="172" y="72"/>
                  </a:lnTo>
                  <a:lnTo>
                    <a:pt x="174" y="68"/>
                  </a:lnTo>
                  <a:lnTo>
                    <a:pt x="174" y="68"/>
                  </a:lnTo>
                  <a:lnTo>
                    <a:pt x="176" y="68"/>
                  </a:lnTo>
                  <a:lnTo>
                    <a:pt x="176" y="68"/>
                  </a:lnTo>
                  <a:lnTo>
                    <a:pt x="181" y="65"/>
                  </a:lnTo>
                  <a:lnTo>
                    <a:pt x="181" y="63"/>
                  </a:lnTo>
                  <a:lnTo>
                    <a:pt x="193" y="63"/>
                  </a:lnTo>
                  <a:lnTo>
                    <a:pt x="201" y="63"/>
                  </a:lnTo>
                  <a:lnTo>
                    <a:pt x="210" y="67"/>
                  </a:lnTo>
                  <a:lnTo>
                    <a:pt x="213" y="67"/>
                  </a:lnTo>
                  <a:lnTo>
                    <a:pt x="212" y="65"/>
                  </a:lnTo>
                  <a:lnTo>
                    <a:pt x="203" y="62"/>
                  </a:lnTo>
                  <a:lnTo>
                    <a:pt x="203" y="60"/>
                  </a:lnTo>
                  <a:lnTo>
                    <a:pt x="215" y="58"/>
                  </a:lnTo>
                  <a:lnTo>
                    <a:pt x="215" y="58"/>
                  </a:lnTo>
                  <a:lnTo>
                    <a:pt x="224" y="56"/>
                  </a:lnTo>
                  <a:lnTo>
                    <a:pt x="224" y="56"/>
                  </a:lnTo>
                  <a:lnTo>
                    <a:pt x="234" y="55"/>
                  </a:lnTo>
                  <a:lnTo>
                    <a:pt x="243" y="53"/>
                  </a:lnTo>
                  <a:lnTo>
                    <a:pt x="249" y="51"/>
                  </a:lnTo>
                  <a:lnTo>
                    <a:pt x="251" y="53"/>
                  </a:lnTo>
                  <a:lnTo>
                    <a:pt x="251" y="53"/>
                  </a:lnTo>
                  <a:lnTo>
                    <a:pt x="253" y="51"/>
                  </a:lnTo>
                  <a:lnTo>
                    <a:pt x="256" y="50"/>
                  </a:lnTo>
                  <a:lnTo>
                    <a:pt x="256" y="50"/>
                  </a:lnTo>
                  <a:lnTo>
                    <a:pt x="263" y="51"/>
                  </a:lnTo>
                  <a:lnTo>
                    <a:pt x="265" y="53"/>
                  </a:lnTo>
                  <a:lnTo>
                    <a:pt x="265" y="51"/>
                  </a:lnTo>
                  <a:lnTo>
                    <a:pt x="270" y="48"/>
                  </a:lnTo>
                  <a:lnTo>
                    <a:pt x="277" y="48"/>
                  </a:lnTo>
                  <a:lnTo>
                    <a:pt x="287" y="50"/>
                  </a:lnTo>
                  <a:lnTo>
                    <a:pt x="289" y="53"/>
                  </a:lnTo>
                  <a:lnTo>
                    <a:pt x="294" y="56"/>
                  </a:lnTo>
                  <a:lnTo>
                    <a:pt x="294" y="60"/>
                  </a:lnTo>
                  <a:lnTo>
                    <a:pt x="294" y="65"/>
                  </a:lnTo>
                  <a:lnTo>
                    <a:pt x="292" y="68"/>
                  </a:lnTo>
                  <a:lnTo>
                    <a:pt x="289" y="72"/>
                  </a:lnTo>
                  <a:lnTo>
                    <a:pt x="289" y="75"/>
                  </a:lnTo>
                  <a:lnTo>
                    <a:pt x="290" y="79"/>
                  </a:lnTo>
                  <a:lnTo>
                    <a:pt x="290" y="79"/>
                  </a:lnTo>
                  <a:lnTo>
                    <a:pt x="290" y="75"/>
                  </a:lnTo>
                  <a:lnTo>
                    <a:pt x="292" y="72"/>
                  </a:lnTo>
                  <a:lnTo>
                    <a:pt x="297" y="68"/>
                  </a:lnTo>
                  <a:lnTo>
                    <a:pt x="299" y="68"/>
                  </a:lnTo>
                  <a:lnTo>
                    <a:pt x="299" y="65"/>
                  </a:lnTo>
                  <a:lnTo>
                    <a:pt x="299" y="60"/>
                  </a:lnTo>
                  <a:lnTo>
                    <a:pt x="301" y="60"/>
                  </a:lnTo>
                  <a:lnTo>
                    <a:pt x="301" y="60"/>
                  </a:lnTo>
                  <a:lnTo>
                    <a:pt x="306" y="60"/>
                  </a:lnTo>
                  <a:lnTo>
                    <a:pt x="306" y="60"/>
                  </a:lnTo>
                  <a:lnTo>
                    <a:pt x="309" y="60"/>
                  </a:lnTo>
                  <a:lnTo>
                    <a:pt x="309" y="60"/>
                  </a:lnTo>
                  <a:lnTo>
                    <a:pt x="313" y="62"/>
                  </a:lnTo>
                  <a:lnTo>
                    <a:pt x="318" y="63"/>
                  </a:lnTo>
                  <a:lnTo>
                    <a:pt x="321" y="63"/>
                  </a:lnTo>
                  <a:lnTo>
                    <a:pt x="325" y="63"/>
                  </a:lnTo>
                  <a:lnTo>
                    <a:pt x="328" y="65"/>
                  </a:lnTo>
                  <a:lnTo>
                    <a:pt x="330" y="67"/>
                  </a:lnTo>
                  <a:lnTo>
                    <a:pt x="331" y="68"/>
                  </a:lnTo>
                  <a:lnTo>
                    <a:pt x="333" y="68"/>
                  </a:lnTo>
                  <a:lnTo>
                    <a:pt x="331" y="68"/>
                  </a:lnTo>
                  <a:lnTo>
                    <a:pt x="330" y="65"/>
                  </a:lnTo>
                  <a:lnTo>
                    <a:pt x="328" y="63"/>
                  </a:lnTo>
                  <a:lnTo>
                    <a:pt x="338" y="63"/>
                  </a:lnTo>
                  <a:lnTo>
                    <a:pt x="342" y="63"/>
                  </a:lnTo>
                  <a:lnTo>
                    <a:pt x="345" y="65"/>
                  </a:lnTo>
                  <a:lnTo>
                    <a:pt x="349" y="65"/>
                  </a:lnTo>
                  <a:lnTo>
                    <a:pt x="349" y="65"/>
                  </a:lnTo>
                  <a:lnTo>
                    <a:pt x="349" y="65"/>
                  </a:lnTo>
                  <a:lnTo>
                    <a:pt x="347" y="63"/>
                  </a:lnTo>
                  <a:lnTo>
                    <a:pt x="347" y="63"/>
                  </a:lnTo>
                  <a:lnTo>
                    <a:pt x="342" y="63"/>
                  </a:lnTo>
                  <a:lnTo>
                    <a:pt x="340" y="60"/>
                  </a:lnTo>
                  <a:lnTo>
                    <a:pt x="337" y="56"/>
                  </a:lnTo>
                  <a:lnTo>
                    <a:pt x="333" y="55"/>
                  </a:lnTo>
                  <a:lnTo>
                    <a:pt x="333" y="55"/>
                  </a:lnTo>
                  <a:lnTo>
                    <a:pt x="333" y="55"/>
                  </a:lnTo>
                  <a:lnTo>
                    <a:pt x="331" y="51"/>
                  </a:lnTo>
                  <a:lnTo>
                    <a:pt x="331" y="51"/>
                  </a:lnTo>
                  <a:lnTo>
                    <a:pt x="331" y="50"/>
                  </a:lnTo>
                  <a:lnTo>
                    <a:pt x="330" y="46"/>
                  </a:lnTo>
                  <a:lnTo>
                    <a:pt x="330" y="43"/>
                  </a:lnTo>
                  <a:lnTo>
                    <a:pt x="338" y="41"/>
                  </a:lnTo>
                  <a:lnTo>
                    <a:pt x="343" y="41"/>
                  </a:lnTo>
                  <a:lnTo>
                    <a:pt x="349" y="41"/>
                  </a:lnTo>
                  <a:lnTo>
                    <a:pt x="352" y="41"/>
                  </a:lnTo>
                  <a:lnTo>
                    <a:pt x="359" y="43"/>
                  </a:lnTo>
                  <a:lnTo>
                    <a:pt x="366" y="46"/>
                  </a:lnTo>
                  <a:lnTo>
                    <a:pt x="367" y="48"/>
                  </a:lnTo>
                  <a:lnTo>
                    <a:pt x="373" y="50"/>
                  </a:lnTo>
                  <a:lnTo>
                    <a:pt x="378" y="51"/>
                  </a:lnTo>
                  <a:lnTo>
                    <a:pt x="388" y="56"/>
                  </a:lnTo>
                  <a:lnTo>
                    <a:pt x="393" y="56"/>
                  </a:lnTo>
                  <a:lnTo>
                    <a:pt x="397" y="56"/>
                  </a:lnTo>
                  <a:lnTo>
                    <a:pt x="403" y="56"/>
                  </a:lnTo>
                  <a:lnTo>
                    <a:pt x="405" y="60"/>
                  </a:lnTo>
                  <a:lnTo>
                    <a:pt x="407" y="63"/>
                  </a:lnTo>
                  <a:lnTo>
                    <a:pt x="412" y="63"/>
                  </a:lnTo>
                  <a:lnTo>
                    <a:pt x="417" y="67"/>
                  </a:lnTo>
                  <a:lnTo>
                    <a:pt x="420" y="70"/>
                  </a:lnTo>
                  <a:lnTo>
                    <a:pt x="426" y="68"/>
                  </a:lnTo>
                  <a:lnTo>
                    <a:pt x="427" y="68"/>
                  </a:lnTo>
                  <a:lnTo>
                    <a:pt x="427" y="68"/>
                  </a:lnTo>
                  <a:lnTo>
                    <a:pt x="427" y="67"/>
                  </a:lnTo>
                  <a:lnTo>
                    <a:pt x="427" y="67"/>
                  </a:lnTo>
                  <a:lnTo>
                    <a:pt x="424" y="65"/>
                  </a:lnTo>
                  <a:lnTo>
                    <a:pt x="422" y="62"/>
                  </a:lnTo>
                  <a:lnTo>
                    <a:pt x="424" y="58"/>
                  </a:lnTo>
                  <a:lnTo>
                    <a:pt x="424" y="56"/>
                  </a:lnTo>
                  <a:lnTo>
                    <a:pt x="424" y="53"/>
                  </a:lnTo>
                  <a:lnTo>
                    <a:pt x="429" y="50"/>
                  </a:lnTo>
                  <a:lnTo>
                    <a:pt x="436" y="50"/>
                  </a:lnTo>
                  <a:lnTo>
                    <a:pt x="438" y="51"/>
                  </a:lnTo>
                  <a:lnTo>
                    <a:pt x="438" y="48"/>
                  </a:lnTo>
                  <a:lnTo>
                    <a:pt x="434" y="48"/>
                  </a:lnTo>
                  <a:lnTo>
                    <a:pt x="427" y="44"/>
                  </a:lnTo>
                  <a:lnTo>
                    <a:pt x="424" y="41"/>
                  </a:lnTo>
                  <a:lnTo>
                    <a:pt x="417" y="39"/>
                  </a:lnTo>
                  <a:lnTo>
                    <a:pt x="414" y="37"/>
                  </a:lnTo>
                  <a:lnTo>
                    <a:pt x="408" y="32"/>
                  </a:lnTo>
                  <a:lnTo>
                    <a:pt x="415" y="31"/>
                  </a:lnTo>
                  <a:lnTo>
                    <a:pt x="429" y="32"/>
                  </a:lnTo>
                  <a:lnTo>
                    <a:pt x="451" y="32"/>
                  </a:lnTo>
                  <a:lnTo>
                    <a:pt x="458" y="32"/>
                  </a:lnTo>
                  <a:lnTo>
                    <a:pt x="462" y="32"/>
                  </a:lnTo>
                  <a:lnTo>
                    <a:pt x="470" y="39"/>
                  </a:lnTo>
                  <a:lnTo>
                    <a:pt x="468" y="39"/>
                  </a:lnTo>
                  <a:lnTo>
                    <a:pt x="468" y="36"/>
                  </a:lnTo>
                  <a:lnTo>
                    <a:pt x="472" y="34"/>
                  </a:lnTo>
                  <a:lnTo>
                    <a:pt x="477" y="34"/>
                  </a:lnTo>
                  <a:lnTo>
                    <a:pt x="480" y="37"/>
                  </a:lnTo>
                  <a:lnTo>
                    <a:pt x="489" y="39"/>
                  </a:lnTo>
                  <a:lnTo>
                    <a:pt x="492" y="39"/>
                  </a:lnTo>
                  <a:lnTo>
                    <a:pt x="494" y="43"/>
                  </a:lnTo>
                  <a:lnTo>
                    <a:pt x="494" y="41"/>
                  </a:lnTo>
                  <a:lnTo>
                    <a:pt x="494" y="37"/>
                  </a:lnTo>
                  <a:lnTo>
                    <a:pt x="487" y="36"/>
                  </a:lnTo>
                  <a:lnTo>
                    <a:pt x="485" y="36"/>
                  </a:lnTo>
                  <a:lnTo>
                    <a:pt x="485" y="36"/>
                  </a:lnTo>
                  <a:lnTo>
                    <a:pt x="480" y="36"/>
                  </a:lnTo>
                  <a:lnTo>
                    <a:pt x="477" y="34"/>
                  </a:lnTo>
                  <a:lnTo>
                    <a:pt x="473" y="32"/>
                  </a:lnTo>
                  <a:lnTo>
                    <a:pt x="462" y="32"/>
                  </a:lnTo>
                  <a:lnTo>
                    <a:pt x="455" y="31"/>
                  </a:lnTo>
                  <a:lnTo>
                    <a:pt x="446" y="32"/>
                  </a:lnTo>
                  <a:lnTo>
                    <a:pt x="438" y="32"/>
                  </a:lnTo>
                  <a:lnTo>
                    <a:pt x="427" y="32"/>
                  </a:lnTo>
                  <a:lnTo>
                    <a:pt x="424" y="32"/>
                  </a:lnTo>
                  <a:lnTo>
                    <a:pt x="419" y="27"/>
                  </a:lnTo>
                  <a:lnTo>
                    <a:pt x="420" y="25"/>
                  </a:lnTo>
                  <a:lnTo>
                    <a:pt x="417" y="24"/>
                  </a:lnTo>
                  <a:lnTo>
                    <a:pt x="414" y="19"/>
                  </a:lnTo>
                  <a:lnTo>
                    <a:pt x="420" y="17"/>
                  </a:lnTo>
                  <a:lnTo>
                    <a:pt x="434" y="17"/>
                  </a:lnTo>
                  <a:lnTo>
                    <a:pt x="439" y="19"/>
                  </a:lnTo>
                  <a:lnTo>
                    <a:pt x="444" y="19"/>
                  </a:lnTo>
                  <a:lnTo>
                    <a:pt x="441" y="19"/>
                  </a:lnTo>
                  <a:lnTo>
                    <a:pt x="450" y="15"/>
                  </a:lnTo>
                  <a:lnTo>
                    <a:pt x="451" y="13"/>
                  </a:lnTo>
                  <a:lnTo>
                    <a:pt x="460" y="13"/>
                  </a:lnTo>
                  <a:lnTo>
                    <a:pt x="463" y="13"/>
                  </a:lnTo>
                  <a:lnTo>
                    <a:pt x="468" y="19"/>
                  </a:lnTo>
                  <a:lnTo>
                    <a:pt x="468" y="19"/>
                  </a:lnTo>
                  <a:lnTo>
                    <a:pt x="468" y="19"/>
                  </a:lnTo>
                  <a:lnTo>
                    <a:pt x="468" y="19"/>
                  </a:lnTo>
                  <a:lnTo>
                    <a:pt x="468" y="19"/>
                  </a:lnTo>
                  <a:lnTo>
                    <a:pt x="477" y="19"/>
                  </a:lnTo>
                  <a:lnTo>
                    <a:pt x="477" y="19"/>
                  </a:lnTo>
                  <a:lnTo>
                    <a:pt x="480" y="22"/>
                  </a:lnTo>
                  <a:lnTo>
                    <a:pt x="482" y="22"/>
                  </a:lnTo>
                  <a:lnTo>
                    <a:pt x="485" y="22"/>
                  </a:lnTo>
                  <a:lnTo>
                    <a:pt x="491" y="24"/>
                  </a:lnTo>
                  <a:lnTo>
                    <a:pt x="494" y="24"/>
                  </a:lnTo>
                  <a:lnTo>
                    <a:pt x="499" y="25"/>
                  </a:lnTo>
                  <a:lnTo>
                    <a:pt x="503" y="25"/>
                  </a:lnTo>
                  <a:lnTo>
                    <a:pt x="509" y="31"/>
                  </a:lnTo>
                  <a:lnTo>
                    <a:pt x="509" y="31"/>
                  </a:lnTo>
                  <a:lnTo>
                    <a:pt x="506" y="24"/>
                  </a:lnTo>
                  <a:lnTo>
                    <a:pt x="515" y="24"/>
                  </a:lnTo>
                  <a:lnTo>
                    <a:pt x="518" y="20"/>
                  </a:lnTo>
                  <a:lnTo>
                    <a:pt x="523" y="20"/>
                  </a:lnTo>
                  <a:lnTo>
                    <a:pt x="528" y="20"/>
                  </a:lnTo>
                  <a:lnTo>
                    <a:pt x="528" y="19"/>
                  </a:lnTo>
                  <a:lnTo>
                    <a:pt x="528" y="19"/>
                  </a:lnTo>
                  <a:lnTo>
                    <a:pt x="520" y="19"/>
                  </a:lnTo>
                  <a:lnTo>
                    <a:pt x="516" y="19"/>
                  </a:lnTo>
                  <a:lnTo>
                    <a:pt x="513" y="15"/>
                  </a:lnTo>
                  <a:lnTo>
                    <a:pt x="513" y="13"/>
                  </a:lnTo>
                  <a:lnTo>
                    <a:pt x="509" y="10"/>
                  </a:lnTo>
                  <a:lnTo>
                    <a:pt x="513" y="7"/>
                  </a:lnTo>
                  <a:lnTo>
                    <a:pt x="520" y="8"/>
                  </a:lnTo>
                  <a:lnTo>
                    <a:pt x="525" y="10"/>
                  </a:lnTo>
                  <a:lnTo>
                    <a:pt x="525" y="8"/>
                  </a:lnTo>
                  <a:lnTo>
                    <a:pt x="527" y="5"/>
                  </a:lnTo>
                  <a:lnTo>
                    <a:pt x="528" y="5"/>
                  </a:lnTo>
                  <a:lnTo>
                    <a:pt x="528" y="5"/>
                  </a:lnTo>
                  <a:lnTo>
                    <a:pt x="528" y="5"/>
                  </a:lnTo>
                  <a:lnTo>
                    <a:pt x="528" y="5"/>
                  </a:lnTo>
                  <a:lnTo>
                    <a:pt x="535" y="7"/>
                  </a:lnTo>
                  <a:lnTo>
                    <a:pt x="535" y="7"/>
                  </a:lnTo>
                  <a:lnTo>
                    <a:pt x="537" y="7"/>
                  </a:lnTo>
                  <a:lnTo>
                    <a:pt x="537" y="7"/>
                  </a:lnTo>
                  <a:lnTo>
                    <a:pt x="537" y="8"/>
                  </a:lnTo>
                  <a:lnTo>
                    <a:pt x="537" y="8"/>
                  </a:lnTo>
                  <a:lnTo>
                    <a:pt x="539" y="8"/>
                  </a:lnTo>
                  <a:lnTo>
                    <a:pt x="539" y="8"/>
                  </a:lnTo>
                  <a:lnTo>
                    <a:pt x="542" y="8"/>
                  </a:lnTo>
                  <a:lnTo>
                    <a:pt x="542" y="8"/>
                  </a:lnTo>
                  <a:lnTo>
                    <a:pt x="544" y="10"/>
                  </a:lnTo>
                  <a:lnTo>
                    <a:pt x="544" y="10"/>
                  </a:lnTo>
                  <a:lnTo>
                    <a:pt x="544" y="10"/>
                  </a:lnTo>
                  <a:lnTo>
                    <a:pt x="544" y="10"/>
                  </a:lnTo>
                  <a:lnTo>
                    <a:pt x="544" y="7"/>
                  </a:lnTo>
                  <a:lnTo>
                    <a:pt x="544" y="7"/>
                  </a:lnTo>
                  <a:lnTo>
                    <a:pt x="544" y="5"/>
                  </a:lnTo>
                  <a:lnTo>
                    <a:pt x="547" y="3"/>
                  </a:lnTo>
                  <a:lnTo>
                    <a:pt x="547" y="3"/>
                  </a:lnTo>
                  <a:lnTo>
                    <a:pt x="547" y="3"/>
                  </a:lnTo>
                  <a:lnTo>
                    <a:pt x="550" y="3"/>
                  </a:lnTo>
                  <a:lnTo>
                    <a:pt x="550" y="3"/>
                  </a:lnTo>
                  <a:lnTo>
                    <a:pt x="561" y="3"/>
                  </a:lnTo>
                  <a:lnTo>
                    <a:pt x="561" y="3"/>
                  </a:lnTo>
                  <a:lnTo>
                    <a:pt x="566" y="3"/>
                  </a:lnTo>
                  <a:lnTo>
                    <a:pt x="566" y="3"/>
                  </a:lnTo>
                  <a:lnTo>
                    <a:pt x="568" y="3"/>
                  </a:lnTo>
                  <a:lnTo>
                    <a:pt x="568" y="3"/>
                  </a:lnTo>
                  <a:lnTo>
                    <a:pt x="569" y="1"/>
                  </a:lnTo>
                  <a:lnTo>
                    <a:pt x="569" y="1"/>
                  </a:lnTo>
                  <a:lnTo>
                    <a:pt x="573" y="3"/>
                  </a:lnTo>
                  <a:lnTo>
                    <a:pt x="573" y="3"/>
                  </a:lnTo>
                  <a:lnTo>
                    <a:pt x="574" y="3"/>
                  </a:lnTo>
                  <a:lnTo>
                    <a:pt x="574" y="3"/>
                  </a:lnTo>
                  <a:lnTo>
                    <a:pt x="576" y="3"/>
                  </a:lnTo>
                  <a:lnTo>
                    <a:pt x="576" y="3"/>
                  </a:lnTo>
                  <a:lnTo>
                    <a:pt x="578" y="1"/>
                  </a:lnTo>
                  <a:lnTo>
                    <a:pt x="578" y="1"/>
                  </a:lnTo>
                  <a:lnTo>
                    <a:pt x="578" y="1"/>
                  </a:lnTo>
                  <a:lnTo>
                    <a:pt x="583" y="3"/>
                  </a:lnTo>
                  <a:lnTo>
                    <a:pt x="583" y="3"/>
                  </a:lnTo>
                  <a:lnTo>
                    <a:pt x="585" y="5"/>
                  </a:lnTo>
                  <a:lnTo>
                    <a:pt x="585" y="5"/>
                  </a:lnTo>
                  <a:lnTo>
                    <a:pt x="585" y="5"/>
                  </a:lnTo>
                  <a:lnTo>
                    <a:pt x="586" y="5"/>
                  </a:lnTo>
                  <a:lnTo>
                    <a:pt x="586" y="5"/>
                  </a:lnTo>
                  <a:lnTo>
                    <a:pt x="586" y="1"/>
                  </a:lnTo>
                  <a:lnTo>
                    <a:pt x="590" y="0"/>
                  </a:lnTo>
                  <a:lnTo>
                    <a:pt x="590" y="0"/>
                  </a:lnTo>
                  <a:lnTo>
                    <a:pt x="597" y="0"/>
                  </a:lnTo>
                  <a:lnTo>
                    <a:pt x="597" y="0"/>
                  </a:lnTo>
                  <a:lnTo>
                    <a:pt x="605" y="0"/>
                  </a:lnTo>
                  <a:lnTo>
                    <a:pt x="607" y="0"/>
                  </a:lnTo>
                  <a:lnTo>
                    <a:pt x="607" y="0"/>
                  </a:lnTo>
                  <a:lnTo>
                    <a:pt x="612" y="1"/>
                  </a:lnTo>
                  <a:lnTo>
                    <a:pt x="612" y="1"/>
                  </a:lnTo>
                  <a:lnTo>
                    <a:pt x="621" y="1"/>
                  </a:lnTo>
                  <a:lnTo>
                    <a:pt x="621" y="1"/>
                  </a:lnTo>
                  <a:lnTo>
                    <a:pt x="622" y="1"/>
                  </a:lnTo>
                  <a:lnTo>
                    <a:pt x="622" y="1"/>
                  </a:lnTo>
                  <a:lnTo>
                    <a:pt x="629" y="1"/>
                  </a:lnTo>
                  <a:lnTo>
                    <a:pt x="629" y="1"/>
                  </a:lnTo>
                  <a:lnTo>
                    <a:pt x="636" y="1"/>
                  </a:lnTo>
                  <a:lnTo>
                    <a:pt x="636" y="1"/>
                  </a:lnTo>
                  <a:lnTo>
                    <a:pt x="646" y="1"/>
                  </a:lnTo>
                  <a:lnTo>
                    <a:pt x="657" y="5"/>
                  </a:lnTo>
                  <a:lnTo>
                    <a:pt x="657" y="5"/>
                  </a:lnTo>
                  <a:lnTo>
                    <a:pt x="658" y="5"/>
                  </a:lnTo>
                  <a:lnTo>
                    <a:pt x="658" y="5"/>
                  </a:lnTo>
                  <a:lnTo>
                    <a:pt x="665" y="7"/>
                  </a:lnTo>
                  <a:lnTo>
                    <a:pt x="665" y="7"/>
                  </a:lnTo>
                  <a:lnTo>
                    <a:pt x="669" y="7"/>
                  </a:lnTo>
                  <a:lnTo>
                    <a:pt x="669" y="7"/>
                  </a:lnTo>
                  <a:lnTo>
                    <a:pt x="672" y="7"/>
                  </a:lnTo>
                  <a:lnTo>
                    <a:pt x="672" y="7"/>
                  </a:lnTo>
                  <a:lnTo>
                    <a:pt x="675" y="7"/>
                  </a:lnTo>
                  <a:lnTo>
                    <a:pt x="677" y="7"/>
                  </a:lnTo>
                  <a:lnTo>
                    <a:pt x="677" y="7"/>
                  </a:lnTo>
                  <a:lnTo>
                    <a:pt x="691" y="8"/>
                  </a:lnTo>
                  <a:lnTo>
                    <a:pt x="691" y="8"/>
                  </a:lnTo>
                  <a:lnTo>
                    <a:pt x="698" y="10"/>
                  </a:lnTo>
                  <a:lnTo>
                    <a:pt x="704" y="12"/>
                  </a:lnTo>
                  <a:lnTo>
                    <a:pt x="704" y="12"/>
                  </a:lnTo>
                  <a:lnTo>
                    <a:pt x="706" y="15"/>
                  </a:lnTo>
                  <a:lnTo>
                    <a:pt x="706" y="17"/>
                  </a:lnTo>
                  <a:lnTo>
                    <a:pt x="706" y="17"/>
                  </a:lnTo>
                  <a:lnTo>
                    <a:pt x="703" y="19"/>
                  </a:lnTo>
                  <a:lnTo>
                    <a:pt x="703" y="19"/>
                  </a:lnTo>
                  <a:lnTo>
                    <a:pt x="710" y="19"/>
                  </a:lnTo>
                  <a:lnTo>
                    <a:pt x="710" y="19"/>
                  </a:lnTo>
                  <a:lnTo>
                    <a:pt x="715" y="19"/>
                  </a:lnTo>
                  <a:lnTo>
                    <a:pt x="715" y="19"/>
                  </a:lnTo>
                  <a:lnTo>
                    <a:pt x="716" y="19"/>
                  </a:lnTo>
                  <a:lnTo>
                    <a:pt x="720" y="20"/>
                  </a:lnTo>
                  <a:lnTo>
                    <a:pt x="720" y="20"/>
                  </a:lnTo>
                  <a:lnTo>
                    <a:pt x="720" y="22"/>
                  </a:lnTo>
                  <a:lnTo>
                    <a:pt x="720" y="24"/>
                  </a:lnTo>
                  <a:lnTo>
                    <a:pt x="720" y="24"/>
                  </a:lnTo>
                  <a:lnTo>
                    <a:pt x="720" y="24"/>
                  </a:lnTo>
                  <a:lnTo>
                    <a:pt x="720" y="24"/>
                  </a:lnTo>
                  <a:lnTo>
                    <a:pt x="720" y="24"/>
                  </a:lnTo>
                  <a:lnTo>
                    <a:pt x="720" y="24"/>
                  </a:lnTo>
                  <a:lnTo>
                    <a:pt x="720" y="25"/>
                  </a:lnTo>
                  <a:lnTo>
                    <a:pt x="720" y="25"/>
                  </a:lnTo>
                  <a:lnTo>
                    <a:pt x="720" y="29"/>
                  </a:lnTo>
                  <a:lnTo>
                    <a:pt x="720" y="29"/>
                  </a:lnTo>
                  <a:lnTo>
                    <a:pt x="716" y="31"/>
                  </a:lnTo>
                  <a:lnTo>
                    <a:pt x="716" y="31"/>
                  </a:lnTo>
                  <a:lnTo>
                    <a:pt x="716" y="31"/>
                  </a:lnTo>
                  <a:lnTo>
                    <a:pt x="716" y="31"/>
                  </a:lnTo>
                  <a:lnTo>
                    <a:pt x="716" y="31"/>
                  </a:lnTo>
                  <a:lnTo>
                    <a:pt x="718" y="31"/>
                  </a:lnTo>
                  <a:lnTo>
                    <a:pt x="718" y="31"/>
                  </a:lnTo>
                  <a:lnTo>
                    <a:pt x="720" y="29"/>
                  </a:lnTo>
                  <a:lnTo>
                    <a:pt x="720" y="29"/>
                  </a:lnTo>
                  <a:lnTo>
                    <a:pt x="722" y="29"/>
                  </a:lnTo>
                  <a:lnTo>
                    <a:pt x="722" y="29"/>
                  </a:lnTo>
                  <a:lnTo>
                    <a:pt x="722" y="29"/>
                  </a:lnTo>
                  <a:lnTo>
                    <a:pt x="722" y="29"/>
                  </a:lnTo>
                  <a:lnTo>
                    <a:pt x="723" y="29"/>
                  </a:lnTo>
                  <a:lnTo>
                    <a:pt x="723" y="29"/>
                  </a:lnTo>
                  <a:lnTo>
                    <a:pt x="725" y="27"/>
                  </a:lnTo>
                  <a:lnTo>
                    <a:pt x="725" y="27"/>
                  </a:lnTo>
                  <a:lnTo>
                    <a:pt x="728" y="27"/>
                  </a:lnTo>
                  <a:lnTo>
                    <a:pt x="728" y="27"/>
                  </a:lnTo>
                  <a:lnTo>
                    <a:pt x="728" y="27"/>
                  </a:lnTo>
                  <a:lnTo>
                    <a:pt x="728" y="27"/>
                  </a:lnTo>
                  <a:lnTo>
                    <a:pt x="735" y="29"/>
                  </a:lnTo>
                  <a:lnTo>
                    <a:pt x="737" y="29"/>
                  </a:lnTo>
                  <a:lnTo>
                    <a:pt x="737" y="31"/>
                  </a:lnTo>
                  <a:lnTo>
                    <a:pt x="737" y="31"/>
                  </a:lnTo>
                  <a:lnTo>
                    <a:pt x="737" y="32"/>
                  </a:lnTo>
                  <a:lnTo>
                    <a:pt x="737" y="32"/>
                  </a:lnTo>
                  <a:lnTo>
                    <a:pt x="737" y="31"/>
                  </a:lnTo>
                  <a:lnTo>
                    <a:pt x="737" y="31"/>
                  </a:lnTo>
                  <a:lnTo>
                    <a:pt x="739" y="31"/>
                  </a:lnTo>
                  <a:lnTo>
                    <a:pt x="739" y="31"/>
                  </a:lnTo>
                  <a:lnTo>
                    <a:pt x="739" y="31"/>
                  </a:lnTo>
                  <a:lnTo>
                    <a:pt x="739" y="31"/>
                  </a:lnTo>
                  <a:lnTo>
                    <a:pt x="740" y="29"/>
                  </a:lnTo>
                  <a:lnTo>
                    <a:pt x="740" y="29"/>
                  </a:lnTo>
                  <a:lnTo>
                    <a:pt x="742" y="29"/>
                  </a:lnTo>
                  <a:lnTo>
                    <a:pt x="742" y="29"/>
                  </a:lnTo>
                  <a:lnTo>
                    <a:pt x="744" y="29"/>
                  </a:lnTo>
                  <a:lnTo>
                    <a:pt x="744" y="31"/>
                  </a:lnTo>
                  <a:lnTo>
                    <a:pt x="744" y="29"/>
                  </a:lnTo>
                  <a:lnTo>
                    <a:pt x="744" y="29"/>
                  </a:lnTo>
                  <a:lnTo>
                    <a:pt x="747" y="29"/>
                  </a:lnTo>
                  <a:lnTo>
                    <a:pt x="747" y="29"/>
                  </a:lnTo>
                  <a:lnTo>
                    <a:pt x="749" y="31"/>
                  </a:lnTo>
                  <a:lnTo>
                    <a:pt x="749" y="31"/>
                  </a:lnTo>
                  <a:lnTo>
                    <a:pt x="749" y="32"/>
                  </a:lnTo>
                  <a:lnTo>
                    <a:pt x="749" y="32"/>
                  </a:lnTo>
                  <a:lnTo>
                    <a:pt x="749" y="32"/>
                  </a:lnTo>
                  <a:lnTo>
                    <a:pt x="749" y="32"/>
                  </a:lnTo>
                  <a:lnTo>
                    <a:pt x="751" y="32"/>
                  </a:lnTo>
                  <a:lnTo>
                    <a:pt x="751" y="32"/>
                  </a:lnTo>
                  <a:lnTo>
                    <a:pt x="752" y="32"/>
                  </a:lnTo>
                  <a:lnTo>
                    <a:pt x="752" y="32"/>
                  </a:lnTo>
                  <a:lnTo>
                    <a:pt x="752" y="32"/>
                  </a:lnTo>
                  <a:lnTo>
                    <a:pt x="756" y="32"/>
                  </a:lnTo>
                  <a:lnTo>
                    <a:pt x="756" y="32"/>
                  </a:lnTo>
                  <a:lnTo>
                    <a:pt x="758" y="32"/>
                  </a:lnTo>
                  <a:lnTo>
                    <a:pt x="758" y="32"/>
                  </a:lnTo>
                  <a:lnTo>
                    <a:pt x="761" y="34"/>
                  </a:lnTo>
                  <a:lnTo>
                    <a:pt x="761" y="34"/>
                  </a:lnTo>
                  <a:lnTo>
                    <a:pt x="766" y="36"/>
                  </a:lnTo>
                  <a:lnTo>
                    <a:pt x="766" y="36"/>
                  </a:lnTo>
                  <a:lnTo>
                    <a:pt x="769" y="37"/>
                  </a:lnTo>
                  <a:lnTo>
                    <a:pt x="769" y="37"/>
                  </a:lnTo>
                  <a:lnTo>
                    <a:pt x="771" y="37"/>
                  </a:lnTo>
                  <a:lnTo>
                    <a:pt x="771" y="37"/>
                  </a:lnTo>
                  <a:lnTo>
                    <a:pt x="773" y="39"/>
                  </a:lnTo>
                  <a:lnTo>
                    <a:pt x="775" y="41"/>
                  </a:lnTo>
                  <a:lnTo>
                    <a:pt x="775" y="41"/>
                  </a:lnTo>
                  <a:lnTo>
                    <a:pt x="775" y="43"/>
                  </a:lnTo>
                  <a:lnTo>
                    <a:pt x="775" y="43"/>
                  </a:lnTo>
                  <a:lnTo>
                    <a:pt x="769" y="44"/>
                  </a:lnTo>
                  <a:lnTo>
                    <a:pt x="769" y="44"/>
                  </a:lnTo>
                  <a:lnTo>
                    <a:pt x="764" y="46"/>
                  </a:lnTo>
                  <a:lnTo>
                    <a:pt x="764" y="46"/>
                  </a:lnTo>
                  <a:lnTo>
                    <a:pt x="763" y="48"/>
                  </a:lnTo>
                  <a:lnTo>
                    <a:pt x="763" y="48"/>
                  </a:lnTo>
                  <a:lnTo>
                    <a:pt x="761" y="50"/>
                  </a:lnTo>
                  <a:lnTo>
                    <a:pt x="761" y="50"/>
                  </a:lnTo>
                  <a:lnTo>
                    <a:pt x="761" y="50"/>
                  </a:lnTo>
                  <a:lnTo>
                    <a:pt x="761" y="51"/>
                  </a:lnTo>
                  <a:lnTo>
                    <a:pt x="759" y="51"/>
                  </a:lnTo>
                  <a:lnTo>
                    <a:pt x="759" y="51"/>
                  </a:lnTo>
                  <a:lnTo>
                    <a:pt x="758" y="53"/>
                  </a:lnTo>
                  <a:lnTo>
                    <a:pt x="758" y="53"/>
                  </a:lnTo>
                  <a:lnTo>
                    <a:pt x="758" y="53"/>
                  </a:lnTo>
                  <a:lnTo>
                    <a:pt x="758" y="53"/>
                  </a:lnTo>
                  <a:lnTo>
                    <a:pt x="756" y="53"/>
                  </a:lnTo>
                  <a:lnTo>
                    <a:pt x="756" y="53"/>
                  </a:lnTo>
                  <a:lnTo>
                    <a:pt x="754" y="53"/>
                  </a:lnTo>
                  <a:lnTo>
                    <a:pt x="744" y="53"/>
                  </a:lnTo>
                  <a:lnTo>
                    <a:pt x="744" y="53"/>
                  </a:lnTo>
                  <a:lnTo>
                    <a:pt x="742" y="53"/>
                  </a:lnTo>
                  <a:lnTo>
                    <a:pt x="740" y="53"/>
                  </a:lnTo>
                  <a:lnTo>
                    <a:pt x="740" y="53"/>
                  </a:lnTo>
                  <a:lnTo>
                    <a:pt x="739" y="53"/>
                  </a:lnTo>
                  <a:lnTo>
                    <a:pt x="739" y="53"/>
                  </a:lnTo>
                  <a:lnTo>
                    <a:pt x="737" y="55"/>
                  </a:lnTo>
                  <a:lnTo>
                    <a:pt x="737" y="55"/>
                  </a:lnTo>
                  <a:lnTo>
                    <a:pt x="735" y="55"/>
                  </a:lnTo>
                  <a:lnTo>
                    <a:pt x="735" y="55"/>
                  </a:lnTo>
                  <a:lnTo>
                    <a:pt x="734" y="56"/>
                  </a:lnTo>
                  <a:lnTo>
                    <a:pt x="734" y="56"/>
                  </a:lnTo>
                  <a:lnTo>
                    <a:pt x="732" y="56"/>
                  </a:lnTo>
                  <a:lnTo>
                    <a:pt x="732" y="56"/>
                  </a:lnTo>
                  <a:lnTo>
                    <a:pt x="730" y="56"/>
                  </a:lnTo>
                  <a:lnTo>
                    <a:pt x="730" y="56"/>
                  </a:lnTo>
                  <a:lnTo>
                    <a:pt x="725" y="58"/>
                  </a:lnTo>
                  <a:lnTo>
                    <a:pt x="686" y="58"/>
                  </a:lnTo>
                  <a:lnTo>
                    <a:pt x="684" y="58"/>
                  </a:lnTo>
                  <a:lnTo>
                    <a:pt x="684" y="58"/>
                  </a:lnTo>
                  <a:lnTo>
                    <a:pt x="679" y="56"/>
                  </a:lnTo>
                  <a:lnTo>
                    <a:pt x="679" y="56"/>
                  </a:lnTo>
                  <a:lnTo>
                    <a:pt x="674" y="56"/>
                  </a:lnTo>
                  <a:lnTo>
                    <a:pt x="674" y="56"/>
                  </a:lnTo>
                  <a:lnTo>
                    <a:pt x="670" y="56"/>
                  </a:lnTo>
                  <a:lnTo>
                    <a:pt x="669" y="56"/>
                  </a:lnTo>
                  <a:lnTo>
                    <a:pt x="669" y="56"/>
                  </a:lnTo>
                  <a:lnTo>
                    <a:pt x="660" y="56"/>
                  </a:lnTo>
                  <a:lnTo>
                    <a:pt x="660" y="56"/>
                  </a:lnTo>
                  <a:lnTo>
                    <a:pt x="651" y="56"/>
                  </a:lnTo>
                  <a:lnTo>
                    <a:pt x="651" y="56"/>
                  </a:lnTo>
                  <a:lnTo>
                    <a:pt x="645" y="56"/>
                  </a:lnTo>
                  <a:lnTo>
                    <a:pt x="645" y="56"/>
                  </a:lnTo>
                  <a:lnTo>
                    <a:pt x="641" y="56"/>
                  </a:lnTo>
                  <a:lnTo>
                    <a:pt x="641" y="56"/>
                  </a:lnTo>
                  <a:lnTo>
                    <a:pt x="636" y="56"/>
                  </a:lnTo>
                  <a:lnTo>
                    <a:pt x="636" y="56"/>
                  </a:lnTo>
                  <a:lnTo>
                    <a:pt x="638" y="56"/>
                  </a:lnTo>
                  <a:lnTo>
                    <a:pt x="638" y="56"/>
                  </a:lnTo>
                  <a:lnTo>
                    <a:pt x="639" y="56"/>
                  </a:lnTo>
                  <a:lnTo>
                    <a:pt x="639" y="56"/>
                  </a:lnTo>
                  <a:lnTo>
                    <a:pt x="639" y="58"/>
                  </a:lnTo>
                  <a:lnTo>
                    <a:pt x="639" y="58"/>
                  </a:lnTo>
                  <a:lnTo>
                    <a:pt x="641" y="56"/>
                  </a:lnTo>
                  <a:lnTo>
                    <a:pt x="641" y="56"/>
                  </a:lnTo>
                  <a:lnTo>
                    <a:pt x="643" y="58"/>
                  </a:lnTo>
                  <a:lnTo>
                    <a:pt x="645" y="60"/>
                  </a:lnTo>
                  <a:lnTo>
                    <a:pt x="643" y="60"/>
                  </a:lnTo>
                  <a:lnTo>
                    <a:pt x="643" y="60"/>
                  </a:lnTo>
                  <a:lnTo>
                    <a:pt x="639" y="62"/>
                  </a:lnTo>
                  <a:lnTo>
                    <a:pt x="639" y="62"/>
                  </a:lnTo>
                  <a:lnTo>
                    <a:pt x="631" y="65"/>
                  </a:lnTo>
                  <a:lnTo>
                    <a:pt x="631" y="65"/>
                  </a:lnTo>
                  <a:lnTo>
                    <a:pt x="626" y="65"/>
                  </a:lnTo>
                  <a:lnTo>
                    <a:pt x="626" y="65"/>
                  </a:lnTo>
                  <a:lnTo>
                    <a:pt x="621" y="67"/>
                  </a:lnTo>
                  <a:lnTo>
                    <a:pt x="621" y="67"/>
                  </a:lnTo>
                  <a:lnTo>
                    <a:pt x="619" y="67"/>
                  </a:lnTo>
                  <a:lnTo>
                    <a:pt x="617" y="67"/>
                  </a:lnTo>
                  <a:lnTo>
                    <a:pt x="617" y="67"/>
                  </a:lnTo>
                  <a:lnTo>
                    <a:pt x="615" y="67"/>
                  </a:lnTo>
                  <a:lnTo>
                    <a:pt x="615" y="67"/>
                  </a:lnTo>
                  <a:lnTo>
                    <a:pt x="614" y="67"/>
                  </a:lnTo>
                  <a:lnTo>
                    <a:pt x="612" y="67"/>
                  </a:lnTo>
                  <a:lnTo>
                    <a:pt x="612" y="67"/>
                  </a:lnTo>
                  <a:lnTo>
                    <a:pt x="610" y="67"/>
                  </a:lnTo>
                  <a:lnTo>
                    <a:pt x="610" y="67"/>
                  </a:lnTo>
                  <a:lnTo>
                    <a:pt x="610" y="67"/>
                  </a:lnTo>
                  <a:lnTo>
                    <a:pt x="609" y="68"/>
                  </a:lnTo>
                  <a:lnTo>
                    <a:pt x="609" y="68"/>
                  </a:lnTo>
                  <a:lnTo>
                    <a:pt x="607" y="68"/>
                  </a:lnTo>
                  <a:lnTo>
                    <a:pt x="607" y="68"/>
                  </a:lnTo>
                  <a:lnTo>
                    <a:pt x="607" y="68"/>
                  </a:lnTo>
                  <a:lnTo>
                    <a:pt x="605" y="68"/>
                  </a:lnTo>
                  <a:lnTo>
                    <a:pt x="605" y="68"/>
                  </a:lnTo>
                  <a:lnTo>
                    <a:pt x="604" y="70"/>
                  </a:lnTo>
                  <a:lnTo>
                    <a:pt x="604" y="70"/>
                  </a:lnTo>
                  <a:lnTo>
                    <a:pt x="602" y="70"/>
                  </a:lnTo>
                  <a:lnTo>
                    <a:pt x="602" y="70"/>
                  </a:lnTo>
                  <a:lnTo>
                    <a:pt x="602" y="70"/>
                  </a:lnTo>
                  <a:lnTo>
                    <a:pt x="602" y="70"/>
                  </a:lnTo>
                  <a:lnTo>
                    <a:pt x="602" y="70"/>
                  </a:lnTo>
                  <a:lnTo>
                    <a:pt x="602" y="72"/>
                  </a:lnTo>
                  <a:lnTo>
                    <a:pt x="602" y="72"/>
                  </a:lnTo>
                  <a:lnTo>
                    <a:pt x="604" y="72"/>
                  </a:lnTo>
                  <a:lnTo>
                    <a:pt x="604" y="72"/>
                  </a:lnTo>
                  <a:lnTo>
                    <a:pt x="605" y="72"/>
                  </a:lnTo>
                  <a:lnTo>
                    <a:pt x="605" y="72"/>
                  </a:lnTo>
                  <a:lnTo>
                    <a:pt x="607" y="70"/>
                  </a:lnTo>
                  <a:lnTo>
                    <a:pt x="607" y="70"/>
                  </a:lnTo>
                  <a:lnTo>
                    <a:pt x="609" y="70"/>
                  </a:lnTo>
                  <a:lnTo>
                    <a:pt x="609" y="70"/>
                  </a:lnTo>
                  <a:lnTo>
                    <a:pt x="610" y="70"/>
                  </a:lnTo>
                  <a:lnTo>
                    <a:pt x="612" y="68"/>
                  </a:lnTo>
                  <a:lnTo>
                    <a:pt x="612" y="68"/>
                  </a:lnTo>
                  <a:lnTo>
                    <a:pt x="614" y="68"/>
                  </a:lnTo>
                  <a:lnTo>
                    <a:pt x="614" y="68"/>
                  </a:lnTo>
                  <a:lnTo>
                    <a:pt x="619" y="67"/>
                  </a:lnTo>
                  <a:lnTo>
                    <a:pt x="619" y="67"/>
                  </a:lnTo>
                  <a:lnTo>
                    <a:pt x="619" y="67"/>
                  </a:lnTo>
                  <a:lnTo>
                    <a:pt x="619" y="67"/>
                  </a:lnTo>
                  <a:lnTo>
                    <a:pt x="621" y="68"/>
                  </a:lnTo>
                  <a:lnTo>
                    <a:pt x="621" y="68"/>
                  </a:lnTo>
                  <a:lnTo>
                    <a:pt x="622" y="68"/>
                  </a:lnTo>
                  <a:lnTo>
                    <a:pt x="622" y="68"/>
                  </a:lnTo>
                  <a:lnTo>
                    <a:pt x="624" y="68"/>
                  </a:lnTo>
                  <a:lnTo>
                    <a:pt x="624" y="68"/>
                  </a:lnTo>
                  <a:lnTo>
                    <a:pt x="626" y="68"/>
                  </a:lnTo>
                  <a:lnTo>
                    <a:pt x="626" y="68"/>
                  </a:lnTo>
                  <a:lnTo>
                    <a:pt x="631" y="67"/>
                  </a:lnTo>
                  <a:lnTo>
                    <a:pt x="631" y="67"/>
                  </a:lnTo>
                  <a:lnTo>
                    <a:pt x="638" y="65"/>
                  </a:lnTo>
                  <a:lnTo>
                    <a:pt x="638" y="65"/>
                  </a:lnTo>
                  <a:lnTo>
                    <a:pt x="643" y="63"/>
                  </a:lnTo>
                  <a:lnTo>
                    <a:pt x="643" y="63"/>
                  </a:lnTo>
                  <a:lnTo>
                    <a:pt x="648" y="63"/>
                  </a:lnTo>
                  <a:lnTo>
                    <a:pt x="648" y="63"/>
                  </a:lnTo>
                  <a:lnTo>
                    <a:pt x="651" y="63"/>
                  </a:lnTo>
                  <a:lnTo>
                    <a:pt x="651" y="63"/>
                  </a:lnTo>
                  <a:lnTo>
                    <a:pt x="657" y="62"/>
                  </a:lnTo>
                  <a:lnTo>
                    <a:pt x="657" y="62"/>
                  </a:lnTo>
                  <a:lnTo>
                    <a:pt x="662" y="60"/>
                  </a:lnTo>
                  <a:lnTo>
                    <a:pt x="662" y="60"/>
                  </a:lnTo>
                  <a:lnTo>
                    <a:pt x="672" y="58"/>
                  </a:lnTo>
                  <a:lnTo>
                    <a:pt x="672" y="58"/>
                  </a:lnTo>
                  <a:lnTo>
                    <a:pt x="679" y="58"/>
                  </a:lnTo>
                  <a:lnTo>
                    <a:pt x="679" y="58"/>
                  </a:lnTo>
                  <a:lnTo>
                    <a:pt x="684" y="58"/>
                  </a:lnTo>
                  <a:lnTo>
                    <a:pt x="684" y="58"/>
                  </a:lnTo>
                  <a:lnTo>
                    <a:pt x="689" y="58"/>
                  </a:lnTo>
                  <a:lnTo>
                    <a:pt x="689" y="58"/>
                  </a:lnTo>
                  <a:lnTo>
                    <a:pt x="691" y="58"/>
                  </a:lnTo>
                  <a:lnTo>
                    <a:pt x="691" y="58"/>
                  </a:lnTo>
                  <a:lnTo>
                    <a:pt x="703" y="60"/>
                  </a:lnTo>
                  <a:lnTo>
                    <a:pt x="703" y="60"/>
                  </a:lnTo>
                  <a:lnTo>
                    <a:pt x="708" y="62"/>
                  </a:lnTo>
                  <a:lnTo>
                    <a:pt x="713" y="63"/>
                  </a:lnTo>
                  <a:lnTo>
                    <a:pt x="713" y="63"/>
                  </a:lnTo>
                  <a:lnTo>
                    <a:pt x="715" y="65"/>
                  </a:lnTo>
                  <a:lnTo>
                    <a:pt x="715" y="67"/>
                  </a:lnTo>
                  <a:lnTo>
                    <a:pt x="715" y="67"/>
                  </a:lnTo>
                  <a:lnTo>
                    <a:pt x="713" y="70"/>
                  </a:lnTo>
                  <a:lnTo>
                    <a:pt x="708" y="72"/>
                  </a:lnTo>
                  <a:lnTo>
                    <a:pt x="708" y="72"/>
                  </a:lnTo>
                  <a:lnTo>
                    <a:pt x="703" y="74"/>
                  </a:lnTo>
                  <a:lnTo>
                    <a:pt x="703" y="74"/>
                  </a:lnTo>
                  <a:lnTo>
                    <a:pt x="698" y="75"/>
                  </a:lnTo>
                  <a:lnTo>
                    <a:pt x="696" y="75"/>
                  </a:lnTo>
                  <a:lnTo>
                    <a:pt x="696" y="75"/>
                  </a:lnTo>
                  <a:lnTo>
                    <a:pt x="689" y="79"/>
                  </a:lnTo>
                  <a:lnTo>
                    <a:pt x="689" y="79"/>
                  </a:lnTo>
                  <a:lnTo>
                    <a:pt x="686" y="80"/>
                  </a:lnTo>
                  <a:lnTo>
                    <a:pt x="686" y="80"/>
                  </a:lnTo>
                  <a:lnTo>
                    <a:pt x="686" y="80"/>
                  </a:lnTo>
                  <a:lnTo>
                    <a:pt x="686" y="80"/>
                  </a:lnTo>
                  <a:lnTo>
                    <a:pt x="684" y="82"/>
                  </a:lnTo>
                  <a:lnTo>
                    <a:pt x="684" y="82"/>
                  </a:lnTo>
                  <a:lnTo>
                    <a:pt x="687" y="82"/>
                  </a:lnTo>
                  <a:lnTo>
                    <a:pt x="687" y="82"/>
                  </a:lnTo>
                  <a:lnTo>
                    <a:pt x="689" y="80"/>
                  </a:lnTo>
                  <a:lnTo>
                    <a:pt x="689" y="80"/>
                  </a:lnTo>
                  <a:lnTo>
                    <a:pt x="691" y="80"/>
                  </a:lnTo>
                  <a:lnTo>
                    <a:pt x="691" y="80"/>
                  </a:lnTo>
                  <a:lnTo>
                    <a:pt x="694" y="80"/>
                  </a:lnTo>
                  <a:lnTo>
                    <a:pt x="694" y="80"/>
                  </a:lnTo>
                  <a:lnTo>
                    <a:pt x="699" y="79"/>
                  </a:lnTo>
                  <a:lnTo>
                    <a:pt x="699" y="79"/>
                  </a:lnTo>
                  <a:lnTo>
                    <a:pt x="703" y="77"/>
                  </a:lnTo>
                  <a:lnTo>
                    <a:pt x="703" y="77"/>
                  </a:lnTo>
                  <a:lnTo>
                    <a:pt x="706" y="75"/>
                  </a:lnTo>
                  <a:lnTo>
                    <a:pt x="706" y="75"/>
                  </a:lnTo>
                  <a:lnTo>
                    <a:pt x="710" y="74"/>
                  </a:lnTo>
                  <a:lnTo>
                    <a:pt x="715" y="72"/>
                  </a:lnTo>
                  <a:lnTo>
                    <a:pt x="716" y="72"/>
                  </a:lnTo>
                  <a:lnTo>
                    <a:pt x="716" y="72"/>
                  </a:lnTo>
                  <a:lnTo>
                    <a:pt x="720" y="72"/>
                  </a:lnTo>
                  <a:lnTo>
                    <a:pt x="720" y="72"/>
                  </a:lnTo>
                  <a:lnTo>
                    <a:pt x="720" y="72"/>
                  </a:lnTo>
                  <a:lnTo>
                    <a:pt x="720" y="72"/>
                  </a:lnTo>
                  <a:lnTo>
                    <a:pt x="723" y="70"/>
                  </a:lnTo>
                  <a:lnTo>
                    <a:pt x="723" y="70"/>
                  </a:lnTo>
                  <a:lnTo>
                    <a:pt x="725" y="70"/>
                  </a:lnTo>
                  <a:lnTo>
                    <a:pt x="725" y="70"/>
                  </a:lnTo>
                  <a:lnTo>
                    <a:pt x="728" y="70"/>
                  </a:lnTo>
                  <a:lnTo>
                    <a:pt x="728" y="70"/>
                  </a:lnTo>
                  <a:lnTo>
                    <a:pt x="730" y="70"/>
                  </a:lnTo>
                  <a:lnTo>
                    <a:pt x="730" y="70"/>
                  </a:lnTo>
                  <a:lnTo>
                    <a:pt x="730" y="70"/>
                  </a:lnTo>
                  <a:lnTo>
                    <a:pt x="730" y="70"/>
                  </a:lnTo>
                  <a:lnTo>
                    <a:pt x="730" y="68"/>
                  </a:lnTo>
                  <a:lnTo>
                    <a:pt x="730" y="68"/>
                  </a:lnTo>
                  <a:lnTo>
                    <a:pt x="730" y="67"/>
                  </a:lnTo>
                  <a:lnTo>
                    <a:pt x="732" y="63"/>
                  </a:lnTo>
                  <a:lnTo>
                    <a:pt x="732" y="63"/>
                  </a:lnTo>
                  <a:lnTo>
                    <a:pt x="734" y="62"/>
                  </a:lnTo>
                  <a:lnTo>
                    <a:pt x="734" y="62"/>
                  </a:lnTo>
                  <a:lnTo>
                    <a:pt x="735" y="60"/>
                  </a:lnTo>
                  <a:lnTo>
                    <a:pt x="735" y="60"/>
                  </a:lnTo>
                  <a:lnTo>
                    <a:pt x="735" y="60"/>
                  </a:lnTo>
                  <a:lnTo>
                    <a:pt x="739" y="58"/>
                  </a:lnTo>
                  <a:lnTo>
                    <a:pt x="739" y="58"/>
                  </a:lnTo>
                  <a:lnTo>
                    <a:pt x="740" y="58"/>
                  </a:lnTo>
                  <a:lnTo>
                    <a:pt x="740" y="58"/>
                  </a:lnTo>
                  <a:lnTo>
                    <a:pt x="744" y="58"/>
                  </a:lnTo>
                  <a:lnTo>
                    <a:pt x="746" y="58"/>
                  </a:lnTo>
                  <a:lnTo>
                    <a:pt x="746" y="58"/>
                  </a:lnTo>
                  <a:lnTo>
                    <a:pt x="747" y="58"/>
                  </a:lnTo>
                  <a:lnTo>
                    <a:pt x="747" y="58"/>
                  </a:lnTo>
                  <a:lnTo>
                    <a:pt x="751" y="58"/>
                  </a:lnTo>
                  <a:lnTo>
                    <a:pt x="756" y="58"/>
                  </a:lnTo>
                  <a:lnTo>
                    <a:pt x="756" y="58"/>
                  </a:lnTo>
                  <a:lnTo>
                    <a:pt x="759" y="58"/>
                  </a:lnTo>
                  <a:lnTo>
                    <a:pt x="763" y="60"/>
                  </a:lnTo>
                  <a:lnTo>
                    <a:pt x="763" y="60"/>
                  </a:lnTo>
                  <a:lnTo>
                    <a:pt x="766" y="65"/>
                  </a:lnTo>
                  <a:lnTo>
                    <a:pt x="766" y="68"/>
                  </a:lnTo>
                  <a:lnTo>
                    <a:pt x="766" y="70"/>
                  </a:lnTo>
                  <a:lnTo>
                    <a:pt x="766" y="70"/>
                  </a:lnTo>
                  <a:lnTo>
                    <a:pt x="764" y="77"/>
                  </a:lnTo>
                  <a:lnTo>
                    <a:pt x="764" y="77"/>
                  </a:lnTo>
                  <a:lnTo>
                    <a:pt x="761" y="84"/>
                  </a:lnTo>
                  <a:lnTo>
                    <a:pt x="761" y="84"/>
                  </a:lnTo>
                  <a:lnTo>
                    <a:pt x="759" y="86"/>
                  </a:lnTo>
                  <a:lnTo>
                    <a:pt x="758" y="87"/>
                  </a:lnTo>
                  <a:lnTo>
                    <a:pt x="758" y="87"/>
                  </a:lnTo>
                  <a:lnTo>
                    <a:pt x="756" y="87"/>
                  </a:lnTo>
                  <a:lnTo>
                    <a:pt x="756" y="87"/>
                  </a:lnTo>
                  <a:lnTo>
                    <a:pt x="754" y="89"/>
                  </a:lnTo>
                  <a:lnTo>
                    <a:pt x="754" y="89"/>
                  </a:lnTo>
                  <a:lnTo>
                    <a:pt x="754" y="89"/>
                  </a:lnTo>
                  <a:lnTo>
                    <a:pt x="754" y="91"/>
                  </a:lnTo>
                  <a:lnTo>
                    <a:pt x="752" y="91"/>
                  </a:lnTo>
                  <a:lnTo>
                    <a:pt x="752" y="91"/>
                  </a:lnTo>
                  <a:lnTo>
                    <a:pt x="752" y="91"/>
                  </a:lnTo>
                  <a:lnTo>
                    <a:pt x="752" y="91"/>
                  </a:lnTo>
                  <a:lnTo>
                    <a:pt x="751" y="92"/>
                  </a:lnTo>
                  <a:lnTo>
                    <a:pt x="751" y="92"/>
                  </a:lnTo>
                  <a:lnTo>
                    <a:pt x="751" y="92"/>
                  </a:lnTo>
                  <a:lnTo>
                    <a:pt x="747" y="94"/>
                  </a:lnTo>
                  <a:lnTo>
                    <a:pt x="747" y="94"/>
                  </a:lnTo>
                  <a:lnTo>
                    <a:pt x="744" y="96"/>
                  </a:lnTo>
                  <a:lnTo>
                    <a:pt x="744" y="96"/>
                  </a:lnTo>
                  <a:lnTo>
                    <a:pt x="740" y="98"/>
                  </a:lnTo>
                  <a:lnTo>
                    <a:pt x="740" y="98"/>
                  </a:lnTo>
                  <a:lnTo>
                    <a:pt x="739" y="101"/>
                  </a:lnTo>
                  <a:lnTo>
                    <a:pt x="739" y="101"/>
                  </a:lnTo>
                  <a:lnTo>
                    <a:pt x="739" y="104"/>
                  </a:lnTo>
                  <a:lnTo>
                    <a:pt x="739" y="104"/>
                  </a:lnTo>
                  <a:lnTo>
                    <a:pt x="735" y="108"/>
                  </a:lnTo>
                  <a:lnTo>
                    <a:pt x="735" y="108"/>
                  </a:lnTo>
                  <a:lnTo>
                    <a:pt x="735" y="108"/>
                  </a:lnTo>
                  <a:lnTo>
                    <a:pt x="739" y="104"/>
                  </a:lnTo>
                  <a:lnTo>
                    <a:pt x="739" y="104"/>
                  </a:lnTo>
                  <a:lnTo>
                    <a:pt x="739" y="104"/>
                  </a:lnTo>
                  <a:lnTo>
                    <a:pt x="739" y="104"/>
                  </a:lnTo>
                  <a:lnTo>
                    <a:pt x="740" y="103"/>
                  </a:lnTo>
                  <a:lnTo>
                    <a:pt x="740" y="103"/>
                  </a:lnTo>
                  <a:lnTo>
                    <a:pt x="740" y="101"/>
                  </a:lnTo>
                  <a:lnTo>
                    <a:pt x="742" y="101"/>
                  </a:lnTo>
                  <a:lnTo>
                    <a:pt x="742" y="101"/>
                  </a:lnTo>
                  <a:lnTo>
                    <a:pt x="742" y="99"/>
                  </a:lnTo>
                  <a:lnTo>
                    <a:pt x="744" y="99"/>
                  </a:lnTo>
                  <a:lnTo>
                    <a:pt x="744" y="99"/>
                  </a:lnTo>
                  <a:lnTo>
                    <a:pt x="744" y="99"/>
                  </a:lnTo>
                  <a:lnTo>
                    <a:pt x="746" y="99"/>
                  </a:lnTo>
                  <a:lnTo>
                    <a:pt x="746" y="99"/>
                  </a:lnTo>
                  <a:lnTo>
                    <a:pt x="746" y="99"/>
                  </a:lnTo>
                  <a:lnTo>
                    <a:pt x="746" y="99"/>
                  </a:lnTo>
                  <a:lnTo>
                    <a:pt x="746" y="99"/>
                  </a:lnTo>
                  <a:lnTo>
                    <a:pt x="746" y="99"/>
                  </a:lnTo>
                  <a:lnTo>
                    <a:pt x="747" y="99"/>
                  </a:lnTo>
                  <a:lnTo>
                    <a:pt x="747" y="99"/>
                  </a:lnTo>
                  <a:lnTo>
                    <a:pt x="747" y="99"/>
                  </a:lnTo>
                  <a:lnTo>
                    <a:pt x="747" y="99"/>
                  </a:lnTo>
                  <a:lnTo>
                    <a:pt x="749" y="99"/>
                  </a:lnTo>
                  <a:lnTo>
                    <a:pt x="749" y="99"/>
                  </a:lnTo>
                  <a:lnTo>
                    <a:pt x="749" y="99"/>
                  </a:lnTo>
                  <a:lnTo>
                    <a:pt x="749" y="99"/>
                  </a:lnTo>
                  <a:lnTo>
                    <a:pt x="751" y="99"/>
                  </a:lnTo>
                  <a:lnTo>
                    <a:pt x="751" y="98"/>
                  </a:lnTo>
                  <a:lnTo>
                    <a:pt x="751" y="98"/>
                  </a:lnTo>
                  <a:lnTo>
                    <a:pt x="752" y="96"/>
                  </a:lnTo>
                  <a:lnTo>
                    <a:pt x="752" y="96"/>
                  </a:lnTo>
                  <a:lnTo>
                    <a:pt x="756" y="94"/>
                  </a:lnTo>
                  <a:lnTo>
                    <a:pt x="756" y="92"/>
                  </a:lnTo>
                  <a:lnTo>
                    <a:pt x="756" y="92"/>
                  </a:lnTo>
                  <a:lnTo>
                    <a:pt x="758" y="92"/>
                  </a:lnTo>
                  <a:lnTo>
                    <a:pt x="759" y="92"/>
                  </a:lnTo>
                  <a:lnTo>
                    <a:pt x="759" y="91"/>
                  </a:lnTo>
                  <a:lnTo>
                    <a:pt x="759" y="91"/>
                  </a:lnTo>
                  <a:lnTo>
                    <a:pt x="759" y="91"/>
                  </a:lnTo>
                  <a:lnTo>
                    <a:pt x="763" y="89"/>
                  </a:lnTo>
                  <a:lnTo>
                    <a:pt x="763" y="89"/>
                  </a:lnTo>
                  <a:lnTo>
                    <a:pt x="768" y="86"/>
                  </a:lnTo>
                  <a:lnTo>
                    <a:pt x="768" y="86"/>
                  </a:lnTo>
                  <a:lnTo>
                    <a:pt x="768" y="86"/>
                  </a:lnTo>
                  <a:lnTo>
                    <a:pt x="768" y="86"/>
                  </a:lnTo>
                  <a:lnTo>
                    <a:pt x="769" y="84"/>
                  </a:lnTo>
                  <a:lnTo>
                    <a:pt x="769" y="84"/>
                  </a:lnTo>
                  <a:lnTo>
                    <a:pt x="769" y="84"/>
                  </a:lnTo>
                  <a:lnTo>
                    <a:pt x="769" y="84"/>
                  </a:lnTo>
                  <a:lnTo>
                    <a:pt x="771" y="82"/>
                  </a:lnTo>
                  <a:lnTo>
                    <a:pt x="771" y="82"/>
                  </a:lnTo>
                  <a:lnTo>
                    <a:pt x="773" y="80"/>
                  </a:lnTo>
                  <a:lnTo>
                    <a:pt x="773" y="80"/>
                  </a:lnTo>
                  <a:lnTo>
                    <a:pt x="775" y="79"/>
                  </a:lnTo>
                  <a:lnTo>
                    <a:pt x="775" y="79"/>
                  </a:lnTo>
                  <a:lnTo>
                    <a:pt x="776" y="79"/>
                  </a:lnTo>
                  <a:lnTo>
                    <a:pt x="776" y="79"/>
                  </a:lnTo>
                  <a:lnTo>
                    <a:pt x="776" y="79"/>
                  </a:lnTo>
                  <a:lnTo>
                    <a:pt x="776" y="79"/>
                  </a:lnTo>
                  <a:lnTo>
                    <a:pt x="780" y="77"/>
                  </a:lnTo>
                  <a:lnTo>
                    <a:pt x="780" y="77"/>
                  </a:lnTo>
                  <a:lnTo>
                    <a:pt x="780" y="77"/>
                  </a:lnTo>
                  <a:lnTo>
                    <a:pt x="781" y="77"/>
                  </a:lnTo>
                  <a:lnTo>
                    <a:pt x="781" y="77"/>
                  </a:lnTo>
                  <a:lnTo>
                    <a:pt x="783" y="75"/>
                  </a:lnTo>
                  <a:lnTo>
                    <a:pt x="783" y="75"/>
                  </a:lnTo>
                  <a:lnTo>
                    <a:pt x="785" y="75"/>
                  </a:lnTo>
                  <a:lnTo>
                    <a:pt x="785" y="75"/>
                  </a:lnTo>
                  <a:lnTo>
                    <a:pt x="787" y="75"/>
                  </a:lnTo>
                  <a:lnTo>
                    <a:pt x="787" y="75"/>
                  </a:lnTo>
                  <a:lnTo>
                    <a:pt x="787" y="75"/>
                  </a:lnTo>
                  <a:lnTo>
                    <a:pt x="787" y="75"/>
                  </a:lnTo>
                  <a:lnTo>
                    <a:pt x="792" y="74"/>
                  </a:lnTo>
                  <a:lnTo>
                    <a:pt x="792" y="74"/>
                  </a:lnTo>
                  <a:lnTo>
                    <a:pt x="793" y="74"/>
                  </a:lnTo>
                  <a:lnTo>
                    <a:pt x="793" y="74"/>
                  </a:lnTo>
                  <a:lnTo>
                    <a:pt x="795" y="74"/>
                  </a:lnTo>
                  <a:lnTo>
                    <a:pt x="797" y="75"/>
                  </a:lnTo>
                  <a:lnTo>
                    <a:pt x="797" y="75"/>
                  </a:lnTo>
                  <a:lnTo>
                    <a:pt x="797" y="75"/>
                  </a:lnTo>
                  <a:lnTo>
                    <a:pt x="795" y="79"/>
                  </a:lnTo>
                  <a:lnTo>
                    <a:pt x="795" y="79"/>
                  </a:lnTo>
                  <a:lnTo>
                    <a:pt x="793" y="79"/>
                  </a:lnTo>
                  <a:lnTo>
                    <a:pt x="793" y="79"/>
                  </a:lnTo>
                  <a:lnTo>
                    <a:pt x="793" y="80"/>
                  </a:lnTo>
                  <a:lnTo>
                    <a:pt x="793" y="80"/>
                  </a:lnTo>
                  <a:lnTo>
                    <a:pt x="795" y="80"/>
                  </a:lnTo>
                  <a:lnTo>
                    <a:pt x="795" y="80"/>
                  </a:lnTo>
                  <a:lnTo>
                    <a:pt x="795" y="79"/>
                  </a:lnTo>
                  <a:lnTo>
                    <a:pt x="797" y="79"/>
                  </a:lnTo>
                  <a:lnTo>
                    <a:pt x="797" y="79"/>
                  </a:lnTo>
                  <a:lnTo>
                    <a:pt x="797" y="79"/>
                  </a:lnTo>
                  <a:lnTo>
                    <a:pt x="797" y="79"/>
                  </a:lnTo>
                  <a:lnTo>
                    <a:pt x="800" y="77"/>
                  </a:lnTo>
                  <a:lnTo>
                    <a:pt x="800" y="77"/>
                  </a:lnTo>
                  <a:lnTo>
                    <a:pt x="802" y="77"/>
                  </a:lnTo>
                  <a:lnTo>
                    <a:pt x="802" y="77"/>
                  </a:lnTo>
                  <a:lnTo>
                    <a:pt x="804" y="77"/>
                  </a:lnTo>
                  <a:lnTo>
                    <a:pt x="804" y="77"/>
                  </a:lnTo>
                  <a:lnTo>
                    <a:pt x="805" y="77"/>
                  </a:lnTo>
                  <a:lnTo>
                    <a:pt x="805" y="77"/>
                  </a:lnTo>
                  <a:lnTo>
                    <a:pt x="809" y="79"/>
                  </a:lnTo>
                  <a:lnTo>
                    <a:pt x="809" y="79"/>
                  </a:lnTo>
                  <a:lnTo>
                    <a:pt x="812" y="79"/>
                  </a:lnTo>
                  <a:lnTo>
                    <a:pt x="812" y="79"/>
                  </a:lnTo>
                  <a:lnTo>
                    <a:pt x="812" y="79"/>
                  </a:lnTo>
                  <a:lnTo>
                    <a:pt x="812" y="79"/>
                  </a:lnTo>
                  <a:lnTo>
                    <a:pt x="816" y="79"/>
                  </a:lnTo>
                  <a:lnTo>
                    <a:pt x="816" y="79"/>
                  </a:lnTo>
                  <a:lnTo>
                    <a:pt x="817" y="79"/>
                  </a:lnTo>
                  <a:lnTo>
                    <a:pt x="817" y="79"/>
                  </a:lnTo>
                  <a:lnTo>
                    <a:pt x="819" y="79"/>
                  </a:lnTo>
                  <a:lnTo>
                    <a:pt x="819" y="79"/>
                  </a:lnTo>
                  <a:lnTo>
                    <a:pt x="821" y="79"/>
                  </a:lnTo>
                  <a:lnTo>
                    <a:pt x="821" y="79"/>
                  </a:lnTo>
                  <a:lnTo>
                    <a:pt x="821" y="79"/>
                  </a:lnTo>
                  <a:lnTo>
                    <a:pt x="821" y="79"/>
                  </a:lnTo>
                  <a:lnTo>
                    <a:pt x="823" y="79"/>
                  </a:lnTo>
                  <a:lnTo>
                    <a:pt x="823" y="79"/>
                  </a:lnTo>
                  <a:lnTo>
                    <a:pt x="824" y="77"/>
                  </a:lnTo>
                  <a:lnTo>
                    <a:pt x="824" y="77"/>
                  </a:lnTo>
                  <a:lnTo>
                    <a:pt x="828" y="75"/>
                  </a:lnTo>
                  <a:lnTo>
                    <a:pt x="828" y="75"/>
                  </a:lnTo>
                  <a:lnTo>
                    <a:pt x="828" y="75"/>
                  </a:lnTo>
                  <a:lnTo>
                    <a:pt x="828" y="75"/>
                  </a:lnTo>
                  <a:lnTo>
                    <a:pt x="828" y="75"/>
                  </a:lnTo>
                  <a:lnTo>
                    <a:pt x="828" y="75"/>
                  </a:lnTo>
                  <a:lnTo>
                    <a:pt x="828" y="75"/>
                  </a:lnTo>
                  <a:lnTo>
                    <a:pt x="828" y="75"/>
                  </a:lnTo>
                  <a:lnTo>
                    <a:pt x="828" y="74"/>
                  </a:lnTo>
                  <a:lnTo>
                    <a:pt x="828" y="74"/>
                  </a:lnTo>
                  <a:lnTo>
                    <a:pt x="828" y="72"/>
                  </a:lnTo>
                  <a:lnTo>
                    <a:pt x="828" y="70"/>
                  </a:lnTo>
                  <a:lnTo>
                    <a:pt x="828" y="70"/>
                  </a:lnTo>
                  <a:lnTo>
                    <a:pt x="829" y="70"/>
                  </a:lnTo>
                  <a:lnTo>
                    <a:pt x="829" y="70"/>
                  </a:lnTo>
                  <a:lnTo>
                    <a:pt x="831" y="70"/>
                  </a:lnTo>
                  <a:lnTo>
                    <a:pt x="831" y="70"/>
                  </a:lnTo>
                  <a:lnTo>
                    <a:pt x="833" y="70"/>
                  </a:lnTo>
                  <a:lnTo>
                    <a:pt x="833" y="70"/>
                  </a:lnTo>
                  <a:lnTo>
                    <a:pt x="833" y="70"/>
                  </a:lnTo>
                  <a:lnTo>
                    <a:pt x="833" y="70"/>
                  </a:lnTo>
                  <a:lnTo>
                    <a:pt x="831" y="70"/>
                  </a:lnTo>
                  <a:lnTo>
                    <a:pt x="831" y="70"/>
                  </a:lnTo>
                  <a:lnTo>
                    <a:pt x="831" y="68"/>
                  </a:lnTo>
                  <a:lnTo>
                    <a:pt x="831" y="68"/>
                  </a:lnTo>
                  <a:lnTo>
                    <a:pt x="831" y="67"/>
                  </a:lnTo>
                  <a:lnTo>
                    <a:pt x="831" y="67"/>
                  </a:lnTo>
                  <a:lnTo>
                    <a:pt x="831" y="65"/>
                  </a:lnTo>
                  <a:lnTo>
                    <a:pt x="833" y="65"/>
                  </a:lnTo>
                  <a:lnTo>
                    <a:pt x="833" y="65"/>
                  </a:lnTo>
                  <a:lnTo>
                    <a:pt x="833" y="65"/>
                  </a:lnTo>
                  <a:lnTo>
                    <a:pt x="836" y="65"/>
                  </a:lnTo>
                  <a:lnTo>
                    <a:pt x="836" y="65"/>
                  </a:lnTo>
                  <a:lnTo>
                    <a:pt x="838" y="65"/>
                  </a:lnTo>
                  <a:lnTo>
                    <a:pt x="838" y="65"/>
                  </a:lnTo>
                  <a:lnTo>
                    <a:pt x="838" y="65"/>
                  </a:lnTo>
                  <a:lnTo>
                    <a:pt x="838" y="65"/>
                  </a:lnTo>
                  <a:lnTo>
                    <a:pt x="840" y="65"/>
                  </a:lnTo>
                  <a:lnTo>
                    <a:pt x="840" y="65"/>
                  </a:lnTo>
                  <a:lnTo>
                    <a:pt x="841" y="65"/>
                  </a:lnTo>
                  <a:lnTo>
                    <a:pt x="841" y="65"/>
                  </a:lnTo>
                  <a:lnTo>
                    <a:pt x="845" y="63"/>
                  </a:lnTo>
                  <a:lnTo>
                    <a:pt x="845" y="63"/>
                  </a:lnTo>
                  <a:lnTo>
                    <a:pt x="848" y="63"/>
                  </a:lnTo>
                  <a:lnTo>
                    <a:pt x="848" y="63"/>
                  </a:lnTo>
                  <a:lnTo>
                    <a:pt x="858" y="63"/>
                  </a:lnTo>
                  <a:lnTo>
                    <a:pt x="858" y="63"/>
                  </a:lnTo>
                  <a:lnTo>
                    <a:pt x="867" y="63"/>
                  </a:lnTo>
                  <a:lnTo>
                    <a:pt x="867" y="63"/>
                  </a:lnTo>
                  <a:lnTo>
                    <a:pt x="884" y="67"/>
                  </a:lnTo>
                  <a:lnTo>
                    <a:pt x="886" y="67"/>
                  </a:lnTo>
                  <a:lnTo>
                    <a:pt x="886" y="67"/>
                  </a:lnTo>
                  <a:lnTo>
                    <a:pt x="893" y="68"/>
                  </a:lnTo>
                  <a:lnTo>
                    <a:pt x="893" y="68"/>
                  </a:lnTo>
                  <a:lnTo>
                    <a:pt x="901" y="70"/>
                  </a:lnTo>
                  <a:lnTo>
                    <a:pt x="901" y="70"/>
                  </a:lnTo>
                  <a:lnTo>
                    <a:pt x="905" y="70"/>
                  </a:lnTo>
                  <a:lnTo>
                    <a:pt x="905" y="70"/>
                  </a:lnTo>
                  <a:lnTo>
                    <a:pt x="906" y="72"/>
                  </a:lnTo>
                  <a:lnTo>
                    <a:pt x="908" y="72"/>
                  </a:lnTo>
                  <a:lnTo>
                    <a:pt x="908" y="72"/>
                  </a:lnTo>
                  <a:lnTo>
                    <a:pt x="910" y="74"/>
                  </a:lnTo>
                  <a:lnTo>
                    <a:pt x="910" y="74"/>
                  </a:lnTo>
                  <a:lnTo>
                    <a:pt x="910" y="74"/>
                  </a:lnTo>
                  <a:lnTo>
                    <a:pt x="913" y="74"/>
                  </a:lnTo>
                  <a:lnTo>
                    <a:pt x="913" y="74"/>
                  </a:lnTo>
                  <a:lnTo>
                    <a:pt x="913" y="74"/>
                  </a:lnTo>
                  <a:lnTo>
                    <a:pt x="915" y="75"/>
                  </a:lnTo>
                  <a:lnTo>
                    <a:pt x="917" y="77"/>
                  </a:lnTo>
                  <a:lnTo>
                    <a:pt x="917" y="77"/>
                  </a:lnTo>
                  <a:lnTo>
                    <a:pt x="915" y="79"/>
                  </a:lnTo>
                  <a:lnTo>
                    <a:pt x="915" y="79"/>
                  </a:lnTo>
                  <a:lnTo>
                    <a:pt x="913" y="80"/>
                  </a:lnTo>
                  <a:lnTo>
                    <a:pt x="911" y="80"/>
                  </a:lnTo>
                  <a:lnTo>
                    <a:pt x="911" y="79"/>
                  </a:lnTo>
                  <a:lnTo>
                    <a:pt x="911" y="80"/>
                  </a:lnTo>
                  <a:lnTo>
                    <a:pt x="911" y="80"/>
                  </a:lnTo>
                  <a:lnTo>
                    <a:pt x="908" y="82"/>
                  </a:lnTo>
                  <a:lnTo>
                    <a:pt x="908" y="82"/>
                  </a:lnTo>
                  <a:lnTo>
                    <a:pt x="908" y="82"/>
                  </a:lnTo>
                  <a:lnTo>
                    <a:pt x="905" y="84"/>
                  </a:lnTo>
                  <a:lnTo>
                    <a:pt x="905" y="84"/>
                  </a:lnTo>
                  <a:lnTo>
                    <a:pt x="903" y="86"/>
                  </a:lnTo>
                  <a:lnTo>
                    <a:pt x="903" y="86"/>
                  </a:lnTo>
                  <a:lnTo>
                    <a:pt x="900" y="87"/>
                  </a:lnTo>
                  <a:lnTo>
                    <a:pt x="900" y="87"/>
                  </a:lnTo>
                  <a:lnTo>
                    <a:pt x="898" y="87"/>
                  </a:lnTo>
                  <a:lnTo>
                    <a:pt x="898" y="86"/>
                  </a:lnTo>
                  <a:lnTo>
                    <a:pt x="898" y="87"/>
                  </a:lnTo>
                  <a:lnTo>
                    <a:pt x="898" y="87"/>
                  </a:lnTo>
                  <a:lnTo>
                    <a:pt x="894" y="89"/>
                  </a:lnTo>
                  <a:lnTo>
                    <a:pt x="894" y="89"/>
                  </a:lnTo>
                  <a:lnTo>
                    <a:pt x="894" y="91"/>
                  </a:lnTo>
                  <a:lnTo>
                    <a:pt x="894" y="91"/>
                  </a:lnTo>
                  <a:lnTo>
                    <a:pt x="893" y="91"/>
                  </a:lnTo>
                  <a:lnTo>
                    <a:pt x="893" y="91"/>
                  </a:lnTo>
                  <a:lnTo>
                    <a:pt x="891" y="92"/>
                  </a:lnTo>
                  <a:lnTo>
                    <a:pt x="891" y="92"/>
                  </a:lnTo>
                  <a:lnTo>
                    <a:pt x="891" y="92"/>
                  </a:lnTo>
                  <a:lnTo>
                    <a:pt x="891" y="92"/>
                  </a:lnTo>
                  <a:lnTo>
                    <a:pt x="891" y="92"/>
                  </a:lnTo>
                  <a:lnTo>
                    <a:pt x="891" y="92"/>
                  </a:lnTo>
                  <a:lnTo>
                    <a:pt x="889" y="94"/>
                  </a:lnTo>
                  <a:lnTo>
                    <a:pt x="888" y="92"/>
                  </a:lnTo>
                  <a:lnTo>
                    <a:pt x="888" y="94"/>
                  </a:lnTo>
                  <a:lnTo>
                    <a:pt x="888" y="94"/>
                  </a:lnTo>
                  <a:lnTo>
                    <a:pt x="886" y="96"/>
                  </a:lnTo>
                  <a:lnTo>
                    <a:pt x="884" y="96"/>
                  </a:lnTo>
                  <a:lnTo>
                    <a:pt x="884" y="96"/>
                  </a:lnTo>
                  <a:lnTo>
                    <a:pt x="884" y="96"/>
                  </a:lnTo>
                  <a:lnTo>
                    <a:pt x="881" y="96"/>
                  </a:lnTo>
                  <a:lnTo>
                    <a:pt x="881" y="96"/>
                  </a:lnTo>
                  <a:lnTo>
                    <a:pt x="881" y="96"/>
                  </a:lnTo>
                  <a:lnTo>
                    <a:pt x="879" y="94"/>
                  </a:lnTo>
                  <a:lnTo>
                    <a:pt x="877" y="94"/>
                  </a:lnTo>
                  <a:lnTo>
                    <a:pt x="877" y="94"/>
                  </a:lnTo>
                  <a:lnTo>
                    <a:pt x="876" y="94"/>
                  </a:lnTo>
                  <a:lnTo>
                    <a:pt x="876" y="94"/>
                  </a:lnTo>
                  <a:lnTo>
                    <a:pt x="874" y="94"/>
                  </a:lnTo>
                  <a:lnTo>
                    <a:pt x="874" y="94"/>
                  </a:lnTo>
                  <a:lnTo>
                    <a:pt x="874" y="94"/>
                  </a:lnTo>
                  <a:lnTo>
                    <a:pt x="874" y="94"/>
                  </a:lnTo>
                  <a:lnTo>
                    <a:pt x="872" y="94"/>
                  </a:lnTo>
                  <a:lnTo>
                    <a:pt x="872" y="94"/>
                  </a:lnTo>
                  <a:lnTo>
                    <a:pt x="876" y="96"/>
                  </a:lnTo>
                  <a:lnTo>
                    <a:pt x="876" y="96"/>
                  </a:lnTo>
                  <a:lnTo>
                    <a:pt x="877" y="96"/>
                  </a:lnTo>
                  <a:lnTo>
                    <a:pt x="879" y="98"/>
                  </a:lnTo>
                  <a:lnTo>
                    <a:pt x="879" y="98"/>
                  </a:lnTo>
                  <a:lnTo>
                    <a:pt x="879" y="101"/>
                  </a:lnTo>
                  <a:lnTo>
                    <a:pt x="876" y="103"/>
                  </a:lnTo>
                  <a:lnTo>
                    <a:pt x="876" y="103"/>
                  </a:lnTo>
                  <a:lnTo>
                    <a:pt x="870" y="104"/>
                  </a:lnTo>
                  <a:lnTo>
                    <a:pt x="870" y="104"/>
                  </a:lnTo>
                  <a:lnTo>
                    <a:pt x="869" y="104"/>
                  </a:lnTo>
                  <a:lnTo>
                    <a:pt x="869" y="104"/>
                  </a:lnTo>
                  <a:lnTo>
                    <a:pt x="869" y="104"/>
                  </a:lnTo>
                  <a:lnTo>
                    <a:pt x="869" y="104"/>
                  </a:lnTo>
                  <a:lnTo>
                    <a:pt x="865" y="104"/>
                  </a:lnTo>
                  <a:lnTo>
                    <a:pt x="865" y="104"/>
                  </a:lnTo>
                  <a:lnTo>
                    <a:pt x="864" y="104"/>
                  </a:lnTo>
                  <a:lnTo>
                    <a:pt x="864" y="104"/>
                  </a:lnTo>
                  <a:lnTo>
                    <a:pt x="862" y="104"/>
                  </a:lnTo>
                  <a:lnTo>
                    <a:pt x="860" y="104"/>
                  </a:lnTo>
                  <a:lnTo>
                    <a:pt x="860" y="104"/>
                  </a:lnTo>
                  <a:lnTo>
                    <a:pt x="860" y="104"/>
                  </a:lnTo>
                  <a:lnTo>
                    <a:pt x="860" y="104"/>
                  </a:lnTo>
                  <a:lnTo>
                    <a:pt x="858" y="106"/>
                  </a:lnTo>
                  <a:lnTo>
                    <a:pt x="858" y="106"/>
                  </a:lnTo>
                  <a:lnTo>
                    <a:pt x="858" y="108"/>
                  </a:lnTo>
                  <a:lnTo>
                    <a:pt x="857" y="108"/>
                  </a:lnTo>
                  <a:lnTo>
                    <a:pt x="857" y="108"/>
                  </a:lnTo>
                  <a:lnTo>
                    <a:pt x="855" y="108"/>
                  </a:lnTo>
                  <a:lnTo>
                    <a:pt x="855" y="108"/>
                  </a:lnTo>
                  <a:lnTo>
                    <a:pt x="855" y="108"/>
                  </a:lnTo>
                  <a:lnTo>
                    <a:pt x="855" y="108"/>
                  </a:lnTo>
                  <a:lnTo>
                    <a:pt x="853" y="108"/>
                  </a:lnTo>
                  <a:lnTo>
                    <a:pt x="853" y="108"/>
                  </a:lnTo>
                  <a:lnTo>
                    <a:pt x="852" y="108"/>
                  </a:lnTo>
                  <a:lnTo>
                    <a:pt x="852" y="108"/>
                  </a:lnTo>
                  <a:lnTo>
                    <a:pt x="850" y="108"/>
                  </a:lnTo>
                  <a:lnTo>
                    <a:pt x="850" y="108"/>
                  </a:lnTo>
                  <a:lnTo>
                    <a:pt x="850" y="108"/>
                  </a:lnTo>
                  <a:lnTo>
                    <a:pt x="841" y="108"/>
                  </a:lnTo>
                  <a:lnTo>
                    <a:pt x="840" y="108"/>
                  </a:lnTo>
                  <a:lnTo>
                    <a:pt x="840" y="108"/>
                  </a:lnTo>
                  <a:lnTo>
                    <a:pt x="834" y="106"/>
                  </a:lnTo>
                  <a:lnTo>
                    <a:pt x="834" y="106"/>
                  </a:lnTo>
                  <a:lnTo>
                    <a:pt x="831" y="106"/>
                  </a:lnTo>
                  <a:lnTo>
                    <a:pt x="831" y="106"/>
                  </a:lnTo>
                  <a:lnTo>
                    <a:pt x="823" y="110"/>
                  </a:lnTo>
                  <a:lnTo>
                    <a:pt x="823" y="110"/>
                  </a:lnTo>
                  <a:lnTo>
                    <a:pt x="823" y="110"/>
                  </a:lnTo>
                  <a:lnTo>
                    <a:pt x="814" y="111"/>
                  </a:lnTo>
                  <a:lnTo>
                    <a:pt x="819" y="111"/>
                  </a:lnTo>
                  <a:lnTo>
                    <a:pt x="823" y="111"/>
                  </a:lnTo>
                  <a:lnTo>
                    <a:pt x="823" y="111"/>
                  </a:lnTo>
                  <a:lnTo>
                    <a:pt x="826" y="111"/>
                  </a:lnTo>
                  <a:lnTo>
                    <a:pt x="826" y="111"/>
                  </a:lnTo>
                  <a:lnTo>
                    <a:pt x="829" y="111"/>
                  </a:lnTo>
                  <a:lnTo>
                    <a:pt x="829" y="111"/>
                  </a:lnTo>
                  <a:lnTo>
                    <a:pt x="831" y="111"/>
                  </a:lnTo>
                  <a:lnTo>
                    <a:pt x="833" y="111"/>
                  </a:lnTo>
                  <a:lnTo>
                    <a:pt x="833" y="111"/>
                  </a:lnTo>
                  <a:lnTo>
                    <a:pt x="834" y="111"/>
                  </a:lnTo>
                  <a:lnTo>
                    <a:pt x="834" y="111"/>
                  </a:lnTo>
                  <a:lnTo>
                    <a:pt x="836" y="111"/>
                  </a:lnTo>
                  <a:lnTo>
                    <a:pt x="836" y="111"/>
                  </a:lnTo>
                  <a:lnTo>
                    <a:pt x="840" y="111"/>
                  </a:lnTo>
                  <a:lnTo>
                    <a:pt x="840" y="111"/>
                  </a:lnTo>
                  <a:lnTo>
                    <a:pt x="840" y="113"/>
                  </a:lnTo>
                  <a:lnTo>
                    <a:pt x="840" y="113"/>
                  </a:lnTo>
                  <a:lnTo>
                    <a:pt x="841" y="113"/>
                  </a:lnTo>
                  <a:lnTo>
                    <a:pt x="843" y="113"/>
                  </a:lnTo>
                  <a:lnTo>
                    <a:pt x="843" y="113"/>
                  </a:lnTo>
                  <a:lnTo>
                    <a:pt x="845" y="113"/>
                  </a:lnTo>
                  <a:lnTo>
                    <a:pt x="845" y="113"/>
                  </a:lnTo>
                  <a:lnTo>
                    <a:pt x="848" y="113"/>
                  </a:lnTo>
                  <a:lnTo>
                    <a:pt x="848" y="113"/>
                  </a:lnTo>
                  <a:lnTo>
                    <a:pt x="848" y="113"/>
                  </a:lnTo>
                  <a:lnTo>
                    <a:pt x="850" y="113"/>
                  </a:lnTo>
                  <a:lnTo>
                    <a:pt x="850" y="113"/>
                  </a:lnTo>
                  <a:lnTo>
                    <a:pt x="852" y="113"/>
                  </a:lnTo>
                  <a:lnTo>
                    <a:pt x="852" y="113"/>
                  </a:lnTo>
                  <a:lnTo>
                    <a:pt x="852" y="113"/>
                  </a:lnTo>
                  <a:lnTo>
                    <a:pt x="853" y="113"/>
                  </a:lnTo>
                  <a:lnTo>
                    <a:pt x="853" y="113"/>
                  </a:lnTo>
                  <a:lnTo>
                    <a:pt x="853" y="113"/>
                  </a:lnTo>
                  <a:lnTo>
                    <a:pt x="853" y="116"/>
                  </a:lnTo>
                  <a:lnTo>
                    <a:pt x="853" y="116"/>
                  </a:lnTo>
                  <a:lnTo>
                    <a:pt x="853" y="118"/>
                  </a:lnTo>
                  <a:lnTo>
                    <a:pt x="853" y="118"/>
                  </a:lnTo>
                  <a:lnTo>
                    <a:pt x="850" y="120"/>
                  </a:lnTo>
                  <a:lnTo>
                    <a:pt x="850" y="120"/>
                  </a:lnTo>
                  <a:lnTo>
                    <a:pt x="848" y="122"/>
                  </a:lnTo>
                  <a:lnTo>
                    <a:pt x="848" y="122"/>
                  </a:lnTo>
                  <a:lnTo>
                    <a:pt x="846" y="123"/>
                  </a:lnTo>
                  <a:lnTo>
                    <a:pt x="846" y="123"/>
                  </a:lnTo>
                  <a:lnTo>
                    <a:pt x="845" y="125"/>
                  </a:lnTo>
                  <a:lnTo>
                    <a:pt x="845" y="125"/>
                  </a:lnTo>
                  <a:lnTo>
                    <a:pt x="838" y="127"/>
                  </a:lnTo>
                  <a:lnTo>
                    <a:pt x="838" y="127"/>
                  </a:lnTo>
                  <a:lnTo>
                    <a:pt x="838" y="127"/>
                  </a:lnTo>
                  <a:lnTo>
                    <a:pt x="833" y="125"/>
                  </a:lnTo>
                  <a:lnTo>
                    <a:pt x="833" y="125"/>
                  </a:lnTo>
                  <a:lnTo>
                    <a:pt x="826" y="125"/>
                  </a:lnTo>
                  <a:lnTo>
                    <a:pt x="826" y="125"/>
                  </a:lnTo>
                  <a:lnTo>
                    <a:pt x="826" y="125"/>
                  </a:lnTo>
                  <a:lnTo>
                    <a:pt x="826" y="125"/>
                  </a:lnTo>
                  <a:lnTo>
                    <a:pt x="823" y="125"/>
                  </a:lnTo>
                  <a:lnTo>
                    <a:pt x="817" y="125"/>
                  </a:lnTo>
                  <a:lnTo>
                    <a:pt x="817" y="125"/>
                  </a:lnTo>
                  <a:lnTo>
                    <a:pt x="812" y="125"/>
                  </a:lnTo>
                  <a:lnTo>
                    <a:pt x="812" y="125"/>
                  </a:lnTo>
                  <a:lnTo>
                    <a:pt x="807" y="125"/>
                  </a:lnTo>
                  <a:lnTo>
                    <a:pt x="807" y="125"/>
                  </a:lnTo>
                  <a:lnTo>
                    <a:pt x="804" y="125"/>
                  </a:lnTo>
                  <a:lnTo>
                    <a:pt x="804" y="125"/>
                  </a:lnTo>
                  <a:lnTo>
                    <a:pt x="799" y="125"/>
                  </a:lnTo>
                  <a:lnTo>
                    <a:pt x="799" y="125"/>
                  </a:lnTo>
                  <a:lnTo>
                    <a:pt x="793" y="127"/>
                  </a:lnTo>
                  <a:lnTo>
                    <a:pt x="792" y="127"/>
                  </a:lnTo>
                  <a:lnTo>
                    <a:pt x="792" y="127"/>
                  </a:lnTo>
                  <a:lnTo>
                    <a:pt x="790" y="127"/>
                  </a:lnTo>
                  <a:lnTo>
                    <a:pt x="790" y="127"/>
                  </a:lnTo>
                  <a:lnTo>
                    <a:pt x="788" y="130"/>
                  </a:lnTo>
                  <a:lnTo>
                    <a:pt x="788" y="130"/>
                  </a:lnTo>
                  <a:lnTo>
                    <a:pt x="787" y="130"/>
                  </a:lnTo>
                  <a:lnTo>
                    <a:pt x="787" y="132"/>
                  </a:lnTo>
                  <a:lnTo>
                    <a:pt x="787" y="132"/>
                  </a:lnTo>
                  <a:lnTo>
                    <a:pt x="788" y="137"/>
                  </a:lnTo>
                  <a:lnTo>
                    <a:pt x="788" y="137"/>
                  </a:lnTo>
                  <a:lnTo>
                    <a:pt x="790" y="137"/>
                  </a:lnTo>
                  <a:lnTo>
                    <a:pt x="790" y="137"/>
                  </a:lnTo>
                  <a:lnTo>
                    <a:pt x="792" y="137"/>
                  </a:lnTo>
                  <a:lnTo>
                    <a:pt x="792" y="137"/>
                  </a:lnTo>
                  <a:lnTo>
                    <a:pt x="792" y="135"/>
                  </a:lnTo>
                  <a:lnTo>
                    <a:pt x="792" y="135"/>
                  </a:lnTo>
                  <a:lnTo>
                    <a:pt x="795" y="134"/>
                  </a:lnTo>
                  <a:lnTo>
                    <a:pt x="795" y="134"/>
                  </a:lnTo>
                  <a:lnTo>
                    <a:pt x="799" y="132"/>
                  </a:lnTo>
                  <a:lnTo>
                    <a:pt x="800" y="130"/>
                  </a:lnTo>
                  <a:lnTo>
                    <a:pt x="800" y="130"/>
                  </a:lnTo>
                  <a:lnTo>
                    <a:pt x="804" y="130"/>
                  </a:lnTo>
                  <a:lnTo>
                    <a:pt x="804" y="130"/>
                  </a:lnTo>
                  <a:lnTo>
                    <a:pt x="805" y="130"/>
                  </a:lnTo>
                  <a:lnTo>
                    <a:pt x="805" y="130"/>
                  </a:lnTo>
                  <a:lnTo>
                    <a:pt x="809" y="129"/>
                  </a:lnTo>
                  <a:lnTo>
                    <a:pt x="809" y="129"/>
                  </a:lnTo>
                  <a:lnTo>
                    <a:pt x="812" y="129"/>
                  </a:lnTo>
                  <a:lnTo>
                    <a:pt x="812" y="129"/>
                  </a:lnTo>
                  <a:lnTo>
                    <a:pt x="816" y="129"/>
                  </a:lnTo>
                  <a:lnTo>
                    <a:pt x="816" y="129"/>
                  </a:lnTo>
                  <a:lnTo>
                    <a:pt x="816" y="129"/>
                  </a:lnTo>
                  <a:lnTo>
                    <a:pt x="816" y="129"/>
                  </a:lnTo>
                  <a:lnTo>
                    <a:pt x="821" y="127"/>
                  </a:lnTo>
                  <a:lnTo>
                    <a:pt x="821" y="127"/>
                  </a:lnTo>
                  <a:lnTo>
                    <a:pt x="824" y="129"/>
                  </a:lnTo>
                  <a:lnTo>
                    <a:pt x="824" y="129"/>
                  </a:lnTo>
                  <a:lnTo>
                    <a:pt x="826" y="129"/>
                  </a:lnTo>
                  <a:lnTo>
                    <a:pt x="826" y="129"/>
                  </a:lnTo>
                  <a:lnTo>
                    <a:pt x="829" y="129"/>
                  </a:lnTo>
                  <a:lnTo>
                    <a:pt x="829" y="129"/>
                  </a:lnTo>
                  <a:lnTo>
                    <a:pt x="831" y="127"/>
                  </a:lnTo>
                  <a:lnTo>
                    <a:pt x="831" y="127"/>
                  </a:lnTo>
                  <a:lnTo>
                    <a:pt x="833" y="129"/>
                  </a:lnTo>
                  <a:lnTo>
                    <a:pt x="833" y="129"/>
                  </a:lnTo>
                  <a:lnTo>
                    <a:pt x="834" y="130"/>
                  </a:lnTo>
                  <a:lnTo>
                    <a:pt x="834" y="132"/>
                  </a:lnTo>
                  <a:lnTo>
                    <a:pt x="831" y="137"/>
                  </a:lnTo>
                  <a:lnTo>
                    <a:pt x="831" y="137"/>
                  </a:lnTo>
                  <a:lnTo>
                    <a:pt x="826" y="141"/>
                  </a:lnTo>
                  <a:lnTo>
                    <a:pt x="819" y="141"/>
                  </a:lnTo>
                  <a:lnTo>
                    <a:pt x="819" y="141"/>
                  </a:lnTo>
                  <a:lnTo>
                    <a:pt x="816" y="141"/>
                  </a:lnTo>
                  <a:lnTo>
                    <a:pt x="816" y="141"/>
                  </a:lnTo>
                  <a:lnTo>
                    <a:pt x="811" y="141"/>
                  </a:lnTo>
                  <a:lnTo>
                    <a:pt x="811" y="141"/>
                  </a:lnTo>
                  <a:lnTo>
                    <a:pt x="807" y="141"/>
                  </a:lnTo>
                  <a:lnTo>
                    <a:pt x="807" y="141"/>
                  </a:lnTo>
                  <a:lnTo>
                    <a:pt x="804" y="142"/>
                  </a:lnTo>
                  <a:lnTo>
                    <a:pt x="802" y="146"/>
                  </a:lnTo>
                  <a:lnTo>
                    <a:pt x="802" y="146"/>
                  </a:lnTo>
                  <a:lnTo>
                    <a:pt x="802" y="153"/>
                  </a:lnTo>
                  <a:lnTo>
                    <a:pt x="802" y="154"/>
                  </a:lnTo>
                  <a:lnTo>
                    <a:pt x="802" y="154"/>
                  </a:lnTo>
                  <a:lnTo>
                    <a:pt x="802" y="156"/>
                  </a:lnTo>
                  <a:lnTo>
                    <a:pt x="802" y="156"/>
                  </a:lnTo>
                  <a:lnTo>
                    <a:pt x="802" y="156"/>
                  </a:lnTo>
                  <a:lnTo>
                    <a:pt x="802" y="156"/>
                  </a:lnTo>
                  <a:lnTo>
                    <a:pt x="805" y="154"/>
                  </a:lnTo>
                  <a:lnTo>
                    <a:pt x="805" y="154"/>
                  </a:lnTo>
                  <a:lnTo>
                    <a:pt x="807" y="154"/>
                  </a:lnTo>
                  <a:lnTo>
                    <a:pt x="807" y="156"/>
                  </a:lnTo>
                  <a:lnTo>
                    <a:pt x="807" y="156"/>
                  </a:lnTo>
                  <a:lnTo>
                    <a:pt x="807" y="159"/>
                  </a:lnTo>
                  <a:lnTo>
                    <a:pt x="807" y="159"/>
                  </a:lnTo>
                  <a:lnTo>
                    <a:pt x="805" y="159"/>
                  </a:lnTo>
                  <a:lnTo>
                    <a:pt x="805" y="159"/>
                  </a:lnTo>
                  <a:lnTo>
                    <a:pt x="805" y="163"/>
                  </a:lnTo>
                  <a:lnTo>
                    <a:pt x="805" y="163"/>
                  </a:lnTo>
                  <a:lnTo>
                    <a:pt x="805" y="163"/>
                  </a:lnTo>
                  <a:lnTo>
                    <a:pt x="800" y="165"/>
                  </a:lnTo>
                  <a:lnTo>
                    <a:pt x="800" y="165"/>
                  </a:lnTo>
                  <a:lnTo>
                    <a:pt x="799" y="165"/>
                  </a:lnTo>
                  <a:lnTo>
                    <a:pt x="799" y="165"/>
                  </a:lnTo>
                  <a:lnTo>
                    <a:pt x="797" y="166"/>
                  </a:lnTo>
                  <a:lnTo>
                    <a:pt x="797" y="166"/>
                  </a:lnTo>
                  <a:lnTo>
                    <a:pt x="795" y="170"/>
                  </a:lnTo>
                  <a:lnTo>
                    <a:pt x="793" y="171"/>
                  </a:lnTo>
                  <a:lnTo>
                    <a:pt x="793" y="171"/>
                  </a:lnTo>
                  <a:lnTo>
                    <a:pt x="788" y="173"/>
                  </a:lnTo>
                  <a:lnTo>
                    <a:pt x="788" y="173"/>
                  </a:lnTo>
                  <a:lnTo>
                    <a:pt x="787" y="173"/>
                  </a:lnTo>
                  <a:lnTo>
                    <a:pt x="787" y="173"/>
                  </a:lnTo>
                  <a:lnTo>
                    <a:pt x="785" y="171"/>
                  </a:lnTo>
                  <a:lnTo>
                    <a:pt x="785" y="171"/>
                  </a:lnTo>
                  <a:lnTo>
                    <a:pt x="783" y="173"/>
                  </a:lnTo>
                  <a:lnTo>
                    <a:pt x="783" y="173"/>
                  </a:lnTo>
                  <a:lnTo>
                    <a:pt x="781" y="173"/>
                  </a:lnTo>
                  <a:lnTo>
                    <a:pt x="781" y="173"/>
                  </a:lnTo>
                  <a:lnTo>
                    <a:pt x="781" y="173"/>
                  </a:lnTo>
                  <a:lnTo>
                    <a:pt x="781" y="173"/>
                  </a:lnTo>
                  <a:lnTo>
                    <a:pt x="780" y="175"/>
                  </a:lnTo>
                  <a:lnTo>
                    <a:pt x="780" y="175"/>
                  </a:lnTo>
                  <a:lnTo>
                    <a:pt x="778" y="177"/>
                  </a:lnTo>
                  <a:lnTo>
                    <a:pt x="778" y="177"/>
                  </a:lnTo>
                  <a:lnTo>
                    <a:pt x="776" y="178"/>
                  </a:lnTo>
                  <a:lnTo>
                    <a:pt x="776" y="178"/>
                  </a:lnTo>
                  <a:lnTo>
                    <a:pt x="778" y="180"/>
                  </a:lnTo>
                  <a:lnTo>
                    <a:pt x="778" y="180"/>
                  </a:lnTo>
                  <a:lnTo>
                    <a:pt x="778" y="182"/>
                  </a:lnTo>
                  <a:lnTo>
                    <a:pt x="778" y="182"/>
                  </a:lnTo>
                  <a:lnTo>
                    <a:pt x="776" y="183"/>
                  </a:lnTo>
                  <a:lnTo>
                    <a:pt x="776" y="183"/>
                  </a:lnTo>
                  <a:lnTo>
                    <a:pt x="776" y="183"/>
                  </a:lnTo>
                  <a:lnTo>
                    <a:pt x="776" y="185"/>
                  </a:lnTo>
                  <a:lnTo>
                    <a:pt x="776" y="185"/>
                  </a:lnTo>
                  <a:lnTo>
                    <a:pt x="776" y="189"/>
                  </a:lnTo>
                  <a:lnTo>
                    <a:pt x="776" y="189"/>
                  </a:lnTo>
                  <a:lnTo>
                    <a:pt x="776" y="189"/>
                  </a:lnTo>
                  <a:lnTo>
                    <a:pt x="776" y="190"/>
                  </a:lnTo>
                  <a:lnTo>
                    <a:pt x="776" y="190"/>
                  </a:lnTo>
                  <a:lnTo>
                    <a:pt x="776" y="194"/>
                  </a:lnTo>
                  <a:lnTo>
                    <a:pt x="776" y="194"/>
                  </a:lnTo>
                  <a:lnTo>
                    <a:pt x="773" y="195"/>
                  </a:lnTo>
                  <a:lnTo>
                    <a:pt x="773" y="195"/>
                  </a:lnTo>
                  <a:lnTo>
                    <a:pt x="773" y="197"/>
                  </a:lnTo>
                  <a:lnTo>
                    <a:pt x="773" y="197"/>
                  </a:lnTo>
                  <a:lnTo>
                    <a:pt x="773" y="197"/>
                  </a:lnTo>
                  <a:lnTo>
                    <a:pt x="773" y="197"/>
                  </a:lnTo>
                  <a:lnTo>
                    <a:pt x="771" y="201"/>
                  </a:lnTo>
                  <a:lnTo>
                    <a:pt x="771" y="201"/>
                  </a:lnTo>
                  <a:lnTo>
                    <a:pt x="771" y="201"/>
                  </a:lnTo>
                  <a:lnTo>
                    <a:pt x="771" y="201"/>
                  </a:lnTo>
                  <a:lnTo>
                    <a:pt x="769" y="202"/>
                  </a:lnTo>
                  <a:lnTo>
                    <a:pt x="769" y="202"/>
                  </a:lnTo>
                  <a:lnTo>
                    <a:pt x="769" y="204"/>
                  </a:lnTo>
                  <a:lnTo>
                    <a:pt x="768" y="206"/>
                  </a:lnTo>
                  <a:lnTo>
                    <a:pt x="768" y="206"/>
                  </a:lnTo>
                  <a:lnTo>
                    <a:pt x="766" y="208"/>
                  </a:lnTo>
                  <a:lnTo>
                    <a:pt x="766" y="208"/>
                  </a:lnTo>
                  <a:lnTo>
                    <a:pt x="766" y="209"/>
                  </a:lnTo>
                  <a:lnTo>
                    <a:pt x="766" y="209"/>
                  </a:lnTo>
                  <a:lnTo>
                    <a:pt x="766" y="209"/>
                  </a:lnTo>
                  <a:lnTo>
                    <a:pt x="766" y="209"/>
                  </a:lnTo>
                  <a:lnTo>
                    <a:pt x="769" y="209"/>
                  </a:lnTo>
                  <a:lnTo>
                    <a:pt x="769" y="209"/>
                  </a:lnTo>
                  <a:lnTo>
                    <a:pt x="771" y="209"/>
                  </a:lnTo>
                  <a:lnTo>
                    <a:pt x="771" y="209"/>
                  </a:lnTo>
                  <a:lnTo>
                    <a:pt x="771" y="208"/>
                  </a:lnTo>
                  <a:lnTo>
                    <a:pt x="771" y="208"/>
                  </a:lnTo>
                  <a:lnTo>
                    <a:pt x="771" y="206"/>
                  </a:lnTo>
                  <a:lnTo>
                    <a:pt x="773" y="204"/>
                  </a:lnTo>
                  <a:lnTo>
                    <a:pt x="773" y="204"/>
                  </a:lnTo>
                  <a:lnTo>
                    <a:pt x="775" y="204"/>
                  </a:lnTo>
                  <a:lnTo>
                    <a:pt x="775" y="204"/>
                  </a:lnTo>
                  <a:lnTo>
                    <a:pt x="775" y="204"/>
                  </a:lnTo>
                  <a:lnTo>
                    <a:pt x="776" y="204"/>
                  </a:lnTo>
                  <a:lnTo>
                    <a:pt x="776" y="204"/>
                  </a:lnTo>
                  <a:lnTo>
                    <a:pt x="776" y="201"/>
                  </a:lnTo>
                  <a:lnTo>
                    <a:pt x="776" y="201"/>
                  </a:lnTo>
                  <a:lnTo>
                    <a:pt x="776" y="199"/>
                  </a:lnTo>
                  <a:lnTo>
                    <a:pt x="776" y="199"/>
                  </a:lnTo>
                  <a:lnTo>
                    <a:pt x="776" y="199"/>
                  </a:lnTo>
                  <a:lnTo>
                    <a:pt x="776" y="199"/>
                  </a:lnTo>
                  <a:lnTo>
                    <a:pt x="778" y="199"/>
                  </a:lnTo>
                  <a:lnTo>
                    <a:pt x="778" y="199"/>
                  </a:lnTo>
                  <a:lnTo>
                    <a:pt x="785" y="201"/>
                  </a:lnTo>
                  <a:lnTo>
                    <a:pt x="785" y="201"/>
                  </a:lnTo>
                  <a:lnTo>
                    <a:pt x="788" y="201"/>
                  </a:lnTo>
                  <a:lnTo>
                    <a:pt x="788" y="201"/>
                  </a:lnTo>
                  <a:lnTo>
                    <a:pt x="788" y="201"/>
                  </a:lnTo>
                  <a:lnTo>
                    <a:pt x="792" y="201"/>
                  </a:lnTo>
                  <a:lnTo>
                    <a:pt x="792" y="201"/>
                  </a:lnTo>
                  <a:lnTo>
                    <a:pt x="792" y="201"/>
                  </a:lnTo>
                  <a:lnTo>
                    <a:pt x="792" y="201"/>
                  </a:lnTo>
                  <a:lnTo>
                    <a:pt x="793" y="201"/>
                  </a:lnTo>
                  <a:lnTo>
                    <a:pt x="793" y="201"/>
                  </a:lnTo>
                  <a:lnTo>
                    <a:pt x="799" y="202"/>
                  </a:lnTo>
                  <a:lnTo>
                    <a:pt x="800" y="202"/>
                  </a:lnTo>
                  <a:lnTo>
                    <a:pt x="800" y="202"/>
                  </a:lnTo>
                  <a:lnTo>
                    <a:pt x="802" y="202"/>
                  </a:lnTo>
                  <a:lnTo>
                    <a:pt x="804" y="204"/>
                  </a:lnTo>
                  <a:lnTo>
                    <a:pt x="804" y="204"/>
                  </a:lnTo>
                  <a:lnTo>
                    <a:pt x="805" y="206"/>
                  </a:lnTo>
                  <a:lnTo>
                    <a:pt x="805" y="206"/>
                  </a:lnTo>
                  <a:lnTo>
                    <a:pt x="805" y="206"/>
                  </a:lnTo>
                  <a:lnTo>
                    <a:pt x="805" y="206"/>
                  </a:lnTo>
                  <a:lnTo>
                    <a:pt x="807" y="208"/>
                  </a:lnTo>
                  <a:lnTo>
                    <a:pt x="809" y="208"/>
                  </a:lnTo>
                  <a:lnTo>
                    <a:pt x="809" y="208"/>
                  </a:lnTo>
                  <a:lnTo>
                    <a:pt x="811" y="211"/>
                  </a:lnTo>
                  <a:lnTo>
                    <a:pt x="811" y="213"/>
                  </a:lnTo>
                  <a:lnTo>
                    <a:pt x="811" y="214"/>
                  </a:lnTo>
                  <a:lnTo>
                    <a:pt x="811" y="214"/>
                  </a:lnTo>
                  <a:lnTo>
                    <a:pt x="809" y="214"/>
                  </a:lnTo>
                  <a:lnTo>
                    <a:pt x="809" y="214"/>
                  </a:lnTo>
                  <a:lnTo>
                    <a:pt x="807" y="214"/>
                  </a:lnTo>
                  <a:lnTo>
                    <a:pt x="807" y="214"/>
                  </a:lnTo>
                  <a:lnTo>
                    <a:pt x="804" y="214"/>
                  </a:lnTo>
                  <a:lnTo>
                    <a:pt x="804" y="214"/>
                  </a:lnTo>
                  <a:lnTo>
                    <a:pt x="799" y="213"/>
                  </a:lnTo>
                  <a:lnTo>
                    <a:pt x="799" y="213"/>
                  </a:lnTo>
                  <a:lnTo>
                    <a:pt x="797" y="211"/>
                  </a:lnTo>
                  <a:lnTo>
                    <a:pt x="797" y="211"/>
                  </a:lnTo>
                  <a:lnTo>
                    <a:pt x="795" y="211"/>
                  </a:lnTo>
                  <a:lnTo>
                    <a:pt x="795" y="211"/>
                  </a:lnTo>
                  <a:lnTo>
                    <a:pt x="793" y="211"/>
                  </a:lnTo>
                  <a:lnTo>
                    <a:pt x="793" y="211"/>
                  </a:lnTo>
                  <a:lnTo>
                    <a:pt x="790" y="211"/>
                  </a:lnTo>
                  <a:lnTo>
                    <a:pt x="790" y="211"/>
                  </a:lnTo>
                  <a:lnTo>
                    <a:pt x="788" y="211"/>
                  </a:lnTo>
                  <a:lnTo>
                    <a:pt x="788" y="211"/>
                  </a:lnTo>
                  <a:lnTo>
                    <a:pt x="787" y="211"/>
                  </a:lnTo>
                  <a:lnTo>
                    <a:pt x="787" y="211"/>
                  </a:lnTo>
                  <a:lnTo>
                    <a:pt x="787" y="211"/>
                  </a:lnTo>
                  <a:lnTo>
                    <a:pt x="787" y="211"/>
                  </a:lnTo>
                  <a:lnTo>
                    <a:pt x="787" y="213"/>
                  </a:lnTo>
                  <a:lnTo>
                    <a:pt x="787" y="213"/>
                  </a:lnTo>
                  <a:lnTo>
                    <a:pt x="788" y="214"/>
                  </a:lnTo>
                  <a:lnTo>
                    <a:pt x="788" y="214"/>
                  </a:lnTo>
                  <a:lnTo>
                    <a:pt x="795" y="218"/>
                  </a:lnTo>
                  <a:lnTo>
                    <a:pt x="795" y="218"/>
                  </a:lnTo>
                  <a:lnTo>
                    <a:pt x="807" y="221"/>
                  </a:lnTo>
                  <a:lnTo>
                    <a:pt x="807" y="221"/>
                  </a:lnTo>
                  <a:lnTo>
                    <a:pt x="807" y="221"/>
                  </a:lnTo>
                  <a:lnTo>
                    <a:pt x="807" y="221"/>
                  </a:lnTo>
                  <a:lnTo>
                    <a:pt x="811" y="221"/>
                  </a:lnTo>
                  <a:lnTo>
                    <a:pt x="811" y="221"/>
                  </a:lnTo>
                  <a:lnTo>
                    <a:pt x="816" y="220"/>
                  </a:lnTo>
                  <a:lnTo>
                    <a:pt x="816" y="220"/>
                  </a:lnTo>
                  <a:lnTo>
                    <a:pt x="817" y="220"/>
                  </a:lnTo>
                  <a:lnTo>
                    <a:pt x="817" y="220"/>
                  </a:lnTo>
                  <a:lnTo>
                    <a:pt x="823" y="223"/>
                  </a:lnTo>
                  <a:lnTo>
                    <a:pt x="824" y="228"/>
                  </a:lnTo>
                  <a:lnTo>
                    <a:pt x="824" y="228"/>
                  </a:lnTo>
                  <a:lnTo>
                    <a:pt x="824" y="233"/>
                  </a:lnTo>
                  <a:lnTo>
                    <a:pt x="823" y="235"/>
                  </a:lnTo>
                  <a:lnTo>
                    <a:pt x="821" y="237"/>
                  </a:lnTo>
                  <a:lnTo>
                    <a:pt x="821" y="237"/>
                  </a:lnTo>
                  <a:lnTo>
                    <a:pt x="817" y="238"/>
                  </a:lnTo>
                  <a:lnTo>
                    <a:pt x="817" y="238"/>
                  </a:lnTo>
                  <a:lnTo>
                    <a:pt x="809" y="237"/>
                  </a:lnTo>
                  <a:lnTo>
                    <a:pt x="809" y="237"/>
                  </a:lnTo>
                  <a:lnTo>
                    <a:pt x="809" y="237"/>
                  </a:lnTo>
                  <a:lnTo>
                    <a:pt x="799" y="233"/>
                  </a:lnTo>
                  <a:lnTo>
                    <a:pt x="799" y="233"/>
                  </a:lnTo>
                  <a:lnTo>
                    <a:pt x="797" y="233"/>
                  </a:lnTo>
                  <a:lnTo>
                    <a:pt x="797" y="233"/>
                  </a:lnTo>
                  <a:lnTo>
                    <a:pt x="783" y="235"/>
                  </a:lnTo>
                  <a:lnTo>
                    <a:pt x="783" y="235"/>
                  </a:lnTo>
                  <a:lnTo>
                    <a:pt x="783" y="238"/>
                  </a:lnTo>
                  <a:lnTo>
                    <a:pt x="783" y="238"/>
                  </a:lnTo>
                  <a:lnTo>
                    <a:pt x="781" y="240"/>
                  </a:lnTo>
                  <a:lnTo>
                    <a:pt x="780" y="242"/>
                  </a:lnTo>
                  <a:lnTo>
                    <a:pt x="780" y="242"/>
                  </a:lnTo>
                  <a:lnTo>
                    <a:pt x="773" y="244"/>
                  </a:lnTo>
                  <a:lnTo>
                    <a:pt x="771" y="244"/>
                  </a:lnTo>
                  <a:lnTo>
                    <a:pt x="771" y="244"/>
                  </a:lnTo>
                  <a:lnTo>
                    <a:pt x="768" y="244"/>
                  </a:lnTo>
                  <a:lnTo>
                    <a:pt x="768" y="244"/>
                  </a:lnTo>
                  <a:lnTo>
                    <a:pt x="768" y="244"/>
                  </a:lnTo>
                  <a:lnTo>
                    <a:pt x="768" y="244"/>
                  </a:lnTo>
                  <a:lnTo>
                    <a:pt x="768" y="244"/>
                  </a:lnTo>
                  <a:lnTo>
                    <a:pt x="768" y="245"/>
                  </a:lnTo>
                  <a:lnTo>
                    <a:pt x="768" y="245"/>
                  </a:lnTo>
                  <a:lnTo>
                    <a:pt x="769" y="247"/>
                  </a:lnTo>
                  <a:lnTo>
                    <a:pt x="769" y="247"/>
                  </a:lnTo>
                  <a:lnTo>
                    <a:pt x="769" y="249"/>
                  </a:lnTo>
                  <a:lnTo>
                    <a:pt x="769" y="249"/>
                  </a:lnTo>
                  <a:lnTo>
                    <a:pt x="769" y="249"/>
                  </a:lnTo>
                  <a:lnTo>
                    <a:pt x="769" y="249"/>
                  </a:lnTo>
                  <a:lnTo>
                    <a:pt x="771" y="250"/>
                  </a:lnTo>
                  <a:lnTo>
                    <a:pt x="773" y="250"/>
                  </a:lnTo>
                  <a:lnTo>
                    <a:pt x="773" y="250"/>
                  </a:lnTo>
                  <a:lnTo>
                    <a:pt x="773" y="252"/>
                  </a:lnTo>
                  <a:lnTo>
                    <a:pt x="773" y="252"/>
                  </a:lnTo>
                  <a:lnTo>
                    <a:pt x="775" y="252"/>
                  </a:lnTo>
                  <a:lnTo>
                    <a:pt x="775" y="252"/>
                  </a:lnTo>
                  <a:lnTo>
                    <a:pt x="776" y="252"/>
                  </a:lnTo>
                  <a:lnTo>
                    <a:pt x="776" y="252"/>
                  </a:lnTo>
                  <a:lnTo>
                    <a:pt x="778" y="252"/>
                  </a:lnTo>
                  <a:lnTo>
                    <a:pt x="778" y="252"/>
                  </a:lnTo>
                  <a:lnTo>
                    <a:pt x="781" y="254"/>
                  </a:lnTo>
                  <a:lnTo>
                    <a:pt x="781" y="254"/>
                  </a:lnTo>
                  <a:lnTo>
                    <a:pt x="785" y="256"/>
                  </a:lnTo>
                  <a:lnTo>
                    <a:pt x="785" y="256"/>
                  </a:lnTo>
                  <a:lnTo>
                    <a:pt x="788" y="256"/>
                  </a:lnTo>
                  <a:lnTo>
                    <a:pt x="788" y="256"/>
                  </a:lnTo>
                  <a:lnTo>
                    <a:pt x="792" y="256"/>
                  </a:lnTo>
                  <a:lnTo>
                    <a:pt x="795" y="256"/>
                  </a:lnTo>
                  <a:lnTo>
                    <a:pt x="795" y="256"/>
                  </a:lnTo>
                  <a:lnTo>
                    <a:pt x="797" y="256"/>
                  </a:lnTo>
                  <a:lnTo>
                    <a:pt x="797" y="256"/>
                  </a:lnTo>
                  <a:lnTo>
                    <a:pt x="800" y="256"/>
                  </a:lnTo>
                  <a:lnTo>
                    <a:pt x="800" y="256"/>
                  </a:lnTo>
                  <a:lnTo>
                    <a:pt x="800" y="257"/>
                  </a:lnTo>
                  <a:lnTo>
                    <a:pt x="799" y="259"/>
                  </a:lnTo>
                  <a:lnTo>
                    <a:pt x="799" y="259"/>
                  </a:lnTo>
                  <a:lnTo>
                    <a:pt x="795" y="262"/>
                  </a:lnTo>
                  <a:lnTo>
                    <a:pt x="795" y="262"/>
                  </a:lnTo>
                  <a:lnTo>
                    <a:pt x="793" y="262"/>
                  </a:lnTo>
                  <a:lnTo>
                    <a:pt x="793" y="264"/>
                  </a:lnTo>
                  <a:lnTo>
                    <a:pt x="793" y="264"/>
                  </a:lnTo>
                  <a:lnTo>
                    <a:pt x="792" y="264"/>
                  </a:lnTo>
                  <a:lnTo>
                    <a:pt x="792" y="264"/>
                  </a:lnTo>
                  <a:lnTo>
                    <a:pt x="793" y="266"/>
                  </a:lnTo>
                  <a:lnTo>
                    <a:pt x="793" y="266"/>
                  </a:lnTo>
                  <a:lnTo>
                    <a:pt x="795" y="266"/>
                  </a:lnTo>
                  <a:lnTo>
                    <a:pt x="795" y="266"/>
                  </a:lnTo>
                  <a:lnTo>
                    <a:pt x="797" y="266"/>
                  </a:lnTo>
                  <a:lnTo>
                    <a:pt x="797" y="266"/>
                  </a:lnTo>
                  <a:lnTo>
                    <a:pt x="802" y="268"/>
                  </a:lnTo>
                  <a:lnTo>
                    <a:pt x="802" y="268"/>
                  </a:lnTo>
                  <a:lnTo>
                    <a:pt x="802" y="269"/>
                  </a:lnTo>
                  <a:lnTo>
                    <a:pt x="802" y="269"/>
                  </a:lnTo>
                  <a:lnTo>
                    <a:pt x="802" y="271"/>
                  </a:lnTo>
                  <a:lnTo>
                    <a:pt x="802" y="271"/>
                  </a:lnTo>
                  <a:lnTo>
                    <a:pt x="802" y="271"/>
                  </a:lnTo>
                  <a:lnTo>
                    <a:pt x="804" y="273"/>
                  </a:lnTo>
                  <a:lnTo>
                    <a:pt x="804" y="273"/>
                  </a:lnTo>
                  <a:lnTo>
                    <a:pt x="805" y="276"/>
                  </a:lnTo>
                  <a:lnTo>
                    <a:pt x="805" y="278"/>
                  </a:lnTo>
                  <a:lnTo>
                    <a:pt x="805" y="278"/>
                  </a:lnTo>
                  <a:lnTo>
                    <a:pt x="805" y="281"/>
                  </a:lnTo>
                  <a:lnTo>
                    <a:pt x="805" y="281"/>
                  </a:lnTo>
                  <a:lnTo>
                    <a:pt x="805" y="281"/>
                  </a:lnTo>
                  <a:lnTo>
                    <a:pt x="805" y="283"/>
                  </a:lnTo>
                  <a:lnTo>
                    <a:pt x="805" y="283"/>
                  </a:lnTo>
                  <a:lnTo>
                    <a:pt x="805" y="285"/>
                  </a:lnTo>
                  <a:lnTo>
                    <a:pt x="804" y="288"/>
                  </a:lnTo>
                  <a:lnTo>
                    <a:pt x="804" y="288"/>
                  </a:lnTo>
                  <a:lnTo>
                    <a:pt x="799" y="288"/>
                  </a:lnTo>
                  <a:lnTo>
                    <a:pt x="799" y="288"/>
                  </a:lnTo>
                  <a:lnTo>
                    <a:pt x="797" y="288"/>
                  </a:lnTo>
                  <a:lnTo>
                    <a:pt x="797" y="288"/>
                  </a:lnTo>
                  <a:lnTo>
                    <a:pt x="793" y="287"/>
                  </a:lnTo>
                  <a:lnTo>
                    <a:pt x="793" y="287"/>
                  </a:lnTo>
                  <a:lnTo>
                    <a:pt x="792" y="285"/>
                  </a:lnTo>
                  <a:lnTo>
                    <a:pt x="790" y="285"/>
                  </a:lnTo>
                  <a:lnTo>
                    <a:pt x="790" y="285"/>
                  </a:lnTo>
                  <a:lnTo>
                    <a:pt x="790" y="285"/>
                  </a:lnTo>
                  <a:lnTo>
                    <a:pt x="790" y="285"/>
                  </a:lnTo>
                  <a:lnTo>
                    <a:pt x="787" y="287"/>
                  </a:lnTo>
                  <a:lnTo>
                    <a:pt x="787" y="287"/>
                  </a:lnTo>
                  <a:lnTo>
                    <a:pt x="787" y="287"/>
                  </a:lnTo>
                  <a:lnTo>
                    <a:pt x="785" y="285"/>
                  </a:lnTo>
                  <a:lnTo>
                    <a:pt x="785" y="285"/>
                  </a:lnTo>
                  <a:lnTo>
                    <a:pt x="785" y="287"/>
                  </a:lnTo>
                  <a:lnTo>
                    <a:pt x="785" y="287"/>
                  </a:lnTo>
                  <a:lnTo>
                    <a:pt x="785" y="288"/>
                  </a:lnTo>
                  <a:lnTo>
                    <a:pt x="785" y="288"/>
                  </a:lnTo>
                  <a:lnTo>
                    <a:pt x="783" y="290"/>
                  </a:lnTo>
                  <a:lnTo>
                    <a:pt x="783" y="290"/>
                  </a:lnTo>
                  <a:lnTo>
                    <a:pt x="783" y="292"/>
                  </a:lnTo>
                  <a:lnTo>
                    <a:pt x="783" y="292"/>
                  </a:lnTo>
                  <a:lnTo>
                    <a:pt x="785" y="293"/>
                  </a:lnTo>
                  <a:lnTo>
                    <a:pt x="785" y="297"/>
                  </a:lnTo>
                  <a:lnTo>
                    <a:pt x="785" y="297"/>
                  </a:lnTo>
                  <a:lnTo>
                    <a:pt x="785" y="299"/>
                  </a:lnTo>
                  <a:lnTo>
                    <a:pt x="785" y="299"/>
                  </a:lnTo>
                  <a:lnTo>
                    <a:pt x="785" y="299"/>
                  </a:lnTo>
                  <a:lnTo>
                    <a:pt x="785" y="302"/>
                  </a:lnTo>
                  <a:lnTo>
                    <a:pt x="785" y="302"/>
                  </a:lnTo>
                  <a:lnTo>
                    <a:pt x="785" y="302"/>
                  </a:lnTo>
                  <a:lnTo>
                    <a:pt x="785" y="302"/>
                  </a:lnTo>
                  <a:lnTo>
                    <a:pt x="787" y="302"/>
                  </a:lnTo>
                  <a:lnTo>
                    <a:pt x="787" y="302"/>
                  </a:lnTo>
                  <a:lnTo>
                    <a:pt x="788" y="302"/>
                  </a:lnTo>
                  <a:lnTo>
                    <a:pt x="788" y="302"/>
                  </a:lnTo>
                  <a:lnTo>
                    <a:pt x="790" y="304"/>
                  </a:lnTo>
                  <a:lnTo>
                    <a:pt x="790" y="304"/>
                  </a:lnTo>
                  <a:lnTo>
                    <a:pt x="793" y="304"/>
                  </a:lnTo>
                  <a:lnTo>
                    <a:pt x="793" y="304"/>
                  </a:lnTo>
                  <a:lnTo>
                    <a:pt x="799" y="304"/>
                  </a:lnTo>
                  <a:lnTo>
                    <a:pt x="799" y="304"/>
                  </a:lnTo>
                  <a:lnTo>
                    <a:pt x="802" y="302"/>
                  </a:lnTo>
                  <a:lnTo>
                    <a:pt x="802" y="302"/>
                  </a:lnTo>
                  <a:lnTo>
                    <a:pt x="804" y="304"/>
                  </a:lnTo>
                  <a:lnTo>
                    <a:pt x="807" y="305"/>
                  </a:lnTo>
                  <a:lnTo>
                    <a:pt x="807" y="305"/>
                  </a:lnTo>
                  <a:lnTo>
                    <a:pt x="807" y="307"/>
                  </a:lnTo>
                  <a:lnTo>
                    <a:pt x="807" y="307"/>
                  </a:lnTo>
                  <a:lnTo>
                    <a:pt x="809" y="309"/>
                  </a:lnTo>
                  <a:lnTo>
                    <a:pt x="811" y="311"/>
                  </a:lnTo>
                  <a:lnTo>
                    <a:pt x="811" y="311"/>
                  </a:lnTo>
                  <a:lnTo>
                    <a:pt x="809" y="312"/>
                  </a:lnTo>
                  <a:lnTo>
                    <a:pt x="809" y="312"/>
                  </a:lnTo>
                  <a:lnTo>
                    <a:pt x="807" y="314"/>
                  </a:lnTo>
                  <a:lnTo>
                    <a:pt x="807" y="314"/>
                  </a:lnTo>
                  <a:lnTo>
                    <a:pt x="807" y="314"/>
                  </a:lnTo>
                  <a:lnTo>
                    <a:pt x="807" y="314"/>
                  </a:lnTo>
                  <a:lnTo>
                    <a:pt x="805" y="316"/>
                  </a:lnTo>
                  <a:lnTo>
                    <a:pt x="805" y="316"/>
                  </a:lnTo>
                  <a:lnTo>
                    <a:pt x="802" y="317"/>
                  </a:lnTo>
                  <a:lnTo>
                    <a:pt x="799" y="317"/>
                  </a:lnTo>
                  <a:lnTo>
                    <a:pt x="799" y="317"/>
                  </a:lnTo>
                  <a:lnTo>
                    <a:pt x="797" y="317"/>
                  </a:lnTo>
                  <a:lnTo>
                    <a:pt x="797" y="317"/>
                  </a:lnTo>
                  <a:lnTo>
                    <a:pt x="793" y="316"/>
                  </a:lnTo>
                  <a:lnTo>
                    <a:pt x="790" y="314"/>
                  </a:lnTo>
                  <a:lnTo>
                    <a:pt x="790" y="314"/>
                  </a:lnTo>
                  <a:lnTo>
                    <a:pt x="788" y="312"/>
                  </a:lnTo>
                  <a:lnTo>
                    <a:pt x="788" y="312"/>
                  </a:lnTo>
                  <a:lnTo>
                    <a:pt x="790" y="314"/>
                  </a:lnTo>
                  <a:lnTo>
                    <a:pt x="790" y="314"/>
                  </a:lnTo>
                  <a:lnTo>
                    <a:pt x="792" y="316"/>
                  </a:lnTo>
                  <a:lnTo>
                    <a:pt x="793" y="317"/>
                  </a:lnTo>
                  <a:lnTo>
                    <a:pt x="790" y="319"/>
                  </a:lnTo>
                  <a:lnTo>
                    <a:pt x="790" y="319"/>
                  </a:lnTo>
                  <a:lnTo>
                    <a:pt x="783" y="319"/>
                  </a:lnTo>
                  <a:lnTo>
                    <a:pt x="783" y="319"/>
                  </a:lnTo>
                  <a:lnTo>
                    <a:pt x="778" y="321"/>
                  </a:lnTo>
                  <a:lnTo>
                    <a:pt x="778" y="321"/>
                  </a:lnTo>
                  <a:lnTo>
                    <a:pt x="775" y="321"/>
                  </a:lnTo>
                  <a:lnTo>
                    <a:pt x="773" y="319"/>
                  </a:lnTo>
                  <a:lnTo>
                    <a:pt x="773" y="319"/>
                  </a:lnTo>
                  <a:lnTo>
                    <a:pt x="769" y="319"/>
                  </a:lnTo>
                  <a:lnTo>
                    <a:pt x="769" y="319"/>
                  </a:lnTo>
                  <a:lnTo>
                    <a:pt x="766" y="317"/>
                  </a:lnTo>
                  <a:lnTo>
                    <a:pt x="764" y="317"/>
                  </a:lnTo>
                  <a:lnTo>
                    <a:pt x="764" y="317"/>
                  </a:lnTo>
                  <a:lnTo>
                    <a:pt x="764" y="316"/>
                  </a:lnTo>
                  <a:lnTo>
                    <a:pt x="764" y="316"/>
                  </a:lnTo>
                  <a:lnTo>
                    <a:pt x="764" y="316"/>
                  </a:lnTo>
                  <a:lnTo>
                    <a:pt x="764" y="316"/>
                  </a:lnTo>
                  <a:lnTo>
                    <a:pt x="763" y="316"/>
                  </a:lnTo>
                  <a:lnTo>
                    <a:pt x="763" y="316"/>
                  </a:lnTo>
                  <a:lnTo>
                    <a:pt x="763" y="317"/>
                  </a:lnTo>
                  <a:lnTo>
                    <a:pt x="763" y="317"/>
                  </a:lnTo>
                  <a:lnTo>
                    <a:pt x="761" y="321"/>
                  </a:lnTo>
                  <a:lnTo>
                    <a:pt x="761" y="321"/>
                  </a:lnTo>
                  <a:lnTo>
                    <a:pt x="759" y="321"/>
                  </a:lnTo>
                  <a:lnTo>
                    <a:pt x="759" y="321"/>
                  </a:lnTo>
                  <a:lnTo>
                    <a:pt x="759" y="321"/>
                  </a:lnTo>
                  <a:lnTo>
                    <a:pt x="759" y="321"/>
                  </a:lnTo>
                  <a:lnTo>
                    <a:pt x="763" y="323"/>
                  </a:lnTo>
                  <a:lnTo>
                    <a:pt x="763" y="323"/>
                  </a:lnTo>
                  <a:lnTo>
                    <a:pt x="764" y="324"/>
                  </a:lnTo>
                  <a:lnTo>
                    <a:pt x="764" y="324"/>
                  </a:lnTo>
                  <a:lnTo>
                    <a:pt x="764" y="326"/>
                  </a:lnTo>
                  <a:lnTo>
                    <a:pt x="764" y="326"/>
                  </a:lnTo>
                  <a:lnTo>
                    <a:pt x="766" y="321"/>
                  </a:lnTo>
                  <a:lnTo>
                    <a:pt x="766" y="321"/>
                  </a:lnTo>
                  <a:lnTo>
                    <a:pt x="769" y="319"/>
                  </a:lnTo>
                  <a:lnTo>
                    <a:pt x="769" y="319"/>
                  </a:lnTo>
                  <a:lnTo>
                    <a:pt x="771" y="319"/>
                  </a:lnTo>
                  <a:lnTo>
                    <a:pt x="771" y="319"/>
                  </a:lnTo>
                  <a:lnTo>
                    <a:pt x="776" y="321"/>
                  </a:lnTo>
                  <a:lnTo>
                    <a:pt x="776" y="321"/>
                  </a:lnTo>
                  <a:lnTo>
                    <a:pt x="778" y="323"/>
                  </a:lnTo>
                  <a:lnTo>
                    <a:pt x="778" y="323"/>
                  </a:lnTo>
                  <a:lnTo>
                    <a:pt x="778" y="323"/>
                  </a:lnTo>
                  <a:lnTo>
                    <a:pt x="780" y="323"/>
                  </a:lnTo>
                  <a:lnTo>
                    <a:pt x="780" y="323"/>
                  </a:lnTo>
                  <a:lnTo>
                    <a:pt x="781" y="323"/>
                  </a:lnTo>
                  <a:lnTo>
                    <a:pt x="781" y="324"/>
                  </a:lnTo>
                  <a:lnTo>
                    <a:pt x="781" y="324"/>
                  </a:lnTo>
                  <a:lnTo>
                    <a:pt x="785" y="326"/>
                  </a:lnTo>
                  <a:lnTo>
                    <a:pt x="785" y="326"/>
                  </a:lnTo>
                  <a:lnTo>
                    <a:pt x="787" y="326"/>
                  </a:lnTo>
                  <a:lnTo>
                    <a:pt x="787" y="326"/>
                  </a:lnTo>
                  <a:lnTo>
                    <a:pt x="787" y="326"/>
                  </a:lnTo>
                  <a:lnTo>
                    <a:pt x="787" y="326"/>
                  </a:lnTo>
                  <a:lnTo>
                    <a:pt x="788" y="326"/>
                  </a:lnTo>
                  <a:lnTo>
                    <a:pt x="788" y="326"/>
                  </a:lnTo>
                  <a:lnTo>
                    <a:pt x="792" y="328"/>
                  </a:lnTo>
                  <a:lnTo>
                    <a:pt x="792" y="328"/>
                  </a:lnTo>
                  <a:lnTo>
                    <a:pt x="792" y="329"/>
                  </a:lnTo>
                  <a:lnTo>
                    <a:pt x="792" y="329"/>
                  </a:lnTo>
                  <a:lnTo>
                    <a:pt x="790" y="331"/>
                  </a:lnTo>
                  <a:lnTo>
                    <a:pt x="790" y="331"/>
                  </a:lnTo>
                  <a:lnTo>
                    <a:pt x="790" y="333"/>
                  </a:lnTo>
                  <a:lnTo>
                    <a:pt x="790" y="333"/>
                  </a:lnTo>
                  <a:lnTo>
                    <a:pt x="790" y="335"/>
                  </a:lnTo>
                  <a:lnTo>
                    <a:pt x="790" y="335"/>
                  </a:lnTo>
                  <a:lnTo>
                    <a:pt x="790" y="335"/>
                  </a:lnTo>
                  <a:lnTo>
                    <a:pt x="790" y="335"/>
                  </a:lnTo>
                  <a:lnTo>
                    <a:pt x="793" y="336"/>
                  </a:lnTo>
                  <a:lnTo>
                    <a:pt x="793" y="336"/>
                  </a:lnTo>
                  <a:lnTo>
                    <a:pt x="792" y="340"/>
                  </a:lnTo>
                  <a:lnTo>
                    <a:pt x="792" y="340"/>
                  </a:lnTo>
                  <a:lnTo>
                    <a:pt x="788" y="341"/>
                  </a:lnTo>
                  <a:lnTo>
                    <a:pt x="788" y="341"/>
                  </a:lnTo>
                  <a:lnTo>
                    <a:pt x="785" y="340"/>
                  </a:lnTo>
                  <a:lnTo>
                    <a:pt x="785" y="340"/>
                  </a:lnTo>
                  <a:lnTo>
                    <a:pt x="785" y="340"/>
                  </a:lnTo>
                  <a:lnTo>
                    <a:pt x="785" y="340"/>
                  </a:lnTo>
                  <a:lnTo>
                    <a:pt x="781" y="340"/>
                  </a:lnTo>
                  <a:lnTo>
                    <a:pt x="781" y="340"/>
                  </a:lnTo>
                  <a:lnTo>
                    <a:pt x="776" y="340"/>
                  </a:lnTo>
                  <a:lnTo>
                    <a:pt x="776" y="340"/>
                  </a:lnTo>
                  <a:lnTo>
                    <a:pt x="773" y="340"/>
                  </a:lnTo>
                  <a:lnTo>
                    <a:pt x="773" y="340"/>
                  </a:lnTo>
                  <a:lnTo>
                    <a:pt x="771" y="341"/>
                  </a:lnTo>
                  <a:lnTo>
                    <a:pt x="771" y="341"/>
                  </a:lnTo>
                  <a:lnTo>
                    <a:pt x="769" y="343"/>
                  </a:lnTo>
                  <a:lnTo>
                    <a:pt x="769" y="343"/>
                  </a:lnTo>
                  <a:lnTo>
                    <a:pt x="764" y="345"/>
                  </a:lnTo>
                  <a:lnTo>
                    <a:pt x="764" y="345"/>
                  </a:lnTo>
                  <a:lnTo>
                    <a:pt x="763" y="345"/>
                  </a:lnTo>
                  <a:lnTo>
                    <a:pt x="763" y="345"/>
                  </a:lnTo>
                  <a:lnTo>
                    <a:pt x="759" y="343"/>
                  </a:lnTo>
                  <a:lnTo>
                    <a:pt x="759" y="343"/>
                  </a:lnTo>
                  <a:lnTo>
                    <a:pt x="758" y="343"/>
                  </a:lnTo>
                  <a:lnTo>
                    <a:pt x="758" y="343"/>
                  </a:lnTo>
                  <a:lnTo>
                    <a:pt x="754" y="343"/>
                  </a:lnTo>
                  <a:lnTo>
                    <a:pt x="752" y="343"/>
                  </a:lnTo>
                  <a:lnTo>
                    <a:pt x="752" y="343"/>
                  </a:lnTo>
                  <a:lnTo>
                    <a:pt x="747" y="341"/>
                  </a:lnTo>
                  <a:lnTo>
                    <a:pt x="747" y="341"/>
                  </a:lnTo>
                  <a:lnTo>
                    <a:pt x="744" y="340"/>
                  </a:lnTo>
                  <a:lnTo>
                    <a:pt x="742" y="340"/>
                  </a:lnTo>
                  <a:lnTo>
                    <a:pt x="742" y="340"/>
                  </a:lnTo>
                  <a:lnTo>
                    <a:pt x="740" y="338"/>
                  </a:lnTo>
                  <a:lnTo>
                    <a:pt x="740" y="338"/>
                  </a:lnTo>
                  <a:lnTo>
                    <a:pt x="739" y="340"/>
                  </a:lnTo>
                  <a:lnTo>
                    <a:pt x="739" y="340"/>
                  </a:lnTo>
                  <a:lnTo>
                    <a:pt x="739" y="340"/>
                  </a:lnTo>
                  <a:lnTo>
                    <a:pt x="739" y="340"/>
                  </a:lnTo>
                  <a:lnTo>
                    <a:pt x="737" y="338"/>
                  </a:lnTo>
                  <a:lnTo>
                    <a:pt x="735" y="336"/>
                  </a:lnTo>
                  <a:lnTo>
                    <a:pt x="735" y="336"/>
                  </a:lnTo>
                  <a:lnTo>
                    <a:pt x="735" y="333"/>
                  </a:lnTo>
                  <a:lnTo>
                    <a:pt x="735" y="331"/>
                  </a:lnTo>
                  <a:lnTo>
                    <a:pt x="735" y="331"/>
                  </a:lnTo>
                  <a:lnTo>
                    <a:pt x="737" y="331"/>
                  </a:lnTo>
                  <a:lnTo>
                    <a:pt x="737" y="331"/>
                  </a:lnTo>
                  <a:lnTo>
                    <a:pt x="734" y="331"/>
                  </a:lnTo>
                  <a:lnTo>
                    <a:pt x="734" y="329"/>
                  </a:lnTo>
                  <a:lnTo>
                    <a:pt x="734" y="331"/>
                  </a:lnTo>
                  <a:lnTo>
                    <a:pt x="734" y="331"/>
                  </a:lnTo>
                  <a:lnTo>
                    <a:pt x="730" y="333"/>
                  </a:lnTo>
                  <a:lnTo>
                    <a:pt x="728" y="333"/>
                  </a:lnTo>
                  <a:lnTo>
                    <a:pt x="728" y="333"/>
                  </a:lnTo>
                  <a:lnTo>
                    <a:pt x="727" y="333"/>
                  </a:lnTo>
                  <a:lnTo>
                    <a:pt x="727" y="333"/>
                  </a:lnTo>
                  <a:lnTo>
                    <a:pt x="727" y="335"/>
                  </a:lnTo>
                  <a:lnTo>
                    <a:pt x="727" y="335"/>
                  </a:lnTo>
                  <a:lnTo>
                    <a:pt x="725" y="336"/>
                  </a:lnTo>
                  <a:lnTo>
                    <a:pt x="723" y="336"/>
                  </a:lnTo>
                  <a:lnTo>
                    <a:pt x="723" y="336"/>
                  </a:lnTo>
                  <a:lnTo>
                    <a:pt x="722" y="336"/>
                  </a:lnTo>
                  <a:lnTo>
                    <a:pt x="722" y="336"/>
                  </a:lnTo>
                  <a:lnTo>
                    <a:pt x="722" y="336"/>
                  </a:lnTo>
                  <a:lnTo>
                    <a:pt x="722" y="335"/>
                  </a:lnTo>
                  <a:lnTo>
                    <a:pt x="722" y="336"/>
                  </a:lnTo>
                  <a:lnTo>
                    <a:pt x="722" y="336"/>
                  </a:lnTo>
                  <a:lnTo>
                    <a:pt x="722" y="336"/>
                  </a:lnTo>
                  <a:lnTo>
                    <a:pt x="722" y="336"/>
                  </a:lnTo>
                  <a:lnTo>
                    <a:pt x="722" y="338"/>
                  </a:lnTo>
                  <a:lnTo>
                    <a:pt x="720" y="340"/>
                  </a:lnTo>
                  <a:lnTo>
                    <a:pt x="720" y="340"/>
                  </a:lnTo>
                  <a:lnTo>
                    <a:pt x="720" y="340"/>
                  </a:lnTo>
                  <a:lnTo>
                    <a:pt x="716" y="340"/>
                  </a:lnTo>
                  <a:lnTo>
                    <a:pt x="716" y="340"/>
                  </a:lnTo>
                  <a:lnTo>
                    <a:pt x="711" y="343"/>
                  </a:lnTo>
                  <a:lnTo>
                    <a:pt x="711" y="343"/>
                  </a:lnTo>
                  <a:lnTo>
                    <a:pt x="710" y="345"/>
                  </a:lnTo>
                  <a:lnTo>
                    <a:pt x="706" y="345"/>
                  </a:lnTo>
                  <a:lnTo>
                    <a:pt x="706" y="345"/>
                  </a:lnTo>
                  <a:lnTo>
                    <a:pt x="704" y="345"/>
                  </a:lnTo>
                  <a:lnTo>
                    <a:pt x="704" y="345"/>
                  </a:lnTo>
                  <a:lnTo>
                    <a:pt x="703" y="345"/>
                  </a:lnTo>
                  <a:lnTo>
                    <a:pt x="703" y="345"/>
                  </a:lnTo>
                  <a:lnTo>
                    <a:pt x="701" y="343"/>
                  </a:lnTo>
                  <a:lnTo>
                    <a:pt x="701" y="343"/>
                  </a:lnTo>
                  <a:lnTo>
                    <a:pt x="701" y="343"/>
                  </a:lnTo>
                  <a:lnTo>
                    <a:pt x="701" y="343"/>
                  </a:lnTo>
                  <a:lnTo>
                    <a:pt x="699" y="343"/>
                  </a:lnTo>
                  <a:lnTo>
                    <a:pt x="699" y="343"/>
                  </a:lnTo>
                  <a:lnTo>
                    <a:pt x="699" y="343"/>
                  </a:lnTo>
                  <a:lnTo>
                    <a:pt x="699" y="343"/>
                  </a:lnTo>
                  <a:lnTo>
                    <a:pt x="698" y="343"/>
                  </a:lnTo>
                  <a:lnTo>
                    <a:pt x="698" y="343"/>
                  </a:lnTo>
                  <a:lnTo>
                    <a:pt x="696" y="343"/>
                  </a:lnTo>
                  <a:lnTo>
                    <a:pt x="696" y="343"/>
                  </a:lnTo>
                  <a:lnTo>
                    <a:pt x="696" y="343"/>
                  </a:lnTo>
                  <a:lnTo>
                    <a:pt x="696" y="343"/>
                  </a:lnTo>
                  <a:lnTo>
                    <a:pt x="696" y="347"/>
                  </a:lnTo>
                  <a:lnTo>
                    <a:pt x="696" y="347"/>
                  </a:lnTo>
                  <a:lnTo>
                    <a:pt x="694" y="347"/>
                  </a:lnTo>
                  <a:lnTo>
                    <a:pt x="694" y="347"/>
                  </a:lnTo>
                  <a:lnTo>
                    <a:pt x="696" y="347"/>
                  </a:lnTo>
                  <a:lnTo>
                    <a:pt x="696" y="347"/>
                  </a:lnTo>
                  <a:lnTo>
                    <a:pt x="703" y="345"/>
                  </a:lnTo>
                  <a:lnTo>
                    <a:pt x="703" y="345"/>
                  </a:lnTo>
                  <a:lnTo>
                    <a:pt x="706" y="347"/>
                  </a:lnTo>
                  <a:lnTo>
                    <a:pt x="711" y="348"/>
                  </a:lnTo>
                  <a:lnTo>
                    <a:pt x="711" y="348"/>
                  </a:lnTo>
                  <a:lnTo>
                    <a:pt x="713" y="348"/>
                  </a:lnTo>
                  <a:lnTo>
                    <a:pt x="713" y="348"/>
                  </a:lnTo>
                  <a:lnTo>
                    <a:pt x="718" y="350"/>
                  </a:lnTo>
                  <a:lnTo>
                    <a:pt x="718" y="350"/>
                  </a:lnTo>
                  <a:lnTo>
                    <a:pt x="720" y="353"/>
                  </a:lnTo>
                  <a:lnTo>
                    <a:pt x="720" y="353"/>
                  </a:lnTo>
                  <a:lnTo>
                    <a:pt x="718" y="355"/>
                  </a:lnTo>
                  <a:lnTo>
                    <a:pt x="715" y="355"/>
                  </a:lnTo>
                  <a:lnTo>
                    <a:pt x="715" y="355"/>
                  </a:lnTo>
                  <a:lnTo>
                    <a:pt x="713" y="355"/>
                  </a:lnTo>
                  <a:lnTo>
                    <a:pt x="713" y="355"/>
                  </a:lnTo>
                  <a:lnTo>
                    <a:pt x="711" y="357"/>
                  </a:lnTo>
                  <a:lnTo>
                    <a:pt x="711" y="357"/>
                  </a:lnTo>
                  <a:lnTo>
                    <a:pt x="706" y="357"/>
                  </a:lnTo>
                  <a:lnTo>
                    <a:pt x="706" y="357"/>
                  </a:lnTo>
                  <a:lnTo>
                    <a:pt x="704" y="359"/>
                  </a:lnTo>
                  <a:lnTo>
                    <a:pt x="701" y="360"/>
                  </a:lnTo>
                  <a:lnTo>
                    <a:pt x="701" y="360"/>
                  </a:lnTo>
                  <a:lnTo>
                    <a:pt x="699" y="359"/>
                  </a:lnTo>
                  <a:lnTo>
                    <a:pt x="699" y="359"/>
                  </a:lnTo>
                  <a:lnTo>
                    <a:pt x="698" y="359"/>
                  </a:lnTo>
                  <a:lnTo>
                    <a:pt x="698" y="359"/>
                  </a:lnTo>
                  <a:lnTo>
                    <a:pt x="699" y="360"/>
                  </a:lnTo>
                  <a:lnTo>
                    <a:pt x="699" y="360"/>
                  </a:lnTo>
                  <a:lnTo>
                    <a:pt x="699" y="360"/>
                  </a:lnTo>
                  <a:lnTo>
                    <a:pt x="699" y="360"/>
                  </a:lnTo>
                  <a:lnTo>
                    <a:pt x="701" y="360"/>
                  </a:lnTo>
                  <a:lnTo>
                    <a:pt x="701" y="360"/>
                  </a:lnTo>
                  <a:lnTo>
                    <a:pt x="703" y="360"/>
                  </a:lnTo>
                  <a:lnTo>
                    <a:pt x="703" y="360"/>
                  </a:lnTo>
                  <a:lnTo>
                    <a:pt x="708" y="360"/>
                  </a:lnTo>
                  <a:lnTo>
                    <a:pt x="708" y="360"/>
                  </a:lnTo>
                  <a:lnTo>
                    <a:pt x="711" y="359"/>
                  </a:lnTo>
                  <a:lnTo>
                    <a:pt x="711" y="359"/>
                  </a:lnTo>
                  <a:lnTo>
                    <a:pt x="713" y="357"/>
                  </a:lnTo>
                  <a:lnTo>
                    <a:pt x="716" y="357"/>
                  </a:lnTo>
                  <a:lnTo>
                    <a:pt x="718" y="357"/>
                  </a:lnTo>
                  <a:lnTo>
                    <a:pt x="718" y="357"/>
                  </a:lnTo>
                  <a:lnTo>
                    <a:pt x="722" y="359"/>
                  </a:lnTo>
                  <a:lnTo>
                    <a:pt x="722" y="359"/>
                  </a:lnTo>
                  <a:lnTo>
                    <a:pt x="722" y="359"/>
                  </a:lnTo>
                  <a:lnTo>
                    <a:pt x="722" y="359"/>
                  </a:lnTo>
                  <a:lnTo>
                    <a:pt x="722" y="359"/>
                  </a:lnTo>
                  <a:lnTo>
                    <a:pt x="722" y="359"/>
                  </a:lnTo>
                  <a:lnTo>
                    <a:pt x="723" y="360"/>
                  </a:lnTo>
                  <a:lnTo>
                    <a:pt x="723" y="360"/>
                  </a:lnTo>
                  <a:lnTo>
                    <a:pt x="725" y="360"/>
                  </a:lnTo>
                  <a:lnTo>
                    <a:pt x="725" y="360"/>
                  </a:lnTo>
                  <a:lnTo>
                    <a:pt x="725" y="362"/>
                  </a:lnTo>
                  <a:lnTo>
                    <a:pt x="725" y="362"/>
                  </a:lnTo>
                  <a:lnTo>
                    <a:pt x="725" y="362"/>
                  </a:lnTo>
                  <a:lnTo>
                    <a:pt x="725" y="362"/>
                  </a:lnTo>
                  <a:lnTo>
                    <a:pt x="728" y="364"/>
                  </a:lnTo>
                  <a:lnTo>
                    <a:pt x="728" y="364"/>
                  </a:lnTo>
                  <a:lnTo>
                    <a:pt x="728" y="366"/>
                  </a:lnTo>
                  <a:lnTo>
                    <a:pt x="728" y="366"/>
                  </a:lnTo>
                  <a:lnTo>
                    <a:pt x="727" y="366"/>
                  </a:lnTo>
                  <a:lnTo>
                    <a:pt x="727" y="366"/>
                  </a:lnTo>
                  <a:lnTo>
                    <a:pt x="727" y="367"/>
                  </a:lnTo>
                  <a:lnTo>
                    <a:pt x="727" y="367"/>
                  </a:lnTo>
                  <a:lnTo>
                    <a:pt x="725" y="367"/>
                  </a:lnTo>
                  <a:lnTo>
                    <a:pt x="725" y="367"/>
                  </a:lnTo>
                  <a:lnTo>
                    <a:pt x="725" y="367"/>
                  </a:lnTo>
                  <a:lnTo>
                    <a:pt x="730" y="369"/>
                  </a:lnTo>
                  <a:lnTo>
                    <a:pt x="732" y="371"/>
                  </a:lnTo>
                  <a:lnTo>
                    <a:pt x="732" y="371"/>
                  </a:lnTo>
                  <a:lnTo>
                    <a:pt x="734" y="371"/>
                  </a:lnTo>
                  <a:lnTo>
                    <a:pt x="734" y="371"/>
                  </a:lnTo>
                  <a:lnTo>
                    <a:pt x="737" y="372"/>
                  </a:lnTo>
                  <a:lnTo>
                    <a:pt x="739" y="372"/>
                  </a:lnTo>
                  <a:lnTo>
                    <a:pt x="739" y="372"/>
                  </a:lnTo>
                  <a:lnTo>
                    <a:pt x="739" y="372"/>
                  </a:lnTo>
                  <a:lnTo>
                    <a:pt x="739" y="372"/>
                  </a:lnTo>
                  <a:lnTo>
                    <a:pt x="740" y="374"/>
                  </a:lnTo>
                  <a:lnTo>
                    <a:pt x="740" y="374"/>
                  </a:lnTo>
                  <a:lnTo>
                    <a:pt x="740" y="374"/>
                  </a:lnTo>
                  <a:lnTo>
                    <a:pt x="742" y="374"/>
                  </a:lnTo>
                  <a:lnTo>
                    <a:pt x="742" y="374"/>
                  </a:lnTo>
                  <a:lnTo>
                    <a:pt x="744" y="376"/>
                  </a:lnTo>
                  <a:lnTo>
                    <a:pt x="744" y="376"/>
                  </a:lnTo>
                  <a:lnTo>
                    <a:pt x="746" y="376"/>
                  </a:lnTo>
                  <a:lnTo>
                    <a:pt x="746" y="376"/>
                  </a:lnTo>
                  <a:lnTo>
                    <a:pt x="746" y="378"/>
                  </a:lnTo>
                  <a:lnTo>
                    <a:pt x="746" y="378"/>
                  </a:lnTo>
                  <a:lnTo>
                    <a:pt x="747" y="378"/>
                  </a:lnTo>
                  <a:lnTo>
                    <a:pt x="747" y="378"/>
                  </a:lnTo>
                  <a:lnTo>
                    <a:pt x="747" y="379"/>
                  </a:lnTo>
                  <a:lnTo>
                    <a:pt x="747" y="379"/>
                  </a:lnTo>
                  <a:lnTo>
                    <a:pt x="751" y="379"/>
                  </a:lnTo>
                  <a:lnTo>
                    <a:pt x="752" y="379"/>
                  </a:lnTo>
                  <a:lnTo>
                    <a:pt x="752" y="379"/>
                  </a:lnTo>
                  <a:lnTo>
                    <a:pt x="754" y="381"/>
                  </a:lnTo>
                  <a:lnTo>
                    <a:pt x="754" y="381"/>
                  </a:lnTo>
                  <a:lnTo>
                    <a:pt x="758" y="383"/>
                  </a:lnTo>
                  <a:lnTo>
                    <a:pt x="758" y="383"/>
                  </a:lnTo>
                  <a:lnTo>
                    <a:pt x="756" y="384"/>
                  </a:lnTo>
                  <a:lnTo>
                    <a:pt x="756" y="386"/>
                  </a:lnTo>
                  <a:lnTo>
                    <a:pt x="756" y="386"/>
                  </a:lnTo>
                  <a:lnTo>
                    <a:pt x="754" y="386"/>
                  </a:lnTo>
                  <a:lnTo>
                    <a:pt x="754" y="386"/>
                  </a:lnTo>
                  <a:lnTo>
                    <a:pt x="754" y="388"/>
                  </a:lnTo>
                  <a:lnTo>
                    <a:pt x="754" y="388"/>
                  </a:lnTo>
                  <a:lnTo>
                    <a:pt x="752" y="388"/>
                  </a:lnTo>
                  <a:lnTo>
                    <a:pt x="752" y="388"/>
                  </a:lnTo>
                  <a:lnTo>
                    <a:pt x="752" y="388"/>
                  </a:lnTo>
                  <a:lnTo>
                    <a:pt x="752" y="388"/>
                  </a:lnTo>
                  <a:lnTo>
                    <a:pt x="754" y="388"/>
                  </a:lnTo>
                  <a:lnTo>
                    <a:pt x="754" y="388"/>
                  </a:lnTo>
                  <a:lnTo>
                    <a:pt x="754" y="388"/>
                  </a:lnTo>
                  <a:lnTo>
                    <a:pt x="756" y="388"/>
                  </a:lnTo>
                  <a:lnTo>
                    <a:pt x="756" y="388"/>
                  </a:lnTo>
                  <a:lnTo>
                    <a:pt x="756" y="388"/>
                  </a:lnTo>
                  <a:lnTo>
                    <a:pt x="758" y="388"/>
                  </a:lnTo>
                  <a:lnTo>
                    <a:pt x="758" y="388"/>
                  </a:lnTo>
                  <a:lnTo>
                    <a:pt x="759" y="388"/>
                  </a:lnTo>
                  <a:lnTo>
                    <a:pt x="759" y="388"/>
                  </a:lnTo>
                  <a:lnTo>
                    <a:pt x="763" y="388"/>
                  </a:lnTo>
                  <a:lnTo>
                    <a:pt x="764" y="391"/>
                  </a:lnTo>
                  <a:lnTo>
                    <a:pt x="764" y="391"/>
                  </a:lnTo>
                  <a:lnTo>
                    <a:pt x="764" y="391"/>
                  </a:lnTo>
                  <a:lnTo>
                    <a:pt x="764" y="391"/>
                  </a:lnTo>
                  <a:lnTo>
                    <a:pt x="763" y="393"/>
                  </a:lnTo>
                  <a:lnTo>
                    <a:pt x="761" y="393"/>
                  </a:lnTo>
                  <a:lnTo>
                    <a:pt x="761" y="395"/>
                  </a:lnTo>
                  <a:lnTo>
                    <a:pt x="761" y="395"/>
                  </a:lnTo>
                  <a:lnTo>
                    <a:pt x="761" y="395"/>
                  </a:lnTo>
                  <a:lnTo>
                    <a:pt x="761" y="395"/>
                  </a:lnTo>
                  <a:lnTo>
                    <a:pt x="759" y="396"/>
                  </a:lnTo>
                  <a:lnTo>
                    <a:pt x="759" y="396"/>
                  </a:lnTo>
                  <a:lnTo>
                    <a:pt x="759" y="396"/>
                  </a:lnTo>
                  <a:lnTo>
                    <a:pt x="759" y="396"/>
                  </a:lnTo>
                  <a:lnTo>
                    <a:pt x="763" y="395"/>
                  </a:lnTo>
                  <a:lnTo>
                    <a:pt x="763" y="395"/>
                  </a:lnTo>
                  <a:lnTo>
                    <a:pt x="764" y="395"/>
                  </a:lnTo>
                  <a:lnTo>
                    <a:pt x="764" y="395"/>
                  </a:lnTo>
                  <a:lnTo>
                    <a:pt x="768" y="395"/>
                  </a:lnTo>
                  <a:lnTo>
                    <a:pt x="768" y="395"/>
                  </a:lnTo>
                  <a:lnTo>
                    <a:pt x="769" y="396"/>
                  </a:lnTo>
                  <a:lnTo>
                    <a:pt x="769" y="398"/>
                  </a:lnTo>
                  <a:lnTo>
                    <a:pt x="769" y="398"/>
                  </a:lnTo>
                  <a:lnTo>
                    <a:pt x="768" y="402"/>
                  </a:lnTo>
                  <a:lnTo>
                    <a:pt x="768" y="402"/>
                  </a:lnTo>
                  <a:lnTo>
                    <a:pt x="769" y="402"/>
                  </a:lnTo>
                  <a:lnTo>
                    <a:pt x="769" y="402"/>
                  </a:lnTo>
                  <a:lnTo>
                    <a:pt x="771" y="403"/>
                  </a:lnTo>
                  <a:lnTo>
                    <a:pt x="771" y="405"/>
                  </a:lnTo>
                  <a:lnTo>
                    <a:pt x="771" y="405"/>
                  </a:lnTo>
                  <a:lnTo>
                    <a:pt x="771" y="407"/>
                  </a:lnTo>
                  <a:lnTo>
                    <a:pt x="769" y="407"/>
                  </a:lnTo>
                  <a:lnTo>
                    <a:pt x="769" y="407"/>
                  </a:lnTo>
                  <a:lnTo>
                    <a:pt x="769" y="407"/>
                  </a:lnTo>
                  <a:lnTo>
                    <a:pt x="769" y="407"/>
                  </a:lnTo>
                  <a:lnTo>
                    <a:pt x="769" y="407"/>
                  </a:lnTo>
                  <a:lnTo>
                    <a:pt x="768" y="408"/>
                  </a:lnTo>
                  <a:lnTo>
                    <a:pt x="768" y="408"/>
                  </a:lnTo>
                  <a:lnTo>
                    <a:pt x="769" y="408"/>
                  </a:lnTo>
                  <a:lnTo>
                    <a:pt x="769" y="408"/>
                  </a:lnTo>
                  <a:lnTo>
                    <a:pt x="771" y="410"/>
                  </a:lnTo>
                  <a:lnTo>
                    <a:pt x="771" y="412"/>
                  </a:lnTo>
                  <a:lnTo>
                    <a:pt x="771" y="412"/>
                  </a:lnTo>
                  <a:lnTo>
                    <a:pt x="771" y="415"/>
                  </a:lnTo>
                  <a:lnTo>
                    <a:pt x="769" y="417"/>
                  </a:lnTo>
                  <a:lnTo>
                    <a:pt x="769" y="417"/>
                  </a:lnTo>
                  <a:lnTo>
                    <a:pt x="768" y="419"/>
                  </a:lnTo>
                  <a:lnTo>
                    <a:pt x="768" y="420"/>
                  </a:lnTo>
                  <a:lnTo>
                    <a:pt x="768" y="420"/>
                  </a:lnTo>
                  <a:lnTo>
                    <a:pt x="768" y="422"/>
                  </a:lnTo>
                  <a:lnTo>
                    <a:pt x="766" y="422"/>
                  </a:lnTo>
                  <a:lnTo>
                    <a:pt x="766" y="422"/>
                  </a:lnTo>
                  <a:lnTo>
                    <a:pt x="761" y="424"/>
                  </a:lnTo>
                  <a:lnTo>
                    <a:pt x="761" y="424"/>
                  </a:lnTo>
                  <a:lnTo>
                    <a:pt x="759" y="424"/>
                  </a:lnTo>
                  <a:lnTo>
                    <a:pt x="759" y="424"/>
                  </a:lnTo>
                  <a:lnTo>
                    <a:pt x="758" y="422"/>
                  </a:lnTo>
                  <a:lnTo>
                    <a:pt x="758" y="422"/>
                  </a:lnTo>
                  <a:lnTo>
                    <a:pt x="758" y="424"/>
                  </a:lnTo>
                  <a:lnTo>
                    <a:pt x="756" y="422"/>
                  </a:lnTo>
                  <a:lnTo>
                    <a:pt x="756" y="424"/>
                  </a:lnTo>
                  <a:lnTo>
                    <a:pt x="756" y="424"/>
                  </a:lnTo>
                  <a:lnTo>
                    <a:pt x="754" y="426"/>
                  </a:lnTo>
                  <a:lnTo>
                    <a:pt x="754" y="426"/>
                  </a:lnTo>
                  <a:lnTo>
                    <a:pt x="751" y="426"/>
                  </a:lnTo>
                  <a:lnTo>
                    <a:pt x="747" y="426"/>
                  </a:lnTo>
                  <a:lnTo>
                    <a:pt x="747" y="426"/>
                  </a:lnTo>
                  <a:lnTo>
                    <a:pt x="747" y="426"/>
                  </a:lnTo>
                  <a:lnTo>
                    <a:pt x="747" y="426"/>
                  </a:lnTo>
                  <a:lnTo>
                    <a:pt x="746" y="426"/>
                  </a:lnTo>
                  <a:lnTo>
                    <a:pt x="746" y="426"/>
                  </a:lnTo>
                  <a:lnTo>
                    <a:pt x="744" y="426"/>
                  </a:lnTo>
                  <a:lnTo>
                    <a:pt x="744" y="426"/>
                  </a:lnTo>
                  <a:lnTo>
                    <a:pt x="739" y="420"/>
                  </a:lnTo>
                  <a:lnTo>
                    <a:pt x="739" y="420"/>
                  </a:lnTo>
                  <a:lnTo>
                    <a:pt x="737" y="419"/>
                  </a:lnTo>
                  <a:lnTo>
                    <a:pt x="737" y="419"/>
                  </a:lnTo>
                  <a:lnTo>
                    <a:pt x="732" y="417"/>
                  </a:lnTo>
                  <a:lnTo>
                    <a:pt x="732" y="417"/>
                  </a:lnTo>
                  <a:lnTo>
                    <a:pt x="730" y="414"/>
                  </a:lnTo>
                  <a:lnTo>
                    <a:pt x="728" y="410"/>
                  </a:lnTo>
                  <a:lnTo>
                    <a:pt x="728" y="410"/>
                  </a:lnTo>
                  <a:lnTo>
                    <a:pt x="725" y="405"/>
                  </a:lnTo>
                  <a:lnTo>
                    <a:pt x="725" y="405"/>
                  </a:lnTo>
                  <a:lnTo>
                    <a:pt x="720" y="402"/>
                  </a:lnTo>
                  <a:lnTo>
                    <a:pt x="720" y="402"/>
                  </a:lnTo>
                  <a:lnTo>
                    <a:pt x="720" y="400"/>
                  </a:lnTo>
                  <a:lnTo>
                    <a:pt x="720" y="400"/>
                  </a:lnTo>
                  <a:lnTo>
                    <a:pt x="716" y="400"/>
                  </a:lnTo>
                  <a:lnTo>
                    <a:pt x="716" y="400"/>
                  </a:lnTo>
                  <a:lnTo>
                    <a:pt x="715" y="398"/>
                  </a:lnTo>
                  <a:lnTo>
                    <a:pt x="713" y="396"/>
                  </a:lnTo>
                  <a:lnTo>
                    <a:pt x="713" y="396"/>
                  </a:lnTo>
                  <a:lnTo>
                    <a:pt x="713" y="395"/>
                  </a:lnTo>
                  <a:lnTo>
                    <a:pt x="713" y="395"/>
                  </a:lnTo>
                  <a:lnTo>
                    <a:pt x="711" y="395"/>
                  </a:lnTo>
                  <a:lnTo>
                    <a:pt x="708" y="395"/>
                  </a:lnTo>
                  <a:lnTo>
                    <a:pt x="708" y="395"/>
                  </a:lnTo>
                  <a:lnTo>
                    <a:pt x="706" y="395"/>
                  </a:lnTo>
                  <a:lnTo>
                    <a:pt x="706" y="395"/>
                  </a:lnTo>
                  <a:lnTo>
                    <a:pt x="710" y="395"/>
                  </a:lnTo>
                  <a:lnTo>
                    <a:pt x="711" y="398"/>
                  </a:lnTo>
                  <a:lnTo>
                    <a:pt x="711" y="398"/>
                  </a:lnTo>
                  <a:lnTo>
                    <a:pt x="711" y="402"/>
                  </a:lnTo>
                  <a:lnTo>
                    <a:pt x="708" y="405"/>
                  </a:lnTo>
                  <a:lnTo>
                    <a:pt x="708" y="405"/>
                  </a:lnTo>
                  <a:lnTo>
                    <a:pt x="706" y="405"/>
                  </a:lnTo>
                  <a:lnTo>
                    <a:pt x="706" y="405"/>
                  </a:lnTo>
                  <a:lnTo>
                    <a:pt x="701" y="407"/>
                  </a:lnTo>
                  <a:lnTo>
                    <a:pt x="701" y="407"/>
                  </a:lnTo>
                  <a:lnTo>
                    <a:pt x="698" y="408"/>
                  </a:lnTo>
                  <a:lnTo>
                    <a:pt x="692" y="410"/>
                  </a:lnTo>
                  <a:lnTo>
                    <a:pt x="692" y="410"/>
                  </a:lnTo>
                  <a:lnTo>
                    <a:pt x="692" y="410"/>
                  </a:lnTo>
                  <a:lnTo>
                    <a:pt x="692" y="410"/>
                  </a:lnTo>
                  <a:lnTo>
                    <a:pt x="686" y="408"/>
                  </a:lnTo>
                  <a:lnTo>
                    <a:pt x="686" y="408"/>
                  </a:lnTo>
                  <a:lnTo>
                    <a:pt x="684" y="408"/>
                  </a:lnTo>
                  <a:lnTo>
                    <a:pt x="684" y="408"/>
                  </a:lnTo>
                  <a:lnTo>
                    <a:pt x="679" y="408"/>
                  </a:lnTo>
                  <a:lnTo>
                    <a:pt x="679" y="408"/>
                  </a:lnTo>
                  <a:lnTo>
                    <a:pt x="675" y="408"/>
                  </a:lnTo>
                  <a:lnTo>
                    <a:pt x="675" y="408"/>
                  </a:lnTo>
                  <a:lnTo>
                    <a:pt x="674" y="408"/>
                  </a:lnTo>
                  <a:lnTo>
                    <a:pt x="674" y="408"/>
                  </a:lnTo>
                  <a:lnTo>
                    <a:pt x="675" y="410"/>
                  </a:lnTo>
                  <a:lnTo>
                    <a:pt x="675" y="410"/>
                  </a:lnTo>
                  <a:lnTo>
                    <a:pt x="675" y="415"/>
                  </a:lnTo>
                  <a:lnTo>
                    <a:pt x="674" y="419"/>
                  </a:lnTo>
                  <a:lnTo>
                    <a:pt x="674" y="419"/>
                  </a:lnTo>
                  <a:lnTo>
                    <a:pt x="670" y="422"/>
                  </a:lnTo>
                  <a:lnTo>
                    <a:pt x="670" y="422"/>
                  </a:lnTo>
                  <a:lnTo>
                    <a:pt x="670" y="422"/>
                  </a:lnTo>
                  <a:lnTo>
                    <a:pt x="670" y="422"/>
                  </a:lnTo>
                  <a:lnTo>
                    <a:pt x="672" y="422"/>
                  </a:lnTo>
                  <a:lnTo>
                    <a:pt x="672" y="424"/>
                  </a:lnTo>
                  <a:lnTo>
                    <a:pt x="672" y="424"/>
                  </a:lnTo>
                  <a:lnTo>
                    <a:pt x="672" y="424"/>
                  </a:lnTo>
                  <a:lnTo>
                    <a:pt x="679" y="422"/>
                  </a:lnTo>
                  <a:lnTo>
                    <a:pt x="679" y="422"/>
                  </a:lnTo>
                  <a:lnTo>
                    <a:pt x="686" y="422"/>
                  </a:lnTo>
                  <a:lnTo>
                    <a:pt x="686" y="422"/>
                  </a:lnTo>
                  <a:lnTo>
                    <a:pt x="687" y="422"/>
                  </a:lnTo>
                  <a:lnTo>
                    <a:pt x="687" y="422"/>
                  </a:lnTo>
                  <a:lnTo>
                    <a:pt x="687" y="420"/>
                  </a:lnTo>
                  <a:lnTo>
                    <a:pt x="687" y="420"/>
                  </a:lnTo>
                  <a:lnTo>
                    <a:pt x="689" y="420"/>
                  </a:lnTo>
                  <a:lnTo>
                    <a:pt x="689" y="420"/>
                  </a:lnTo>
                  <a:lnTo>
                    <a:pt x="689" y="420"/>
                  </a:lnTo>
                  <a:lnTo>
                    <a:pt x="691" y="420"/>
                  </a:lnTo>
                  <a:lnTo>
                    <a:pt x="691" y="420"/>
                  </a:lnTo>
                  <a:lnTo>
                    <a:pt x="694" y="420"/>
                  </a:lnTo>
                  <a:lnTo>
                    <a:pt x="694" y="420"/>
                  </a:lnTo>
                  <a:lnTo>
                    <a:pt x="696" y="420"/>
                  </a:lnTo>
                  <a:lnTo>
                    <a:pt x="696" y="420"/>
                  </a:lnTo>
                  <a:lnTo>
                    <a:pt x="698" y="422"/>
                  </a:lnTo>
                  <a:lnTo>
                    <a:pt x="698" y="422"/>
                  </a:lnTo>
                  <a:lnTo>
                    <a:pt x="699" y="422"/>
                  </a:lnTo>
                  <a:lnTo>
                    <a:pt x="703" y="422"/>
                  </a:lnTo>
                  <a:lnTo>
                    <a:pt x="701" y="424"/>
                  </a:lnTo>
                  <a:lnTo>
                    <a:pt x="701" y="424"/>
                  </a:lnTo>
                  <a:lnTo>
                    <a:pt x="699" y="426"/>
                  </a:lnTo>
                  <a:lnTo>
                    <a:pt x="699" y="426"/>
                  </a:lnTo>
                  <a:lnTo>
                    <a:pt x="699" y="426"/>
                  </a:lnTo>
                  <a:lnTo>
                    <a:pt x="698" y="427"/>
                  </a:lnTo>
                  <a:lnTo>
                    <a:pt x="698" y="427"/>
                  </a:lnTo>
                  <a:lnTo>
                    <a:pt x="696" y="427"/>
                  </a:lnTo>
                  <a:lnTo>
                    <a:pt x="699" y="427"/>
                  </a:lnTo>
                  <a:lnTo>
                    <a:pt x="699" y="427"/>
                  </a:lnTo>
                  <a:lnTo>
                    <a:pt x="706" y="427"/>
                  </a:lnTo>
                  <a:lnTo>
                    <a:pt x="706" y="427"/>
                  </a:lnTo>
                  <a:lnTo>
                    <a:pt x="710" y="426"/>
                  </a:lnTo>
                  <a:lnTo>
                    <a:pt x="710" y="426"/>
                  </a:lnTo>
                  <a:lnTo>
                    <a:pt x="710" y="426"/>
                  </a:lnTo>
                  <a:lnTo>
                    <a:pt x="710" y="426"/>
                  </a:lnTo>
                  <a:lnTo>
                    <a:pt x="711" y="424"/>
                  </a:lnTo>
                  <a:lnTo>
                    <a:pt x="711" y="424"/>
                  </a:lnTo>
                  <a:lnTo>
                    <a:pt x="713" y="424"/>
                  </a:lnTo>
                  <a:lnTo>
                    <a:pt x="713" y="424"/>
                  </a:lnTo>
                  <a:lnTo>
                    <a:pt x="715" y="424"/>
                  </a:lnTo>
                  <a:lnTo>
                    <a:pt x="715" y="424"/>
                  </a:lnTo>
                  <a:lnTo>
                    <a:pt x="716" y="424"/>
                  </a:lnTo>
                  <a:lnTo>
                    <a:pt x="716" y="424"/>
                  </a:lnTo>
                  <a:lnTo>
                    <a:pt x="716" y="424"/>
                  </a:lnTo>
                  <a:lnTo>
                    <a:pt x="718" y="426"/>
                  </a:lnTo>
                  <a:lnTo>
                    <a:pt x="718" y="426"/>
                  </a:lnTo>
                  <a:lnTo>
                    <a:pt x="720" y="426"/>
                  </a:lnTo>
                  <a:lnTo>
                    <a:pt x="720" y="426"/>
                  </a:lnTo>
                  <a:lnTo>
                    <a:pt x="723" y="426"/>
                  </a:lnTo>
                  <a:lnTo>
                    <a:pt x="727" y="426"/>
                  </a:lnTo>
                  <a:lnTo>
                    <a:pt x="727" y="427"/>
                  </a:lnTo>
                  <a:lnTo>
                    <a:pt x="727" y="427"/>
                  </a:lnTo>
                  <a:lnTo>
                    <a:pt x="727" y="427"/>
                  </a:lnTo>
                  <a:lnTo>
                    <a:pt x="727" y="427"/>
                  </a:lnTo>
                  <a:lnTo>
                    <a:pt x="727" y="427"/>
                  </a:lnTo>
                  <a:lnTo>
                    <a:pt x="727" y="427"/>
                  </a:lnTo>
                  <a:lnTo>
                    <a:pt x="727" y="427"/>
                  </a:lnTo>
                  <a:lnTo>
                    <a:pt x="727" y="427"/>
                  </a:lnTo>
                  <a:lnTo>
                    <a:pt x="730" y="429"/>
                  </a:lnTo>
                  <a:lnTo>
                    <a:pt x="730" y="429"/>
                  </a:lnTo>
                  <a:lnTo>
                    <a:pt x="732" y="429"/>
                  </a:lnTo>
                  <a:lnTo>
                    <a:pt x="732" y="429"/>
                  </a:lnTo>
                  <a:lnTo>
                    <a:pt x="732" y="429"/>
                  </a:lnTo>
                  <a:lnTo>
                    <a:pt x="735" y="429"/>
                  </a:lnTo>
                  <a:lnTo>
                    <a:pt x="735" y="429"/>
                  </a:lnTo>
                  <a:lnTo>
                    <a:pt x="735" y="429"/>
                  </a:lnTo>
                  <a:lnTo>
                    <a:pt x="735" y="429"/>
                  </a:lnTo>
                  <a:lnTo>
                    <a:pt x="737" y="431"/>
                  </a:lnTo>
                  <a:lnTo>
                    <a:pt x="737" y="431"/>
                  </a:lnTo>
                  <a:lnTo>
                    <a:pt x="739" y="431"/>
                  </a:lnTo>
                  <a:lnTo>
                    <a:pt x="739" y="431"/>
                  </a:lnTo>
                  <a:lnTo>
                    <a:pt x="742" y="431"/>
                  </a:lnTo>
                  <a:lnTo>
                    <a:pt x="742" y="431"/>
                  </a:lnTo>
                  <a:lnTo>
                    <a:pt x="746" y="431"/>
                  </a:lnTo>
                  <a:lnTo>
                    <a:pt x="746" y="431"/>
                  </a:lnTo>
                  <a:lnTo>
                    <a:pt x="751" y="431"/>
                  </a:lnTo>
                  <a:lnTo>
                    <a:pt x="758" y="431"/>
                  </a:lnTo>
                  <a:lnTo>
                    <a:pt x="758" y="431"/>
                  </a:lnTo>
                  <a:lnTo>
                    <a:pt x="759" y="431"/>
                  </a:lnTo>
                  <a:lnTo>
                    <a:pt x="759" y="431"/>
                  </a:lnTo>
                  <a:lnTo>
                    <a:pt x="761" y="431"/>
                  </a:lnTo>
                  <a:lnTo>
                    <a:pt x="761" y="431"/>
                  </a:lnTo>
                  <a:lnTo>
                    <a:pt x="763" y="431"/>
                  </a:lnTo>
                  <a:lnTo>
                    <a:pt x="764" y="431"/>
                  </a:lnTo>
                  <a:lnTo>
                    <a:pt x="764" y="432"/>
                  </a:lnTo>
                  <a:lnTo>
                    <a:pt x="764" y="432"/>
                  </a:lnTo>
                  <a:lnTo>
                    <a:pt x="763" y="434"/>
                  </a:lnTo>
                  <a:lnTo>
                    <a:pt x="758" y="436"/>
                  </a:lnTo>
                  <a:lnTo>
                    <a:pt x="758" y="436"/>
                  </a:lnTo>
                  <a:lnTo>
                    <a:pt x="756" y="438"/>
                  </a:lnTo>
                  <a:lnTo>
                    <a:pt x="756" y="438"/>
                  </a:lnTo>
                  <a:lnTo>
                    <a:pt x="756" y="438"/>
                  </a:lnTo>
                  <a:lnTo>
                    <a:pt x="754" y="439"/>
                  </a:lnTo>
                  <a:lnTo>
                    <a:pt x="754" y="439"/>
                  </a:lnTo>
                  <a:lnTo>
                    <a:pt x="752" y="439"/>
                  </a:lnTo>
                  <a:lnTo>
                    <a:pt x="752" y="439"/>
                  </a:lnTo>
                  <a:lnTo>
                    <a:pt x="752" y="439"/>
                  </a:lnTo>
                  <a:lnTo>
                    <a:pt x="749" y="439"/>
                  </a:lnTo>
                  <a:lnTo>
                    <a:pt x="749" y="439"/>
                  </a:lnTo>
                  <a:lnTo>
                    <a:pt x="749" y="441"/>
                  </a:lnTo>
                  <a:lnTo>
                    <a:pt x="749" y="441"/>
                  </a:lnTo>
                  <a:lnTo>
                    <a:pt x="747" y="443"/>
                  </a:lnTo>
                  <a:lnTo>
                    <a:pt x="747" y="443"/>
                  </a:lnTo>
                  <a:lnTo>
                    <a:pt x="744" y="445"/>
                  </a:lnTo>
                  <a:lnTo>
                    <a:pt x="744" y="445"/>
                  </a:lnTo>
                  <a:lnTo>
                    <a:pt x="742" y="445"/>
                  </a:lnTo>
                  <a:lnTo>
                    <a:pt x="742" y="445"/>
                  </a:lnTo>
                  <a:lnTo>
                    <a:pt x="742" y="445"/>
                  </a:lnTo>
                  <a:lnTo>
                    <a:pt x="742" y="445"/>
                  </a:lnTo>
                  <a:lnTo>
                    <a:pt x="742" y="445"/>
                  </a:lnTo>
                  <a:lnTo>
                    <a:pt x="742" y="445"/>
                  </a:lnTo>
                  <a:lnTo>
                    <a:pt x="742" y="448"/>
                  </a:lnTo>
                  <a:lnTo>
                    <a:pt x="742" y="448"/>
                  </a:lnTo>
                  <a:lnTo>
                    <a:pt x="739" y="450"/>
                  </a:lnTo>
                  <a:lnTo>
                    <a:pt x="739" y="450"/>
                  </a:lnTo>
                  <a:lnTo>
                    <a:pt x="739" y="450"/>
                  </a:lnTo>
                  <a:lnTo>
                    <a:pt x="739" y="450"/>
                  </a:lnTo>
                  <a:lnTo>
                    <a:pt x="735" y="450"/>
                  </a:lnTo>
                  <a:lnTo>
                    <a:pt x="735" y="450"/>
                  </a:lnTo>
                  <a:lnTo>
                    <a:pt x="735" y="448"/>
                  </a:lnTo>
                  <a:lnTo>
                    <a:pt x="734" y="448"/>
                  </a:lnTo>
                  <a:lnTo>
                    <a:pt x="734" y="448"/>
                  </a:lnTo>
                  <a:lnTo>
                    <a:pt x="732" y="448"/>
                  </a:lnTo>
                  <a:lnTo>
                    <a:pt x="732" y="448"/>
                  </a:lnTo>
                  <a:lnTo>
                    <a:pt x="730" y="448"/>
                  </a:lnTo>
                  <a:lnTo>
                    <a:pt x="730" y="448"/>
                  </a:lnTo>
                  <a:lnTo>
                    <a:pt x="732" y="450"/>
                  </a:lnTo>
                  <a:lnTo>
                    <a:pt x="732" y="450"/>
                  </a:lnTo>
                  <a:lnTo>
                    <a:pt x="728" y="453"/>
                  </a:lnTo>
                  <a:lnTo>
                    <a:pt x="728" y="453"/>
                  </a:lnTo>
                  <a:lnTo>
                    <a:pt x="727" y="453"/>
                  </a:lnTo>
                  <a:lnTo>
                    <a:pt x="727" y="453"/>
                  </a:lnTo>
                  <a:lnTo>
                    <a:pt x="727" y="453"/>
                  </a:lnTo>
                  <a:lnTo>
                    <a:pt x="727" y="453"/>
                  </a:lnTo>
                  <a:lnTo>
                    <a:pt x="727" y="453"/>
                  </a:lnTo>
                  <a:lnTo>
                    <a:pt x="727" y="455"/>
                  </a:lnTo>
                  <a:lnTo>
                    <a:pt x="727" y="455"/>
                  </a:lnTo>
                  <a:lnTo>
                    <a:pt x="727" y="455"/>
                  </a:lnTo>
                  <a:lnTo>
                    <a:pt x="727" y="457"/>
                  </a:lnTo>
                  <a:lnTo>
                    <a:pt x="727" y="457"/>
                  </a:lnTo>
                  <a:lnTo>
                    <a:pt x="725" y="458"/>
                  </a:lnTo>
                  <a:lnTo>
                    <a:pt x="723" y="458"/>
                  </a:lnTo>
                  <a:lnTo>
                    <a:pt x="720" y="458"/>
                  </a:lnTo>
                  <a:lnTo>
                    <a:pt x="720" y="458"/>
                  </a:lnTo>
                  <a:lnTo>
                    <a:pt x="718" y="458"/>
                  </a:lnTo>
                  <a:lnTo>
                    <a:pt x="718" y="458"/>
                  </a:lnTo>
                  <a:lnTo>
                    <a:pt x="716" y="460"/>
                  </a:lnTo>
                  <a:lnTo>
                    <a:pt x="715" y="463"/>
                  </a:lnTo>
                  <a:lnTo>
                    <a:pt x="715" y="463"/>
                  </a:lnTo>
                  <a:lnTo>
                    <a:pt x="713" y="463"/>
                  </a:lnTo>
                  <a:lnTo>
                    <a:pt x="713" y="463"/>
                  </a:lnTo>
                  <a:lnTo>
                    <a:pt x="711" y="463"/>
                  </a:lnTo>
                  <a:lnTo>
                    <a:pt x="711" y="463"/>
                  </a:lnTo>
                  <a:lnTo>
                    <a:pt x="711" y="465"/>
                  </a:lnTo>
                  <a:lnTo>
                    <a:pt x="711" y="465"/>
                  </a:lnTo>
                  <a:lnTo>
                    <a:pt x="708" y="469"/>
                  </a:lnTo>
                  <a:lnTo>
                    <a:pt x="708" y="469"/>
                  </a:lnTo>
                  <a:lnTo>
                    <a:pt x="706" y="469"/>
                  </a:lnTo>
                  <a:lnTo>
                    <a:pt x="706" y="469"/>
                  </a:lnTo>
                  <a:lnTo>
                    <a:pt x="704" y="470"/>
                  </a:lnTo>
                  <a:lnTo>
                    <a:pt x="703" y="470"/>
                  </a:lnTo>
                  <a:lnTo>
                    <a:pt x="701" y="470"/>
                  </a:lnTo>
                  <a:lnTo>
                    <a:pt x="701" y="470"/>
                  </a:lnTo>
                  <a:lnTo>
                    <a:pt x="699" y="470"/>
                  </a:lnTo>
                  <a:lnTo>
                    <a:pt x="699" y="470"/>
                  </a:lnTo>
                  <a:lnTo>
                    <a:pt x="698" y="472"/>
                  </a:lnTo>
                  <a:lnTo>
                    <a:pt x="698" y="472"/>
                  </a:lnTo>
                  <a:lnTo>
                    <a:pt x="696" y="472"/>
                  </a:lnTo>
                  <a:lnTo>
                    <a:pt x="696" y="472"/>
                  </a:lnTo>
                  <a:lnTo>
                    <a:pt x="692" y="474"/>
                  </a:lnTo>
                  <a:lnTo>
                    <a:pt x="692" y="474"/>
                  </a:lnTo>
                  <a:lnTo>
                    <a:pt x="689" y="474"/>
                  </a:lnTo>
                  <a:lnTo>
                    <a:pt x="689" y="474"/>
                  </a:lnTo>
                  <a:lnTo>
                    <a:pt x="687" y="474"/>
                  </a:lnTo>
                  <a:lnTo>
                    <a:pt x="684" y="474"/>
                  </a:lnTo>
                  <a:lnTo>
                    <a:pt x="684" y="474"/>
                  </a:lnTo>
                  <a:lnTo>
                    <a:pt x="682" y="474"/>
                  </a:lnTo>
                  <a:lnTo>
                    <a:pt x="682" y="474"/>
                  </a:lnTo>
                  <a:lnTo>
                    <a:pt x="679" y="475"/>
                  </a:lnTo>
                  <a:lnTo>
                    <a:pt x="679" y="475"/>
                  </a:lnTo>
                  <a:lnTo>
                    <a:pt x="677" y="475"/>
                  </a:lnTo>
                  <a:lnTo>
                    <a:pt x="677" y="475"/>
                  </a:lnTo>
                  <a:lnTo>
                    <a:pt x="675" y="477"/>
                  </a:lnTo>
                  <a:lnTo>
                    <a:pt x="675" y="477"/>
                  </a:lnTo>
                  <a:lnTo>
                    <a:pt x="672" y="479"/>
                  </a:lnTo>
                  <a:lnTo>
                    <a:pt x="672" y="479"/>
                  </a:lnTo>
                  <a:lnTo>
                    <a:pt x="669" y="481"/>
                  </a:lnTo>
                  <a:lnTo>
                    <a:pt x="669" y="481"/>
                  </a:lnTo>
                  <a:lnTo>
                    <a:pt x="665" y="481"/>
                  </a:lnTo>
                  <a:lnTo>
                    <a:pt x="665" y="481"/>
                  </a:lnTo>
                  <a:lnTo>
                    <a:pt x="663" y="479"/>
                  </a:lnTo>
                  <a:lnTo>
                    <a:pt x="663" y="479"/>
                  </a:lnTo>
                  <a:lnTo>
                    <a:pt x="662" y="479"/>
                  </a:lnTo>
                  <a:lnTo>
                    <a:pt x="662" y="479"/>
                  </a:lnTo>
                  <a:lnTo>
                    <a:pt x="662" y="479"/>
                  </a:lnTo>
                  <a:lnTo>
                    <a:pt x="662" y="479"/>
                  </a:lnTo>
                  <a:lnTo>
                    <a:pt x="657" y="482"/>
                  </a:lnTo>
                  <a:lnTo>
                    <a:pt x="657" y="482"/>
                  </a:lnTo>
                  <a:lnTo>
                    <a:pt x="655" y="482"/>
                  </a:lnTo>
                  <a:lnTo>
                    <a:pt x="655" y="482"/>
                  </a:lnTo>
                  <a:lnTo>
                    <a:pt x="651" y="482"/>
                  </a:lnTo>
                  <a:lnTo>
                    <a:pt x="651" y="482"/>
                  </a:lnTo>
                  <a:lnTo>
                    <a:pt x="651" y="482"/>
                  </a:lnTo>
                  <a:lnTo>
                    <a:pt x="651" y="482"/>
                  </a:lnTo>
                  <a:lnTo>
                    <a:pt x="650" y="482"/>
                  </a:lnTo>
                  <a:lnTo>
                    <a:pt x="650" y="482"/>
                  </a:lnTo>
                  <a:lnTo>
                    <a:pt x="648" y="481"/>
                  </a:lnTo>
                  <a:lnTo>
                    <a:pt x="648" y="481"/>
                  </a:lnTo>
                  <a:lnTo>
                    <a:pt x="648" y="482"/>
                  </a:lnTo>
                  <a:lnTo>
                    <a:pt x="648" y="482"/>
                  </a:lnTo>
                  <a:lnTo>
                    <a:pt x="650" y="484"/>
                  </a:lnTo>
                  <a:lnTo>
                    <a:pt x="650" y="486"/>
                  </a:lnTo>
                  <a:lnTo>
                    <a:pt x="648" y="486"/>
                  </a:lnTo>
                  <a:lnTo>
                    <a:pt x="648" y="486"/>
                  </a:lnTo>
                  <a:lnTo>
                    <a:pt x="648" y="486"/>
                  </a:lnTo>
                  <a:lnTo>
                    <a:pt x="648" y="486"/>
                  </a:lnTo>
                  <a:lnTo>
                    <a:pt x="645" y="486"/>
                  </a:lnTo>
                  <a:lnTo>
                    <a:pt x="645" y="486"/>
                  </a:lnTo>
                  <a:lnTo>
                    <a:pt x="645" y="486"/>
                  </a:lnTo>
                  <a:lnTo>
                    <a:pt x="645" y="486"/>
                  </a:lnTo>
                  <a:lnTo>
                    <a:pt x="645" y="486"/>
                  </a:lnTo>
                  <a:lnTo>
                    <a:pt x="643" y="487"/>
                  </a:lnTo>
                  <a:lnTo>
                    <a:pt x="643" y="487"/>
                  </a:lnTo>
                  <a:lnTo>
                    <a:pt x="641" y="487"/>
                  </a:lnTo>
                  <a:lnTo>
                    <a:pt x="641" y="487"/>
                  </a:lnTo>
                  <a:lnTo>
                    <a:pt x="638" y="486"/>
                  </a:lnTo>
                  <a:lnTo>
                    <a:pt x="638" y="484"/>
                  </a:lnTo>
                  <a:lnTo>
                    <a:pt x="638" y="484"/>
                  </a:lnTo>
                  <a:lnTo>
                    <a:pt x="638" y="486"/>
                  </a:lnTo>
                  <a:lnTo>
                    <a:pt x="638" y="486"/>
                  </a:lnTo>
                  <a:lnTo>
                    <a:pt x="638" y="487"/>
                  </a:lnTo>
                  <a:lnTo>
                    <a:pt x="638" y="487"/>
                  </a:lnTo>
                  <a:lnTo>
                    <a:pt x="634" y="487"/>
                  </a:lnTo>
                  <a:lnTo>
                    <a:pt x="634" y="487"/>
                  </a:lnTo>
                  <a:lnTo>
                    <a:pt x="633" y="487"/>
                  </a:lnTo>
                  <a:lnTo>
                    <a:pt x="633" y="487"/>
                  </a:lnTo>
                  <a:lnTo>
                    <a:pt x="633" y="487"/>
                  </a:lnTo>
                  <a:lnTo>
                    <a:pt x="631" y="487"/>
                  </a:lnTo>
                  <a:lnTo>
                    <a:pt x="627" y="487"/>
                  </a:lnTo>
                  <a:lnTo>
                    <a:pt x="626" y="487"/>
                  </a:lnTo>
                  <a:lnTo>
                    <a:pt x="626" y="487"/>
                  </a:lnTo>
                  <a:lnTo>
                    <a:pt x="624" y="487"/>
                  </a:lnTo>
                  <a:lnTo>
                    <a:pt x="624" y="487"/>
                  </a:lnTo>
                  <a:lnTo>
                    <a:pt x="622" y="487"/>
                  </a:lnTo>
                  <a:lnTo>
                    <a:pt x="622" y="487"/>
                  </a:lnTo>
                  <a:lnTo>
                    <a:pt x="619" y="486"/>
                  </a:lnTo>
                  <a:lnTo>
                    <a:pt x="619" y="486"/>
                  </a:lnTo>
                  <a:lnTo>
                    <a:pt x="617" y="486"/>
                  </a:lnTo>
                  <a:lnTo>
                    <a:pt x="617" y="486"/>
                  </a:lnTo>
                  <a:lnTo>
                    <a:pt x="615" y="482"/>
                  </a:lnTo>
                  <a:lnTo>
                    <a:pt x="614" y="482"/>
                  </a:lnTo>
                  <a:lnTo>
                    <a:pt x="614" y="482"/>
                  </a:lnTo>
                  <a:lnTo>
                    <a:pt x="612" y="479"/>
                  </a:lnTo>
                  <a:lnTo>
                    <a:pt x="612" y="479"/>
                  </a:lnTo>
                  <a:lnTo>
                    <a:pt x="610" y="477"/>
                  </a:lnTo>
                  <a:lnTo>
                    <a:pt x="610" y="477"/>
                  </a:lnTo>
                  <a:lnTo>
                    <a:pt x="610" y="477"/>
                  </a:lnTo>
                  <a:lnTo>
                    <a:pt x="609" y="475"/>
                  </a:lnTo>
                  <a:lnTo>
                    <a:pt x="609" y="475"/>
                  </a:lnTo>
                  <a:lnTo>
                    <a:pt x="609" y="477"/>
                  </a:lnTo>
                  <a:lnTo>
                    <a:pt x="609" y="477"/>
                  </a:lnTo>
                  <a:lnTo>
                    <a:pt x="610" y="479"/>
                  </a:lnTo>
                  <a:lnTo>
                    <a:pt x="610" y="479"/>
                  </a:lnTo>
                  <a:lnTo>
                    <a:pt x="612" y="479"/>
                  </a:lnTo>
                  <a:lnTo>
                    <a:pt x="614" y="482"/>
                  </a:lnTo>
                  <a:lnTo>
                    <a:pt x="612" y="484"/>
                  </a:lnTo>
                  <a:lnTo>
                    <a:pt x="614" y="484"/>
                  </a:lnTo>
                  <a:lnTo>
                    <a:pt x="614" y="484"/>
                  </a:lnTo>
                  <a:lnTo>
                    <a:pt x="614" y="486"/>
                  </a:lnTo>
                  <a:lnTo>
                    <a:pt x="614" y="487"/>
                  </a:lnTo>
                  <a:lnTo>
                    <a:pt x="614" y="489"/>
                  </a:lnTo>
                  <a:lnTo>
                    <a:pt x="614" y="489"/>
                  </a:lnTo>
                  <a:lnTo>
                    <a:pt x="614" y="491"/>
                  </a:lnTo>
                  <a:lnTo>
                    <a:pt x="612" y="493"/>
                  </a:lnTo>
                  <a:lnTo>
                    <a:pt x="612" y="493"/>
                  </a:lnTo>
                  <a:lnTo>
                    <a:pt x="610" y="493"/>
                  </a:lnTo>
                  <a:lnTo>
                    <a:pt x="610" y="493"/>
                  </a:lnTo>
                  <a:lnTo>
                    <a:pt x="609" y="493"/>
                  </a:lnTo>
                  <a:lnTo>
                    <a:pt x="609" y="493"/>
                  </a:lnTo>
                  <a:lnTo>
                    <a:pt x="605" y="496"/>
                  </a:lnTo>
                  <a:lnTo>
                    <a:pt x="605" y="496"/>
                  </a:lnTo>
                  <a:lnTo>
                    <a:pt x="602" y="498"/>
                  </a:lnTo>
                  <a:lnTo>
                    <a:pt x="602" y="498"/>
                  </a:lnTo>
                  <a:lnTo>
                    <a:pt x="600" y="499"/>
                  </a:lnTo>
                  <a:lnTo>
                    <a:pt x="600" y="499"/>
                  </a:lnTo>
                  <a:lnTo>
                    <a:pt x="598" y="499"/>
                  </a:lnTo>
                  <a:lnTo>
                    <a:pt x="598" y="499"/>
                  </a:lnTo>
                  <a:lnTo>
                    <a:pt x="598" y="501"/>
                  </a:lnTo>
                  <a:lnTo>
                    <a:pt x="598" y="501"/>
                  </a:lnTo>
                  <a:lnTo>
                    <a:pt x="598" y="503"/>
                  </a:lnTo>
                  <a:lnTo>
                    <a:pt x="597" y="503"/>
                  </a:lnTo>
                  <a:lnTo>
                    <a:pt x="597" y="503"/>
                  </a:lnTo>
                  <a:lnTo>
                    <a:pt x="597" y="503"/>
                  </a:lnTo>
                  <a:lnTo>
                    <a:pt x="595" y="505"/>
                  </a:lnTo>
                  <a:lnTo>
                    <a:pt x="595" y="505"/>
                  </a:lnTo>
                  <a:lnTo>
                    <a:pt x="593" y="505"/>
                  </a:lnTo>
                  <a:lnTo>
                    <a:pt x="593" y="505"/>
                  </a:lnTo>
                  <a:lnTo>
                    <a:pt x="593" y="505"/>
                  </a:lnTo>
                  <a:lnTo>
                    <a:pt x="593" y="505"/>
                  </a:lnTo>
                  <a:lnTo>
                    <a:pt x="593" y="508"/>
                  </a:lnTo>
                  <a:lnTo>
                    <a:pt x="593" y="508"/>
                  </a:lnTo>
                  <a:lnTo>
                    <a:pt x="593" y="508"/>
                  </a:lnTo>
                  <a:lnTo>
                    <a:pt x="592" y="508"/>
                  </a:lnTo>
                  <a:lnTo>
                    <a:pt x="593" y="510"/>
                  </a:lnTo>
                  <a:lnTo>
                    <a:pt x="593" y="510"/>
                  </a:lnTo>
                  <a:lnTo>
                    <a:pt x="593" y="510"/>
                  </a:lnTo>
                  <a:lnTo>
                    <a:pt x="593" y="510"/>
                  </a:lnTo>
                  <a:lnTo>
                    <a:pt x="590" y="513"/>
                  </a:lnTo>
                  <a:lnTo>
                    <a:pt x="590" y="513"/>
                  </a:lnTo>
                  <a:lnTo>
                    <a:pt x="586" y="517"/>
                  </a:lnTo>
                  <a:lnTo>
                    <a:pt x="586" y="517"/>
                  </a:lnTo>
                  <a:lnTo>
                    <a:pt x="585" y="518"/>
                  </a:lnTo>
                  <a:lnTo>
                    <a:pt x="585" y="518"/>
                  </a:lnTo>
                  <a:lnTo>
                    <a:pt x="585" y="520"/>
                  </a:lnTo>
                  <a:lnTo>
                    <a:pt x="585" y="520"/>
                  </a:lnTo>
                  <a:lnTo>
                    <a:pt x="583" y="522"/>
                  </a:lnTo>
                  <a:lnTo>
                    <a:pt x="580" y="524"/>
                  </a:lnTo>
                  <a:lnTo>
                    <a:pt x="578" y="524"/>
                  </a:lnTo>
                  <a:lnTo>
                    <a:pt x="578" y="524"/>
                  </a:lnTo>
                  <a:lnTo>
                    <a:pt x="578" y="524"/>
                  </a:lnTo>
                  <a:lnTo>
                    <a:pt x="578" y="524"/>
                  </a:lnTo>
                  <a:lnTo>
                    <a:pt x="578" y="525"/>
                  </a:lnTo>
                  <a:lnTo>
                    <a:pt x="578" y="525"/>
                  </a:lnTo>
                  <a:lnTo>
                    <a:pt x="578" y="529"/>
                  </a:lnTo>
                  <a:lnTo>
                    <a:pt x="578" y="529"/>
                  </a:lnTo>
                  <a:lnTo>
                    <a:pt x="576" y="530"/>
                  </a:lnTo>
                  <a:lnTo>
                    <a:pt x="576" y="530"/>
                  </a:lnTo>
                  <a:lnTo>
                    <a:pt x="576" y="530"/>
                  </a:lnTo>
                  <a:lnTo>
                    <a:pt x="576" y="532"/>
                  </a:lnTo>
                  <a:lnTo>
                    <a:pt x="574" y="532"/>
                  </a:lnTo>
                  <a:lnTo>
                    <a:pt x="574" y="532"/>
                  </a:lnTo>
                  <a:lnTo>
                    <a:pt x="573" y="532"/>
                  </a:lnTo>
                  <a:lnTo>
                    <a:pt x="573" y="532"/>
                  </a:lnTo>
                  <a:lnTo>
                    <a:pt x="571" y="532"/>
                  </a:lnTo>
                  <a:lnTo>
                    <a:pt x="571" y="532"/>
                  </a:lnTo>
                  <a:lnTo>
                    <a:pt x="571" y="532"/>
                  </a:lnTo>
                  <a:lnTo>
                    <a:pt x="571" y="532"/>
                  </a:lnTo>
                  <a:lnTo>
                    <a:pt x="571" y="532"/>
                  </a:lnTo>
                  <a:lnTo>
                    <a:pt x="569" y="534"/>
                  </a:lnTo>
                  <a:lnTo>
                    <a:pt x="569" y="534"/>
                  </a:lnTo>
                  <a:lnTo>
                    <a:pt x="566" y="536"/>
                  </a:lnTo>
                  <a:lnTo>
                    <a:pt x="566" y="536"/>
                  </a:lnTo>
                  <a:lnTo>
                    <a:pt x="564" y="536"/>
                  </a:lnTo>
                  <a:lnTo>
                    <a:pt x="564" y="536"/>
                  </a:lnTo>
                  <a:lnTo>
                    <a:pt x="562" y="534"/>
                  </a:lnTo>
                  <a:lnTo>
                    <a:pt x="562" y="534"/>
                  </a:lnTo>
                  <a:lnTo>
                    <a:pt x="561" y="534"/>
                  </a:lnTo>
                  <a:lnTo>
                    <a:pt x="561" y="534"/>
                  </a:lnTo>
                  <a:lnTo>
                    <a:pt x="561" y="536"/>
                  </a:lnTo>
                  <a:lnTo>
                    <a:pt x="561" y="536"/>
                  </a:lnTo>
                  <a:lnTo>
                    <a:pt x="559" y="537"/>
                  </a:lnTo>
                  <a:lnTo>
                    <a:pt x="559" y="537"/>
                  </a:lnTo>
                  <a:lnTo>
                    <a:pt x="559" y="539"/>
                  </a:lnTo>
                  <a:lnTo>
                    <a:pt x="559" y="539"/>
                  </a:lnTo>
                  <a:lnTo>
                    <a:pt x="557" y="541"/>
                  </a:lnTo>
                  <a:lnTo>
                    <a:pt x="556" y="539"/>
                  </a:lnTo>
                  <a:lnTo>
                    <a:pt x="557" y="541"/>
                  </a:lnTo>
                  <a:lnTo>
                    <a:pt x="557" y="541"/>
                  </a:lnTo>
                  <a:lnTo>
                    <a:pt x="556" y="542"/>
                  </a:lnTo>
                  <a:lnTo>
                    <a:pt x="556" y="542"/>
                  </a:lnTo>
                  <a:lnTo>
                    <a:pt x="554" y="542"/>
                  </a:lnTo>
                  <a:lnTo>
                    <a:pt x="554" y="542"/>
                  </a:lnTo>
                  <a:lnTo>
                    <a:pt x="554" y="541"/>
                  </a:lnTo>
                  <a:lnTo>
                    <a:pt x="552" y="541"/>
                  </a:lnTo>
                  <a:lnTo>
                    <a:pt x="552" y="541"/>
                  </a:lnTo>
                  <a:lnTo>
                    <a:pt x="552" y="541"/>
                  </a:lnTo>
                  <a:lnTo>
                    <a:pt x="550" y="541"/>
                  </a:lnTo>
                  <a:lnTo>
                    <a:pt x="550" y="541"/>
                  </a:lnTo>
                  <a:lnTo>
                    <a:pt x="550" y="539"/>
                  </a:lnTo>
                  <a:lnTo>
                    <a:pt x="549" y="539"/>
                  </a:lnTo>
                  <a:lnTo>
                    <a:pt x="549" y="539"/>
                  </a:lnTo>
                  <a:lnTo>
                    <a:pt x="547" y="539"/>
                  </a:lnTo>
                  <a:lnTo>
                    <a:pt x="547" y="539"/>
                  </a:lnTo>
                  <a:lnTo>
                    <a:pt x="547" y="539"/>
                  </a:lnTo>
                  <a:lnTo>
                    <a:pt x="547" y="539"/>
                  </a:lnTo>
                  <a:lnTo>
                    <a:pt x="547" y="539"/>
                  </a:lnTo>
                  <a:lnTo>
                    <a:pt x="545" y="541"/>
                  </a:lnTo>
                  <a:lnTo>
                    <a:pt x="545" y="541"/>
                  </a:lnTo>
                  <a:lnTo>
                    <a:pt x="542" y="542"/>
                  </a:lnTo>
                  <a:lnTo>
                    <a:pt x="542" y="542"/>
                  </a:lnTo>
                  <a:lnTo>
                    <a:pt x="540" y="542"/>
                  </a:lnTo>
                  <a:lnTo>
                    <a:pt x="540" y="542"/>
                  </a:lnTo>
                  <a:lnTo>
                    <a:pt x="539" y="542"/>
                  </a:lnTo>
                  <a:lnTo>
                    <a:pt x="539" y="542"/>
                  </a:lnTo>
                  <a:lnTo>
                    <a:pt x="539" y="542"/>
                  </a:lnTo>
                  <a:lnTo>
                    <a:pt x="537" y="544"/>
                  </a:lnTo>
                  <a:lnTo>
                    <a:pt x="537" y="544"/>
                  </a:lnTo>
                  <a:lnTo>
                    <a:pt x="535" y="544"/>
                  </a:lnTo>
                  <a:lnTo>
                    <a:pt x="535" y="546"/>
                  </a:lnTo>
                  <a:lnTo>
                    <a:pt x="535" y="546"/>
                  </a:lnTo>
                  <a:lnTo>
                    <a:pt x="533" y="546"/>
                  </a:lnTo>
                  <a:lnTo>
                    <a:pt x="533" y="546"/>
                  </a:lnTo>
                  <a:lnTo>
                    <a:pt x="532" y="544"/>
                  </a:lnTo>
                  <a:lnTo>
                    <a:pt x="532" y="546"/>
                  </a:lnTo>
                  <a:lnTo>
                    <a:pt x="532" y="546"/>
                  </a:lnTo>
                  <a:lnTo>
                    <a:pt x="530" y="548"/>
                  </a:lnTo>
                  <a:lnTo>
                    <a:pt x="530" y="548"/>
                  </a:lnTo>
                  <a:lnTo>
                    <a:pt x="530" y="549"/>
                  </a:lnTo>
                  <a:lnTo>
                    <a:pt x="528" y="549"/>
                  </a:lnTo>
                  <a:lnTo>
                    <a:pt x="527" y="549"/>
                  </a:lnTo>
                  <a:lnTo>
                    <a:pt x="527" y="549"/>
                  </a:lnTo>
                  <a:lnTo>
                    <a:pt x="527" y="549"/>
                  </a:lnTo>
                  <a:lnTo>
                    <a:pt x="527" y="549"/>
                  </a:lnTo>
                  <a:lnTo>
                    <a:pt x="527" y="549"/>
                  </a:lnTo>
                  <a:lnTo>
                    <a:pt x="525" y="549"/>
                  </a:lnTo>
                  <a:lnTo>
                    <a:pt x="525" y="549"/>
                  </a:lnTo>
                  <a:lnTo>
                    <a:pt x="525" y="548"/>
                  </a:lnTo>
                  <a:lnTo>
                    <a:pt x="523" y="546"/>
                  </a:lnTo>
                  <a:lnTo>
                    <a:pt x="523" y="546"/>
                  </a:lnTo>
                  <a:lnTo>
                    <a:pt x="525" y="542"/>
                  </a:lnTo>
                  <a:lnTo>
                    <a:pt x="527" y="541"/>
                  </a:lnTo>
                  <a:lnTo>
                    <a:pt x="527" y="541"/>
                  </a:lnTo>
                  <a:lnTo>
                    <a:pt x="527" y="539"/>
                  </a:lnTo>
                  <a:lnTo>
                    <a:pt x="527" y="539"/>
                  </a:lnTo>
                  <a:lnTo>
                    <a:pt x="527" y="537"/>
                  </a:lnTo>
                  <a:lnTo>
                    <a:pt x="527" y="536"/>
                  </a:lnTo>
                  <a:lnTo>
                    <a:pt x="527" y="536"/>
                  </a:lnTo>
                  <a:lnTo>
                    <a:pt x="528" y="534"/>
                  </a:lnTo>
                  <a:lnTo>
                    <a:pt x="528" y="534"/>
                  </a:lnTo>
                  <a:lnTo>
                    <a:pt x="530" y="534"/>
                  </a:lnTo>
                  <a:lnTo>
                    <a:pt x="530" y="534"/>
                  </a:lnTo>
                  <a:lnTo>
                    <a:pt x="532" y="532"/>
                  </a:lnTo>
                  <a:lnTo>
                    <a:pt x="532" y="532"/>
                  </a:lnTo>
                  <a:lnTo>
                    <a:pt x="532" y="532"/>
                  </a:lnTo>
                  <a:lnTo>
                    <a:pt x="532" y="532"/>
                  </a:lnTo>
                  <a:lnTo>
                    <a:pt x="528" y="532"/>
                  </a:lnTo>
                  <a:lnTo>
                    <a:pt x="528" y="532"/>
                  </a:lnTo>
                  <a:lnTo>
                    <a:pt x="527" y="532"/>
                  </a:lnTo>
                  <a:lnTo>
                    <a:pt x="527" y="532"/>
                  </a:lnTo>
                  <a:lnTo>
                    <a:pt x="527" y="532"/>
                  </a:lnTo>
                  <a:lnTo>
                    <a:pt x="527" y="534"/>
                  </a:lnTo>
                  <a:lnTo>
                    <a:pt x="525" y="536"/>
                  </a:lnTo>
                  <a:lnTo>
                    <a:pt x="525" y="536"/>
                  </a:lnTo>
                  <a:lnTo>
                    <a:pt x="525" y="536"/>
                  </a:lnTo>
                  <a:lnTo>
                    <a:pt x="525" y="536"/>
                  </a:lnTo>
                  <a:lnTo>
                    <a:pt x="525" y="536"/>
                  </a:lnTo>
                  <a:lnTo>
                    <a:pt x="525" y="539"/>
                  </a:lnTo>
                  <a:lnTo>
                    <a:pt x="525" y="539"/>
                  </a:lnTo>
                  <a:lnTo>
                    <a:pt x="523" y="541"/>
                  </a:lnTo>
                  <a:lnTo>
                    <a:pt x="521" y="541"/>
                  </a:lnTo>
                  <a:lnTo>
                    <a:pt x="521" y="541"/>
                  </a:lnTo>
                  <a:lnTo>
                    <a:pt x="521" y="539"/>
                  </a:lnTo>
                  <a:lnTo>
                    <a:pt x="521" y="541"/>
                  </a:lnTo>
                  <a:lnTo>
                    <a:pt x="521" y="541"/>
                  </a:lnTo>
                  <a:lnTo>
                    <a:pt x="520" y="542"/>
                  </a:lnTo>
                  <a:lnTo>
                    <a:pt x="520" y="542"/>
                  </a:lnTo>
                  <a:lnTo>
                    <a:pt x="520" y="542"/>
                  </a:lnTo>
                  <a:lnTo>
                    <a:pt x="520" y="542"/>
                  </a:lnTo>
                  <a:lnTo>
                    <a:pt x="520" y="542"/>
                  </a:lnTo>
                  <a:lnTo>
                    <a:pt x="520" y="542"/>
                  </a:lnTo>
                  <a:lnTo>
                    <a:pt x="521" y="542"/>
                  </a:lnTo>
                  <a:lnTo>
                    <a:pt x="521" y="542"/>
                  </a:lnTo>
                  <a:lnTo>
                    <a:pt x="521" y="546"/>
                  </a:lnTo>
                  <a:lnTo>
                    <a:pt x="521" y="546"/>
                  </a:lnTo>
                  <a:lnTo>
                    <a:pt x="521" y="546"/>
                  </a:lnTo>
                  <a:lnTo>
                    <a:pt x="520" y="548"/>
                  </a:lnTo>
                  <a:lnTo>
                    <a:pt x="515" y="549"/>
                  </a:lnTo>
                  <a:lnTo>
                    <a:pt x="513" y="549"/>
                  </a:lnTo>
                  <a:lnTo>
                    <a:pt x="511" y="549"/>
                  </a:lnTo>
                  <a:lnTo>
                    <a:pt x="511" y="549"/>
                  </a:lnTo>
                  <a:lnTo>
                    <a:pt x="511" y="549"/>
                  </a:lnTo>
                  <a:lnTo>
                    <a:pt x="511" y="549"/>
                  </a:lnTo>
                  <a:lnTo>
                    <a:pt x="509" y="549"/>
                  </a:lnTo>
                  <a:lnTo>
                    <a:pt x="509" y="549"/>
                  </a:lnTo>
                  <a:lnTo>
                    <a:pt x="508" y="549"/>
                  </a:lnTo>
                  <a:lnTo>
                    <a:pt x="508" y="549"/>
                  </a:lnTo>
                  <a:lnTo>
                    <a:pt x="506" y="549"/>
                  </a:lnTo>
                  <a:lnTo>
                    <a:pt x="506" y="549"/>
                  </a:lnTo>
                  <a:lnTo>
                    <a:pt x="506" y="549"/>
                  </a:lnTo>
                  <a:lnTo>
                    <a:pt x="506" y="549"/>
                  </a:lnTo>
                  <a:lnTo>
                    <a:pt x="506" y="549"/>
                  </a:lnTo>
                  <a:lnTo>
                    <a:pt x="504" y="551"/>
                  </a:lnTo>
                  <a:lnTo>
                    <a:pt x="503" y="553"/>
                  </a:lnTo>
                  <a:lnTo>
                    <a:pt x="503" y="553"/>
                  </a:lnTo>
                  <a:lnTo>
                    <a:pt x="501" y="551"/>
                  </a:lnTo>
                  <a:lnTo>
                    <a:pt x="501" y="551"/>
                  </a:lnTo>
                  <a:lnTo>
                    <a:pt x="501" y="551"/>
                  </a:lnTo>
                  <a:lnTo>
                    <a:pt x="501" y="551"/>
                  </a:lnTo>
                  <a:lnTo>
                    <a:pt x="499" y="551"/>
                  </a:lnTo>
                  <a:lnTo>
                    <a:pt x="499" y="551"/>
                  </a:lnTo>
                  <a:lnTo>
                    <a:pt x="497" y="551"/>
                  </a:lnTo>
                  <a:lnTo>
                    <a:pt x="497" y="551"/>
                  </a:lnTo>
                  <a:lnTo>
                    <a:pt x="496" y="551"/>
                  </a:lnTo>
                  <a:lnTo>
                    <a:pt x="496" y="551"/>
                  </a:lnTo>
                  <a:lnTo>
                    <a:pt x="496" y="553"/>
                  </a:lnTo>
                  <a:lnTo>
                    <a:pt x="496" y="553"/>
                  </a:lnTo>
                  <a:lnTo>
                    <a:pt x="497" y="553"/>
                  </a:lnTo>
                  <a:lnTo>
                    <a:pt x="497" y="553"/>
                  </a:lnTo>
                  <a:lnTo>
                    <a:pt x="499" y="554"/>
                  </a:lnTo>
                  <a:lnTo>
                    <a:pt x="499" y="556"/>
                  </a:lnTo>
                  <a:lnTo>
                    <a:pt x="499" y="556"/>
                  </a:lnTo>
                  <a:lnTo>
                    <a:pt x="499" y="558"/>
                  </a:lnTo>
                  <a:lnTo>
                    <a:pt x="497" y="560"/>
                  </a:lnTo>
                  <a:lnTo>
                    <a:pt x="496" y="560"/>
                  </a:lnTo>
                  <a:lnTo>
                    <a:pt x="496" y="560"/>
                  </a:lnTo>
                  <a:lnTo>
                    <a:pt x="496" y="560"/>
                  </a:lnTo>
                  <a:lnTo>
                    <a:pt x="496" y="560"/>
                  </a:lnTo>
                  <a:lnTo>
                    <a:pt x="496" y="561"/>
                  </a:lnTo>
                  <a:lnTo>
                    <a:pt x="496" y="561"/>
                  </a:lnTo>
                  <a:lnTo>
                    <a:pt x="494" y="563"/>
                  </a:lnTo>
                  <a:lnTo>
                    <a:pt x="494" y="563"/>
                  </a:lnTo>
                  <a:lnTo>
                    <a:pt x="492" y="565"/>
                  </a:lnTo>
                  <a:lnTo>
                    <a:pt x="492" y="565"/>
                  </a:lnTo>
                  <a:lnTo>
                    <a:pt x="489" y="563"/>
                  </a:lnTo>
                  <a:lnTo>
                    <a:pt x="487" y="561"/>
                  </a:lnTo>
                  <a:lnTo>
                    <a:pt x="487" y="561"/>
                  </a:lnTo>
                  <a:lnTo>
                    <a:pt x="487" y="561"/>
                  </a:lnTo>
                  <a:lnTo>
                    <a:pt x="487" y="561"/>
                  </a:lnTo>
                  <a:lnTo>
                    <a:pt x="485" y="561"/>
                  </a:lnTo>
                  <a:lnTo>
                    <a:pt x="485" y="561"/>
                  </a:lnTo>
                  <a:lnTo>
                    <a:pt x="485" y="561"/>
                  </a:lnTo>
                  <a:lnTo>
                    <a:pt x="484" y="563"/>
                  </a:lnTo>
                  <a:lnTo>
                    <a:pt x="482" y="563"/>
                  </a:lnTo>
                  <a:lnTo>
                    <a:pt x="482" y="563"/>
                  </a:lnTo>
                  <a:lnTo>
                    <a:pt x="482" y="563"/>
                  </a:lnTo>
                  <a:lnTo>
                    <a:pt x="482" y="565"/>
                  </a:lnTo>
                  <a:lnTo>
                    <a:pt x="482" y="565"/>
                  </a:lnTo>
                  <a:lnTo>
                    <a:pt x="484" y="568"/>
                  </a:lnTo>
                  <a:lnTo>
                    <a:pt x="484" y="568"/>
                  </a:lnTo>
                  <a:lnTo>
                    <a:pt x="484" y="568"/>
                  </a:lnTo>
                  <a:lnTo>
                    <a:pt x="485" y="570"/>
                  </a:lnTo>
                  <a:lnTo>
                    <a:pt x="485" y="570"/>
                  </a:lnTo>
                  <a:lnTo>
                    <a:pt x="487" y="573"/>
                  </a:lnTo>
                  <a:lnTo>
                    <a:pt x="487" y="573"/>
                  </a:lnTo>
                  <a:lnTo>
                    <a:pt x="487" y="575"/>
                  </a:lnTo>
                  <a:lnTo>
                    <a:pt x="487" y="575"/>
                  </a:lnTo>
                  <a:lnTo>
                    <a:pt x="487" y="578"/>
                  </a:lnTo>
                  <a:lnTo>
                    <a:pt x="487" y="578"/>
                  </a:lnTo>
                  <a:lnTo>
                    <a:pt x="485" y="580"/>
                  </a:lnTo>
                  <a:lnTo>
                    <a:pt x="484" y="582"/>
                  </a:lnTo>
                  <a:lnTo>
                    <a:pt x="484" y="582"/>
                  </a:lnTo>
                  <a:lnTo>
                    <a:pt x="480" y="582"/>
                  </a:lnTo>
                  <a:lnTo>
                    <a:pt x="480" y="582"/>
                  </a:lnTo>
                  <a:lnTo>
                    <a:pt x="479" y="582"/>
                  </a:lnTo>
                  <a:lnTo>
                    <a:pt x="479" y="582"/>
                  </a:lnTo>
                  <a:lnTo>
                    <a:pt x="477" y="582"/>
                  </a:lnTo>
                  <a:lnTo>
                    <a:pt x="477" y="582"/>
                  </a:lnTo>
                  <a:lnTo>
                    <a:pt x="475" y="582"/>
                  </a:lnTo>
                  <a:lnTo>
                    <a:pt x="475" y="582"/>
                  </a:lnTo>
                  <a:lnTo>
                    <a:pt x="475" y="582"/>
                  </a:lnTo>
                  <a:lnTo>
                    <a:pt x="475" y="582"/>
                  </a:lnTo>
                  <a:lnTo>
                    <a:pt x="477" y="582"/>
                  </a:lnTo>
                  <a:lnTo>
                    <a:pt x="477" y="582"/>
                  </a:lnTo>
                  <a:lnTo>
                    <a:pt x="477" y="582"/>
                  </a:lnTo>
                  <a:lnTo>
                    <a:pt x="477" y="582"/>
                  </a:lnTo>
                  <a:lnTo>
                    <a:pt x="479" y="584"/>
                  </a:lnTo>
                  <a:lnTo>
                    <a:pt x="479" y="584"/>
                  </a:lnTo>
                  <a:lnTo>
                    <a:pt x="480" y="584"/>
                  </a:lnTo>
                  <a:lnTo>
                    <a:pt x="480" y="584"/>
                  </a:lnTo>
                  <a:lnTo>
                    <a:pt x="482" y="584"/>
                  </a:lnTo>
                  <a:lnTo>
                    <a:pt x="482" y="584"/>
                  </a:lnTo>
                  <a:lnTo>
                    <a:pt x="484" y="585"/>
                  </a:lnTo>
                  <a:lnTo>
                    <a:pt x="484" y="585"/>
                  </a:lnTo>
                  <a:lnTo>
                    <a:pt x="484" y="585"/>
                  </a:lnTo>
                  <a:lnTo>
                    <a:pt x="487" y="587"/>
                  </a:lnTo>
                  <a:lnTo>
                    <a:pt x="487" y="587"/>
                  </a:lnTo>
                  <a:lnTo>
                    <a:pt x="487" y="589"/>
                  </a:lnTo>
                  <a:lnTo>
                    <a:pt x="485" y="590"/>
                  </a:lnTo>
                  <a:lnTo>
                    <a:pt x="485" y="590"/>
                  </a:lnTo>
                  <a:lnTo>
                    <a:pt x="485" y="590"/>
                  </a:lnTo>
                  <a:lnTo>
                    <a:pt x="485" y="590"/>
                  </a:lnTo>
                  <a:lnTo>
                    <a:pt x="489" y="592"/>
                  </a:lnTo>
                  <a:lnTo>
                    <a:pt x="489" y="592"/>
                  </a:lnTo>
                  <a:lnTo>
                    <a:pt x="489" y="592"/>
                  </a:lnTo>
                  <a:lnTo>
                    <a:pt x="489" y="592"/>
                  </a:lnTo>
                  <a:lnTo>
                    <a:pt x="487" y="594"/>
                  </a:lnTo>
                  <a:lnTo>
                    <a:pt x="485" y="596"/>
                  </a:lnTo>
                  <a:lnTo>
                    <a:pt x="482" y="597"/>
                  </a:lnTo>
                  <a:lnTo>
                    <a:pt x="482" y="597"/>
                  </a:lnTo>
                  <a:lnTo>
                    <a:pt x="482" y="597"/>
                  </a:lnTo>
                  <a:lnTo>
                    <a:pt x="482" y="597"/>
                  </a:lnTo>
                  <a:lnTo>
                    <a:pt x="482" y="597"/>
                  </a:lnTo>
                  <a:lnTo>
                    <a:pt x="484" y="599"/>
                  </a:lnTo>
                  <a:lnTo>
                    <a:pt x="484" y="599"/>
                  </a:lnTo>
                  <a:lnTo>
                    <a:pt x="484" y="601"/>
                  </a:lnTo>
                  <a:lnTo>
                    <a:pt x="484" y="601"/>
                  </a:lnTo>
                  <a:lnTo>
                    <a:pt x="482" y="603"/>
                  </a:lnTo>
                  <a:lnTo>
                    <a:pt x="482" y="603"/>
                  </a:lnTo>
                  <a:lnTo>
                    <a:pt x="482" y="603"/>
                  </a:lnTo>
                  <a:lnTo>
                    <a:pt x="480" y="603"/>
                  </a:lnTo>
                  <a:lnTo>
                    <a:pt x="480" y="603"/>
                  </a:lnTo>
                  <a:lnTo>
                    <a:pt x="480" y="603"/>
                  </a:lnTo>
                  <a:lnTo>
                    <a:pt x="480" y="603"/>
                  </a:lnTo>
                  <a:lnTo>
                    <a:pt x="479" y="604"/>
                  </a:lnTo>
                  <a:lnTo>
                    <a:pt x="479" y="604"/>
                  </a:lnTo>
                  <a:lnTo>
                    <a:pt x="477" y="606"/>
                  </a:lnTo>
                  <a:lnTo>
                    <a:pt x="477" y="606"/>
                  </a:lnTo>
                  <a:lnTo>
                    <a:pt x="479" y="608"/>
                  </a:lnTo>
                  <a:lnTo>
                    <a:pt x="479" y="609"/>
                  </a:lnTo>
                  <a:lnTo>
                    <a:pt x="477" y="609"/>
                  </a:lnTo>
                  <a:lnTo>
                    <a:pt x="477" y="609"/>
                  </a:lnTo>
                  <a:lnTo>
                    <a:pt x="475" y="611"/>
                  </a:lnTo>
                  <a:lnTo>
                    <a:pt x="475" y="611"/>
                  </a:lnTo>
                  <a:lnTo>
                    <a:pt x="473" y="611"/>
                  </a:lnTo>
                  <a:lnTo>
                    <a:pt x="473" y="611"/>
                  </a:lnTo>
                  <a:lnTo>
                    <a:pt x="472" y="613"/>
                  </a:lnTo>
                  <a:lnTo>
                    <a:pt x="472" y="613"/>
                  </a:lnTo>
                  <a:lnTo>
                    <a:pt x="470" y="615"/>
                  </a:lnTo>
                  <a:lnTo>
                    <a:pt x="470" y="615"/>
                  </a:lnTo>
                  <a:lnTo>
                    <a:pt x="470" y="616"/>
                  </a:lnTo>
                  <a:lnTo>
                    <a:pt x="470" y="616"/>
                  </a:lnTo>
                  <a:lnTo>
                    <a:pt x="468" y="618"/>
                  </a:lnTo>
                  <a:lnTo>
                    <a:pt x="467" y="618"/>
                  </a:lnTo>
                  <a:lnTo>
                    <a:pt x="467" y="618"/>
                  </a:lnTo>
                  <a:lnTo>
                    <a:pt x="465" y="618"/>
                  </a:lnTo>
                  <a:lnTo>
                    <a:pt x="465" y="618"/>
                  </a:lnTo>
                  <a:lnTo>
                    <a:pt x="463" y="618"/>
                  </a:lnTo>
                  <a:lnTo>
                    <a:pt x="463" y="618"/>
                  </a:lnTo>
                  <a:lnTo>
                    <a:pt x="462" y="618"/>
                  </a:lnTo>
                  <a:lnTo>
                    <a:pt x="462" y="618"/>
                  </a:lnTo>
                  <a:lnTo>
                    <a:pt x="462" y="618"/>
                  </a:lnTo>
                  <a:lnTo>
                    <a:pt x="458" y="618"/>
                  </a:lnTo>
                  <a:lnTo>
                    <a:pt x="458" y="618"/>
                  </a:lnTo>
                  <a:lnTo>
                    <a:pt x="458" y="618"/>
                  </a:lnTo>
                  <a:lnTo>
                    <a:pt x="458" y="618"/>
                  </a:lnTo>
                  <a:lnTo>
                    <a:pt x="458" y="618"/>
                  </a:lnTo>
                  <a:lnTo>
                    <a:pt x="455" y="620"/>
                  </a:lnTo>
                  <a:lnTo>
                    <a:pt x="455" y="620"/>
                  </a:lnTo>
                  <a:lnTo>
                    <a:pt x="455" y="620"/>
                  </a:lnTo>
                  <a:lnTo>
                    <a:pt x="455" y="620"/>
                  </a:lnTo>
                  <a:lnTo>
                    <a:pt x="455" y="620"/>
                  </a:lnTo>
                  <a:lnTo>
                    <a:pt x="453" y="620"/>
                  </a:lnTo>
                  <a:lnTo>
                    <a:pt x="453" y="620"/>
                  </a:lnTo>
                  <a:lnTo>
                    <a:pt x="453" y="620"/>
                  </a:lnTo>
                  <a:lnTo>
                    <a:pt x="453" y="620"/>
                  </a:lnTo>
                  <a:lnTo>
                    <a:pt x="455" y="620"/>
                  </a:lnTo>
                  <a:lnTo>
                    <a:pt x="455" y="620"/>
                  </a:lnTo>
                  <a:lnTo>
                    <a:pt x="456" y="620"/>
                  </a:lnTo>
                  <a:lnTo>
                    <a:pt x="456" y="620"/>
                  </a:lnTo>
                  <a:lnTo>
                    <a:pt x="456" y="620"/>
                  </a:lnTo>
                  <a:lnTo>
                    <a:pt x="456" y="620"/>
                  </a:lnTo>
                  <a:lnTo>
                    <a:pt x="458" y="623"/>
                  </a:lnTo>
                  <a:lnTo>
                    <a:pt x="458" y="625"/>
                  </a:lnTo>
                  <a:lnTo>
                    <a:pt x="458" y="625"/>
                  </a:lnTo>
                  <a:lnTo>
                    <a:pt x="458" y="625"/>
                  </a:lnTo>
                  <a:lnTo>
                    <a:pt x="458" y="625"/>
                  </a:lnTo>
                  <a:lnTo>
                    <a:pt x="458" y="625"/>
                  </a:lnTo>
                  <a:lnTo>
                    <a:pt x="458" y="627"/>
                  </a:lnTo>
                  <a:lnTo>
                    <a:pt x="460" y="627"/>
                  </a:lnTo>
                  <a:lnTo>
                    <a:pt x="460" y="627"/>
                  </a:lnTo>
                  <a:lnTo>
                    <a:pt x="462" y="628"/>
                  </a:lnTo>
                  <a:lnTo>
                    <a:pt x="462" y="628"/>
                  </a:lnTo>
                  <a:lnTo>
                    <a:pt x="462" y="632"/>
                  </a:lnTo>
                  <a:lnTo>
                    <a:pt x="462" y="635"/>
                  </a:lnTo>
                  <a:lnTo>
                    <a:pt x="462" y="635"/>
                  </a:lnTo>
                  <a:lnTo>
                    <a:pt x="460" y="637"/>
                  </a:lnTo>
                  <a:lnTo>
                    <a:pt x="460" y="637"/>
                  </a:lnTo>
                  <a:lnTo>
                    <a:pt x="460" y="637"/>
                  </a:lnTo>
                  <a:lnTo>
                    <a:pt x="460" y="637"/>
                  </a:lnTo>
                  <a:lnTo>
                    <a:pt x="460" y="639"/>
                  </a:lnTo>
                  <a:lnTo>
                    <a:pt x="460" y="639"/>
                  </a:lnTo>
                  <a:lnTo>
                    <a:pt x="460" y="642"/>
                  </a:lnTo>
                  <a:lnTo>
                    <a:pt x="460" y="642"/>
                  </a:lnTo>
                  <a:lnTo>
                    <a:pt x="458" y="642"/>
                  </a:lnTo>
                  <a:lnTo>
                    <a:pt x="458" y="642"/>
                  </a:lnTo>
                  <a:lnTo>
                    <a:pt x="458" y="642"/>
                  </a:lnTo>
                  <a:lnTo>
                    <a:pt x="460" y="644"/>
                  </a:lnTo>
                  <a:lnTo>
                    <a:pt x="460" y="645"/>
                  </a:lnTo>
                  <a:lnTo>
                    <a:pt x="460" y="645"/>
                  </a:lnTo>
                  <a:lnTo>
                    <a:pt x="458" y="645"/>
                  </a:lnTo>
                  <a:lnTo>
                    <a:pt x="458" y="645"/>
                  </a:lnTo>
                  <a:lnTo>
                    <a:pt x="456" y="645"/>
                  </a:lnTo>
                  <a:lnTo>
                    <a:pt x="456" y="645"/>
                  </a:lnTo>
                  <a:lnTo>
                    <a:pt x="455" y="645"/>
                  </a:lnTo>
                  <a:lnTo>
                    <a:pt x="455" y="645"/>
                  </a:lnTo>
                  <a:lnTo>
                    <a:pt x="453" y="645"/>
                  </a:lnTo>
                  <a:lnTo>
                    <a:pt x="453" y="645"/>
                  </a:lnTo>
                  <a:lnTo>
                    <a:pt x="456" y="647"/>
                  </a:lnTo>
                  <a:lnTo>
                    <a:pt x="456" y="647"/>
                  </a:lnTo>
                  <a:lnTo>
                    <a:pt x="456" y="647"/>
                  </a:lnTo>
                  <a:lnTo>
                    <a:pt x="456" y="651"/>
                  </a:lnTo>
                  <a:lnTo>
                    <a:pt x="456" y="651"/>
                  </a:lnTo>
                  <a:lnTo>
                    <a:pt x="453" y="652"/>
                  </a:lnTo>
                  <a:lnTo>
                    <a:pt x="453" y="652"/>
                  </a:lnTo>
                  <a:lnTo>
                    <a:pt x="451" y="654"/>
                  </a:lnTo>
                  <a:lnTo>
                    <a:pt x="451" y="654"/>
                  </a:lnTo>
                  <a:lnTo>
                    <a:pt x="451" y="656"/>
                  </a:lnTo>
                  <a:lnTo>
                    <a:pt x="451" y="656"/>
                  </a:lnTo>
                  <a:lnTo>
                    <a:pt x="453" y="656"/>
                  </a:lnTo>
                  <a:lnTo>
                    <a:pt x="455" y="656"/>
                  </a:lnTo>
                  <a:lnTo>
                    <a:pt x="455" y="656"/>
                  </a:lnTo>
                  <a:lnTo>
                    <a:pt x="455" y="656"/>
                  </a:lnTo>
                  <a:lnTo>
                    <a:pt x="455" y="657"/>
                  </a:lnTo>
                  <a:lnTo>
                    <a:pt x="456" y="659"/>
                  </a:lnTo>
                  <a:lnTo>
                    <a:pt x="455" y="659"/>
                  </a:lnTo>
                  <a:lnTo>
                    <a:pt x="455" y="659"/>
                  </a:lnTo>
                  <a:lnTo>
                    <a:pt x="455" y="659"/>
                  </a:lnTo>
                  <a:lnTo>
                    <a:pt x="453" y="661"/>
                  </a:lnTo>
                  <a:lnTo>
                    <a:pt x="453" y="663"/>
                  </a:lnTo>
                  <a:lnTo>
                    <a:pt x="453" y="663"/>
                  </a:lnTo>
                  <a:lnTo>
                    <a:pt x="453" y="663"/>
                  </a:lnTo>
                  <a:lnTo>
                    <a:pt x="453" y="663"/>
                  </a:lnTo>
                  <a:lnTo>
                    <a:pt x="451" y="663"/>
                  </a:lnTo>
                  <a:lnTo>
                    <a:pt x="451" y="663"/>
                  </a:lnTo>
                  <a:lnTo>
                    <a:pt x="451" y="664"/>
                  </a:lnTo>
                  <a:lnTo>
                    <a:pt x="451" y="664"/>
                  </a:lnTo>
                  <a:lnTo>
                    <a:pt x="451" y="666"/>
                  </a:lnTo>
                  <a:lnTo>
                    <a:pt x="451" y="666"/>
                  </a:lnTo>
                  <a:lnTo>
                    <a:pt x="453" y="666"/>
                  </a:lnTo>
                  <a:lnTo>
                    <a:pt x="451" y="668"/>
                  </a:lnTo>
                  <a:lnTo>
                    <a:pt x="451" y="668"/>
                  </a:lnTo>
                  <a:lnTo>
                    <a:pt x="451" y="669"/>
                  </a:lnTo>
                  <a:lnTo>
                    <a:pt x="450" y="669"/>
                  </a:lnTo>
                  <a:lnTo>
                    <a:pt x="448" y="669"/>
                  </a:lnTo>
                  <a:lnTo>
                    <a:pt x="448" y="668"/>
                  </a:lnTo>
                  <a:lnTo>
                    <a:pt x="448" y="669"/>
                  </a:lnTo>
                  <a:lnTo>
                    <a:pt x="446" y="669"/>
                  </a:lnTo>
                  <a:lnTo>
                    <a:pt x="446" y="669"/>
                  </a:lnTo>
                  <a:lnTo>
                    <a:pt x="444" y="669"/>
                  </a:lnTo>
                  <a:lnTo>
                    <a:pt x="444" y="669"/>
                  </a:lnTo>
                  <a:lnTo>
                    <a:pt x="444" y="671"/>
                  </a:lnTo>
                  <a:lnTo>
                    <a:pt x="444" y="671"/>
                  </a:lnTo>
                  <a:lnTo>
                    <a:pt x="446" y="671"/>
                  </a:lnTo>
                  <a:lnTo>
                    <a:pt x="446" y="671"/>
                  </a:lnTo>
                  <a:lnTo>
                    <a:pt x="448" y="673"/>
                  </a:lnTo>
                  <a:lnTo>
                    <a:pt x="448" y="676"/>
                  </a:lnTo>
                  <a:lnTo>
                    <a:pt x="448" y="676"/>
                  </a:lnTo>
                  <a:lnTo>
                    <a:pt x="446" y="678"/>
                  </a:lnTo>
                  <a:lnTo>
                    <a:pt x="446" y="678"/>
                  </a:lnTo>
                  <a:lnTo>
                    <a:pt x="444" y="680"/>
                  </a:lnTo>
                  <a:lnTo>
                    <a:pt x="444" y="680"/>
                  </a:lnTo>
                  <a:lnTo>
                    <a:pt x="441" y="682"/>
                  </a:lnTo>
                  <a:lnTo>
                    <a:pt x="441" y="682"/>
                  </a:lnTo>
                  <a:lnTo>
                    <a:pt x="441" y="682"/>
                  </a:lnTo>
                  <a:lnTo>
                    <a:pt x="438" y="680"/>
                  </a:lnTo>
                  <a:lnTo>
                    <a:pt x="438" y="680"/>
                  </a:lnTo>
                  <a:lnTo>
                    <a:pt x="436" y="678"/>
                  </a:lnTo>
                  <a:lnTo>
                    <a:pt x="436" y="678"/>
                  </a:lnTo>
                  <a:lnTo>
                    <a:pt x="436" y="678"/>
                  </a:lnTo>
                  <a:lnTo>
                    <a:pt x="436" y="678"/>
                  </a:lnTo>
                  <a:lnTo>
                    <a:pt x="434" y="676"/>
                  </a:lnTo>
                  <a:lnTo>
                    <a:pt x="434" y="676"/>
                  </a:lnTo>
                  <a:lnTo>
                    <a:pt x="432" y="676"/>
                  </a:lnTo>
                  <a:lnTo>
                    <a:pt x="432" y="676"/>
                  </a:lnTo>
                  <a:lnTo>
                    <a:pt x="432" y="676"/>
                  </a:lnTo>
                  <a:lnTo>
                    <a:pt x="432" y="676"/>
                  </a:lnTo>
                  <a:lnTo>
                    <a:pt x="429" y="678"/>
                  </a:lnTo>
                  <a:lnTo>
                    <a:pt x="427" y="680"/>
                  </a:lnTo>
                  <a:lnTo>
                    <a:pt x="427" y="680"/>
                  </a:lnTo>
                  <a:lnTo>
                    <a:pt x="424" y="682"/>
                  </a:lnTo>
                  <a:lnTo>
                    <a:pt x="424" y="682"/>
                  </a:lnTo>
                  <a:lnTo>
                    <a:pt x="424" y="68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31" name="Freeform 716"/>
            <p:cNvSpPr>
              <a:spLocks/>
            </p:cNvSpPr>
            <p:nvPr/>
          </p:nvSpPr>
          <p:spPr bwMode="auto">
            <a:xfrm>
              <a:off x="3446464" y="2259348"/>
              <a:ext cx="4763" cy="0"/>
            </a:xfrm>
            <a:custGeom>
              <a:avLst/>
              <a:gdLst>
                <a:gd name="T0" fmla="*/ 2 w 3"/>
                <a:gd name="T1" fmla="*/ 2 w 3"/>
                <a:gd name="T2" fmla="*/ 0 w 3"/>
                <a:gd name="T3" fmla="*/ 0 w 3"/>
                <a:gd name="T4" fmla="*/ 0 w 3"/>
                <a:gd name="T5" fmla="*/ 0 w 3"/>
                <a:gd name="T6" fmla="*/ 0 w 3"/>
                <a:gd name="T7" fmla="*/ 2 w 3"/>
                <a:gd name="T8" fmla="*/ 2 w 3"/>
                <a:gd name="T9" fmla="*/ 2 w 3"/>
                <a:gd name="T10" fmla="*/ 2 w 3"/>
                <a:gd name="T11" fmla="*/ 3 w 3"/>
                <a:gd name="T12" fmla="*/ 3 w 3"/>
                <a:gd name="T13" fmla="*/ 2 w 3"/>
                <a:gd name="T14" fmla="*/ 2 w 3"/>
                <a:gd name="T15" fmla="*/ 2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Lst>
              <a:rect l="0" t="0" r="r" b="b"/>
              <a:pathLst>
                <a:path w="3">
                  <a:moveTo>
                    <a:pt x="2" y="0"/>
                  </a:moveTo>
                  <a:lnTo>
                    <a:pt x="2" y="0"/>
                  </a:lnTo>
                  <a:lnTo>
                    <a:pt x="0" y="0"/>
                  </a:lnTo>
                  <a:lnTo>
                    <a:pt x="0" y="0"/>
                  </a:lnTo>
                  <a:lnTo>
                    <a:pt x="0" y="0"/>
                  </a:lnTo>
                  <a:lnTo>
                    <a:pt x="0" y="0"/>
                  </a:lnTo>
                  <a:lnTo>
                    <a:pt x="0" y="0"/>
                  </a:lnTo>
                  <a:lnTo>
                    <a:pt x="2" y="0"/>
                  </a:lnTo>
                  <a:lnTo>
                    <a:pt x="2" y="0"/>
                  </a:lnTo>
                  <a:lnTo>
                    <a:pt x="2" y="0"/>
                  </a:lnTo>
                  <a:lnTo>
                    <a:pt x="2" y="0"/>
                  </a:lnTo>
                  <a:lnTo>
                    <a:pt x="3" y="0"/>
                  </a:lnTo>
                  <a:lnTo>
                    <a:pt x="3" y="0"/>
                  </a:lnTo>
                  <a:lnTo>
                    <a:pt x="2" y="0"/>
                  </a:lnTo>
                  <a:lnTo>
                    <a:pt x="2" y="0"/>
                  </a:lnTo>
                  <a:lnTo>
                    <a:pt x="2"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32" name="Freeform 717"/>
            <p:cNvSpPr>
              <a:spLocks/>
            </p:cNvSpPr>
            <p:nvPr/>
          </p:nvSpPr>
          <p:spPr bwMode="auto">
            <a:xfrm>
              <a:off x="3449639" y="2162511"/>
              <a:ext cx="4763" cy="1587"/>
            </a:xfrm>
            <a:custGeom>
              <a:avLst/>
              <a:gdLst>
                <a:gd name="T0" fmla="*/ 0 w 3"/>
                <a:gd name="T1" fmla="*/ 0 h 1"/>
                <a:gd name="T2" fmla="*/ 0 w 3"/>
                <a:gd name="T3" fmla="*/ 0 h 1"/>
                <a:gd name="T4" fmla="*/ 1 w 3"/>
                <a:gd name="T5" fmla="*/ 1 h 1"/>
                <a:gd name="T6" fmla="*/ 1 w 3"/>
                <a:gd name="T7" fmla="*/ 1 h 1"/>
                <a:gd name="T8" fmla="*/ 1 w 3"/>
                <a:gd name="T9" fmla="*/ 1 h 1"/>
                <a:gd name="T10" fmla="*/ 1 w 3"/>
                <a:gd name="T11" fmla="*/ 1 h 1"/>
                <a:gd name="T12" fmla="*/ 1 w 3"/>
                <a:gd name="T13" fmla="*/ 1 h 1"/>
                <a:gd name="T14" fmla="*/ 3 w 3"/>
                <a:gd name="T15" fmla="*/ 0 h 1"/>
                <a:gd name="T16" fmla="*/ 3 w 3"/>
                <a:gd name="T17" fmla="*/ 0 h 1"/>
                <a:gd name="T18" fmla="*/ 3 w 3"/>
                <a:gd name="T19" fmla="*/ 0 h 1"/>
                <a:gd name="T20" fmla="*/ 1 w 3"/>
                <a:gd name="T21" fmla="*/ 0 h 1"/>
                <a:gd name="T22" fmla="*/ 1 w 3"/>
                <a:gd name="T23" fmla="*/ 0 h 1"/>
                <a:gd name="T24" fmla="*/ 0 w 3"/>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
                  <a:moveTo>
                    <a:pt x="0" y="0"/>
                  </a:moveTo>
                  <a:lnTo>
                    <a:pt x="0" y="0"/>
                  </a:lnTo>
                  <a:lnTo>
                    <a:pt x="1" y="1"/>
                  </a:lnTo>
                  <a:lnTo>
                    <a:pt x="1" y="1"/>
                  </a:lnTo>
                  <a:lnTo>
                    <a:pt x="1" y="1"/>
                  </a:lnTo>
                  <a:lnTo>
                    <a:pt x="1" y="1"/>
                  </a:lnTo>
                  <a:lnTo>
                    <a:pt x="1" y="1"/>
                  </a:lnTo>
                  <a:lnTo>
                    <a:pt x="3" y="0"/>
                  </a:lnTo>
                  <a:lnTo>
                    <a:pt x="3" y="0"/>
                  </a:lnTo>
                  <a:lnTo>
                    <a:pt x="3" y="0"/>
                  </a:lnTo>
                  <a:lnTo>
                    <a:pt x="1" y="0"/>
                  </a:lnTo>
                  <a:lnTo>
                    <a:pt x="1" y="0"/>
                  </a:lnTo>
                  <a:lnTo>
                    <a:pt x="0"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33" name="Freeform 718"/>
            <p:cNvSpPr>
              <a:spLocks/>
            </p:cNvSpPr>
            <p:nvPr/>
          </p:nvSpPr>
          <p:spPr bwMode="auto">
            <a:xfrm>
              <a:off x="4019551" y="2041861"/>
              <a:ext cx="15875" cy="7937"/>
            </a:xfrm>
            <a:custGeom>
              <a:avLst/>
              <a:gdLst>
                <a:gd name="T0" fmla="*/ 0 w 10"/>
                <a:gd name="T1" fmla="*/ 5 h 5"/>
                <a:gd name="T2" fmla="*/ 0 w 10"/>
                <a:gd name="T3" fmla="*/ 5 h 5"/>
                <a:gd name="T4" fmla="*/ 2 w 10"/>
                <a:gd name="T5" fmla="*/ 5 h 5"/>
                <a:gd name="T6" fmla="*/ 2 w 10"/>
                <a:gd name="T7" fmla="*/ 5 h 5"/>
                <a:gd name="T8" fmla="*/ 3 w 10"/>
                <a:gd name="T9" fmla="*/ 5 h 5"/>
                <a:gd name="T10" fmla="*/ 3 w 10"/>
                <a:gd name="T11" fmla="*/ 5 h 5"/>
                <a:gd name="T12" fmla="*/ 3 w 10"/>
                <a:gd name="T13" fmla="*/ 5 h 5"/>
                <a:gd name="T14" fmla="*/ 7 w 10"/>
                <a:gd name="T15" fmla="*/ 2 h 5"/>
                <a:gd name="T16" fmla="*/ 10 w 10"/>
                <a:gd name="T17" fmla="*/ 0 h 5"/>
                <a:gd name="T18" fmla="*/ 10 w 10"/>
                <a:gd name="T19" fmla="*/ 0 h 5"/>
                <a:gd name="T20" fmla="*/ 10 w 10"/>
                <a:gd name="T21" fmla="*/ 0 h 5"/>
                <a:gd name="T22" fmla="*/ 10 w 10"/>
                <a:gd name="T23" fmla="*/ 0 h 5"/>
                <a:gd name="T24" fmla="*/ 10 w 10"/>
                <a:gd name="T25" fmla="*/ 0 h 5"/>
                <a:gd name="T26" fmla="*/ 10 w 10"/>
                <a:gd name="T27" fmla="*/ 0 h 5"/>
                <a:gd name="T28" fmla="*/ 10 w 10"/>
                <a:gd name="T29" fmla="*/ 0 h 5"/>
                <a:gd name="T30" fmla="*/ 10 w 10"/>
                <a:gd name="T31" fmla="*/ 0 h 5"/>
                <a:gd name="T32" fmla="*/ 8 w 10"/>
                <a:gd name="T33" fmla="*/ 0 h 5"/>
                <a:gd name="T34" fmla="*/ 8 w 10"/>
                <a:gd name="T35" fmla="*/ 0 h 5"/>
                <a:gd name="T36" fmla="*/ 7 w 10"/>
                <a:gd name="T37" fmla="*/ 0 h 5"/>
                <a:gd name="T38" fmla="*/ 7 w 10"/>
                <a:gd name="T39" fmla="*/ 2 h 5"/>
                <a:gd name="T40" fmla="*/ 7 w 10"/>
                <a:gd name="T41" fmla="*/ 2 h 5"/>
                <a:gd name="T42" fmla="*/ 2 w 10"/>
                <a:gd name="T43" fmla="*/ 3 h 5"/>
                <a:gd name="T44" fmla="*/ 2 w 10"/>
                <a:gd name="T45" fmla="*/ 3 h 5"/>
                <a:gd name="T46" fmla="*/ 2 w 10"/>
                <a:gd name="T47" fmla="*/ 3 h 5"/>
                <a:gd name="T48" fmla="*/ 0 w 10"/>
                <a:gd name="T49" fmla="*/ 3 h 5"/>
                <a:gd name="T50" fmla="*/ 0 w 10"/>
                <a:gd name="T51" fmla="*/ 3 h 5"/>
                <a:gd name="T52" fmla="*/ 0 w 10"/>
                <a:gd name="T53" fmla="*/ 5 h 5"/>
                <a:gd name="T54" fmla="*/ 0 w 10"/>
                <a:gd name="T55" fmla="*/ 5 h 5"/>
                <a:gd name="T56" fmla="*/ 0 w 10"/>
                <a:gd name="T5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5">
                  <a:moveTo>
                    <a:pt x="0" y="5"/>
                  </a:moveTo>
                  <a:lnTo>
                    <a:pt x="0" y="5"/>
                  </a:lnTo>
                  <a:lnTo>
                    <a:pt x="2" y="5"/>
                  </a:lnTo>
                  <a:lnTo>
                    <a:pt x="2" y="5"/>
                  </a:lnTo>
                  <a:lnTo>
                    <a:pt x="3" y="5"/>
                  </a:lnTo>
                  <a:lnTo>
                    <a:pt x="3" y="5"/>
                  </a:lnTo>
                  <a:lnTo>
                    <a:pt x="3" y="5"/>
                  </a:lnTo>
                  <a:lnTo>
                    <a:pt x="7" y="2"/>
                  </a:lnTo>
                  <a:lnTo>
                    <a:pt x="10" y="0"/>
                  </a:lnTo>
                  <a:lnTo>
                    <a:pt x="10" y="0"/>
                  </a:lnTo>
                  <a:lnTo>
                    <a:pt x="10" y="0"/>
                  </a:lnTo>
                  <a:lnTo>
                    <a:pt x="10" y="0"/>
                  </a:lnTo>
                  <a:lnTo>
                    <a:pt x="10" y="0"/>
                  </a:lnTo>
                  <a:lnTo>
                    <a:pt x="10" y="0"/>
                  </a:lnTo>
                  <a:lnTo>
                    <a:pt x="10" y="0"/>
                  </a:lnTo>
                  <a:lnTo>
                    <a:pt x="10" y="0"/>
                  </a:lnTo>
                  <a:lnTo>
                    <a:pt x="8" y="0"/>
                  </a:lnTo>
                  <a:lnTo>
                    <a:pt x="8" y="0"/>
                  </a:lnTo>
                  <a:lnTo>
                    <a:pt x="7" y="0"/>
                  </a:lnTo>
                  <a:lnTo>
                    <a:pt x="7" y="2"/>
                  </a:lnTo>
                  <a:lnTo>
                    <a:pt x="7" y="2"/>
                  </a:lnTo>
                  <a:lnTo>
                    <a:pt x="2" y="3"/>
                  </a:lnTo>
                  <a:lnTo>
                    <a:pt x="2" y="3"/>
                  </a:lnTo>
                  <a:lnTo>
                    <a:pt x="2" y="3"/>
                  </a:lnTo>
                  <a:lnTo>
                    <a:pt x="0" y="3"/>
                  </a:lnTo>
                  <a:lnTo>
                    <a:pt x="0" y="3"/>
                  </a:lnTo>
                  <a:lnTo>
                    <a:pt x="0" y="5"/>
                  </a:lnTo>
                  <a:lnTo>
                    <a:pt x="0" y="5"/>
                  </a:lnTo>
                  <a:lnTo>
                    <a:pt x="0" y="5"/>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34" name="Freeform 719"/>
            <p:cNvSpPr>
              <a:spLocks/>
            </p:cNvSpPr>
            <p:nvPr/>
          </p:nvSpPr>
          <p:spPr bwMode="auto">
            <a:xfrm>
              <a:off x="4016375" y="1973599"/>
              <a:ext cx="33338" cy="14287"/>
            </a:xfrm>
            <a:custGeom>
              <a:avLst/>
              <a:gdLst>
                <a:gd name="T0" fmla="*/ 4 w 21"/>
                <a:gd name="T1" fmla="*/ 4 h 9"/>
                <a:gd name="T2" fmla="*/ 4 w 21"/>
                <a:gd name="T3" fmla="*/ 4 h 9"/>
                <a:gd name="T4" fmla="*/ 9 w 21"/>
                <a:gd name="T5" fmla="*/ 5 h 9"/>
                <a:gd name="T6" fmla="*/ 9 w 21"/>
                <a:gd name="T7" fmla="*/ 5 h 9"/>
                <a:gd name="T8" fmla="*/ 12 w 21"/>
                <a:gd name="T9" fmla="*/ 7 h 9"/>
                <a:gd name="T10" fmla="*/ 12 w 21"/>
                <a:gd name="T11" fmla="*/ 7 h 9"/>
                <a:gd name="T12" fmla="*/ 19 w 21"/>
                <a:gd name="T13" fmla="*/ 9 h 9"/>
                <a:gd name="T14" fmla="*/ 19 w 21"/>
                <a:gd name="T15" fmla="*/ 9 h 9"/>
                <a:gd name="T16" fmla="*/ 19 w 21"/>
                <a:gd name="T17" fmla="*/ 9 h 9"/>
                <a:gd name="T18" fmla="*/ 21 w 21"/>
                <a:gd name="T19" fmla="*/ 9 h 9"/>
                <a:gd name="T20" fmla="*/ 21 w 21"/>
                <a:gd name="T21" fmla="*/ 9 h 9"/>
                <a:gd name="T22" fmla="*/ 21 w 21"/>
                <a:gd name="T23" fmla="*/ 9 h 9"/>
                <a:gd name="T24" fmla="*/ 21 w 21"/>
                <a:gd name="T25" fmla="*/ 9 h 9"/>
                <a:gd name="T26" fmla="*/ 19 w 21"/>
                <a:gd name="T27" fmla="*/ 9 h 9"/>
                <a:gd name="T28" fmla="*/ 19 w 21"/>
                <a:gd name="T29" fmla="*/ 9 h 9"/>
                <a:gd name="T30" fmla="*/ 15 w 21"/>
                <a:gd name="T31" fmla="*/ 7 h 9"/>
                <a:gd name="T32" fmla="*/ 15 w 21"/>
                <a:gd name="T33" fmla="*/ 7 h 9"/>
                <a:gd name="T34" fmla="*/ 12 w 21"/>
                <a:gd name="T35" fmla="*/ 5 h 9"/>
                <a:gd name="T36" fmla="*/ 12 w 21"/>
                <a:gd name="T37" fmla="*/ 5 h 9"/>
                <a:gd name="T38" fmla="*/ 9 w 21"/>
                <a:gd name="T39" fmla="*/ 4 h 9"/>
                <a:gd name="T40" fmla="*/ 9 w 21"/>
                <a:gd name="T41" fmla="*/ 4 h 9"/>
                <a:gd name="T42" fmla="*/ 9 w 21"/>
                <a:gd name="T43" fmla="*/ 4 h 9"/>
                <a:gd name="T44" fmla="*/ 7 w 21"/>
                <a:gd name="T45" fmla="*/ 2 h 9"/>
                <a:gd name="T46" fmla="*/ 7 w 21"/>
                <a:gd name="T47" fmla="*/ 2 h 9"/>
                <a:gd name="T48" fmla="*/ 5 w 21"/>
                <a:gd name="T49" fmla="*/ 2 h 9"/>
                <a:gd name="T50" fmla="*/ 5 w 21"/>
                <a:gd name="T51" fmla="*/ 2 h 9"/>
                <a:gd name="T52" fmla="*/ 4 w 21"/>
                <a:gd name="T53" fmla="*/ 0 h 9"/>
                <a:gd name="T54" fmla="*/ 4 w 21"/>
                <a:gd name="T55" fmla="*/ 0 h 9"/>
                <a:gd name="T56" fmla="*/ 4 w 21"/>
                <a:gd name="T57" fmla="*/ 0 h 9"/>
                <a:gd name="T58" fmla="*/ 4 w 21"/>
                <a:gd name="T59" fmla="*/ 0 h 9"/>
                <a:gd name="T60" fmla="*/ 4 w 21"/>
                <a:gd name="T61" fmla="*/ 4 h 9"/>
                <a:gd name="T62" fmla="*/ 0 w 21"/>
                <a:gd name="T63" fmla="*/ 5 h 9"/>
                <a:gd name="T64" fmla="*/ 2 w 21"/>
                <a:gd name="T65" fmla="*/ 5 h 9"/>
                <a:gd name="T66" fmla="*/ 2 w 21"/>
                <a:gd name="T67" fmla="*/ 5 h 9"/>
                <a:gd name="T68" fmla="*/ 2 w 21"/>
                <a:gd name="T69" fmla="*/ 4 h 9"/>
                <a:gd name="T70" fmla="*/ 4 w 21"/>
                <a:gd name="T7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 h="9">
                  <a:moveTo>
                    <a:pt x="4" y="4"/>
                  </a:moveTo>
                  <a:lnTo>
                    <a:pt x="4" y="4"/>
                  </a:lnTo>
                  <a:lnTo>
                    <a:pt x="9" y="5"/>
                  </a:lnTo>
                  <a:lnTo>
                    <a:pt x="9" y="5"/>
                  </a:lnTo>
                  <a:lnTo>
                    <a:pt x="12" y="7"/>
                  </a:lnTo>
                  <a:lnTo>
                    <a:pt x="12" y="7"/>
                  </a:lnTo>
                  <a:lnTo>
                    <a:pt x="19" y="9"/>
                  </a:lnTo>
                  <a:lnTo>
                    <a:pt x="19" y="9"/>
                  </a:lnTo>
                  <a:lnTo>
                    <a:pt x="19" y="9"/>
                  </a:lnTo>
                  <a:lnTo>
                    <a:pt x="21" y="9"/>
                  </a:lnTo>
                  <a:lnTo>
                    <a:pt x="21" y="9"/>
                  </a:lnTo>
                  <a:lnTo>
                    <a:pt x="21" y="9"/>
                  </a:lnTo>
                  <a:lnTo>
                    <a:pt x="21" y="9"/>
                  </a:lnTo>
                  <a:lnTo>
                    <a:pt x="19" y="9"/>
                  </a:lnTo>
                  <a:lnTo>
                    <a:pt x="19" y="9"/>
                  </a:lnTo>
                  <a:lnTo>
                    <a:pt x="15" y="7"/>
                  </a:lnTo>
                  <a:lnTo>
                    <a:pt x="15" y="7"/>
                  </a:lnTo>
                  <a:lnTo>
                    <a:pt x="12" y="5"/>
                  </a:lnTo>
                  <a:lnTo>
                    <a:pt x="12" y="5"/>
                  </a:lnTo>
                  <a:lnTo>
                    <a:pt x="9" y="4"/>
                  </a:lnTo>
                  <a:lnTo>
                    <a:pt x="9" y="4"/>
                  </a:lnTo>
                  <a:lnTo>
                    <a:pt x="9" y="4"/>
                  </a:lnTo>
                  <a:lnTo>
                    <a:pt x="7" y="2"/>
                  </a:lnTo>
                  <a:lnTo>
                    <a:pt x="7" y="2"/>
                  </a:lnTo>
                  <a:lnTo>
                    <a:pt x="5" y="2"/>
                  </a:lnTo>
                  <a:lnTo>
                    <a:pt x="5" y="2"/>
                  </a:lnTo>
                  <a:lnTo>
                    <a:pt x="4" y="0"/>
                  </a:lnTo>
                  <a:lnTo>
                    <a:pt x="4" y="0"/>
                  </a:lnTo>
                  <a:lnTo>
                    <a:pt x="4" y="0"/>
                  </a:lnTo>
                  <a:lnTo>
                    <a:pt x="4" y="0"/>
                  </a:lnTo>
                  <a:lnTo>
                    <a:pt x="4" y="4"/>
                  </a:lnTo>
                  <a:lnTo>
                    <a:pt x="0" y="5"/>
                  </a:lnTo>
                  <a:lnTo>
                    <a:pt x="2" y="5"/>
                  </a:lnTo>
                  <a:lnTo>
                    <a:pt x="2" y="5"/>
                  </a:lnTo>
                  <a:lnTo>
                    <a:pt x="2" y="4"/>
                  </a:lnTo>
                  <a:lnTo>
                    <a:pt x="4" y="4"/>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35" name="Freeform 720"/>
            <p:cNvSpPr>
              <a:spLocks/>
            </p:cNvSpPr>
            <p:nvPr/>
          </p:nvSpPr>
          <p:spPr bwMode="auto">
            <a:xfrm>
              <a:off x="4008438" y="1965661"/>
              <a:ext cx="7938" cy="3175"/>
            </a:xfrm>
            <a:custGeom>
              <a:avLst/>
              <a:gdLst>
                <a:gd name="T0" fmla="*/ 2 w 5"/>
                <a:gd name="T1" fmla="*/ 0 h 2"/>
                <a:gd name="T2" fmla="*/ 2 w 5"/>
                <a:gd name="T3" fmla="*/ 0 h 2"/>
                <a:gd name="T4" fmla="*/ 3 w 5"/>
                <a:gd name="T5" fmla="*/ 2 h 2"/>
                <a:gd name="T6" fmla="*/ 3 w 5"/>
                <a:gd name="T7" fmla="*/ 2 h 2"/>
                <a:gd name="T8" fmla="*/ 5 w 5"/>
                <a:gd name="T9" fmla="*/ 2 h 2"/>
                <a:gd name="T10" fmla="*/ 5 w 5"/>
                <a:gd name="T11" fmla="*/ 2 h 2"/>
                <a:gd name="T12" fmla="*/ 2 w 5"/>
                <a:gd name="T13" fmla="*/ 0 h 2"/>
                <a:gd name="T14" fmla="*/ 2 w 5"/>
                <a:gd name="T15" fmla="*/ 0 h 2"/>
                <a:gd name="T16" fmla="*/ 0 w 5"/>
                <a:gd name="T17" fmla="*/ 0 h 2"/>
                <a:gd name="T18" fmla="*/ 0 w 5"/>
                <a:gd name="T19" fmla="*/ 0 h 2"/>
                <a:gd name="T20" fmla="*/ 0 w 5"/>
                <a:gd name="T21" fmla="*/ 0 h 2"/>
                <a:gd name="T22" fmla="*/ 0 w 5"/>
                <a:gd name="T23" fmla="*/ 0 h 2"/>
                <a:gd name="T24" fmla="*/ 2 w 5"/>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2" y="0"/>
                  </a:moveTo>
                  <a:lnTo>
                    <a:pt x="2" y="0"/>
                  </a:lnTo>
                  <a:lnTo>
                    <a:pt x="3" y="2"/>
                  </a:lnTo>
                  <a:lnTo>
                    <a:pt x="3" y="2"/>
                  </a:lnTo>
                  <a:lnTo>
                    <a:pt x="5" y="2"/>
                  </a:lnTo>
                  <a:lnTo>
                    <a:pt x="5" y="2"/>
                  </a:lnTo>
                  <a:lnTo>
                    <a:pt x="2" y="0"/>
                  </a:lnTo>
                  <a:lnTo>
                    <a:pt x="2" y="0"/>
                  </a:lnTo>
                  <a:lnTo>
                    <a:pt x="0" y="0"/>
                  </a:lnTo>
                  <a:lnTo>
                    <a:pt x="0" y="0"/>
                  </a:lnTo>
                  <a:lnTo>
                    <a:pt x="0" y="0"/>
                  </a:lnTo>
                  <a:lnTo>
                    <a:pt x="0" y="0"/>
                  </a:lnTo>
                  <a:lnTo>
                    <a:pt x="2"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36" name="Freeform 721"/>
            <p:cNvSpPr>
              <a:spLocks/>
            </p:cNvSpPr>
            <p:nvPr/>
          </p:nvSpPr>
          <p:spPr bwMode="auto">
            <a:xfrm>
              <a:off x="4073526" y="1946611"/>
              <a:ext cx="11113" cy="7937"/>
            </a:xfrm>
            <a:custGeom>
              <a:avLst/>
              <a:gdLst>
                <a:gd name="T0" fmla="*/ 0 w 7"/>
                <a:gd name="T1" fmla="*/ 0 h 5"/>
                <a:gd name="T2" fmla="*/ 0 w 7"/>
                <a:gd name="T3" fmla="*/ 0 h 5"/>
                <a:gd name="T4" fmla="*/ 2 w 7"/>
                <a:gd name="T5" fmla="*/ 3 h 5"/>
                <a:gd name="T6" fmla="*/ 2 w 7"/>
                <a:gd name="T7" fmla="*/ 3 h 5"/>
                <a:gd name="T8" fmla="*/ 2 w 7"/>
                <a:gd name="T9" fmla="*/ 5 h 5"/>
                <a:gd name="T10" fmla="*/ 2 w 7"/>
                <a:gd name="T11" fmla="*/ 5 h 5"/>
                <a:gd name="T12" fmla="*/ 3 w 7"/>
                <a:gd name="T13" fmla="*/ 3 h 5"/>
                <a:gd name="T14" fmla="*/ 3 w 7"/>
                <a:gd name="T15" fmla="*/ 3 h 5"/>
                <a:gd name="T16" fmla="*/ 7 w 7"/>
                <a:gd name="T17" fmla="*/ 0 h 5"/>
                <a:gd name="T18" fmla="*/ 7 w 7"/>
                <a:gd name="T19" fmla="*/ 0 h 5"/>
                <a:gd name="T20" fmla="*/ 7 w 7"/>
                <a:gd name="T21" fmla="*/ 0 h 5"/>
                <a:gd name="T22" fmla="*/ 5 w 7"/>
                <a:gd name="T23" fmla="*/ 0 h 5"/>
                <a:gd name="T24" fmla="*/ 5 w 7"/>
                <a:gd name="T25" fmla="*/ 0 h 5"/>
                <a:gd name="T26" fmla="*/ 2 w 7"/>
                <a:gd name="T27" fmla="*/ 0 h 5"/>
                <a:gd name="T28" fmla="*/ 2 w 7"/>
                <a:gd name="T29" fmla="*/ 0 h 5"/>
                <a:gd name="T30" fmla="*/ 0 w 7"/>
                <a:gd name="T31" fmla="*/ 0 h 5"/>
                <a:gd name="T32" fmla="*/ 0 w 7"/>
                <a:gd name="T33" fmla="*/ 0 h 5"/>
                <a:gd name="T34" fmla="*/ 0 w 7"/>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5">
                  <a:moveTo>
                    <a:pt x="0" y="0"/>
                  </a:moveTo>
                  <a:lnTo>
                    <a:pt x="0" y="0"/>
                  </a:lnTo>
                  <a:lnTo>
                    <a:pt x="2" y="3"/>
                  </a:lnTo>
                  <a:lnTo>
                    <a:pt x="2" y="3"/>
                  </a:lnTo>
                  <a:lnTo>
                    <a:pt x="2" y="5"/>
                  </a:lnTo>
                  <a:lnTo>
                    <a:pt x="2" y="5"/>
                  </a:lnTo>
                  <a:lnTo>
                    <a:pt x="3" y="3"/>
                  </a:lnTo>
                  <a:lnTo>
                    <a:pt x="3" y="3"/>
                  </a:lnTo>
                  <a:lnTo>
                    <a:pt x="7" y="0"/>
                  </a:lnTo>
                  <a:lnTo>
                    <a:pt x="7" y="0"/>
                  </a:lnTo>
                  <a:lnTo>
                    <a:pt x="7" y="0"/>
                  </a:lnTo>
                  <a:lnTo>
                    <a:pt x="5" y="0"/>
                  </a:lnTo>
                  <a:lnTo>
                    <a:pt x="5" y="0"/>
                  </a:lnTo>
                  <a:lnTo>
                    <a:pt x="2" y="0"/>
                  </a:lnTo>
                  <a:lnTo>
                    <a:pt x="2" y="0"/>
                  </a:lnTo>
                  <a:lnTo>
                    <a:pt x="0" y="0"/>
                  </a:lnTo>
                  <a:lnTo>
                    <a:pt x="0" y="0"/>
                  </a:lnTo>
                  <a:lnTo>
                    <a:pt x="0"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37" name="Freeform 722"/>
            <p:cNvSpPr>
              <a:spLocks/>
            </p:cNvSpPr>
            <p:nvPr/>
          </p:nvSpPr>
          <p:spPr bwMode="auto">
            <a:xfrm>
              <a:off x="4162426" y="1802148"/>
              <a:ext cx="17463" cy="11112"/>
            </a:xfrm>
            <a:custGeom>
              <a:avLst/>
              <a:gdLst>
                <a:gd name="T0" fmla="*/ 0 w 11"/>
                <a:gd name="T1" fmla="*/ 0 h 7"/>
                <a:gd name="T2" fmla="*/ 0 w 11"/>
                <a:gd name="T3" fmla="*/ 0 h 7"/>
                <a:gd name="T4" fmla="*/ 2 w 11"/>
                <a:gd name="T5" fmla="*/ 2 h 7"/>
                <a:gd name="T6" fmla="*/ 2 w 11"/>
                <a:gd name="T7" fmla="*/ 2 h 7"/>
                <a:gd name="T8" fmla="*/ 2 w 11"/>
                <a:gd name="T9" fmla="*/ 2 h 7"/>
                <a:gd name="T10" fmla="*/ 2 w 11"/>
                <a:gd name="T11" fmla="*/ 2 h 7"/>
                <a:gd name="T12" fmla="*/ 4 w 11"/>
                <a:gd name="T13" fmla="*/ 3 h 7"/>
                <a:gd name="T14" fmla="*/ 6 w 11"/>
                <a:gd name="T15" fmla="*/ 3 h 7"/>
                <a:gd name="T16" fmla="*/ 6 w 11"/>
                <a:gd name="T17" fmla="*/ 3 h 7"/>
                <a:gd name="T18" fmla="*/ 9 w 11"/>
                <a:gd name="T19" fmla="*/ 5 h 7"/>
                <a:gd name="T20" fmla="*/ 9 w 11"/>
                <a:gd name="T21" fmla="*/ 7 h 7"/>
                <a:gd name="T22" fmla="*/ 9 w 11"/>
                <a:gd name="T23" fmla="*/ 5 h 7"/>
                <a:gd name="T24" fmla="*/ 9 w 11"/>
                <a:gd name="T25" fmla="*/ 5 h 7"/>
                <a:gd name="T26" fmla="*/ 11 w 11"/>
                <a:gd name="T27" fmla="*/ 5 h 7"/>
                <a:gd name="T28" fmla="*/ 11 w 11"/>
                <a:gd name="T29" fmla="*/ 5 h 7"/>
                <a:gd name="T30" fmla="*/ 9 w 11"/>
                <a:gd name="T31" fmla="*/ 3 h 7"/>
                <a:gd name="T32" fmla="*/ 9 w 11"/>
                <a:gd name="T33" fmla="*/ 3 h 7"/>
                <a:gd name="T34" fmla="*/ 0 w 11"/>
                <a:gd name="T35" fmla="*/ 0 h 7"/>
                <a:gd name="T36" fmla="*/ 0 w 11"/>
                <a:gd name="T37" fmla="*/ 0 h 7"/>
                <a:gd name="T38" fmla="*/ 0 w 11"/>
                <a:gd name="T3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7">
                  <a:moveTo>
                    <a:pt x="0" y="0"/>
                  </a:moveTo>
                  <a:lnTo>
                    <a:pt x="0" y="0"/>
                  </a:lnTo>
                  <a:lnTo>
                    <a:pt x="2" y="2"/>
                  </a:lnTo>
                  <a:lnTo>
                    <a:pt x="2" y="2"/>
                  </a:lnTo>
                  <a:lnTo>
                    <a:pt x="2" y="2"/>
                  </a:lnTo>
                  <a:lnTo>
                    <a:pt x="2" y="2"/>
                  </a:lnTo>
                  <a:lnTo>
                    <a:pt x="4" y="3"/>
                  </a:lnTo>
                  <a:lnTo>
                    <a:pt x="6" y="3"/>
                  </a:lnTo>
                  <a:lnTo>
                    <a:pt x="6" y="3"/>
                  </a:lnTo>
                  <a:lnTo>
                    <a:pt x="9" y="5"/>
                  </a:lnTo>
                  <a:lnTo>
                    <a:pt x="9" y="7"/>
                  </a:lnTo>
                  <a:lnTo>
                    <a:pt x="9" y="5"/>
                  </a:lnTo>
                  <a:lnTo>
                    <a:pt x="9" y="5"/>
                  </a:lnTo>
                  <a:lnTo>
                    <a:pt x="11" y="5"/>
                  </a:lnTo>
                  <a:lnTo>
                    <a:pt x="11" y="5"/>
                  </a:lnTo>
                  <a:lnTo>
                    <a:pt x="9" y="3"/>
                  </a:lnTo>
                  <a:lnTo>
                    <a:pt x="9" y="3"/>
                  </a:lnTo>
                  <a:lnTo>
                    <a:pt x="0" y="0"/>
                  </a:lnTo>
                  <a:lnTo>
                    <a:pt x="0" y="0"/>
                  </a:lnTo>
                  <a:lnTo>
                    <a:pt x="0"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38" name="Freeform 723"/>
            <p:cNvSpPr>
              <a:spLocks/>
            </p:cNvSpPr>
            <p:nvPr/>
          </p:nvSpPr>
          <p:spPr bwMode="auto">
            <a:xfrm>
              <a:off x="4144964" y="1738648"/>
              <a:ext cx="9525" cy="11112"/>
            </a:xfrm>
            <a:custGeom>
              <a:avLst/>
              <a:gdLst>
                <a:gd name="T0" fmla="*/ 3 w 6"/>
                <a:gd name="T1" fmla="*/ 0 h 7"/>
                <a:gd name="T2" fmla="*/ 3 w 6"/>
                <a:gd name="T3" fmla="*/ 0 h 7"/>
                <a:gd name="T4" fmla="*/ 1 w 6"/>
                <a:gd name="T5" fmla="*/ 0 h 7"/>
                <a:gd name="T6" fmla="*/ 1 w 6"/>
                <a:gd name="T7" fmla="*/ 0 h 7"/>
                <a:gd name="T8" fmla="*/ 0 w 6"/>
                <a:gd name="T9" fmla="*/ 2 h 7"/>
                <a:gd name="T10" fmla="*/ 0 w 6"/>
                <a:gd name="T11" fmla="*/ 2 h 7"/>
                <a:gd name="T12" fmla="*/ 0 w 6"/>
                <a:gd name="T13" fmla="*/ 4 h 7"/>
                <a:gd name="T14" fmla="*/ 0 w 6"/>
                <a:gd name="T15" fmla="*/ 4 h 7"/>
                <a:gd name="T16" fmla="*/ 0 w 6"/>
                <a:gd name="T17" fmla="*/ 6 h 7"/>
                <a:gd name="T18" fmla="*/ 1 w 6"/>
                <a:gd name="T19" fmla="*/ 6 h 7"/>
                <a:gd name="T20" fmla="*/ 1 w 6"/>
                <a:gd name="T21" fmla="*/ 7 h 7"/>
                <a:gd name="T22" fmla="*/ 1 w 6"/>
                <a:gd name="T23" fmla="*/ 6 h 7"/>
                <a:gd name="T24" fmla="*/ 5 w 6"/>
                <a:gd name="T25" fmla="*/ 6 h 7"/>
                <a:gd name="T26" fmla="*/ 5 w 6"/>
                <a:gd name="T27" fmla="*/ 6 h 7"/>
                <a:gd name="T28" fmla="*/ 6 w 6"/>
                <a:gd name="T29" fmla="*/ 6 h 7"/>
                <a:gd name="T30" fmla="*/ 6 w 6"/>
                <a:gd name="T31" fmla="*/ 6 h 7"/>
                <a:gd name="T32" fmla="*/ 5 w 6"/>
                <a:gd name="T33" fmla="*/ 2 h 7"/>
                <a:gd name="T34" fmla="*/ 5 w 6"/>
                <a:gd name="T35" fmla="*/ 2 h 7"/>
                <a:gd name="T36" fmla="*/ 3 w 6"/>
                <a:gd name="T37" fmla="*/ 0 h 7"/>
                <a:gd name="T38" fmla="*/ 3 w 6"/>
                <a:gd name="T39" fmla="*/ 0 h 7"/>
                <a:gd name="T40" fmla="*/ 3 w 6"/>
                <a:gd name="T4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7">
                  <a:moveTo>
                    <a:pt x="3" y="0"/>
                  </a:moveTo>
                  <a:lnTo>
                    <a:pt x="3" y="0"/>
                  </a:lnTo>
                  <a:lnTo>
                    <a:pt x="1" y="0"/>
                  </a:lnTo>
                  <a:lnTo>
                    <a:pt x="1" y="0"/>
                  </a:lnTo>
                  <a:lnTo>
                    <a:pt x="0" y="2"/>
                  </a:lnTo>
                  <a:lnTo>
                    <a:pt x="0" y="2"/>
                  </a:lnTo>
                  <a:lnTo>
                    <a:pt x="0" y="4"/>
                  </a:lnTo>
                  <a:lnTo>
                    <a:pt x="0" y="4"/>
                  </a:lnTo>
                  <a:lnTo>
                    <a:pt x="0" y="6"/>
                  </a:lnTo>
                  <a:lnTo>
                    <a:pt x="1" y="6"/>
                  </a:lnTo>
                  <a:lnTo>
                    <a:pt x="1" y="7"/>
                  </a:lnTo>
                  <a:lnTo>
                    <a:pt x="1" y="6"/>
                  </a:lnTo>
                  <a:lnTo>
                    <a:pt x="5" y="6"/>
                  </a:lnTo>
                  <a:lnTo>
                    <a:pt x="5" y="6"/>
                  </a:lnTo>
                  <a:lnTo>
                    <a:pt x="6" y="6"/>
                  </a:lnTo>
                  <a:lnTo>
                    <a:pt x="6" y="6"/>
                  </a:lnTo>
                  <a:lnTo>
                    <a:pt x="5" y="2"/>
                  </a:lnTo>
                  <a:lnTo>
                    <a:pt x="5" y="2"/>
                  </a:lnTo>
                  <a:lnTo>
                    <a:pt x="3" y="0"/>
                  </a:lnTo>
                  <a:lnTo>
                    <a:pt x="3" y="0"/>
                  </a:lnTo>
                  <a:lnTo>
                    <a:pt x="3"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39" name="Freeform 724"/>
            <p:cNvSpPr>
              <a:spLocks/>
            </p:cNvSpPr>
            <p:nvPr/>
          </p:nvSpPr>
          <p:spPr bwMode="auto">
            <a:xfrm>
              <a:off x="3279776" y="1467185"/>
              <a:ext cx="17463" cy="11112"/>
            </a:xfrm>
            <a:custGeom>
              <a:avLst/>
              <a:gdLst>
                <a:gd name="T0" fmla="*/ 11 w 11"/>
                <a:gd name="T1" fmla="*/ 7 h 7"/>
                <a:gd name="T2" fmla="*/ 9 w 11"/>
                <a:gd name="T3" fmla="*/ 7 h 7"/>
                <a:gd name="T4" fmla="*/ 6 w 11"/>
                <a:gd name="T5" fmla="*/ 3 h 7"/>
                <a:gd name="T6" fmla="*/ 2 w 11"/>
                <a:gd name="T7" fmla="*/ 0 h 7"/>
                <a:gd name="T8" fmla="*/ 0 w 11"/>
                <a:gd name="T9" fmla="*/ 0 h 7"/>
                <a:gd name="T10" fmla="*/ 2 w 11"/>
                <a:gd name="T11" fmla="*/ 5 h 7"/>
                <a:gd name="T12" fmla="*/ 4 w 11"/>
                <a:gd name="T13" fmla="*/ 7 h 7"/>
                <a:gd name="T14" fmla="*/ 11 w 11"/>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1" y="7"/>
                  </a:moveTo>
                  <a:lnTo>
                    <a:pt x="9" y="7"/>
                  </a:lnTo>
                  <a:lnTo>
                    <a:pt x="6" y="3"/>
                  </a:lnTo>
                  <a:lnTo>
                    <a:pt x="2" y="0"/>
                  </a:lnTo>
                  <a:lnTo>
                    <a:pt x="0" y="0"/>
                  </a:lnTo>
                  <a:lnTo>
                    <a:pt x="2" y="5"/>
                  </a:lnTo>
                  <a:lnTo>
                    <a:pt x="4" y="7"/>
                  </a:lnTo>
                  <a:lnTo>
                    <a:pt x="11" y="7"/>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40" name="Freeform 725"/>
            <p:cNvSpPr>
              <a:spLocks/>
            </p:cNvSpPr>
            <p:nvPr/>
          </p:nvSpPr>
          <p:spPr bwMode="auto">
            <a:xfrm>
              <a:off x="3478213" y="1475124"/>
              <a:ext cx="7938" cy="3175"/>
            </a:xfrm>
            <a:custGeom>
              <a:avLst/>
              <a:gdLst>
                <a:gd name="T0" fmla="*/ 2 w 5"/>
                <a:gd name="T1" fmla="*/ 2 h 2"/>
                <a:gd name="T2" fmla="*/ 5 w 5"/>
                <a:gd name="T3" fmla="*/ 2 h 2"/>
                <a:gd name="T4" fmla="*/ 5 w 5"/>
                <a:gd name="T5" fmla="*/ 2 h 2"/>
                <a:gd name="T6" fmla="*/ 4 w 5"/>
                <a:gd name="T7" fmla="*/ 2 h 2"/>
                <a:gd name="T8" fmla="*/ 0 w 5"/>
                <a:gd name="T9" fmla="*/ 0 h 2"/>
                <a:gd name="T10" fmla="*/ 2 w 5"/>
                <a:gd name="T11" fmla="*/ 2 h 2"/>
              </a:gdLst>
              <a:ahLst/>
              <a:cxnLst>
                <a:cxn ang="0">
                  <a:pos x="T0" y="T1"/>
                </a:cxn>
                <a:cxn ang="0">
                  <a:pos x="T2" y="T3"/>
                </a:cxn>
                <a:cxn ang="0">
                  <a:pos x="T4" y="T5"/>
                </a:cxn>
                <a:cxn ang="0">
                  <a:pos x="T6" y="T7"/>
                </a:cxn>
                <a:cxn ang="0">
                  <a:pos x="T8" y="T9"/>
                </a:cxn>
                <a:cxn ang="0">
                  <a:pos x="T10" y="T11"/>
                </a:cxn>
              </a:cxnLst>
              <a:rect l="0" t="0" r="r" b="b"/>
              <a:pathLst>
                <a:path w="5" h="2">
                  <a:moveTo>
                    <a:pt x="2" y="2"/>
                  </a:moveTo>
                  <a:lnTo>
                    <a:pt x="5" y="2"/>
                  </a:lnTo>
                  <a:lnTo>
                    <a:pt x="5" y="2"/>
                  </a:lnTo>
                  <a:lnTo>
                    <a:pt x="4" y="2"/>
                  </a:lnTo>
                  <a:lnTo>
                    <a:pt x="0" y="0"/>
                  </a:lnTo>
                  <a:lnTo>
                    <a:pt x="2" y="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41" name="Freeform 726"/>
            <p:cNvSpPr>
              <a:spLocks/>
            </p:cNvSpPr>
            <p:nvPr/>
          </p:nvSpPr>
          <p:spPr bwMode="auto">
            <a:xfrm>
              <a:off x="3833813" y="1403685"/>
              <a:ext cx="6350" cy="6350"/>
            </a:xfrm>
            <a:custGeom>
              <a:avLst/>
              <a:gdLst>
                <a:gd name="T0" fmla="*/ 4 w 4"/>
                <a:gd name="T1" fmla="*/ 0 h 4"/>
                <a:gd name="T2" fmla="*/ 4 w 4"/>
                <a:gd name="T3" fmla="*/ 0 h 4"/>
                <a:gd name="T4" fmla="*/ 2 w 4"/>
                <a:gd name="T5" fmla="*/ 2 h 4"/>
                <a:gd name="T6" fmla="*/ 2 w 4"/>
                <a:gd name="T7" fmla="*/ 2 h 4"/>
                <a:gd name="T8" fmla="*/ 0 w 4"/>
                <a:gd name="T9" fmla="*/ 4 h 4"/>
                <a:gd name="T10" fmla="*/ 0 w 4"/>
                <a:gd name="T11" fmla="*/ 4 h 4"/>
                <a:gd name="T12" fmla="*/ 0 w 4"/>
                <a:gd name="T13" fmla="*/ 4 h 4"/>
                <a:gd name="T14" fmla="*/ 0 w 4"/>
                <a:gd name="T15" fmla="*/ 4 h 4"/>
                <a:gd name="T16" fmla="*/ 0 w 4"/>
                <a:gd name="T17" fmla="*/ 4 h 4"/>
                <a:gd name="T18" fmla="*/ 0 w 4"/>
                <a:gd name="T19" fmla="*/ 4 h 4"/>
                <a:gd name="T20" fmla="*/ 2 w 4"/>
                <a:gd name="T21" fmla="*/ 4 h 4"/>
                <a:gd name="T22" fmla="*/ 2 w 4"/>
                <a:gd name="T23" fmla="*/ 4 h 4"/>
                <a:gd name="T24" fmla="*/ 4 w 4"/>
                <a:gd name="T25" fmla="*/ 0 h 4"/>
                <a:gd name="T26" fmla="*/ 4 w 4"/>
                <a:gd name="T27" fmla="*/ 0 h 4"/>
                <a:gd name="T28" fmla="*/ 4 w 4"/>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4" y="0"/>
                  </a:moveTo>
                  <a:lnTo>
                    <a:pt x="4" y="0"/>
                  </a:lnTo>
                  <a:lnTo>
                    <a:pt x="2" y="2"/>
                  </a:lnTo>
                  <a:lnTo>
                    <a:pt x="2" y="2"/>
                  </a:lnTo>
                  <a:lnTo>
                    <a:pt x="0" y="4"/>
                  </a:lnTo>
                  <a:lnTo>
                    <a:pt x="0" y="4"/>
                  </a:lnTo>
                  <a:lnTo>
                    <a:pt x="0" y="4"/>
                  </a:lnTo>
                  <a:lnTo>
                    <a:pt x="0" y="4"/>
                  </a:lnTo>
                  <a:lnTo>
                    <a:pt x="0" y="4"/>
                  </a:lnTo>
                  <a:lnTo>
                    <a:pt x="0" y="4"/>
                  </a:lnTo>
                  <a:lnTo>
                    <a:pt x="2" y="4"/>
                  </a:lnTo>
                  <a:lnTo>
                    <a:pt x="2" y="4"/>
                  </a:lnTo>
                  <a:lnTo>
                    <a:pt x="4" y="0"/>
                  </a:lnTo>
                  <a:lnTo>
                    <a:pt x="4" y="0"/>
                  </a:lnTo>
                  <a:lnTo>
                    <a:pt x="4"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42" name="Freeform 727"/>
            <p:cNvSpPr>
              <a:spLocks/>
            </p:cNvSpPr>
            <p:nvPr/>
          </p:nvSpPr>
          <p:spPr bwMode="auto">
            <a:xfrm>
              <a:off x="3859214" y="1403685"/>
              <a:ext cx="22225" cy="6350"/>
            </a:xfrm>
            <a:custGeom>
              <a:avLst/>
              <a:gdLst>
                <a:gd name="T0" fmla="*/ 2 w 14"/>
                <a:gd name="T1" fmla="*/ 0 h 4"/>
                <a:gd name="T2" fmla="*/ 2 w 14"/>
                <a:gd name="T3" fmla="*/ 0 h 4"/>
                <a:gd name="T4" fmla="*/ 3 w 14"/>
                <a:gd name="T5" fmla="*/ 2 h 4"/>
                <a:gd name="T6" fmla="*/ 5 w 14"/>
                <a:gd name="T7" fmla="*/ 2 h 4"/>
                <a:gd name="T8" fmla="*/ 5 w 14"/>
                <a:gd name="T9" fmla="*/ 2 h 4"/>
                <a:gd name="T10" fmla="*/ 8 w 14"/>
                <a:gd name="T11" fmla="*/ 2 h 4"/>
                <a:gd name="T12" fmla="*/ 8 w 14"/>
                <a:gd name="T13" fmla="*/ 2 h 4"/>
                <a:gd name="T14" fmla="*/ 8 w 14"/>
                <a:gd name="T15" fmla="*/ 2 h 4"/>
                <a:gd name="T16" fmla="*/ 8 w 14"/>
                <a:gd name="T17" fmla="*/ 2 h 4"/>
                <a:gd name="T18" fmla="*/ 10 w 14"/>
                <a:gd name="T19" fmla="*/ 4 h 4"/>
                <a:gd name="T20" fmla="*/ 10 w 14"/>
                <a:gd name="T21" fmla="*/ 4 h 4"/>
                <a:gd name="T22" fmla="*/ 12 w 14"/>
                <a:gd name="T23" fmla="*/ 2 h 4"/>
                <a:gd name="T24" fmla="*/ 12 w 14"/>
                <a:gd name="T25" fmla="*/ 2 h 4"/>
                <a:gd name="T26" fmla="*/ 14 w 14"/>
                <a:gd name="T27" fmla="*/ 2 h 4"/>
                <a:gd name="T28" fmla="*/ 14 w 14"/>
                <a:gd name="T29" fmla="*/ 2 h 4"/>
                <a:gd name="T30" fmla="*/ 14 w 14"/>
                <a:gd name="T31" fmla="*/ 0 h 4"/>
                <a:gd name="T32" fmla="*/ 14 w 14"/>
                <a:gd name="T33" fmla="*/ 0 h 4"/>
                <a:gd name="T34" fmla="*/ 14 w 14"/>
                <a:gd name="T35" fmla="*/ 0 h 4"/>
                <a:gd name="T36" fmla="*/ 14 w 14"/>
                <a:gd name="T37" fmla="*/ 0 h 4"/>
                <a:gd name="T38" fmla="*/ 12 w 14"/>
                <a:gd name="T39" fmla="*/ 0 h 4"/>
                <a:gd name="T40" fmla="*/ 12 w 14"/>
                <a:gd name="T41" fmla="*/ 0 h 4"/>
                <a:gd name="T42" fmla="*/ 8 w 14"/>
                <a:gd name="T43" fmla="*/ 2 h 4"/>
                <a:gd name="T44" fmla="*/ 8 w 14"/>
                <a:gd name="T45" fmla="*/ 2 h 4"/>
                <a:gd name="T46" fmla="*/ 5 w 14"/>
                <a:gd name="T47" fmla="*/ 0 h 4"/>
                <a:gd name="T48" fmla="*/ 5 w 14"/>
                <a:gd name="T49" fmla="*/ 0 h 4"/>
                <a:gd name="T50" fmla="*/ 2 w 14"/>
                <a:gd name="T51" fmla="*/ 0 h 4"/>
                <a:gd name="T52" fmla="*/ 0 w 14"/>
                <a:gd name="T53" fmla="*/ 0 h 4"/>
                <a:gd name="T54" fmla="*/ 0 w 14"/>
                <a:gd name="T55" fmla="*/ 0 h 4"/>
                <a:gd name="T56" fmla="*/ 2 w 14"/>
                <a:gd name="T5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4">
                  <a:moveTo>
                    <a:pt x="2" y="0"/>
                  </a:moveTo>
                  <a:lnTo>
                    <a:pt x="2" y="0"/>
                  </a:lnTo>
                  <a:lnTo>
                    <a:pt x="3" y="2"/>
                  </a:lnTo>
                  <a:lnTo>
                    <a:pt x="5" y="2"/>
                  </a:lnTo>
                  <a:lnTo>
                    <a:pt x="5" y="2"/>
                  </a:lnTo>
                  <a:lnTo>
                    <a:pt x="8" y="2"/>
                  </a:lnTo>
                  <a:lnTo>
                    <a:pt x="8" y="2"/>
                  </a:lnTo>
                  <a:lnTo>
                    <a:pt x="8" y="2"/>
                  </a:lnTo>
                  <a:lnTo>
                    <a:pt x="8" y="2"/>
                  </a:lnTo>
                  <a:lnTo>
                    <a:pt x="10" y="4"/>
                  </a:lnTo>
                  <a:lnTo>
                    <a:pt x="10" y="4"/>
                  </a:lnTo>
                  <a:lnTo>
                    <a:pt x="12" y="2"/>
                  </a:lnTo>
                  <a:lnTo>
                    <a:pt x="12" y="2"/>
                  </a:lnTo>
                  <a:lnTo>
                    <a:pt x="14" y="2"/>
                  </a:lnTo>
                  <a:lnTo>
                    <a:pt x="14" y="2"/>
                  </a:lnTo>
                  <a:lnTo>
                    <a:pt x="14" y="0"/>
                  </a:lnTo>
                  <a:lnTo>
                    <a:pt x="14" y="0"/>
                  </a:lnTo>
                  <a:lnTo>
                    <a:pt x="14" y="0"/>
                  </a:lnTo>
                  <a:lnTo>
                    <a:pt x="14" y="0"/>
                  </a:lnTo>
                  <a:lnTo>
                    <a:pt x="12" y="0"/>
                  </a:lnTo>
                  <a:lnTo>
                    <a:pt x="12" y="0"/>
                  </a:lnTo>
                  <a:lnTo>
                    <a:pt x="8" y="2"/>
                  </a:lnTo>
                  <a:lnTo>
                    <a:pt x="8" y="2"/>
                  </a:lnTo>
                  <a:lnTo>
                    <a:pt x="5" y="0"/>
                  </a:lnTo>
                  <a:lnTo>
                    <a:pt x="5" y="0"/>
                  </a:lnTo>
                  <a:lnTo>
                    <a:pt x="2" y="0"/>
                  </a:lnTo>
                  <a:lnTo>
                    <a:pt x="0" y="0"/>
                  </a:lnTo>
                  <a:lnTo>
                    <a:pt x="0" y="0"/>
                  </a:lnTo>
                  <a:lnTo>
                    <a:pt x="2"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43" name="Freeform 728"/>
            <p:cNvSpPr>
              <a:spLocks/>
            </p:cNvSpPr>
            <p:nvPr/>
          </p:nvSpPr>
          <p:spPr bwMode="auto">
            <a:xfrm>
              <a:off x="3900489" y="1395748"/>
              <a:ext cx="36513" cy="4762"/>
            </a:xfrm>
            <a:custGeom>
              <a:avLst/>
              <a:gdLst>
                <a:gd name="T0" fmla="*/ 6 w 23"/>
                <a:gd name="T1" fmla="*/ 2 h 3"/>
                <a:gd name="T2" fmla="*/ 6 w 23"/>
                <a:gd name="T3" fmla="*/ 2 h 3"/>
                <a:gd name="T4" fmla="*/ 10 w 23"/>
                <a:gd name="T5" fmla="*/ 3 h 3"/>
                <a:gd name="T6" fmla="*/ 10 w 23"/>
                <a:gd name="T7" fmla="*/ 3 h 3"/>
                <a:gd name="T8" fmla="*/ 11 w 23"/>
                <a:gd name="T9" fmla="*/ 3 h 3"/>
                <a:gd name="T10" fmla="*/ 13 w 23"/>
                <a:gd name="T11" fmla="*/ 3 h 3"/>
                <a:gd name="T12" fmla="*/ 13 w 23"/>
                <a:gd name="T13" fmla="*/ 3 h 3"/>
                <a:gd name="T14" fmla="*/ 17 w 23"/>
                <a:gd name="T15" fmla="*/ 3 h 3"/>
                <a:gd name="T16" fmla="*/ 18 w 23"/>
                <a:gd name="T17" fmla="*/ 2 h 3"/>
                <a:gd name="T18" fmla="*/ 18 w 23"/>
                <a:gd name="T19" fmla="*/ 2 h 3"/>
                <a:gd name="T20" fmla="*/ 23 w 23"/>
                <a:gd name="T21" fmla="*/ 0 h 3"/>
                <a:gd name="T22" fmla="*/ 23 w 23"/>
                <a:gd name="T23" fmla="*/ 0 h 3"/>
                <a:gd name="T24" fmla="*/ 17 w 23"/>
                <a:gd name="T25" fmla="*/ 0 h 3"/>
                <a:gd name="T26" fmla="*/ 17 w 23"/>
                <a:gd name="T27" fmla="*/ 0 h 3"/>
                <a:gd name="T28" fmla="*/ 11 w 23"/>
                <a:gd name="T29" fmla="*/ 0 h 3"/>
                <a:gd name="T30" fmla="*/ 11 w 23"/>
                <a:gd name="T31" fmla="*/ 0 h 3"/>
                <a:gd name="T32" fmla="*/ 1 w 23"/>
                <a:gd name="T33" fmla="*/ 0 h 3"/>
                <a:gd name="T34" fmla="*/ 1 w 23"/>
                <a:gd name="T35" fmla="*/ 2 h 3"/>
                <a:gd name="T36" fmla="*/ 1 w 23"/>
                <a:gd name="T37" fmla="*/ 2 h 3"/>
                <a:gd name="T38" fmla="*/ 1 w 23"/>
                <a:gd name="T39" fmla="*/ 2 h 3"/>
                <a:gd name="T40" fmla="*/ 1 w 23"/>
                <a:gd name="T41" fmla="*/ 2 h 3"/>
                <a:gd name="T42" fmla="*/ 0 w 23"/>
                <a:gd name="T43" fmla="*/ 2 h 3"/>
                <a:gd name="T44" fmla="*/ 0 w 23"/>
                <a:gd name="T45" fmla="*/ 2 h 3"/>
                <a:gd name="T46" fmla="*/ 6 w 23"/>
                <a:gd name="T47" fmla="*/ 2 h 3"/>
                <a:gd name="T48" fmla="*/ 6 w 23"/>
                <a:gd name="T4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3">
                  <a:moveTo>
                    <a:pt x="6" y="2"/>
                  </a:moveTo>
                  <a:lnTo>
                    <a:pt x="6" y="2"/>
                  </a:lnTo>
                  <a:lnTo>
                    <a:pt x="10" y="3"/>
                  </a:lnTo>
                  <a:lnTo>
                    <a:pt x="10" y="3"/>
                  </a:lnTo>
                  <a:lnTo>
                    <a:pt x="11" y="3"/>
                  </a:lnTo>
                  <a:lnTo>
                    <a:pt x="13" y="3"/>
                  </a:lnTo>
                  <a:lnTo>
                    <a:pt x="13" y="3"/>
                  </a:lnTo>
                  <a:lnTo>
                    <a:pt x="17" y="3"/>
                  </a:lnTo>
                  <a:lnTo>
                    <a:pt x="18" y="2"/>
                  </a:lnTo>
                  <a:lnTo>
                    <a:pt x="18" y="2"/>
                  </a:lnTo>
                  <a:lnTo>
                    <a:pt x="23" y="0"/>
                  </a:lnTo>
                  <a:lnTo>
                    <a:pt x="23" y="0"/>
                  </a:lnTo>
                  <a:lnTo>
                    <a:pt x="17" y="0"/>
                  </a:lnTo>
                  <a:lnTo>
                    <a:pt x="17" y="0"/>
                  </a:lnTo>
                  <a:lnTo>
                    <a:pt x="11" y="0"/>
                  </a:lnTo>
                  <a:lnTo>
                    <a:pt x="11" y="0"/>
                  </a:lnTo>
                  <a:lnTo>
                    <a:pt x="1" y="0"/>
                  </a:lnTo>
                  <a:lnTo>
                    <a:pt x="1" y="2"/>
                  </a:lnTo>
                  <a:lnTo>
                    <a:pt x="1" y="2"/>
                  </a:lnTo>
                  <a:lnTo>
                    <a:pt x="1" y="2"/>
                  </a:lnTo>
                  <a:lnTo>
                    <a:pt x="1" y="2"/>
                  </a:lnTo>
                  <a:lnTo>
                    <a:pt x="0" y="2"/>
                  </a:lnTo>
                  <a:lnTo>
                    <a:pt x="0" y="2"/>
                  </a:lnTo>
                  <a:lnTo>
                    <a:pt x="6" y="2"/>
                  </a:lnTo>
                  <a:lnTo>
                    <a:pt x="6" y="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44" name="Freeform 729"/>
            <p:cNvSpPr>
              <a:spLocks/>
            </p:cNvSpPr>
            <p:nvPr/>
          </p:nvSpPr>
          <p:spPr bwMode="auto">
            <a:xfrm>
              <a:off x="3954463" y="1392573"/>
              <a:ext cx="57150" cy="0"/>
            </a:xfrm>
            <a:custGeom>
              <a:avLst/>
              <a:gdLst>
                <a:gd name="T0" fmla="*/ 3 w 36"/>
                <a:gd name="T1" fmla="*/ 13 w 36"/>
                <a:gd name="T2" fmla="*/ 29 w 36"/>
                <a:gd name="T3" fmla="*/ 29 w 36"/>
                <a:gd name="T4" fmla="*/ 36 w 36"/>
                <a:gd name="T5" fmla="*/ 36 w 36"/>
                <a:gd name="T6" fmla="*/ 15 w 36"/>
                <a:gd name="T7" fmla="*/ 15 w 36"/>
                <a:gd name="T8" fmla="*/ 3 w 36"/>
                <a:gd name="T9" fmla="*/ 3 w 36"/>
                <a:gd name="T10" fmla="*/ 0 w 36"/>
                <a:gd name="T11" fmla="*/ 0 w 36"/>
                <a:gd name="T12" fmla="*/ 3 w 3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Lst>
              <a:rect l="0" t="0" r="r" b="b"/>
              <a:pathLst>
                <a:path w="36">
                  <a:moveTo>
                    <a:pt x="3" y="0"/>
                  </a:moveTo>
                  <a:lnTo>
                    <a:pt x="13" y="0"/>
                  </a:lnTo>
                  <a:lnTo>
                    <a:pt x="29" y="0"/>
                  </a:lnTo>
                  <a:lnTo>
                    <a:pt x="29" y="0"/>
                  </a:lnTo>
                  <a:lnTo>
                    <a:pt x="36" y="0"/>
                  </a:lnTo>
                  <a:lnTo>
                    <a:pt x="36" y="0"/>
                  </a:lnTo>
                  <a:lnTo>
                    <a:pt x="15" y="0"/>
                  </a:lnTo>
                  <a:lnTo>
                    <a:pt x="15" y="0"/>
                  </a:lnTo>
                  <a:lnTo>
                    <a:pt x="3" y="0"/>
                  </a:lnTo>
                  <a:lnTo>
                    <a:pt x="3" y="0"/>
                  </a:lnTo>
                  <a:lnTo>
                    <a:pt x="0" y="0"/>
                  </a:lnTo>
                  <a:lnTo>
                    <a:pt x="0" y="0"/>
                  </a:lnTo>
                  <a:lnTo>
                    <a:pt x="3"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45" name="Freeform 730"/>
            <p:cNvSpPr>
              <a:spLocks/>
            </p:cNvSpPr>
            <p:nvPr/>
          </p:nvSpPr>
          <p:spPr bwMode="auto">
            <a:xfrm>
              <a:off x="3695700" y="1384636"/>
              <a:ext cx="38100" cy="15875"/>
            </a:xfrm>
            <a:custGeom>
              <a:avLst/>
              <a:gdLst>
                <a:gd name="T0" fmla="*/ 14 w 24"/>
                <a:gd name="T1" fmla="*/ 10 h 10"/>
                <a:gd name="T2" fmla="*/ 12 w 24"/>
                <a:gd name="T3" fmla="*/ 9 h 10"/>
                <a:gd name="T4" fmla="*/ 9 w 24"/>
                <a:gd name="T5" fmla="*/ 9 h 10"/>
                <a:gd name="T6" fmla="*/ 5 w 24"/>
                <a:gd name="T7" fmla="*/ 7 h 10"/>
                <a:gd name="T8" fmla="*/ 0 w 24"/>
                <a:gd name="T9" fmla="*/ 0 h 10"/>
                <a:gd name="T10" fmla="*/ 5 w 24"/>
                <a:gd name="T11" fmla="*/ 0 h 10"/>
                <a:gd name="T12" fmla="*/ 10 w 24"/>
                <a:gd name="T13" fmla="*/ 2 h 10"/>
                <a:gd name="T14" fmla="*/ 14 w 24"/>
                <a:gd name="T15" fmla="*/ 2 h 10"/>
                <a:gd name="T16" fmla="*/ 16 w 24"/>
                <a:gd name="T17" fmla="*/ 5 h 10"/>
                <a:gd name="T18" fmla="*/ 19 w 24"/>
                <a:gd name="T19" fmla="*/ 5 h 10"/>
                <a:gd name="T20" fmla="*/ 24 w 24"/>
                <a:gd name="T21" fmla="*/ 5 h 10"/>
                <a:gd name="T22" fmla="*/ 24 w 24"/>
                <a:gd name="T23" fmla="*/ 10 h 10"/>
                <a:gd name="T24" fmla="*/ 14 w 24"/>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0">
                  <a:moveTo>
                    <a:pt x="14" y="10"/>
                  </a:moveTo>
                  <a:lnTo>
                    <a:pt x="12" y="9"/>
                  </a:lnTo>
                  <a:lnTo>
                    <a:pt x="9" y="9"/>
                  </a:lnTo>
                  <a:lnTo>
                    <a:pt x="5" y="7"/>
                  </a:lnTo>
                  <a:lnTo>
                    <a:pt x="0" y="0"/>
                  </a:lnTo>
                  <a:lnTo>
                    <a:pt x="5" y="0"/>
                  </a:lnTo>
                  <a:lnTo>
                    <a:pt x="10" y="2"/>
                  </a:lnTo>
                  <a:lnTo>
                    <a:pt x="14" y="2"/>
                  </a:lnTo>
                  <a:lnTo>
                    <a:pt x="16" y="5"/>
                  </a:lnTo>
                  <a:lnTo>
                    <a:pt x="19" y="5"/>
                  </a:lnTo>
                  <a:lnTo>
                    <a:pt x="24" y="5"/>
                  </a:lnTo>
                  <a:lnTo>
                    <a:pt x="24" y="10"/>
                  </a:lnTo>
                  <a:lnTo>
                    <a:pt x="14"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46" name="Freeform 731"/>
            <p:cNvSpPr>
              <a:spLocks/>
            </p:cNvSpPr>
            <p:nvPr/>
          </p:nvSpPr>
          <p:spPr bwMode="auto">
            <a:xfrm>
              <a:off x="3721101" y="1387810"/>
              <a:ext cx="28575" cy="11112"/>
            </a:xfrm>
            <a:custGeom>
              <a:avLst/>
              <a:gdLst>
                <a:gd name="T0" fmla="*/ 8 w 18"/>
                <a:gd name="T1" fmla="*/ 7 h 7"/>
                <a:gd name="T2" fmla="*/ 6 w 18"/>
                <a:gd name="T3" fmla="*/ 5 h 7"/>
                <a:gd name="T4" fmla="*/ 3 w 18"/>
                <a:gd name="T5" fmla="*/ 5 h 7"/>
                <a:gd name="T6" fmla="*/ 0 w 18"/>
                <a:gd name="T7" fmla="*/ 3 h 7"/>
                <a:gd name="T8" fmla="*/ 0 w 18"/>
                <a:gd name="T9" fmla="*/ 0 h 7"/>
                <a:gd name="T10" fmla="*/ 8 w 18"/>
                <a:gd name="T11" fmla="*/ 0 h 7"/>
                <a:gd name="T12" fmla="*/ 12 w 18"/>
                <a:gd name="T13" fmla="*/ 3 h 7"/>
                <a:gd name="T14" fmla="*/ 18 w 18"/>
                <a:gd name="T15" fmla="*/ 3 h 7"/>
                <a:gd name="T16" fmla="*/ 15 w 18"/>
                <a:gd name="T17" fmla="*/ 7 h 7"/>
                <a:gd name="T18" fmla="*/ 8 w 18"/>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8" y="7"/>
                  </a:moveTo>
                  <a:lnTo>
                    <a:pt x="6" y="5"/>
                  </a:lnTo>
                  <a:lnTo>
                    <a:pt x="3" y="5"/>
                  </a:lnTo>
                  <a:lnTo>
                    <a:pt x="0" y="3"/>
                  </a:lnTo>
                  <a:lnTo>
                    <a:pt x="0" y="0"/>
                  </a:lnTo>
                  <a:lnTo>
                    <a:pt x="8" y="0"/>
                  </a:lnTo>
                  <a:lnTo>
                    <a:pt x="12" y="3"/>
                  </a:lnTo>
                  <a:lnTo>
                    <a:pt x="18" y="3"/>
                  </a:lnTo>
                  <a:lnTo>
                    <a:pt x="15" y="7"/>
                  </a:lnTo>
                  <a:lnTo>
                    <a:pt x="8"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47" name="Freeform 732"/>
            <p:cNvSpPr>
              <a:spLocks/>
            </p:cNvSpPr>
            <p:nvPr/>
          </p:nvSpPr>
          <p:spPr bwMode="auto">
            <a:xfrm>
              <a:off x="3706814" y="1379874"/>
              <a:ext cx="53975" cy="15875"/>
            </a:xfrm>
            <a:custGeom>
              <a:avLst/>
              <a:gdLst>
                <a:gd name="T0" fmla="*/ 19 w 34"/>
                <a:gd name="T1" fmla="*/ 10 h 10"/>
                <a:gd name="T2" fmla="*/ 14 w 34"/>
                <a:gd name="T3" fmla="*/ 3 h 10"/>
                <a:gd name="T4" fmla="*/ 9 w 34"/>
                <a:gd name="T5" fmla="*/ 5 h 10"/>
                <a:gd name="T6" fmla="*/ 0 w 34"/>
                <a:gd name="T7" fmla="*/ 5 h 10"/>
                <a:gd name="T8" fmla="*/ 5 w 34"/>
                <a:gd name="T9" fmla="*/ 0 h 10"/>
                <a:gd name="T10" fmla="*/ 17 w 34"/>
                <a:gd name="T11" fmla="*/ 0 h 10"/>
                <a:gd name="T12" fmla="*/ 21 w 34"/>
                <a:gd name="T13" fmla="*/ 3 h 10"/>
                <a:gd name="T14" fmla="*/ 24 w 34"/>
                <a:gd name="T15" fmla="*/ 3 h 10"/>
                <a:gd name="T16" fmla="*/ 27 w 34"/>
                <a:gd name="T17" fmla="*/ 5 h 10"/>
                <a:gd name="T18" fmla="*/ 34 w 34"/>
                <a:gd name="T19" fmla="*/ 7 h 10"/>
                <a:gd name="T20" fmla="*/ 29 w 34"/>
                <a:gd name="T21" fmla="*/ 10 h 10"/>
                <a:gd name="T22" fmla="*/ 19 w 34"/>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0">
                  <a:moveTo>
                    <a:pt x="19" y="10"/>
                  </a:moveTo>
                  <a:lnTo>
                    <a:pt x="14" y="3"/>
                  </a:lnTo>
                  <a:lnTo>
                    <a:pt x="9" y="5"/>
                  </a:lnTo>
                  <a:lnTo>
                    <a:pt x="0" y="5"/>
                  </a:lnTo>
                  <a:lnTo>
                    <a:pt x="5" y="0"/>
                  </a:lnTo>
                  <a:lnTo>
                    <a:pt x="17" y="0"/>
                  </a:lnTo>
                  <a:lnTo>
                    <a:pt x="21" y="3"/>
                  </a:lnTo>
                  <a:lnTo>
                    <a:pt x="24" y="3"/>
                  </a:lnTo>
                  <a:lnTo>
                    <a:pt x="27" y="5"/>
                  </a:lnTo>
                  <a:lnTo>
                    <a:pt x="34" y="7"/>
                  </a:lnTo>
                  <a:lnTo>
                    <a:pt x="29" y="10"/>
                  </a:lnTo>
                  <a:lnTo>
                    <a:pt x="19"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48" name="Freeform 733"/>
            <p:cNvSpPr>
              <a:spLocks/>
            </p:cNvSpPr>
            <p:nvPr/>
          </p:nvSpPr>
          <p:spPr bwMode="auto">
            <a:xfrm>
              <a:off x="3543301" y="1417974"/>
              <a:ext cx="79375" cy="41275"/>
            </a:xfrm>
            <a:custGeom>
              <a:avLst/>
              <a:gdLst>
                <a:gd name="T0" fmla="*/ 38 w 50"/>
                <a:gd name="T1" fmla="*/ 24 h 26"/>
                <a:gd name="T2" fmla="*/ 35 w 50"/>
                <a:gd name="T3" fmla="*/ 22 h 26"/>
                <a:gd name="T4" fmla="*/ 31 w 50"/>
                <a:gd name="T5" fmla="*/ 20 h 26"/>
                <a:gd name="T6" fmla="*/ 28 w 50"/>
                <a:gd name="T7" fmla="*/ 19 h 26"/>
                <a:gd name="T8" fmla="*/ 21 w 50"/>
                <a:gd name="T9" fmla="*/ 15 h 26"/>
                <a:gd name="T10" fmla="*/ 19 w 50"/>
                <a:gd name="T11" fmla="*/ 17 h 26"/>
                <a:gd name="T12" fmla="*/ 12 w 50"/>
                <a:gd name="T13" fmla="*/ 14 h 26"/>
                <a:gd name="T14" fmla="*/ 9 w 50"/>
                <a:gd name="T15" fmla="*/ 10 h 26"/>
                <a:gd name="T16" fmla="*/ 6 w 50"/>
                <a:gd name="T17" fmla="*/ 8 h 26"/>
                <a:gd name="T18" fmla="*/ 0 w 50"/>
                <a:gd name="T19" fmla="*/ 3 h 26"/>
                <a:gd name="T20" fmla="*/ 2 w 50"/>
                <a:gd name="T21" fmla="*/ 0 h 26"/>
                <a:gd name="T22" fmla="*/ 14 w 50"/>
                <a:gd name="T23" fmla="*/ 0 h 26"/>
                <a:gd name="T24" fmla="*/ 19 w 50"/>
                <a:gd name="T25" fmla="*/ 0 h 26"/>
                <a:gd name="T26" fmla="*/ 29 w 50"/>
                <a:gd name="T27" fmla="*/ 0 h 26"/>
                <a:gd name="T28" fmla="*/ 33 w 50"/>
                <a:gd name="T29" fmla="*/ 5 h 26"/>
                <a:gd name="T30" fmla="*/ 33 w 50"/>
                <a:gd name="T31" fmla="*/ 5 h 26"/>
                <a:gd name="T32" fmla="*/ 35 w 50"/>
                <a:gd name="T33" fmla="*/ 5 h 26"/>
                <a:gd name="T34" fmla="*/ 35 w 50"/>
                <a:gd name="T35" fmla="*/ 5 h 26"/>
                <a:gd name="T36" fmla="*/ 35 w 50"/>
                <a:gd name="T37" fmla="*/ 3 h 26"/>
                <a:gd name="T38" fmla="*/ 36 w 50"/>
                <a:gd name="T39" fmla="*/ 3 h 26"/>
                <a:gd name="T40" fmla="*/ 36 w 50"/>
                <a:gd name="T41" fmla="*/ 3 h 26"/>
                <a:gd name="T42" fmla="*/ 36 w 50"/>
                <a:gd name="T43" fmla="*/ 3 h 26"/>
                <a:gd name="T44" fmla="*/ 41 w 50"/>
                <a:gd name="T45" fmla="*/ 5 h 26"/>
                <a:gd name="T46" fmla="*/ 45 w 50"/>
                <a:gd name="T47" fmla="*/ 7 h 26"/>
                <a:gd name="T48" fmla="*/ 45 w 50"/>
                <a:gd name="T49" fmla="*/ 7 h 26"/>
                <a:gd name="T50" fmla="*/ 48 w 50"/>
                <a:gd name="T51" fmla="*/ 10 h 26"/>
                <a:gd name="T52" fmla="*/ 50 w 50"/>
                <a:gd name="T53" fmla="*/ 12 h 26"/>
                <a:gd name="T54" fmla="*/ 47 w 50"/>
                <a:gd name="T55" fmla="*/ 15 h 26"/>
                <a:gd name="T56" fmla="*/ 45 w 50"/>
                <a:gd name="T57" fmla="*/ 15 h 26"/>
                <a:gd name="T58" fmla="*/ 45 w 50"/>
                <a:gd name="T59" fmla="*/ 15 h 26"/>
                <a:gd name="T60" fmla="*/ 43 w 50"/>
                <a:gd name="T61" fmla="*/ 17 h 26"/>
                <a:gd name="T62" fmla="*/ 43 w 50"/>
                <a:gd name="T63" fmla="*/ 17 h 26"/>
                <a:gd name="T64" fmla="*/ 43 w 50"/>
                <a:gd name="T65" fmla="*/ 19 h 26"/>
                <a:gd name="T66" fmla="*/ 43 w 50"/>
                <a:gd name="T67" fmla="*/ 19 h 26"/>
                <a:gd name="T68" fmla="*/ 45 w 50"/>
                <a:gd name="T69" fmla="*/ 20 h 26"/>
                <a:gd name="T70" fmla="*/ 47 w 50"/>
                <a:gd name="T71" fmla="*/ 22 h 26"/>
                <a:gd name="T72" fmla="*/ 40 w 50"/>
                <a:gd name="T73" fmla="*/ 26 h 26"/>
                <a:gd name="T74" fmla="*/ 38 w 50"/>
                <a:gd name="T7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26">
                  <a:moveTo>
                    <a:pt x="38" y="24"/>
                  </a:moveTo>
                  <a:lnTo>
                    <a:pt x="35" y="22"/>
                  </a:lnTo>
                  <a:lnTo>
                    <a:pt x="31" y="20"/>
                  </a:lnTo>
                  <a:lnTo>
                    <a:pt x="28" y="19"/>
                  </a:lnTo>
                  <a:lnTo>
                    <a:pt x="21" y="15"/>
                  </a:lnTo>
                  <a:lnTo>
                    <a:pt x="19" y="17"/>
                  </a:lnTo>
                  <a:lnTo>
                    <a:pt x="12" y="14"/>
                  </a:lnTo>
                  <a:lnTo>
                    <a:pt x="9" y="10"/>
                  </a:lnTo>
                  <a:lnTo>
                    <a:pt x="6" y="8"/>
                  </a:lnTo>
                  <a:lnTo>
                    <a:pt x="0" y="3"/>
                  </a:lnTo>
                  <a:lnTo>
                    <a:pt x="2" y="0"/>
                  </a:lnTo>
                  <a:lnTo>
                    <a:pt x="14" y="0"/>
                  </a:lnTo>
                  <a:lnTo>
                    <a:pt x="19" y="0"/>
                  </a:lnTo>
                  <a:lnTo>
                    <a:pt x="29" y="0"/>
                  </a:lnTo>
                  <a:lnTo>
                    <a:pt x="33" y="5"/>
                  </a:lnTo>
                  <a:lnTo>
                    <a:pt x="33" y="5"/>
                  </a:lnTo>
                  <a:lnTo>
                    <a:pt x="35" y="5"/>
                  </a:lnTo>
                  <a:lnTo>
                    <a:pt x="35" y="5"/>
                  </a:lnTo>
                  <a:lnTo>
                    <a:pt x="35" y="3"/>
                  </a:lnTo>
                  <a:lnTo>
                    <a:pt x="36" y="3"/>
                  </a:lnTo>
                  <a:lnTo>
                    <a:pt x="36" y="3"/>
                  </a:lnTo>
                  <a:lnTo>
                    <a:pt x="36" y="3"/>
                  </a:lnTo>
                  <a:lnTo>
                    <a:pt x="41" y="5"/>
                  </a:lnTo>
                  <a:lnTo>
                    <a:pt x="45" y="7"/>
                  </a:lnTo>
                  <a:lnTo>
                    <a:pt x="45" y="7"/>
                  </a:lnTo>
                  <a:lnTo>
                    <a:pt x="48" y="10"/>
                  </a:lnTo>
                  <a:lnTo>
                    <a:pt x="50" y="12"/>
                  </a:lnTo>
                  <a:lnTo>
                    <a:pt x="47" y="15"/>
                  </a:lnTo>
                  <a:lnTo>
                    <a:pt x="45" y="15"/>
                  </a:lnTo>
                  <a:lnTo>
                    <a:pt x="45" y="15"/>
                  </a:lnTo>
                  <a:lnTo>
                    <a:pt x="43" y="17"/>
                  </a:lnTo>
                  <a:lnTo>
                    <a:pt x="43" y="17"/>
                  </a:lnTo>
                  <a:lnTo>
                    <a:pt x="43" y="19"/>
                  </a:lnTo>
                  <a:lnTo>
                    <a:pt x="43" y="19"/>
                  </a:lnTo>
                  <a:lnTo>
                    <a:pt x="45" y="20"/>
                  </a:lnTo>
                  <a:lnTo>
                    <a:pt x="47" y="22"/>
                  </a:lnTo>
                  <a:lnTo>
                    <a:pt x="40" y="26"/>
                  </a:lnTo>
                  <a:lnTo>
                    <a:pt x="38" y="2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49" name="Freeform 734"/>
            <p:cNvSpPr>
              <a:spLocks/>
            </p:cNvSpPr>
            <p:nvPr/>
          </p:nvSpPr>
          <p:spPr bwMode="auto">
            <a:xfrm>
              <a:off x="3562350" y="1392573"/>
              <a:ext cx="44450" cy="19050"/>
            </a:xfrm>
            <a:custGeom>
              <a:avLst/>
              <a:gdLst>
                <a:gd name="T0" fmla="*/ 14 w 28"/>
                <a:gd name="T1" fmla="*/ 12 h 12"/>
                <a:gd name="T2" fmla="*/ 11 w 28"/>
                <a:gd name="T3" fmla="*/ 11 h 12"/>
                <a:gd name="T4" fmla="*/ 9 w 28"/>
                <a:gd name="T5" fmla="*/ 11 h 12"/>
                <a:gd name="T6" fmla="*/ 4 w 28"/>
                <a:gd name="T7" fmla="*/ 11 h 12"/>
                <a:gd name="T8" fmla="*/ 0 w 28"/>
                <a:gd name="T9" fmla="*/ 7 h 12"/>
                <a:gd name="T10" fmla="*/ 7 w 28"/>
                <a:gd name="T11" fmla="*/ 7 h 12"/>
                <a:gd name="T12" fmla="*/ 9 w 28"/>
                <a:gd name="T13" fmla="*/ 5 h 12"/>
                <a:gd name="T14" fmla="*/ 9 w 28"/>
                <a:gd name="T15" fmla="*/ 5 h 12"/>
                <a:gd name="T16" fmla="*/ 4 w 28"/>
                <a:gd name="T17" fmla="*/ 5 h 12"/>
                <a:gd name="T18" fmla="*/ 9 w 28"/>
                <a:gd name="T19" fmla="*/ 0 h 12"/>
                <a:gd name="T20" fmla="*/ 16 w 28"/>
                <a:gd name="T21" fmla="*/ 0 h 12"/>
                <a:gd name="T22" fmla="*/ 16 w 28"/>
                <a:gd name="T23" fmla="*/ 0 h 12"/>
                <a:gd name="T24" fmla="*/ 17 w 28"/>
                <a:gd name="T25" fmla="*/ 0 h 12"/>
                <a:gd name="T26" fmla="*/ 17 w 28"/>
                <a:gd name="T27" fmla="*/ 2 h 12"/>
                <a:gd name="T28" fmla="*/ 21 w 28"/>
                <a:gd name="T29" fmla="*/ 4 h 12"/>
                <a:gd name="T30" fmla="*/ 24 w 28"/>
                <a:gd name="T31" fmla="*/ 2 h 12"/>
                <a:gd name="T32" fmla="*/ 28 w 28"/>
                <a:gd name="T33" fmla="*/ 7 h 12"/>
                <a:gd name="T34" fmla="*/ 24 w 28"/>
                <a:gd name="T35" fmla="*/ 11 h 12"/>
                <a:gd name="T36" fmla="*/ 19 w 28"/>
                <a:gd name="T37" fmla="*/ 12 h 12"/>
                <a:gd name="T38" fmla="*/ 14 w 28"/>
                <a:gd name="T3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12">
                  <a:moveTo>
                    <a:pt x="14" y="12"/>
                  </a:moveTo>
                  <a:lnTo>
                    <a:pt x="11" y="11"/>
                  </a:lnTo>
                  <a:lnTo>
                    <a:pt x="9" y="11"/>
                  </a:lnTo>
                  <a:lnTo>
                    <a:pt x="4" y="11"/>
                  </a:lnTo>
                  <a:lnTo>
                    <a:pt x="0" y="7"/>
                  </a:lnTo>
                  <a:lnTo>
                    <a:pt x="7" y="7"/>
                  </a:lnTo>
                  <a:lnTo>
                    <a:pt x="9" y="5"/>
                  </a:lnTo>
                  <a:lnTo>
                    <a:pt x="9" y="5"/>
                  </a:lnTo>
                  <a:lnTo>
                    <a:pt x="4" y="5"/>
                  </a:lnTo>
                  <a:lnTo>
                    <a:pt x="9" y="0"/>
                  </a:lnTo>
                  <a:lnTo>
                    <a:pt x="16" y="0"/>
                  </a:lnTo>
                  <a:lnTo>
                    <a:pt x="16" y="0"/>
                  </a:lnTo>
                  <a:lnTo>
                    <a:pt x="17" y="0"/>
                  </a:lnTo>
                  <a:lnTo>
                    <a:pt x="17" y="2"/>
                  </a:lnTo>
                  <a:lnTo>
                    <a:pt x="21" y="4"/>
                  </a:lnTo>
                  <a:lnTo>
                    <a:pt x="24" y="2"/>
                  </a:lnTo>
                  <a:lnTo>
                    <a:pt x="28" y="7"/>
                  </a:lnTo>
                  <a:lnTo>
                    <a:pt x="24" y="11"/>
                  </a:lnTo>
                  <a:lnTo>
                    <a:pt x="19" y="12"/>
                  </a:lnTo>
                  <a:lnTo>
                    <a:pt x="14" y="1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50" name="Freeform 735"/>
            <p:cNvSpPr>
              <a:spLocks/>
            </p:cNvSpPr>
            <p:nvPr/>
          </p:nvSpPr>
          <p:spPr bwMode="auto">
            <a:xfrm>
              <a:off x="3527426" y="1406861"/>
              <a:ext cx="22225" cy="7937"/>
            </a:xfrm>
            <a:custGeom>
              <a:avLst/>
              <a:gdLst>
                <a:gd name="T0" fmla="*/ 2 w 14"/>
                <a:gd name="T1" fmla="*/ 5 h 5"/>
                <a:gd name="T2" fmla="*/ 0 w 14"/>
                <a:gd name="T3" fmla="*/ 0 h 5"/>
                <a:gd name="T4" fmla="*/ 9 w 14"/>
                <a:gd name="T5" fmla="*/ 0 h 5"/>
                <a:gd name="T6" fmla="*/ 9 w 14"/>
                <a:gd name="T7" fmla="*/ 0 h 5"/>
                <a:gd name="T8" fmla="*/ 10 w 14"/>
                <a:gd name="T9" fmla="*/ 0 h 5"/>
                <a:gd name="T10" fmla="*/ 14 w 14"/>
                <a:gd name="T11" fmla="*/ 2 h 5"/>
                <a:gd name="T12" fmla="*/ 14 w 14"/>
                <a:gd name="T13" fmla="*/ 2 h 5"/>
                <a:gd name="T14" fmla="*/ 14 w 14"/>
                <a:gd name="T15" fmla="*/ 3 h 5"/>
                <a:gd name="T16" fmla="*/ 14 w 14"/>
                <a:gd name="T17" fmla="*/ 3 h 5"/>
                <a:gd name="T18" fmla="*/ 14 w 14"/>
                <a:gd name="T19" fmla="*/ 3 h 5"/>
                <a:gd name="T20" fmla="*/ 12 w 14"/>
                <a:gd name="T21" fmla="*/ 5 h 5"/>
                <a:gd name="T22" fmla="*/ 10 w 14"/>
                <a:gd name="T23" fmla="*/ 5 h 5"/>
                <a:gd name="T24" fmla="*/ 2 w 14"/>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5">
                  <a:moveTo>
                    <a:pt x="2" y="5"/>
                  </a:moveTo>
                  <a:lnTo>
                    <a:pt x="0" y="0"/>
                  </a:lnTo>
                  <a:lnTo>
                    <a:pt x="9" y="0"/>
                  </a:lnTo>
                  <a:lnTo>
                    <a:pt x="9" y="0"/>
                  </a:lnTo>
                  <a:lnTo>
                    <a:pt x="10" y="0"/>
                  </a:lnTo>
                  <a:lnTo>
                    <a:pt x="14" y="2"/>
                  </a:lnTo>
                  <a:lnTo>
                    <a:pt x="14" y="2"/>
                  </a:lnTo>
                  <a:lnTo>
                    <a:pt x="14" y="3"/>
                  </a:lnTo>
                  <a:lnTo>
                    <a:pt x="14" y="3"/>
                  </a:lnTo>
                  <a:lnTo>
                    <a:pt x="14" y="3"/>
                  </a:lnTo>
                  <a:lnTo>
                    <a:pt x="12" y="5"/>
                  </a:lnTo>
                  <a:lnTo>
                    <a:pt x="10" y="5"/>
                  </a:lnTo>
                  <a:lnTo>
                    <a:pt x="2" y="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51" name="Freeform 736"/>
            <p:cNvSpPr>
              <a:spLocks/>
            </p:cNvSpPr>
            <p:nvPr/>
          </p:nvSpPr>
          <p:spPr bwMode="auto">
            <a:xfrm>
              <a:off x="3408364" y="1440198"/>
              <a:ext cx="53975" cy="23812"/>
            </a:xfrm>
            <a:custGeom>
              <a:avLst/>
              <a:gdLst>
                <a:gd name="T0" fmla="*/ 27 w 34"/>
                <a:gd name="T1" fmla="*/ 15 h 15"/>
                <a:gd name="T2" fmla="*/ 24 w 34"/>
                <a:gd name="T3" fmla="*/ 13 h 15"/>
                <a:gd name="T4" fmla="*/ 19 w 34"/>
                <a:gd name="T5" fmla="*/ 13 h 15"/>
                <a:gd name="T6" fmla="*/ 14 w 34"/>
                <a:gd name="T7" fmla="*/ 12 h 15"/>
                <a:gd name="T8" fmla="*/ 10 w 34"/>
                <a:gd name="T9" fmla="*/ 12 h 15"/>
                <a:gd name="T10" fmla="*/ 5 w 34"/>
                <a:gd name="T11" fmla="*/ 8 h 15"/>
                <a:gd name="T12" fmla="*/ 0 w 34"/>
                <a:gd name="T13" fmla="*/ 5 h 15"/>
                <a:gd name="T14" fmla="*/ 2 w 34"/>
                <a:gd name="T15" fmla="*/ 0 h 15"/>
                <a:gd name="T16" fmla="*/ 10 w 34"/>
                <a:gd name="T17" fmla="*/ 0 h 15"/>
                <a:gd name="T18" fmla="*/ 14 w 34"/>
                <a:gd name="T19" fmla="*/ 3 h 15"/>
                <a:gd name="T20" fmla="*/ 19 w 34"/>
                <a:gd name="T21" fmla="*/ 5 h 15"/>
                <a:gd name="T22" fmla="*/ 19 w 34"/>
                <a:gd name="T23" fmla="*/ 5 h 15"/>
                <a:gd name="T24" fmla="*/ 24 w 34"/>
                <a:gd name="T25" fmla="*/ 6 h 15"/>
                <a:gd name="T26" fmla="*/ 26 w 34"/>
                <a:gd name="T27" fmla="*/ 6 h 15"/>
                <a:gd name="T28" fmla="*/ 26 w 34"/>
                <a:gd name="T29" fmla="*/ 6 h 15"/>
                <a:gd name="T30" fmla="*/ 31 w 34"/>
                <a:gd name="T31" fmla="*/ 8 h 15"/>
                <a:gd name="T32" fmla="*/ 34 w 34"/>
                <a:gd name="T33" fmla="*/ 15 h 15"/>
                <a:gd name="T34" fmla="*/ 27 w 3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5">
                  <a:moveTo>
                    <a:pt x="27" y="15"/>
                  </a:moveTo>
                  <a:lnTo>
                    <a:pt x="24" y="13"/>
                  </a:lnTo>
                  <a:lnTo>
                    <a:pt x="19" y="13"/>
                  </a:lnTo>
                  <a:lnTo>
                    <a:pt x="14" y="12"/>
                  </a:lnTo>
                  <a:lnTo>
                    <a:pt x="10" y="12"/>
                  </a:lnTo>
                  <a:lnTo>
                    <a:pt x="5" y="8"/>
                  </a:lnTo>
                  <a:lnTo>
                    <a:pt x="0" y="5"/>
                  </a:lnTo>
                  <a:lnTo>
                    <a:pt x="2" y="0"/>
                  </a:lnTo>
                  <a:lnTo>
                    <a:pt x="10" y="0"/>
                  </a:lnTo>
                  <a:lnTo>
                    <a:pt x="14" y="3"/>
                  </a:lnTo>
                  <a:lnTo>
                    <a:pt x="19" y="5"/>
                  </a:lnTo>
                  <a:lnTo>
                    <a:pt x="19" y="5"/>
                  </a:lnTo>
                  <a:lnTo>
                    <a:pt x="24" y="6"/>
                  </a:lnTo>
                  <a:lnTo>
                    <a:pt x="26" y="6"/>
                  </a:lnTo>
                  <a:lnTo>
                    <a:pt x="26" y="6"/>
                  </a:lnTo>
                  <a:lnTo>
                    <a:pt x="31" y="8"/>
                  </a:lnTo>
                  <a:lnTo>
                    <a:pt x="34" y="15"/>
                  </a:lnTo>
                  <a:lnTo>
                    <a:pt x="27" y="1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52" name="Freeform 737"/>
            <p:cNvSpPr>
              <a:spLocks/>
            </p:cNvSpPr>
            <p:nvPr/>
          </p:nvSpPr>
          <p:spPr bwMode="auto">
            <a:xfrm>
              <a:off x="3348039" y="1921210"/>
              <a:ext cx="22225" cy="17462"/>
            </a:xfrm>
            <a:custGeom>
              <a:avLst/>
              <a:gdLst>
                <a:gd name="T0" fmla="*/ 0 w 14"/>
                <a:gd name="T1" fmla="*/ 11 h 11"/>
                <a:gd name="T2" fmla="*/ 0 w 14"/>
                <a:gd name="T3" fmla="*/ 7 h 11"/>
                <a:gd name="T4" fmla="*/ 5 w 14"/>
                <a:gd name="T5" fmla="*/ 6 h 11"/>
                <a:gd name="T6" fmla="*/ 7 w 14"/>
                <a:gd name="T7" fmla="*/ 4 h 11"/>
                <a:gd name="T8" fmla="*/ 10 w 14"/>
                <a:gd name="T9" fmla="*/ 0 h 11"/>
                <a:gd name="T10" fmla="*/ 14 w 14"/>
                <a:gd name="T11" fmla="*/ 4 h 11"/>
                <a:gd name="T12" fmla="*/ 14 w 14"/>
                <a:gd name="T13" fmla="*/ 7 h 11"/>
                <a:gd name="T14" fmla="*/ 9 w 14"/>
                <a:gd name="T15" fmla="*/ 11 h 11"/>
                <a:gd name="T16" fmla="*/ 0 w 14"/>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1">
                  <a:moveTo>
                    <a:pt x="0" y="11"/>
                  </a:moveTo>
                  <a:lnTo>
                    <a:pt x="0" y="7"/>
                  </a:lnTo>
                  <a:lnTo>
                    <a:pt x="5" y="6"/>
                  </a:lnTo>
                  <a:lnTo>
                    <a:pt x="7" y="4"/>
                  </a:lnTo>
                  <a:lnTo>
                    <a:pt x="10" y="0"/>
                  </a:lnTo>
                  <a:lnTo>
                    <a:pt x="14" y="4"/>
                  </a:lnTo>
                  <a:lnTo>
                    <a:pt x="14" y="7"/>
                  </a:lnTo>
                  <a:lnTo>
                    <a:pt x="9" y="11"/>
                  </a:lnTo>
                  <a:lnTo>
                    <a:pt x="0" y="1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53" name="Freeform 738"/>
            <p:cNvSpPr>
              <a:spLocks/>
            </p:cNvSpPr>
            <p:nvPr/>
          </p:nvSpPr>
          <p:spPr bwMode="auto">
            <a:xfrm>
              <a:off x="3327400" y="1875173"/>
              <a:ext cx="19050" cy="11112"/>
            </a:xfrm>
            <a:custGeom>
              <a:avLst/>
              <a:gdLst>
                <a:gd name="T0" fmla="*/ 6 w 12"/>
                <a:gd name="T1" fmla="*/ 7 h 7"/>
                <a:gd name="T2" fmla="*/ 1 w 12"/>
                <a:gd name="T3" fmla="*/ 5 h 7"/>
                <a:gd name="T4" fmla="*/ 0 w 12"/>
                <a:gd name="T5" fmla="*/ 5 h 7"/>
                <a:gd name="T6" fmla="*/ 3 w 12"/>
                <a:gd name="T7" fmla="*/ 0 h 7"/>
                <a:gd name="T8" fmla="*/ 6 w 12"/>
                <a:gd name="T9" fmla="*/ 0 h 7"/>
                <a:gd name="T10" fmla="*/ 8 w 12"/>
                <a:gd name="T11" fmla="*/ 2 h 7"/>
                <a:gd name="T12" fmla="*/ 12 w 12"/>
                <a:gd name="T13" fmla="*/ 2 h 7"/>
                <a:gd name="T14" fmla="*/ 8 w 12"/>
                <a:gd name="T15" fmla="*/ 7 h 7"/>
                <a:gd name="T16" fmla="*/ 6 w 12"/>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
                  <a:moveTo>
                    <a:pt x="6" y="7"/>
                  </a:moveTo>
                  <a:lnTo>
                    <a:pt x="1" y="5"/>
                  </a:lnTo>
                  <a:lnTo>
                    <a:pt x="0" y="5"/>
                  </a:lnTo>
                  <a:lnTo>
                    <a:pt x="3" y="0"/>
                  </a:lnTo>
                  <a:lnTo>
                    <a:pt x="6" y="0"/>
                  </a:lnTo>
                  <a:lnTo>
                    <a:pt x="8" y="2"/>
                  </a:lnTo>
                  <a:lnTo>
                    <a:pt x="12" y="2"/>
                  </a:lnTo>
                  <a:lnTo>
                    <a:pt x="8" y="7"/>
                  </a:lnTo>
                  <a:lnTo>
                    <a:pt x="6"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54" name="Freeform 739"/>
            <p:cNvSpPr>
              <a:spLocks/>
            </p:cNvSpPr>
            <p:nvPr/>
          </p:nvSpPr>
          <p:spPr bwMode="auto">
            <a:xfrm>
              <a:off x="3402014" y="1973599"/>
              <a:ext cx="22225" cy="14287"/>
            </a:xfrm>
            <a:custGeom>
              <a:avLst/>
              <a:gdLst>
                <a:gd name="T0" fmla="*/ 4 w 14"/>
                <a:gd name="T1" fmla="*/ 9 h 9"/>
                <a:gd name="T2" fmla="*/ 0 w 14"/>
                <a:gd name="T3" fmla="*/ 5 h 9"/>
                <a:gd name="T4" fmla="*/ 4 w 14"/>
                <a:gd name="T5" fmla="*/ 4 h 9"/>
                <a:gd name="T6" fmla="*/ 6 w 14"/>
                <a:gd name="T7" fmla="*/ 4 h 9"/>
                <a:gd name="T8" fmla="*/ 14 w 14"/>
                <a:gd name="T9" fmla="*/ 0 h 9"/>
                <a:gd name="T10" fmla="*/ 11 w 14"/>
                <a:gd name="T11" fmla="*/ 9 h 9"/>
                <a:gd name="T12" fmla="*/ 4 w 1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4" h="9">
                  <a:moveTo>
                    <a:pt x="4" y="9"/>
                  </a:moveTo>
                  <a:lnTo>
                    <a:pt x="0" y="5"/>
                  </a:lnTo>
                  <a:lnTo>
                    <a:pt x="4" y="4"/>
                  </a:lnTo>
                  <a:lnTo>
                    <a:pt x="6" y="4"/>
                  </a:lnTo>
                  <a:lnTo>
                    <a:pt x="14" y="0"/>
                  </a:lnTo>
                  <a:lnTo>
                    <a:pt x="11" y="9"/>
                  </a:lnTo>
                  <a:lnTo>
                    <a:pt x="4"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55" name="Freeform 740"/>
            <p:cNvSpPr>
              <a:spLocks/>
            </p:cNvSpPr>
            <p:nvPr/>
          </p:nvSpPr>
          <p:spPr bwMode="auto">
            <a:xfrm>
              <a:off x="3413126" y="1989474"/>
              <a:ext cx="22225" cy="14287"/>
            </a:xfrm>
            <a:custGeom>
              <a:avLst/>
              <a:gdLst>
                <a:gd name="T0" fmla="*/ 0 w 14"/>
                <a:gd name="T1" fmla="*/ 7 h 9"/>
                <a:gd name="T2" fmla="*/ 0 w 14"/>
                <a:gd name="T3" fmla="*/ 7 h 9"/>
                <a:gd name="T4" fmla="*/ 0 w 14"/>
                <a:gd name="T5" fmla="*/ 4 h 9"/>
                <a:gd name="T6" fmla="*/ 0 w 14"/>
                <a:gd name="T7" fmla="*/ 0 h 9"/>
                <a:gd name="T8" fmla="*/ 0 w 14"/>
                <a:gd name="T9" fmla="*/ 0 h 9"/>
                <a:gd name="T10" fmla="*/ 4 w 14"/>
                <a:gd name="T11" fmla="*/ 0 h 9"/>
                <a:gd name="T12" fmla="*/ 4 w 14"/>
                <a:gd name="T13" fmla="*/ 0 h 9"/>
                <a:gd name="T14" fmla="*/ 4 w 14"/>
                <a:gd name="T15" fmla="*/ 0 h 9"/>
                <a:gd name="T16" fmla="*/ 5 w 14"/>
                <a:gd name="T17" fmla="*/ 2 h 9"/>
                <a:gd name="T18" fmla="*/ 7 w 14"/>
                <a:gd name="T19" fmla="*/ 2 h 9"/>
                <a:gd name="T20" fmla="*/ 14 w 14"/>
                <a:gd name="T21" fmla="*/ 2 h 9"/>
                <a:gd name="T22" fmla="*/ 7 w 14"/>
                <a:gd name="T23" fmla="*/ 9 h 9"/>
                <a:gd name="T24" fmla="*/ 0 w 14"/>
                <a:gd name="T25" fmla="*/ 9 h 9"/>
                <a:gd name="T26" fmla="*/ 0 w 14"/>
                <a:gd name="T2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9">
                  <a:moveTo>
                    <a:pt x="0" y="7"/>
                  </a:moveTo>
                  <a:lnTo>
                    <a:pt x="0" y="7"/>
                  </a:lnTo>
                  <a:lnTo>
                    <a:pt x="0" y="4"/>
                  </a:lnTo>
                  <a:lnTo>
                    <a:pt x="0" y="0"/>
                  </a:lnTo>
                  <a:lnTo>
                    <a:pt x="0" y="0"/>
                  </a:lnTo>
                  <a:lnTo>
                    <a:pt x="4" y="0"/>
                  </a:lnTo>
                  <a:lnTo>
                    <a:pt x="4" y="0"/>
                  </a:lnTo>
                  <a:lnTo>
                    <a:pt x="4" y="0"/>
                  </a:lnTo>
                  <a:lnTo>
                    <a:pt x="5" y="2"/>
                  </a:lnTo>
                  <a:lnTo>
                    <a:pt x="7" y="2"/>
                  </a:lnTo>
                  <a:lnTo>
                    <a:pt x="14" y="2"/>
                  </a:lnTo>
                  <a:lnTo>
                    <a:pt x="7" y="9"/>
                  </a:lnTo>
                  <a:lnTo>
                    <a:pt x="0" y="9"/>
                  </a:lnTo>
                  <a:lnTo>
                    <a:pt x="0"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56" name="Freeform 741"/>
            <p:cNvSpPr>
              <a:spLocks/>
            </p:cNvSpPr>
            <p:nvPr/>
          </p:nvSpPr>
          <p:spPr bwMode="auto">
            <a:xfrm>
              <a:off x="3392489" y="1995824"/>
              <a:ext cx="15875" cy="15875"/>
            </a:xfrm>
            <a:custGeom>
              <a:avLst/>
              <a:gdLst>
                <a:gd name="T0" fmla="*/ 6 w 10"/>
                <a:gd name="T1" fmla="*/ 10 h 10"/>
                <a:gd name="T2" fmla="*/ 6 w 10"/>
                <a:gd name="T3" fmla="*/ 10 h 10"/>
                <a:gd name="T4" fmla="*/ 3 w 10"/>
                <a:gd name="T5" fmla="*/ 8 h 10"/>
                <a:gd name="T6" fmla="*/ 3 w 10"/>
                <a:gd name="T7" fmla="*/ 7 h 10"/>
                <a:gd name="T8" fmla="*/ 0 w 10"/>
                <a:gd name="T9" fmla="*/ 3 h 10"/>
                <a:gd name="T10" fmla="*/ 5 w 10"/>
                <a:gd name="T11" fmla="*/ 2 h 10"/>
                <a:gd name="T12" fmla="*/ 6 w 10"/>
                <a:gd name="T13" fmla="*/ 0 h 10"/>
                <a:gd name="T14" fmla="*/ 10 w 10"/>
                <a:gd name="T15" fmla="*/ 0 h 10"/>
                <a:gd name="T16" fmla="*/ 10 w 10"/>
                <a:gd name="T17" fmla="*/ 7 h 10"/>
                <a:gd name="T18" fmla="*/ 10 w 10"/>
                <a:gd name="T19" fmla="*/ 8 h 10"/>
                <a:gd name="T20" fmla="*/ 10 w 10"/>
                <a:gd name="T21" fmla="*/ 8 h 10"/>
                <a:gd name="T22" fmla="*/ 8 w 10"/>
                <a:gd name="T23" fmla="*/ 8 h 10"/>
                <a:gd name="T24" fmla="*/ 6 w 10"/>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6" y="10"/>
                  </a:moveTo>
                  <a:lnTo>
                    <a:pt x="6" y="10"/>
                  </a:lnTo>
                  <a:lnTo>
                    <a:pt x="3" y="8"/>
                  </a:lnTo>
                  <a:lnTo>
                    <a:pt x="3" y="7"/>
                  </a:lnTo>
                  <a:lnTo>
                    <a:pt x="0" y="3"/>
                  </a:lnTo>
                  <a:lnTo>
                    <a:pt x="5" y="2"/>
                  </a:lnTo>
                  <a:lnTo>
                    <a:pt x="6" y="0"/>
                  </a:lnTo>
                  <a:lnTo>
                    <a:pt x="10" y="0"/>
                  </a:lnTo>
                  <a:lnTo>
                    <a:pt x="10" y="7"/>
                  </a:lnTo>
                  <a:lnTo>
                    <a:pt x="10" y="8"/>
                  </a:lnTo>
                  <a:lnTo>
                    <a:pt x="10" y="8"/>
                  </a:lnTo>
                  <a:lnTo>
                    <a:pt x="8" y="8"/>
                  </a:lnTo>
                  <a:lnTo>
                    <a:pt x="6" y="10"/>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57" name="Freeform 742"/>
            <p:cNvSpPr>
              <a:spLocks/>
            </p:cNvSpPr>
            <p:nvPr/>
          </p:nvSpPr>
          <p:spPr bwMode="auto">
            <a:xfrm>
              <a:off x="3392489" y="1995824"/>
              <a:ext cx="15875" cy="15875"/>
            </a:xfrm>
            <a:custGeom>
              <a:avLst/>
              <a:gdLst>
                <a:gd name="T0" fmla="*/ 6 w 10"/>
                <a:gd name="T1" fmla="*/ 10 h 10"/>
                <a:gd name="T2" fmla="*/ 6 w 10"/>
                <a:gd name="T3" fmla="*/ 10 h 10"/>
                <a:gd name="T4" fmla="*/ 3 w 10"/>
                <a:gd name="T5" fmla="*/ 8 h 10"/>
                <a:gd name="T6" fmla="*/ 3 w 10"/>
                <a:gd name="T7" fmla="*/ 7 h 10"/>
                <a:gd name="T8" fmla="*/ 0 w 10"/>
                <a:gd name="T9" fmla="*/ 3 h 10"/>
                <a:gd name="T10" fmla="*/ 5 w 10"/>
                <a:gd name="T11" fmla="*/ 2 h 10"/>
                <a:gd name="T12" fmla="*/ 6 w 10"/>
                <a:gd name="T13" fmla="*/ 0 h 10"/>
                <a:gd name="T14" fmla="*/ 10 w 10"/>
                <a:gd name="T15" fmla="*/ 0 h 10"/>
                <a:gd name="T16" fmla="*/ 10 w 10"/>
                <a:gd name="T17" fmla="*/ 7 h 10"/>
                <a:gd name="T18" fmla="*/ 10 w 10"/>
                <a:gd name="T19" fmla="*/ 8 h 10"/>
                <a:gd name="T20" fmla="*/ 10 w 10"/>
                <a:gd name="T21" fmla="*/ 8 h 10"/>
                <a:gd name="T22" fmla="*/ 8 w 10"/>
                <a:gd name="T23" fmla="*/ 8 h 10"/>
                <a:gd name="T24" fmla="*/ 6 w 10"/>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6" y="10"/>
                  </a:moveTo>
                  <a:lnTo>
                    <a:pt x="6" y="10"/>
                  </a:lnTo>
                  <a:lnTo>
                    <a:pt x="3" y="8"/>
                  </a:lnTo>
                  <a:lnTo>
                    <a:pt x="3" y="7"/>
                  </a:lnTo>
                  <a:lnTo>
                    <a:pt x="0" y="3"/>
                  </a:lnTo>
                  <a:lnTo>
                    <a:pt x="5" y="2"/>
                  </a:lnTo>
                  <a:lnTo>
                    <a:pt x="6" y="0"/>
                  </a:lnTo>
                  <a:lnTo>
                    <a:pt x="10" y="0"/>
                  </a:lnTo>
                  <a:lnTo>
                    <a:pt x="10" y="7"/>
                  </a:lnTo>
                  <a:lnTo>
                    <a:pt x="10" y="8"/>
                  </a:lnTo>
                  <a:lnTo>
                    <a:pt x="10" y="8"/>
                  </a:lnTo>
                  <a:lnTo>
                    <a:pt x="8" y="8"/>
                  </a:lnTo>
                  <a:lnTo>
                    <a:pt x="6" y="1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58" name="Freeform 743"/>
            <p:cNvSpPr>
              <a:spLocks/>
            </p:cNvSpPr>
            <p:nvPr/>
          </p:nvSpPr>
          <p:spPr bwMode="auto">
            <a:xfrm>
              <a:off x="3454401" y="2056148"/>
              <a:ext cx="22225" cy="19050"/>
            </a:xfrm>
            <a:custGeom>
              <a:avLst/>
              <a:gdLst>
                <a:gd name="T0" fmla="*/ 3 w 14"/>
                <a:gd name="T1" fmla="*/ 12 h 12"/>
                <a:gd name="T2" fmla="*/ 0 w 14"/>
                <a:gd name="T3" fmla="*/ 7 h 12"/>
                <a:gd name="T4" fmla="*/ 2 w 14"/>
                <a:gd name="T5" fmla="*/ 1 h 12"/>
                <a:gd name="T6" fmla="*/ 3 w 14"/>
                <a:gd name="T7" fmla="*/ 1 h 12"/>
                <a:gd name="T8" fmla="*/ 7 w 14"/>
                <a:gd name="T9" fmla="*/ 0 h 12"/>
                <a:gd name="T10" fmla="*/ 8 w 14"/>
                <a:gd name="T11" fmla="*/ 0 h 12"/>
                <a:gd name="T12" fmla="*/ 14 w 14"/>
                <a:gd name="T13" fmla="*/ 3 h 12"/>
                <a:gd name="T14" fmla="*/ 8 w 14"/>
                <a:gd name="T15" fmla="*/ 5 h 12"/>
                <a:gd name="T16" fmla="*/ 8 w 14"/>
                <a:gd name="T17" fmla="*/ 7 h 12"/>
                <a:gd name="T18" fmla="*/ 7 w 14"/>
                <a:gd name="T19" fmla="*/ 8 h 12"/>
                <a:gd name="T20" fmla="*/ 7 w 14"/>
                <a:gd name="T21" fmla="*/ 12 h 12"/>
                <a:gd name="T22" fmla="*/ 3 w 14"/>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2">
                  <a:moveTo>
                    <a:pt x="3" y="12"/>
                  </a:moveTo>
                  <a:lnTo>
                    <a:pt x="0" y="7"/>
                  </a:lnTo>
                  <a:lnTo>
                    <a:pt x="2" y="1"/>
                  </a:lnTo>
                  <a:lnTo>
                    <a:pt x="3" y="1"/>
                  </a:lnTo>
                  <a:lnTo>
                    <a:pt x="7" y="0"/>
                  </a:lnTo>
                  <a:lnTo>
                    <a:pt x="8" y="0"/>
                  </a:lnTo>
                  <a:lnTo>
                    <a:pt x="14" y="3"/>
                  </a:lnTo>
                  <a:lnTo>
                    <a:pt x="8" y="5"/>
                  </a:lnTo>
                  <a:lnTo>
                    <a:pt x="8" y="7"/>
                  </a:lnTo>
                  <a:lnTo>
                    <a:pt x="7" y="8"/>
                  </a:lnTo>
                  <a:lnTo>
                    <a:pt x="7" y="12"/>
                  </a:lnTo>
                  <a:lnTo>
                    <a:pt x="3" y="12"/>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59" name="Freeform 744"/>
            <p:cNvSpPr>
              <a:spLocks/>
            </p:cNvSpPr>
            <p:nvPr/>
          </p:nvSpPr>
          <p:spPr bwMode="auto">
            <a:xfrm>
              <a:off x="3370264" y="2037098"/>
              <a:ext cx="73025" cy="49212"/>
            </a:xfrm>
            <a:custGeom>
              <a:avLst/>
              <a:gdLst>
                <a:gd name="T0" fmla="*/ 19 w 46"/>
                <a:gd name="T1" fmla="*/ 31 h 31"/>
                <a:gd name="T2" fmla="*/ 19 w 46"/>
                <a:gd name="T3" fmla="*/ 31 h 31"/>
                <a:gd name="T4" fmla="*/ 15 w 46"/>
                <a:gd name="T5" fmla="*/ 31 h 31"/>
                <a:gd name="T6" fmla="*/ 15 w 46"/>
                <a:gd name="T7" fmla="*/ 31 h 31"/>
                <a:gd name="T8" fmla="*/ 14 w 46"/>
                <a:gd name="T9" fmla="*/ 31 h 31"/>
                <a:gd name="T10" fmla="*/ 14 w 46"/>
                <a:gd name="T11" fmla="*/ 31 h 31"/>
                <a:gd name="T12" fmla="*/ 12 w 46"/>
                <a:gd name="T13" fmla="*/ 27 h 31"/>
                <a:gd name="T14" fmla="*/ 12 w 46"/>
                <a:gd name="T15" fmla="*/ 24 h 31"/>
                <a:gd name="T16" fmla="*/ 17 w 46"/>
                <a:gd name="T17" fmla="*/ 24 h 31"/>
                <a:gd name="T18" fmla="*/ 17 w 46"/>
                <a:gd name="T19" fmla="*/ 24 h 31"/>
                <a:gd name="T20" fmla="*/ 10 w 46"/>
                <a:gd name="T21" fmla="*/ 24 h 31"/>
                <a:gd name="T22" fmla="*/ 3 w 46"/>
                <a:gd name="T23" fmla="*/ 22 h 31"/>
                <a:gd name="T24" fmla="*/ 2 w 46"/>
                <a:gd name="T25" fmla="*/ 19 h 31"/>
                <a:gd name="T26" fmla="*/ 2 w 46"/>
                <a:gd name="T27" fmla="*/ 17 h 31"/>
                <a:gd name="T28" fmla="*/ 2 w 46"/>
                <a:gd name="T29" fmla="*/ 15 h 31"/>
                <a:gd name="T30" fmla="*/ 0 w 46"/>
                <a:gd name="T31" fmla="*/ 10 h 31"/>
                <a:gd name="T32" fmla="*/ 5 w 46"/>
                <a:gd name="T33" fmla="*/ 10 h 31"/>
                <a:gd name="T34" fmla="*/ 3 w 46"/>
                <a:gd name="T35" fmla="*/ 8 h 31"/>
                <a:gd name="T36" fmla="*/ 2 w 46"/>
                <a:gd name="T37" fmla="*/ 6 h 31"/>
                <a:gd name="T38" fmla="*/ 2 w 46"/>
                <a:gd name="T39" fmla="*/ 0 h 31"/>
                <a:gd name="T40" fmla="*/ 12 w 46"/>
                <a:gd name="T41" fmla="*/ 0 h 31"/>
                <a:gd name="T42" fmla="*/ 12 w 46"/>
                <a:gd name="T43" fmla="*/ 0 h 31"/>
                <a:gd name="T44" fmla="*/ 15 w 46"/>
                <a:gd name="T45" fmla="*/ 0 h 31"/>
                <a:gd name="T46" fmla="*/ 17 w 46"/>
                <a:gd name="T47" fmla="*/ 1 h 31"/>
                <a:gd name="T48" fmla="*/ 19 w 46"/>
                <a:gd name="T49" fmla="*/ 1 h 31"/>
                <a:gd name="T50" fmla="*/ 19 w 46"/>
                <a:gd name="T51" fmla="*/ 1 h 31"/>
                <a:gd name="T52" fmla="*/ 20 w 46"/>
                <a:gd name="T53" fmla="*/ 1 h 31"/>
                <a:gd name="T54" fmla="*/ 24 w 46"/>
                <a:gd name="T55" fmla="*/ 3 h 31"/>
                <a:gd name="T56" fmla="*/ 29 w 46"/>
                <a:gd name="T57" fmla="*/ 5 h 31"/>
                <a:gd name="T58" fmla="*/ 36 w 46"/>
                <a:gd name="T59" fmla="*/ 12 h 31"/>
                <a:gd name="T60" fmla="*/ 39 w 46"/>
                <a:gd name="T61" fmla="*/ 12 h 31"/>
                <a:gd name="T62" fmla="*/ 43 w 46"/>
                <a:gd name="T63" fmla="*/ 12 h 31"/>
                <a:gd name="T64" fmla="*/ 43 w 46"/>
                <a:gd name="T65" fmla="*/ 12 h 31"/>
                <a:gd name="T66" fmla="*/ 46 w 46"/>
                <a:gd name="T67" fmla="*/ 13 h 31"/>
                <a:gd name="T68" fmla="*/ 46 w 46"/>
                <a:gd name="T69" fmla="*/ 17 h 31"/>
                <a:gd name="T70" fmla="*/ 46 w 46"/>
                <a:gd name="T71" fmla="*/ 22 h 31"/>
                <a:gd name="T72" fmla="*/ 44 w 46"/>
                <a:gd name="T73" fmla="*/ 24 h 31"/>
                <a:gd name="T74" fmla="*/ 39 w 46"/>
                <a:gd name="T75" fmla="*/ 27 h 31"/>
                <a:gd name="T76" fmla="*/ 36 w 46"/>
                <a:gd name="T77" fmla="*/ 27 h 31"/>
                <a:gd name="T78" fmla="*/ 32 w 46"/>
                <a:gd name="T79" fmla="*/ 29 h 31"/>
                <a:gd name="T80" fmla="*/ 29 w 46"/>
                <a:gd name="T81" fmla="*/ 29 h 31"/>
                <a:gd name="T82" fmla="*/ 26 w 46"/>
                <a:gd name="T83" fmla="*/ 31 h 31"/>
                <a:gd name="T84" fmla="*/ 19 w 46"/>
                <a:gd name="T8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 h="31">
                  <a:moveTo>
                    <a:pt x="19" y="31"/>
                  </a:moveTo>
                  <a:lnTo>
                    <a:pt x="19" y="31"/>
                  </a:lnTo>
                  <a:lnTo>
                    <a:pt x="15" y="31"/>
                  </a:lnTo>
                  <a:lnTo>
                    <a:pt x="15" y="31"/>
                  </a:lnTo>
                  <a:lnTo>
                    <a:pt x="14" y="31"/>
                  </a:lnTo>
                  <a:lnTo>
                    <a:pt x="14" y="31"/>
                  </a:lnTo>
                  <a:lnTo>
                    <a:pt x="12" y="27"/>
                  </a:lnTo>
                  <a:lnTo>
                    <a:pt x="12" y="24"/>
                  </a:lnTo>
                  <a:lnTo>
                    <a:pt x="17" y="24"/>
                  </a:lnTo>
                  <a:lnTo>
                    <a:pt x="17" y="24"/>
                  </a:lnTo>
                  <a:lnTo>
                    <a:pt x="10" y="24"/>
                  </a:lnTo>
                  <a:lnTo>
                    <a:pt x="3" y="22"/>
                  </a:lnTo>
                  <a:lnTo>
                    <a:pt x="2" y="19"/>
                  </a:lnTo>
                  <a:lnTo>
                    <a:pt x="2" y="17"/>
                  </a:lnTo>
                  <a:lnTo>
                    <a:pt x="2" y="15"/>
                  </a:lnTo>
                  <a:lnTo>
                    <a:pt x="0" y="10"/>
                  </a:lnTo>
                  <a:lnTo>
                    <a:pt x="5" y="10"/>
                  </a:lnTo>
                  <a:lnTo>
                    <a:pt x="3" y="8"/>
                  </a:lnTo>
                  <a:lnTo>
                    <a:pt x="2" y="6"/>
                  </a:lnTo>
                  <a:lnTo>
                    <a:pt x="2" y="0"/>
                  </a:lnTo>
                  <a:lnTo>
                    <a:pt x="12" y="0"/>
                  </a:lnTo>
                  <a:lnTo>
                    <a:pt x="12" y="0"/>
                  </a:lnTo>
                  <a:lnTo>
                    <a:pt x="15" y="0"/>
                  </a:lnTo>
                  <a:lnTo>
                    <a:pt x="17" y="1"/>
                  </a:lnTo>
                  <a:lnTo>
                    <a:pt x="19" y="1"/>
                  </a:lnTo>
                  <a:lnTo>
                    <a:pt x="19" y="1"/>
                  </a:lnTo>
                  <a:lnTo>
                    <a:pt x="20" y="1"/>
                  </a:lnTo>
                  <a:lnTo>
                    <a:pt x="24" y="3"/>
                  </a:lnTo>
                  <a:lnTo>
                    <a:pt x="29" y="5"/>
                  </a:lnTo>
                  <a:lnTo>
                    <a:pt x="36" y="12"/>
                  </a:lnTo>
                  <a:lnTo>
                    <a:pt x="39" y="12"/>
                  </a:lnTo>
                  <a:lnTo>
                    <a:pt x="43" y="12"/>
                  </a:lnTo>
                  <a:lnTo>
                    <a:pt x="43" y="12"/>
                  </a:lnTo>
                  <a:lnTo>
                    <a:pt x="46" y="13"/>
                  </a:lnTo>
                  <a:lnTo>
                    <a:pt x="46" y="17"/>
                  </a:lnTo>
                  <a:lnTo>
                    <a:pt x="46" y="22"/>
                  </a:lnTo>
                  <a:lnTo>
                    <a:pt x="44" y="24"/>
                  </a:lnTo>
                  <a:lnTo>
                    <a:pt x="39" y="27"/>
                  </a:lnTo>
                  <a:lnTo>
                    <a:pt x="36" y="27"/>
                  </a:lnTo>
                  <a:lnTo>
                    <a:pt x="32" y="29"/>
                  </a:lnTo>
                  <a:lnTo>
                    <a:pt x="29" y="29"/>
                  </a:lnTo>
                  <a:lnTo>
                    <a:pt x="26" y="31"/>
                  </a:lnTo>
                  <a:lnTo>
                    <a:pt x="19" y="3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60" name="Freeform 745"/>
            <p:cNvSpPr>
              <a:spLocks/>
            </p:cNvSpPr>
            <p:nvPr/>
          </p:nvSpPr>
          <p:spPr bwMode="auto">
            <a:xfrm>
              <a:off x="3397251" y="2133936"/>
              <a:ext cx="34925" cy="22225"/>
            </a:xfrm>
            <a:custGeom>
              <a:avLst/>
              <a:gdLst>
                <a:gd name="T0" fmla="*/ 2 w 22"/>
                <a:gd name="T1" fmla="*/ 14 h 14"/>
                <a:gd name="T2" fmla="*/ 0 w 22"/>
                <a:gd name="T3" fmla="*/ 12 h 14"/>
                <a:gd name="T4" fmla="*/ 2 w 22"/>
                <a:gd name="T5" fmla="*/ 9 h 14"/>
                <a:gd name="T6" fmla="*/ 0 w 22"/>
                <a:gd name="T7" fmla="*/ 9 h 14"/>
                <a:gd name="T8" fmla="*/ 2 w 22"/>
                <a:gd name="T9" fmla="*/ 7 h 14"/>
                <a:gd name="T10" fmla="*/ 2 w 22"/>
                <a:gd name="T11" fmla="*/ 7 h 14"/>
                <a:gd name="T12" fmla="*/ 3 w 22"/>
                <a:gd name="T13" fmla="*/ 6 h 14"/>
                <a:gd name="T14" fmla="*/ 7 w 22"/>
                <a:gd name="T15" fmla="*/ 4 h 14"/>
                <a:gd name="T16" fmla="*/ 7 w 22"/>
                <a:gd name="T17" fmla="*/ 4 h 14"/>
                <a:gd name="T18" fmla="*/ 9 w 22"/>
                <a:gd name="T19" fmla="*/ 2 h 14"/>
                <a:gd name="T20" fmla="*/ 10 w 22"/>
                <a:gd name="T21" fmla="*/ 0 h 14"/>
                <a:gd name="T22" fmla="*/ 14 w 22"/>
                <a:gd name="T23" fmla="*/ 0 h 14"/>
                <a:gd name="T24" fmla="*/ 17 w 22"/>
                <a:gd name="T25" fmla="*/ 2 h 14"/>
                <a:gd name="T26" fmla="*/ 21 w 22"/>
                <a:gd name="T27" fmla="*/ 2 h 14"/>
                <a:gd name="T28" fmla="*/ 22 w 22"/>
                <a:gd name="T29" fmla="*/ 4 h 14"/>
                <a:gd name="T30" fmla="*/ 22 w 22"/>
                <a:gd name="T31" fmla="*/ 7 h 14"/>
                <a:gd name="T32" fmla="*/ 15 w 22"/>
                <a:gd name="T33" fmla="*/ 7 h 14"/>
                <a:gd name="T34" fmla="*/ 12 w 22"/>
                <a:gd name="T35" fmla="*/ 9 h 14"/>
                <a:gd name="T36" fmla="*/ 12 w 22"/>
                <a:gd name="T37" fmla="*/ 9 h 14"/>
                <a:gd name="T38" fmla="*/ 10 w 22"/>
                <a:gd name="T39" fmla="*/ 12 h 14"/>
                <a:gd name="T40" fmla="*/ 7 w 22"/>
                <a:gd name="T41" fmla="*/ 12 h 14"/>
                <a:gd name="T42" fmla="*/ 5 w 22"/>
                <a:gd name="T43" fmla="*/ 14 h 14"/>
                <a:gd name="T44" fmla="*/ 2 w 22"/>
                <a:gd name="T4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14">
                  <a:moveTo>
                    <a:pt x="2" y="14"/>
                  </a:moveTo>
                  <a:lnTo>
                    <a:pt x="0" y="12"/>
                  </a:lnTo>
                  <a:lnTo>
                    <a:pt x="2" y="9"/>
                  </a:lnTo>
                  <a:lnTo>
                    <a:pt x="0" y="9"/>
                  </a:lnTo>
                  <a:lnTo>
                    <a:pt x="2" y="7"/>
                  </a:lnTo>
                  <a:lnTo>
                    <a:pt x="2" y="7"/>
                  </a:lnTo>
                  <a:lnTo>
                    <a:pt x="3" y="6"/>
                  </a:lnTo>
                  <a:lnTo>
                    <a:pt x="7" y="4"/>
                  </a:lnTo>
                  <a:lnTo>
                    <a:pt x="7" y="4"/>
                  </a:lnTo>
                  <a:lnTo>
                    <a:pt x="9" y="2"/>
                  </a:lnTo>
                  <a:lnTo>
                    <a:pt x="10" y="0"/>
                  </a:lnTo>
                  <a:lnTo>
                    <a:pt x="14" y="0"/>
                  </a:lnTo>
                  <a:lnTo>
                    <a:pt x="17" y="2"/>
                  </a:lnTo>
                  <a:lnTo>
                    <a:pt x="21" y="2"/>
                  </a:lnTo>
                  <a:lnTo>
                    <a:pt x="22" y="4"/>
                  </a:lnTo>
                  <a:lnTo>
                    <a:pt x="22" y="7"/>
                  </a:lnTo>
                  <a:lnTo>
                    <a:pt x="15" y="7"/>
                  </a:lnTo>
                  <a:lnTo>
                    <a:pt x="12" y="9"/>
                  </a:lnTo>
                  <a:lnTo>
                    <a:pt x="12" y="9"/>
                  </a:lnTo>
                  <a:lnTo>
                    <a:pt x="10" y="12"/>
                  </a:lnTo>
                  <a:lnTo>
                    <a:pt x="7" y="12"/>
                  </a:lnTo>
                  <a:lnTo>
                    <a:pt x="5" y="14"/>
                  </a:lnTo>
                  <a:lnTo>
                    <a:pt x="2"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61" name="Freeform 746"/>
            <p:cNvSpPr>
              <a:spLocks/>
            </p:cNvSpPr>
            <p:nvPr/>
          </p:nvSpPr>
          <p:spPr bwMode="auto">
            <a:xfrm>
              <a:off x="3413125" y="2125999"/>
              <a:ext cx="52388" cy="22225"/>
            </a:xfrm>
            <a:custGeom>
              <a:avLst/>
              <a:gdLst>
                <a:gd name="T0" fmla="*/ 19 w 33"/>
                <a:gd name="T1" fmla="*/ 14 h 14"/>
                <a:gd name="T2" fmla="*/ 14 w 33"/>
                <a:gd name="T3" fmla="*/ 11 h 14"/>
                <a:gd name="T4" fmla="*/ 14 w 33"/>
                <a:gd name="T5" fmla="*/ 9 h 14"/>
                <a:gd name="T6" fmla="*/ 14 w 33"/>
                <a:gd name="T7" fmla="*/ 9 h 14"/>
                <a:gd name="T8" fmla="*/ 12 w 33"/>
                <a:gd name="T9" fmla="*/ 9 h 14"/>
                <a:gd name="T10" fmla="*/ 7 w 33"/>
                <a:gd name="T11" fmla="*/ 7 h 14"/>
                <a:gd name="T12" fmla="*/ 4 w 33"/>
                <a:gd name="T13" fmla="*/ 5 h 14"/>
                <a:gd name="T14" fmla="*/ 0 w 33"/>
                <a:gd name="T15" fmla="*/ 0 h 14"/>
                <a:gd name="T16" fmla="*/ 11 w 33"/>
                <a:gd name="T17" fmla="*/ 0 h 14"/>
                <a:gd name="T18" fmla="*/ 11 w 33"/>
                <a:gd name="T19" fmla="*/ 2 h 14"/>
                <a:gd name="T20" fmla="*/ 11 w 33"/>
                <a:gd name="T21" fmla="*/ 2 h 14"/>
                <a:gd name="T22" fmla="*/ 12 w 33"/>
                <a:gd name="T23" fmla="*/ 2 h 14"/>
                <a:gd name="T24" fmla="*/ 19 w 33"/>
                <a:gd name="T25" fmla="*/ 2 h 14"/>
                <a:gd name="T26" fmla="*/ 23 w 33"/>
                <a:gd name="T27" fmla="*/ 4 h 14"/>
                <a:gd name="T28" fmla="*/ 33 w 33"/>
                <a:gd name="T29" fmla="*/ 4 h 14"/>
                <a:gd name="T30" fmla="*/ 33 w 33"/>
                <a:gd name="T31" fmla="*/ 9 h 14"/>
                <a:gd name="T32" fmla="*/ 28 w 33"/>
                <a:gd name="T33" fmla="*/ 9 h 14"/>
                <a:gd name="T34" fmla="*/ 28 w 33"/>
                <a:gd name="T35" fmla="*/ 11 h 14"/>
                <a:gd name="T36" fmla="*/ 28 w 33"/>
                <a:gd name="T37" fmla="*/ 14 h 14"/>
                <a:gd name="T38" fmla="*/ 19 w 33"/>
                <a:gd name="T3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14">
                  <a:moveTo>
                    <a:pt x="19" y="14"/>
                  </a:moveTo>
                  <a:lnTo>
                    <a:pt x="14" y="11"/>
                  </a:lnTo>
                  <a:lnTo>
                    <a:pt x="14" y="9"/>
                  </a:lnTo>
                  <a:lnTo>
                    <a:pt x="14" y="9"/>
                  </a:lnTo>
                  <a:lnTo>
                    <a:pt x="12" y="9"/>
                  </a:lnTo>
                  <a:lnTo>
                    <a:pt x="7" y="7"/>
                  </a:lnTo>
                  <a:lnTo>
                    <a:pt x="4" y="5"/>
                  </a:lnTo>
                  <a:lnTo>
                    <a:pt x="0" y="0"/>
                  </a:lnTo>
                  <a:lnTo>
                    <a:pt x="11" y="0"/>
                  </a:lnTo>
                  <a:lnTo>
                    <a:pt x="11" y="2"/>
                  </a:lnTo>
                  <a:lnTo>
                    <a:pt x="11" y="2"/>
                  </a:lnTo>
                  <a:lnTo>
                    <a:pt x="12" y="2"/>
                  </a:lnTo>
                  <a:lnTo>
                    <a:pt x="19" y="2"/>
                  </a:lnTo>
                  <a:lnTo>
                    <a:pt x="23" y="4"/>
                  </a:lnTo>
                  <a:lnTo>
                    <a:pt x="33" y="4"/>
                  </a:lnTo>
                  <a:lnTo>
                    <a:pt x="33" y="9"/>
                  </a:lnTo>
                  <a:lnTo>
                    <a:pt x="28" y="9"/>
                  </a:lnTo>
                  <a:lnTo>
                    <a:pt x="28" y="11"/>
                  </a:lnTo>
                  <a:lnTo>
                    <a:pt x="28" y="14"/>
                  </a:lnTo>
                  <a:lnTo>
                    <a:pt x="19"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62" name="Freeform 747"/>
            <p:cNvSpPr>
              <a:spLocks/>
            </p:cNvSpPr>
            <p:nvPr/>
          </p:nvSpPr>
          <p:spPr bwMode="auto">
            <a:xfrm>
              <a:off x="3457575" y="2133935"/>
              <a:ext cx="12700" cy="11112"/>
            </a:xfrm>
            <a:custGeom>
              <a:avLst/>
              <a:gdLst>
                <a:gd name="T0" fmla="*/ 0 w 8"/>
                <a:gd name="T1" fmla="*/ 7 h 7"/>
                <a:gd name="T2" fmla="*/ 3 w 8"/>
                <a:gd name="T3" fmla="*/ 2 h 7"/>
                <a:gd name="T4" fmla="*/ 5 w 8"/>
                <a:gd name="T5" fmla="*/ 0 h 7"/>
                <a:gd name="T6" fmla="*/ 8 w 8"/>
                <a:gd name="T7" fmla="*/ 2 h 7"/>
                <a:gd name="T8" fmla="*/ 8 w 8"/>
                <a:gd name="T9" fmla="*/ 7 h 7"/>
                <a:gd name="T10" fmla="*/ 0 w 8"/>
                <a:gd name="T11" fmla="*/ 7 h 7"/>
              </a:gdLst>
              <a:ahLst/>
              <a:cxnLst>
                <a:cxn ang="0">
                  <a:pos x="T0" y="T1"/>
                </a:cxn>
                <a:cxn ang="0">
                  <a:pos x="T2" y="T3"/>
                </a:cxn>
                <a:cxn ang="0">
                  <a:pos x="T4" y="T5"/>
                </a:cxn>
                <a:cxn ang="0">
                  <a:pos x="T6" y="T7"/>
                </a:cxn>
                <a:cxn ang="0">
                  <a:pos x="T8" y="T9"/>
                </a:cxn>
                <a:cxn ang="0">
                  <a:pos x="T10" y="T11"/>
                </a:cxn>
              </a:cxnLst>
              <a:rect l="0" t="0" r="r" b="b"/>
              <a:pathLst>
                <a:path w="8" h="7">
                  <a:moveTo>
                    <a:pt x="0" y="7"/>
                  </a:moveTo>
                  <a:lnTo>
                    <a:pt x="3" y="2"/>
                  </a:lnTo>
                  <a:lnTo>
                    <a:pt x="5" y="0"/>
                  </a:lnTo>
                  <a:lnTo>
                    <a:pt x="8" y="2"/>
                  </a:lnTo>
                  <a:lnTo>
                    <a:pt x="8" y="7"/>
                  </a:lnTo>
                  <a:lnTo>
                    <a:pt x="0"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63" name="Freeform 748"/>
            <p:cNvSpPr>
              <a:spLocks/>
            </p:cNvSpPr>
            <p:nvPr/>
          </p:nvSpPr>
          <p:spPr bwMode="auto">
            <a:xfrm>
              <a:off x="3462338" y="2276810"/>
              <a:ext cx="19050" cy="11112"/>
            </a:xfrm>
            <a:custGeom>
              <a:avLst/>
              <a:gdLst>
                <a:gd name="T0" fmla="*/ 2 w 12"/>
                <a:gd name="T1" fmla="*/ 7 h 7"/>
                <a:gd name="T2" fmla="*/ 0 w 12"/>
                <a:gd name="T3" fmla="*/ 5 h 7"/>
                <a:gd name="T4" fmla="*/ 3 w 12"/>
                <a:gd name="T5" fmla="*/ 0 h 7"/>
                <a:gd name="T6" fmla="*/ 9 w 12"/>
                <a:gd name="T7" fmla="*/ 0 h 7"/>
                <a:gd name="T8" fmla="*/ 12 w 12"/>
                <a:gd name="T9" fmla="*/ 3 h 7"/>
                <a:gd name="T10" fmla="*/ 9 w 12"/>
                <a:gd name="T11" fmla="*/ 7 h 7"/>
                <a:gd name="T12" fmla="*/ 2 w 1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2" y="7"/>
                  </a:moveTo>
                  <a:lnTo>
                    <a:pt x="0" y="5"/>
                  </a:lnTo>
                  <a:lnTo>
                    <a:pt x="3" y="0"/>
                  </a:lnTo>
                  <a:lnTo>
                    <a:pt x="9" y="0"/>
                  </a:lnTo>
                  <a:lnTo>
                    <a:pt x="12" y="3"/>
                  </a:lnTo>
                  <a:lnTo>
                    <a:pt x="9" y="7"/>
                  </a:lnTo>
                  <a:lnTo>
                    <a:pt x="2"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64" name="Freeform 749"/>
            <p:cNvSpPr>
              <a:spLocks/>
            </p:cNvSpPr>
            <p:nvPr/>
          </p:nvSpPr>
          <p:spPr bwMode="auto">
            <a:xfrm>
              <a:off x="3470276" y="2265698"/>
              <a:ext cx="15875" cy="12700"/>
            </a:xfrm>
            <a:custGeom>
              <a:avLst/>
              <a:gdLst>
                <a:gd name="T0" fmla="*/ 5 w 10"/>
                <a:gd name="T1" fmla="*/ 8 h 8"/>
                <a:gd name="T2" fmla="*/ 0 w 10"/>
                <a:gd name="T3" fmla="*/ 3 h 8"/>
                <a:gd name="T4" fmla="*/ 4 w 10"/>
                <a:gd name="T5" fmla="*/ 0 h 8"/>
                <a:gd name="T6" fmla="*/ 7 w 10"/>
                <a:gd name="T7" fmla="*/ 0 h 8"/>
                <a:gd name="T8" fmla="*/ 9 w 10"/>
                <a:gd name="T9" fmla="*/ 2 h 8"/>
                <a:gd name="T10" fmla="*/ 10 w 10"/>
                <a:gd name="T11" fmla="*/ 5 h 8"/>
                <a:gd name="T12" fmla="*/ 9 w 10"/>
                <a:gd name="T13" fmla="*/ 8 h 8"/>
                <a:gd name="T14" fmla="*/ 5 w 10"/>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5" y="8"/>
                  </a:moveTo>
                  <a:lnTo>
                    <a:pt x="0" y="3"/>
                  </a:lnTo>
                  <a:lnTo>
                    <a:pt x="4" y="0"/>
                  </a:lnTo>
                  <a:lnTo>
                    <a:pt x="7" y="0"/>
                  </a:lnTo>
                  <a:lnTo>
                    <a:pt x="9" y="2"/>
                  </a:lnTo>
                  <a:lnTo>
                    <a:pt x="10" y="5"/>
                  </a:lnTo>
                  <a:lnTo>
                    <a:pt x="9" y="8"/>
                  </a:lnTo>
                  <a:lnTo>
                    <a:pt x="5" y="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65" name="Freeform 750"/>
            <p:cNvSpPr>
              <a:spLocks/>
            </p:cNvSpPr>
            <p:nvPr/>
          </p:nvSpPr>
          <p:spPr bwMode="auto">
            <a:xfrm>
              <a:off x="3706813" y="2257761"/>
              <a:ext cx="19050" cy="20637"/>
            </a:xfrm>
            <a:custGeom>
              <a:avLst/>
              <a:gdLst>
                <a:gd name="T0" fmla="*/ 9 w 12"/>
                <a:gd name="T1" fmla="*/ 13 h 13"/>
                <a:gd name="T2" fmla="*/ 3 w 12"/>
                <a:gd name="T3" fmla="*/ 8 h 13"/>
                <a:gd name="T4" fmla="*/ 3 w 12"/>
                <a:gd name="T5" fmla="*/ 7 h 13"/>
                <a:gd name="T6" fmla="*/ 0 w 12"/>
                <a:gd name="T7" fmla="*/ 3 h 13"/>
                <a:gd name="T8" fmla="*/ 0 w 12"/>
                <a:gd name="T9" fmla="*/ 0 h 13"/>
                <a:gd name="T10" fmla="*/ 5 w 12"/>
                <a:gd name="T11" fmla="*/ 0 h 13"/>
                <a:gd name="T12" fmla="*/ 10 w 12"/>
                <a:gd name="T13" fmla="*/ 5 h 13"/>
                <a:gd name="T14" fmla="*/ 10 w 12"/>
                <a:gd name="T15" fmla="*/ 7 h 13"/>
                <a:gd name="T16" fmla="*/ 12 w 12"/>
                <a:gd name="T17" fmla="*/ 8 h 13"/>
                <a:gd name="T18" fmla="*/ 12 w 12"/>
                <a:gd name="T19" fmla="*/ 13 h 13"/>
                <a:gd name="T20" fmla="*/ 9 w 12"/>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3">
                  <a:moveTo>
                    <a:pt x="9" y="13"/>
                  </a:moveTo>
                  <a:lnTo>
                    <a:pt x="3" y="8"/>
                  </a:lnTo>
                  <a:lnTo>
                    <a:pt x="3" y="7"/>
                  </a:lnTo>
                  <a:lnTo>
                    <a:pt x="0" y="3"/>
                  </a:lnTo>
                  <a:lnTo>
                    <a:pt x="0" y="0"/>
                  </a:lnTo>
                  <a:lnTo>
                    <a:pt x="5" y="0"/>
                  </a:lnTo>
                  <a:lnTo>
                    <a:pt x="10" y="5"/>
                  </a:lnTo>
                  <a:lnTo>
                    <a:pt x="10" y="7"/>
                  </a:lnTo>
                  <a:lnTo>
                    <a:pt x="12" y="8"/>
                  </a:lnTo>
                  <a:lnTo>
                    <a:pt x="12" y="13"/>
                  </a:lnTo>
                  <a:lnTo>
                    <a:pt x="9" y="1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66" name="Freeform 751"/>
            <p:cNvSpPr>
              <a:spLocks/>
            </p:cNvSpPr>
            <p:nvPr/>
          </p:nvSpPr>
          <p:spPr bwMode="auto">
            <a:xfrm>
              <a:off x="4011614" y="2006936"/>
              <a:ext cx="66675" cy="26987"/>
            </a:xfrm>
            <a:custGeom>
              <a:avLst/>
              <a:gdLst>
                <a:gd name="T0" fmla="*/ 3 w 42"/>
                <a:gd name="T1" fmla="*/ 17 h 17"/>
                <a:gd name="T2" fmla="*/ 0 w 42"/>
                <a:gd name="T3" fmla="*/ 13 h 17"/>
                <a:gd name="T4" fmla="*/ 3 w 42"/>
                <a:gd name="T5" fmla="*/ 10 h 17"/>
                <a:gd name="T6" fmla="*/ 5 w 42"/>
                <a:gd name="T7" fmla="*/ 10 h 17"/>
                <a:gd name="T8" fmla="*/ 8 w 42"/>
                <a:gd name="T9" fmla="*/ 8 h 17"/>
                <a:gd name="T10" fmla="*/ 10 w 42"/>
                <a:gd name="T11" fmla="*/ 7 h 17"/>
                <a:gd name="T12" fmla="*/ 10 w 42"/>
                <a:gd name="T13" fmla="*/ 7 h 17"/>
                <a:gd name="T14" fmla="*/ 10 w 42"/>
                <a:gd name="T15" fmla="*/ 5 h 17"/>
                <a:gd name="T16" fmla="*/ 10 w 42"/>
                <a:gd name="T17" fmla="*/ 5 h 17"/>
                <a:gd name="T18" fmla="*/ 13 w 42"/>
                <a:gd name="T19" fmla="*/ 3 h 17"/>
                <a:gd name="T20" fmla="*/ 22 w 42"/>
                <a:gd name="T21" fmla="*/ 3 h 17"/>
                <a:gd name="T22" fmla="*/ 25 w 42"/>
                <a:gd name="T23" fmla="*/ 1 h 17"/>
                <a:gd name="T24" fmla="*/ 25 w 42"/>
                <a:gd name="T25" fmla="*/ 0 h 17"/>
                <a:gd name="T26" fmla="*/ 30 w 42"/>
                <a:gd name="T27" fmla="*/ 0 h 17"/>
                <a:gd name="T28" fmla="*/ 36 w 42"/>
                <a:gd name="T29" fmla="*/ 0 h 17"/>
                <a:gd name="T30" fmla="*/ 41 w 42"/>
                <a:gd name="T31" fmla="*/ 3 h 17"/>
                <a:gd name="T32" fmla="*/ 42 w 42"/>
                <a:gd name="T33" fmla="*/ 8 h 17"/>
                <a:gd name="T34" fmla="*/ 37 w 42"/>
                <a:gd name="T35" fmla="*/ 13 h 17"/>
                <a:gd name="T36" fmla="*/ 32 w 42"/>
                <a:gd name="T37" fmla="*/ 13 h 17"/>
                <a:gd name="T38" fmla="*/ 30 w 42"/>
                <a:gd name="T39" fmla="*/ 13 h 17"/>
                <a:gd name="T40" fmla="*/ 27 w 42"/>
                <a:gd name="T41" fmla="*/ 13 h 17"/>
                <a:gd name="T42" fmla="*/ 18 w 42"/>
                <a:gd name="T43" fmla="*/ 13 h 17"/>
                <a:gd name="T44" fmla="*/ 12 w 42"/>
                <a:gd name="T45" fmla="*/ 17 h 17"/>
                <a:gd name="T46" fmla="*/ 3 w 42"/>
                <a:gd name="T4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17">
                  <a:moveTo>
                    <a:pt x="3" y="17"/>
                  </a:moveTo>
                  <a:lnTo>
                    <a:pt x="0" y="13"/>
                  </a:lnTo>
                  <a:lnTo>
                    <a:pt x="3" y="10"/>
                  </a:lnTo>
                  <a:lnTo>
                    <a:pt x="5" y="10"/>
                  </a:lnTo>
                  <a:lnTo>
                    <a:pt x="8" y="8"/>
                  </a:lnTo>
                  <a:lnTo>
                    <a:pt x="10" y="7"/>
                  </a:lnTo>
                  <a:lnTo>
                    <a:pt x="10" y="7"/>
                  </a:lnTo>
                  <a:lnTo>
                    <a:pt x="10" y="5"/>
                  </a:lnTo>
                  <a:lnTo>
                    <a:pt x="10" y="5"/>
                  </a:lnTo>
                  <a:lnTo>
                    <a:pt x="13" y="3"/>
                  </a:lnTo>
                  <a:lnTo>
                    <a:pt x="22" y="3"/>
                  </a:lnTo>
                  <a:lnTo>
                    <a:pt x="25" y="1"/>
                  </a:lnTo>
                  <a:lnTo>
                    <a:pt x="25" y="0"/>
                  </a:lnTo>
                  <a:lnTo>
                    <a:pt x="30" y="0"/>
                  </a:lnTo>
                  <a:lnTo>
                    <a:pt x="36" y="0"/>
                  </a:lnTo>
                  <a:lnTo>
                    <a:pt x="41" y="3"/>
                  </a:lnTo>
                  <a:lnTo>
                    <a:pt x="42" y="8"/>
                  </a:lnTo>
                  <a:lnTo>
                    <a:pt x="37" y="13"/>
                  </a:lnTo>
                  <a:lnTo>
                    <a:pt x="32" y="13"/>
                  </a:lnTo>
                  <a:lnTo>
                    <a:pt x="30" y="13"/>
                  </a:lnTo>
                  <a:lnTo>
                    <a:pt x="27" y="13"/>
                  </a:lnTo>
                  <a:lnTo>
                    <a:pt x="18" y="13"/>
                  </a:lnTo>
                  <a:lnTo>
                    <a:pt x="12" y="17"/>
                  </a:lnTo>
                  <a:lnTo>
                    <a:pt x="3" y="1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67" name="Freeform 752"/>
            <p:cNvSpPr>
              <a:spLocks/>
            </p:cNvSpPr>
            <p:nvPr/>
          </p:nvSpPr>
          <p:spPr bwMode="auto">
            <a:xfrm>
              <a:off x="4097338" y="1916448"/>
              <a:ext cx="63500" cy="19050"/>
            </a:xfrm>
            <a:custGeom>
              <a:avLst/>
              <a:gdLst>
                <a:gd name="T0" fmla="*/ 36 w 40"/>
                <a:gd name="T1" fmla="*/ 12 h 12"/>
                <a:gd name="T2" fmla="*/ 36 w 40"/>
                <a:gd name="T3" fmla="*/ 12 h 12"/>
                <a:gd name="T4" fmla="*/ 35 w 40"/>
                <a:gd name="T5" fmla="*/ 12 h 12"/>
                <a:gd name="T6" fmla="*/ 35 w 40"/>
                <a:gd name="T7" fmla="*/ 12 h 12"/>
                <a:gd name="T8" fmla="*/ 33 w 40"/>
                <a:gd name="T9" fmla="*/ 12 h 12"/>
                <a:gd name="T10" fmla="*/ 33 w 40"/>
                <a:gd name="T11" fmla="*/ 12 h 12"/>
                <a:gd name="T12" fmla="*/ 33 w 40"/>
                <a:gd name="T13" fmla="*/ 12 h 12"/>
                <a:gd name="T14" fmla="*/ 33 w 40"/>
                <a:gd name="T15" fmla="*/ 12 h 12"/>
                <a:gd name="T16" fmla="*/ 31 w 40"/>
                <a:gd name="T17" fmla="*/ 12 h 12"/>
                <a:gd name="T18" fmla="*/ 28 w 40"/>
                <a:gd name="T19" fmla="*/ 12 h 12"/>
                <a:gd name="T20" fmla="*/ 24 w 40"/>
                <a:gd name="T21" fmla="*/ 9 h 12"/>
                <a:gd name="T22" fmla="*/ 21 w 40"/>
                <a:gd name="T23" fmla="*/ 9 h 12"/>
                <a:gd name="T24" fmla="*/ 16 w 40"/>
                <a:gd name="T25" fmla="*/ 7 h 12"/>
                <a:gd name="T26" fmla="*/ 11 w 40"/>
                <a:gd name="T27" fmla="*/ 7 h 12"/>
                <a:gd name="T28" fmla="*/ 0 w 40"/>
                <a:gd name="T29" fmla="*/ 7 h 12"/>
                <a:gd name="T30" fmla="*/ 0 w 40"/>
                <a:gd name="T31" fmla="*/ 2 h 12"/>
                <a:gd name="T32" fmla="*/ 4 w 40"/>
                <a:gd name="T33" fmla="*/ 2 h 12"/>
                <a:gd name="T34" fmla="*/ 6 w 40"/>
                <a:gd name="T35" fmla="*/ 0 h 12"/>
                <a:gd name="T36" fmla="*/ 28 w 40"/>
                <a:gd name="T37" fmla="*/ 0 h 12"/>
                <a:gd name="T38" fmla="*/ 31 w 40"/>
                <a:gd name="T39" fmla="*/ 2 h 12"/>
                <a:gd name="T40" fmla="*/ 36 w 40"/>
                <a:gd name="T41" fmla="*/ 2 h 12"/>
                <a:gd name="T42" fmla="*/ 38 w 40"/>
                <a:gd name="T43" fmla="*/ 3 h 12"/>
                <a:gd name="T44" fmla="*/ 38 w 40"/>
                <a:gd name="T45" fmla="*/ 7 h 12"/>
                <a:gd name="T46" fmla="*/ 38 w 40"/>
                <a:gd name="T47" fmla="*/ 7 h 12"/>
                <a:gd name="T48" fmla="*/ 40 w 40"/>
                <a:gd name="T49" fmla="*/ 9 h 12"/>
                <a:gd name="T50" fmla="*/ 40 w 40"/>
                <a:gd name="T51" fmla="*/ 9 h 12"/>
                <a:gd name="T52" fmla="*/ 40 w 40"/>
                <a:gd name="T53" fmla="*/ 9 h 12"/>
                <a:gd name="T54" fmla="*/ 38 w 40"/>
                <a:gd name="T55" fmla="*/ 12 h 12"/>
                <a:gd name="T56" fmla="*/ 36 w 40"/>
                <a:gd name="T5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12">
                  <a:moveTo>
                    <a:pt x="36" y="12"/>
                  </a:moveTo>
                  <a:lnTo>
                    <a:pt x="36" y="12"/>
                  </a:lnTo>
                  <a:lnTo>
                    <a:pt x="35" y="12"/>
                  </a:lnTo>
                  <a:lnTo>
                    <a:pt x="35" y="12"/>
                  </a:lnTo>
                  <a:lnTo>
                    <a:pt x="33" y="12"/>
                  </a:lnTo>
                  <a:lnTo>
                    <a:pt x="33" y="12"/>
                  </a:lnTo>
                  <a:lnTo>
                    <a:pt x="33" y="12"/>
                  </a:lnTo>
                  <a:lnTo>
                    <a:pt x="33" y="12"/>
                  </a:lnTo>
                  <a:lnTo>
                    <a:pt x="31" y="12"/>
                  </a:lnTo>
                  <a:lnTo>
                    <a:pt x="28" y="12"/>
                  </a:lnTo>
                  <a:lnTo>
                    <a:pt x="24" y="9"/>
                  </a:lnTo>
                  <a:lnTo>
                    <a:pt x="21" y="9"/>
                  </a:lnTo>
                  <a:lnTo>
                    <a:pt x="16" y="7"/>
                  </a:lnTo>
                  <a:lnTo>
                    <a:pt x="11" y="7"/>
                  </a:lnTo>
                  <a:lnTo>
                    <a:pt x="0" y="7"/>
                  </a:lnTo>
                  <a:lnTo>
                    <a:pt x="0" y="2"/>
                  </a:lnTo>
                  <a:lnTo>
                    <a:pt x="4" y="2"/>
                  </a:lnTo>
                  <a:lnTo>
                    <a:pt x="6" y="0"/>
                  </a:lnTo>
                  <a:lnTo>
                    <a:pt x="28" y="0"/>
                  </a:lnTo>
                  <a:lnTo>
                    <a:pt x="31" y="2"/>
                  </a:lnTo>
                  <a:lnTo>
                    <a:pt x="36" y="2"/>
                  </a:lnTo>
                  <a:lnTo>
                    <a:pt x="38" y="3"/>
                  </a:lnTo>
                  <a:lnTo>
                    <a:pt x="38" y="7"/>
                  </a:lnTo>
                  <a:lnTo>
                    <a:pt x="38" y="7"/>
                  </a:lnTo>
                  <a:lnTo>
                    <a:pt x="40" y="9"/>
                  </a:lnTo>
                  <a:lnTo>
                    <a:pt x="40" y="9"/>
                  </a:lnTo>
                  <a:lnTo>
                    <a:pt x="40" y="9"/>
                  </a:lnTo>
                  <a:lnTo>
                    <a:pt x="38" y="12"/>
                  </a:lnTo>
                  <a:lnTo>
                    <a:pt x="36" y="12"/>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68" name="Freeform 753"/>
            <p:cNvSpPr>
              <a:spLocks/>
            </p:cNvSpPr>
            <p:nvPr/>
          </p:nvSpPr>
          <p:spPr bwMode="auto">
            <a:xfrm>
              <a:off x="4097338" y="1916448"/>
              <a:ext cx="63500" cy="19050"/>
            </a:xfrm>
            <a:custGeom>
              <a:avLst/>
              <a:gdLst>
                <a:gd name="T0" fmla="*/ 36 w 40"/>
                <a:gd name="T1" fmla="*/ 12 h 12"/>
                <a:gd name="T2" fmla="*/ 36 w 40"/>
                <a:gd name="T3" fmla="*/ 12 h 12"/>
                <a:gd name="T4" fmla="*/ 35 w 40"/>
                <a:gd name="T5" fmla="*/ 12 h 12"/>
                <a:gd name="T6" fmla="*/ 35 w 40"/>
                <a:gd name="T7" fmla="*/ 12 h 12"/>
                <a:gd name="T8" fmla="*/ 33 w 40"/>
                <a:gd name="T9" fmla="*/ 12 h 12"/>
                <a:gd name="T10" fmla="*/ 33 w 40"/>
                <a:gd name="T11" fmla="*/ 12 h 12"/>
                <a:gd name="T12" fmla="*/ 33 w 40"/>
                <a:gd name="T13" fmla="*/ 12 h 12"/>
                <a:gd name="T14" fmla="*/ 33 w 40"/>
                <a:gd name="T15" fmla="*/ 12 h 12"/>
                <a:gd name="T16" fmla="*/ 31 w 40"/>
                <a:gd name="T17" fmla="*/ 12 h 12"/>
                <a:gd name="T18" fmla="*/ 28 w 40"/>
                <a:gd name="T19" fmla="*/ 12 h 12"/>
                <a:gd name="T20" fmla="*/ 24 w 40"/>
                <a:gd name="T21" fmla="*/ 9 h 12"/>
                <a:gd name="T22" fmla="*/ 21 w 40"/>
                <a:gd name="T23" fmla="*/ 9 h 12"/>
                <a:gd name="T24" fmla="*/ 16 w 40"/>
                <a:gd name="T25" fmla="*/ 7 h 12"/>
                <a:gd name="T26" fmla="*/ 11 w 40"/>
                <a:gd name="T27" fmla="*/ 7 h 12"/>
                <a:gd name="T28" fmla="*/ 0 w 40"/>
                <a:gd name="T29" fmla="*/ 7 h 12"/>
                <a:gd name="T30" fmla="*/ 0 w 40"/>
                <a:gd name="T31" fmla="*/ 2 h 12"/>
                <a:gd name="T32" fmla="*/ 4 w 40"/>
                <a:gd name="T33" fmla="*/ 2 h 12"/>
                <a:gd name="T34" fmla="*/ 6 w 40"/>
                <a:gd name="T35" fmla="*/ 0 h 12"/>
                <a:gd name="T36" fmla="*/ 28 w 40"/>
                <a:gd name="T37" fmla="*/ 0 h 12"/>
                <a:gd name="T38" fmla="*/ 31 w 40"/>
                <a:gd name="T39" fmla="*/ 2 h 12"/>
                <a:gd name="T40" fmla="*/ 36 w 40"/>
                <a:gd name="T41" fmla="*/ 2 h 12"/>
                <a:gd name="T42" fmla="*/ 38 w 40"/>
                <a:gd name="T43" fmla="*/ 3 h 12"/>
                <a:gd name="T44" fmla="*/ 38 w 40"/>
                <a:gd name="T45" fmla="*/ 7 h 12"/>
                <a:gd name="T46" fmla="*/ 38 w 40"/>
                <a:gd name="T47" fmla="*/ 7 h 12"/>
                <a:gd name="T48" fmla="*/ 40 w 40"/>
                <a:gd name="T49" fmla="*/ 9 h 12"/>
                <a:gd name="T50" fmla="*/ 40 w 40"/>
                <a:gd name="T51" fmla="*/ 9 h 12"/>
                <a:gd name="T52" fmla="*/ 40 w 40"/>
                <a:gd name="T53" fmla="*/ 9 h 12"/>
                <a:gd name="T54" fmla="*/ 38 w 40"/>
                <a:gd name="T55" fmla="*/ 12 h 12"/>
                <a:gd name="T56" fmla="*/ 36 w 40"/>
                <a:gd name="T5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12">
                  <a:moveTo>
                    <a:pt x="36" y="12"/>
                  </a:moveTo>
                  <a:lnTo>
                    <a:pt x="36" y="12"/>
                  </a:lnTo>
                  <a:lnTo>
                    <a:pt x="35" y="12"/>
                  </a:lnTo>
                  <a:lnTo>
                    <a:pt x="35" y="12"/>
                  </a:lnTo>
                  <a:lnTo>
                    <a:pt x="33" y="12"/>
                  </a:lnTo>
                  <a:lnTo>
                    <a:pt x="33" y="12"/>
                  </a:lnTo>
                  <a:lnTo>
                    <a:pt x="33" y="12"/>
                  </a:lnTo>
                  <a:lnTo>
                    <a:pt x="33" y="12"/>
                  </a:lnTo>
                  <a:lnTo>
                    <a:pt x="31" y="12"/>
                  </a:lnTo>
                  <a:lnTo>
                    <a:pt x="28" y="12"/>
                  </a:lnTo>
                  <a:lnTo>
                    <a:pt x="24" y="9"/>
                  </a:lnTo>
                  <a:lnTo>
                    <a:pt x="21" y="9"/>
                  </a:lnTo>
                  <a:lnTo>
                    <a:pt x="16" y="7"/>
                  </a:lnTo>
                  <a:lnTo>
                    <a:pt x="11" y="7"/>
                  </a:lnTo>
                  <a:lnTo>
                    <a:pt x="0" y="7"/>
                  </a:lnTo>
                  <a:lnTo>
                    <a:pt x="0" y="2"/>
                  </a:lnTo>
                  <a:lnTo>
                    <a:pt x="4" y="2"/>
                  </a:lnTo>
                  <a:lnTo>
                    <a:pt x="6" y="0"/>
                  </a:lnTo>
                  <a:lnTo>
                    <a:pt x="28" y="0"/>
                  </a:lnTo>
                  <a:lnTo>
                    <a:pt x="31" y="2"/>
                  </a:lnTo>
                  <a:lnTo>
                    <a:pt x="36" y="2"/>
                  </a:lnTo>
                  <a:lnTo>
                    <a:pt x="38" y="3"/>
                  </a:lnTo>
                  <a:lnTo>
                    <a:pt x="38" y="7"/>
                  </a:lnTo>
                  <a:lnTo>
                    <a:pt x="38" y="7"/>
                  </a:lnTo>
                  <a:lnTo>
                    <a:pt x="40" y="9"/>
                  </a:lnTo>
                  <a:lnTo>
                    <a:pt x="40" y="9"/>
                  </a:lnTo>
                  <a:lnTo>
                    <a:pt x="40" y="9"/>
                  </a:lnTo>
                  <a:lnTo>
                    <a:pt x="38" y="12"/>
                  </a:lnTo>
                  <a:lnTo>
                    <a:pt x="36" y="12"/>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69" name="Freeform 754"/>
            <p:cNvSpPr>
              <a:spLocks/>
            </p:cNvSpPr>
            <p:nvPr/>
          </p:nvSpPr>
          <p:spPr bwMode="auto">
            <a:xfrm>
              <a:off x="4187825" y="1825960"/>
              <a:ext cx="19050" cy="17462"/>
            </a:xfrm>
            <a:custGeom>
              <a:avLst/>
              <a:gdLst>
                <a:gd name="T0" fmla="*/ 8 w 12"/>
                <a:gd name="T1" fmla="*/ 11 h 11"/>
                <a:gd name="T2" fmla="*/ 8 w 12"/>
                <a:gd name="T3" fmla="*/ 11 h 11"/>
                <a:gd name="T4" fmla="*/ 3 w 12"/>
                <a:gd name="T5" fmla="*/ 9 h 11"/>
                <a:gd name="T6" fmla="*/ 2 w 12"/>
                <a:gd name="T7" fmla="*/ 9 h 11"/>
                <a:gd name="T8" fmla="*/ 0 w 12"/>
                <a:gd name="T9" fmla="*/ 4 h 11"/>
                <a:gd name="T10" fmla="*/ 3 w 12"/>
                <a:gd name="T11" fmla="*/ 0 h 11"/>
                <a:gd name="T12" fmla="*/ 8 w 12"/>
                <a:gd name="T13" fmla="*/ 0 h 11"/>
                <a:gd name="T14" fmla="*/ 8 w 12"/>
                <a:gd name="T15" fmla="*/ 0 h 11"/>
                <a:gd name="T16" fmla="*/ 10 w 12"/>
                <a:gd name="T17" fmla="*/ 0 h 11"/>
                <a:gd name="T18" fmla="*/ 10 w 12"/>
                <a:gd name="T19" fmla="*/ 0 h 11"/>
                <a:gd name="T20" fmla="*/ 12 w 12"/>
                <a:gd name="T21" fmla="*/ 0 h 11"/>
                <a:gd name="T22" fmla="*/ 12 w 12"/>
                <a:gd name="T23" fmla="*/ 2 h 11"/>
                <a:gd name="T24" fmla="*/ 12 w 12"/>
                <a:gd name="T25" fmla="*/ 7 h 11"/>
                <a:gd name="T26" fmla="*/ 10 w 12"/>
                <a:gd name="T27" fmla="*/ 11 h 11"/>
                <a:gd name="T28" fmla="*/ 8 w 12"/>
                <a:gd name="T2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1">
                  <a:moveTo>
                    <a:pt x="8" y="11"/>
                  </a:moveTo>
                  <a:lnTo>
                    <a:pt x="8" y="11"/>
                  </a:lnTo>
                  <a:lnTo>
                    <a:pt x="3" y="9"/>
                  </a:lnTo>
                  <a:lnTo>
                    <a:pt x="2" y="9"/>
                  </a:lnTo>
                  <a:lnTo>
                    <a:pt x="0" y="4"/>
                  </a:lnTo>
                  <a:lnTo>
                    <a:pt x="3" y="0"/>
                  </a:lnTo>
                  <a:lnTo>
                    <a:pt x="8" y="0"/>
                  </a:lnTo>
                  <a:lnTo>
                    <a:pt x="8" y="0"/>
                  </a:lnTo>
                  <a:lnTo>
                    <a:pt x="10" y="0"/>
                  </a:lnTo>
                  <a:lnTo>
                    <a:pt x="10" y="0"/>
                  </a:lnTo>
                  <a:lnTo>
                    <a:pt x="12" y="0"/>
                  </a:lnTo>
                  <a:lnTo>
                    <a:pt x="12" y="2"/>
                  </a:lnTo>
                  <a:lnTo>
                    <a:pt x="12" y="7"/>
                  </a:lnTo>
                  <a:lnTo>
                    <a:pt x="10" y="11"/>
                  </a:lnTo>
                  <a:lnTo>
                    <a:pt x="8" y="1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70" name="Freeform 755"/>
            <p:cNvSpPr>
              <a:spLocks/>
            </p:cNvSpPr>
            <p:nvPr/>
          </p:nvSpPr>
          <p:spPr bwMode="auto">
            <a:xfrm>
              <a:off x="4229100" y="1805323"/>
              <a:ext cx="39688" cy="23812"/>
            </a:xfrm>
            <a:custGeom>
              <a:avLst/>
              <a:gdLst>
                <a:gd name="T0" fmla="*/ 18 w 25"/>
                <a:gd name="T1" fmla="*/ 15 h 15"/>
                <a:gd name="T2" fmla="*/ 13 w 25"/>
                <a:gd name="T3" fmla="*/ 15 h 15"/>
                <a:gd name="T4" fmla="*/ 5 w 25"/>
                <a:gd name="T5" fmla="*/ 15 h 15"/>
                <a:gd name="T6" fmla="*/ 0 w 25"/>
                <a:gd name="T7" fmla="*/ 12 h 15"/>
                <a:gd name="T8" fmla="*/ 1 w 25"/>
                <a:gd name="T9" fmla="*/ 7 h 15"/>
                <a:gd name="T10" fmla="*/ 0 w 25"/>
                <a:gd name="T11" fmla="*/ 5 h 15"/>
                <a:gd name="T12" fmla="*/ 1 w 25"/>
                <a:gd name="T13" fmla="*/ 1 h 15"/>
                <a:gd name="T14" fmla="*/ 6 w 25"/>
                <a:gd name="T15" fmla="*/ 1 h 15"/>
                <a:gd name="T16" fmla="*/ 12 w 25"/>
                <a:gd name="T17" fmla="*/ 3 h 15"/>
                <a:gd name="T18" fmla="*/ 13 w 25"/>
                <a:gd name="T19" fmla="*/ 3 h 15"/>
                <a:gd name="T20" fmla="*/ 15 w 25"/>
                <a:gd name="T21" fmla="*/ 0 h 15"/>
                <a:gd name="T22" fmla="*/ 18 w 25"/>
                <a:gd name="T23" fmla="*/ 5 h 15"/>
                <a:gd name="T24" fmla="*/ 17 w 25"/>
                <a:gd name="T25" fmla="*/ 7 h 15"/>
                <a:gd name="T26" fmla="*/ 17 w 25"/>
                <a:gd name="T27" fmla="*/ 8 h 15"/>
                <a:gd name="T28" fmla="*/ 17 w 25"/>
                <a:gd name="T29" fmla="*/ 8 h 15"/>
                <a:gd name="T30" fmla="*/ 18 w 25"/>
                <a:gd name="T31" fmla="*/ 7 h 15"/>
                <a:gd name="T32" fmla="*/ 25 w 25"/>
                <a:gd name="T33" fmla="*/ 7 h 15"/>
                <a:gd name="T34" fmla="*/ 25 w 25"/>
                <a:gd name="T35" fmla="*/ 12 h 15"/>
                <a:gd name="T36" fmla="*/ 22 w 25"/>
                <a:gd name="T37" fmla="*/ 15 h 15"/>
                <a:gd name="T38" fmla="*/ 18 w 25"/>
                <a:gd name="T3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15">
                  <a:moveTo>
                    <a:pt x="18" y="15"/>
                  </a:moveTo>
                  <a:lnTo>
                    <a:pt x="13" y="15"/>
                  </a:lnTo>
                  <a:lnTo>
                    <a:pt x="5" y="15"/>
                  </a:lnTo>
                  <a:lnTo>
                    <a:pt x="0" y="12"/>
                  </a:lnTo>
                  <a:lnTo>
                    <a:pt x="1" y="7"/>
                  </a:lnTo>
                  <a:lnTo>
                    <a:pt x="0" y="5"/>
                  </a:lnTo>
                  <a:lnTo>
                    <a:pt x="1" y="1"/>
                  </a:lnTo>
                  <a:lnTo>
                    <a:pt x="6" y="1"/>
                  </a:lnTo>
                  <a:lnTo>
                    <a:pt x="12" y="3"/>
                  </a:lnTo>
                  <a:lnTo>
                    <a:pt x="13" y="3"/>
                  </a:lnTo>
                  <a:lnTo>
                    <a:pt x="15" y="0"/>
                  </a:lnTo>
                  <a:lnTo>
                    <a:pt x="18" y="5"/>
                  </a:lnTo>
                  <a:lnTo>
                    <a:pt x="17" y="7"/>
                  </a:lnTo>
                  <a:lnTo>
                    <a:pt x="17" y="8"/>
                  </a:lnTo>
                  <a:lnTo>
                    <a:pt x="17" y="8"/>
                  </a:lnTo>
                  <a:lnTo>
                    <a:pt x="18" y="7"/>
                  </a:lnTo>
                  <a:lnTo>
                    <a:pt x="25" y="7"/>
                  </a:lnTo>
                  <a:lnTo>
                    <a:pt x="25" y="12"/>
                  </a:lnTo>
                  <a:lnTo>
                    <a:pt x="22" y="15"/>
                  </a:lnTo>
                  <a:lnTo>
                    <a:pt x="18" y="1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71" name="Freeform 756"/>
            <p:cNvSpPr>
              <a:spLocks/>
            </p:cNvSpPr>
            <p:nvPr/>
          </p:nvSpPr>
          <p:spPr bwMode="auto">
            <a:xfrm>
              <a:off x="4219575" y="1738648"/>
              <a:ext cx="19050" cy="49212"/>
            </a:xfrm>
            <a:custGeom>
              <a:avLst/>
              <a:gdLst>
                <a:gd name="T0" fmla="*/ 7 w 12"/>
                <a:gd name="T1" fmla="*/ 23 h 31"/>
                <a:gd name="T2" fmla="*/ 4 w 12"/>
                <a:gd name="T3" fmla="*/ 21 h 31"/>
                <a:gd name="T4" fmla="*/ 4 w 12"/>
                <a:gd name="T5" fmla="*/ 14 h 31"/>
                <a:gd name="T6" fmla="*/ 0 w 12"/>
                <a:gd name="T7" fmla="*/ 11 h 31"/>
                <a:gd name="T8" fmla="*/ 4 w 12"/>
                <a:gd name="T9" fmla="*/ 6 h 31"/>
                <a:gd name="T10" fmla="*/ 4 w 12"/>
                <a:gd name="T11" fmla="*/ 0 h 31"/>
                <a:gd name="T12" fmla="*/ 9 w 12"/>
                <a:gd name="T13" fmla="*/ 0 h 31"/>
                <a:gd name="T14" fmla="*/ 12 w 12"/>
                <a:gd name="T15" fmla="*/ 4 h 31"/>
                <a:gd name="T16" fmla="*/ 12 w 12"/>
                <a:gd name="T17" fmla="*/ 18 h 31"/>
                <a:gd name="T18" fmla="*/ 12 w 12"/>
                <a:gd name="T19" fmla="*/ 21 h 31"/>
                <a:gd name="T20" fmla="*/ 12 w 12"/>
                <a:gd name="T21" fmla="*/ 26 h 31"/>
                <a:gd name="T22" fmla="*/ 7 w 12"/>
                <a:gd name="T23" fmla="*/ 31 h 31"/>
                <a:gd name="T24" fmla="*/ 7 w 12"/>
                <a:gd name="T25"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1">
                  <a:moveTo>
                    <a:pt x="7" y="23"/>
                  </a:moveTo>
                  <a:lnTo>
                    <a:pt x="4" y="21"/>
                  </a:lnTo>
                  <a:lnTo>
                    <a:pt x="4" y="14"/>
                  </a:lnTo>
                  <a:lnTo>
                    <a:pt x="0" y="11"/>
                  </a:lnTo>
                  <a:lnTo>
                    <a:pt x="4" y="6"/>
                  </a:lnTo>
                  <a:lnTo>
                    <a:pt x="4" y="0"/>
                  </a:lnTo>
                  <a:lnTo>
                    <a:pt x="9" y="0"/>
                  </a:lnTo>
                  <a:lnTo>
                    <a:pt x="12" y="4"/>
                  </a:lnTo>
                  <a:lnTo>
                    <a:pt x="12" y="18"/>
                  </a:lnTo>
                  <a:lnTo>
                    <a:pt x="12" y="21"/>
                  </a:lnTo>
                  <a:lnTo>
                    <a:pt x="12" y="26"/>
                  </a:lnTo>
                  <a:lnTo>
                    <a:pt x="7" y="31"/>
                  </a:lnTo>
                  <a:lnTo>
                    <a:pt x="7" y="23"/>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72" name="Freeform 757"/>
            <p:cNvSpPr>
              <a:spLocks/>
            </p:cNvSpPr>
            <p:nvPr/>
          </p:nvSpPr>
          <p:spPr bwMode="auto">
            <a:xfrm>
              <a:off x="4248151" y="1679911"/>
              <a:ext cx="15875" cy="15875"/>
            </a:xfrm>
            <a:custGeom>
              <a:avLst/>
              <a:gdLst>
                <a:gd name="T0" fmla="*/ 0 w 10"/>
                <a:gd name="T1" fmla="*/ 10 h 10"/>
                <a:gd name="T2" fmla="*/ 0 w 10"/>
                <a:gd name="T3" fmla="*/ 5 h 10"/>
                <a:gd name="T4" fmla="*/ 6 w 10"/>
                <a:gd name="T5" fmla="*/ 0 h 10"/>
                <a:gd name="T6" fmla="*/ 10 w 10"/>
                <a:gd name="T7" fmla="*/ 1 h 10"/>
                <a:gd name="T8" fmla="*/ 10 w 10"/>
                <a:gd name="T9" fmla="*/ 7 h 10"/>
                <a:gd name="T10" fmla="*/ 6 w 10"/>
                <a:gd name="T11" fmla="*/ 10 h 10"/>
                <a:gd name="T12" fmla="*/ 0 w 1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0" y="10"/>
                  </a:moveTo>
                  <a:lnTo>
                    <a:pt x="0" y="5"/>
                  </a:lnTo>
                  <a:lnTo>
                    <a:pt x="6" y="0"/>
                  </a:lnTo>
                  <a:lnTo>
                    <a:pt x="10" y="1"/>
                  </a:lnTo>
                  <a:lnTo>
                    <a:pt x="10" y="7"/>
                  </a:lnTo>
                  <a:lnTo>
                    <a:pt x="6" y="10"/>
                  </a:lnTo>
                  <a:lnTo>
                    <a:pt x="0" y="1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73" name="Freeform 758"/>
            <p:cNvSpPr>
              <a:spLocks/>
            </p:cNvSpPr>
            <p:nvPr/>
          </p:nvSpPr>
          <p:spPr bwMode="auto">
            <a:xfrm>
              <a:off x="4210051" y="1624348"/>
              <a:ext cx="15875" cy="19050"/>
            </a:xfrm>
            <a:custGeom>
              <a:avLst/>
              <a:gdLst>
                <a:gd name="T0" fmla="*/ 0 w 10"/>
                <a:gd name="T1" fmla="*/ 9 h 12"/>
                <a:gd name="T2" fmla="*/ 0 w 10"/>
                <a:gd name="T3" fmla="*/ 5 h 12"/>
                <a:gd name="T4" fmla="*/ 5 w 10"/>
                <a:gd name="T5" fmla="*/ 2 h 12"/>
                <a:gd name="T6" fmla="*/ 6 w 10"/>
                <a:gd name="T7" fmla="*/ 0 h 12"/>
                <a:gd name="T8" fmla="*/ 10 w 10"/>
                <a:gd name="T9" fmla="*/ 2 h 12"/>
                <a:gd name="T10" fmla="*/ 10 w 10"/>
                <a:gd name="T11" fmla="*/ 7 h 12"/>
                <a:gd name="T12" fmla="*/ 6 w 10"/>
                <a:gd name="T13" fmla="*/ 9 h 12"/>
                <a:gd name="T14" fmla="*/ 3 w 10"/>
                <a:gd name="T15" fmla="*/ 12 h 12"/>
                <a:gd name="T16" fmla="*/ 0 w 10"/>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0" y="9"/>
                  </a:moveTo>
                  <a:lnTo>
                    <a:pt x="0" y="5"/>
                  </a:lnTo>
                  <a:lnTo>
                    <a:pt x="5" y="2"/>
                  </a:lnTo>
                  <a:lnTo>
                    <a:pt x="6" y="0"/>
                  </a:lnTo>
                  <a:lnTo>
                    <a:pt x="10" y="2"/>
                  </a:lnTo>
                  <a:lnTo>
                    <a:pt x="10" y="7"/>
                  </a:lnTo>
                  <a:lnTo>
                    <a:pt x="6" y="9"/>
                  </a:lnTo>
                  <a:lnTo>
                    <a:pt x="3" y="12"/>
                  </a:lnTo>
                  <a:lnTo>
                    <a:pt x="0"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74" name="Freeform 759"/>
            <p:cNvSpPr>
              <a:spLocks/>
            </p:cNvSpPr>
            <p:nvPr/>
          </p:nvSpPr>
          <p:spPr bwMode="auto">
            <a:xfrm>
              <a:off x="4248151" y="1611648"/>
              <a:ext cx="15875" cy="12700"/>
            </a:xfrm>
            <a:custGeom>
              <a:avLst/>
              <a:gdLst>
                <a:gd name="T0" fmla="*/ 0 w 10"/>
                <a:gd name="T1" fmla="*/ 5 h 8"/>
                <a:gd name="T2" fmla="*/ 6 w 10"/>
                <a:gd name="T3" fmla="*/ 0 h 8"/>
                <a:gd name="T4" fmla="*/ 10 w 10"/>
                <a:gd name="T5" fmla="*/ 0 h 8"/>
                <a:gd name="T6" fmla="*/ 10 w 10"/>
                <a:gd name="T7" fmla="*/ 3 h 8"/>
                <a:gd name="T8" fmla="*/ 8 w 10"/>
                <a:gd name="T9" fmla="*/ 7 h 8"/>
                <a:gd name="T10" fmla="*/ 3 w 10"/>
                <a:gd name="T11" fmla="*/ 8 h 8"/>
                <a:gd name="T12" fmla="*/ 0 w 10"/>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0" y="5"/>
                  </a:moveTo>
                  <a:lnTo>
                    <a:pt x="6" y="0"/>
                  </a:lnTo>
                  <a:lnTo>
                    <a:pt x="10" y="0"/>
                  </a:lnTo>
                  <a:lnTo>
                    <a:pt x="10" y="3"/>
                  </a:lnTo>
                  <a:lnTo>
                    <a:pt x="8" y="7"/>
                  </a:lnTo>
                  <a:lnTo>
                    <a:pt x="3" y="8"/>
                  </a:lnTo>
                  <a:lnTo>
                    <a:pt x="0" y="5"/>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75" name="Freeform 760"/>
            <p:cNvSpPr>
              <a:spLocks/>
            </p:cNvSpPr>
            <p:nvPr/>
          </p:nvSpPr>
          <p:spPr bwMode="auto">
            <a:xfrm>
              <a:off x="4200525" y="1559261"/>
              <a:ext cx="25400" cy="14287"/>
            </a:xfrm>
            <a:custGeom>
              <a:avLst/>
              <a:gdLst>
                <a:gd name="T0" fmla="*/ 0 w 16"/>
                <a:gd name="T1" fmla="*/ 9 h 9"/>
                <a:gd name="T2" fmla="*/ 2 w 16"/>
                <a:gd name="T3" fmla="*/ 5 h 9"/>
                <a:gd name="T4" fmla="*/ 0 w 16"/>
                <a:gd name="T5" fmla="*/ 4 h 9"/>
                <a:gd name="T6" fmla="*/ 0 w 16"/>
                <a:gd name="T7" fmla="*/ 4 h 9"/>
                <a:gd name="T8" fmla="*/ 0 w 16"/>
                <a:gd name="T9" fmla="*/ 2 h 9"/>
                <a:gd name="T10" fmla="*/ 0 w 16"/>
                <a:gd name="T11" fmla="*/ 2 h 9"/>
                <a:gd name="T12" fmla="*/ 2 w 16"/>
                <a:gd name="T13" fmla="*/ 0 h 9"/>
                <a:gd name="T14" fmla="*/ 4 w 16"/>
                <a:gd name="T15" fmla="*/ 0 h 9"/>
                <a:gd name="T16" fmla="*/ 12 w 16"/>
                <a:gd name="T17" fmla="*/ 0 h 9"/>
                <a:gd name="T18" fmla="*/ 16 w 16"/>
                <a:gd name="T19" fmla="*/ 2 h 9"/>
                <a:gd name="T20" fmla="*/ 16 w 16"/>
                <a:gd name="T21" fmla="*/ 5 h 9"/>
                <a:gd name="T22" fmla="*/ 11 w 16"/>
                <a:gd name="T23" fmla="*/ 5 h 9"/>
                <a:gd name="T24" fmla="*/ 7 w 16"/>
                <a:gd name="T25" fmla="*/ 9 h 9"/>
                <a:gd name="T26" fmla="*/ 0 w 16"/>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9">
                  <a:moveTo>
                    <a:pt x="0" y="9"/>
                  </a:moveTo>
                  <a:lnTo>
                    <a:pt x="2" y="5"/>
                  </a:lnTo>
                  <a:lnTo>
                    <a:pt x="0" y="4"/>
                  </a:lnTo>
                  <a:lnTo>
                    <a:pt x="0" y="4"/>
                  </a:lnTo>
                  <a:lnTo>
                    <a:pt x="0" y="2"/>
                  </a:lnTo>
                  <a:lnTo>
                    <a:pt x="0" y="2"/>
                  </a:lnTo>
                  <a:lnTo>
                    <a:pt x="2" y="0"/>
                  </a:lnTo>
                  <a:lnTo>
                    <a:pt x="4" y="0"/>
                  </a:lnTo>
                  <a:lnTo>
                    <a:pt x="12" y="0"/>
                  </a:lnTo>
                  <a:lnTo>
                    <a:pt x="16" y="2"/>
                  </a:lnTo>
                  <a:lnTo>
                    <a:pt x="16" y="5"/>
                  </a:lnTo>
                  <a:lnTo>
                    <a:pt x="11" y="5"/>
                  </a:lnTo>
                  <a:lnTo>
                    <a:pt x="7" y="9"/>
                  </a:lnTo>
                  <a:lnTo>
                    <a:pt x="0"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76" name="Freeform 761"/>
            <p:cNvSpPr>
              <a:spLocks/>
            </p:cNvSpPr>
            <p:nvPr/>
          </p:nvSpPr>
          <p:spPr bwMode="auto">
            <a:xfrm>
              <a:off x="4219575" y="1467186"/>
              <a:ext cx="25400" cy="15875"/>
            </a:xfrm>
            <a:custGeom>
              <a:avLst/>
              <a:gdLst>
                <a:gd name="T0" fmla="*/ 7 w 16"/>
                <a:gd name="T1" fmla="*/ 8 h 10"/>
                <a:gd name="T2" fmla="*/ 4 w 16"/>
                <a:gd name="T3" fmla="*/ 8 h 10"/>
                <a:gd name="T4" fmla="*/ 2 w 16"/>
                <a:gd name="T5" fmla="*/ 5 h 10"/>
                <a:gd name="T6" fmla="*/ 2 w 16"/>
                <a:gd name="T7" fmla="*/ 5 h 10"/>
                <a:gd name="T8" fmla="*/ 0 w 16"/>
                <a:gd name="T9" fmla="*/ 3 h 10"/>
                <a:gd name="T10" fmla="*/ 4 w 16"/>
                <a:gd name="T11" fmla="*/ 0 h 10"/>
                <a:gd name="T12" fmla="*/ 7 w 16"/>
                <a:gd name="T13" fmla="*/ 0 h 10"/>
                <a:gd name="T14" fmla="*/ 12 w 16"/>
                <a:gd name="T15" fmla="*/ 0 h 10"/>
                <a:gd name="T16" fmla="*/ 16 w 16"/>
                <a:gd name="T17" fmla="*/ 3 h 10"/>
                <a:gd name="T18" fmla="*/ 16 w 16"/>
                <a:gd name="T19" fmla="*/ 8 h 10"/>
                <a:gd name="T20" fmla="*/ 9 w 16"/>
                <a:gd name="T21" fmla="*/ 10 h 10"/>
                <a:gd name="T22" fmla="*/ 7 w 16"/>
                <a:gd name="T23"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0">
                  <a:moveTo>
                    <a:pt x="7" y="8"/>
                  </a:moveTo>
                  <a:lnTo>
                    <a:pt x="4" y="8"/>
                  </a:lnTo>
                  <a:lnTo>
                    <a:pt x="2" y="5"/>
                  </a:lnTo>
                  <a:lnTo>
                    <a:pt x="2" y="5"/>
                  </a:lnTo>
                  <a:lnTo>
                    <a:pt x="0" y="3"/>
                  </a:lnTo>
                  <a:lnTo>
                    <a:pt x="4" y="0"/>
                  </a:lnTo>
                  <a:lnTo>
                    <a:pt x="7" y="0"/>
                  </a:lnTo>
                  <a:lnTo>
                    <a:pt x="12" y="0"/>
                  </a:lnTo>
                  <a:lnTo>
                    <a:pt x="16" y="3"/>
                  </a:lnTo>
                  <a:lnTo>
                    <a:pt x="16" y="8"/>
                  </a:lnTo>
                  <a:lnTo>
                    <a:pt x="9" y="10"/>
                  </a:lnTo>
                  <a:lnTo>
                    <a:pt x="7" y="8"/>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77" name="Freeform 762"/>
            <p:cNvSpPr>
              <a:spLocks/>
            </p:cNvSpPr>
            <p:nvPr/>
          </p:nvSpPr>
          <p:spPr bwMode="auto">
            <a:xfrm>
              <a:off x="4181476" y="1444961"/>
              <a:ext cx="28575" cy="22225"/>
            </a:xfrm>
            <a:custGeom>
              <a:avLst/>
              <a:gdLst>
                <a:gd name="T0" fmla="*/ 9 w 18"/>
                <a:gd name="T1" fmla="*/ 14 h 14"/>
                <a:gd name="T2" fmla="*/ 4 w 18"/>
                <a:gd name="T3" fmla="*/ 7 h 14"/>
                <a:gd name="T4" fmla="*/ 0 w 18"/>
                <a:gd name="T5" fmla="*/ 3 h 14"/>
                <a:gd name="T6" fmla="*/ 2 w 18"/>
                <a:gd name="T7" fmla="*/ 2 h 14"/>
                <a:gd name="T8" fmla="*/ 7 w 18"/>
                <a:gd name="T9" fmla="*/ 0 h 14"/>
                <a:gd name="T10" fmla="*/ 14 w 18"/>
                <a:gd name="T11" fmla="*/ 7 h 14"/>
                <a:gd name="T12" fmla="*/ 18 w 18"/>
                <a:gd name="T13" fmla="*/ 9 h 14"/>
                <a:gd name="T14" fmla="*/ 18 w 18"/>
                <a:gd name="T15" fmla="*/ 14 h 14"/>
                <a:gd name="T16" fmla="*/ 9 w 18"/>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9" y="14"/>
                  </a:moveTo>
                  <a:lnTo>
                    <a:pt x="4" y="7"/>
                  </a:lnTo>
                  <a:lnTo>
                    <a:pt x="0" y="3"/>
                  </a:lnTo>
                  <a:lnTo>
                    <a:pt x="2" y="2"/>
                  </a:lnTo>
                  <a:lnTo>
                    <a:pt x="7" y="0"/>
                  </a:lnTo>
                  <a:lnTo>
                    <a:pt x="14" y="7"/>
                  </a:lnTo>
                  <a:lnTo>
                    <a:pt x="18" y="9"/>
                  </a:lnTo>
                  <a:lnTo>
                    <a:pt x="18" y="14"/>
                  </a:lnTo>
                  <a:lnTo>
                    <a:pt x="9" y="14"/>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78" name="Freeform 763"/>
            <p:cNvSpPr>
              <a:spLocks/>
            </p:cNvSpPr>
            <p:nvPr/>
          </p:nvSpPr>
          <p:spPr bwMode="auto">
            <a:xfrm>
              <a:off x="4222750" y="1840248"/>
              <a:ext cx="14288" cy="11112"/>
            </a:xfrm>
            <a:custGeom>
              <a:avLst/>
              <a:gdLst>
                <a:gd name="T0" fmla="*/ 4 w 9"/>
                <a:gd name="T1" fmla="*/ 7 h 7"/>
                <a:gd name="T2" fmla="*/ 4 w 9"/>
                <a:gd name="T3" fmla="*/ 7 h 7"/>
                <a:gd name="T4" fmla="*/ 2 w 9"/>
                <a:gd name="T5" fmla="*/ 5 h 7"/>
                <a:gd name="T6" fmla="*/ 2 w 9"/>
                <a:gd name="T7" fmla="*/ 5 h 7"/>
                <a:gd name="T8" fmla="*/ 2 w 9"/>
                <a:gd name="T9" fmla="*/ 5 h 7"/>
                <a:gd name="T10" fmla="*/ 0 w 9"/>
                <a:gd name="T11" fmla="*/ 3 h 7"/>
                <a:gd name="T12" fmla="*/ 0 w 9"/>
                <a:gd name="T13" fmla="*/ 3 h 7"/>
                <a:gd name="T14" fmla="*/ 0 w 9"/>
                <a:gd name="T15" fmla="*/ 2 h 7"/>
                <a:gd name="T16" fmla="*/ 2 w 9"/>
                <a:gd name="T17" fmla="*/ 0 h 7"/>
                <a:gd name="T18" fmla="*/ 2 w 9"/>
                <a:gd name="T19" fmla="*/ 0 h 7"/>
                <a:gd name="T20" fmla="*/ 4 w 9"/>
                <a:gd name="T21" fmla="*/ 0 h 7"/>
                <a:gd name="T22" fmla="*/ 4 w 9"/>
                <a:gd name="T23" fmla="*/ 0 h 7"/>
                <a:gd name="T24" fmla="*/ 7 w 9"/>
                <a:gd name="T25" fmla="*/ 0 h 7"/>
                <a:gd name="T26" fmla="*/ 7 w 9"/>
                <a:gd name="T27" fmla="*/ 0 h 7"/>
                <a:gd name="T28" fmla="*/ 9 w 9"/>
                <a:gd name="T29" fmla="*/ 2 h 7"/>
                <a:gd name="T30" fmla="*/ 9 w 9"/>
                <a:gd name="T31" fmla="*/ 2 h 7"/>
                <a:gd name="T32" fmla="*/ 9 w 9"/>
                <a:gd name="T33" fmla="*/ 5 h 7"/>
                <a:gd name="T34" fmla="*/ 9 w 9"/>
                <a:gd name="T35" fmla="*/ 5 h 7"/>
                <a:gd name="T36" fmla="*/ 7 w 9"/>
                <a:gd name="T37" fmla="*/ 5 h 7"/>
                <a:gd name="T38" fmla="*/ 5 w 9"/>
                <a:gd name="T39" fmla="*/ 7 h 7"/>
                <a:gd name="T40" fmla="*/ 4 w 9"/>
                <a:gd name="T4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7">
                  <a:moveTo>
                    <a:pt x="4" y="7"/>
                  </a:moveTo>
                  <a:lnTo>
                    <a:pt x="4" y="7"/>
                  </a:lnTo>
                  <a:lnTo>
                    <a:pt x="2" y="5"/>
                  </a:lnTo>
                  <a:lnTo>
                    <a:pt x="2" y="5"/>
                  </a:lnTo>
                  <a:lnTo>
                    <a:pt x="2" y="5"/>
                  </a:lnTo>
                  <a:lnTo>
                    <a:pt x="0" y="3"/>
                  </a:lnTo>
                  <a:lnTo>
                    <a:pt x="0" y="3"/>
                  </a:lnTo>
                  <a:lnTo>
                    <a:pt x="0" y="2"/>
                  </a:lnTo>
                  <a:lnTo>
                    <a:pt x="2" y="0"/>
                  </a:lnTo>
                  <a:lnTo>
                    <a:pt x="2" y="0"/>
                  </a:lnTo>
                  <a:lnTo>
                    <a:pt x="4" y="0"/>
                  </a:lnTo>
                  <a:lnTo>
                    <a:pt x="4" y="0"/>
                  </a:lnTo>
                  <a:lnTo>
                    <a:pt x="7" y="0"/>
                  </a:lnTo>
                  <a:lnTo>
                    <a:pt x="7" y="0"/>
                  </a:lnTo>
                  <a:lnTo>
                    <a:pt x="9" y="2"/>
                  </a:lnTo>
                  <a:lnTo>
                    <a:pt x="9" y="2"/>
                  </a:lnTo>
                  <a:lnTo>
                    <a:pt x="9" y="5"/>
                  </a:lnTo>
                  <a:lnTo>
                    <a:pt x="9" y="5"/>
                  </a:lnTo>
                  <a:lnTo>
                    <a:pt x="7" y="5"/>
                  </a:lnTo>
                  <a:lnTo>
                    <a:pt x="5" y="7"/>
                  </a:lnTo>
                  <a:lnTo>
                    <a:pt x="4" y="7"/>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79" name="Freeform 764"/>
            <p:cNvSpPr>
              <a:spLocks/>
            </p:cNvSpPr>
            <p:nvPr/>
          </p:nvSpPr>
          <p:spPr bwMode="auto">
            <a:xfrm>
              <a:off x="4097339" y="1924385"/>
              <a:ext cx="55563" cy="36512"/>
            </a:xfrm>
            <a:custGeom>
              <a:avLst/>
              <a:gdLst>
                <a:gd name="T0" fmla="*/ 31 w 35"/>
                <a:gd name="T1" fmla="*/ 23 h 23"/>
                <a:gd name="T2" fmla="*/ 31 w 35"/>
                <a:gd name="T3" fmla="*/ 23 h 23"/>
                <a:gd name="T4" fmla="*/ 26 w 35"/>
                <a:gd name="T5" fmla="*/ 23 h 23"/>
                <a:gd name="T6" fmla="*/ 24 w 35"/>
                <a:gd name="T7" fmla="*/ 23 h 23"/>
                <a:gd name="T8" fmla="*/ 24 w 35"/>
                <a:gd name="T9" fmla="*/ 21 h 23"/>
                <a:gd name="T10" fmla="*/ 24 w 35"/>
                <a:gd name="T11" fmla="*/ 21 h 23"/>
                <a:gd name="T12" fmla="*/ 24 w 35"/>
                <a:gd name="T13" fmla="*/ 21 h 23"/>
                <a:gd name="T14" fmla="*/ 24 w 35"/>
                <a:gd name="T15" fmla="*/ 21 h 23"/>
                <a:gd name="T16" fmla="*/ 19 w 35"/>
                <a:gd name="T17" fmla="*/ 19 h 23"/>
                <a:gd name="T18" fmla="*/ 14 w 35"/>
                <a:gd name="T19" fmla="*/ 16 h 23"/>
                <a:gd name="T20" fmla="*/ 11 w 35"/>
                <a:gd name="T21" fmla="*/ 16 h 23"/>
                <a:gd name="T22" fmla="*/ 6 w 35"/>
                <a:gd name="T23" fmla="*/ 12 h 23"/>
                <a:gd name="T24" fmla="*/ 4 w 35"/>
                <a:gd name="T25" fmla="*/ 11 h 23"/>
                <a:gd name="T26" fmla="*/ 0 w 35"/>
                <a:gd name="T27" fmla="*/ 9 h 23"/>
                <a:gd name="T28" fmla="*/ 0 w 35"/>
                <a:gd name="T29" fmla="*/ 0 h 23"/>
                <a:gd name="T30" fmla="*/ 6 w 35"/>
                <a:gd name="T31" fmla="*/ 0 h 23"/>
                <a:gd name="T32" fmla="*/ 6 w 35"/>
                <a:gd name="T33" fmla="*/ 0 h 23"/>
                <a:gd name="T34" fmla="*/ 12 w 35"/>
                <a:gd name="T35" fmla="*/ 2 h 23"/>
                <a:gd name="T36" fmla="*/ 21 w 35"/>
                <a:gd name="T37" fmla="*/ 2 h 23"/>
                <a:gd name="T38" fmla="*/ 24 w 35"/>
                <a:gd name="T39" fmla="*/ 5 h 23"/>
                <a:gd name="T40" fmla="*/ 26 w 35"/>
                <a:gd name="T41" fmla="*/ 5 h 23"/>
                <a:gd name="T42" fmla="*/ 31 w 35"/>
                <a:gd name="T43" fmla="*/ 9 h 23"/>
                <a:gd name="T44" fmla="*/ 35 w 35"/>
                <a:gd name="T45" fmla="*/ 9 h 23"/>
                <a:gd name="T46" fmla="*/ 35 w 35"/>
                <a:gd name="T47" fmla="*/ 11 h 23"/>
                <a:gd name="T48" fmla="*/ 35 w 35"/>
                <a:gd name="T49" fmla="*/ 11 h 23"/>
                <a:gd name="T50" fmla="*/ 35 w 35"/>
                <a:gd name="T51" fmla="*/ 14 h 23"/>
                <a:gd name="T52" fmla="*/ 35 w 35"/>
                <a:gd name="T53" fmla="*/ 14 h 23"/>
                <a:gd name="T54" fmla="*/ 33 w 35"/>
                <a:gd name="T55" fmla="*/ 16 h 23"/>
                <a:gd name="T56" fmla="*/ 30 w 35"/>
                <a:gd name="T57" fmla="*/ 16 h 23"/>
                <a:gd name="T58" fmla="*/ 33 w 35"/>
                <a:gd name="T59" fmla="*/ 17 h 23"/>
                <a:gd name="T60" fmla="*/ 35 w 35"/>
                <a:gd name="T61" fmla="*/ 19 h 23"/>
                <a:gd name="T62" fmla="*/ 35 w 35"/>
                <a:gd name="T63" fmla="*/ 23 h 23"/>
                <a:gd name="T64" fmla="*/ 33 w 35"/>
                <a:gd name="T65" fmla="*/ 23 h 23"/>
                <a:gd name="T66" fmla="*/ 33 w 35"/>
                <a:gd name="T67" fmla="*/ 23 h 23"/>
                <a:gd name="T68" fmla="*/ 31 w 35"/>
                <a:gd name="T6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 h="23">
                  <a:moveTo>
                    <a:pt x="31" y="23"/>
                  </a:moveTo>
                  <a:lnTo>
                    <a:pt x="31" y="23"/>
                  </a:lnTo>
                  <a:lnTo>
                    <a:pt x="26" y="23"/>
                  </a:lnTo>
                  <a:lnTo>
                    <a:pt x="24" y="23"/>
                  </a:lnTo>
                  <a:lnTo>
                    <a:pt x="24" y="21"/>
                  </a:lnTo>
                  <a:lnTo>
                    <a:pt x="24" y="21"/>
                  </a:lnTo>
                  <a:lnTo>
                    <a:pt x="24" y="21"/>
                  </a:lnTo>
                  <a:lnTo>
                    <a:pt x="24" y="21"/>
                  </a:lnTo>
                  <a:lnTo>
                    <a:pt x="19" y="19"/>
                  </a:lnTo>
                  <a:lnTo>
                    <a:pt x="14" y="16"/>
                  </a:lnTo>
                  <a:lnTo>
                    <a:pt x="11" y="16"/>
                  </a:lnTo>
                  <a:lnTo>
                    <a:pt x="6" y="12"/>
                  </a:lnTo>
                  <a:lnTo>
                    <a:pt x="4" y="11"/>
                  </a:lnTo>
                  <a:lnTo>
                    <a:pt x="0" y="9"/>
                  </a:lnTo>
                  <a:lnTo>
                    <a:pt x="0" y="0"/>
                  </a:lnTo>
                  <a:lnTo>
                    <a:pt x="6" y="0"/>
                  </a:lnTo>
                  <a:lnTo>
                    <a:pt x="6" y="0"/>
                  </a:lnTo>
                  <a:lnTo>
                    <a:pt x="12" y="2"/>
                  </a:lnTo>
                  <a:lnTo>
                    <a:pt x="21" y="2"/>
                  </a:lnTo>
                  <a:lnTo>
                    <a:pt x="24" y="5"/>
                  </a:lnTo>
                  <a:lnTo>
                    <a:pt x="26" y="5"/>
                  </a:lnTo>
                  <a:lnTo>
                    <a:pt x="31" y="9"/>
                  </a:lnTo>
                  <a:lnTo>
                    <a:pt x="35" y="9"/>
                  </a:lnTo>
                  <a:lnTo>
                    <a:pt x="35" y="11"/>
                  </a:lnTo>
                  <a:lnTo>
                    <a:pt x="35" y="11"/>
                  </a:lnTo>
                  <a:lnTo>
                    <a:pt x="35" y="14"/>
                  </a:lnTo>
                  <a:lnTo>
                    <a:pt x="35" y="14"/>
                  </a:lnTo>
                  <a:lnTo>
                    <a:pt x="33" y="16"/>
                  </a:lnTo>
                  <a:lnTo>
                    <a:pt x="30" y="16"/>
                  </a:lnTo>
                  <a:lnTo>
                    <a:pt x="33" y="17"/>
                  </a:lnTo>
                  <a:lnTo>
                    <a:pt x="35" y="19"/>
                  </a:lnTo>
                  <a:lnTo>
                    <a:pt x="35" y="23"/>
                  </a:lnTo>
                  <a:lnTo>
                    <a:pt x="33" y="23"/>
                  </a:lnTo>
                  <a:lnTo>
                    <a:pt x="33" y="23"/>
                  </a:lnTo>
                  <a:lnTo>
                    <a:pt x="31" y="23"/>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80" name="Freeform 765"/>
            <p:cNvSpPr>
              <a:spLocks/>
            </p:cNvSpPr>
            <p:nvPr/>
          </p:nvSpPr>
          <p:spPr bwMode="auto">
            <a:xfrm>
              <a:off x="4097339" y="1924385"/>
              <a:ext cx="55563" cy="36512"/>
            </a:xfrm>
            <a:custGeom>
              <a:avLst/>
              <a:gdLst>
                <a:gd name="T0" fmla="*/ 31 w 35"/>
                <a:gd name="T1" fmla="*/ 23 h 23"/>
                <a:gd name="T2" fmla="*/ 31 w 35"/>
                <a:gd name="T3" fmla="*/ 23 h 23"/>
                <a:gd name="T4" fmla="*/ 26 w 35"/>
                <a:gd name="T5" fmla="*/ 23 h 23"/>
                <a:gd name="T6" fmla="*/ 24 w 35"/>
                <a:gd name="T7" fmla="*/ 23 h 23"/>
                <a:gd name="T8" fmla="*/ 24 w 35"/>
                <a:gd name="T9" fmla="*/ 21 h 23"/>
                <a:gd name="T10" fmla="*/ 24 w 35"/>
                <a:gd name="T11" fmla="*/ 21 h 23"/>
                <a:gd name="T12" fmla="*/ 24 w 35"/>
                <a:gd name="T13" fmla="*/ 21 h 23"/>
                <a:gd name="T14" fmla="*/ 24 w 35"/>
                <a:gd name="T15" fmla="*/ 21 h 23"/>
                <a:gd name="T16" fmla="*/ 19 w 35"/>
                <a:gd name="T17" fmla="*/ 19 h 23"/>
                <a:gd name="T18" fmla="*/ 14 w 35"/>
                <a:gd name="T19" fmla="*/ 16 h 23"/>
                <a:gd name="T20" fmla="*/ 11 w 35"/>
                <a:gd name="T21" fmla="*/ 16 h 23"/>
                <a:gd name="T22" fmla="*/ 6 w 35"/>
                <a:gd name="T23" fmla="*/ 12 h 23"/>
                <a:gd name="T24" fmla="*/ 4 w 35"/>
                <a:gd name="T25" fmla="*/ 11 h 23"/>
                <a:gd name="T26" fmla="*/ 0 w 35"/>
                <a:gd name="T27" fmla="*/ 9 h 23"/>
                <a:gd name="T28" fmla="*/ 0 w 35"/>
                <a:gd name="T29" fmla="*/ 0 h 23"/>
                <a:gd name="T30" fmla="*/ 6 w 35"/>
                <a:gd name="T31" fmla="*/ 0 h 23"/>
                <a:gd name="T32" fmla="*/ 6 w 35"/>
                <a:gd name="T33" fmla="*/ 0 h 23"/>
                <a:gd name="T34" fmla="*/ 12 w 35"/>
                <a:gd name="T35" fmla="*/ 2 h 23"/>
                <a:gd name="T36" fmla="*/ 21 w 35"/>
                <a:gd name="T37" fmla="*/ 2 h 23"/>
                <a:gd name="T38" fmla="*/ 24 w 35"/>
                <a:gd name="T39" fmla="*/ 5 h 23"/>
                <a:gd name="T40" fmla="*/ 26 w 35"/>
                <a:gd name="T41" fmla="*/ 5 h 23"/>
                <a:gd name="T42" fmla="*/ 31 w 35"/>
                <a:gd name="T43" fmla="*/ 9 h 23"/>
                <a:gd name="T44" fmla="*/ 35 w 35"/>
                <a:gd name="T45" fmla="*/ 9 h 23"/>
                <a:gd name="T46" fmla="*/ 35 w 35"/>
                <a:gd name="T47" fmla="*/ 11 h 23"/>
                <a:gd name="T48" fmla="*/ 35 w 35"/>
                <a:gd name="T49" fmla="*/ 11 h 23"/>
                <a:gd name="T50" fmla="*/ 35 w 35"/>
                <a:gd name="T51" fmla="*/ 14 h 23"/>
                <a:gd name="T52" fmla="*/ 35 w 35"/>
                <a:gd name="T53" fmla="*/ 14 h 23"/>
                <a:gd name="T54" fmla="*/ 33 w 35"/>
                <a:gd name="T55" fmla="*/ 16 h 23"/>
                <a:gd name="T56" fmla="*/ 30 w 35"/>
                <a:gd name="T57" fmla="*/ 16 h 23"/>
                <a:gd name="T58" fmla="*/ 33 w 35"/>
                <a:gd name="T59" fmla="*/ 17 h 23"/>
                <a:gd name="T60" fmla="*/ 35 w 35"/>
                <a:gd name="T61" fmla="*/ 19 h 23"/>
                <a:gd name="T62" fmla="*/ 35 w 35"/>
                <a:gd name="T63" fmla="*/ 23 h 23"/>
                <a:gd name="T64" fmla="*/ 33 w 35"/>
                <a:gd name="T65" fmla="*/ 23 h 23"/>
                <a:gd name="T66" fmla="*/ 33 w 35"/>
                <a:gd name="T67" fmla="*/ 23 h 23"/>
                <a:gd name="T68" fmla="*/ 31 w 35"/>
                <a:gd name="T6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 h="23">
                  <a:moveTo>
                    <a:pt x="31" y="23"/>
                  </a:moveTo>
                  <a:lnTo>
                    <a:pt x="31" y="23"/>
                  </a:lnTo>
                  <a:lnTo>
                    <a:pt x="26" y="23"/>
                  </a:lnTo>
                  <a:lnTo>
                    <a:pt x="24" y="23"/>
                  </a:lnTo>
                  <a:lnTo>
                    <a:pt x="24" y="21"/>
                  </a:lnTo>
                  <a:lnTo>
                    <a:pt x="24" y="21"/>
                  </a:lnTo>
                  <a:lnTo>
                    <a:pt x="24" y="21"/>
                  </a:lnTo>
                  <a:lnTo>
                    <a:pt x="24" y="21"/>
                  </a:lnTo>
                  <a:lnTo>
                    <a:pt x="19" y="19"/>
                  </a:lnTo>
                  <a:lnTo>
                    <a:pt x="14" y="16"/>
                  </a:lnTo>
                  <a:lnTo>
                    <a:pt x="11" y="16"/>
                  </a:lnTo>
                  <a:lnTo>
                    <a:pt x="6" y="12"/>
                  </a:lnTo>
                  <a:lnTo>
                    <a:pt x="4" y="11"/>
                  </a:lnTo>
                  <a:lnTo>
                    <a:pt x="0" y="9"/>
                  </a:lnTo>
                  <a:lnTo>
                    <a:pt x="0" y="0"/>
                  </a:lnTo>
                  <a:lnTo>
                    <a:pt x="6" y="0"/>
                  </a:lnTo>
                  <a:lnTo>
                    <a:pt x="6" y="0"/>
                  </a:lnTo>
                  <a:lnTo>
                    <a:pt x="12" y="2"/>
                  </a:lnTo>
                  <a:lnTo>
                    <a:pt x="21" y="2"/>
                  </a:lnTo>
                  <a:lnTo>
                    <a:pt x="24" y="5"/>
                  </a:lnTo>
                  <a:lnTo>
                    <a:pt x="26" y="5"/>
                  </a:lnTo>
                  <a:lnTo>
                    <a:pt x="31" y="9"/>
                  </a:lnTo>
                  <a:lnTo>
                    <a:pt x="35" y="9"/>
                  </a:lnTo>
                  <a:lnTo>
                    <a:pt x="35" y="11"/>
                  </a:lnTo>
                  <a:lnTo>
                    <a:pt x="35" y="11"/>
                  </a:lnTo>
                  <a:lnTo>
                    <a:pt x="35" y="14"/>
                  </a:lnTo>
                  <a:lnTo>
                    <a:pt x="35" y="14"/>
                  </a:lnTo>
                  <a:lnTo>
                    <a:pt x="33" y="16"/>
                  </a:lnTo>
                  <a:lnTo>
                    <a:pt x="30" y="16"/>
                  </a:lnTo>
                  <a:lnTo>
                    <a:pt x="33" y="17"/>
                  </a:lnTo>
                  <a:lnTo>
                    <a:pt x="35" y="19"/>
                  </a:lnTo>
                  <a:lnTo>
                    <a:pt x="35" y="23"/>
                  </a:lnTo>
                  <a:lnTo>
                    <a:pt x="33" y="23"/>
                  </a:lnTo>
                  <a:lnTo>
                    <a:pt x="33" y="23"/>
                  </a:lnTo>
                  <a:lnTo>
                    <a:pt x="31" y="23"/>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81" name="Freeform 766"/>
            <p:cNvSpPr>
              <a:spLocks/>
            </p:cNvSpPr>
            <p:nvPr/>
          </p:nvSpPr>
          <p:spPr bwMode="auto">
            <a:xfrm>
              <a:off x="4078288" y="1897399"/>
              <a:ext cx="44450" cy="14287"/>
            </a:xfrm>
            <a:custGeom>
              <a:avLst/>
              <a:gdLst>
                <a:gd name="T0" fmla="*/ 19 w 28"/>
                <a:gd name="T1" fmla="*/ 9 h 9"/>
                <a:gd name="T2" fmla="*/ 14 w 28"/>
                <a:gd name="T3" fmla="*/ 7 h 9"/>
                <a:gd name="T4" fmla="*/ 11 w 28"/>
                <a:gd name="T5" fmla="*/ 7 h 9"/>
                <a:gd name="T6" fmla="*/ 6 w 28"/>
                <a:gd name="T7" fmla="*/ 7 h 9"/>
                <a:gd name="T8" fmla="*/ 2 w 28"/>
                <a:gd name="T9" fmla="*/ 5 h 9"/>
                <a:gd name="T10" fmla="*/ 0 w 28"/>
                <a:gd name="T11" fmla="*/ 5 h 9"/>
                <a:gd name="T12" fmla="*/ 2 w 28"/>
                <a:gd name="T13" fmla="*/ 2 h 9"/>
                <a:gd name="T14" fmla="*/ 7 w 28"/>
                <a:gd name="T15" fmla="*/ 0 h 9"/>
                <a:gd name="T16" fmla="*/ 14 w 28"/>
                <a:gd name="T17" fmla="*/ 0 h 9"/>
                <a:gd name="T18" fmla="*/ 23 w 28"/>
                <a:gd name="T19" fmla="*/ 3 h 9"/>
                <a:gd name="T20" fmla="*/ 28 w 28"/>
                <a:gd name="T21" fmla="*/ 5 h 9"/>
                <a:gd name="T22" fmla="*/ 28 w 28"/>
                <a:gd name="T23" fmla="*/ 9 h 9"/>
                <a:gd name="T24" fmla="*/ 19 w 28"/>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9">
                  <a:moveTo>
                    <a:pt x="19" y="9"/>
                  </a:moveTo>
                  <a:lnTo>
                    <a:pt x="14" y="7"/>
                  </a:lnTo>
                  <a:lnTo>
                    <a:pt x="11" y="7"/>
                  </a:lnTo>
                  <a:lnTo>
                    <a:pt x="6" y="7"/>
                  </a:lnTo>
                  <a:lnTo>
                    <a:pt x="2" y="5"/>
                  </a:lnTo>
                  <a:lnTo>
                    <a:pt x="0" y="5"/>
                  </a:lnTo>
                  <a:lnTo>
                    <a:pt x="2" y="2"/>
                  </a:lnTo>
                  <a:lnTo>
                    <a:pt x="7" y="0"/>
                  </a:lnTo>
                  <a:lnTo>
                    <a:pt x="14" y="0"/>
                  </a:lnTo>
                  <a:lnTo>
                    <a:pt x="23" y="3"/>
                  </a:lnTo>
                  <a:lnTo>
                    <a:pt x="28" y="5"/>
                  </a:lnTo>
                  <a:lnTo>
                    <a:pt x="28" y="9"/>
                  </a:lnTo>
                  <a:lnTo>
                    <a:pt x="19" y="9"/>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82" name="Freeform 767"/>
            <p:cNvSpPr>
              <a:spLocks/>
            </p:cNvSpPr>
            <p:nvPr/>
          </p:nvSpPr>
          <p:spPr bwMode="auto">
            <a:xfrm>
              <a:off x="4868863" y="2546685"/>
              <a:ext cx="57150" cy="80962"/>
            </a:xfrm>
            <a:custGeom>
              <a:avLst/>
              <a:gdLst>
                <a:gd name="T0" fmla="*/ 11 w 36"/>
                <a:gd name="T1" fmla="*/ 50 h 51"/>
                <a:gd name="T2" fmla="*/ 14 w 36"/>
                <a:gd name="T3" fmla="*/ 50 h 51"/>
                <a:gd name="T4" fmla="*/ 17 w 36"/>
                <a:gd name="T5" fmla="*/ 51 h 51"/>
                <a:gd name="T6" fmla="*/ 21 w 36"/>
                <a:gd name="T7" fmla="*/ 50 h 51"/>
                <a:gd name="T8" fmla="*/ 24 w 36"/>
                <a:gd name="T9" fmla="*/ 50 h 51"/>
                <a:gd name="T10" fmla="*/ 24 w 36"/>
                <a:gd name="T11" fmla="*/ 46 h 51"/>
                <a:gd name="T12" fmla="*/ 19 w 36"/>
                <a:gd name="T13" fmla="*/ 44 h 51"/>
                <a:gd name="T14" fmla="*/ 19 w 36"/>
                <a:gd name="T15" fmla="*/ 43 h 51"/>
                <a:gd name="T16" fmla="*/ 21 w 36"/>
                <a:gd name="T17" fmla="*/ 41 h 51"/>
                <a:gd name="T18" fmla="*/ 19 w 36"/>
                <a:gd name="T19" fmla="*/ 36 h 51"/>
                <a:gd name="T20" fmla="*/ 23 w 36"/>
                <a:gd name="T21" fmla="*/ 32 h 51"/>
                <a:gd name="T22" fmla="*/ 24 w 36"/>
                <a:gd name="T23" fmla="*/ 31 h 51"/>
                <a:gd name="T24" fmla="*/ 28 w 36"/>
                <a:gd name="T25" fmla="*/ 27 h 51"/>
                <a:gd name="T26" fmla="*/ 28 w 36"/>
                <a:gd name="T27" fmla="*/ 20 h 51"/>
                <a:gd name="T28" fmla="*/ 31 w 36"/>
                <a:gd name="T29" fmla="*/ 20 h 51"/>
                <a:gd name="T30" fmla="*/ 35 w 36"/>
                <a:gd name="T31" fmla="*/ 19 h 51"/>
                <a:gd name="T32" fmla="*/ 36 w 36"/>
                <a:gd name="T33" fmla="*/ 14 h 51"/>
                <a:gd name="T34" fmla="*/ 33 w 36"/>
                <a:gd name="T35" fmla="*/ 12 h 51"/>
                <a:gd name="T36" fmla="*/ 31 w 36"/>
                <a:gd name="T37" fmla="*/ 12 h 51"/>
                <a:gd name="T38" fmla="*/ 29 w 36"/>
                <a:gd name="T39" fmla="*/ 8 h 51"/>
                <a:gd name="T40" fmla="*/ 29 w 36"/>
                <a:gd name="T41" fmla="*/ 5 h 51"/>
                <a:gd name="T42" fmla="*/ 28 w 36"/>
                <a:gd name="T43" fmla="*/ 1 h 51"/>
                <a:gd name="T44" fmla="*/ 23 w 36"/>
                <a:gd name="T45" fmla="*/ 0 h 51"/>
                <a:gd name="T46" fmla="*/ 16 w 36"/>
                <a:gd name="T47" fmla="*/ 1 h 51"/>
                <a:gd name="T48" fmla="*/ 14 w 36"/>
                <a:gd name="T49" fmla="*/ 5 h 51"/>
                <a:gd name="T50" fmla="*/ 14 w 36"/>
                <a:gd name="T51" fmla="*/ 7 h 51"/>
                <a:gd name="T52" fmla="*/ 12 w 36"/>
                <a:gd name="T53" fmla="*/ 7 h 51"/>
                <a:gd name="T54" fmla="*/ 9 w 36"/>
                <a:gd name="T55" fmla="*/ 8 h 51"/>
                <a:gd name="T56" fmla="*/ 7 w 36"/>
                <a:gd name="T57" fmla="*/ 14 h 51"/>
                <a:gd name="T58" fmla="*/ 5 w 36"/>
                <a:gd name="T59" fmla="*/ 12 h 51"/>
                <a:gd name="T60" fmla="*/ 4 w 36"/>
                <a:gd name="T61" fmla="*/ 12 h 51"/>
                <a:gd name="T62" fmla="*/ 0 w 36"/>
                <a:gd name="T63" fmla="*/ 12 h 51"/>
                <a:gd name="T64" fmla="*/ 0 w 36"/>
                <a:gd name="T65" fmla="*/ 15 h 51"/>
                <a:gd name="T66" fmla="*/ 0 w 36"/>
                <a:gd name="T67" fmla="*/ 22 h 51"/>
                <a:gd name="T68" fmla="*/ 4 w 36"/>
                <a:gd name="T69" fmla="*/ 26 h 51"/>
                <a:gd name="T70" fmla="*/ 2 w 36"/>
                <a:gd name="T71" fmla="*/ 29 h 51"/>
                <a:gd name="T72" fmla="*/ 2 w 36"/>
                <a:gd name="T73" fmla="*/ 32 h 51"/>
                <a:gd name="T74" fmla="*/ 0 w 36"/>
                <a:gd name="T75" fmla="*/ 34 h 51"/>
                <a:gd name="T76" fmla="*/ 4 w 36"/>
                <a:gd name="T77" fmla="*/ 38 h 51"/>
                <a:gd name="T78" fmla="*/ 7 w 36"/>
                <a:gd name="T79" fmla="*/ 38 h 51"/>
                <a:gd name="T80" fmla="*/ 7 w 36"/>
                <a:gd name="T81" fmla="*/ 41 h 51"/>
                <a:gd name="T82" fmla="*/ 7 w 36"/>
                <a:gd name="T83"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 h="51">
                  <a:moveTo>
                    <a:pt x="7" y="50"/>
                  </a:moveTo>
                  <a:lnTo>
                    <a:pt x="11" y="50"/>
                  </a:lnTo>
                  <a:lnTo>
                    <a:pt x="12" y="50"/>
                  </a:lnTo>
                  <a:lnTo>
                    <a:pt x="14" y="50"/>
                  </a:lnTo>
                  <a:lnTo>
                    <a:pt x="16" y="51"/>
                  </a:lnTo>
                  <a:lnTo>
                    <a:pt x="17" y="51"/>
                  </a:lnTo>
                  <a:lnTo>
                    <a:pt x="21" y="51"/>
                  </a:lnTo>
                  <a:lnTo>
                    <a:pt x="21" y="50"/>
                  </a:lnTo>
                  <a:lnTo>
                    <a:pt x="23" y="50"/>
                  </a:lnTo>
                  <a:lnTo>
                    <a:pt x="24" y="50"/>
                  </a:lnTo>
                  <a:lnTo>
                    <a:pt x="24" y="48"/>
                  </a:lnTo>
                  <a:lnTo>
                    <a:pt x="24" y="46"/>
                  </a:lnTo>
                  <a:lnTo>
                    <a:pt x="23" y="46"/>
                  </a:lnTo>
                  <a:lnTo>
                    <a:pt x="19" y="44"/>
                  </a:lnTo>
                  <a:lnTo>
                    <a:pt x="19" y="44"/>
                  </a:lnTo>
                  <a:lnTo>
                    <a:pt x="19" y="43"/>
                  </a:lnTo>
                  <a:lnTo>
                    <a:pt x="19" y="43"/>
                  </a:lnTo>
                  <a:lnTo>
                    <a:pt x="21" y="41"/>
                  </a:lnTo>
                  <a:lnTo>
                    <a:pt x="19" y="38"/>
                  </a:lnTo>
                  <a:lnTo>
                    <a:pt x="19" y="36"/>
                  </a:lnTo>
                  <a:lnTo>
                    <a:pt x="21" y="34"/>
                  </a:lnTo>
                  <a:lnTo>
                    <a:pt x="23" y="32"/>
                  </a:lnTo>
                  <a:lnTo>
                    <a:pt x="23" y="31"/>
                  </a:lnTo>
                  <a:lnTo>
                    <a:pt x="24" y="31"/>
                  </a:lnTo>
                  <a:lnTo>
                    <a:pt x="24" y="27"/>
                  </a:lnTo>
                  <a:lnTo>
                    <a:pt x="28" y="27"/>
                  </a:lnTo>
                  <a:lnTo>
                    <a:pt x="28" y="22"/>
                  </a:lnTo>
                  <a:lnTo>
                    <a:pt x="28" y="20"/>
                  </a:lnTo>
                  <a:lnTo>
                    <a:pt x="29" y="19"/>
                  </a:lnTo>
                  <a:lnTo>
                    <a:pt x="31" y="20"/>
                  </a:lnTo>
                  <a:lnTo>
                    <a:pt x="35" y="19"/>
                  </a:lnTo>
                  <a:lnTo>
                    <a:pt x="35" y="19"/>
                  </a:lnTo>
                  <a:lnTo>
                    <a:pt x="36" y="14"/>
                  </a:lnTo>
                  <a:lnTo>
                    <a:pt x="36" y="14"/>
                  </a:lnTo>
                  <a:lnTo>
                    <a:pt x="35" y="12"/>
                  </a:lnTo>
                  <a:lnTo>
                    <a:pt x="33" y="12"/>
                  </a:lnTo>
                  <a:lnTo>
                    <a:pt x="33" y="12"/>
                  </a:lnTo>
                  <a:lnTo>
                    <a:pt x="31" y="12"/>
                  </a:lnTo>
                  <a:lnTo>
                    <a:pt x="29" y="10"/>
                  </a:lnTo>
                  <a:lnTo>
                    <a:pt x="29" y="8"/>
                  </a:lnTo>
                  <a:lnTo>
                    <a:pt x="29" y="7"/>
                  </a:lnTo>
                  <a:lnTo>
                    <a:pt x="29" y="5"/>
                  </a:lnTo>
                  <a:lnTo>
                    <a:pt x="28" y="1"/>
                  </a:lnTo>
                  <a:lnTo>
                    <a:pt x="28" y="1"/>
                  </a:lnTo>
                  <a:lnTo>
                    <a:pt x="26" y="1"/>
                  </a:lnTo>
                  <a:lnTo>
                    <a:pt x="23" y="0"/>
                  </a:lnTo>
                  <a:lnTo>
                    <a:pt x="23" y="0"/>
                  </a:lnTo>
                  <a:lnTo>
                    <a:pt x="16" y="1"/>
                  </a:lnTo>
                  <a:lnTo>
                    <a:pt x="16" y="1"/>
                  </a:lnTo>
                  <a:lnTo>
                    <a:pt x="14" y="5"/>
                  </a:lnTo>
                  <a:lnTo>
                    <a:pt x="14" y="5"/>
                  </a:lnTo>
                  <a:lnTo>
                    <a:pt x="14" y="7"/>
                  </a:lnTo>
                  <a:lnTo>
                    <a:pt x="12" y="7"/>
                  </a:lnTo>
                  <a:lnTo>
                    <a:pt x="12" y="7"/>
                  </a:lnTo>
                  <a:lnTo>
                    <a:pt x="11" y="7"/>
                  </a:lnTo>
                  <a:lnTo>
                    <a:pt x="9" y="8"/>
                  </a:lnTo>
                  <a:lnTo>
                    <a:pt x="9" y="10"/>
                  </a:lnTo>
                  <a:lnTo>
                    <a:pt x="7" y="14"/>
                  </a:lnTo>
                  <a:lnTo>
                    <a:pt x="7" y="12"/>
                  </a:lnTo>
                  <a:lnTo>
                    <a:pt x="5" y="12"/>
                  </a:lnTo>
                  <a:lnTo>
                    <a:pt x="4" y="12"/>
                  </a:lnTo>
                  <a:lnTo>
                    <a:pt x="4" y="12"/>
                  </a:lnTo>
                  <a:lnTo>
                    <a:pt x="2" y="10"/>
                  </a:lnTo>
                  <a:lnTo>
                    <a:pt x="0" y="12"/>
                  </a:lnTo>
                  <a:lnTo>
                    <a:pt x="0" y="14"/>
                  </a:lnTo>
                  <a:lnTo>
                    <a:pt x="0" y="15"/>
                  </a:lnTo>
                  <a:lnTo>
                    <a:pt x="0" y="20"/>
                  </a:lnTo>
                  <a:lnTo>
                    <a:pt x="0" y="22"/>
                  </a:lnTo>
                  <a:lnTo>
                    <a:pt x="2" y="24"/>
                  </a:lnTo>
                  <a:lnTo>
                    <a:pt x="4" y="26"/>
                  </a:lnTo>
                  <a:lnTo>
                    <a:pt x="4" y="27"/>
                  </a:lnTo>
                  <a:lnTo>
                    <a:pt x="2" y="29"/>
                  </a:lnTo>
                  <a:lnTo>
                    <a:pt x="2" y="31"/>
                  </a:lnTo>
                  <a:lnTo>
                    <a:pt x="2" y="32"/>
                  </a:lnTo>
                  <a:lnTo>
                    <a:pt x="2" y="34"/>
                  </a:lnTo>
                  <a:lnTo>
                    <a:pt x="0" y="34"/>
                  </a:lnTo>
                  <a:lnTo>
                    <a:pt x="2" y="36"/>
                  </a:lnTo>
                  <a:lnTo>
                    <a:pt x="4" y="38"/>
                  </a:lnTo>
                  <a:lnTo>
                    <a:pt x="5" y="38"/>
                  </a:lnTo>
                  <a:lnTo>
                    <a:pt x="7" y="38"/>
                  </a:lnTo>
                  <a:lnTo>
                    <a:pt x="7" y="39"/>
                  </a:lnTo>
                  <a:lnTo>
                    <a:pt x="7" y="41"/>
                  </a:lnTo>
                  <a:lnTo>
                    <a:pt x="7" y="44"/>
                  </a:lnTo>
                  <a:lnTo>
                    <a:pt x="7" y="46"/>
                  </a:lnTo>
                  <a:lnTo>
                    <a:pt x="7" y="5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83" name="Freeform 768"/>
            <p:cNvSpPr>
              <a:spLocks/>
            </p:cNvSpPr>
            <p:nvPr/>
          </p:nvSpPr>
          <p:spPr bwMode="auto">
            <a:xfrm>
              <a:off x="4924425" y="2581611"/>
              <a:ext cx="26988" cy="33337"/>
            </a:xfrm>
            <a:custGeom>
              <a:avLst/>
              <a:gdLst>
                <a:gd name="T0" fmla="*/ 17 w 17"/>
                <a:gd name="T1" fmla="*/ 2 h 21"/>
                <a:gd name="T2" fmla="*/ 15 w 17"/>
                <a:gd name="T3" fmla="*/ 4 h 21"/>
                <a:gd name="T4" fmla="*/ 17 w 17"/>
                <a:gd name="T5" fmla="*/ 7 h 21"/>
                <a:gd name="T6" fmla="*/ 17 w 17"/>
                <a:gd name="T7" fmla="*/ 10 h 21"/>
                <a:gd name="T8" fmla="*/ 17 w 17"/>
                <a:gd name="T9" fmla="*/ 10 h 21"/>
                <a:gd name="T10" fmla="*/ 17 w 17"/>
                <a:gd name="T11" fmla="*/ 9 h 21"/>
                <a:gd name="T12" fmla="*/ 15 w 17"/>
                <a:gd name="T13" fmla="*/ 9 h 21"/>
                <a:gd name="T14" fmla="*/ 15 w 17"/>
                <a:gd name="T15" fmla="*/ 9 h 21"/>
                <a:gd name="T16" fmla="*/ 13 w 17"/>
                <a:gd name="T17" fmla="*/ 10 h 21"/>
                <a:gd name="T18" fmla="*/ 13 w 17"/>
                <a:gd name="T19" fmla="*/ 12 h 21"/>
                <a:gd name="T20" fmla="*/ 15 w 17"/>
                <a:gd name="T21" fmla="*/ 14 h 21"/>
                <a:gd name="T22" fmla="*/ 15 w 17"/>
                <a:gd name="T23" fmla="*/ 16 h 21"/>
                <a:gd name="T24" fmla="*/ 13 w 17"/>
                <a:gd name="T25" fmla="*/ 16 h 21"/>
                <a:gd name="T26" fmla="*/ 12 w 17"/>
                <a:gd name="T27" fmla="*/ 17 h 21"/>
                <a:gd name="T28" fmla="*/ 12 w 17"/>
                <a:gd name="T29" fmla="*/ 17 h 21"/>
                <a:gd name="T30" fmla="*/ 12 w 17"/>
                <a:gd name="T31" fmla="*/ 19 h 21"/>
                <a:gd name="T32" fmla="*/ 12 w 17"/>
                <a:gd name="T33" fmla="*/ 19 h 21"/>
                <a:gd name="T34" fmla="*/ 12 w 17"/>
                <a:gd name="T35" fmla="*/ 21 h 21"/>
                <a:gd name="T36" fmla="*/ 12 w 17"/>
                <a:gd name="T37" fmla="*/ 21 h 21"/>
                <a:gd name="T38" fmla="*/ 10 w 17"/>
                <a:gd name="T39" fmla="*/ 21 h 21"/>
                <a:gd name="T40" fmla="*/ 8 w 17"/>
                <a:gd name="T41" fmla="*/ 19 h 21"/>
                <a:gd name="T42" fmla="*/ 8 w 17"/>
                <a:gd name="T43" fmla="*/ 19 h 21"/>
                <a:gd name="T44" fmla="*/ 8 w 17"/>
                <a:gd name="T45" fmla="*/ 17 h 21"/>
                <a:gd name="T46" fmla="*/ 8 w 17"/>
                <a:gd name="T47" fmla="*/ 17 h 21"/>
                <a:gd name="T48" fmla="*/ 8 w 17"/>
                <a:gd name="T49" fmla="*/ 17 h 21"/>
                <a:gd name="T50" fmla="*/ 8 w 17"/>
                <a:gd name="T51" fmla="*/ 17 h 21"/>
                <a:gd name="T52" fmla="*/ 6 w 17"/>
                <a:gd name="T53" fmla="*/ 17 h 21"/>
                <a:gd name="T54" fmla="*/ 5 w 17"/>
                <a:gd name="T55" fmla="*/ 17 h 21"/>
                <a:gd name="T56" fmla="*/ 3 w 17"/>
                <a:gd name="T57" fmla="*/ 16 h 21"/>
                <a:gd name="T58" fmla="*/ 3 w 17"/>
                <a:gd name="T59" fmla="*/ 16 h 21"/>
                <a:gd name="T60" fmla="*/ 1 w 17"/>
                <a:gd name="T61" fmla="*/ 14 h 21"/>
                <a:gd name="T62" fmla="*/ 3 w 17"/>
                <a:gd name="T63" fmla="*/ 14 h 21"/>
                <a:gd name="T64" fmla="*/ 1 w 17"/>
                <a:gd name="T65" fmla="*/ 12 h 21"/>
                <a:gd name="T66" fmla="*/ 1 w 17"/>
                <a:gd name="T67" fmla="*/ 10 h 21"/>
                <a:gd name="T68" fmla="*/ 1 w 17"/>
                <a:gd name="T69" fmla="*/ 9 h 21"/>
                <a:gd name="T70" fmla="*/ 1 w 17"/>
                <a:gd name="T71" fmla="*/ 9 h 21"/>
                <a:gd name="T72" fmla="*/ 1 w 17"/>
                <a:gd name="T73" fmla="*/ 9 h 21"/>
                <a:gd name="T74" fmla="*/ 0 w 17"/>
                <a:gd name="T75" fmla="*/ 9 h 21"/>
                <a:gd name="T76" fmla="*/ 1 w 17"/>
                <a:gd name="T77" fmla="*/ 7 h 21"/>
                <a:gd name="T78" fmla="*/ 3 w 17"/>
                <a:gd name="T79" fmla="*/ 7 h 21"/>
                <a:gd name="T80" fmla="*/ 3 w 17"/>
                <a:gd name="T81" fmla="*/ 7 h 21"/>
                <a:gd name="T82" fmla="*/ 3 w 17"/>
                <a:gd name="T83" fmla="*/ 7 h 21"/>
                <a:gd name="T84" fmla="*/ 5 w 17"/>
                <a:gd name="T85" fmla="*/ 5 h 21"/>
                <a:gd name="T86" fmla="*/ 5 w 17"/>
                <a:gd name="T87" fmla="*/ 5 h 21"/>
                <a:gd name="T88" fmla="*/ 3 w 17"/>
                <a:gd name="T89" fmla="*/ 4 h 21"/>
                <a:gd name="T90" fmla="*/ 5 w 17"/>
                <a:gd name="T91" fmla="*/ 4 h 21"/>
                <a:gd name="T92" fmla="*/ 6 w 17"/>
                <a:gd name="T93" fmla="*/ 4 h 21"/>
                <a:gd name="T94" fmla="*/ 8 w 17"/>
                <a:gd name="T95" fmla="*/ 4 h 21"/>
                <a:gd name="T96" fmla="*/ 8 w 17"/>
                <a:gd name="T97" fmla="*/ 4 h 21"/>
                <a:gd name="T98" fmla="*/ 6 w 17"/>
                <a:gd name="T99" fmla="*/ 5 h 21"/>
                <a:gd name="T100" fmla="*/ 8 w 17"/>
                <a:gd name="T101" fmla="*/ 7 h 21"/>
                <a:gd name="T102" fmla="*/ 6 w 17"/>
                <a:gd name="T103" fmla="*/ 7 h 21"/>
                <a:gd name="T104" fmla="*/ 8 w 17"/>
                <a:gd name="T105" fmla="*/ 7 h 21"/>
                <a:gd name="T106" fmla="*/ 8 w 17"/>
                <a:gd name="T107" fmla="*/ 9 h 21"/>
                <a:gd name="T108" fmla="*/ 8 w 17"/>
                <a:gd name="T109" fmla="*/ 7 h 21"/>
                <a:gd name="T110" fmla="*/ 10 w 17"/>
                <a:gd name="T111" fmla="*/ 5 h 21"/>
                <a:gd name="T112" fmla="*/ 10 w 17"/>
                <a:gd name="T113" fmla="*/ 4 h 21"/>
                <a:gd name="T114" fmla="*/ 10 w 17"/>
                <a:gd name="T115" fmla="*/ 7 h 21"/>
                <a:gd name="T116" fmla="*/ 10 w 17"/>
                <a:gd name="T117" fmla="*/ 9 h 21"/>
                <a:gd name="T118" fmla="*/ 12 w 17"/>
                <a:gd name="T119" fmla="*/ 7 h 21"/>
                <a:gd name="T120" fmla="*/ 10 w 17"/>
                <a:gd name="T121" fmla="*/ 5 h 21"/>
                <a:gd name="T122" fmla="*/ 8 w 17"/>
                <a:gd name="T123" fmla="*/ 4 h 21"/>
                <a:gd name="T124" fmla="*/ 10 w 17"/>
                <a:gd name="T12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 h="21">
                  <a:moveTo>
                    <a:pt x="13" y="0"/>
                  </a:moveTo>
                  <a:lnTo>
                    <a:pt x="13" y="0"/>
                  </a:lnTo>
                  <a:lnTo>
                    <a:pt x="15" y="2"/>
                  </a:lnTo>
                  <a:lnTo>
                    <a:pt x="15" y="2"/>
                  </a:lnTo>
                  <a:lnTo>
                    <a:pt x="15" y="2"/>
                  </a:lnTo>
                  <a:lnTo>
                    <a:pt x="15" y="2"/>
                  </a:lnTo>
                  <a:lnTo>
                    <a:pt x="17" y="2"/>
                  </a:lnTo>
                  <a:lnTo>
                    <a:pt x="17" y="2"/>
                  </a:lnTo>
                  <a:lnTo>
                    <a:pt x="15" y="4"/>
                  </a:lnTo>
                  <a:lnTo>
                    <a:pt x="15" y="4"/>
                  </a:lnTo>
                  <a:lnTo>
                    <a:pt x="15" y="4"/>
                  </a:lnTo>
                  <a:lnTo>
                    <a:pt x="15" y="4"/>
                  </a:lnTo>
                  <a:lnTo>
                    <a:pt x="15" y="4"/>
                  </a:lnTo>
                  <a:lnTo>
                    <a:pt x="15" y="4"/>
                  </a:lnTo>
                  <a:lnTo>
                    <a:pt x="15" y="5"/>
                  </a:lnTo>
                  <a:lnTo>
                    <a:pt x="15" y="5"/>
                  </a:lnTo>
                  <a:lnTo>
                    <a:pt x="17" y="5"/>
                  </a:lnTo>
                  <a:lnTo>
                    <a:pt x="17" y="5"/>
                  </a:lnTo>
                  <a:lnTo>
                    <a:pt x="17" y="7"/>
                  </a:lnTo>
                  <a:lnTo>
                    <a:pt x="17" y="7"/>
                  </a:lnTo>
                  <a:lnTo>
                    <a:pt x="17" y="7"/>
                  </a:lnTo>
                  <a:lnTo>
                    <a:pt x="17" y="7"/>
                  </a:lnTo>
                  <a:lnTo>
                    <a:pt x="17" y="9"/>
                  </a:lnTo>
                  <a:lnTo>
                    <a:pt x="17" y="9"/>
                  </a:lnTo>
                  <a:lnTo>
                    <a:pt x="17" y="9"/>
                  </a:lnTo>
                  <a:lnTo>
                    <a:pt x="17" y="9"/>
                  </a:lnTo>
                  <a:lnTo>
                    <a:pt x="17" y="10"/>
                  </a:lnTo>
                  <a:lnTo>
                    <a:pt x="17" y="10"/>
                  </a:lnTo>
                  <a:lnTo>
                    <a:pt x="17" y="10"/>
                  </a:lnTo>
                  <a:lnTo>
                    <a:pt x="17" y="10"/>
                  </a:lnTo>
                  <a:lnTo>
                    <a:pt x="17" y="10"/>
                  </a:lnTo>
                  <a:lnTo>
                    <a:pt x="17" y="10"/>
                  </a:lnTo>
                  <a:lnTo>
                    <a:pt x="17" y="10"/>
                  </a:lnTo>
                  <a:lnTo>
                    <a:pt x="17" y="10"/>
                  </a:lnTo>
                  <a:lnTo>
                    <a:pt x="17" y="10"/>
                  </a:lnTo>
                  <a:lnTo>
                    <a:pt x="17" y="10"/>
                  </a:lnTo>
                  <a:lnTo>
                    <a:pt x="17" y="10"/>
                  </a:lnTo>
                  <a:lnTo>
                    <a:pt x="15" y="10"/>
                  </a:lnTo>
                  <a:lnTo>
                    <a:pt x="15" y="10"/>
                  </a:lnTo>
                  <a:lnTo>
                    <a:pt x="15" y="9"/>
                  </a:lnTo>
                  <a:lnTo>
                    <a:pt x="15" y="9"/>
                  </a:lnTo>
                  <a:lnTo>
                    <a:pt x="17" y="9"/>
                  </a:lnTo>
                  <a:lnTo>
                    <a:pt x="17" y="9"/>
                  </a:lnTo>
                  <a:lnTo>
                    <a:pt x="17" y="9"/>
                  </a:lnTo>
                  <a:lnTo>
                    <a:pt x="17" y="9"/>
                  </a:lnTo>
                  <a:lnTo>
                    <a:pt x="17" y="9"/>
                  </a:lnTo>
                  <a:lnTo>
                    <a:pt x="17" y="9"/>
                  </a:lnTo>
                  <a:lnTo>
                    <a:pt x="15" y="9"/>
                  </a:lnTo>
                  <a:lnTo>
                    <a:pt x="15" y="9"/>
                  </a:lnTo>
                  <a:lnTo>
                    <a:pt x="15" y="9"/>
                  </a:lnTo>
                  <a:lnTo>
                    <a:pt x="15" y="9"/>
                  </a:lnTo>
                  <a:lnTo>
                    <a:pt x="15" y="9"/>
                  </a:lnTo>
                  <a:lnTo>
                    <a:pt x="15" y="9"/>
                  </a:lnTo>
                  <a:lnTo>
                    <a:pt x="15" y="9"/>
                  </a:lnTo>
                  <a:lnTo>
                    <a:pt x="15" y="9"/>
                  </a:lnTo>
                  <a:lnTo>
                    <a:pt x="15" y="9"/>
                  </a:lnTo>
                  <a:lnTo>
                    <a:pt x="15" y="9"/>
                  </a:lnTo>
                  <a:lnTo>
                    <a:pt x="15" y="9"/>
                  </a:lnTo>
                  <a:lnTo>
                    <a:pt x="13" y="10"/>
                  </a:lnTo>
                  <a:lnTo>
                    <a:pt x="13" y="10"/>
                  </a:lnTo>
                  <a:lnTo>
                    <a:pt x="13" y="10"/>
                  </a:lnTo>
                  <a:lnTo>
                    <a:pt x="13" y="10"/>
                  </a:lnTo>
                  <a:lnTo>
                    <a:pt x="13" y="10"/>
                  </a:lnTo>
                  <a:lnTo>
                    <a:pt x="13" y="10"/>
                  </a:lnTo>
                  <a:lnTo>
                    <a:pt x="13" y="10"/>
                  </a:lnTo>
                  <a:lnTo>
                    <a:pt x="13" y="10"/>
                  </a:lnTo>
                  <a:lnTo>
                    <a:pt x="13" y="12"/>
                  </a:lnTo>
                  <a:lnTo>
                    <a:pt x="13" y="12"/>
                  </a:lnTo>
                  <a:lnTo>
                    <a:pt x="13" y="12"/>
                  </a:lnTo>
                  <a:lnTo>
                    <a:pt x="13" y="12"/>
                  </a:lnTo>
                  <a:lnTo>
                    <a:pt x="13" y="12"/>
                  </a:lnTo>
                  <a:lnTo>
                    <a:pt x="13" y="12"/>
                  </a:lnTo>
                  <a:lnTo>
                    <a:pt x="13" y="12"/>
                  </a:lnTo>
                  <a:lnTo>
                    <a:pt x="13" y="12"/>
                  </a:lnTo>
                  <a:lnTo>
                    <a:pt x="13" y="12"/>
                  </a:lnTo>
                  <a:lnTo>
                    <a:pt x="13" y="14"/>
                  </a:lnTo>
                  <a:lnTo>
                    <a:pt x="15" y="14"/>
                  </a:lnTo>
                  <a:lnTo>
                    <a:pt x="15" y="14"/>
                  </a:lnTo>
                  <a:lnTo>
                    <a:pt x="15" y="14"/>
                  </a:lnTo>
                  <a:lnTo>
                    <a:pt x="15" y="14"/>
                  </a:lnTo>
                  <a:lnTo>
                    <a:pt x="15" y="14"/>
                  </a:lnTo>
                  <a:lnTo>
                    <a:pt x="15" y="16"/>
                  </a:lnTo>
                  <a:lnTo>
                    <a:pt x="15" y="16"/>
                  </a:lnTo>
                  <a:lnTo>
                    <a:pt x="15" y="16"/>
                  </a:lnTo>
                  <a:lnTo>
                    <a:pt x="15" y="16"/>
                  </a:lnTo>
                  <a:lnTo>
                    <a:pt x="15" y="16"/>
                  </a:lnTo>
                  <a:lnTo>
                    <a:pt x="15" y="16"/>
                  </a:lnTo>
                  <a:lnTo>
                    <a:pt x="15" y="16"/>
                  </a:lnTo>
                  <a:lnTo>
                    <a:pt x="13" y="16"/>
                  </a:lnTo>
                  <a:lnTo>
                    <a:pt x="13" y="16"/>
                  </a:lnTo>
                  <a:lnTo>
                    <a:pt x="13" y="16"/>
                  </a:lnTo>
                  <a:lnTo>
                    <a:pt x="13" y="16"/>
                  </a:lnTo>
                  <a:lnTo>
                    <a:pt x="13" y="16"/>
                  </a:lnTo>
                  <a:lnTo>
                    <a:pt x="12" y="16"/>
                  </a:lnTo>
                  <a:lnTo>
                    <a:pt x="12" y="17"/>
                  </a:lnTo>
                  <a:lnTo>
                    <a:pt x="12" y="17"/>
                  </a:lnTo>
                  <a:lnTo>
                    <a:pt x="12" y="17"/>
                  </a:lnTo>
                  <a:lnTo>
                    <a:pt x="12" y="17"/>
                  </a:lnTo>
                  <a:lnTo>
                    <a:pt x="12" y="17"/>
                  </a:lnTo>
                  <a:lnTo>
                    <a:pt x="12" y="17"/>
                  </a:lnTo>
                  <a:lnTo>
                    <a:pt x="12" y="17"/>
                  </a:lnTo>
                  <a:lnTo>
                    <a:pt x="12" y="17"/>
                  </a:lnTo>
                  <a:lnTo>
                    <a:pt x="12" y="17"/>
                  </a:lnTo>
                  <a:lnTo>
                    <a:pt x="12" y="17"/>
                  </a:lnTo>
                  <a:lnTo>
                    <a:pt x="12" y="17"/>
                  </a:lnTo>
                  <a:lnTo>
                    <a:pt x="12" y="17"/>
                  </a:lnTo>
                  <a:lnTo>
                    <a:pt x="13" y="17"/>
                  </a:lnTo>
                  <a:lnTo>
                    <a:pt x="13" y="19"/>
                  </a:lnTo>
                  <a:lnTo>
                    <a:pt x="13" y="19"/>
                  </a:lnTo>
                  <a:lnTo>
                    <a:pt x="13" y="19"/>
                  </a:lnTo>
                  <a:lnTo>
                    <a:pt x="12" y="19"/>
                  </a:lnTo>
                  <a:lnTo>
                    <a:pt x="12" y="19"/>
                  </a:lnTo>
                  <a:lnTo>
                    <a:pt x="12" y="19"/>
                  </a:lnTo>
                  <a:lnTo>
                    <a:pt x="12" y="19"/>
                  </a:lnTo>
                  <a:lnTo>
                    <a:pt x="12" y="19"/>
                  </a:lnTo>
                  <a:lnTo>
                    <a:pt x="12" y="19"/>
                  </a:lnTo>
                  <a:lnTo>
                    <a:pt x="12" y="19"/>
                  </a:lnTo>
                  <a:lnTo>
                    <a:pt x="12" y="19"/>
                  </a:lnTo>
                  <a:lnTo>
                    <a:pt x="12" y="19"/>
                  </a:lnTo>
                  <a:lnTo>
                    <a:pt x="12" y="19"/>
                  </a:lnTo>
                  <a:lnTo>
                    <a:pt x="12" y="19"/>
                  </a:lnTo>
                  <a:lnTo>
                    <a:pt x="13" y="19"/>
                  </a:lnTo>
                  <a:lnTo>
                    <a:pt x="13" y="19"/>
                  </a:lnTo>
                  <a:lnTo>
                    <a:pt x="13" y="19"/>
                  </a:lnTo>
                  <a:lnTo>
                    <a:pt x="12" y="21"/>
                  </a:lnTo>
                  <a:lnTo>
                    <a:pt x="12" y="21"/>
                  </a:lnTo>
                  <a:lnTo>
                    <a:pt x="12" y="21"/>
                  </a:lnTo>
                  <a:lnTo>
                    <a:pt x="12" y="21"/>
                  </a:lnTo>
                  <a:lnTo>
                    <a:pt x="12" y="21"/>
                  </a:lnTo>
                  <a:lnTo>
                    <a:pt x="12" y="21"/>
                  </a:lnTo>
                  <a:lnTo>
                    <a:pt x="12" y="21"/>
                  </a:lnTo>
                  <a:lnTo>
                    <a:pt x="12" y="21"/>
                  </a:lnTo>
                  <a:lnTo>
                    <a:pt x="12" y="21"/>
                  </a:lnTo>
                  <a:lnTo>
                    <a:pt x="12" y="21"/>
                  </a:lnTo>
                  <a:lnTo>
                    <a:pt x="10" y="21"/>
                  </a:lnTo>
                  <a:lnTo>
                    <a:pt x="10" y="21"/>
                  </a:lnTo>
                  <a:lnTo>
                    <a:pt x="10" y="21"/>
                  </a:lnTo>
                  <a:lnTo>
                    <a:pt x="10" y="21"/>
                  </a:lnTo>
                  <a:lnTo>
                    <a:pt x="10" y="21"/>
                  </a:lnTo>
                  <a:lnTo>
                    <a:pt x="10" y="21"/>
                  </a:lnTo>
                  <a:lnTo>
                    <a:pt x="10" y="21"/>
                  </a:lnTo>
                  <a:lnTo>
                    <a:pt x="10" y="19"/>
                  </a:lnTo>
                  <a:lnTo>
                    <a:pt x="8" y="19"/>
                  </a:lnTo>
                  <a:lnTo>
                    <a:pt x="8" y="19"/>
                  </a:lnTo>
                  <a:lnTo>
                    <a:pt x="8" y="19"/>
                  </a:lnTo>
                  <a:lnTo>
                    <a:pt x="8" y="19"/>
                  </a:lnTo>
                  <a:lnTo>
                    <a:pt x="8" y="19"/>
                  </a:lnTo>
                  <a:lnTo>
                    <a:pt x="8" y="19"/>
                  </a:lnTo>
                  <a:lnTo>
                    <a:pt x="8" y="19"/>
                  </a:lnTo>
                  <a:lnTo>
                    <a:pt x="8" y="19"/>
                  </a:lnTo>
                  <a:lnTo>
                    <a:pt x="8" y="19"/>
                  </a:lnTo>
                  <a:lnTo>
                    <a:pt x="10" y="19"/>
                  </a:lnTo>
                  <a:lnTo>
                    <a:pt x="10" y="19"/>
                  </a:lnTo>
                  <a:lnTo>
                    <a:pt x="8" y="19"/>
                  </a:lnTo>
                  <a:lnTo>
                    <a:pt x="8" y="19"/>
                  </a:lnTo>
                  <a:lnTo>
                    <a:pt x="8" y="19"/>
                  </a:lnTo>
                  <a:lnTo>
                    <a:pt x="8" y="19"/>
                  </a:lnTo>
                  <a:lnTo>
                    <a:pt x="8" y="19"/>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6" y="17"/>
                  </a:lnTo>
                  <a:lnTo>
                    <a:pt x="6" y="17"/>
                  </a:lnTo>
                  <a:lnTo>
                    <a:pt x="6" y="17"/>
                  </a:lnTo>
                  <a:lnTo>
                    <a:pt x="6" y="17"/>
                  </a:lnTo>
                  <a:lnTo>
                    <a:pt x="6" y="17"/>
                  </a:lnTo>
                  <a:lnTo>
                    <a:pt x="6" y="17"/>
                  </a:lnTo>
                  <a:lnTo>
                    <a:pt x="6" y="17"/>
                  </a:lnTo>
                  <a:lnTo>
                    <a:pt x="5" y="17"/>
                  </a:lnTo>
                  <a:lnTo>
                    <a:pt x="5" y="17"/>
                  </a:lnTo>
                  <a:lnTo>
                    <a:pt x="5" y="17"/>
                  </a:lnTo>
                  <a:lnTo>
                    <a:pt x="5" y="17"/>
                  </a:lnTo>
                  <a:lnTo>
                    <a:pt x="5" y="17"/>
                  </a:lnTo>
                  <a:lnTo>
                    <a:pt x="5" y="17"/>
                  </a:lnTo>
                  <a:lnTo>
                    <a:pt x="5" y="17"/>
                  </a:lnTo>
                  <a:lnTo>
                    <a:pt x="5" y="17"/>
                  </a:lnTo>
                  <a:lnTo>
                    <a:pt x="3" y="17"/>
                  </a:lnTo>
                  <a:lnTo>
                    <a:pt x="3" y="17"/>
                  </a:lnTo>
                  <a:lnTo>
                    <a:pt x="3" y="17"/>
                  </a:lnTo>
                  <a:lnTo>
                    <a:pt x="3" y="17"/>
                  </a:lnTo>
                  <a:lnTo>
                    <a:pt x="3" y="16"/>
                  </a:lnTo>
                  <a:lnTo>
                    <a:pt x="3" y="16"/>
                  </a:lnTo>
                  <a:lnTo>
                    <a:pt x="3" y="16"/>
                  </a:lnTo>
                  <a:lnTo>
                    <a:pt x="3" y="16"/>
                  </a:lnTo>
                  <a:lnTo>
                    <a:pt x="3" y="16"/>
                  </a:lnTo>
                  <a:lnTo>
                    <a:pt x="3" y="16"/>
                  </a:lnTo>
                  <a:lnTo>
                    <a:pt x="3" y="16"/>
                  </a:lnTo>
                  <a:lnTo>
                    <a:pt x="3" y="16"/>
                  </a:lnTo>
                  <a:lnTo>
                    <a:pt x="3" y="16"/>
                  </a:lnTo>
                  <a:lnTo>
                    <a:pt x="3" y="16"/>
                  </a:lnTo>
                  <a:lnTo>
                    <a:pt x="3" y="16"/>
                  </a:lnTo>
                  <a:lnTo>
                    <a:pt x="3" y="16"/>
                  </a:lnTo>
                  <a:lnTo>
                    <a:pt x="3" y="14"/>
                  </a:lnTo>
                  <a:lnTo>
                    <a:pt x="3" y="14"/>
                  </a:lnTo>
                  <a:lnTo>
                    <a:pt x="3" y="14"/>
                  </a:lnTo>
                  <a:lnTo>
                    <a:pt x="1" y="14"/>
                  </a:lnTo>
                  <a:lnTo>
                    <a:pt x="1" y="14"/>
                  </a:lnTo>
                  <a:lnTo>
                    <a:pt x="1" y="14"/>
                  </a:lnTo>
                  <a:lnTo>
                    <a:pt x="3" y="14"/>
                  </a:lnTo>
                  <a:lnTo>
                    <a:pt x="3" y="14"/>
                  </a:lnTo>
                  <a:lnTo>
                    <a:pt x="3" y="14"/>
                  </a:lnTo>
                  <a:lnTo>
                    <a:pt x="3" y="14"/>
                  </a:lnTo>
                  <a:lnTo>
                    <a:pt x="3" y="14"/>
                  </a:lnTo>
                  <a:lnTo>
                    <a:pt x="3" y="14"/>
                  </a:lnTo>
                  <a:lnTo>
                    <a:pt x="3" y="14"/>
                  </a:lnTo>
                  <a:lnTo>
                    <a:pt x="3" y="12"/>
                  </a:lnTo>
                  <a:lnTo>
                    <a:pt x="1" y="12"/>
                  </a:lnTo>
                  <a:lnTo>
                    <a:pt x="1" y="12"/>
                  </a:lnTo>
                  <a:lnTo>
                    <a:pt x="1" y="12"/>
                  </a:lnTo>
                  <a:lnTo>
                    <a:pt x="1" y="12"/>
                  </a:lnTo>
                  <a:lnTo>
                    <a:pt x="1" y="12"/>
                  </a:lnTo>
                  <a:lnTo>
                    <a:pt x="1" y="12"/>
                  </a:lnTo>
                  <a:lnTo>
                    <a:pt x="1" y="10"/>
                  </a:lnTo>
                  <a:lnTo>
                    <a:pt x="1" y="10"/>
                  </a:lnTo>
                  <a:lnTo>
                    <a:pt x="1" y="10"/>
                  </a:lnTo>
                  <a:lnTo>
                    <a:pt x="1" y="10"/>
                  </a:lnTo>
                  <a:lnTo>
                    <a:pt x="1" y="10"/>
                  </a:lnTo>
                  <a:lnTo>
                    <a:pt x="1" y="10"/>
                  </a:lnTo>
                  <a:lnTo>
                    <a:pt x="1" y="10"/>
                  </a:lnTo>
                  <a:lnTo>
                    <a:pt x="1" y="10"/>
                  </a:lnTo>
                  <a:lnTo>
                    <a:pt x="1" y="10"/>
                  </a:lnTo>
                  <a:lnTo>
                    <a:pt x="1" y="10"/>
                  </a:lnTo>
                  <a:lnTo>
                    <a:pt x="1" y="10"/>
                  </a:lnTo>
                  <a:lnTo>
                    <a:pt x="1" y="9"/>
                  </a:lnTo>
                  <a:lnTo>
                    <a:pt x="1" y="9"/>
                  </a:lnTo>
                  <a:lnTo>
                    <a:pt x="1" y="10"/>
                  </a:lnTo>
                  <a:lnTo>
                    <a:pt x="1" y="10"/>
                  </a:lnTo>
                  <a:lnTo>
                    <a:pt x="1" y="9"/>
                  </a:lnTo>
                  <a:lnTo>
                    <a:pt x="1" y="9"/>
                  </a:lnTo>
                  <a:lnTo>
                    <a:pt x="1" y="9"/>
                  </a:lnTo>
                  <a:lnTo>
                    <a:pt x="1" y="9"/>
                  </a:lnTo>
                  <a:lnTo>
                    <a:pt x="1" y="9"/>
                  </a:lnTo>
                  <a:lnTo>
                    <a:pt x="0" y="9"/>
                  </a:lnTo>
                  <a:lnTo>
                    <a:pt x="0" y="9"/>
                  </a:lnTo>
                  <a:lnTo>
                    <a:pt x="0" y="9"/>
                  </a:lnTo>
                  <a:lnTo>
                    <a:pt x="0" y="9"/>
                  </a:lnTo>
                  <a:lnTo>
                    <a:pt x="0" y="9"/>
                  </a:lnTo>
                  <a:lnTo>
                    <a:pt x="1" y="9"/>
                  </a:lnTo>
                  <a:lnTo>
                    <a:pt x="1" y="9"/>
                  </a:lnTo>
                  <a:lnTo>
                    <a:pt x="1" y="9"/>
                  </a:lnTo>
                  <a:lnTo>
                    <a:pt x="0" y="9"/>
                  </a:lnTo>
                  <a:lnTo>
                    <a:pt x="0" y="9"/>
                  </a:lnTo>
                  <a:lnTo>
                    <a:pt x="0" y="9"/>
                  </a:lnTo>
                  <a:lnTo>
                    <a:pt x="0" y="9"/>
                  </a:lnTo>
                  <a:lnTo>
                    <a:pt x="0" y="9"/>
                  </a:lnTo>
                  <a:lnTo>
                    <a:pt x="0" y="9"/>
                  </a:lnTo>
                  <a:lnTo>
                    <a:pt x="0" y="9"/>
                  </a:lnTo>
                  <a:lnTo>
                    <a:pt x="1" y="9"/>
                  </a:lnTo>
                  <a:lnTo>
                    <a:pt x="1" y="7"/>
                  </a:lnTo>
                  <a:lnTo>
                    <a:pt x="1" y="7"/>
                  </a:lnTo>
                  <a:lnTo>
                    <a:pt x="1" y="7"/>
                  </a:lnTo>
                  <a:lnTo>
                    <a:pt x="1" y="7"/>
                  </a:lnTo>
                  <a:lnTo>
                    <a:pt x="1" y="9"/>
                  </a:lnTo>
                  <a:lnTo>
                    <a:pt x="1" y="9"/>
                  </a:lnTo>
                  <a:lnTo>
                    <a:pt x="1" y="9"/>
                  </a:lnTo>
                  <a:lnTo>
                    <a:pt x="3" y="9"/>
                  </a:lnTo>
                  <a:lnTo>
                    <a:pt x="3" y="9"/>
                  </a:lnTo>
                  <a:lnTo>
                    <a:pt x="3" y="9"/>
                  </a:lnTo>
                  <a:lnTo>
                    <a:pt x="3" y="7"/>
                  </a:lnTo>
                  <a:lnTo>
                    <a:pt x="3" y="7"/>
                  </a:lnTo>
                  <a:lnTo>
                    <a:pt x="3" y="9"/>
                  </a:lnTo>
                  <a:lnTo>
                    <a:pt x="3" y="9"/>
                  </a:lnTo>
                  <a:lnTo>
                    <a:pt x="3" y="9"/>
                  </a:lnTo>
                  <a:lnTo>
                    <a:pt x="3" y="9"/>
                  </a:lnTo>
                  <a:lnTo>
                    <a:pt x="3" y="7"/>
                  </a:lnTo>
                  <a:lnTo>
                    <a:pt x="3" y="7"/>
                  </a:lnTo>
                  <a:lnTo>
                    <a:pt x="3" y="7"/>
                  </a:lnTo>
                  <a:lnTo>
                    <a:pt x="3" y="7"/>
                  </a:lnTo>
                  <a:lnTo>
                    <a:pt x="3" y="7"/>
                  </a:lnTo>
                  <a:lnTo>
                    <a:pt x="5" y="7"/>
                  </a:lnTo>
                  <a:lnTo>
                    <a:pt x="3" y="7"/>
                  </a:lnTo>
                  <a:lnTo>
                    <a:pt x="3" y="7"/>
                  </a:lnTo>
                  <a:lnTo>
                    <a:pt x="3" y="7"/>
                  </a:lnTo>
                  <a:lnTo>
                    <a:pt x="5" y="7"/>
                  </a:lnTo>
                  <a:lnTo>
                    <a:pt x="5" y="7"/>
                  </a:lnTo>
                  <a:lnTo>
                    <a:pt x="5" y="5"/>
                  </a:lnTo>
                  <a:lnTo>
                    <a:pt x="5" y="5"/>
                  </a:lnTo>
                  <a:lnTo>
                    <a:pt x="5" y="7"/>
                  </a:lnTo>
                  <a:lnTo>
                    <a:pt x="5" y="7"/>
                  </a:lnTo>
                  <a:lnTo>
                    <a:pt x="5" y="5"/>
                  </a:lnTo>
                  <a:lnTo>
                    <a:pt x="5" y="5"/>
                  </a:lnTo>
                  <a:lnTo>
                    <a:pt x="5" y="5"/>
                  </a:lnTo>
                  <a:lnTo>
                    <a:pt x="5" y="5"/>
                  </a:lnTo>
                  <a:lnTo>
                    <a:pt x="5" y="5"/>
                  </a:lnTo>
                  <a:lnTo>
                    <a:pt x="5" y="5"/>
                  </a:lnTo>
                  <a:lnTo>
                    <a:pt x="5" y="5"/>
                  </a:lnTo>
                  <a:lnTo>
                    <a:pt x="5" y="5"/>
                  </a:lnTo>
                  <a:lnTo>
                    <a:pt x="5" y="5"/>
                  </a:lnTo>
                  <a:lnTo>
                    <a:pt x="5" y="5"/>
                  </a:lnTo>
                  <a:lnTo>
                    <a:pt x="5" y="5"/>
                  </a:lnTo>
                  <a:lnTo>
                    <a:pt x="5" y="4"/>
                  </a:lnTo>
                  <a:lnTo>
                    <a:pt x="5" y="4"/>
                  </a:lnTo>
                  <a:lnTo>
                    <a:pt x="5" y="4"/>
                  </a:lnTo>
                  <a:lnTo>
                    <a:pt x="3" y="4"/>
                  </a:lnTo>
                  <a:lnTo>
                    <a:pt x="3" y="4"/>
                  </a:lnTo>
                  <a:lnTo>
                    <a:pt x="3" y="4"/>
                  </a:lnTo>
                  <a:lnTo>
                    <a:pt x="3" y="4"/>
                  </a:lnTo>
                  <a:lnTo>
                    <a:pt x="3" y="4"/>
                  </a:lnTo>
                  <a:lnTo>
                    <a:pt x="3" y="4"/>
                  </a:lnTo>
                  <a:lnTo>
                    <a:pt x="3" y="4"/>
                  </a:lnTo>
                  <a:lnTo>
                    <a:pt x="5" y="4"/>
                  </a:lnTo>
                  <a:lnTo>
                    <a:pt x="5" y="4"/>
                  </a:lnTo>
                  <a:lnTo>
                    <a:pt x="5" y="4"/>
                  </a:lnTo>
                  <a:lnTo>
                    <a:pt x="5" y="4"/>
                  </a:lnTo>
                  <a:lnTo>
                    <a:pt x="5" y="4"/>
                  </a:lnTo>
                  <a:lnTo>
                    <a:pt x="6" y="4"/>
                  </a:lnTo>
                  <a:lnTo>
                    <a:pt x="6" y="4"/>
                  </a:lnTo>
                  <a:lnTo>
                    <a:pt x="6" y="4"/>
                  </a:lnTo>
                  <a:lnTo>
                    <a:pt x="6" y="4"/>
                  </a:lnTo>
                  <a:lnTo>
                    <a:pt x="6" y="4"/>
                  </a:lnTo>
                  <a:lnTo>
                    <a:pt x="6" y="4"/>
                  </a:lnTo>
                  <a:lnTo>
                    <a:pt x="6" y="4"/>
                  </a:lnTo>
                  <a:lnTo>
                    <a:pt x="8" y="4"/>
                  </a:lnTo>
                  <a:lnTo>
                    <a:pt x="8" y="4"/>
                  </a:lnTo>
                  <a:lnTo>
                    <a:pt x="8" y="4"/>
                  </a:lnTo>
                  <a:lnTo>
                    <a:pt x="8" y="4"/>
                  </a:lnTo>
                  <a:lnTo>
                    <a:pt x="8" y="4"/>
                  </a:lnTo>
                  <a:lnTo>
                    <a:pt x="8" y="4"/>
                  </a:lnTo>
                  <a:lnTo>
                    <a:pt x="8" y="4"/>
                  </a:lnTo>
                  <a:lnTo>
                    <a:pt x="8" y="4"/>
                  </a:lnTo>
                  <a:lnTo>
                    <a:pt x="8" y="4"/>
                  </a:lnTo>
                  <a:lnTo>
                    <a:pt x="8" y="4"/>
                  </a:lnTo>
                  <a:lnTo>
                    <a:pt x="8" y="5"/>
                  </a:lnTo>
                  <a:lnTo>
                    <a:pt x="8" y="5"/>
                  </a:lnTo>
                  <a:lnTo>
                    <a:pt x="8" y="5"/>
                  </a:lnTo>
                  <a:lnTo>
                    <a:pt x="8" y="5"/>
                  </a:lnTo>
                  <a:lnTo>
                    <a:pt x="6" y="5"/>
                  </a:lnTo>
                  <a:lnTo>
                    <a:pt x="6" y="5"/>
                  </a:lnTo>
                  <a:lnTo>
                    <a:pt x="6" y="5"/>
                  </a:lnTo>
                  <a:lnTo>
                    <a:pt x="6" y="5"/>
                  </a:lnTo>
                  <a:lnTo>
                    <a:pt x="6" y="5"/>
                  </a:lnTo>
                  <a:lnTo>
                    <a:pt x="6" y="5"/>
                  </a:lnTo>
                  <a:lnTo>
                    <a:pt x="8" y="5"/>
                  </a:lnTo>
                  <a:lnTo>
                    <a:pt x="8" y="5"/>
                  </a:lnTo>
                  <a:lnTo>
                    <a:pt x="8" y="7"/>
                  </a:lnTo>
                  <a:lnTo>
                    <a:pt x="8" y="7"/>
                  </a:lnTo>
                  <a:lnTo>
                    <a:pt x="6" y="7"/>
                  </a:lnTo>
                  <a:lnTo>
                    <a:pt x="6" y="7"/>
                  </a:lnTo>
                  <a:lnTo>
                    <a:pt x="6" y="7"/>
                  </a:lnTo>
                  <a:lnTo>
                    <a:pt x="6" y="7"/>
                  </a:lnTo>
                  <a:lnTo>
                    <a:pt x="6" y="7"/>
                  </a:lnTo>
                  <a:lnTo>
                    <a:pt x="6" y="7"/>
                  </a:lnTo>
                  <a:lnTo>
                    <a:pt x="6" y="7"/>
                  </a:lnTo>
                  <a:lnTo>
                    <a:pt x="6" y="7"/>
                  </a:lnTo>
                  <a:lnTo>
                    <a:pt x="6" y="7"/>
                  </a:lnTo>
                  <a:lnTo>
                    <a:pt x="6" y="7"/>
                  </a:lnTo>
                  <a:lnTo>
                    <a:pt x="6" y="7"/>
                  </a:lnTo>
                  <a:lnTo>
                    <a:pt x="8" y="7"/>
                  </a:lnTo>
                  <a:lnTo>
                    <a:pt x="8" y="7"/>
                  </a:lnTo>
                  <a:lnTo>
                    <a:pt x="8" y="7"/>
                  </a:lnTo>
                  <a:lnTo>
                    <a:pt x="8" y="7"/>
                  </a:lnTo>
                  <a:lnTo>
                    <a:pt x="8" y="7"/>
                  </a:lnTo>
                  <a:lnTo>
                    <a:pt x="8" y="7"/>
                  </a:lnTo>
                  <a:lnTo>
                    <a:pt x="8" y="9"/>
                  </a:lnTo>
                  <a:lnTo>
                    <a:pt x="8" y="9"/>
                  </a:lnTo>
                  <a:lnTo>
                    <a:pt x="8" y="9"/>
                  </a:lnTo>
                  <a:lnTo>
                    <a:pt x="8" y="9"/>
                  </a:lnTo>
                  <a:lnTo>
                    <a:pt x="8" y="9"/>
                  </a:lnTo>
                  <a:lnTo>
                    <a:pt x="8" y="7"/>
                  </a:lnTo>
                  <a:lnTo>
                    <a:pt x="8" y="7"/>
                  </a:lnTo>
                  <a:lnTo>
                    <a:pt x="8" y="7"/>
                  </a:lnTo>
                  <a:lnTo>
                    <a:pt x="8" y="7"/>
                  </a:lnTo>
                  <a:lnTo>
                    <a:pt x="8" y="7"/>
                  </a:lnTo>
                  <a:lnTo>
                    <a:pt x="8" y="7"/>
                  </a:lnTo>
                  <a:lnTo>
                    <a:pt x="8" y="7"/>
                  </a:lnTo>
                  <a:lnTo>
                    <a:pt x="8" y="7"/>
                  </a:lnTo>
                  <a:lnTo>
                    <a:pt x="10" y="7"/>
                  </a:lnTo>
                  <a:lnTo>
                    <a:pt x="10" y="7"/>
                  </a:lnTo>
                  <a:lnTo>
                    <a:pt x="10" y="5"/>
                  </a:lnTo>
                  <a:lnTo>
                    <a:pt x="10" y="5"/>
                  </a:lnTo>
                  <a:lnTo>
                    <a:pt x="10" y="5"/>
                  </a:lnTo>
                  <a:lnTo>
                    <a:pt x="10" y="5"/>
                  </a:lnTo>
                  <a:lnTo>
                    <a:pt x="10" y="5"/>
                  </a:lnTo>
                  <a:lnTo>
                    <a:pt x="10" y="5"/>
                  </a:lnTo>
                  <a:lnTo>
                    <a:pt x="10" y="4"/>
                  </a:lnTo>
                  <a:lnTo>
                    <a:pt x="10" y="4"/>
                  </a:lnTo>
                  <a:lnTo>
                    <a:pt x="10" y="4"/>
                  </a:lnTo>
                  <a:lnTo>
                    <a:pt x="10" y="4"/>
                  </a:lnTo>
                  <a:lnTo>
                    <a:pt x="10" y="4"/>
                  </a:lnTo>
                  <a:lnTo>
                    <a:pt x="10" y="4"/>
                  </a:lnTo>
                  <a:lnTo>
                    <a:pt x="10" y="4"/>
                  </a:lnTo>
                  <a:lnTo>
                    <a:pt x="10" y="5"/>
                  </a:lnTo>
                  <a:lnTo>
                    <a:pt x="10" y="5"/>
                  </a:lnTo>
                  <a:lnTo>
                    <a:pt x="10" y="5"/>
                  </a:lnTo>
                  <a:lnTo>
                    <a:pt x="10" y="7"/>
                  </a:lnTo>
                  <a:lnTo>
                    <a:pt x="10" y="7"/>
                  </a:lnTo>
                  <a:lnTo>
                    <a:pt x="12" y="7"/>
                  </a:lnTo>
                  <a:lnTo>
                    <a:pt x="10" y="7"/>
                  </a:lnTo>
                  <a:lnTo>
                    <a:pt x="10" y="7"/>
                  </a:lnTo>
                  <a:lnTo>
                    <a:pt x="10" y="7"/>
                  </a:lnTo>
                  <a:lnTo>
                    <a:pt x="10" y="9"/>
                  </a:lnTo>
                  <a:lnTo>
                    <a:pt x="10" y="9"/>
                  </a:lnTo>
                  <a:lnTo>
                    <a:pt x="10" y="9"/>
                  </a:lnTo>
                  <a:lnTo>
                    <a:pt x="12" y="9"/>
                  </a:lnTo>
                  <a:lnTo>
                    <a:pt x="12" y="9"/>
                  </a:lnTo>
                  <a:lnTo>
                    <a:pt x="12" y="9"/>
                  </a:lnTo>
                  <a:lnTo>
                    <a:pt x="12" y="9"/>
                  </a:lnTo>
                  <a:lnTo>
                    <a:pt x="12" y="9"/>
                  </a:lnTo>
                  <a:lnTo>
                    <a:pt x="12" y="7"/>
                  </a:lnTo>
                  <a:lnTo>
                    <a:pt x="12" y="7"/>
                  </a:lnTo>
                  <a:lnTo>
                    <a:pt x="12" y="7"/>
                  </a:lnTo>
                  <a:lnTo>
                    <a:pt x="12" y="5"/>
                  </a:lnTo>
                  <a:lnTo>
                    <a:pt x="12" y="5"/>
                  </a:lnTo>
                  <a:lnTo>
                    <a:pt x="10" y="5"/>
                  </a:lnTo>
                  <a:lnTo>
                    <a:pt x="10" y="5"/>
                  </a:lnTo>
                  <a:lnTo>
                    <a:pt x="10" y="5"/>
                  </a:lnTo>
                  <a:lnTo>
                    <a:pt x="10" y="4"/>
                  </a:lnTo>
                  <a:lnTo>
                    <a:pt x="10" y="4"/>
                  </a:lnTo>
                  <a:lnTo>
                    <a:pt x="10" y="4"/>
                  </a:lnTo>
                  <a:lnTo>
                    <a:pt x="10" y="4"/>
                  </a:lnTo>
                  <a:lnTo>
                    <a:pt x="10" y="4"/>
                  </a:lnTo>
                  <a:lnTo>
                    <a:pt x="10" y="4"/>
                  </a:lnTo>
                  <a:lnTo>
                    <a:pt x="8" y="4"/>
                  </a:lnTo>
                  <a:lnTo>
                    <a:pt x="8" y="4"/>
                  </a:lnTo>
                  <a:lnTo>
                    <a:pt x="8" y="4"/>
                  </a:lnTo>
                  <a:lnTo>
                    <a:pt x="10" y="4"/>
                  </a:lnTo>
                  <a:lnTo>
                    <a:pt x="10" y="2"/>
                  </a:lnTo>
                  <a:lnTo>
                    <a:pt x="10" y="2"/>
                  </a:lnTo>
                  <a:lnTo>
                    <a:pt x="10" y="2"/>
                  </a:lnTo>
                  <a:lnTo>
                    <a:pt x="10" y="2"/>
                  </a:lnTo>
                  <a:lnTo>
                    <a:pt x="10" y="2"/>
                  </a:lnTo>
                  <a:lnTo>
                    <a:pt x="12" y="2"/>
                  </a:lnTo>
                  <a:lnTo>
                    <a:pt x="12" y="2"/>
                  </a:lnTo>
                  <a:lnTo>
                    <a:pt x="13" y="0"/>
                  </a:lnTo>
                  <a:lnTo>
                    <a:pt x="13" y="0"/>
                  </a:lnTo>
                  <a:close/>
                </a:path>
              </a:pathLst>
            </a:custGeom>
            <a:solidFill>
              <a:srgbClr val="DFDF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84" name="Freeform 769"/>
            <p:cNvSpPr>
              <a:spLocks/>
            </p:cNvSpPr>
            <p:nvPr/>
          </p:nvSpPr>
          <p:spPr bwMode="auto">
            <a:xfrm>
              <a:off x="4924425" y="2581611"/>
              <a:ext cx="26988" cy="33337"/>
            </a:xfrm>
            <a:custGeom>
              <a:avLst/>
              <a:gdLst>
                <a:gd name="T0" fmla="*/ 17 w 17"/>
                <a:gd name="T1" fmla="*/ 2 h 21"/>
                <a:gd name="T2" fmla="*/ 15 w 17"/>
                <a:gd name="T3" fmla="*/ 4 h 21"/>
                <a:gd name="T4" fmla="*/ 17 w 17"/>
                <a:gd name="T5" fmla="*/ 7 h 21"/>
                <a:gd name="T6" fmla="*/ 17 w 17"/>
                <a:gd name="T7" fmla="*/ 10 h 21"/>
                <a:gd name="T8" fmla="*/ 17 w 17"/>
                <a:gd name="T9" fmla="*/ 10 h 21"/>
                <a:gd name="T10" fmla="*/ 17 w 17"/>
                <a:gd name="T11" fmla="*/ 9 h 21"/>
                <a:gd name="T12" fmla="*/ 15 w 17"/>
                <a:gd name="T13" fmla="*/ 9 h 21"/>
                <a:gd name="T14" fmla="*/ 15 w 17"/>
                <a:gd name="T15" fmla="*/ 9 h 21"/>
                <a:gd name="T16" fmla="*/ 13 w 17"/>
                <a:gd name="T17" fmla="*/ 10 h 21"/>
                <a:gd name="T18" fmla="*/ 13 w 17"/>
                <a:gd name="T19" fmla="*/ 12 h 21"/>
                <a:gd name="T20" fmla="*/ 15 w 17"/>
                <a:gd name="T21" fmla="*/ 14 h 21"/>
                <a:gd name="T22" fmla="*/ 15 w 17"/>
                <a:gd name="T23" fmla="*/ 16 h 21"/>
                <a:gd name="T24" fmla="*/ 13 w 17"/>
                <a:gd name="T25" fmla="*/ 16 h 21"/>
                <a:gd name="T26" fmla="*/ 12 w 17"/>
                <a:gd name="T27" fmla="*/ 17 h 21"/>
                <a:gd name="T28" fmla="*/ 12 w 17"/>
                <a:gd name="T29" fmla="*/ 17 h 21"/>
                <a:gd name="T30" fmla="*/ 12 w 17"/>
                <a:gd name="T31" fmla="*/ 19 h 21"/>
                <a:gd name="T32" fmla="*/ 12 w 17"/>
                <a:gd name="T33" fmla="*/ 19 h 21"/>
                <a:gd name="T34" fmla="*/ 12 w 17"/>
                <a:gd name="T35" fmla="*/ 21 h 21"/>
                <a:gd name="T36" fmla="*/ 12 w 17"/>
                <a:gd name="T37" fmla="*/ 21 h 21"/>
                <a:gd name="T38" fmla="*/ 10 w 17"/>
                <a:gd name="T39" fmla="*/ 21 h 21"/>
                <a:gd name="T40" fmla="*/ 8 w 17"/>
                <a:gd name="T41" fmla="*/ 19 h 21"/>
                <a:gd name="T42" fmla="*/ 8 w 17"/>
                <a:gd name="T43" fmla="*/ 19 h 21"/>
                <a:gd name="T44" fmla="*/ 8 w 17"/>
                <a:gd name="T45" fmla="*/ 17 h 21"/>
                <a:gd name="T46" fmla="*/ 8 w 17"/>
                <a:gd name="T47" fmla="*/ 17 h 21"/>
                <a:gd name="T48" fmla="*/ 8 w 17"/>
                <a:gd name="T49" fmla="*/ 17 h 21"/>
                <a:gd name="T50" fmla="*/ 8 w 17"/>
                <a:gd name="T51" fmla="*/ 17 h 21"/>
                <a:gd name="T52" fmla="*/ 6 w 17"/>
                <a:gd name="T53" fmla="*/ 17 h 21"/>
                <a:gd name="T54" fmla="*/ 5 w 17"/>
                <a:gd name="T55" fmla="*/ 17 h 21"/>
                <a:gd name="T56" fmla="*/ 3 w 17"/>
                <a:gd name="T57" fmla="*/ 16 h 21"/>
                <a:gd name="T58" fmla="*/ 3 w 17"/>
                <a:gd name="T59" fmla="*/ 16 h 21"/>
                <a:gd name="T60" fmla="*/ 1 w 17"/>
                <a:gd name="T61" fmla="*/ 14 h 21"/>
                <a:gd name="T62" fmla="*/ 3 w 17"/>
                <a:gd name="T63" fmla="*/ 14 h 21"/>
                <a:gd name="T64" fmla="*/ 1 w 17"/>
                <a:gd name="T65" fmla="*/ 12 h 21"/>
                <a:gd name="T66" fmla="*/ 1 w 17"/>
                <a:gd name="T67" fmla="*/ 10 h 21"/>
                <a:gd name="T68" fmla="*/ 1 w 17"/>
                <a:gd name="T69" fmla="*/ 9 h 21"/>
                <a:gd name="T70" fmla="*/ 1 w 17"/>
                <a:gd name="T71" fmla="*/ 9 h 21"/>
                <a:gd name="T72" fmla="*/ 1 w 17"/>
                <a:gd name="T73" fmla="*/ 9 h 21"/>
                <a:gd name="T74" fmla="*/ 0 w 17"/>
                <a:gd name="T75" fmla="*/ 9 h 21"/>
                <a:gd name="T76" fmla="*/ 1 w 17"/>
                <a:gd name="T77" fmla="*/ 7 h 21"/>
                <a:gd name="T78" fmla="*/ 3 w 17"/>
                <a:gd name="T79" fmla="*/ 7 h 21"/>
                <a:gd name="T80" fmla="*/ 3 w 17"/>
                <a:gd name="T81" fmla="*/ 7 h 21"/>
                <a:gd name="T82" fmla="*/ 3 w 17"/>
                <a:gd name="T83" fmla="*/ 7 h 21"/>
                <a:gd name="T84" fmla="*/ 5 w 17"/>
                <a:gd name="T85" fmla="*/ 5 h 21"/>
                <a:gd name="T86" fmla="*/ 5 w 17"/>
                <a:gd name="T87" fmla="*/ 5 h 21"/>
                <a:gd name="T88" fmla="*/ 3 w 17"/>
                <a:gd name="T89" fmla="*/ 4 h 21"/>
                <a:gd name="T90" fmla="*/ 5 w 17"/>
                <a:gd name="T91" fmla="*/ 4 h 21"/>
                <a:gd name="T92" fmla="*/ 6 w 17"/>
                <a:gd name="T93" fmla="*/ 4 h 21"/>
                <a:gd name="T94" fmla="*/ 8 w 17"/>
                <a:gd name="T95" fmla="*/ 4 h 21"/>
                <a:gd name="T96" fmla="*/ 8 w 17"/>
                <a:gd name="T97" fmla="*/ 4 h 21"/>
                <a:gd name="T98" fmla="*/ 6 w 17"/>
                <a:gd name="T99" fmla="*/ 5 h 21"/>
                <a:gd name="T100" fmla="*/ 8 w 17"/>
                <a:gd name="T101" fmla="*/ 7 h 21"/>
                <a:gd name="T102" fmla="*/ 6 w 17"/>
                <a:gd name="T103" fmla="*/ 7 h 21"/>
                <a:gd name="T104" fmla="*/ 8 w 17"/>
                <a:gd name="T105" fmla="*/ 7 h 21"/>
                <a:gd name="T106" fmla="*/ 8 w 17"/>
                <a:gd name="T107" fmla="*/ 9 h 21"/>
                <a:gd name="T108" fmla="*/ 8 w 17"/>
                <a:gd name="T109" fmla="*/ 7 h 21"/>
                <a:gd name="T110" fmla="*/ 10 w 17"/>
                <a:gd name="T111" fmla="*/ 5 h 21"/>
                <a:gd name="T112" fmla="*/ 10 w 17"/>
                <a:gd name="T113" fmla="*/ 4 h 21"/>
                <a:gd name="T114" fmla="*/ 10 w 17"/>
                <a:gd name="T115" fmla="*/ 7 h 21"/>
                <a:gd name="T116" fmla="*/ 10 w 17"/>
                <a:gd name="T117" fmla="*/ 9 h 21"/>
                <a:gd name="T118" fmla="*/ 12 w 17"/>
                <a:gd name="T119" fmla="*/ 7 h 21"/>
                <a:gd name="T120" fmla="*/ 10 w 17"/>
                <a:gd name="T121" fmla="*/ 5 h 21"/>
                <a:gd name="T122" fmla="*/ 8 w 17"/>
                <a:gd name="T123" fmla="*/ 4 h 21"/>
                <a:gd name="T124" fmla="*/ 10 w 17"/>
                <a:gd name="T12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 h="21">
                  <a:moveTo>
                    <a:pt x="13" y="0"/>
                  </a:moveTo>
                  <a:lnTo>
                    <a:pt x="13" y="0"/>
                  </a:lnTo>
                  <a:lnTo>
                    <a:pt x="15" y="2"/>
                  </a:lnTo>
                  <a:lnTo>
                    <a:pt x="15" y="2"/>
                  </a:lnTo>
                  <a:lnTo>
                    <a:pt x="15" y="2"/>
                  </a:lnTo>
                  <a:lnTo>
                    <a:pt x="15" y="2"/>
                  </a:lnTo>
                  <a:lnTo>
                    <a:pt x="17" y="2"/>
                  </a:lnTo>
                  <a:lnTo>
                    <a:pt x="17" y="2"/>
                  </a:lnTo>
                  <a:lnTo>
                    <a:pt x="15" y="4"/>
                  </a:lnTo>
                  <a:lnTo>
                    <a:pt x="15" y="4"/>
                  </a:lnTo>
                  <a:lnTo>
                    <a:pt x="15" y="4"/>
                  </a:lnTo>
                  <a:lnTo>
                    <a:pt x="15" y="4"/>
                  </a:lnTo>
                  <a:lnTo>
                    <a:pt x="15" y="4"/>
                  </a:lnTo>
                  <a:lnTo>
                    <a:pt x="15" y="4"/>
                  </a:lnTo>
                  <a:lnTo>
                    <a:pt x="15" y="5"/>
                  </a:lnTo>
                  <a:lnTo>
                    <a:pt x="15" y="5"/>
                  </a:lnTo>
                  <a:lnTo>
                    <a:pt x="17" y="5"/>
                  </a:lnTo>
                  <a:lnTo>
                    <a:pt x="17" y="5"/>
                  </a:lnTo>
                  <a:lnTo>
                    <a:pt x="17" y="7"/>
                  </a:lnTo>
                  <a:lnTo>
                    <a:pt x="17" y="7"/>
                  </a:lnTo>
                  <a:lnTo>
                    <a:pt x="17" y="7"/>
                  </a:lnTo>
                  <a:lnTo>
                    <a:pt x="17" y="7"/>
                  </a:lnTo>
                  <a:lnTo>
                    <a:pt x="17" y="9"/>
                  </a:lnTo>
                  <a:lnTo>
                    <a:pt x="17" y="9"/>
                  </a:lnTo>
                  <a:lnTo>
                    <a:pt x="17" y="9"/>
                  </a:lnTo>
                  <a:lnTo>
                    <a:pt x="17" y="9"/>
                  </a:lnTo>
                  <a:lnTo>
                    <a:pt x="17" y="10"/>
                  </a:lnTo>
                  <a:lnTo>
                    <a:pt x="17" y="10"/>
                  </a:lnTo>
                  <a:lnTo>
                    <a:pt x="17" y="10"/>
                  </a:lnTo>
                  <a:lnTo>
                    <a:pt x="17" y="10"/>
                  </a:lnTo>
                  <a:lnTo>
                    <a:pt x="17" y="10"/>
                  </a:lnTo>
                  <a:lnTo>
                    <a:pt x="17" y="10"/>
                  </a:lnTo>
                  <a:lnTo>
                    <a:pt x="17" y="10"/>
                  </a:lnTo>
                  <a:lnTo>
                    <a:pt x="17" y="10"/>
                  </a:lnTo>
                  <a:lnTo>
                    <a:pt x="17" y="10"/>
                  </a:lnTo>
                  <a:lnTo>
                    <a:pt x="17" y="10"/>
                  </a:lnTo>
                  <a:lnTo>
                    <a:pt x="17" y="10"/>
                  </a:lnTo>
                  <a:lnTo>
                    <a:pt x="15" y="10"/>
                  </a:lnTo>
                  <a:lnTo>
                    <a:pt x="15" y="10"/>
                  </a:lnTo>
                  <a:lnTo>
                    <a:pt x="15" y="9"/>
                  </a:lnTo>
                  <a:lnTo>
                    <a:pt x="15" y="9"/>
                  </a:lnTo>
                  <a:lnTo>
                    <a:pt x="17" y="9"/>
                  </a:lnTo>
                  <a:lnTo>
                    <a:pt x="17" y="9"/>
                  </a:lnTo>
                  <a:lnTo>
                    <a:pt x="17" y="9"/>
                  </a:lnTo>
                  <a:lnTo>
                    <a:pt x="17" y="9"/>
                  </a:lnTo>
                  <a:lnTo>
                    <a:pt x="17" y="9"/>
                  </a:lnTo>
                  <a:lnTo>
                    <a:pt x="17" y="9"/>
                  </a:lnTo>
                  <a:lnTo>
                    <a:pt x="15" y="9"/>
                  </a:lnTo>
                  <a:lnTo>
                    <a:pt x="15" y="9"/>
                  </a:lnTo>
                  <a:lnTo>
                    <a:pt x="15" y="9"/>
                  </a:lnTo>
                  <a:lnTo>
                    <a:pt x="15" y="9"/>
                  </a:lnTo>
                  <a:lnTo>
                    <a:pt x="15" y="9"/>
                  </a:lnTo>
                  <a:lnTo>
                    <a:pt x="15" y="9"/>
                  </a:lnTo>
                  <a:lnTo>
                    <a:pt x="15" y="9"/>
                  </a:lnTo>
                  <a:lnTo>
                    <a:pt x="15" y="9"/>
                  </a:lnTo>
                  <a:lnTo>
                    <a:pt x="15" y="9"/>
                  </a:lnTo>
                  <a:lnTo>
                    <a:pt x="15" y="9"/>
                  </a:lnTo>
                  <a:lnTo>
                    <a:pt x="15" y="9"/>
                  </a:lnTo>
                  <a:lnTo>
                    <a:pt x="13" y="10"/>
                  </a:lnTo>
                  <a:lnTo>
                    <a:pt x="13" y="10"/>
                  </a:lnTo>
                  <a:lnTo>
                    <a:pt x="13" y="10"/>
                  </a:lnTo>
                  <a:lnTo>
                    <a:pt x="13" y="10"/>
                  </a:lnTo>
                  <a:lnTo>
                    <a:pt x="13" y="10"/>
                  </a:lnTo>
                  <a:lnTo>
                    <a:pt x="13" y="10"/>
                  </a:lnTo>
                  <a:lnTo>
                    <a:pt x="13" y="10"/>
                  </a:lnTo>
                  <a:lnTo>
                    <a:pt x="13" y="10"/>
                  </a:lnTo>
                  <a:lnTo>
                    <a:pt x="13" y="12"/>
                  </a:lnTo>
                  <a:lnTo>
                    <a:pt x="13" y="12"/>
                  </a:lnTo>
                  <a:lnTo>
                    <a:pt x="13" y="12"/>
                  </a:lnTo>
                  <a:lnTo>
                    <a:pt x="13" y="12"/>
                  </a:lnTo>
                  <a:lnTo>
                    <a:pt x="13" y="12"/>
                  </a:lnTo>
                  <a:lnTo>
                    <a:pt x="13" y="12"/>
                  </a:lnTo>
                  <a:lnTo>
                    <a:pt x="13" y="12"/>
                  </a:lnTo>
                  <a:lnTo>
                    <a:pt x="13" y="12"/>
                  </a:lnTo>
                  <a:lnTo>
                    <a:pt x="13" y="12"/>
                  </a:lnTo>
                  <a:lnTo>
                    <a:pt x="13" y="14"/>
                  </a:lnTo>
                  <a:lnTo>
                    <a:pt x="15" y="14"/>
                  </a:lnTo>
                  <a:lnTo>
                    <a:pt x="15" y="14"/>
                  </a:lnTo>
                  <a:lnTo>
                    <a:pt x="15" y="14"/>
                  </a:lnTo>
                  <a:lnTo>
                    <a:pt x="15" y="14"/>
                  </a:lnTo>
                  <a:lnTo>
                    <a:pt x="15" y="14"/>
                  </a:lnTo>
                  <a:lnTo>
                    <a:pt x="15" y="16"/>
                  </a:lnTo>
                  <a:lnTo>
                    <a:pt x="15" y="16"/>
                  </a:lnTo>
                  <a:lnTo>
                    <a:pt x="15" y="16"/>
                  </a:lnTo>
                  <a:lnTo>
                    <a:pt x="15" y="16"/>
                  </a:lnTo>
                  <a:lnTo>
                    <a:pt x="15" y="16"/>
                  </a:lnTo>
                  <a:lnTo>
                    <a:pt x="15" y="16"/>
                  </a:lnTo>
                  <a:lnTo>
                    <a:pt x="15" y="16"/>
                  </a:lnTo>
                  <a:lnTo>
                    <a:pt x="13" y="16"/>
                  </a:lnTo>
                  <a:lnTo>
                    <a:pt x="13" y="16"/>
                  </a:lnTo>
                  <a:lnTo>
                    <a:pt x="13" y="16"/>
                  </a:lnTo>
                  <a:lnTo>
                    <a:pt x="13" y="16"/>
                  </a:lnTo>
                  <a:lnTo>
                    <a:pt x="13" y="16"/>
                  </a:lnTo>
                  <a:lnTo>
                    <a:pt x="12" y="16"/>
                  </a:lnTo>
                  <a:lnTo>
                    <a:pt x="12" y="17"/>
                  </a:lnTo>
                  <a:lnTo>
                    <a:pt x="12" y="17"/>
                  </a:lnTo>
                  <a:lnTo>
                    <a:pt x="12" y="17"/>
                  </a:lnTo>
                  <a:lnTo>
                    <a:pt x="12" y="17"/>
                  </a:lnTo>
                  <a:lnTo>
                    <a:pt x="12" y="17"/>
                  </a:lnTo>
                  <a:lnTo>
                    <a:pt x="12" y="17"/>
                  </a:lnTo>
                  <a:lnTo>
                    <a:pt x="12" y="17"/>
                  </a:lnTo>
                  <a:lnTo>
                    <a:pt x="12" y="17"/>
                  </a:lnTo>
                  <a:lnTo>
                    <a:pt x="12" y="17"/>
                  </a:lnTo>
                  <a:lnTo>
                    <a:pt x="12" y="17"/>
                  </a:lnTo>
                  <a:lnTo>
                    <a:pt x="12" y="17"/>
                  </a:lnTo>
                  <a:lnTo>
                    <a:pt x="12" y="17"/>
                  </a:lnTo>
                  <a:lnTo>
                    <a:pt x="13" y="17"/>
                  </a:lnTo>
                  <a:lnTo>
                    <a:pt x="13" y="19"/>
                  </a:lnTo>
                  <a:lnTo>
                    <a:pt x="13" y="19"/>
                  </a:lnTo>
                  <a:lnTo>
                    <a:pt x="13" y="19"/>
                  </a:lnTo>
                  <a:lnTo>
                    <a:pt x="12" y="19"/>
                  </a:lnTo>
                  <a:lnTo>
                    <a:pt x="12" y="19"/>
                  </a:lnTo>
                  <a:lnTo>
                    <a:pt x="12" y="19"/>
                  </a:lnTo>
                  <a:lnTo>
                    <a:pt x="12" y="19"/>
                  </a:lnTo>
                  <a:lnTo>
                    <a:pt x="12" y="19"/>
                  </a:lnTo>
                  <a:lnTo>
                    <a:pt x="12" y="19"/>
                  </a:lnTo>
                  <a:lnTo>
                    <a:pt x="12" y="19"/>
                  </a:lnTo>
                  <a:lnTo>
                    <a:pt x="12" y="19"/>
                  </a:lnTo>
                  <a:lnTo>
                    <a:pt x="12" y="19"/>
                  </a:lnTo>
                  <a:lnTo>
                    <a:pt x="12" y="19"/>
                  </a:lnTo>
                  <a:lnTo>
                    <a:pt x="12" y="19"/>
                  </a:lnTo>
                  <a:lnTo>
                    <a:pt x="13" y="19"/>
                  </a:lnTo>
                  <a:lnTo>
                    <a:pt x="13" y="19"/>
                  </a:lnTo>
                  <a:lnTo>
                    <a:pt x="13" y="19"/>
                  </a:lnTo>
                  <a:lnTo>
                    <a:pt x="12" y="21"/>
                  </a:lnTo>
                  <a:lnTo>
                    <a:pt x="12" y="21"/>
                  </a:lnTo>
                  <a:lnTo>
                    <a:pt x="12" y="21"/>
                  </a:lnTo>
                  <a:lnTo>
                    <a:pt x="12" y="21"/>
                  </a:lnTo>
                  <a:lnTo>
                    <a:pt x="12" y="21"/>
                  </a:lnTo>
                  <a:lnTo>
                    <a:pt x="12" y="21"/>
                  </a:lnTo>
                  <a:lnTo>
                    <a:pt x="12" y="21"/>
                  </a:lnTo>
                  <a:lnTo>
                    <a:pt x="12" y="21"/>
                  </a:lnTo>
                  <a:lnTo>
                    <a:pt x="12" y="21"/>
                  </a:lnTo>
                  <a:lnTo>
                    <a:pt x="12" y="21"/>
                  </a:lnTo>
                  <a:lnTo>
                    <a:pt x="10" y="21"/>
                  </a:lnTo>
                  <a:lnTo>
                    <a:pt x="10" y="21"/>
                  </a:lnTo>
                  <a:lnTo>
                    <a:pt x="10" y="21"/>
                  </a:lnTo>
                  <a:lnTo>
                    <a:pt x="10" y="21"/>
                  </a:lnTo>
                  <a:lnTo>
                    <a:pt x="10" y="21"/>
                  </a:lnTo>
                  <a:lnTo>
                    <a:pt x="10" y="21"/>
                  </a:lnTo>
                  <a:lnTo>
                    <a:pt x="10" y="21"/>
                  </a:lnTo>
                  <a:lnTo>
                    <a:pt x="10" y="19"/>
                  </a:lnTo>
                  <a:lnTo>
                    <a:pt x="8" y="19"/>
                  </a:lnTo>
                  <a:lnTo>
                    <a:pt x="8" y="19"/>
                  </a:lnTo>
                  <a:lnTo>
                    <a:pt x="8" y="19"/>
                  </a:lnTo>
                  <a:lnTo>
                    <a:pt x="8" y="19"/>
                  </a:lnTo>
                  <a:lnTo>
                    <a:pt x="8" y="19"/>
                  </a:lnTo>
                  <a:lnTo>
                    <a:pt x="8" y="19"/>
                  </a:lnTo>
                  <a:lnTo>
                    <a:pt x="8" y="19"/>
                  </a:lnTo>
                  <a:lnTo>
                    <a:pt x="8" y="19"/>
                  </a:lnTo>
                  <a:lnTo>
                    <a:pt x="8" y="19"/>
                  </a:lnTo>
                  <a:lnTo>
                    <a:pt x="10" y="19"/>
                  </a:lnTo>
                  <a:lnTo>
                    <a:pt x="10" y="19"/>
                  </a:lnTo>
                  <a:lnTo>
                    <a:pt x="8" y="19"/>
                  </a:lnTo>
                  <a:lnTo>
                    <a:pt x="8" y="19"/>
                  </a:lnTo>
                  <a:lnTo>
                    <a:pt x="8" y="19"/>
                  </a:lnTo>
                  <a:lnTo>
                    <a:pt x="8" y="19"/>
                  </a:lnTo>
                  <a:lnTo>
                    <a:pt x="8" y="19"/>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8" y="17"/>
                  </a:lnTo>
                  <a:lnTo>
                    <a:pt x="6" y="17"/>
                  </a:lnTo>
                  <a:lnTo>
                    <a:pt x="6" y="17"/>
                  </a:lnTo>
                  <a:lnTo>
                    <a:pt x="6" y="17"/>
                  </a:lnTo>
                  <a:lnTo>
                    <a:pt x="6" y="17"/>
                  </a:lnTo>
                  <a:lnTo>
                    <a:pt x="6" y="17"/>
                  </a:lnTo>
                  <a:lnTo>
                    <a:pt x="6" y="17"/>
                  </a:lnTo>
                  <a:lnTo>
                    <a:pt x="6" y="17"/>
                  </a:lnTo>
                  <a:lnTo>
                    <a:pt x="5" y="17"/>
                  </a:lnTo>
                  <a:lnTo>
                    <a:pt x="5" y="17"/>
                  </a:lnTo>
                  <a:lnTo>
                    <a:pt x="5" y="17"/>
                  </a:lnTo>
                  <a:lnTo>
                    <a:pt x="5" y="17"/>
                  </a:lnTo>
                  <a:lnTo>
                    <a:pt x="5" y="17"/>
                  </a:lnTo>
                  <a:lnTo>
                    <a:pt x="5" y="17"/>
                  </a:lnTo>
                  <a:lnTo>
                    <a:pt x="5" y="17"/>
                  </a:lnTo>
                  <a:lnTo>
                    <a:pt x="5" y="17"/>
                  </a:lnTo>
                  <a:lnTo>
                    <a:pt x="3" y="17"/>
                  </a:lnTo>
                  <a:lnTo>
                    <a:pt x="3" y="17"/>
                  </a:lnTo>
                  <a:lnTo>
                    <a:pt x="3" y="17"/>
                  </a:lnTo>
                  <a:lnTo>
                    <a:pt x="3" y="17"/>
                  </a:lnTo>
                  <a:lnTo>
                    <a:pt x="3" y="16"/>
                  </a:lnTo>
                  <a:lnTo>
                    <a:pt x="3" y="16"/>
                  </a:lnTo>
                  <a:lnTo>
                    <a:pt x="3" y="16"/>
                  </a:lnTo>
                  <a:lnTo>
                    <a:pt x="3" y="16"/>
                  </a:lnTo>
                  <a:lnTo>
                    <a:pt x="3" y="16"/>
                  </a:lnTo>
                  <a:lnTo>
                    <a:pt x="3" y="16"/>
                  </a:lnTo>
                  <a:lnTo>
                    <a:pt x="3" y="16"/>
                  </a:lnTo>
                  <a:lnTo>
                    <a:pt x="3" y="16"/>
                  </a:lnTo>
                  <a:lnTo>
                    <a:pt x="3" y="16"/>
                  </a:lnTo>
                  <a:lnTo>
                    <a:pt x="3" y="16"/>
                  </a:lnTo>
                  <a:lnTo>
                    <a:pt x="3" y="16"/>
                  </a:lnTo>
                  <a:lnTo>
                    <a:pt x="3" y="16"/>
                  </a:lnTo>
                  <a:lnTo>
                    <a:pt x="3" y="14"/>
                  </a:lnTo>
                  <a:lnTo>
                    <a:pt x="3" y="14"/>
                  </a:lnTo>
                  <a:lnTo>
                    <a:pt x="3" y="14"/>
                  </a:lnTo>
                  <a:lnTo>
                    <a:pt x="1" y="14"/>
                  </a:lnTo>
                  <a:lnTo>
                    <a:pt x="1" y="14"/>
                  </a:lnTo>
                  <a:lnTo>
                    <a:pt x="1" y="14"/>
                  </a:lnTo>
                  <a:lnTo>
                    <a:pt x="3" y="14"/>
                  </a:lnTo>
                  <a:lnTo>
                    <a:pt x="3" y="14"/>
                  </a:lnTo>
                  <a:lnTo>
                    <a:pt x="3" y="14"/>
                  </a:lnTo>
                  <a:lnTo>
                    <a:pt x="3" y="14"/>
                  </a:lnTo>
                  <a:lnTo>
                    <a:pt x="3" y="14"/>
                  </a:lnTo>
                  <a:lnTo>
                    <a:pt x="3" y="14"/>
                  </a:lnTo>
                  <a:lnTo>
                    <a:pt x="3" y="14"/>
                  </a:lnTo>
                  <a:lnTo>
                    <a:pt x="3" y="12"/>
                  </a:lnTo>
                  <a:lnTo>
                    <a:pt x="1" y="12"/>
                  </a:lnTo>
                  <a:lnTo>
                    <a:pt x="1" y="12"/>
                  </a:lnTo>
                  <a:lnTo>
                    <a:pt x="1" y="12"/>
                  </a:lnTo>
                  <a:lnTo>
                    <a:pt x="1" y="12"/>
                  </a:lnTo>
                  <a:lnTo>
                    <a:pt x="1" y="12"/>
                  </a:lnTo>
                  <a:lnTo>
                    <a:pt x="1" y="12"/>
                  </a:lnTo>
                  <a:lnTo>
                    <a:pt x="1" y="10"/>
                  </a:lnTo>
                  <a:lnTo>
                    <a:pt x="1" y="10"/>
                  </a:lnTo>
                  <a:lnTo>
                    <a:pt x="1" y="10"/>
                  </a:lnTo>
                  <a:lnTo>
                    <a:pt x="1" y="10"/>
                  </a:lnTo>
                  <a:lnTo>
                    <a:pt x="1" y="10"/>
                  </a:lnTo>
                  <a:lnTo>
                    <a:pt x="1" y="10"/>
                  </a:lnTo>
                  <a:lnTo>
                    <a:pt x="1" y="10"/>
                  </a:lnTo>
                  <a:lnTo>
                    <a:pt x="1" y="10"/>
                  </a:lnTo>
                  <a:lnTo>
                    <a:pt x="1" y="10"/>
                  </a:lnTo>
                  <a:lnTo>
                    <a:pt x="1" y="10"/>
                  </a:lnTo>
                  <a:lnTo>
                    <a:pt x="1" y="10"/>
                  </a:lnTo>
                  <a:lnTo>
                    <a:pt x="1" y="9"/>
                  </a:lnTo>
                  <a:lnTo>
                    <a:pt x="1" y="9"/>
                  </a:lnTo>
                  <a:lnTo>
                    <a:pt x="1" y="10"/>
                  </a:lnTo>
                  <a:lnTo>
                    <a:pt x="1" y="10"/>
                  </a:lnTo>
                  <a:lnTo>
                    <a:pt x="1" y="9"/>
                  </a:lnTo>
                  <a:lnTo>
                    <a:pt x="1" y="9"/>
                  </a:lnTo>
                  <a:lnTo>
                    <a:pt x="1" y="9"/>
                  </a:lnTo>
                  <a:lnTo>
                    <a:pt x="1" y="9"/>
                  </a:lnTo>
                  <a:lnTo>
                    <a:pt x="1" y="9"/>
                  </a:lnTo>
                  <a:lnTo>
                    <a:pt x="0" y="9"/>
                  </a:lnTo>
                  <a:lnTo>
                    <a:pt x="0" y="9"/>
                  </a:lnTo>
                  <a:lnTo>
                    <a:pt x="0" y="9"/>
                  </a:lnTo>
                  <a:lnTo>
                    <a:pt x="0" y="9"/>
                  </a:lnTo>
                  <a:lnTo>
                    <a:pt x="0" y="9"/>
                  </a:lnTo>
                  <a:lnTo>
                    <a:pt x="1" y="9"/>
                  </a:lnTo>
                  <a:lnTo>
                    <a:pt x="1" y="9"/>
                  </a:lnTo>
                  <a:lnTo>
                    <a:pt x="1" y="9"/>
                  </a:lnTo>
                  <a:lnTo>
                    <a:pt x="0" y="9"/>
                  </a:lnTo>
                  <a:lnTo>
                    <a:pt x="0" y="9"/>
                  </a:lnTo>
                  <a:lnTo>
                    <a:pt x="0" y="9"/>
                  </a:lnTo>
                  <a:lnTo>
                    <a:pt x="0" y="9"/>
                  </a:lnTo>
                  <a:lnTo>
                    <a:pt x="0" y="9"/>
                  </a:lnTo>
                  <a:lnTo>
                    <a:pt x="0" y="9"/>
                  </a:lnTo>
                  <a:lnTo>
                    <a:pt x="0" y="9"/>
                  </a:lnTo>
                  <a:lnTo>
                    <a:pt x="1" y="9"/>
                  </a:lnTo>
                  <a:lnTo>
                    <a:pt x="1" y="7"/>
                  </a:lnTo>
                  <a:lnTo>
                    <a:pt x="1" y="7"/>
                  </a:lnTo>
                  <a:lnTo>
                    <a:pt x="1" y="7"/>
                  </a:lnTo>
                  <a:lnTo>
                    <a:pt x="1" y="7"/>
                  </a:lnTo>
                  <a:lnTo>
                    <a:pt x="1" y="9"/>
                  </a:lnTo>
                  <a:lnTo>
                    <a:pt x="1" y="9"/>
                  </a:lnTo>
                  <a:lnTo>
                    <a:pt x="1" y="9"/>
                  </a:lnTo>
                  <a:lnTo>
                    <a:pt x="3" y="9"/>
                  </a:lnTo>
                  <a:lnTo>
                    <a:pt x="3" y="9"/>
                  </a:lnTo>
                  <a:lnTo>
                    <a:pt x="3" y="9"/>
                  </a:lnTo>
                  <a:lnTo>
                    <a:pt x="3" y="7"/>
                  </a:lnTo>
                  <a:lnTo>
                    <a:pt x="3" y="7"/>
                  </a:lnTo>
                  <a:lnTo>
                    <a:pt x="3" y="9"/>
                  </a:lnTo>
                  <a:lnTo>
                    <a:pt x="3" y="9"/>
                  </a:lnTo>
                  <a:lnTo>
                    <a:pt x="3" y="9"/>
                  </a:lnTo>
                  <a:lnTo>
                    <a:pt x="3" y="9"/>
                  </a:lnTo>
                  <a:lnTo>
                    <a:pt x="3" y="7"/>
                  </a:lnTo>
                  <a:lnTo>
                    <a:pt x="3" y="7"/>
                  </a:lnTo>
                  <a:lnTo>
                    <a:pt x="3" y="7"/>
                  </a:lnTo>
                  <a:lnTo>
                    <a:pt x="3" y="7"/>
                  </a:lnTo>
                  <a:lnTo>
                    <a:pt x="3" y="7"/>
                  </a:lnTo>
                  <a:lnTo>
                    <a:pt x="5" y="7"/>
                  </a:lnTo>
                  <a:lnTo>
                    <a:pt x="3" y="7"/>
                  </a:lnTo>
                  <a:lnTo>
                    <a:pt x="3" y="7"/>
                  </a:lnTo>
                  <a:lnTo>
                    <a:pt x="3" y="7"/>
                  </a:lnTo>
                  <a:lnTo>
                    <a:pt x="5" y="7"/>
                  </a:lnTo>
                  <a:lnTo>
                    <a:pt x="5" y="7"/>
                  </a:lnTo>
                  <a:lnTo>
                    <a:pt x="5" y="5"/>
                  </a:lnTo>
                  <a:lnTo>
                    <a:pt x="5" y="5"/>
                  </a:lnTo>
                  <a:lnTo>
                    <a:pt x="5" y="7"/>
                  </a:lnTo>
                  <a:lnTo>
                    <a:pt x="5" y="7"/>
                  </a:lnTo>
                  <a:lnTo>
                    <a:pt x="5" y="5"/>
                  </a:lnTo>
                  <a:lnTo>
                    <a:pt x="5" y="5"/>
                  </a:lnTo>
                  <a:lnTo>
                    <a:pt x="5" y="5"/>
                  </a:lnTo>
                  <a:lnTo>
                    <a:pt x="5" y="5"/>
                  </a:lnTo>
                  <a:lnTo>
                    <a:pt x="5" y="5"/>
                  </a:lnTo>
                  <a:lnTo>
                    <a:pt x="5" y="5"/>
                  </a:lnTo>
                  <a:lnTo>
                    <a:pt x="5" y="5"/>
                  </a:lnTo>
                  <a:lnTo>
                    <a:pt x="5" y="5"/>
                  </a:lnTo>
                  <a:lnTo>
                    <a:pt x="5" y="5"/>
                  </a:lnTo>
                  <a:lnTo>
                    <a:pt x="5" y="5"/>
                  </a:lnTo>
                  <a:lnTo>
                    <a:pt x="5" y="5"/>
                  </a:lnTo>
                  <a:lnTo>
                    <a:pt x="5" y="4"/>
                  </a:lnTo>
                  <a:lnTo>
                    <a:pt x="5" y="4"/>
                  </a:lnTo>
                  <a:lnTo>
                    <a:pt x="5" y="4"/>
                  </a:lnTo>
                  <a:lnTo>
                    <a:pt x="3" y="4"/>
                  </a:lnTo>
                  <a:lnTo>
                    <a:pt x="3" y="4"/>
                  </a:lnTo>
                  <a:lnTo>
                    <a:pt x="3" y="4"/>
                  </a:lnTo>
                  <a:lnTo>
                    <a:pt x="3" y="4"/>
                  </a:lnTo>
                  <a:lnTo>
                    <a:pt x="3" y="4"/>
                  </a:lnTo>
                  <a:lnTo>
                    <a:pt x="3" y="4"/>
                  </a:lnTo>
                  <a:lnTo>
                    <a:pt x="3" y="4"/>
                  </a:lnTo>
                  <a:lnTo>
                    <a:pt x="5" y="4"/>
                  </a:lnTo>
                  <a:lnTo>
                    <a:pt x="5" y="4"/>
                  </a:lnTo>
                  <a:lnTo>
                    <a:pt x="5" y="4"/>
                  </a:lnTo>
                  <a:lnTo>
                    <a:pt x="5" y="4"/>
                  </a:lnTo>
                  <a:lnTo>
                    <a:pt x="5" y="4"/>
                  </a:lnTo>
                  <a:lnTo>
                    <a:pt x="6" y="4"/>
                  </a:lnTo>
                  <a:lnTo>
                    <a:pt x="6" y="4"/>
                  </a:lnTo>
                  <a:lnTo>
                    <a:pt x="6" y="4"/>
                  </a:lnTo>
                  <a:lnTo>
                    <a:pt x="6" y="4"/>
                  </a:lnTo>
                  <a:lnTo>
                    <a:pt x="6" y="4"/>
                  </a:lnTo>
                  <a:lnTo>
                    <a:pt x="6" y="4"/>
                  </a:lnTo>
                  <a:lnTo>
                    <a:pt x="6" y="4"/>
                  </a:lnTo>
                  <a:lnTo>
                    <a:pt x="8" y="4"/>
                  </a:lnTo>
                  <a:lnTo>
                    <a:pt x="8" y="4"/>
                  </a:lnTo>
                  <a:lnTo>
                    <a:pt x="8" y="4"/>
                  </a:lnTo>
                  <a:lnTo>
                    <a:pt x="8" y="4"/>
                  </a:lnTo>
                  <a:lnTo>
                    <a:pt x="8" y="4"/>
                  </a:lnTo>
                  <a:lnTo>
                    <a:pt x="8" y="4"/>
                  </a:lnTo>
                  <a:lnTo>
                    <a:pt x="8" y="4"/>
                  </a:lnTo>
                  <a:lnTo>
                    <a:pt x="8" y="4"/>
                  </a:lnTo>
                  <a:lnTo>
                    <a:pt x="8" y="4"/>
                  </a:lnTo>
                  <a:lnTo>
                    <a:pt x="8" y="4"/>
                  </a:lnTo>
                  <a:lnTo>
                    <a:pt x="8" y="5"/>
                  </a:lnTo>
                  <a:lnTo>
                    <a:pt x="8" y="5"/>
                  </a:lnTo>
                  <a:lnTo>
                    <a:pt x="8" y="5"/>
                  </a:lnTo>
                  <a:lnTo>
                    <a:pt x="8" y="5"/>
                  </a:lnTo>
                  <a:lnTo>
                    <a:pt x="6" y="5"/>
                  </a:lnTo>
                  <a:lnTo>
                    <a:pt x="6" y="5"/>
                  </a:lnTo>
                  <a:lnTo>
                    <a:pt x="6" y="5"/>
                  </a:lnTo>
                  <a:lnTo>
                    <a:pt x="6" y="5"/>
                  </a:lnTo>
                  <a:lnTo>
                    <a:pt x="6" y="5"/>
                  </a:lnTo>
                  <a:lnTo>
                    <a:pt x="6" y="5"/>
                  </a:lnTo>
                  <a:lnTo>
                    <a:pt x="8" y="5"/>
                  </a:lnTo>
                  <a:lnTo>
                    <a:pt x="8" y="5"/>
                  </a:lnTo>
                  <a:lnTo>
                    <a:pt x="8" y="7"/>
                  </a:lnTo>
                  <a:lnTo>
                    <a:pt x="8" y="7"/>
                  </a:lnTo>
                  <a:lnTo>
                    <a:pt x="6" y="7"/>
                  </a:lnTo>
                  <a:lnTo>
                    <a:pt x="6" y="7"/>
                  </a:lnTo>
                  <a:lnTo>
                    <a:pt x="6" y="7"/>
                  </a:lnTo>
                  <a:lnTo>
                    <a:pt x="6" y="7"/>
                  </a:lnTo>
                  <a:lnTo>
                    <a:pt x="6" y="7"/>
                  </a:lnTo>
                  <a:lnTo>
                    <a:pt x="6" y="7"/>
                  </a:lnTo>
                  <a:lnTo>
                    <a:pt x="6" y="7"/>
                  </a:lnTo>
                  <a:lnTo>
                    <a:pt x="6" y="7"/>
                  </a:lnTo>
                  <a:lnTo>
                    <a:pt x="6" y="7"/>
                  </a:lnTo>
                  <a:lnTo>
                    <a:pt x="6" y="7"/>
                  </a:lnTo>
                  <a:lnTo>
                    <a:pt x="6" y="7"/>
                  </a:lnTo>
                  <a:lnTo>
                    <a:pt x="8" y="7"/>
                  </a:lnTo>
                  <a:lnTo>
                    <a:pt x="8" y="7"/>
                  </a:lnTo>
                  <a:lnTo>
                    <a:pt x="8" y="7"/>
                  </a:lnTo>
                  <a:lnTo>
                    <a:pt x="8" y="7"/>
                  </a:lnTo>
                  <a:lnTo>
                    <a:pt x="8" y="7"/>
                  </a:lnTo>
                  <a:lnTo>
                    <a:pt x="8" y="7"/>
                  </a:lnTo>
                  <a:lnTo>
                    <a:pt x="8" y="9"/>
                  </a:lnTo>
                  <a:lnTo>
                    <a:pt x="8" y="9"/>
                  </a:lnTo>
                  <a:lnTo>
                    <a:pt x="8" y="9"/>
                  </a:lnTo>
                  <a:lnTo>
                    <a:pt x="8" y="9"/>
                  </a:lnTo>
                  <a:lnTo>
                    <a:pt x="8" y="9"/>
                  </a:lnTo>
                  <a:lnTo>
                    <a:pt x="8" y="7"/>
                  </a:lnTo>
                  <a:lnTo>
                    <a:pt x="8" y="7"/>
                  </a:lnTo>
                  <a:lnTo>
                    <a:pt x="8" y="7"/>
                  </a:lnTo>
                  <a:lnTo>
                    <a:pt x="8" y="7"/>
                  </a:lnTo>
                  <a:lnTo>
                    <a:pt x="8" y="7"/>
                  </a:lnTo>
                  <a:lnTo>
                    <a:pt x="8" y="7"/>
                  </a:lnTo>
                  <a:lnTo>
                    <a:pt x="8" y="7"/>
                  </a:lnTo>
                  <a:lnTo>
                    <a:pt x="8" y="7"/>
                  </a:lnTo>
                  <a:lnTo>
                    <a:pt x="10" y="7"/>
                  </a:lnTo>
                  <a:lnTo>
                    <a:pt x="10" y="7"/>
                  </a:lnTo>
                  <a:lnTo>
                    <a:pt x="10" y="5"/>
                  </a:lnTo>
                  <a:lnTo>
                    <a:pt x="10" y="5"/>
                  </a:lnTo>
                  <a:lnTo>
                    <a:pt x="10" y="5"/>
                  </a:lnTo>
                  <a:lnTo>
                    <a:pt x="10" y="5"/>
                  </a:lnTo>
                  <a:lnTo>
                    <a:pt x="10" y="5"/>
                  </a:lnTo>
                  <a:lnTo>
                    <a:pt x="10" y="5"/>
                  </a:lnTo>
                  <a:lnTo>
                    <a:pt x="10" y="4"/>
                  </a:lnTo>
                  <a:lnTo>
                    <a:pt x="10" y="4"/>
                  </a:lnTo>
                  <a:lnTo>
                    <a:pt x="10" y="4"/>
                  </a:lnTo>
                  <a:lnTo>
                    <a:pt x="10" y="4"/>
                  </a:lnTo>
                  <a:lnTo>
                    <a:pt x="10" y="4"/>
                  </a:lnTo>
                  <a:lnTo>
                    <a:pt x="10" y="4"/>
                  </a:lnTo>
                  <a:lnTo>
                    <a:pt x="10" y="4"/>
                  </a:lnTo>
                  <a:lnTo>
                    <a:pt x="10" y="5"/>
                  </a:lnTo>
                  <a:lnTo>
                    <a:pt x="10" y="5"/>
                  </a:lnTo>
                  <a:lnTo>
                    <a:pt x="10" y="5"/>
                  </a:lnTo>
                  <a:lnTo>
                    <a:pt x="10" y="7"/>
                  </a:lnTo>
                  <a:lnTo>
                    <a:pt x="10" y="7"/>
                  </a:lnTo>
                  <a:lnTo>
                    <a:pt x="12" y="7"/>
                  </a:lnTo>
                  <a:lnTo>
                    <a:pt x="10" y="7"/>
                  </a:lnTo>
                  <a:lnTo>
                    <a:pt x="10" y="7"/>
                  </a:lnTo>
                  <a:lnTo>
                    <a:pt x="10" y="7"/>
                  </a:lnTo>
                  <a:lnTo>
                    <a:pt x="10" y="9"/>
                  </a:lnTo>
                  <a:lnTo>
                    <a:pt x="10" y="9"/>
                  </a:lnTo>
                  <a:lnTo>
                    <a:pt x="10" y="9"/>
                  </a:lnTo>
                  <a:lnTo>
                    <a:pt x="12" y="9"/>
                  </a:lnTo>
                  <a:lnTo>
                    <a:pt x="12" y="9"/>
                  </a:lnTo>
                  <a:lnTo>
                    <a:pt x="12" y="9"/>
                  </a:lnTo>
                  <a:lnTo>
                    <a:pt x="12" y="9"/>
                  </a:lnTo>
                  <a:lnTo>
                    <a:pt x="12" y="9"/>
                  </a:lnTo>
                  <a:lnTo>
                    <a:pt x="12" y="7"/>
                  </a:lnTo>
                  <a:lnTo>
                    <a:pt x="12" y="7"/>
                  </a:lnTo>
                  <a:lnTo>
                    <a:pt x="12" y="7"/>
                  </a:lnTo>
                  <a:lnTo>
                    <a:pt x="12" y="5"/>
                  </a:lnTo>
                  <a:lnTo>
                    <a:pt x="12" y="5"/>
                  </a:lnTo>
                  <a:lnTo>
                    <a:pt x="10" y="5"/>
                  </a:lnTo>
                  <a:lnTo>
                    <a:pt x="10" y="5"/>
                  </a:lnTo>
                  <a:lnTo>
                    <a:pt x="10" y="5"/>
                  </a:lnTo>
                  <a:lnTo>
                    <a:pt x="10" y="4"/>
                  </a:lnTo>
                  <a:lnTo>
                    <a:pt x="10" y="4"/>
                  </a:lnTo>
                  <a:lnTo>
                    <a:pt x="10" y="4"/>
                  </a:lnTo>
                  <a:lnTo>
                    <a:pt x="10" y="4"/>
                  </a:lnTo>
                  <a:lnTo>
                    <a:pt x="10" y="4"/>
                  </a:lnTo>
                  <a:lnTo>
                    <a:pt x="10" y="4"/>
                  </a:lnTo>
                  <a:lnTo>
                    <a:pt x="8" y="4"/>
                  </a:lnTo>
                  <a:lnTo>
                    <a:pt x="8" y="4"/>
                  </a:lnTo>
                  <a:lnTo>
                    <a:pt x="8" y="4"/>
                  </a:lnTo>
                  <a:lnTo>
                    <a:pt x="10" y="4"/>
                  </a:lnTo>
                  <a:lnTo>
                    <a:pt x="10" y="2"/>
                  </a:lnTo>
                  <a:lnTo>
                    <a:pt x="10" y="2"/>
                  </a:lnTo>
                  <a:lnTo>
                    <a:pt x="10" y="2"/>
                  </a:lnTo>
                  <a:lnTo>
                    <a:pt x="10" y="2"/>
                  </a:lnTo>
                  <a:lnTo>
                    <a:pt x="10" y="2"/>
                  </a:lnTo>
                  <a:lnTo>
                    <a:pt x="12" y="2"/>
                  </a:lnTo>
                  <a:lnTo>
                    <a:pt x="12" y="2"/>
                  </a:lnTo>
                  <a:lnTo>
                    <a:pt x="13" y="0"/>
                  </a:lnTo>
                  <a:lnTo>
                    <a:pt x="13" y="0"/>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85" name="Freeform 770"/>
            <p:cNvSpPr>
              <a:spLocks/>
            </p:cNvSpPr>
            <p:nvPr/>
          </p:nvSpPr>
          <p:spPr bwMode="auto">
            <a:xfrm>
              <a:off x="4913313" y="2607010"/>
              <a:ext cx="19050" cy="19050"/>
            </a:xfrm>
            <a:custGeom>
              <a:avLst/>
              <a:gdLst>
                <a:gd name="T0" fmla="*/ 3 w 12"/>
                <a:gd name="T1" fmla="*/ 0 h 12"/>
                <a:gd name="T2" fmla="*/ 5 w 12"/>
                <a:gd name="T3" fmla="*/ 0 h 12"/>
                <a:gd name="T4" fmla="*/ 8 w 12"/>
                <a:gd name="T5" fmla="*/ 1 h 12"/>
                <a:gd name="T6" fmla="*/ 10 w 12"/>
                <a:gd name="T7" fmla="*/ 3 h 12"/>
                <a:gd name="T8" fmla="*/ 12 w 12"/>
                <a:gd name="T9" fmla="*/ 5 h 12"/>
                <a:gd name="T10" fmla="*/ 12 w 12"/>
                <a:gd name="T11" fmla="*/ 8 h 12"/>
                <a:gd name="T12" fmla="*/ 12 w 12"/>
                <a:gd name="T13" fmla="*/ 10 h 12"/>
                <a:gd name="T14" fmla="*/ 10 w 12"/>
                <a:gd name="T15" fmla="*/ 10 h 12"/>
                <a:gd name="T16" fmla="*/ 7 w 12"/>
                <a:gd name="T17" fmla="*/ 12 h 12"/>
                <a:gd name="T18" fmla="*/ 5 w 12"/>
                <a:gd name="T19" fmla="*/ 10 h 12"/>
                <a:gd name="T20" fmla="*/ 3 w 12"/>
                <a:gd name="T21" fmla="*/ 10 h 12"/>
                <a:gd name="T22" fmla="*/ 0 w 12"/>
                <a:gd name="T23" fmla="*/ 6 h 12"/>
                <a:gd name="T24" fmla="*/ 0 w 12"/>
                <a:gd name="T25" fmla="*/ 3 h 12"/>
                <a:gd name="T26" fmla="*/ 0 w 12"/>
                <a:gd name="T27" fmla="*/ 3 h 12"/>
                <a:gd name="T28" fmla="*/ 0 w 12"/>
                <a:gd name="T29" fmla="*/ 1 h 12"/>
                <a:gd name="T30" fmla="*/ 1 w 12"/>
                <a:gd name="T31" fmla="*/ 0 h 12"/>
                <a:gd name="T32" fmla="*/ 3 w 12"/>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3" y="0"/>
                  </a:moveTo>
                  <a:lnTo>
                    <a:pt x="5" y="0"/>
                  </a:lnTo>
                  <a:lnTo>
                    <a:pt x="8" y="1"/>
                  </a:lnTo>
                  <a:lnTo>
                    <a:pt x="10" y="3"/>
                  </a:lnTo>
                  <a:lnTo>
                    <a:pt x="12" y="5"/>
                  </a:lnTo>
                  <a:lnTo>
                    <a:pt x="12" y="8"/>
                  </a:lnTo>
                  <a:lnTo>
                    <a:pt x="12" y="10"/>
                  </a:lnTo>
                  <a:lnTo>
                    <a:pt x="10" y="10"/>
                  </a:lnTo>
                  <a:lnTo>
                    <a:pt x="7" y="12"/>
                  </a:lnTo>
                  <a:lnTo>
                    <a:pt x="5" y="10"/>
                  </a:lnTo>
                  <a:lnTo>
                    <a:pt x="3" y="10"/>
                  </a:lnTo>
                  <a:lnTo>
                    <a:pt x="0" y="6"/>
                  </a:lnTo>
                  <a:lnTo>
                    <a:pt x="0" y="3"/>
                  </a:lnTo>
                  <a:lnTo>
                    <a:pt x="0" y="3"/>
                  </a:lnTo>
                  <a:lnTo>
                    <a:pt x="0" y="1"/>
                  </a:lnTo>
                  <a:lnTo>
                    <a:pt x="1" y="0"/>
                  </a:lnTo>
                  <a:lnTo>
                    <a:pt x="3" y="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86" name="Freeform 771"/>
            <p:cNvSpPr>
              <a:spLocks/>
            </p:cNvSpPr>
            <p:nvPr/>
          </p:nvSpPr>
          <p:spPr bwMode="auto">
            <a:xfrm>
              <a:off x="4872039" y="2516523"/>
              <a:ext cx="49213" cy="38100"/>
            </a:xfrm>
            <a:custGeom>
              <a:avLst/>
              <a:gdLst>
                <a:gd name="T0" fmla="*/ 31 w 31"/>
                <a:gd name="T1" fmla="*/ 0 h 24"/>
                <a:gd name="T2" fmla="*/ 29 w 31"/>
                <a:gd name="T3" fmla="*/ 2 h 24"/>
                <a:gd name="T4" fmla="*/ 29 w 31"/>
                <a:gd name="T5" fmla="*/ 3 h 24"/>
                <a:gd name="T6" fmla="*/ 29 w 31"/>
                <a:gd name="T7" fmla="*/ 5 h 24"/>
                <a:gd name="T8" fmla="*/ 29 w 31"/>
                <a:gd name="T9" fmla="*/ 7 h 24"/>
                <a:gd name="T10" fmla="*/ 29 w 31"/>
                <a:gd name="T11" fmla="*/ 8 h 24"/>
                <a:gd name="T12" fmla="*/ 29 w 31"/>
                <a:gd name="T13" fmla="*/ 10 h 24"/>
                <a:gd name="T14" fmla="*/ 29 w 31"/>
                <a:gd name="T15" fmla="*/ 12 h 24"/>
                <a:gd name="T16" fmla="*/ 27 w 31"/>
                <a:gd name="T17" fmla="*/ 12 h 24"/>
                <a:gd name="T18" fmla="*/ 27 w 31"/>
                <a:gd name="T19" fmla="*/ 14 h 24"/>
                <a:gd name="T20" fmla="*/ 27 w 31"/>
                <a:gd name="T21" fmla="*/ 15 h 24"/>
                <a:gd name="T22" fmla="*/ 26 w 31"/>
                <a:gd name="T23" fmla="*/ 17 h 24"/>
                <a:gd name="T24" fmla="*/ 26 w 31"/>
                <a:gd name="T25" fmla="*/ 17 h 24"/>
                <a:gd name="T26" fmla="*/ 27 w 31"/>
                <a:gd name="T27" fmla="*/ 17 h 24"/>
                <a:gd name="T28" fmla="*/ 26 w 31"/>
                <a:gd name="T29" fmla="*/ 17 h 24"/>
                <a:gd name="T30" fmla="*/ 26 w 31"/>
                <a:gd name="T31" fmla="*/ 17 h 24"/>
                <a:gd name="T32" fmla="*/ 21 w 31"/>
                <a:gd name="T33" fmla="*/ 15 h 24"/>
                <a:gd name="T34" fmla="*/ 21 w 31"/>
                <a:gd name="T35" fmla="*/ 15 h 24"/>
                <a:gd name="T36" fmla="*/ 17 w 31"/>
                <a:gd name="T37" fmla="*/ 15 h 24"/>
                <a:gd name="T38" fmla="*/ 15 w 31"/>
                <a:gd name="T39" fmla="*/ 15 h 24"/>
                <a:gd name="T40" fmla="*/ 12 w 31"/>
                <a:gd name="T41" fmla="*/ 15 h 24"/>
                <a:gd name="T42" fmla="*/ 10 w 31"/>
                <a:gd name="T43" fmla="*/ 17 h 24"/>
                <a:gd name="T44" fmla="*/ 9 w 31"/>
                <a:gd name="T45" fmla="*/ 17 h 24"/>
                <a:gd name="T46" fmla="*/ 7 w 31"/>
                <a:gd name="T47" fmla="*/ 17 h 24"/>
                <a:gd name="T48" fmla="*/ 5 w 31"/>
                <a:gd name="T49" fmla="*/ 19 h 24"/>
                <a:gd name="T50" fmla="*/ 3 w 31"/>
                <a:gd name="T51" fmla="*/ 20 h 24"/>
                <a:gd name="T52" fmla="*/ 3 w 31"/>
                <a:gd name="T53" fmla="*/ 22 h 24"/>
                <a:gd name="T54" fmla="*/ 3 w 31"/>
                <a:gd name="T55" fmla="*/ 24 h 24"/>
                <a:gd name="T56" fmla="*/ 2 w 31"/>
                <a:gd name="T57" fmla="*/ 24 h 24"/>
                <a:gd name="T58" fmla="*/ 0 w 31"/>
                <a:gd name="T59" fmla="*/ 24 h 24"/>
                <a:gd name="T60" fmla="*/ 0 w 31"/>
                <a:gd name="T61" fmla="*/ 22 h 24"/>
                <a:gd name="T62" fmla="*/ 0 w 31"/>
                <a:gd name="T63" fmla="*/ 19 h 24"/>
                <a:gd name="T64" fmla="*/ 2 w 31"/>
                <a:gd name="T65" fmla="*/ 17 h 24"/>
                <a:gd name="T66" fmla="*/ 3 w 31"/>
                <a:gd name="T67" fmla="*/ 15 h 24"/>
                <a:gd name="T68" fmla="*/ 5 w 31"/>
                <a:gd name="T69" fmla="*/ 14 h 24"/>
                <a:gd name="T70" fmla="*/ 9 w 31"/>
                <a:gd name="T71" fmla="*/ 14 h 24"/>
                <a:gd name="T72" fmla="*/ 10 w 31"/>
                <a:gd name="T73" fmla="*/ 14 h 24"/>
                <a:gd name="T74" fmla="*/ 12 w 31"/>
                <a:gd name="T75" fmla="*/ 14 h 24"/>
                <a:gd name="T76" fmla="*/ 14 w 31"/>
                <a:gd name="T77" fmla="*/ 14 h 24"/>
                <a:gd name="T78" fmla="*/ 15 w 31"/>
                <a:gd name="T79" fmla="*/ 14 h 24"/>
                <a:gd name="T80" fmla="*/ 15 w 31"/>
                <a:gd name="T81" fmla="*/ 14 h 24"/>
                <a:gd name="T82" fmla="*/ 19 w 31"/>
                <a:gd name="T83" fmla="*/ 7 h 24"/>
                <a:gd name="T84" fmla="*/ 19 w 31"/>
                <a:gd name="T85" fmla="*/ 7 h 24"/>
                <a:gd name="T86" fmla="*/ 21 w 31"/>
                <a:gd name="T87" fmla="*/ 5 h 24"/>
                <a:gd name="T88" fmla="*/ 22 w 31"/>
                <a:gd name="T89" fmla="*/ 3 h 24"/>
                <a:gd name="T90" fmla="*/ 22 w 31"/>
                <a:gd name="T91" fmla="*/ 3 h 24"/>
                <a:gd name="T92" fmla="*/ 27 w 31"/>
                <a:gd name="T93" fmla="*/ 2 h 24"/>
                <a:gd name="T94" fmla="*/ 29 w 31"/>
                <a:gd name="T95" fmla="*/ 0 h 24"/>
                <a:gd name="T96" fmla="*/ 31 w 31"/>
                <a:gd name="T9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24">
                  <a:moveTo>
                    <a:pt x="31" y="0"/>
                  </a:moveTo>
                  <a:lnTo>
                    <a:pt x="29" y="2"/>
                  </a:lnTo>
                  <a:lnTo>
                    <a:pt x="29" y="3"/>
                  </a:lnTo>
                  <a:lnTo>
                    <a:pt x="29" y="5"/>
                  </a:lnTo>
                  <a:lnTo>
                    <a:pt x="29" y="7"/>
                  </a:lnTo>
                  <a:lnTo>
                    <a:pt x="29" y="8"/>
                  </a:lnTo>
                  <a:lnTo>
                    <a:pt x="29" y="10"/>
                  </a:lnTo>
                  <a:lnTo>
                    <a:pt x="29" y="12"/>
                  </a:lnTo>
                  <a:lnTo>
                    <a:pt x="27" y="12"/>
                  </a:lnTo>
                  <a:lnTo>
                    <a:pt x="27" y="14"/>
                  </a:lnTo>
                  <a:lnTo>
                    <a:pt x="27" y="15"/>
                  </a:lnTo>
                  <a:lnTo>
                    <a:pt x="26" y="17"/>
                  </a:lnTo>
                  <a:lnTo>
                    <a:pt x="26" y="17"/>
                  </a:lnTo>
                  <a:lnTo>
                    <a:pt x="27" y="17"/>
                  </a:lnTo>
                  <a:lnTo>
                    <a:pt x="26" y="17"/>
                  </a:lnTo>
                  <a:lnTo>
                    <a:pt x="26" y="17"/>
                  </a:lnTo>
                  <a:lnTo>
                    <a:pt x="21" y="15"/>
                  </a:lnTo>
                  <a:lnTo>
                    <a:pt x="21" y="15"/>
                  </a:lnTo>
                  <a:lnTo>
                    <a:pt x="17" y="15"/>
                  </a:lnTo>
                  <a:lnTo>
                    <a:pt x="15" y="15"/>
                  </a:lnTo>
                  <a:lnTo>
                    <a:pt x="12" y="15"/>
                  </a:lnTo>
                  <a:lnTo>
                    <a:pt x="10" y="17"/>
                  </a:lnTo>
                  <a:lnTo>
                    <a:pt x="9" y="17"/>
                  </a:lnTo>
                  <a:lnTo>
                    <a:pt x="7" y="17"/>
                  </a:lnTo>
                  <a:lnTo>
                    <a:pt x="5" y="19"/>
                  </a:lnTo>
                  <a:lnTo>
                    <a:pt x="3" y="20"/>
                  </a:lnTo>
                  <a:lnTo>
                    <a:pt x="3" y="22"/>
                  </a:lnTo>
                  <a:lnTo>
                    <a:pt x="3" y="24"/>
                  </a:lnTo>
                  <a:lnTo>
                    <a:pt x="2" y="24"/>
                  </a:lnTo>
                  <a:lnTo>
                    <a:pt x="0" y="24"/>
                  </a:lnTo>
                  <a:lnTo>
                    <a:pt x="0" y="22"/>
                  </a:lnTo>
                  <a:lnTo>
                    <a:pt x="0" y="19"/>
                  </a:lnTo>
                  <a:lnTo>
                    <a:pt x="2" y="17"/>
                  </a:lnTo>
                  <a:lnTo>
                    <a:pt x="3" y="15"/>
                  </a:lnTo>
                  <a:lnTo>
                    <a:pt x="5" y="14"/>
                  </a:lnTo>
                  <a:lnTo>
                    <a:pt x="9" y="14"/>
                  </a:lnTo>
                  <a:lnTo>
                    <a:pt x="10" y="14"/>
                  </a:lnTo>
                  <a:lnTo>
                    <a:pt x="12" y="14"/>
                  </a:lnTo>
                  <a:lnTo>
                    <a:pt x="14" y="14"/>
                  </a:lnTo>
                  <a:lnTo>
                    <a:pt x="15" y="14"/>
                  </a:lnTo>
                  <a:lnTo>
                    <a:pt x="15" y="14"/>
                  </a:lnTo>
                  <a:lnTo>
                    <a:pt x="19" y="7"/>
                  </a:lnTo>
                  <a:lnTo>
                    <a:pt x="19" y="7"/>
                  </a:lnTo>
                  <a:lnTo>
                    <a:pt x="21" y="5"/>
                  </a:lnTo>
                  <a:lnTo>
                    <a:pt x="22" y="3"/>
                  </a:lnTo>
                  <a:lnTo>
                    <a:pt x="22" y="3"/>
                  </a:lnTo>
                  <a:lnTo>
                    <a:pt x="27" y="2"/>
                  </a:lnTo>
                  <a:lnTo>
                    <a:pt x="29" y="0"/>
                  </a:lnTo>
                  <a:lnTo>
                    <a:pt x="31" y="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87" name="Freeform 772"/>
            <p:cNvSpPr>
              <a:spLocks/>
            </p:cNvSpPr>
            <p:nvPr/>
          </p:nvSpPr>
          <p:spPr bwMode="auto">
            <a:xfrm>
              <a:off x="5513388" y="3254710"/>
              <a:ext cx="95250" cy="106362"/>
            </a:xfrm>
            <a:custGeom>
              <a:avLst/>
              <a:gdLst>
                <a:gd name="T0" fmla="*/ 58 w 60"/>
                <a:gd name="T1" fmla="*/ 0 h 67"/>
                <a:gd name="T2" fmla="*/ 58 w 60"/>
                <a:gd name="T3" fmla="*/ 5 h 67"/>
                <a:gd name="T4" fmla="*/ 58 w 60"/>
                <a:gd name="T5" fmla="*/ 9 h 67"/>
                <a:gd name="T6" fmla="*/ 60 w 60"/>
                <a:gd name="T7" fmla="*/ 14 h 67"/>
                <a:gd name="T8" fmla="*/ 60 w 60"/>
                <a:gd name="T9" fmla="*/ 19 h 67"/>
                <a:gd name="T10" fmla="*/ 56 w 60"/>
                <a:gd name="T11" fmla="*/ 23 h 67"/>
                <a:gd name="T12" fmla="*/ 49 w 60"/>
                <a:gd name="T13" fmla="*/ 24 h 67"/>
                <a:gd name="T14" fmla="*/ 43 w 60"/>
                <a:gd name="T15" fmla="*/ 24 h 67"/>
                <a:gd name="T16" fmla="*/ 36 w 60"/>
                <a:gd name="T17" fmla="*/ 26 h 67"/>
                <a:gd name="T18" fmla="*/ 32 w 60"/>
                <a:gd name="T19" fmla="*/ 28 h 67"/>
                <a:gd name="T20" fmla="*/ 31 w 60"/>
                <a:gd name="T21" fmla="*/ 29 h 67"/>
                <a:gd name="T22" fmla="*/ 31 w 60"/>
                <a:gd name="T23" fmla="*/ 31 h 67"/>
                <a:gd name="T24" fmla="*/ 32 w 60"/>
                <a:gd name="T25" fmla="*/ 33 h 67"/>
                <a:gd name="T26" fmla="*/ 36 w 60"/>
                <a:gd name="T27" fmla="*/ 38 h 67"/>
                <a:gd name="T28" fmla="*/ 39 w 60"/>
                <a:gd name="T29" fmla="*/ 41 h 67"/>
                <a:gd name="T30" fmla="*/ 41 w 60"/>
                <a:gd name="T31" fmla="*/ 45 h 67"/>
                <a:gd name="T32" fmla="*/ 39 w 60"/>
                <a:gd name="T33" fmla="*/ 52 h 67"/>
                <a:gd name="T34" fmla="*/ 34 w 60"/>
                <a:gd name="T35" fmla="*/ 54 h 67"/>
                <a:gd name="T36" fmla="*/ 31 w 60"/>
                <a:gd name="T37" fmla="*/ 54 h 67"/>
                <a:gd name="T38" fmla="*/ 27 w 60"/>
                <a:gd name="T39" fmla="*/ 55 h 67"/>
                <a:gd name="T40" fmla="*/ 24 w 60"/>
                <a:gd name="T41" fmla="*/ 57 h 67"/>
                <a:gd name="T42" fmla="*/ 22 w 60"/>
                <a:gd name="T43" fmla="*/ 60 h 67"/>
                <a:gd name="T44" fmla="*/ 19 w 60"/>
                <a:gd name="T45" fmla="*/ 64 h 67"/>
                <a:gd name="T46" fmla="*/ 15 w 60"/>
                <a:gd name="T47" fmla="*/ 67 h 67"/>
                <a:gd name="T48" fmla="*/ 10 w 60"/>
                <a:gd name="T49" fmla="*/ 67 h 67"/>
                <a:gd name="T50" fmla="*/ 3 w 60"/>
                <a:gd name="T51" fmla="*/ 66 h 67"/>
                <a:gd name="T52" fmla="*/ 0 w 60"/>
                <a:gd name="T53" fmla="*/ 62 h 67"/>
                <a:gd name="T54" fmla="*/ 0 w 60"/>
                <a:gd name="T55" fmla="*/ 55 h 67"/>
                <a:gd name="T56" fmla="*/ 3 w 60"/>
                <a:gd name="T57" fmla="*/ 52 h 67"/>
                <a:gd name="T58" fmla="*/ 5 w 60"/>
                <a:gd name="T59" fmla="*/ 45 h 67"/>
                <a:gd name="T60" fmla="*/ 7 w 60"/>
                <a:gd name="T61" fmla="*/ 41 h 67"/>
                <a:gd name="T62" fmla="*/ 8 w 60"/>
                <a:gd name="T63" fmla="*/ 33 h 67"/>
                <a:gd name="T64" fmla="*/ 8 w 60"/>
                <a:gd name="T65" fmla="*/ 33 h 67"/>
                <a:gd name="T66" fmla="*/ 8 w 60"/>
                <a:gd name="T67" fmla="*/ 28 h 67"/>
                <a:gd name="T68" fmla="*/ 8 w 60"/>
                <a:gd name="T69" fmla="*/ 28 h 67"/>
                <a:gd name="T70" fmla="*/ 8 w 60"/>
                <a:gd name="T71" fmla="*/ 17 h 67"/>
                <a:gd name="T72" fmla="*/ 10 w 60"/>
                <a:gd name="T73" fmla="*/ 12 h 67"/>
                <a:gd name="T74" fmla="*/ 10 w 60"/>
                <a:gd name="T75" fmla="*/ 9 h 67"/>
                <a:gd name="T76" fmla="*/ 15 w 60"/>
                <a:gd name="T77" fmla="*/ 11 h 67"/>
                <a:gd name="T78" fmla="*/ 20 w 60"/>
                <a:gd name="T79" fmla="*/ 14 h 67"/>
                <a:gd name="T80" fmla="*/ 22 w 60"/>
                <a:gd name="T81" fmla="*/ 16 h 67"/>
                <a:gd name="T82" fmla="*/ 27 w 60"/>
                <a:gd name="T83" fmla="*/ 17 h 67"/>
                <a:gd name="T84" fmla="*/ 34 w 60"/>
                <a:gd name="T85" fmla="*/ 14 h 67"/>
                <a:gd name="T86" fmla="*/ 43 w 60"/>
                <a:gd name="T87" fmla="*/ 9 h 67"/>
                <a:gd name="T88" fmla="*/ 58 w 60"/>
                <a:gd name="T8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67">
                  <a:moveTo>
                    <a:pt x="58" y="0"/>
                  </a:moveTo>
                  <a:lnTo>
                    <a:pt x="58" y="5"/>
                  </a:lnTo>
                  <a:lnTo>
                    <a:pt x="58" y="9"/>
                  </a:lnTo>
                  <a:lnTo>
                    <a:pt x="60" y="14"/>
                  </a:lnTo>
                  <a:lnTo>
                    <a:pt x="60" y="19"/>
                  </a:lnTo>
                  <a:lnTo>
                    <a:pt x="56" y="23"/>
                  </a:lnTo>
                  <a:lnTo>
                    <a:pt x="49" y="24"/>
                  </a:lnTo>
                  <a:lnTo>
                    <a:pt x="43" y="24"/>
                  </a:lnTo>
                  <a:lnTo>
                    <a:pt x="36" y="26"/>
                  </a:lnTo>
                  <a:lnTo>
                    <a:pt x="32" y="28"/>
                  </a:lnTo>
                  <a:lnTo>
                    <a:pt x="31" y="29"/>
                  </a:lnTo>
                  <a:lnTo>
                    <a:pt x="31" y="31"/>
                  </a:lnTo>
                  <a:lnTo>
                    <a:pt x="32" y="33"/>
                  </a:lnTo>
                  <a:lnTo>
                    <a:pt x="36" y="38"/>
                  </a:lnTo>
                  <a:lnTo>
                    <a:pt x="39" y="41"/>
                  </a:lnTo>
                  <a:lnTo>
                    <a:pt x="41" y="45"/>
                  </a:lnTo>
                  <a:lnTo>
                    <a:pt x="39" y="52"/>
                  </a:lnTo>
                  <a:lnTo>
                    <a:pt x="34" y="54"/>
                  </a:lnTo>
                  <a:lnTo>
                    <a:pt x="31" y="54"/>
                  </a:lnTo>
                  <a:lnTo>
                    <a:pt x="27" y="55"/>
                  </a:lnTo>
                  <a:lnTo>
                    <a:pt x="24" y="57"/>
                  </a:lnTo>
                  <a:lnTo>
                    <a:pt x="22" y="60"/>
                  </a:lnTo>
                  <a:lnTo>
                    <a:pt x="19" y="64"/>
                  </a:lnTo>
                  <a:lnTo>
                    <a:pt x="15" y="67"/>
                  </a:lnTo>
                  <a:lnTo>
                    <a:pt x="10" y="67"/>
                  </a:lnTo>
                  <a:lnTo>
                    <a:pt x="3" y="66"/>
                  </a:lnTo>
                  <a:lnTo>
                    <a:pt x="0" y="62"/>
                  </a:lnTo>
                  <a:lnTo>
                    <a:pt x="0" y="55"/>
                  </a:lnTo>
                  <a:lnTo>
                    <a:pt x="3" y="52"/>
                  </a:lnTo>
                  <a:lnTo>
                    <a:pt x="5" y="45"/>
                  </a:lnTo>
                  <a:lnTo>
                    <a:pt x="7" y="41"/>
                  </a:lnTo>
                  <a:lnTo>
                    <a:pt x="8" y="33"/>
                  </a:lnTo>
                  <a:lnTo>
                    <a:pt x="8" y="33"/>
                  </a:lnTo>
                  <a:lnTo>
                    <a:pt x="8" y="28"/>
                  </a:lnTo>
                  <a:lnTo>
                    <a:pt x="8" y="28"/>
                  </a:lnTo>
                  <a:lnTo>
                    <a:pt x="8" y="17"/>
                  </a:lnTo>
                  <a:lnTo>
                    <a:pt x="10" y="12"/>
                  </a:lnTo>
                  <a:lnTo>
                    <a:pt x="10" y="9"/>
                  </a:lnTo>
                  <a:lnTo>
                    <a:pt x="15" y="11"/>
                  </a:lnTo>
                  <a:lnTo>
                    <a:pt x="20" y="14"/>
                  </a:lnTo>
                  <a:lnTo>
                    <a:pt x="22" y="16"/>
                  </a:lnTo>
                  <a:lnTo>
                    <a:pt x="27" y="17"/>
                  </a:lnTo>
                  <a:lnTo>
                    <a:pt x="34" y="14"/>
                  </a:lnTo>
                  <a:lnTo>
                    <a:pt x="43" y="9"/>
                  </a:lnTo>
                  <a:lnTo>
                    <a:pt x="58" y="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88" name="Freeform 773"/>
            <p:cNvSpPr>
              <a:spLocks/>
            </p:cNvSpPr>
            <p:nvPr/>
          </p:nvSpPr>
          <p:spPr bwMode="auto">
            <a:xfrm>
              <a:off x="8031164" y="4143711"/>
              <a:ext cx="238125" cy="193675"/>
            </a:xfrm>
            <a:custGeom>
              <a:avLst/>
              <a:gdLst>
                <a:gd name="T0" fmla="*/ 138 w 150"/>
                <a:gd name="T1" fmla="*/ 117 h 122"/>
                <a:gd name="T2" fmla="*/ 130 w 150"/>
                <a:gd name="T3" fmla="*/ 117 h 122"/>
                <a:gd name="T4" fmla="*/ 121 w 150"/>
                <a:gd name="T5" fmla="*/ 115 h 122"/>
                <a:gd name="T6" fmla="*/ 113 w 150"/>
                <a:gd name="T7" fmla="*/ 117 h 122"/>
                <a:gd name="T8" fmla="*/ 106 w 150"/>
                <a:gd name="T9" fmla="*/ 113 h 122"/>
                <a:gd name="T10" fmla="*/ 99 w 150"/>
                <a:gd name="T11" fmla="*/ 110 h 122"/>
                <a:gd name="T12" fmla="*/ 92 w 150"/>
                <a:gd name="T13" fmla="*/ 105 h 122"/>
                <a:gd name="T14" fmla="*/ 90 w 150"/>
                <a:gd name="T15" fmla="*/ 98 h 122"/>
                <a:gd name="T16" fmla="*/ 84 w 150"/>
                <a:gd name="T17" fmla="*/ 95 h 122"/>
                <a:gd name="T18" fmla="*/ 84 w 150"/>
                <a:gd name="T19" fmla="*/ 89 h 122"/>
                <a:gd name="T20" fmla="*/ 78 w 150"/>
                <a:gd name="T21" fmla="*/ 84 h 122"/>
                <a:gd name="T22" fmla="*/ 72 w 150"/>
                <a:gd name="T23" fmla="*/ 81 h 122"/>
                <a:gd name="T24" fmla="*/ 61 w 150"/>
                <a:gd name="T25" fmla="*/ 79 h 122"/>
                <a:gd name="T26" fmla="*/ 48 w 150"/>
                <a:gd name="T27" fmla="*/ 76 h 122"/>
                <a:gd name="T28" fmla="*/ 46 w 150"/>
                <a:gd name="T29" fmla="*/ 76 h 122"/>
                <a:gd name="T30" fmla="*/ 43 w 150"/>
                <a:gd name="T31" fmla="*/ 81 h 122"/>
                <a:gd name="T32" fmla="*/ 44 w 150"/>
                <a:gd name="T33" fmla="*/ 86 h 122"/>
                <a:gd name="T34" fmla="*/ 34 w 150"/>
                <a:gd name="T35" fmla="*/ 86 h 122"/>
                <a:gd name="T36" fmla="*/ 41 w 150"/>
                <a:gd name="T37" fmla="*/ 91 h 122"/>
                <a:gd name="T38" fmla="*/ 36 w 150"/>
                <a:gd name="T39" fmla="*/ 98 h 122"/>
                <a:gd name="T40" fmla="*/ 31 w 150"/>
                <a:gd name="T41" fmla="*/ 101 h 122"/>
                <a:gd name="T42" fmla="*/ 20 w 150"/>
                <a:gd name="T43" fmla="*/ 100 h 122"/>
                <a:gd name="T44" fmla="*/ 3 w 150"/>
                <a:gd name="T45" fmla="*/ 64 h 122"/>
                <a:gd name="T46" fmla="*/ 1 w 150"/>
                <a:gd name="T47" fmla="*/ 64 h 122"/>
                <a:gd name="T48" fmla="*/ 0 w 150"/>
                <a:gd name="T49" fmla="*/ 60 h 122"/>
                <a:gd name="T50" fmla="*/ 3 w 150"/>
                <a:gd name="T51" fmla="*/ 57 h 122"/>
                <a:gd name="T52" fmla="*/ 8 w 150"/>
                <a:gd name="T53" fmla="*/ 0 h 122"/>
                <a:gd name="T54" fmla="*/ 15 w 150"/>
                <a:gd name="T55" fmla="*/ 4 h 122"/>
                <a:gd name="T56" fmla="*/ 25 w 150"/>
                <a:gd name="T57" fmla="*/ 7 h 122"/>
                <a:gd name="T58" fmla="*/ 36 w 150"/>
                <a:gd name="T59" fmla="*/ 10 h 122"/>
                <a:gd name="T60" fmla="*/ 46 w 150"/>
                <a:gd name="T61" fmla="*/ 12 h 122"/>
                <a:gd name="T62" fmla="*/ 49 w 150"/>
                <a:gd name="T63" fmla="*/ 17 h 122"/>
                <a:gd name="T64" fmla="*/ 55 w 150"/>
                <a:gd name="T65" fmla="*/ 16 h 122"/>
                <a:gd name="T66" fmla="*/ 58 w 150"/>
                <a:gd name="T67" fmla="*/ 19 h 122"/>
                <a:gd name="T68" fmla="*/ 60 w 150"/>
                <a:gd name="T69" fmla="*/ 19 h 122"/>
                <a:gd name="T70" fmla="*/ 63 w 150"/>
                <a:gd name="T71" fmla="*/ 24 h 122"/>
                <a:gd name="T72" fmla="*/ 68 w 150"/>
                <a:gd name="T73" fmla="*/ 28 h 122"/>
                <a:gd name="T74" fmla="*/ 72 w 150"/>
                <a:gd name="T75" fmla="*/ 29 h 122"/>
                <a:gd name="T76" fmla="*/ 73 w 150"/>
                <a:gd name="T77" fmla="*/ 34 h 122"/>
                <a:gd name="T78" fmla="*/ 75 w 150"/>
                <a:gd name="T79" fmla="*/ 34 h 122"/>
                <a:gd name="T80" fmla="*/ 78 w 150"/>
                <a:gd name="T81" fmla="*/ 41 h 122"/>
                <a:gd name="T82" fmla="*/ 82 w 150"/>
                <a:gd name="T83" fmla="*/ 43 h 122"/>
                <a:gd name="T84" fmla="*/ 87 w 150"/>
                <a:gd name="T85" fmla="*/ 45 h 122"/>
                <a:gd name="T86" fmla="*/ 94 w 150"/>
                <a:gd name="T87" fmla="*/ 50 h 122"/>
                <a:gd name="T88" fmla="*/ 102 w 150"/>
                <a:gd name="T89" fmla="*/ 52 h 122"/>
                <a:gd name="T90" fmla="*/ 106 w 150"/>
                <a:gd name="T91" fmla="*/ 60 h 122"/>
                <a:gd name="T92" fmla="*/ 94 w 150"/>
                <a:gd name="T93" fmla="*/ 62 h 122"/>
                <a:gd name="T94" fmla="*/ 96 w 150"/>
                <a:gd name="T95" fmla="*/ 65 h 122"/>
                <a:gd name="T96" fmla="*/ 96 w 150"/>
                <a:gd name="T97" fmla="*/ 69 h 122"/>
                <a:gd name="T98" fmla="*/ 97 w 150"/>
                <a:gd name="T99" fmla="*/ 71 h 122"/>
                <a:gd name="T100" fmla="*/ 106 w 150"/>
                <a:gd name="T101" fmla="*/ 79 h 122"/>
                <a:gd name="T102" fmla="*/ 113 w 150"/>
                <a:gd name="T103" fmla="*/ 89 h 122"/>
                <a:gd name="T104" fmla="*/ 114 w 150"/>
                <a:gd name="T105" fmla="*/ 91 h 122"/>
                <a:gd name="T106" fmla="*/ 118 w 150"/>
                <a:gd name="T107" fmla="*/ 95 h 122"/>
                <a:gd name="T108" fmla="*/ 125 w 150"/>
                <a:gd name="T109" fmla="*/ 95 h 122"/>
                <a:gd name="T110" fmla="*/ 128 w 150"/>
                <a:gd name="T111" fmla="*/ 100 h 122"/>
                <a:gd name="T112" fmla="*/ 133 w 150"/>
                <a:gd name="T113" fmla="*/ 101 h 122"/>
                <a:gd name="T114" fmla="*/ 135 w 150"/>
                <a:gd name="T115" fmla="*/ 108 h 122"/>
                <a:gd name="T116" fmla="*/ 140 w 150"/>
                <a:gd name="T117" fmla="*/ 110 h 122"/>
                <a:gd name="T118" fmla="*/ 150 w 150"/>
                <a:gd name="T119" fmla="*/ 113 h 122"/>
                <a:gd name="T120" fmla="*/ 149 w 150"/>
                <a:gd name="T121" fmla="*/ 120 h 122"/>
                <a:gd name="T122" fmla="*/ 138 w 150"/>
                <a:gd name="T123" fmla="*/ 1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0" h="122">
                  <a:moveTo>
                    <a:pt x="138" y="120"/>
                  </a:moveTo>
                  <a:lnTo>
                    <a:pt x="138" y="117"/>
                  </a:lnTo>
                  <a:lnTo>
                    <a:pt x="133" y="117"/>
                  </a:lnTo>
                  <a:lnTo>
                    <a:pt x="130" y="117"/>
                  </a:lnTo>
                  <a:lnTo>
                    <a:pt x="126" y="115"/>
                  </a:lnTo>
                  <a:lnTo>
                    <a:pt x="121" y="115"/>
                  </a:lnTo>
                  <a:lnTo>
                    <a:pt x="116" y="115"/>
                  </a:lnTo>
                  <a:lnTo>
                    <a:pt x="113" y="117"/>
                  </a:lnTo>
                  <a:lnTo>
                    <a:pt x="109" y="113"/>
                  </a:lnTo>
                  <a:lnTo>
                    <a:pt x="106" y="113"/>
                  </a:lnTo>
                  <a:lnTo>
                    <a:pt x="102" y="113"/>
                  </a:lnTo>
                  <a:lnTo>
                    <a:pt x="99" y="110"/>
                  </a:lnTo>
                  <a:lnTo>
                    <a:pt x="97" y="105"/>
                  </a:lnTo>
                  <a:lnTo>
                    <a:pt x="92" y="105"/>
                  </a:lnTo>
                  <a:lnTo>
                    <a:pt x="90" y="101"/>
                  </a:lnTo>
                  <a:lnTo>
                    <a:pt x="90" y="98"/>
                  </a:lnTo>
                  <a:lnTo>
                    <a:pt x="87" y="98"/>
                  </a:lnTo>
                  <a:lnTo>
                    <a:pt x="84" y="95"/>
                  </a:lnTo>
                  <a:lnTo>
                    <a:pt x="84" y="91"/>
                  </a:lnTo>
                  <a:lnTo>
                    <a:pt x="84" y="89"/>
                  </a:lnTo>
                  <a:lnTo>
                    <a:pt x="82" y="88"/>
                  </a:lnTo>
                  <a:lnTo>
                    <a:pt x="78" y="84"/>
                  </a:lnTo>
                  <a:lnTo>
                    <a:pt x="75" y="81"/>
                  </a:lnTo>
                  <a:lnTo>
                    <a:pt x="72" y="81"/>
                  </a:lnTo>
                  <a:lnTo>
                    <a:pt x="68" y="79"/>
                  </a:lnTo>
                  <a:lnTo>
                    <a:pt x="61" y="79"/>
                  </a:lnTo>
                  <a:lnTo>
                    <a:pt x="60" y="76"/>
                  </a:lnTo>
                  <a:lnTo>
                    <a:pt x="48" y="76"/>
                  </a:lnTo>
                  <a:lnTo>
                    <a:pt x="46" y="76"/>
                  </a:lnTo>
                  <a:lnTo>
                    <a:pt x="46" y="76"/>
                  </a:lnTo>
                  <a:lnTo>
                    <a:pt x="51" y="83"/>
                  </a:lnTo>
                  <a:lnTo>
                    <a:pt x="43" y="81"/>
                  </a:lnTo>
                  <a:lnTo>
                    <a:pt x="44" y="81"/>
                  </a:lnTo>
                  <a:lnTo>
                    <a:pt x="44" y="86"/>
                  </a:lnTo>
                  <a:lnTo>
                    <a:pt x="34" y="86"/>
                  </a:lnTo>
                  <a:lnTo>
                    <a:pt x="34" y="86"/>
                  </a:lnTo>
                  <a:lnTo>
                    <a:pt x="37" y="88"/>
                  </a:lnTo>
                  <a:lnTo>
                    <a:pt x="41" y="91"/>
                  </a:lnTo>
                  <a:lnTo>
                    <a:pt x="37" y="96"/>
                  </a:lnTo>
                  <a:lnTo>
                    <a:pt x="36" y="98"/>
                  </a:lnTo>
                  <a:lnTo>
                    <a:pt x="34" y="98"/>
                  </a:lnTo>
                  <a:lnTo>
                    <a:pt x="31" y="101"/>
                  </a:lnTo>
                  <a:lnTo>
                    <a:pt x="24" y="101"/>
                  </a:lnTo>
                  <a:lnTo>
                    <a:pt x="20" y="100"/>
                  </a:lnTo>
                  <a:lnTo>
                    <a:pt x="3" y="100"/>
                  </a:lnTo>
                  <a:lnTo>
                    <a:pt x="3" y="64"/>
                  </a:lnTo>
                  <a:lnTo>
                    <a:pt x="3" y="64"/>
                  </a:lnTo>
                  <a:lnTo>
                    <a:pt x="1" y="64"/>
                  </a:lnTo>
                  <a:lnTo>
                    <a:pt x="0" y="60"/>
                  </a:lnTo>
                  <a:lnTo>
                    <a:pt x="0" y="60"/>
                  </a:lnTo>
                  <a:lnTo>
                    <a:pt x="1" y="57"/>
                  </a:lnTo>
                  <a:lnTo>
                    <a:pt x="3" y="57"/>
                  </a:lnTo>
                  <a:lnTo>
                    <a:pt x="3" y="0"/>
                  </a:lnTo>
                  <a:lnTo>
                    <a:pt x="8" y="0"/>
                  </a:lnTo>
                  <a:lnTo>
                    <a:pt x="13" y="0"/>
                  </a:lnTo>
                  <a:lnTo>
                    <a:pt x="15" y="4"/>
                  </a:lnTo>
                  <a:lnTo>
                    <a:pt x="20" y="5"/>
                  </a:lnTo>
                  <a:lnTo>
                    <a:pt x="25" y="7"/>
                  </a:lnTo>
                  <a:lnTo>
                    <a:pt x="32" y="9"/>
                  </a:lnTo>
                  <a:lnTo>
                    <a:pt x="36" y="10"/>
                  </a:lnTo>
                  <a:lnTo>
                    <a:pt x="41" y="10"/>
                  </a:lnTo>
                  <a:lnTo>
                    <a:pt x="46" y="12"/>
                  </a:lnTo>
                  <a:lnTo>
                    <a:pt x="48" y="14"/>
                  </a:lnTo>
                  <a:lnTo>
                    <a:pt x="49" y="17"/>
                  </a:lnTo>
                  <a:lnTo>
                    <a:pt x="51" y="17"/>
                  </a:lnTo>
                  <a:lnTo>
                    <a:pt x="55" y="16"/>
                  </a:lnTo>
                  <a:lnTo>
                    <a:pt x="58" y="19"/>
                  </a:lnTo>
                  <a:lnTo>
                    <a:pt x="58" y="19"/>
                  </a:lnTo>
                  <a:lnTo>
                    <a:pt x="58" y="19"/>
                  </a:lnTo>
                  <a:lnTo>
                    <a:pt x="60" y="19"/>
                  </a:lnTo>
                  <a:lnTo>
                    <a:pt x="61" y="21"/>
                  </a:lnTo>
                  <a:lnTo>
                    <a:pt x="63" y="24"/>
                  </a:lnTo>
                  <a:lnTo>
                    <a:pt x="66" y="26"/>
                  </a:lnTo>
                  <a:lnTo>
                    <a:pt x="68" y="28"/>
                  </a:lnTo>
                  <a:lnTo>
                    <a:pt x="72" y="29"/>
                  </a:lnTo>
                  <a:lnTo>
                    <a:pt x="72" y="29"/>
                  </a:lnTo>
                  <a:lnTo>
                    <a:pt x="73" y="31"/>
                  </a:lnTo>
                  <a:lnTo>
                    <a:pt x="73" y="34"/>
                  </a:lnTo>
                  <a:lnTo>
                    <a:pt x="73" y="34"/>
                  </a:lnTo>
                  <a:lnTo>
                    <a:pt x="75" y="34"/>
                  </a:lnTo>
                  <a:lnTo>
                    <a:pt x="75" y="34"/>
                  </a:lnTo>
                  <a:lnTo>
                    <a:pt x="78" y="41"/>
                  </a:lnTo>
                  <a:lnTo>
                    <a:pt x="80" y="41"/>
                  </a:lnTo>
                  <a:lnTo>
                    <a:pt x="82" y="43"/>
                  </a:lnTo>
                  <a:lnTo>
                    <a:pt x="84" y="45"/>
                  </a:lnTo>
                  <a:lnTo>
                    <a:pt x="87" y="45"/>
                  </a:lnTo>
                  <a:lnTo>
                    <a:pt x="90" y="46"/>
                  </a:lnTo>
                  <a:lnTo>
                    <a:pt x="94" y="50"/>
                  </a:lnTo>
                  <a:lnTo>
                    <a:pt x="101" y="50"/>
                  </a:lnTo>
                  <a:lnTo>
                    <a:pt x="102" y="52"/>
                  </a:lnTo>
                  <a:lnTo>
                    <a:pt x="106" y="55"/>
                  </a:lnTo>
                  <a:lnTo>
                    <a:pt x="106" y="60"/>
                  </a:lnTo>
                  <a:lnTo>
                    <a:pt x="104" y="62"/>
                  </a:lnTo>
                  <a:lnTo>
                    <a:pt x="94" y="62"/>
                  </a:lnTo>
                  <a:lnTo>
                    <a:pt x="94" y="64"/>
                  </a:lnTo>
                  <a:lnTo>
                    <a:pt x="96" y="65"/>
                  </a:lnTo>
                  <a:lnTo>
                    <a:pt x="96" y="69"/>
                  </a:lnTo>
                  <a:lnTo>
                    <a:pt x="96" y="69"/>
                  </a:lnTo>
                  <a:lnTo>
                    <a:pt x="97" y="71"/>
                  </a:lnTo>
                  <a:lnTo>
                    <a:pt x="97" y="71"/>
                  </a:lnTo>
                  <a:lnTo>
                    <a:pt x="99" y="72"/>
                  </a:lnTo>
                  <a:lnTo>
                    <a:pt x="106" y="79"/>
                  </a:lnTo>
                  <a:lnTo>
                    <a:pt x="113" y="86"/>
                  </a:lnTo>
                  <a:lnTo>
                    <a:pt x="113" y="89"/>
                  </a:lnTo>
                  <a:lnTo>
                    <a:pt x="114" y="91"/>
                  </a:lnTo>
                  <a:lnTo>
                    <a:pt x="114" y="91"/>
                  </a:lnTo>
                  <a:lnTo>
                    <a:pt x="116" y="93"/>
                  </a:lnTo>
                  <a:lnTo>
                    <a:pt x="118" y="95"/>
                  </a:lnTo>
                  <a:lnTo>
                    <a:pt x="121" y="95"/>
                  </a:lnTo>
                  <a:lnTo>
                    <a:pt x="125" y="95"/>
                  </a:lnTo>
                  <a:lnTo>
                    <a:pt x="128" y="98"/>
                  </a:lnTo>
                  <a:lnTo>
                    <a:pt x="128" y="100"/>
                  </a:lnTo>
                  <a:lnTo>
                    <a:pt x="128" y="101"/>
                  </a:lnTo>
                  <a:lnTo>
                    <a:pt x="133" y="101"/>
                  </a:lnTo>
                  <a:lnTo>
                    <a:pt x="137" y="105"/>
                  </a:lnTo>
                  <a:lnTo>
                    <a:pt x="135" y="108"/>
                  </a:lnTo>
                  <a:lnTo>
                    <a:pt x="137" y="110"/>
                  </a:lnTo>
                  <a:lnTo>
                    <a:pt x="140" y="110"/>
                  </a:lnTo>
                  <a:lnTo>
                    <a:pt x="143" y="113"/>
                  </a:lnTo>
                  <a:lnTo>
                    <a:pt x="150" y="113"/>
                  </a:lnTo>
                  <a:lnTo>
                    <a:pt x="147" y="117"/>
                  </a:lnTo>
                  <a:lnTo>
                    <a:pt x="149" y="120"/>
                  </a:lnTo>
                  <a:lnTo>
                    <a:pt x="143" y="122"/>
                  </a:lnTo>
                  <a:lnTo>
                    <a:pt x="138" y="120"/>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89" name="Freeform 774"/>
            <p:cNvSpPr>
              <a:spLocks/>
            </p:cNvSpPr>
            <p:nvPr/>
          </p:nvSpPr>
          <p:spPr bwMode="auto">
            <a:xfrm>
              <a:off x="5884864" y="3443623"/>
              <a:ext cx="22225" cy="31750"/>
            </a:xfrm>
            <a:custGeom>
              <a:avLst/>
              <a:gdLst>
                <a:gd name="T0" fmla="*/ 5 w 14"/>
                <a:gd name="T1" fmla="*/ 3 h 20"/>
                <a:gd name="T2" fmla="*/ 7 w 14"/>
                <a:gd name="T3" fmla="*/ 0 h 20"/>
                <a:gd name="T4" fmla="*/ 10 w 14"/>
                <a:gd name="T5" fmla="*/ 0 h 20"/>
                <a:gd name="T6" fmla="*/ 12 w 14"/>
                <a:gd name="T7" fmla="*/ 1 h 20"/>
                <a:gd name="T8" fmla="*/ 14 w 14"/>
                <a:gd name="T9" fmla="*/ 1 h 20"/>
                <a:gd name="T10" fmla="*/ 14 w 14"/>
                <a:gd name="T11" fmla="*/ 5 h 20"/>
                <a:gd name="T12" fmla="*/ 14 w 14"/>
                <a:gd name="T13" fmla="*/ 7 h 20"/>
                <a:gd name="T14" fmla="*/ 12 w 14"/>
                <a:gd name="T15" fmla="*/ 8 h 20"/>
                <a:gd name="T16" fmla="*/ 14 w 14"/>
                <a:gd name="T17" fmla="*/ 10 h 20"/>
                <a:gd name="T18" fmla="*/ 14 w 14"/>
                <a:gd name="T19" fmla="*/ 12 h 20"/>
                <a:gd name="T20" fmla="*/ 14 w 14"/>
                <a:gd name="T21" fmla="*/ 15 h 20"/>
                <a:gd name="T22" fmla="*/ 14 w 14"/>
                <a:gd name="T23" fmla="*/ 19 h 20"/>
                <a:gd name="T24" fmla="*/ 12 w 14"/>
                <a:gd name="T25" fmla="*/ 19 h 20"/>
                <a:gd name="T26" fmla="*/ 10 w 14"/>
                <a:gd name="T27" fmla="*/ 19 h 20"/>
                <a:gd name="T28" fmla="*/ 12 w 14"/>
                <a:gd name="T29" fmla="*/ 20 h 20"/>
                <a:gd name="T30" fmla="*/ 12 w 14"/>
                <a:gd name="T31" fmla="*/ 20 h 20"/>
                <a:gd name="T32" fmla="*/ 9 w 14"/>
                <a:gd name="T33" fmla="*/ 20 h 20"/>
                <a:gd name="T34" fmla="*/ 4 w 14"/>
                <a:gd name="T35" fmla="*/ 20 h 20"/>
                <a:gd name="T36" fmla="*/ 2 w 14"/>
                <a:gd name="T37" fmla="*/ 19 h 20"/>
                <a:gd name="T38" fmla="*/ 0 w 14"/>
                <a:gd name="T39" fmla="*/ 15 h 20"/>
                <a:gd name="T40" fmla="*/ 2 w 14"/>
                <a:gd name="T41" fmla="*/ 15 h 20"/>
                <a:gd name="T42" fmla="*/ 2 w 14"/>
                <a:gd name="T43" fmla="*/ 14 h 20"/>
                <a:gd name="T44" fmla="*/ 2 w 14"/>
                <a:gd name="T45" fmla="*/ 12 h 20"/>
                <a:gd name="T46" fmla="*/ 4 w 14"/>
                <a:gd name="T47" fmla="*/ 8 h 20"/>
                <a:gd name="T48" fmla="*/ 5 w 14"/>
                <a:gd name="T49" fmla="*/ 5 h 20"/>
                <a:gd name="T50" fmla="*/ 5 w 14"/>
                <a:gd name="T51"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20">
                  <a:moveTo>
                    <a:pt x="5" y="3"/>
                  </a:moveTo>
                  <a:lnTo>
                    <a:pt x="7" y="0"/>
                  </a:lnTo>
                  <a:lnTo>
                    <a:pt x="10" y="0"/>
                  </a:lnTo>
                  <a:lnTo>
                    <a:pt x="12" y="1"/>
                  </a:lnTo>
                  <a:lnTo>
                    <a:pt x="14" y="1"/>
                  </a:lnTo>
                  <a:lnTo>
                    <a:pt x="14" y="5"/>
                  </a:lnTo>
                  <a:lnTo>
                    <a:pt x="14" y="7"/>
                  </a:lnTo>
                  <a:lnTo>
                    <a:pt x="12" y="8"/>
                  </a:lnTo>
                  <a:lnTo>
                    <a:pt x="14" y="10"/>
                  </a:lnTo>
                  <a:lnTo>
                    <a:pt x="14" y="12"/>
                  </a:lnTo>
                  <a:lnTo>
                    <a:pt x="14" y="15"/>
                  </a:lnTo>
                  <a:lnTo>
                    <a:pt x="14" y="19"/>
                  </a:lnTo>
                  <a:lnTo>
                    <a:pt x="12" y="19"/>
                  </a:lnTo>
                  <a:lnTo>
                    <a:pt x="10" y="19"/>
                  </a:lnTo>
                  <a:lnTo>
                    <a:pt x="12" y="20"/>
                  </a:lnTo>
                  <a:lnTo>
                    <a:pt x="12" y="20"/>
                  </a:lnTo>
                  <a:lnTo>
                    <a:pt x="9" y="20"/>
                  </a:lnTo>
                  <a:lnTo>
                    <a:pt x="4" y="20"/>
                  </a:lnTo>
                  <a:lnTo>
                    <a:pt x="2" y="19"/>
                  </a:lnTo>
                  <a:lnTo>
                    <a:pt x="0" y="15"/>
                  </a:lnTo>
                  <a:lnTo>
                    <a:pt x="2" y="15"/>
                  </a:lnTo>
                  <a:lnTo>
                    <a:pt x="2" y="14"/>
                  </a:lnTo>
                  <a:lnTo>
                    <a:pt x="2" y="12"/>
                  </a:lnTo>
                  <a:lnTo>
                    <a:pt x="4" y="8"/>
                  </a:lnTo>
                  <a:lnTo>
                    <a:pt x="5" y="5"/>
                  </a:lnTo>
                  <a:lnTo>
                    <a:pt x="5" y="3"/>
                  </a:lnTo>
                  <a:close/>
                </a:path>
              </a:pathLst>
            </a:custGeom>
            <a:solidFill>
              <a:srgbClr val="DFDFDC"/>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90" name="Freeform 775"/>
            <p:cNvSpPr>
              <a:spLocks/>
            </p:cNvSpPr>
            <p:nvPr/>
          </p:nvSpPr>
          <p:spPr bwMode="auto">
            <a:xfrm>
              <a:off x="7148513" y="4045285"/>
              <a:ext cx="7938" cy="6350"/>
            </a:xfrm>
            <a:custGeom>
              <a:avLst/>
              <a:gdLst>
                <a:gd name="T0" fmla="*/ 1 w 5"/>
                <a:gd name="T1" fmla="*/ 4 h 4"/>
                <a:gd name="T2" fmla="*/ 0 w 5"/>
                <a:gd name="T3" fmla="*/ 2 h 4"/>
                <a:gd name="T4" fmla="*/ 0 w 5"/>
                <a:gd name="T5" fmla="*/ 2 h 4"/>
                <a:gd name="T6" fmla="*/ 1 w 5"/>
                <a:gd name="T7" fmla="*/ 0 h 4"/>
                <a:gd name="T8" fmla="*/ 1 w 5"/>
                <a:gd name="T9" fmla="*/ 0 h 4"/>
                <a:gd name="T10" fmla="*/ 5 w 5"/>
                <a:gd name="T11" fmla="*/ 0 h 4"/>
                <a:gd name="T12" fmla="*/ 5 w 5"/>
                <a:gd name="T13" fmla="*/ 2 h 4"/>
                <a:gd name="T14" fmla="*/ 5 w 5"/>
                <a:gd name="T15" fmla="*/ 2 h 4"/>
                <a:gd name="T16" fmla="*/ 3 w 5"/>
                <a:gd name="T17" fmla="*/ 4 h 4"/>
                <a:gd name="T18" fmla="*/ 3 w 5"/>
                <a:gd name="T19" fmla="*/ 4 h 4"/>
                <a:gd name="T20" fmla="*/ 1 w 5"/>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1" y="4"/>
                  </a:moveTo>
                  <a:lnTo>
                    <a:pt x="0" y="2"/>
                  </a:lnTo>
                  <a:lnTo>
                    <a:pt x="0" y="2"/>
                  </a:lnTo>
                  <a:lnTo>
                    <a:pt x="1" y="0"/>
                  </a:lnTo>
                  <a:lnTo>
                    <a:pt x="1" y="0"/>
                  </a:lnTo>
                  <a:lnTo>
                    <a:pt x="5" y="0"/>
                  </a:lnTo>
                  <a:lnTo>
                    <a:pt x="5" y="2"/>
                  </a:lnTo>
                  <a:lnTo>
                    <a:pt x="5" y="2"/>
                  </a:lnTo>
                  <a:lnTo>
                    <a:pt x="3" y="4"/>
                  </a:lnTo>
                  <a:lnTo>
                    <a:pt x="3" y="4"/>
                  </a:lnTo>
                  <a:lnTo>
                    <a:pt x="1" y="4"/>
                  </a:lnTo>
                  <a:close/>
                </a:path>
              </a:pathLst>
            </a:custGeom>
            <a:solidFill>
              <a:srgbClr val="DFDFDC"/>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91" name="Freeform 776"/>
            <p:cNvSpPr>
              <a:spLocks/>
            </p:cNvSpPr>
            <p:nvPr/>
          </p:nvSpPr>
          <p:spPr bwMode="auto">
            <a:xfrm>
              <a:off x="5910264" y="3435686"/>
              <a:ext cx="112713" cy="96837"/>
            </a:xfrm>
            <a:custGeom>
              <a:avLst/>
              <a:gdLst>
                <a:gd name="T0" fmla="*/ 1 w 71"/>
                <a:gd name="T1" fmla="*/ 41 h 61"/>
                <a:gd name="T2" fmla="*/ 13 w 71"/>
                <a:gd name="T3" fmla="*/ 56 h 61"/>
                <a:gd name="T4" fmla="*/ 51 w 71"/>
                <a:gd name="T5" fmla="*/ 61 h 61"/>
                <a:gd name="T6" fmla="*/ 54 w 71"/>
                <a:gd name="T7" fmla="*/ 58 h 61"/>
                <a:gd name="T8" fmla="*/ 54 w 71"/>
                <a:gd name="T9" fmla="*/ 51 h 61"/>
                <a:gd name="T10" fmla="*/ 59 w 71"/>
                <a:gd name="T11" fmla="*/ 44 h 61"/>
                <a:gd name="T12" fmla="*/ 59 w 71"/>
                <a:gd name="T13" fmla="*/ 39 h 61"/>
                <a:gd name="T14" fmla="*/ 61 w 71"/>
                <a:gd name="T15" fmla="*/ 37 h 61"/>
                <a:gd name="T16" fmla="*/ 66 w 71"/>
                <a:gd name="T17" fmla="*/ 37 h 61"/>
                <a:gd name="T18" fmla="*/ 63 w 71"/>
                <a:gd name="T19" fmla="*/ 32 h 61"/>
                <a:gd name="T20" fmla="*/ 63 w 71"/>
                <a:gd name="T21" fmla="*/ 29 h 61"/>
                <a:gd name="T22" fmla="*/ 65 w 71"/>
                <a:gd name="T23" fmla="*/ 25 h 61"/>
                <a:gd name="T24" fmla="*/ 68 w 71"/>
                <a:gd name="T25" fmla="*/ 29 h 61"/>
                <a:gd name="T26" fmla="*/ 71 w 71"/>
                <a:gd name="T27" fmla="*/ 25 h 61"/>
                <a:gd name="T28" fmla="*/ 70 w 71"/>
                <a:gd name="T29" fmla="*/ 19 h 61"/>
                <a:gd name="T30" fmla="*/ 70 w 71"/>
                <a:gd name="T31" fmla="*/ 6 h 61"/>
                <a:gd name="T32" fmla="*/ 71 w 71"/>
                <a:gd name="T33" fmla="*/ 0 h 61"/>
                <a:gd name="T34" fmla="*/ 68 w 71"/>
                <a:gd name="T35" fmla="*/ 3 h 61"/>
                <a:gd name="T36" fmla="*/ 61 w 71"/>
                <a:gd name="T37" fmla="*/ 12 h 61"/>
                <a:gd name="T38" fmla="*/ 56 w 71"/>
                <a:gd name="T39" fmla="*/ 15 h 61"/>
                <a:gd name="T40" fmla="*/ 53 w 71"/>
                <a:gd name="T41" fmla="*/ 20 h 61"/>
                <a:gd name="T42" fmla="*/ 46 w 71"/>
                <a:gd name="T43" fmla="*/ 24 h 61"/>
                <a:gd name="T44" fmla="*/ 39 w 71"/>
                <a:gd name="T45" fmla="*/ 32 h 61"/>
                <a:gd name="T46" fmla="*/ 34 w 71"/>
                <a:gd name="T47" fmla="*/ 36 h 61"/>
                <a:gd name="T48" fmla="*/ 15 w 71"/>
                <a:gd name="T49" fmla="*/ 36 h 61"/>
                <a:gd name="T50" fmla="*/ 8 w 71"/>
                <a:gd name="T51" fmla="*/ 37 h 61"/>
                <a:gd name="T52" fmla="*/ 0 w 71"/>
                <a:gd name="T53" fmla="*/ 36 h 61"/>
                <a:gd name="T54" fmla="*/ 1 w 71"/>
                <a:gd name="T55" fmla="*/ 4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1">
                  <a:moveTo>
                    <a:pt x="1" y="41"/>
                  </a:moveTo>
                  <a:lnTo>
                    <a:pt x="13" y="56"/>
                  </a:lnTo>
                  <a:lnTo>
                    <a:pt x="51" y="61"/>
                  </a:lnTo>
                  <a:lnTo>
                    <a:pt x="54" y="58"/>
                  </a:lnTo>
                  <a:lnTo>
                    <a:pt x="54" y="51"/>
                  </a:lnTo>
                  <a:lnTo>
                    <a:pt x="59" y="44"/>
                  </a:lnTo>
                  <a:lnTo>
                    <a:pt x="59" y="39"/>
                  </a:lnTo>
                  <a:lnTo>
                    <a:pt x="61" y="37"/>
                  </a:lnTo>
                  <a:lnTo>
                    <a:pt x="66" y="37"/>
                  </a:lnTo>
                  <a:lnTo>
                    <a:pt x="63" y="32"/>
                  </a:lnTo>
                  <a:lnTo>
                    <a:pt x="63" y="29"/>
                  </a:lnTo>
                  <a:lnTo>
                    <a:pt x="65" y="25"/>
                  </a:lnTo>
                  <a:lnTo>
                    <a:pt x="68" y="29"/>
                  </a:lnTo>
                  <a:lnTo>
                    <a:pt x="71" y="25"/>
                  </a:lnTo>
                  <a:lnTo>
                    <a:pt x="70" y="19"/>
                  </a:lnTo>
                  <a:lnTo>
                    <a:pt x="70" y="6"/>
                  </a:lnTo>
                  <a:lnTo>
                    <a:pt x="71" y="0"/>
                  </a:lnTo>
                  <a:lnTo>
                    <a:pt x="68" y="3"/>
                  </a:lnTo>
                  <a:lnTo>
                    <a:pt x="61" y="12"/>
                  </a:lnTo>
                  <a:lnTo>
                    <a:pt x="56" y="15"/>
                  </a:lnTo>
                  <a:lnTo>
                    <a:pt x="53" y="20"/>
                  </a:lnTo>
                  <a:lnTo>
                    <a:pt x="46" y="24"/>
                  </a:lnTo>
                  <a:lnTo>
                    <a:pt x="39" y="32"/>
                  </a:lnTo>
                  <a:lnTo>
                    <a:pt x="34" y="36"/>
                  </a:lnTo>
                  <a:lnTo>
                    <a:pt x="15" y="36"/>
                  </a:lnTo>
                  <a:lnTo>
                    <a:pt x="8" y="37"/>
                  </a:lnTo>
                  <a:lnTo>
                    <a:pt x="0" y="36"/>
                  </a:lnTo>
                  <a:lnTo>
                    <a:pt x="1" y="41"/>
                  </a:lnTo>
                  <a:close/>
                </a:path>
              </a:pathLst>
            </a:custGeom>
            <a:solidFill>
              <a:srgbClr val="DFDFDC"/>
            </a:solid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92" name="Freeform 1314"/>
            <p:cNvSpPr>
              <a:spLocks/>
            </p:cNvSpPr>
            <p:nvPr/>
          </p:nvSpPr>
          <p:spPr bwMode="auto">
            <a:xfrm>
              <a:off x="4446079" y="2113635"/>
              <a:ext cx="371983" cy="602915"/>
            </a:xfrm>
            <a:custGeom>
              <a:avLst/>
              <a:gdLst>
                <a:gd name="T0" fmla="*/ 0 w 130"/>
                <a:gd name="T1" fmla="*/ 0 h 284"/>
                <a:gd name="T2" fmla="*/ 130 w 130"/>
                <a:gd name="T3" fmla="*/ 0 h 284"/>
                <a:gd name="T4" fmla="*/ 130 w 130"/>
                <a:gd name="T5" fmla="*/ 284 h 284"/>
              </a:gdLst>
              <a:ahLst/>
              <a:cxnLst>
                <a:cxn ang="0">
                  <a:pos x="T0" y="T1"/>
                </a:cxn>
                <a:cxn ang="0">
                  <a:pos x="T2" y="T3"/>
                </a:cxn>
                <a:cxn ang="0">
                  <a:pos x="T4" y="T5"/>
                </a:cxn>
              </a:cxnLst>
              <a:rect l="0" t="0" r="r" b="b"/>
              <a:pathLst>
                <a:path w="130" h="284">
                  <a:moveTo>
                    <a:pt x="0" y="0"/>
                  </a:moveTo>
                  <a:lnTo>
                    <a:pt x="130" y="0"/>
                  </a:lnTo>
                  <a:lnTo>
                    <a:pt x="130" y="284"/>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ln>
                  <a:solidFill>
                    <a:srgbClr val="707276"/>
                  </a:solidFill>
                </a:ln>
                <a:solidFill>
                  <a:srgbClr val="707276"/>
                </a:solidFill>
                <a:latin typeface="Arial"/>
                <a:ea typeface="SimSun"/>
                <a:cs typeface="Arial"/>
              </a:endParaRPr>
            </a:p>
          </p:txBody>
        </p:sp>
        <p:sp>
          <p:nvSpPr>
            <p:cNvPr id="393" name="AutoShape 1173"/>
            <p:cNvSpPr>
              <a:spLocks noChangeAspect="1" noChangeArrowheads="1" noTextEdit="1"/>
            </p:cNvSpPr>
            <p:nvPr/>
          </p:nvSpPr>
          <p:spPr bwMode="auto">
            <a:xfrm>
              <a:off x="380998" y="1333836"/>
              <a:ext cx="91440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94" name="Line 1180"/>
            <p:cNvSpPr>
              <a:spLocks noChangeShapeType="1"/>
            </p:cNvSpPr>
            <p:nvPr/>
          </p:nvSpPr>
          <p:spPr bwMode="auto">
            <a:xfrm>
              <a:off x="7356475" y="4859674"/>
              <a:ext cx="92075" cy="0"/>
            </a:xfrm>
            <a:prstGeom prst="line">
              <a:avLst/>
            </a:prstGeom>
            <a:noFill/>
            <a:ln w="4763">
              <a:solidFill>
                <a:schemeClr val="accent1"/>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95" name="Line 1186"/>
            <p:cNvSpPr>
              <a:spLocks noChangeShapeType="1"/>
            </p:cNvSpPr>
            <p:nvPr/>
          </p:nvSpPr>
          <p:spPr bwMode="auto">
            <a:xfrm flipH="1">
              <a:off x="8320087" y="4770774"/>
              <a:ext cx="119063" cy="0"/>
            </a:xfrm>
            <a:prstGeom prst="line">
              <a:avLst/>
            </a:prstGeom>
            <a:noFill/>
            <a:ln w="4763">
              <a:solidFill>
                <a:schemeClr val="tx2"/>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96" name="Line 1188"/>
            <p:cNvSpPr>
              <a:spLocks noChangeShapeType="1"/>
            </p:cNvSpPr>
            <p:nvPr/>
          </p:nvSpPr>
          <p:spPr bwMode="auto">
            <a:xfrm flipH="1">
              <a:off x="8264525" y="4962861"/>
              <a:ext cx="174625" cy="0"/>
            </a:xfrm>
            <a:prstGeom prst="line">
              <a:avLst/>
            </a:prstGeom>
            <a:noFill/>
            <a:ln w="4763">
              <a:solidFill>
                <a:schemeClr val="accent1"/>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97" name="Freeform 1194"/>
            <p:cNvSpPr>
              <a:spLocks/>
            </p:cNvSpPr>
            <p:nvPr/>
          </p:nvSpPr>
          <p:spPr bwMode="auto">
            <a:xfrm>
              <a:off x="1725612" y="3127712"/>
              <a:ext cx="45719" cy="65452"/>
            </a:xfrm>
            <a:custGeom>
              <a:avLst/>
              <a:gdLst>
                <a:gd name="T0" fmla="*/ 0 w 29"/>
                <a:gd name="T1" fmla="*/ 46 h 46"/>
                <a:gd name="T2" fmla="*/ 29 w 29"/>
                <a:gd name="T3" fmla="*/ 46 h 46"/>
                <a:gd name="T4" fmla="*/ 29 w 29"/>
                <a:gd name="T5" fmla="*/ 0 h 46"/>
              </a:gdLst>
              <a:ahLst/>
              <a:cxnLst>
                <a:cxn ang="0">
                  <a:pos x="T0" y="T1"/>
                </a:cxn>
                <a:cxn ang="0">
                  <a:pos x="T2" y="T3"/>
                </a:cxn>
                <a:cxn ang="0">
                  <a:pos x="T4" y="T5"/>
                </a:cxn>
              </a:cxnLst>
              <a:rect l="0" t="0" r="r" b="b"/>
              <a:pathLst>
                <a:path w="29" h="46">
                  <a:moveTo>
                    <a:pt x="0" y="46"/>
                  </a:moveTo>
                  <a:lnTo>
                    <a:pt x="29" y="46"/>
                  </a:lnTo>
                  <a:lnTo>
                    <a:pt x="29"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98" name="Freeform 1196"/>
            <p:cNvSpPr>
              <a:spLocks/>
            </p:cNvSpPr>
            <p:nvPr/>
          </p:nvSpPr>
          <p:spPr bwMode="auto">
            <a:xfrm>
              <a:off x="1732627" y="3170574"/>
              <a:ext cx="67010" cy="168953"/>
            </a:xfrm>
            <a:custGeom>
              <a:avLst/>
              <a:gdLst>
                <a:gd name="T0" fmla="*/ 0 w 43"/>
                <a:gd name="T1" fmla="*/ 84 h 84"/>
                <a:gd name="T2" fmla="*/ 43 w 43"/>
                <a:gd name="T3" fmla="*/ 84 h 84"/>
                <a:gd name="T4" fmla="*/ 43 w 43"/>
                <a:gd name="T5" fmla="*/ 0 h 84"/>
              </a:gdLst>
              <a:ahLst/>
              <a:cxnLst>
                <a:cxn ang="0">
                  <a:pos x="T0" y="T1"/>
                </a:cxn>
                <a:cxn ang="0">
                  <a:pos x="T2" y="T3"/>
                </a:cxn>
                <a:cxn ang="0">
                  <a:pos x="T4" y="T5"/>
                </a:cxn>
              </a:cxnLst>
              <a:rect l="0" t="0" r="r" b="b"/>
              <a:pathLst>
                <a:path w="43" h="84">
                  <a:moveTo>
                    <a:pt x="0" y="84"/>
                  </a:moveTo>
                  <a:lnTo>
                    <a:pt x="43" y="84"/>
                  </a:lnTo>
                  <a:lnTo>
                    <a:pt x="43"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399" name="Freeform 1198"/>
            <p:cNvSpPr>
              <a:spLocks/>
            </p:cNvSpPr>
            <p:nvPr/>
          </p:nvSpPr>
          <p:spPr bwMode="auto">
            <a:xfrm>
              <a:off x="1727199" y="3234074"/>
              <a:ext cx="141288" cy="191827"/>
            </a:xfrm>
            <a:custGeom>
              <a:avLst/>
              <a:gdLst>
                <a:gd name="T0" fmla="*/ 0 w 89"/>
                <a:gd name="T1" fmla="*/ 96 h 96"/>
                <a:gd name="T2" fmla="*/ 89 w 89"/>
                <a:gd name="T3" fmla="*/ 96 h 96"/>
                <a:gd name="T4" fmla="*/ 89 w 89"/>
                <a:gd name="T5" fmla="*/ 0 h 96"/>
              </a:gdLst>
              <a:ahLst/>
              <a:cxnLst>
                <a:cxn ang="0">
                  <a:pos x="T0" y="T1"/>
                </a:cxn>
                <a:cxn ang="0">
                  <a:pos x="T2" y="T3"/>
                </a:cxn>
                <a:cxn ang="0">
                  <a:pos x="T4" y="T5"/>
                </a:cxn>
              </a:cxnLst>
              <a:rect l="0" t="0" r="r" b="b"/>
              <a:pathLst>
                <a:path w="89" h="96">
                  <a:moveTo>
                    <a:pt x="0" y="96"/>
                  </a:moveTo>
                  <a:lnTo>
                    <a:pt x="89" y="96"/>
                  </a:lnTo>
                  <a:lnTo>
                    <a:pt x="89"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00" name="Freeform 1200"/>
            <p:cNvSpPr>
              <a:spLocks/>
            </p:cNvSpPr>
            <p:nvPr/>
          </p:nvSpPr>
          <p:spPr bwMode="auto">
            <a:xfrm>
              <a:off x="1727199" y="3245186"/>
              <a:ext cx="160338" cy="278230"/>
            </a:xfrm>
            <a:custGeom>
              <a:avLst/>
              <a:gdLst>
                <a:gd name="T0" fmla="*/ 0 w 101"/>
                <a:gd name="T1" fmla="*/ 147 h 147"/>
                <a:gd name="T2" fmla="*/ 101 w 101"/>
                <a:gd name="T3" fmla="*/ 147 h 147"/>
                <a:gd name="T4" fmla="*/ 101 w 101"/>
                <a:gd name="T5" fmla="*/ 0 h 147"/>
              </a:gdLst>
              <a:ahLst/>
              <a:cxnLst>
                <a:cxn ang="0">
                  <a:pos x="T0" y="T1"/>
                </a:cxn>
                <a:cxn ang="0">
                  <a:pos x="T2" y="T3"/>
                </a:cxn>
                <a:cxn ang="0">
                  <a:pos x="T4" y="T5"/>
                </a:cxn>
              </a:cxnLst>
              <a:rect l="0" t="0" r="r" b="b"/>
              <a:pathLst>
                <a:path w="101" h="147">
                  <a:moveTo>
                    <a:pt x="0" y="147"/>
                  </a:moveTo>
                  <a:lnTo>
                    <a:pt x="101" y="147"/>
                  </a:lnTo>
                  <a:lnTo>
                    <a:pt x="101"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01" name="Freeform 1202"/>
            <p:cNvSpPr>
              <a:spLocks/>
            </p:cNvSpPr>
            <p:nvPr/>
          </p:nvSpPr>
          <p:spPr bwMode="auto">
            <a:xfrm>
              <a:off x="1727200" y="3264236"/>
              <a:ext cx="176213" cy="347662"/>
            </a:xfrm>
            <a:custGeom>
              <a:avLst/>
              <a:gdLst>
                <a:gd name="T0" fmla="*/ 0 w 111"/>
                <a:gd name="T1" fmla="*/ 191 h 191"/>
                <a:gd name="T2" fmla="*/ 111 w 111"/>
                <a:gd name="T3" fmla="*/ 191 h 191"/>
                <a:gd name="T4" fmla="*/ 111 w 111"/>
                <a:gd name="T5" fmla="*/ 0 h 191"/>
              </a:gdLst>
              <a:ahLst/>
              <a:cxnLst>
                <a:cxn ang="0">
                  <a:pos x="T0" y="T1"/>
                </a:cxn>
                <a:cxn ang="0">
                  <a:pos x="T2" y="T3"/>
                </a:cxn>
                <a:cxn ang="0">
                  <a:pos x="T4" y="T5"/>
                </a:cxn>
              </a:cxnLst>
              <a:rect l="0" t="0" r="r" b="b"/>
              <a:pathLst>
                <a:path w="111" h="191">
                  <a:moveTo>
                    <a:pt x="0" y="191"/>
                  </a:moveTo>
                  <a:lnTo>
                    <a:pt x="111" y="191"/>
                  </a:lnTo>
                  <a:lnTo>
                    <a:pt x="111"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02" name="Freeform 1204"/>
            <p:cNvSpPr>
              <a:spLocks/>
            </p:cNvSpPr>
            <p:nvPr/>
          </p:nvSpPr>
          <p:spPr bwMode="auto">
            <a:xfrm>
              <a:off x="1725611" y="3246774"/>
              <a:ext cx="317500" cy="463536"/>
            </a:xfrm>
            <a:custGeom>
              <a:avLst/>
              <a:gdLst>
                <a:gd name="T0" fmla="*/ 0 w 200"/>
                <a:gd name="T1" fmla="*/ 250 h 250"/>
                <a:gd name="T2" fmla="*/ 200 w 200"/>
                <a:gd name="T3" fmla="*/ 250 h 250"/>
                <a:gd name="T4" fmla="*/ 200 w 200"/>
                <a:gd name="T5" fmla="*/ 0 h 250"/>
              </a:gdLst>
              <a:ahLst/>
              <a:cxnLst>
                <a:cxn ang="0">
                  <a:pos x="T0" y="T1"/>
                </a:cxn>
                <a:cxn ang="0">
                  <a:pos x="T2" y="T3"/>
                </a:cxn>
                <a:cxn ang="0">
                  <a:pos x="T4" y="T5"/>
                </a:cxn>
              </a:cxnLst>
              <a:rect l="0" t="0" r="r" b="b"/>
              <a:pathLst>
                <a:path w="200" h="250">
                  <a:moveTo>
                    <a:pt x="0" y="250"/>
                  </a:moveTo>
                  <a:lnTo>
                    <a:pt x="200" y="250"/>
                  </a:lnTo>
                  <a:lnTo>
                    <a:pt x="200"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03" name="Freeform 1212"/>
            <p:cNvSpPr>
              <a:spLocks/>
            </p:cNvSpPr>
            <p:nvPr/>
          </p:nvSpPr>
          <p:spPr bwMode="auto">
            <a:xfrm>
              <a:off x="2544761" y="3342025"/>
              <a:ext cx="546100" cy="217487"/>
            </a:xfrm>
            <a:custGeom>
              <a:avLst/>
              <a:gdLst>
                <a:gd name="T0" fmla="*/ 344 w 344"/>
                <a:gd name="T1" fmla="*/ 152 h 152"/>
                <a:gd name="T2" fmla="*/ 0 w 344"/>
                <a:gd name="T3" fmla="*/ 152 h 152"/>
                <a:gd name="T4" fmla="*/ 0 w 344"/>
                <a:gd name="T5" fmla="*/ 0 h 152"/>
              </a:gdLst>
              <a:ahLst/>
              <a:cxnLst>
                <a:cxn ang="0">
                  <a:pos x="T0" y="T1"/>
                </a:cxn>
                <a:cxn ang="0">
                  <a:pos x="T2" y="T3"/>
                </a:cxn>
                <a:cxn ang="0">
                  <a:pos x="T4" y="T5"/>
                </a:cxn>
              </a:cxnLst>
              <a:rect l="0" t="0" r="r" b="b"/>
              <a:pathLst>
                <a:path w="344" h="152">
                  <a:moveTo>
                    <a:pt x="344" y="152"/>
                  </a:moveTo>
                  <a:lnTo>
                    <a:pt x="0" y="152"/>
                  </a:lnTo>
                  <a:lnTo>
                    <a:pt x="0"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04" name="Freeform 1214"/>
            <p:cNvSpPr>
              <a:spLocks/>
            </p:cNvSpPr>
            <p:nvPr/>
          </p:nvSpPr>
          <p:spPr bwMode="auto">
            <a:xfrm>
              <a:off x="2690811" y="3256300"/>
              <a:ext cx="400050" cy="222249"/>
            </a:xfrm>
            <a:custGeom>
              <a:avLst/>
              <a:gdLst>
                <a:gd name="T0" fmla="*/ 252 w 252"/>
                <a:gd name="T1" fmla="*/ 148 h 148"/>
                <a:gd name="T2" fmla="*/ 0 w 252"/>
                <a:gd name="T3" fmla="*/ 148 h 148"/>
                <a:gd name="T4" fmla="*/ 0 w 252"/>
                <a:gd name="T5" fmla="*/ 0 h 148"/>
              </a:gdLst>
              <a:ahLst/>
              <a:cxnLst>
                <a:cxn ang="0">
                  <a:pos x="T0" y="T1"/>
                </a:cxn>
                <a:cxn ang="0">
                  <a:pos x="T2" y="T3"/>
                </a:cxn>
                <a:cxn ang="0">
                  <a:pos x="T4" y="T5"/>
                </a:cxn>
              </a:cxnLst>
              <a:rect l="0" t="0" r="r" b="b"/>
              <a:pathLst>
                <a:path w="252" h="148">
                  <a:moveTo>
                    <a:pt x="252" y="148"/>
                  </a:moveTo>
                  <a:lnTo>
                    <a:pt x="0" y="148"/>
                  </a:lnTo>
                  <a:lnTo>
                    <a:pt x="0"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05" name="Line 1216"/>
            <p:cNvSpPr>
              <a:spLocks noChangeShapeType="1"/>
            </p:cNvSpPr>
            <p:nvPr/>
          </p:nvSpPr>
          <p:spPr bwMode="auto">
            <a:xfrm flipH="1">
              <a:off x="2927349" y="3046749"/>
              <a:ext cx="160338" cy="0"/>
            </a:xfrm>
            <a:prstGeom prst="line">
              <a:avLst/>
            </a:prstGeom>
            <a:noFill/>
            <a:ln w="4763">
              <a:solidFill>
                <a:srgbClr val="6D328A"/>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06" name="Line 1218"/>
            <p:cNvSpPr>
              <a:spLocks noChangeShapeType="1"/>
            </p:cNvSpPr>
            <p:nvPr/>
          </p:nvSpPr>
          <p:spPr bwMode="auto">
            <a:xfrm flipV="1">
              <a:off x="4450542" y="3059449"/>
              <a:ext cx="159558" cy="0"/>
            </a:xfrm>
            <a:prstGeom prst="line">
              <a:avLst/>
            </a:prstGeom>
            <a:noFill/>
            <a:ln w="4763">
              <a:solidFill>
                <a:srgbClr val="6D328A"/>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07" name="Line 1220"/>
            <p:cNvSpPr>
              <a:spLocks noChangeShapeType="1"/>
            </p:cNvSpPr>
            <p:nvPr/>
          </p:nvSpPr>
          <p:spPr bwMode="auto">
            <a:xfrm>
              <a:off x="4443795" y="2724486"/>
              <a:ext cx="218693" cy="0"/>
            </a:xfrm>
            <a:prstGeom prst="line">
              <a:avLst/>
            </a:prstGeom>
            <a:noFill/>
            <a:ln w="4763">
              <a:solidFill>
                <a:srgbClr val="6D328A"/>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08" name="Line 1222"/>
            <p:cNvSpPr>
              <a:spLocks noChangeShapeType="1"/>
            </p:cNvSpPr>
            <p:nvPr/>
          </p:nvSpPr>
          <p:spPr bwMode="auto">
            <a:xfrm>
              <a:off x="4919662" y="3272174"/>
              <a:ext cx="87313" cy="0"/>
            </a:xfrm>
            <a:prstGeom prst="line">
              <a:avLst/>
            </a:prstGeom>
            <a:noFill/>
            <a:ln w="4763">
              <a:solidFill>
                <a:srgbClr val="0A59BE"/>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09" name="Line 1228"/>
            <p:cNvSpPr>
              <a:spLocks noChangeShapeType="1"/>
            </p:cNvSpPr>
            <p:nvPr/>
          </p:nvSpPr>
          <p:spPr bwMode="auto">
            <a:xfrm flipH="1">
              <a:off x="7697787" y="2951499"/>
              <a:ext cx="98425" cy="0"/>
            </a:xfrm>
            <a:prstGeom prst="line">
              <a:avLst/>
            </a:prstGeom>
            <a:noFill/>
            <a:ln w="4763">
              <a:solidFill>
                <a:srgbClr val="6D328A"/>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ln>
                  <a:solidFill>
                    <a:srgbClr val="565A5C"/>
                  </a:solidFill>
                  <a:tailEnd type="oval" w="sm" len="sm"/>
                </a:ln>
                <a:solidFill>
                  <a:srgbClr val="565A5C"/>
                </a:solidFill>
                <a:latin typeface="Arial"/>
                <a:ea typeface="SimSun"/>
                <a:cs typeface="Arial"/>
              </a:endParaRPr>
            </a:p>
          </p:txBody>
        </p:sp>
        <p:sp>
          <p:nvSpPr>
            <p:cNvPr id="410" name="Line 1230"/>
            <p:cNvSpPr>
              <a:spLocks noChangeShapeType="1"/>
            </p:cNvSpPr>
            <p:nvPr/>
          </p:nvSpPr>
          <p:spPr bwMode="auto">
            <a:xfrm flipH="1">
              <a:off x="7697787" y="2870536"/>
              <a:ext cx="98425" cy="0"/>
            </a:xfrm>
            <a:prstGeom prst="line">
              <a:avLst/>
            </a:prstGeom>
            <a:noFill/>
            <a:ln w="4763">
              <a:solidFill>
                <a:srgbClr val="6D328A"/>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ln>
                  <a:solidFill>
                    <a:srgbClr val="565A5C"/>
                  </a:solidFill>
                  <a:tailEnd type="oval" w="sm" len="sm"/>
                </a:ln>
                <a:solidFill>
                  <a:srgbClr val="565A5C"/>
                </a:solidFill>
                <a:latin typeface="Arial"/>
                <a:ea typeface="SimSun"/>
                <a:cs typeface="Arial"/>
              </a:endParaRPr>
            </a:p>
          </p:txBody>
        </p:sp>
        <p:sp>
          <p:nvSpPr>
            <p:cNvPr id="411" name="Line 1250"/>
            <p:cNvSpPr>
              <a:spLocks noChangeShapeType="1"/>
            </p:cNvSpPr>
            <p:nvPr/>
          </p:nvSpPr>
          <p:spPr bwMode="auto">
            <a:xfrm>
              <a:off x="4919661" y="4902536"/>
              <a:ext cx="217488" cy="0"/>
            </a:xfrm>
            <a:prstGeom prst="line">
              <a:avLst/>
            </a:prstGeom>
            <a:noFill/>
            <a:ln w="4763">
              <a:solidFill>
                <a:srgbClr val="6D328A"/>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12" name="Freeform 1260"/>
            <p:cNvSpPr>
              <a:spLocks/>
            </p:cNvSpPr>
            <p:nvPr/>
          </p:nvSpPr>
          <p:spPr bwMode="auto">
            <a:xfrm>
              <a:off x="1608137" y="2759411"/>
              <a:ext cx="163513" cy="31750"/>
            </a:xfrm>
            <a:custGeom>
              <a:avLst/>
              <a:gdLst>
                <a:gd name="T0" fmla="*/ 0 w 103"/>
                <a:gd name="T1" fmla="*/ 0 h 20"/>
                <a:gd name="T2" fmla="*/ 103 w 103"/>
                <a:gd name="T3" fmla="*/ 0 h 20"/>
                <a:gd name="T4" fmla="*/ 103 w 103"/>
                <a:gd name="T5" fmla="*/ 20 h 20"/>
              </a:gdLst>
              <a:ahLst/>
              <a:cxnLst>
                <a:cxn ang="0">
                  <a:pos x="T0" y="T1"/>
                </a:cxn>
                <a:cxn ang="0">
                  <a:pos x="T2" y="T3"/>
                </a:cxn>
                <a:cxn ang="0">
                  <a:pos x="T4" y="T5"/>
                </a:cxn>
              </a:cxnLst>
              <a:rect l="0" t="0" r="r" b="b"/>
              <a:pathLst>
                <a:path w="103" h="20">
                  <a:moveTo>
                    <a:pt x="0" y="0"/>
                  </a:moveTo>
                  <a:lnTo>
                    <a:pt x="103" y="0"/>
                  </a:lnTo>
                  <a:lnTo>
                    <a:pt x="103" y="2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13" name="Freeform 1262"/>
            <p:cNvSpPr>
              <a:spLocks/>
            </p:cNvSpPr>
            <p:nvPr/>
          </p:nvSpPr>
          <p:spPr bwMode="auto">
            <a:xfrm>
              <a:off x="1608136" y="2676862"/>
              <a:ext cx="412750" cy="49213"/>
            </a:xfrm>
            <a:custGeom>
              <a:avLst/>
              <a:gdLst>
                <a:gd name="T0" fmla="*/ 0 w 260"/>
                <a:gd name="T1" fmla="*/ 0 h 31"/>
                <a:gd name="T2" fmla="*/ 260 w 260"/>
                <a:gd name="T3" fmla="*/ 0 h 31"/>
                <a:gd name="T4" fmla="*/ 260 w 260"/>
                <a:gd name="T5" fmla="*/ 31 h 31"/>
              </a:gdLst>
              <a:ahLst/>
              <a:cxnLst>
                <a:cxn ang="0">
                  <a:pos x="T0" y="T1"/>
                </a:cxn>
                <a:cxn ang="0">
                  <a:pos x="T2" y="T3"/>
                </a:cxn>
                <a:cxn ang="0">
                  <a:pos x="T4" y="T5"/>
                </a:cxn>
              </a:cxnLst>
              <a:rect l="0" t="0" r="r" b="b"/>
              <a:pathLst>
                <a:path w="260" h="31">
                  <a:moveTo>
                    <a:pt x="0" y="0"/>
                  </a:moveTo>
                  <a:lnTo>
                    <a:pt x="260" y="0"/>
                  </a:lnTo>
                  <a:lnTo>
                    <a:pt x="260" y="31"/>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14" name="Freeform 1264"/>
            <p:cNvSpPr>
              <a:spLocks/>
            </p:cNvSpPr>
            <p:nvPr/>
          </p:nvSpPr>
          <p:spPr bwMode="auto">
            <a:xfrm>
              <a:off x="2744786" y="2675274"/>
              <a:ext cx="58738" cy="279400"/>
            </a:xfrm>
            <a:custGeom>
              <a:avLst/>
              <a:gdLst>
                <a:gd name="T0" fmla="*/ 0 w 36"/>
                <a:gd name="T1" fmla="*/ 0 h 154"/>
                <a:gd name="T2" fmla="*/ 36 w 36"/>
                <a:gd name="T3" fmla="*/ 0 h 154"/>
                <a:gd name="T4" fmla="*/ 36 w 36"/>
                <a:gd name="T5" fmla="*/ 154 h 154"/>
              </a:gdLst>
              <a:ahLst/>
              <a:cxnLst>
                <a:cxn ang="0">
                  <a:pos x="T0" y="T1"/>
                </a:cxn>
                <a:cxn ang="0">
                  <a:pos x="T2" y="T3"/>
                </a:cxn>
                <a:cxn ang="0">
                  <a:pos x="T4" y="T5"/>
                </a:cxn>
              </a:cxnLst>
              <a:rect l="0" t="0" r="r" b="b"/>
              <a:pathLst>
                <a:path w="36" h="154">
                  <a:moveTo>
                    <a:pt x="0" y="0"/>
                  </a:moveTo>
                  <a:lnTo>
                    <a:pt x="36" y="0"/>
                  </a:lnTo>
                  <a:lnTo>
                    <a:pt x="36" y="154"/>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15" name="Freeform 1266"/>
            <p:cNvSpPr>
              <a:spLocks/>
            </p:cNvSpPr>
            <p:nvPr/>
          </p:nvSpPr>
          <p:spPr bwMode="auto">
            <a:xfrm>
              <a:off x="4446260" y="2651461"/>
              <a:ext cx="224165" cy="65087"/>
            </a:xfrm>
            <a:custGeom>
              <a:avLst/>
              <a:gdLst>
                <a:gd name="T0" fmla="*/ 0 w 48"/>
                <a:gd name="T1" fmla="*/ 0 h 80"/>
                <a:gd name="T2" fmla="*/ 48 w 48"/>
                <a:gd name="T3" fmla="*/ 0 h 80"/>
                <a:gd name="T4" fmla="*/ 48 w 48"/>
                <a:gd name="T5" fmla="*/ 80 h 80"/>
              </a:gdLst>
              <a:ahLst/>
              <a:cxnLst>
                <a:cxn ang="0">
                  <a:pos x="T0" y="T1"/>
                </a:cxn>
                <a:cxn ang="0">
                  <a:pos x="T2" y="T3"/>
                </a:cxn>
                <a:cxn ang="0">
                  <a:pos x="T4" y="T5"/>
                </a:cxn>
              </a:cxnLst>
              <a:rect l="0" t="0" r="r" b="b"/>
              <a:pathLst>
                <a:path w="48" h="80">
                  <a:moveTo>
                    <a:pt x="0" y="0"/>
                  </a:moveTo>
                  <a:lnTo>
                    <a:pt x="48" y="0"/>
                  </a:lnTo>
                  <a:lnTo>
                    <a:pt x="48" y="8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16" name="Freeform 1274"/>
            <p:cNvSpPr>
              <a:spLocks/>
            </p:cNvSpPr>
            <p:nvPr/>
          </p:nvSpPr>
          <p:spPr bwMode="auto">
            <a:xfrm>
              <a:off x="4922836" y="2848311"/>
              <a:ext cx="217488" cy="508000"/>
            </a:xfrm>
            <a:custGeom>
              <a:avLst/>
              <a:gdLst>
                <a:gd name="T0" fmla="*/ 0 w 137"/>
                <a:gd name="T1" fmla="*/ 320 h 320"/>
                <a:gd name="T2" fmla="*/ 137 w 137"/>
                <a:gd name="T3" fmla="*/ 320 h 320"/>
                <a:gd name="T4" fmla="*/ 137 w 137"/>
                <a:gd name="T5" fmla="*/ 0 h 320"/>
              </a:gdLst>
              <a:ahLst/>
              <a:cxnLst>
                <a:cxn ang="0">
                  <a:pos x="T0" y="T1"/>
                </a:cxn>
                <a:cxn ang="0">
                  <a:pos x="T2" y="T3"/>
                </a:cxn>
                <a:cxn ang="0">
                  <a:pos x="T4" y="T5"/>
                </a:cxn>
              </a:cxnLst>
              <a:rect l="0" t="0" r="r" b="b"/>
              <a:pathLst>
                <a:path w="137" h="320">
                  <a:moveTo>
                    <a:pt x="0" y="320"/>
                  </a:moveTo>
                  <a:lnTo>
                    <a:pt x="137" y="320"/>
                  </a:lnTo>
                  <a:lnTo>
                    <a:pt x="137"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17" name="Freeform 1276"/>
            <p:cNvSpPr>
              <a:spLocks/>
            </p:cNvSpPr>
            <p:nvPr/>
          </p:nvSpPr>
          <p:spPr bwMode="auto">
            <a:xfrm>
              <a:off x="4919661" y="2935625"/>
              <a:ext cx="393700" cy="512763"/>
            </a:xfrm>
            <a:custGeom>
              <a:avLst/>
              <a:gdLst>
                <a:gd name="T0" fmla="*/ 0 w 248"/>
                <a:gd name="T1" fmla="*/ 323 h 323"/>
                <a:gd name="T2" fmla="*/ 248 w 248"/>
                <a:gd name="T3" fmla="*/ 323 h 323"/>
                <a:gd name="T4" fmla="*/ 248 w 248"/>
                <a:gd name="T5" fmla="*/ 0 h 323"/>
              </a:gdLst>
              <a:ahLst/>
              <a:cxnLst>
                <a:cxn ang="0">
                  <a:pos x="T0" y="T1"/>
                </a:cxn>
                <a:cxn ang="0">
                  <a:pos x="T2" y="T3"/>
                </a:cxn>
                <a:cxn ang="0">
                  <a:pos x="T4" y="T5"/>
                </a:cxn>
              </a:cxnLst>
              <a:rect l="0" t="0" r="r" b="b"/>
              <a:pathLst>
                <a:path w="248" h="323">
                  <a:moveTo>
                    <a:pt x="0" y="323"/>
                  </a:moveTo>
                  <a:lnTo>
                    <a:pt x="248" y="323"/>
                  </a:lnTo>
                  <a:lnTo>
                    <a:pt x="248"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18" name="Freeform 1278"/>
            <p:cNvSpPr>
              <a:spLocks/>
            </p:cNvSpPr>
            <p:nvPr/>
          </p:nvSpPr>
          <p:spPr bwMode="auto">
            <a:xfrm>
              <a:off x="4511952" y="3910350"/>
              <a:ext cx="272773" cy="187325"/>
            </a:xfrm>
            <a:custGeom>
              <a:avLst/>
              <a:gdLst>
                <a:gd name="T0" fmla="*/ 0 w 323"/>
                <a:gd name="T1" fmla="*/ 118 h 118"/>
                <a:gd name="T2" fmla="*/ 323 w 323"/>
                <a:gd name="T3" fmla="*/ 118 h 118"/>
                <a:gd name="T4" fmla="*/ 323 w 323"/>
                <a:gd name="T5" fmla="*/ 0 h 118"/>
              </a:gdLst>
              <a:ahLst/>
              <a:cxnLst>
                <a:cxn ang="0">
                  <a:pos x="T0" y="T1"/>
                </a:cxn>
                <a:cxn ang="0">
                  <a:pos x="T2" y="T3"/>
                </a:cxn>
                <a:cxn ang="0">
                  <a:pos x="T4" y="T5"/>
                </a:cxn>
              </a:cxnLst>
              <a:rect l="0" t="0" r="r" b="b"/>
              <a:pathLst>
                <a:path w="323" h="118">
                  <a:moveTo>
                    <a:pt x="0" y="118"/>
                  </a:moveTo>
                  <a:lnTo>
                    <a:pt x="323" y="118"/>
                  </a:lnTo>
                  <a:lnTo>
                    <a:pt x="323" y="0"/>
                  </a:lnTo>
                </a:path>
              </a:pathLst>
            </a:custGeom>
            <a:noFill/>
            <a:ln w="4763">
              <a:solidFill>
                <a:srgbClr val="0A59BE"/>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19" name="Freeform 1282"/>
            <p:cNvSpPr>
              <a:spLocks/>
            </p:cNvSpPr>
            <p:nvPr/>
          </p:nvSpPr>
          <p:spPr bwMode="auto">
            <a:xfrm>
              <a:off x="5403850" y="4113550"/>
              <a:ext cx="296013" cy="202851"/>
            </a:xfrm>
            <a:custGeom>
              <a:avLst/>
              <a:gdLst>
                <a:gd name="T0" fmla="*/ 227 w 227"/>
                <a:gd name="T1" fmla="*/ 103 h 103"/>
                <a:gd name="T2" fmla="*/ 0 w 227"/>
                <a:gd name="T3" fmla="*/ 103 h 103"/>
                <a:gd name="T4" fmla="*/ 0 w 227"/>
                <a:gd name="T5" fmla="*/ 0 h 103"/>
              </a:gdLst>
              <a:ahLst/>
              <a:cxnLst>
                <a:cxn ang="0">
                  <a:pos x="T0" y="T1"/>
                </a:cxn>
                <a:cxn ang="0">
                  <a:pos x="T2" y="T3"/>
                </a:cxn>
                <a:cxn ang="0">
                  <a:pos x="T4" y="T5"/>
                </a:cxn>
              </a:cxnLst>
              <a:rect l="0" t="0" r="r" b="b"/>
              <a:pathLst>
                <a:path w="227" h="103">
                  <a:moveTo>
                    <a:pt x="227" y="103"/>
                  </a:moveTo>
                  <a:lnTo>
                    <a:pt x="0" y="103"/>
                  </a:lnTo>
                  <a:lnTo>
                    <a:pt x="0" y="0"/>
                  </a:lnTo>
                </a:path>
              </a:pathLst>
            </a:custGeom>
            <a:noFill/>
            <a:ln w="4763">
              <a:solidFill>
                <a:srgbClr val="0A59BE"/>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20" name="Freeform 1284"/>
            <p:cNvSpPr>
              <a:spLocks/>
            </p:cNvSpPr>
            <p:nvPr/>
          </p:nvSpPr>
          <p:spPr bwMode="auto">
            <a:xfrm>
              <a:off x="5461000" y="4061161"/>
              <a:ext cx="245479" cy="163808"/>
            </a:xfrm>
            <a:custGeom>
              <a:avLst/>
              <a:gdLst>
                <a:gd name="T0" fmla="*/ 191 w 191"/>
                <a:gd name="T1" fmla="*/ 79 h 79"/>
                <a:gd name="T2" fmla="*/ 0 w 191"/>
                <a:gd name="T3" fmla="*/ 79 h 79"/>
                <a:gd name="T4" fmla="*/ 0 w 191"/>
                <a:gd name="T5" fmla="*/ 0 h 79"/>
              </a:gdLst>
              <a:ahLst/>
              <a:cxnLst>
                <a:cxn ang="0">
                  <a:pos x="T0" y="T1"/>
                </a:cxn>
                <a:cxn ang="0">
                  <a:pos x="T2" y="T3"/>
                </a:cxn>
                <a:cxn ang="0">
                  <a:pos x="T4" y="T5"/>
                </a:cxn>
              </a:cxnLst>
              <a:rect l="0" t="0" r="r" b="b"/>
              <a:pathLst>
                <a:path w="191" h="79">
                  <a:moveTo>
                    <a:pt x="191" y="79"/>
                  </a:moveTo>
                  <a:lnTo>
                    <a:pt x="0" y="79"/>
                  </a:lnTo>
                  <a:lnTo>
                    <a:pt x="0" y="0"/>
                  </a:lnTo>
                </a:path>
              </a:pathLst>
            </a:custGeom>
            <a:noFill/>
            <a:ln w="4763">
              <a:solidFill>
                <a:srgbClr val="00B050"/>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21" name="Freeform 1288"/>
            <p:cNvSpPr>
              <a:spLocks/>
            </p:cNvSpPr>
            <p:nvPr/>
          </p:nvSpPr>
          <p:spPr bwMode="auto">
            <a:xfrm flipH="1">
              <a:off x="5438775" y="3326150"/>
              <a:ext cx="158751" cy="45719"/>
            </a:xfrm>
            <a:custGeom>
              <a:avLst/>
              <a:gdLst>
                <a:gd name="T0" fmla="*/ 0 w 75"/>
                <a:gd name="T1" fmla="*/ 204 h 204"/>
                <a:gd name="T2" fmla="*/ 75 w 75"/>
                <a:gd name="T3" fmla="*/ 204 h 204"/>
                <a:gd name="T4" fmla="*/ 75 w 75"/>
                <a:gd name="T5" fmla="*/ 0 h 204"/>
              </a:gdLst>
              <a:ahLst/>
              <a:cxnLst>
                <a:cxn ang="0">
                  <a:pos x="T0" y="T1"/>
                </a:cxn>
                <a:cxn ang="0">
                  <a:pos x="T2" y="T3"/>
                </a:cxn>
                <a:cxn ang="0">
                  <a:pos x="T4" y="T5"/>
                </a:cxn>
              </a:cxnLst>
              <a:rect l="0" t="0" r="r" b="b"/>
              <a:pathLst>
                <a:path w="75" h="204">
                  <a:moveTo>
                    <a:pt x="0" y="204"/>
                  </a:moveTo>
                  <a:lnTo>
                    <a:pt x="75" y="204"/>
                  </a:lnTo>
                  <a:lnTo>
                    <a:pt x="75"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22" name="Freeform 1292"/>
            <p:cNvSpPr>
              <a:spLocks/>
            </p:cNvSpPr>
            <p:nvPr/>
          </p:nvSpPr>
          <p:spPr bwMode="auto">
            <a:xfrm>
              <a:off x="5583840" y="3489661"/>
              <a:ext cx="207358" cy="380664"/>
            </a:xfrm>
            <a:custGeom>
              <a:avLst/>
              <a:gdLst>
                <a:gd name="T0" fmla="*/ 0 w 297"/>
                <a:gd name="T1" fmla="*/ 215 h 215"/>
                <a:gd name="T2" fmla="*/ 297 w 297"/>
                <a:gd name="T3" fmla="*/ 215 h 215"/>
                <a:gd name="T4" fmla="*/ 297 w 297"/>
                <a:gd name="T5" fmla="*/ 0 h 215"/>
              </a:gdLst>
              <a:ahLst/>
              <a:cxnLst>
                <a:cxn ang="0">
                  <a:pos x="T0" y="T1"/>
                </a:cxn>
                <a:cxn ang="0">
                  <a:pos x="T2" y="T3"/>
                </a:cxn>
                <a:cxn ang="0">
                  <a:pos x="T4" y="T5"/>
                </a:cxn>
              </a:cxnLst>
              <a:rect l="0" t="0" r="r" b="b"/>
              <a:pathLst>
                <a:path w="297" h="215">
                  <a:moveTo>
                    <a:pt x="0" y="215"/>
                  </a:moveTo>
                  <a:lnTo>
                    <a:pt x="297" y="215"/>
                  </a:lnTo>
                  <a:lnTo>
                    <a:pt x="297" y="0"/>
                  </a:lnTo>
                </a:path>
              </a:pathLst>
            </a:custGeom>
            <a:noFill/>
            <a:ln w="4763">
              <a:solidFill>
                <a:srgbClr val="0A59BE"/>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23" name="Freeform 1294"/>
            <p:cNvSpPr>
              <a:spLocks/>
            </p:cNvSpPr>
            <p:nvPr/>
          </p:nvSpPr>
          <p:spPr bwMode="auto">
            <a:xfrm flipH="1">
              <a:off x="5911845" y="3464263"/>
              <a:ext cx="215407" cy="401301"/>
            </a:xfrm>
            <a:custGeom>
              <a:avLst/>
              <a:gdLst>
                <a:gd name="T0" fmla="*/ 0 w 373"/>
                <a:gd name="T1" fmla="*/ 288 h 288"/>
                <a:gd name="T2" fmla="*/ 373 w 373"/>
                <a:gd name="T3" fmla="*/ 288 h 288"/>
                <a:gd name="T4" fmla="*/ 373 w 373"/>
                <a:gd name="T5" fmla="*/ 0 h 288"/>
              </a:gdLst>
              <a:ahLst/>
              <a:cxnLst>
                <a:cxn ang="0">
                  <a:pos x="T0" y="T1"/>
                </a:cxn>
                <a:cxn ang="0">
                  <a:pos x="T2" y="T3"/>
                </a:cxn>
                <a:cxn ang="0">
                  <a:pos x="T4" y="T5"/>
                </a:cxn>
              </a:cxnLst>
              <a:rect l="0" t="0" r="r" b="b"/>
              <a:pathLst>
                <a:path w="373" h="288">
                  <a:moveTo>
                    <a:pt x="0" y="288"/>
                  </a:moveTo>
                  <a:lnTo>
                    <a:pt x="373" y="288"/>
                  </a:lnTo>
                  <a:lnTo>
                    <a:pt x="373"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24" name="Freeform 1296"/>
            <p:cNvSpPr>
              <a:spLocks/>
            </p:cNvSpPr>
            <p:nvPr/>
          </p:nvSpPr>
          <p:spPr bwMode="auto">
            <a:xfrm>
              <a:off x="5973761" y="3486486"/>
              <a:ext cx="146050" cy="224102"/>
            </a:xfrm>
            <a:custGeom>
              <a:avLst/>
              <a:gdLst>
                <a:gd name="T0" fmla="*/ 92 w 92"/>
                <a:gd name="T1" fmla="*/ 188 h 188"/>
                <a:gd name="T2" fmla="*/ 0 w 92"/>
                <a:gd name="T3" fmla="*/ 188 h 188"/>
                <a:gd name="T4" fmla="*/ 0 w 92"/>
                <a:gd name="T5" fmla="*/ 0 h 188"/>
              </a:gdLst>
              <a:ahLst/>
              <a:cxnLst>
                <a:cxn ang="0">
                  <a:pos x="T0" y="T1"/>
                </a:cxn>
                <a:cxn ang="0">
                  <a:pos x="T2" y="T3"/>
                </a:cxn>
                <a:cxn ang="0">
                  <a:pos x="T4" y="T5"/>
                </a:cxn>
              </a:cxnLst>
              <a:rect l="0" t="0" r="r" b="b"/>
              <a:pathLst>
                <a:path w="92" h="188">
                  <a:moveTo>
                    <a:pt x="92" y="188"/>
                  </a:moveTo>
                  <a:lnTo>
                    <a:pt x="0" y="188"/>
                  </a:lnTo>
                  <a:lnTo>
                    <a:pt x="0"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25" name="Freeform 1298"/>
            <p:cNvSpPr>
              <a:spLocks/>
            </p:cNvSpPr>
            <p:nvPr/>
          </p:nvSpPr>
          <p:spPr bwMode="auto">
            <a:xfrm>
              <a:off x="6008697" y="3471408"/>
              <a:ext cx="114300" cy="151250"/>
            </a:xfrm>
            <a:custGeom>
              <a:avLst/>
              <a:gdLst>
                <a:gd name="T0" fmla="*/ 72 w 72"/>
                <a:gd name="T1" fmla="*/ 147 h 147"/>
                <a:gd name="T2" fmla="*/ 0 w 72"/>
                <a:gd name="T3" fmla="*/ 147 h 147"/>
                <a:gd name="T4" fmla="*/ 0 w 72"/>
                <a:gd name="T5" fmla="*/ 0 h 147"/>
              </a:gdLst>
              <a:ahLst/>
              <a:cxnLst>
                <a:cxn ang="0">
                  <a:pos x="T0" y="T1"/>
                </a:cxn>
                <a:cxn ang="0">
                  <a:pos x="T2" y="T3"/>
                </a:cxn>
                <a:cxn ang="0">
                  <a:pos x="T4" y="T5"/>
                </a:cxn>
              </a:cxnLst>
              <a:rect l="0" t="0" r="r" b="b"/>
              <a:pathLst>
                <a:path w="72" h="147">
                  <a:moveTo>
                    <a:pt x="72" y="147"/>
                  </a:moveTo>
                  <a:lnTo>
                    <a:pt x="0" y="147"/>
                  </a:lnTo>
                  <a:lnTo>
                    <a:pt x="0"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26" name="Freeform 1302"/>
            <p:cNvSpPr>
              <a:spLocks/>
            </p:cNvSpPr>
            <p:nvPr/>
          </p:nvSpPr>
          <p:spPr bwMode="auto">
            <a:xfrm>
              <a:off x="4922837" y="4721562"/>
              <a:ext cx="434975" cy="99853"/>
            </a:xfrm>
            <a:custGeom>
              <a:avLst/>
              <a:gdLst>
                <a:gd name="T0" fmla="*/ 0 w 274"/>
                <a:gd name="T1" fmla="*/ 171 h 171"/>
                <a:gd name="T2" fmla="*/ 274 w 274"/>
                <a:gd name="T3" fmla="*/ 171 h 171"/>
                <a:gd name="T4" fmla="*/ 274 w 274"/>
                <a:gd name="T5" fmla="*/ 0 h 171"/>
              </a:gdLst>
              <a:ahLst/>
              <a:cxnLst>
                <a:cxn ang="0">
                  <a:pos x="T0" y="T1"/>
                </a:cxn>
                <a:cxn ang="0">
                  <a:pos x="T2" y="T3"/>
                </a:cxn>
                <a:cxn ang="0">
                  <a:pos x="T4" y="T5"/>
                </a:cxn>
              </a:cxnLst>
              <a:rect l="0" t="0" r="r" b="b"/>
              <a:pathLst>
                <a:path w="274" h="171">
                  <a:moveTo>
                    <a:pt x="0" y="171"/>
                  </a:moveTo>
                  <a:lnTo>
                    <a:pt x="274" y="171"/>
                  </a:lnTo>
                  <a:lnTo>
                    <a:pt x="274"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27" name="Freeform 1306"/>
            <p:cNvSpPr>
              <a:spLocks/>
            </p:cNvSpPr>
            <p:nvPr/>
          </p:nvSpPr>
          <p:spPr bwMode="auto">
            <a:xfrm>
              <a:off x="4446588" y="2967375"/>
              <a:ext cx="268286" cy="66673"/>
            </a:xfrm>
            <a:custGeom>
              <a:avLst/>
              <a:gdLst>
                <a:gd name="T0" fmla="*/ 0 w 156"/>
                <a:gd name="T1" fmla="*/ 0 h 43"/>
                <a:gd name="T2" fmla="*/ 156 w 156"/>
                <a:gd name="T3" fmla="*/ 0 h 43"/>
                <a:gd name="T4" fmla="*/ 156 w 156"/>
                <a:gd name="T5" fmla="*/ 43 h 43"/>
              </a:gdLst>
              <a:ahLst/>
              <a:cxnLst>
                <a:cxn ang="0">
                  <a:pos x="T0" y="T1"/>
                </a:cxn>
                <a:cxn ang="0">
                  <a:pos x="T2" y="T3"/>
                </a:cxn>
                <a:cxn ang="0">
                  <a:pos x="T4" y="T5"/>
                </a:cxn>
              </a:cxnLst>
              <a:rect l="0" t="0" r="r" b="b"/>
              <a:pathLst>
                <a:path w="156" h="43">
                  <a:moveTo>
                    <a:pt x="0" y="0"/>
                  </a:moveTo>
                  <a:lnTo>
                    <a:pt x="156" y="0"/>
                  </a:lnTo>
                  <a:lnTo>
                    <a:pt x="156" y="43"/>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28" name="Freeform 1310"/>
            <p:cNvSpPr>
              <a:spLocks/>
            </p:cNvSpPr>
            <p:nvPr/>
          </p:nvSpPr>
          <p:spPr bwMode="auto">
            <a:xfrm>
              <a:off x="4441294" y="2580023"/>
              <a:ext cx="245006" cy="142877"/>
            </a:xfrm>
            <a:custGeom>
              <a:avLst/>
              <a:gdLst>
                <a:gd name="T0" fmla="*/ 0 w 58"/>
                <a:gd name="T1" fmla="*/ 0 h 150"/>
                <a:gd name="T2" fmla="*/ 58 w 58"/>
                <a:gd name="T3" fmla="*/ 0 h 150"/>
                <a:gd name="T4" fmla="*/ 58 w 58"/>
                <a:gd name="T5" fmla="*/ 150 h 150"/>
              </a:gdLst>
              <a:ahLst/>
              <a:cxnLst>
                <a:cxn ang="0">
                  <a:pos x="T0" y="T1"/>
                </a:cxn>
                <a:cxn ang="0">
                  <a:pos x="T2" y="T3"/>
                </a:cxn>
                <a:cxn ang="0">
                  <a:pos x="T4" y="T5"/>
                </a:cxn>
              </a:cxnLst>
              <a:rect l="0" t="0" r="r" b="b"/>
              <a:pathLst>
                <a:path w="58" h="150">
                  <a:moveTo>
                    <a:pt x="0" y="0"/>
                  </a:moveTo>
                  <a:lnTo>
                    <a:pt x="58" y="0"/>
                  </a:lnTo>
                  <a:lnTo>
                    <a:pt x="58" y="15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29" name="Freeform 1316"/>
            <p:cNvSpPr>
              <a:spLocks/>
            </p:cNvSpPr>
            <p:nvPr/>
          </p:nvSpPr>
          <p:spPr bwMode="auto">
            <a:xfrm>
              <a:off x="4445002" y="2019638"/>
              <a:ext cx="388936" cy="755649"/>
            </a:xfrm>
            <a:custGeom>
              <a:avLst/>
              <a:gdLst>
                <a:gd name="T0" fmla="*/ 0 w 151"/>
                <a:gd name="T1" fmla="*/ 0 h 356"/>
                <a:gd name="T2" fmla="*/ 151 w 151"/>
                <a:gd name="T3" fmla="*/ 0 h 356"/>
                <a:gd name="T4" fmla="*/ 151 w 151"/>
                <a:gd name="T5" fmla="*/ 356 h 356"/>
              </a:gdLst>
              <a:ahLst/>
              <a:cxnLst>
                <a:cxn ang="0">
                  <a:pos x="T0" y="T1"/>
                </a:cxn>
                <a:cxn ang="0">
                  <a:pos x="T2" y="T3"/>
                </a:cxn>
                <a:cxn ang="0">
                  <a:pos x="T4" y="T5"/>
                </a:cxn>
              </a:cxnLst>
              <a:rect l="0" t="0" r="r" b="b"/>
              <a:pathLst>
                <a:path w="151" h="356">
                  <a:moveTo>
                    <a:pt x="0" y="0"/>
                  </a:moveTo>
                  <a:lnTo>
                    <a:pt x="151" y="0"/>
                  </a:lnTo>
                  <a:lnTo>
                    <a:pt x="151" y="356"/>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30" name="Freeform 1320"/>
            <p:cNvSpPr>
              <a:spLocks/>
            </p:cNvSpPr>
            <p:nvPr/>
          </p:nvSpPr>
          <p:spPr bwMode="auto">
            <a:xfrm>
              <a:off x="4445002" y="1813261"/>
              <a:ext cx="466723" cy="957264"/>
            </a:xfrm>
            <a:custGeom>
              <a:avLst/>
              <a:gdLst>
                <a:gd name="T0" fmla="*/ 0 w 201"/>
                <a:gd name="T1" fmla="*/ 0 h 471"/>
                <a:gd name="T2" fmla="*/ 201 w 201"/>
                <a:gd name="T3" fmla="*/ 0 h 471"/>
                <a:gd name="T4" fmla="*/ 201 w 201"/>
                <a:gd name="T5" fmla="*/ 471 h 471"/>
              </a:gdLst>
              <a:ahLst/>
              <a:cxnLst>
                <a:cxn ang="0">
                  <a:pos x="T0" y="T1"/>
                </a:cxn>
                <a:cxn ang="0">
                  <a:pos x="T2" y="T3"/>
                </a:cxn>
                <a:cxn ang="0">
                  <a:pos x="T4" y="T5"/>
                </a:cxn>
              </a:cxnLst>
              <a:rect l="0" t="0" r="r" b="b"/>
              <a:pathLst>
                <a:path w="201" h="471">
                  <a:moveTo>
                    <a:pt x="0" y="0"/>
                  </a:moveTo>
                  <a:lnTo>
                    <a:pt x="201" y="0"/>
                  </a:lnTo>
                  <a:lnTo>
                    <a:pt x="201" y="471"/>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31" name="Freeform 1324"/>
            <p:cNvSpPr>
              <a:spLocks/>
            </p:cNvSpPr>
            <p:nvPr/>
          </p:nvSpPr>
          <p:spPr bwMode="auto">
            <a:xfrm>
              <a:off x="4999036" y="2019694"/>
              <a:ext cx="255590" cy="655580"/>
            </a:xfrm>
            <a:custGeom>
              <a:avLst/>
              <a:gdLst>
                <a:gd name="T0" fmla="*/ 157 w 157"/>
                <a:gd name="T1" fmla="*/ 0 h 467"/>
                <a:gd name="T2" fmla="*/ 0 w 157"/>
                <a:gd name="T3" fmla="*/ 0 h 467"/>
                <a:gd name="T4" fmla="*/ 0 w 157"/>
                <a:gd name="T5" fmla="*/ 467 h 467"/>
              </a:gdLst>
              <a:ahLst/>
              <a:cxnLst>
                <a:cxn ang="0">
                  <a:pos x="T0" y="T1"/>
                </a:cxn>
                <a:cxn ang="0">
                  <a:pos x="T2" y="T3"/>
                </a:cxn>
                <a:cxn ang="0">
                  <a:pos x="T4" y="T5"/>
                </a:cxn>
              </a:cxnLst>
              <a:rect l="0" t="0" r="r" b="b"/>
              <a:pathLst>
                <a:path w="157" h="467">
                  <a:moveTo>
                    <a:pt x="157" y="0"/>
                  </a:moveTo>
                  <a:lnTo>
                    <a:pt x="0" y="0"/>
                  </a:lnTo>
                  <a:lnTo>
                    <a:pt x="0" y="467"/>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32" name="Freeform 1326"/>
            <p:cNvSpPr>
              <a:spLocks/>
            </p:cNvSpPr>
            <p:nvPr/>
          </p:nvSpPr>
          <p:spPr bwMode="auto">
            <a:xfrm>
              <a:off x="5032374" y="2133937"/>
              <a:ext cx="215903" cy="633413"/>
            </a:xfrm>
            <a:custGeom>
              <a:avLst/>
              <a:gdLst>
                <a:gd name="T0" fmla="*/ 133 w 133"/>
                <a:gd name="T1" fmla="*/ 0 h 470"/>
                <a:gd name="T2" fmla="*/ 0 w 133"/>
                <a:gd name="T3" fmla="*/ 0 h 470"/>
                <a:gd name="T4" fmla="*/ 0 w 133"/>
                <a:gd name="T5" fmla="*/ 470 h 470"/>
              </a:gdLst>
              <a:ahLst/>
              <a:cxnLst>
                <a:cxn ang="0">
                  <a:pos x="T0" y="T1"/>
                </a:cxn>
                <a:cxn ang="0">
                  <a:pos x="T2" y="T3"/>
                </a:cxn>
                <a:cxn ang="0">
                  <a:pos x="T4" y="T5"/>
                </a:cxn>
              </a:cxnLst>
              <a:rect l="0" t="0" r="r" b="b"/>
              <a:pathLst>
                <a:path w="133" h="470">
                  <a:moveTo>
                    <a:pt x="133" y="0"/>
                  </a:moveTo>
                  <a:lnTo>
                    <a:pt x="0" y="0"/>
                  </a:lnTo>
                  <a:lnTo>
                    <a:pt x="0" y="47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33" name="Freeform 1328"/>
            <p:cNvSpPr>
              <a:spLocks/>
            </p:cNvSpPr>
            <p:nvPr/>
          </p:nvSpPr>
          <p:spPr bwMode="auto">
            <a:xfrm>
              <a:off x="5105399" y="2229187"/>
              <a:ext cx="139700" cy="595313"/>
            </a:xfrm>
            <a:custGeom>
              <a:avLst/>
              <a:gdLst>
                <a:gd name="T0" fmla="*/ 87 w 87"/>
                <a:gd name="T1" fmla="*/ 0 h 447"/>
                <a:gd name="T2" fmla="*/ 0 w 87"/>
                <a:gd name="T3" fmla="*/ 0 h 447"/>
                <a:gd name="T4" fmla="*/ 0 w 87"/>
                <a:gd name="T5" fmla="*/ 447 h 447"/>
              </a:gdLst>
              <a:ahLst/>
              <a:cxnLst>
                <a:cxn ang="0">
                  <a:pos x="T0" y="T1"/>
                </a:cxn>
                <a:cxn ang="0">
                  <a:pos x="T2" y="T3"/>
                </a:cxn>
                <a:cxn ang="0">
                  <a:pos x="T4" y="T5"/>
                </a:cxn>
              </a:cxnLst>
              <a:rect l="0" t="0" r="r" b="b"/>
              <a:pathLst>
                <a:path w="87" h="447">
                  <a:moveTo>
                    <a:pt x="87" y="0"/>
                  </a:moveTo>
                  <a:lnTo>
                    <a:pt x="0" y="0"/>
                  </a:lnTo>
                  <a:lnTo>
                    <a:pt x="0" y="447"/>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34" name="Freeform 1330"/>
            <p:cNvSpPr>
              <a:spLocks/>
            </p:cNvSpPr>
            <p:nvPr/>
          </p:nvSpPr>
          <p:spPr bwMode="auto">
            <a:xfrm>
              <a:off x="5181599" y="2308620"/>
              <a:ext cx="66678" cy="385704"/>
            </a:xfrm>
            <a:custGeom>
              <a:avLst/>
              <a:gdLst>
                <a:gd name="T0" fmla="*/ 39 w 39"/>
                <a:gd name="T1" fmla="*/ 0 h 308"/>
                <a:gd name="T2" fmla="*/ 0 w 39"/>
                <a:gd name="T3" fmla="*/ 0 h 308"/>
                <a:gd name="T4" fmla="*/ 0 w 39"/>
                <a:gd name="T5" fmla="*/ 308 h 308"/>
              </a:gdLst>
              <a:ahLst/>
              <a:cxnLst>
                <a:cxn ang="0">
                  <a:pos x="T0" y="T1"/>
                </a:cxn>
                <a:cxn ang="0">
                  <a:pos x="T2" y="T3"/>
                </a:cxn>
                <a:cxn ang="0">
                  <a:pos x="T4" y="T5"/>
                </a:cxn>
              </a:cxnLst>
              <a:rect l="0" t="0" r="r" b="b"/>
              <a:pathLst>
                <a:path w="39" h="308">
                  <a:moveTo>
                    <a:pt x="39" y="0"/>
                  </a:moveTo>
                  <a:lnTo>
                    <a:pt x="0" y="0"/>
                  </a:lnTo>
                  <a:lnTo>
                    <a:pt x="0" y="308"/>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35" name="Freeform 1332"/>
            <p:cNvSpPr>
              <a:spLocks/>
            </p:cNvSpPr>
            <p:nvPr/>
          </p:nvSpPr>
          <p:spPr bwMode="auto">
            <a:xfrm>
              <a:off x="5419724" y="2383173"/>
              <a:ext cx="217488" cy="63501"/>
            </a:xfrm>
            <a:custGeom>
              <a:avLst/>
              <a:gdLst>
                <a:gd name="T0" fmla="*/ 137 w 137"/>
                <a:gd name="T1" fmla="*/ 0 h 77"/>
                <a:gd name="T2" fmla="*/ 0 w 137"/>
                <a:gd name="T3" fmla="*/ 0 h 77"/>
                <a:gd name="T4" fmla="*/ 0 w 137"/>
                <a:gd name="T5" fmla="*/ 77 h 77"/>
              </a:gdLst>
              <a:ahLst/>
              <a:cxnLst>
                <a:cxn ang="0">
                  <a:pos x="T0" y="T1"/>
                </a:cxn>
                <a:cxn ang="0">
                  <a:pos x="T2" y="T3"/>
                </a:cxn>
                <a:cxn ang="0">
                  <a:pos x="T4" y="T5"/>
                </a:cxn>
              </a:cxnLst>
              <a:rect l="0" t="0" r="r" b="b"/>
              <a:pathLst>
                <a:path w="137" h="77">
                  <a:moveTo>
                    <a:pt x="137" y="0"/>
                  </a:moveTo>
                  <a:lnTo>
                    <a:pt x="0" y="0"/>
                  </a:lnTo>
                  <a:lnTo>
                    <a:pt x="0" y="77"/>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36" name="Freeform 1334"/>
            <p:cNvSpPr>
              <a:spLocks/>
            </p:cNvSpPr>
            <p:nvPr/>
          </p:nvSpPr>
          <p:spPr bwMode="auto">
            <a:xfrm>
              <a:off x="5591174" y="2486363"/>
              <a:ext cx="55455" cy="90487"/>
            </a:xfrm>
            <a:custGeom>
              <a:avLst/>
              <a:gdLst>
                <a:gd name="T0" fmla="*/ 29 w 29"/>
                <a:gd name="T1" fmla="*/ 0 h 99"/>
                <a:gd name="T2" fmla="*/ 0 w 29"/>
                <a:gd name="T3" fmla="*/ 0 h 99"/>
                <a:gd name="T4" fmla="*/ 0 w 29"/>
                <a:gd name="T5" fmla="*/ 99 h 99"/>
              </a:gdLst>
              <a:ahLst/>
              <a:cxnLst>
                <a:cxn ang="0">
                  <a:pos x="T0" y="T1"/>
                </a:cxn>
                <a:cxn ang="0">
                  <a:pos x="T2" y="T3"/>
                </a:cxn>
                <a:cxn ang="0">
                  <a:pos x="T4" y="T5"/>
                </a:cxn>
              </a:cxnLst>
              <a:rect l="0" t="0" r="r" b="b"/>
              <a:pathLst>
                <a:path w="29" h="99">
                  <a:moveTo>
                    <a:pt x="29" y="0"/>
                  </a:moveTo>
                  <a:lnTo>
                    <a:pt x="0" y="0"/>
                  </a:lnTo>
                  <a:lnTo>
                    <a:pt x="0" y="99"/>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37" name="Freeform 1336"/>
            <p:cNvSpPr>
              <a:spLocks/>
            </p:cNvSpPr>
            <p:nvPr/>
          </p:nvSpPr>
          <p:spPr bwMode="auto">
            <a:xfrm>
              <a:off x="5634036" y="2587963"/>
              <a:ext cx="262000" cy="331787"/>
            </a:xfrm>
            <a:custGeom>
              <a:avLst/>
              <a:gdLst>
                <a:gd name="T0" fmla="*/ 197 w 197"/>
                <a:gd name="T1" fmla="*/ 0 h 245"/>
                <a:gd name="T2" fmla="*/ 0 w 197"/>
                <a:gd name="T3" fmla="*/ 0 h 245"/>
                <a:gd name="T4" fmla="*/ 0 w 197"/>
                <a:gd name="T5" fmla="*/ 245 h 245"/>
              </a:gdLst>
              <a:ahLst/>
              <a:cxnLst>
                <a:cxn ang="0">
                  <a:pos x="T0" y="T1"/>
                </a:cxn>
                <a:cxn ang="0">
                  <a:pos x="T2" y="T3"/>
                </a:cxn>
                <a:cxn ang="0">
                  <a:pos x="T4" y="T5"/>
                </a:cxn>
              </a:cxnLst>
              <a:rect l="0" t="0" r="r" b="b"/>
              <a:pathLst>
                <a:path w="197" h="245">
                  <a:moveTo>
                    <a:pt x="197" y="0"/>
                  </a:moveTo>
                  <a:lnTo>
                    <a:pt x="0" y="0"/>
                  </a:lnTo>
                  <a:lnTo>
                    <a:pt x="0" y="245"/>
                  </a:lnTo>
                </a:path>
              </a:pathLst>
            </a:custGeom>
            <a:noFill/>
            <a:ln w="4763">
              <a:solidFill>
                <a:srgbClr val="0A59BE"/>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38" name="Freeform 1340"/>
            <p:cNvSpPr>
              <a:spLocks/>
            </p:cNvSpPr>
            <p:nvPr/>
          </p:nvSpPr>
          <p:spPr bwMode="auto">
            <a:xfrm>
              <a:off x="5729286" y="2684799"/>
              <a:ext cx="166750" cy="320676"/>
            </a:xfrm>
            <a:custGeom>
              <a:avLst/>
              <a:gdLst>
                <a:gd name="T0" fmla="*/ 137 w 137"/>
                <a:gd name="T1" fmla="*/ 0 h 186"/>
                <a:gd name="T2" fmla="*/ 0 w 137"/>
                <a:gd name="T3" fmla="*/ 0 h 186"/>
                <a:gd name="T4" fmla="*/ 0 w 137"/>
                <a:gd name="T5" fmla="*/ 186 h 186"/>
              </a:gdLst>
              <a:ahLst/>
              <a:cxnLst>
                <a:cxn ang="0">
                  <a:pos x="T0" y="T1"/>
                </a:cxn>
                <a:cxn ang="0">
                  <a:pos x="T2" y="T3"/>
                </a:cxn>
                <a:cxn ang="0">
                  <a:pos x="T4" y="T5"/>
                </a:cxn>
              </a:cxnLst>
              <a:rect l="0" t="0" r="r" b="b"/>
              <a:pathLst>
                <a:path w="137" h="186">
                  <a:moveTo>
                    <a:pt x="137" y="0"/>
                  </a:moveTo>
                  <a:lnTo>
                    <a:pt x="0" y="0"/>
                  </a:lnTo>
                  <a:lnTo>
                    <a:pt x="0" y="186"/>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39" name="Freeform 1344"/>
            <p:cNvSpPr>
              <a:spLocks/>
            </p:cNvSpPr>
            <p:nvPr/>
          </p:nvSpPr>
          <p:spPr bwMode="auto">
            <a:xfrm flipV="1">
              <a:off x="6170612" y="2828981"/>
              <a:ext cx="344915" cy="151091"/>
            </a:xfrm>
            <a:custGeom>
              <a:avLst/>
              <a:gdLst>
                <a:gd name="T0" fmla="*/ 0 w 103"/>
                <a:gd name="T1" fmla="*/ 182 h 182"/>
                <a:gd name="T2" fmla="*/ 103 w 103"/>
                <a:gd name="T3" fmla="*/ 182 h 182"/>
                <a:gd name="T4" fmla="*/ 103 w 103"/>
                <a:gd name="T5" fmla="*/ 0 h 182"/>
              </a:gdLst>
              <a:ahLst/>
              <a:cxnLst>
                <a:cxn ang="0">
                  <a:pos x="T0" y="T1"/>
                </a:cxn>
                <a:cxn ang="0">
                  <a:pos x="T2" y="T3"/>
                </a:cxn>
                <a:cxn ang="0">
                  <a:pos x="T4" y="T5"/>
                </a:cxn>
              </a:cxnLst>
              <a:rect l="0" t="0" r="r" b="b"/>
              <a:pathLst>
                <a:path w="103" h="182">
                  <a:moveTo>
                    <a:pt x="0" y="182"/>
                  </a:moveTo>
                  <a:lnTo>
                    <a:pt x="103" y="182"/>
                  </a:lnTo>
                  <a:lnTo>
                    <a:pt x="103"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40" name="Freeform 1348"/>
            <p:cNvSpPr>
              <a:spLocks/>
            </p:cNvSpPr>
            <p:nvPr/>
          </p:nvSpPr>
          <p:spPr bwMode="auto">
            <a:xfrm>
              <a:off x="7059594" y="3073737"/>
              <a:ext cx="52406" cy="79375"/>
            </a:xfrm>
            <a:custGeom>
              <a:avLst/>
              <a:gdLst>
                <a:gd name="T0" fmla="*/ 0 w 23"/>
                <a:gd name="T1" fmla="*/ 0 h 137"/>
                <a:gd name="T2" fmla="*/ 23 w 23"/>
                <a:gd name="T3" fmla="*/ 0 h 137"/>
                <a:gd name="T4" fmla="*/ 23 w 23"/>
                <a:gd name="T5" fmla="*/ 137 h 137"/>
              </a:gdLst>
              <a:ahLst/>
              <a:cxnLst>
                <a:cxn ang="0">
                  <a:pos x="T0" y="T1"/>
                </a:cxn>
                <a:cxn ang="0">
                  <a:pos x="T2" y="T3"/>
                </a:cxn>
                <a:cxn ang="0">
                  <a:pos x="T4" y="T5"/>
                </a:cxn>
              </a:cxnLst>
              <a:rect l="0" t="0" r="r" b="b"/>
              <a:pathLst>
                <a:path w="23" h="137">
                  <a:moveTo>
                    <a:pt x="0" y="0"/>
                  </a:moveTo>
                  <a:lnTo>
                    <a:pt x="23" y="0"/>
                  </a:lnTo>
                  <a:lnTo>
                    <a:pt x="23" y="137"/>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41" name="Freeform 1350"/>
            <p:cNvSpPr>
              <a:spLocks/>
            </p:cNvSpPr>
            <p:nvPr/>
          </p:nvSpPr>
          <p:spPr bwMode="auto">
            <a:xfrm>
              <a:off x="7073900" y="2491124"/>
              <a:ext cx="131763" cy="606426"/>
            </a:xfrm>
            <a:custGeom>
              <a:avLst/>
              <a:gdLst>
                <a:gd name="T0" fmla="*/ 0 w 83"/>
                <a:gd name="T1" fmla="*/ 0 h 159"/>
                <a:gd name="T2" fmla="*/ 83 w 83"/>
                <a:gd name="T3" fmla="*/ 0 h 159"/>
                <a:gd name="T4" fmla="*/ 83 w 83"/>
                <a:gd name="T5" fmla="*/ 159 h 159"/>
              </a:gdLst>
              <a:ahLst/>
              <a:cxnLst>
                <a:cxn ang="0">
                  <a:pos x="T0" y="T1"/>
                </a:cxn>
                <a:cxn ang="0">
                  <a:pos x="T2" y="T3"/>
                </a:cxn>
                <a:cxn ang="0">
                  <a:pos x="T4" y="T5"/>
                </a:cxn>
              </a:cxnLst>
              <a:rect l="0" t="0" r="r" b="b"/>
              <a:pathLst>
                <a:path w="83" h="159">
                  <a:moveTo>
                    <a:pt x="0" y="0"/>
                  </a:moveTo>
                  <a:lnTo>
                    <a:pt x="83" y="0"/>
                  </a:lnTo>
                  <a:lnTo>
                    <a:pt x="83" y="159"/>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42" name="Freeform 1352"/>
            <p:cNvSpPr>
              <a:spLocks/>
            </p:cNvSpPr>
            <p:nvPr/>
          </p:nvSpPr>
          <p:spPr bwMode="auto">
            <a:xfrm>
              <a:off x="7073900" y="2218962"/>
              <a:ext cx="271463" cy="907163"/>
            </a:xfrm>
            <a:custGeom>
              <a:avLst/>
              <a:gdLst>
                <a:gd name="T0" fmla="*/ 0 w 171"/>
                <a:gd name="T1" fmla="*/ 0 h 348"/>
                <a:gd name="T2" fmla="*/ 171 w 171"/>
                <a:gd name="T3" fmla="*/ 0 h 348"/>
                <a:gd name="T4" fmla="*/ 171 w 171"/>
                <a:gd name="T5" fmla="*/ 348 h 348"/>
              </a:gdLst>
              <a:ahLst/>
              <a:cxnLst>
                <a:cxn ang="0">
                  <a:pos x="T0" y="T1"/>
                </a:cxn>
                <a:cxn ang="0">
                  <a:pos x="T2" y="T3"/>
                </a:cxn>
                <a:cxn ang="0">
                  <a:pos x="T4" y="T5"/>
                </a:cxn>
              </a:cxnLst>
              <a:rect l="0" t="0" r="r" b="b"/>
              <a:pathLst>
                <a:path w="171" h="348">
                  <a:moveTo>
                    <a:pt x="0" y="0"/>
                  </a:moveTo>
                  <a:lnTo>
                    <a:pt x="171" y="0"/>
                  </a:lnTo>
                  <a:lnTo>
                    <a:pt x="171" y="348"/>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43" name="Freeform 1354"/>
            <p:cNvSpPr>
              <a:spLocks/>
            </p:cNvSpPr>
            <p:nvPr/>
          </p:nvSpPr>
          <p:spPr bwMode="auto">
            <a:xfrm flipH="1">
              <a:off x="7391399" y="2213312"/>
              <a:ext cx="404812" cy="792163"/>
            </a:xfrm>
            <a:custGeom>
              <a:avLst/>
              <a:gdLst>
                <a:gd name="T0" fmla="*/ 0 w 200"/>
                <a:gd name="T1" fmla="*/ 0 h 330"/>
                <a:gd name="T2" fmla="*/ 200 w 200"/>
                <a:gd name="T3" fmla="*/ 0 h 330"/>
                <a:gd name="T4" fmla="*/ 200 w 200"/>
                <a:gd name="T5" fmla="*/ 330 h 330"/>
              </a:gdLst>
              <a:ahLst/>
              <a:cxnLst>
                <a:cxn ang="0">
                  <a:pos x="T0" y="T1"/>
                </a:cxn>
                <a:cxn ang="0">
                  <a:pos x="T2" y="T3"/>
                </a:cxn>
                <a:cxn ang="0">
                  <a:pos x="T4" y="T5"/>
                </a:cxn>
              </a:cxnLst>
              <a:rect l="0" t="0" r="r" b="b"/>
              <a:pathLst>
                <a:path w="200" h="330">
                  <a:moveTo>
                    <a:pt x="0" y="0"/>
                  </a:moveTo>
                  <a:lnTo>
                    <a:pt x="200" y="0"/>
                  </a:lnTo>
                  <a:lnTo>
                    <a:pt x="200" y="33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44" name="Freeform 1356"/>
            <p:cNvSpPr>
              <a:spLocks/>
            </p:cNvSpPr>
            <p:nvPr/>
          </p:nvSpPr>
          <p:spPr bwMode="auto">
            <a:xfrm flipH="1">
              <a:off x="7423149" y="2294894"/>
              <a:ext cx="365644" cy="831231"/>
            </a:xfrm>
            <a:custGeom>
              <a:avLst/>
              <a:gdLst>
                <a:gd name="T0" fmla="*/ 0 w 220"/>
                <a:gd name="T1" fmla="*/ 0 h 462"/>
                <a:gd name="T2" fmla="*/ 220 w 220"/>
                <a:gd name="T3" fmla="*/ 0 h 462"/>
                <a:gd name="T4" fmla="*/ 220 w 220"/>
                <a:gd name="T5" fmla="*/ 462 h 462"/>
              </a:gdLst>
              <a:ahLst/>
              <a:cxnLst>
                <a:cxn ang="0">
                  <a:pos x="T0" y="T1"/>
                </a:cxn>
                <a:cxn ang="0">
                  <a:pos x="T2" y="T3"/>
                </a:cxn>
                <a:cxn ang="0">
                  <a:pos x="T4" y="T5"/>
                </a:cxn>
              </a:cxnLst>
              <a:rect l="0" t="0" r="r" b="b"/>
              <a:pathLst>
                <a:path w="220" h="462">
                  <a:moveTo>
                    <a:pt x="0" y="0"/>
                  </a:moveTo>
                  <a:lnTo>
                    <a:pt x="220" y="0"/>
                  </a:lnTo>
                  <a:lnTo>
                    <a:pt x="220" y="462"/>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45" name="Freeform 1358"/>
            <p:cNvSpPr>
              <a:spLocks/>
            </p:cNvSpPr>
            <p:nvPr/>
          </p:nvSpPr>
          <p:spPr bwMode="auto">
            <a:xfrm>
              <a:off x="7075487" y="2294894"/>
              <a:ext cx="206375" cy="880443"/>
            </a:xfrm>
            <a:custGeom>
              <a:avLst/>
              <a:gdLst>
                <a:gd name="T0" fmla="*/ 0 w 130"/>
                <a:gd name="T1" fmla="*/ 0 h 328"/>
                <a:gd name="T2" fmla="*/ 130 w 130"/>
                <a:gd name="T3" fmla="*/ 0 h 328"/>
                <a:gd name="T4" fmla="*/ 130 w 130"/>
                <a:gd name="T5" fmla="*/ 328 h 328"/>
              </a:gdLst>
              <a:ahLst/>
              <a:cxnLst>
                <a:cxn ang="0">
                  <a:pos x="T0" y="T1"/>
                </a:cxn>
                <a:cxn ang="0">
                  <a:pos x="T2" y="T3"/>
                </a:cxn>
                <a:cxn ang="0">
                  <a:pos x="T4" y="T5"/>
                </a:cxn>
              </a:cxnLst>
              <a:rect l="0" t="0" r="r" b="b"/>
              <a:pathLst>
                <a:path w="130" h="328">
                  <a:moveTo>
                    <a:pt x="0" y="0"/>
                  </a:moveTo>
                  <a:lnTo>
                    <a:pt x="130" y="0"/>
                  </a:lnTo>
                  <a:lnTo>
                    <a:pt x="130" y="328"/>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46" name="Freeform 1360"/>
            <p:cNvSpPr>
              <a:spLocks/>
            </p:cNvSpPr>
            <p:nvPr/>
          </p:nvSpPr>
          <p:spPr bwMode="auto">
            <a:xfrm>
              <a:off x="7461249" y="2395875"/>
              <a:ext cx="336550" cy="663575"/>
            </a:xfrm>
            <a:custGeom>
              <a:avLst/>
              <a:gdLst>
                <a:gd name="T0" fmla="*/ 212 w 212"/>
                <a:gd name="T1" fmla="*/ 0 h 418"/>
                <a:gd name="T2" fmla="*/ 0 w 212"/>
                <a:gd name="T3" fmla="*/ 0 h 418"/>
                <a:gd name="T4" fmla="*/ 0 w 212"/>
                <a:gd name="T5" fmla="*/ 418 h 418"/>
              </a:gdLst>
              <a:ahLst/>
              <a:cxnLst>
                <a:cxn ang="0">
                  <a:pos x="T0" y="T1"/>
                </a:cxn>
                <a:cxn ang="0">
                  <a:pos x="T2" y="T3"/>
                </a:cxn>
                <a:cxn ang="0">
                  <a:pos x="T4" y="T5"/>
                </a:cxn>
              </a:cxnLst>
              <a:rect l="0" t="0" r="r" b="b"/>
              <a:pathLst>
                <a:path w="212" h="418">
                  <a:moveTo>
                    <a:pt x="212" y="0"/>
                  </a:moveTo>
                  <a:lnTo>
                    <a:pt x="0" y="0"/>
                  </a:lnTo>
                  <a:lnTo>
                    <a:pt x="0" y="418"/>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ln>
                  <a:solidFill>
                    <a:srgbClr val="565A5C"/>
                  </a:solidFill>
                  <a:tailEnd type="oval" w="sm" len="sm"/>
                </a:ln>
                <a:solidFill>
                  <a:srgbClr val="565A5C"/>
                </a:solidFill>
                <a:latin typeface="Arial"/>
                <a:ea typeface="SimSun"/>
                <a:cs typeface="Arial"/>
              </a:endParaRPr>
            </a:p>
          </p:txBody>
        </p:sp>
        <p:sp>
          <p:nvSpPr>
            <p:cNvPr id="447" name="Freeform 1364"/>
            <p:cNvSpPr>
              <a:spLocks/>
            </p:cNvSpPr>
            <p:nvPr/>
          </p:nvSpPr>
          <p:spPr bwMode="auto">
            <a:xfrm>
              <a:off x="6929437" y="3310275"/>
              <a:ext cx="206375" cy="131763"/>
            </a:xfrm>
            <a:custGeom>
              <a:avLst/>
              <a:gdLst>
                <a:gd name="T0" fmla="*/ 0 w 38"/>
                <a:gd name="T1" fmla="*/ 99 h 99"/>
                <a:gd name="T2" fmla="*/ 38 w 38"/>
                <a:gd name="T3" fmla="*/ 99 h 99"/>
                <a:gd name="T4" fmla="*/ 38 w 38"/>
                <a:gd name="T5" fmla="*/ 0 h 99"/>
              </a:gdLst>
              <a:ahLst/>
              <a:cxnLst>
                <a:cxn ang="0">
                  <a:pos x="T0" y="T1"/>
                </a:cxn>
                <a:cxn ang="0">
                  <a:pos x="T2" y="T3"/>
                </a:cxn>
                <a:cxn ang="0">
                  <a:pos x="T4" y="T5"/>
                </a:cxn>
              </a:cxnLst>
              <a:rect l="0" t="0" r="r" b="b"/>
              <a:pathLst>
                <a:path w="38" h="99">
                  <a:moveTo>
                    <a:pt x="0" y="99"/>
                  </a:moveTo>
                  <a:lnTo>
                    <a:pt x="38" y="99"/>
                  </a:lnTo>
                  <a:lnTo>
                    <a:pt x="38"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48" name="Freeform 1366"/>
            <p:cNvSpPr>
              <a:spLocks/>
            </p:cNvSpPr>
            <p:nvPr/>
          </p:nvSpPr>
          <p:spPr bwMode="auto">
            <a:xfrm>
              <a:off x="7440611" y="3394410"/>
              <a:ext cx="230188" cy="969963"/>
            </a:xfrm>
            <a:custGeom>
              <a:avLst/>
              <a:gdLst>
                <a:gd name="T0" fmla="*/ 145 w 145"/>
                <a:gd name="T1" fmla="*/ 447 h 447"/>
                <a:gd name="T2" fmla="*/ 0 w 145"/>
                <a:gd name="T3" fmla="*/ 447 h 447"/>
                <a:gd name="T4" fmla="*/ 0 w 145"/>
                <a:gd name="T5" fmla="*/ 0 h 447"/>
              </a:gdLst>
              <a:ahLst/>
              <a:cxnLst>
                <a:cxn ang="0">
                  <a:pos x="T0" y="T1"/>
                </a:cxn>
                <a:cxn ang="0">
                  <a:pos x="T2" y="T3"/>
                </a:cxn>
                <a:cxn ang="0">
                  <a:pos x="T4" y="T5"/>
                </a:cxn>
              </a:cxnLst>
              <a:rect l="0" t="0" r="r" b="b"/>
              <a:pathLst>
                <a:path w="145" h="447">
                  <a:moveTo>
                    <a:pt x="145" y="447"/>
                  </a:moveTo>
                  <a:lnTo>
                    <a:pt x="0" y="447"/>
                  </a:lnTo>
                  <a:lnTo>
                    <a:pt x="0"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ln>
                  <a:solidFill>
                    <a:srgbClr val="565A5C"/>
                  </a:solidFill>
                  <a:tailEnd type="oval" w="sm" len="sm"/>
                </a:ln>
                <a:solidFill>
                  <a:srgbClr val="565A5C"/>
                </a:solidFill>
                <a:latin typeface="Arial"/>
                <a:ea typeface="SimSun"/>
                <a:cs typeface="Arial"/>
              </a:endParaRPr>
            </a:p>
          </p:txBody>
        </p:sp>
        <p:sp>
          <p:nvSpPr>
            <p:cNvPr id="449" name="Freeform 1368"/>
            <p:cNvSpPr>
              <a:spLocks/>
            </p:cNvSpPr>
            <p:nvPr/>
          </p:nvSpPr>
          <p:spPr bwMode="auto">
            <a:xfrm>
              <a:off x="7491411" y="3478549"/>
              <a:ext cx="179388" cy="782345"/>
            </a:xfrm>
            <a:custGeom>
              <a:avLst/>
              <a:gdLst>
                <a:gd name="T0" fmla="*/ 113 w 113"/>
                <a:gd name="T1" fmla="*/ 332 h 332"/>
                <a:gd name="T2" fmla="*/ 0 w 113"/>
                <a:gd name="T3" fmla="*/ 332 h 332"/>
                <a:gd name="T4" fmla="*/ 0 w 113"/>
                <a:gd name="T5" fmla="*/ 0 h 332"/>
              </a:gdLst>
              <a:ahLst/>
              <a:cxnLst>
                <a:cxn ang="0">
                  <a:pos x="T0" y="T1"/>
                </a:cxn>
                <a:cxn ang="0">
                  <a:pos x="T2" y="T3"/>
                </a:cxn>
                <a:cxn ang="0">
                  <a:pos x="T4" y="T5"/>
                </a:cxn>
              </a:cxnLst>
              <a:rect l="0" t="0" r="r" b="b"/>
              <a:pathLst>
                <a:path w="113" h="332">
                  <a:moveTo>
                    <a:pt x="113" y="332"/>
                  </a:moveTo>
                  <a:lnTo>
                    <a:pt x="0" y="332"/>
                  </a:lnTo>
                  <a:lnTo>
                    <a:pt x="0"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ln>
                  <a:solidFill>
                    <a:srgbClr val="565A5C"/>
                  </a:solidFill>
                  <a:tailEnd type="oval" w="sm" len="sm"/>
                </a:ln>
                <a:solidFill>
                  <a:srgbClr val="565A5C"/>
                </a:solidFill>
                <a:latin typeface="Arial"/>
                <a:ea typeface="SimSun"/>
                <a:cs typeface="Arial"/>
              </a:endParaRPr>
            </a:p>
          </p:txBody>
        </p:sp>
        <p:sp>
          <p:nvSpPr>
            <p:cNvPr id="450" name="Freeform 1370"/>
            <p:cNvSpPr>
              <a:spLocks/>
            </p:cNvSpPr>
            <p:nvPr/>
          </p:nvSpPr>
          <p:spPr bwMode="auto">
            <a:xfrm>
              <a:off x="7518399" y="3434099"/>
              <a:ext cx="152400" cy="742949"/>
            </a:xfrm>
            <a:custGeom>
              <a:avLst/>
              <a:gdLst>
                <a:gd name="T0" fmla="*/ 96 w 96"/>
                <a:gd name="T1" fmla="*/ 301 h 301"/>
                <a:gd name="T2" fmla="*/ 0 w 96"/>
                <a:gd name="T3" fmla="*/ 301 h 301"/>
                <a:gd name="T4" fmla="*/ 0 w 96"/>
                <a:gd name="T5" fmla="*/ 0 h 301"/>
              </a:gdLst>
              <a:ahLst/>
              <a:cxnLst>
                <a:cxn ang="0">
                  <a:pos x="T0" y="T1"/>
                </a:cxn>
                <a:cxn ang="0">
                  <a:pos x="T2" y="T3"/>
                </a:cxn>
                <a:cxn ang="0">
                  <a:pos x="T4" y="T5"/>
                </a:cxn>
              </a:cxnLst>
              <a:rect l="0" t="0" r="r" b="b"/>
              <a:pathLst>
                <a:path w="96" h="301">
                  <a:moveTo>
                    <a:pt x="96" y="301"/>
                  </a:moveTo>
                  <a:lnTo>
                    <a:pt x="0" y="301"/>
                  </a:lnTo>
                  <a:lnTo>
                    <a:pt x="0"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ln>
                  <a:solidFill>
                    <a:srgbClr val="565A5C"/>
                  </a:solidFill>
                  <a:tailEnd type="oval" w="sm" len="sm"/>
                </a:ln>
                <a:solidFill>
                  <a:srgbClr val="565A5C"/>
                </a:solidFill>
                <a:latin typeface="Arial"/>
                <a:ea typeface="SimSun"/>
                <a:cs typeface="Arial"/>
              </a:endParaRPr>
            </a:p>
          </p:txBody>
        </p:sp>
        <p:sp>
          <p:nvSpPr>
            <p:cNvPr id="451" name="Freeform 1372"/>
            <p:cNvSpPr>
              <a:spLocks/>
            </p:cNvSpPr>
            <p:nvPr/>
          </p:nvSpPr>
          <p:spPr bwMode="auto">
            <a:xfrm>
              <a:off x="7548561" y="3394411"/>
              <a:ext cx="122238" cy="697021"/>
            </a:xfrm>
            <a:custGeom>
              <a:avLst/>
              <a:gdLst>
                <a:gd name="T0" fmla="*/ 77 w 77"/>
                <a:gd name="T1" fmla="*/ 268 h 268"/>
                <a:gd name="T2" fmla="*/ 0 w 77"/>
                <a:gd name="T3" fmla="*/ 268 h 268"/>
                <a:gd name="T4" fmla="*/ 0 w 77"/>
                <a:gd name="T5" fmla="*/ 0 h 268"/>
              </a:gdLst>
              <a:ahLst/>
              <a:cxnLst>
                <a:cxn ang="0">
                  <a:pos x="T0" y="T1"/>
                </a:cxn>
                <a:cxn ang="0">
                  <a:pos x="T2" y="T3"/>
                </a:cxn>
                <a:cxn ang="0">
                  <a:pos x="T4" y="T5"/>
                </a:cxn>
              </a:cxnLst>
              <a:rect l="0" t="0" r="r" b="b"/>
              <a:pathLst>
                <a:path w="77" h="268">
                  <a:moveTo>
                    <a:pt x="77" y="268"/>
                  </a:moveTo>
                  <a:lnTo>
                    <a:pt x="0" y="268"/>
                  </a:lnTo>
                  <a:lnTo>
                    <a:pt x="0"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ln>
                  <a:solidFill>
                    <a:srgbClr val="565A5C"/>
                  </a:solidFill>
                  <a:tailEnd type="oval" w="sm" len="sm"/>
                </a:ln>
                <a:solidFill>
                  <a:srgbClr val="565A5C"/>
                </a:solidFill>
                <a:latin typeface="Arial"/>
                <a:ea typeface="SimSun"/>
                <a:cs typeface="Arial"/>
              </a:endParaRPr>
            </a:p>
          </p:txBody>
        </p:sp>
        <p:sp>
          <p:nvSpPr>
            <p:cNvPr id="452" name="Freeform 1374"/>
            <p:cNvSpPr>
              <a:spLocks/>
            </p:cNvSpPr>
            <p:nvPr/>
          </p:nvSpPr>
          <p:spPr bwMode="auto">
            <a:xfrm>
              <a:off x="7575549" y="3462674"/>
              <a:ext cx="95250" cy="542924"/>
            </a:xfrm>
            <a:custGeom>
              <a:avLst/>
              <a:gdLst>
                <a:gd name="T0" fmla="*/ 60 w 60"/>
                <a:gd name="T1" fmla="*/ 171 h 171"/>
                <a:gd name="T2" fmla="*/ 0 w 60"/>
                <a:gd name="T3" fmla="*/ 171 h 171"/>
                <a:gd name="T4" fmla="*/ 0 w 60"/>
                <a:gd name="T5" fmla="*/ 0 h 171"/>
              </a:gdLst>
              <a:ahLst/>
              <a:cxnLst>
                <a:cxn ang="0">
                  <a:pos x="T0" y="T1"/>
                </a:cxn>
                <a:cxn ang="0">
                  <a:pos x="T2" y="T3"/>
                </a:cxn>
                <a:cxn ang="0">
                  <a:pos x="T4" y="T5"/>
                </a:cxn>
              </a:cxnLst>
              <a:rect l="0" t="0" r="r" b="b"/>
              <a:pathLst>
                <a:path w="60" h="171">
                  <a:moveTo>
                    <a:pt x="60" y="171"/>
                  </a:moveTo>
                  <a:lnTo>
                    <a:pt x="0" y="171"/>
                  </a:lnTo>
                  <a:lnTo>
                    <a:pt x="0"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ln>
                  <a:solidFill>
                    <a:srgbClr val="565A5C"/>
                  </a:solidFill>
                  <a:tailEnd type="oval" w="sm" len="sm"/>
                </a:ln>
                <a:solidFill>
                  <a:srgbClr val="565A5C"/>
                </a:solidFill>
                <a:latin typeface="Arial"/>
                <a:ea typeface="SimSun"/>
                <a:cs typeface="Arial"/>
              </a:endParaRPr>
            </a:p>
          </p:txBody>
        </p:sp>
        <p:sp>
          <p:nvSpPr>
            <p:cNvPr id="453" name="Freeform 1204"/>
            <p:cNvSpPr>
              <a:spLocks/>
            </p:cNvSpPr>
            <p:nvPr/>
          </p:nvSpPr>
          <p:spPr bwMode="auto">
            <a:xfrm>
              <a:off x="1719261" y="3483312"/>
              <a:ext cx="571500" cy="334963"/>
            </a:xfrm>
            <a:custGeom>
              <a:avLst/>
              <a:gdLst>
                <a:gd name="T0" fmla="*/ 0 w 200"/>
                <a:gd name="T1" fmla="*/ 250 h 250"/>
                <a:gd name="T2" fmla="*/ 200 w 200"/>
                <a:gd name="T3" fmla="*/ 250 h 250"/>
                <a:gd name="T4" fmla="*/ 200 w 200"/>
                <a:gd name="T5" fmla="*/ 0 h 250"/>
              </a:gdLst>
              <a:ahLst/>
              <a:cxnLst>
                <a:cxn ang="0">
                  <a:pos x="T0" y="T1"/>
                </a:cxn>
                <a:cxn ang="0">
                  <a:pos x="T2" y="T3"/>
                </a:cxn>
                <a:cxn ang="0">
                  <a:pos x="T4" y="T5"/>
                </a:cxn>
              </a:cxnLst>
              <a:rect l="0" t="0" r="r" b="b"/>
              <a:pathLst>
                <a:path w="200" h="250">
                  <a:moveTo>
                    <a:pt x="0" y="250"/>
                  </a:moveTo>
                  <a:lnTo>
                    <a:pt x="200" y="250"/>
                  </a:lnTo>
                  <a:lnTo>
                    <a:pt x="200"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54" name="Freeform 1314"/>
            <p:cNvSpPr>
              <a:spLocks/>
            </p:cNvSpPr>
            <p:nvPr/>
          </p:nvSpPr>
          <p:spPr bwMode="auto">
            <a:xfrm>
              <a:off x="4437064" y="2211058"/>
              <a:ext cx="361948" cy="540416"/>
            </a:xfrm>
            <a:custGeom>
              <a:avLst/>
              <a:gdLst>
                <a:gd name="T0" fmla="*/ 0 w 130"/>
                <a:gd name="T1" fmla="*/ 0 h 284"/>
                <a:gd name="T2" fmla="*/ 130 w 130"/>
                <a:gd name="T3" fmla="*/ 0 h 284"/>
                <a:gd name="T4" fmla="*/ 130 w 130"/>
                <a:gd name="T5" fmla="*/ 284 h 284"/>
              </a:gdLst>
              <a:ahLst/>
              <a:cxnLst>
                <a:cxn ang="0">
                  <a:pos x="T0" y="T1"/>
                </a:cxn>
                <a:cxn ang="0">
                  <a:pos x="T2" y="T3"/>
                </a:cxn>
                <a:cxn ang="0">
                  <a:pos x="T4" y="T5"/>
                </a:cxn>
              </a:cxnLst>
              <a:rect l="0" t="0" r="r" b="b"/>
              <a:pathLst>
                <a:path w="130" h="284">
                  <a:moveTo>
                    <a:pt x="0" y="0"/>
                  </a:moveTo>
                  <a:lnTo>
                    <a:pt x="130" y="0"/>
                  </a:lnTo>
                  <a:lnTo>
                    <a:pt x="130" y="284"/>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55" name="Freeform 1377"/>
            <p:cNvSpPr>
              <a:spLocks/>
            </p:cNvSpPr>
            <p:nvPr/>
          </p:nvSpPr>
          <p:spPr bwMode="auto">
            <a:xfrm>
              <a:off x="7589837" y="3345199"/>
              <a:ext cx="80963" cy="46038"/>
            </a:xfrm>
            <a:custGeom>
              <a:avLst/>
              <a:gdLst>
                <a:gd name="T0" fmla="*/ 46 w 46"/>
                <a:gd name="T1" fmla="*/ 26 h 26"/>
                <a:gd name="T2" fmla="*/ 0 w 46"/>
                <a:gd name="T3" fmla="*/ 26 h 26"/>
                <a:gd name="T4" fmla="*/ 0 w 46"/>
                <a:gd name="T5" fmla="*/ 0 h 26"/>
              </a:gdLst>
              <a:ahLst/>
              <a:cxnLst>
                <a:cxn ang="0">
                  <a:pos x="T0" y="T1"/>
                </a:cxn>
                <a:cxn ang="0">
                  <a:pos x="T2" y="T3"/>
                </a:cxn>
                <a:cxn ang="0">
                  <a:pos x="T4" y="T5"/>
                </a:cxn>
              </a:cxnLst>
              <a:rect l="0" t="0" r="r" b="b"/>
              <a:pathLst>
                <a:path w="46" h="26">
                  <a:moveTo>
                    <a:pt x="46" y="26"/>
                  </a:moveTo>
                  <a:lnTo>
                    <a:pt x="0" y="26"/>
                  </a:lnTo>
                  <a:lnTo>
                    <a:pt x="0"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56" name="Freeform 1379"/>
            <p:cNvSpPr>
              <a:spLocks/>
            </p:cNvSpPr>
            <p:nvPr/>
          </p:nvSpPr>
          <p:spPr bwMode="auto">
            <a:xfrm>
              <a:off x="6932611" y="3415049"/>
              <a:ext cx="431801" cy="801687"/>
            </a:xfrm>
            <a:custGeom>
              <a:avLst/>
              <a:gdLst>
                <a:gd name="T0" fmla="*/ 0 w 182"/>
                <a:gd name="T1" fmla="*/ 435 h 435"/>
                <a:gd name="T2" fmla="*/ 182 w 182"/>
                <a:gd name="T3" fmla="*/ 435 h 435"/>
                <a:gd name="T4" fmla="*/ 182 w 182"/>
                <a:gd name="T5" fmla="*/ 0 h 435"/>
              </a:gdLst>
              <a:ahLst/>
              <a:cxnLst>
                <a:cxn ang="0">
                  <a:pos x="T0" y="T1"/>
                </a:cxn>
                <a:cxn ang="0">
                  <a:pos x="T2" y="T3"/>
                </a:cxn>
                <a:cxn ang="0">
                  <a:pos x="T4" y="T5"/>
                </a:cxn>
              </a:cxnLst>
              <a:rect l="0" t="0" r="r" b="b"/>
              <a:pathLst>
                <a:path w="182" h="435">
                  <a:moveTo>
                    <a:pt x="0" y="435"/>
                  </a:moveTo>
                  <a:lnTo>
                    <a:pt x="182" y="435"/>
                  </a:lnTo>
                  <a:lnTo>
                    <a:pt x="182"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57" name="Freeform 1381"/>
            <p:cNvSpPr>
              <a:spLocks/>
            </p:cNvSpPr>
            <p:nvPr/>
          </p:nvSpPr>
          <p:spPr bwMode="auto">
            <a:xfrm>
              <a:off x="6929174" y="3524585"/>
              <a:ext cx="473338" cy="846110"/>
            </a:xfrm>
            <a:custGeom>
              <a:avLst/>
              <a:gdLst>
                <a:gd name="T0" fmla="*/ 0 w 215"/>
                <a:gd name="T1" fmla="*/ 487 h 487"/>
                <a:gd name="T2" fmla="*/ 215 w 215"/>
                <a:gd name="T3" fmla="*/ 487 h 487"/>
                <a:gd name="T4" fmla="*/ 215 w 215"/>
                <a:gd name="T5" fmla="*/ 0 h 487"/>
              </a:gdLst>
              <a:ahLst/>
              <a:cxnLst>
                <a:cxn ang="0">
                  <a:pos x="T0" y="T1"/>
                </a:cxn>
                <a:cxn ang="0">
                  <a:pos x="T2" y="T3"/>
                </a:cxn>
                <a:cxn ang="0">
                  <a:pos x="T4" y="T5"/>
                </a:cxn>
              </a:cxnLst>
              <a:rect l="0" t="0" r="r" b="b"/>
              <a:pathLst>
                <a:path w="215" h="487">
                  <a:moveTo>
                    <a:pt x="0" y="487"/>
                  </a:moveTo>
                  <a:lnTo>
                    <a:pt x="215" y="487"/>
                  </a:lnTo>
                  <a:lnTo>
                    <a:pt x="215"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58" name="Freeform 1383"/>
            <p:cNvSpPr>
              <a:spLocks/>
            </p:cNvSpPr>
            <p:nvPr/>
          </p:nvSpPr>
          <p:spPr bwMode="auto">
            <a:xfrm>
              <a:off x="6923270" y="3448387"/>
              <a:ext cx="242705" cy="68262"/>
            </a:xfrm>
            <a:custGeom>
              <a:avLst/>
              <a:gdLst>
                <a:gd name="T0" fmla="*/ 0 w 57"/>
                <a:gd name="T1" fmla="*/ 70 h 70"/>
                <a:gd name="T2" fmla="*/ 57 w 57"/>
                <a:gd name="T3" fmla="*/ 70 h 70"/>
                <a:gd name="T4" fmla="*/ 57 w 57"/>
                <a:gd name="T5" fmla="*/ 0 h 70"/>
              </a:gdLst>
              <a:ahLst/>
              <a:cxnLst>
                <a:cxn ang="0">
                  <a:pos x="T0" y="T1"/>
                </a:cxn>
                <a:cxn ang="0">
                  <a:pos x="T2" y="T3"/>
                </a:cxn>
                <a:cxn ang="0">
                  <a:pos x="T4" y="T5"/>
                </a:cxn>
              </a:cxnLst>
              <a:rect l="0" t="0" r="r" b="b"/>
              <a:pathLst>
                <a:path w="57" h="70">
                  <a:moveTo>
                    <a:pt x="0" y="70"/>
                  </a:moveTo>
                  <a:lnTo>
                    <a:pt x="57" y="70"/>
                  </a:lnTo>
                  <a:lnTo>
                    <a:pt x="57"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59" name="Freeform 1385"/>
            <p:cNvSpPr>
              <a:spLocks/>
            </p:cNvSpPr>
            <p:nvPr/>
          </p:nvSpPr>
          <p:spPr bwMode="auto">
            <a:xfrm>
              <a:off x="6924674" y="3330911"/>
              <a:ext cx="273050" cy="263692"/>
            </a:xfrm>
            <a:custGeom>
              <a:avLst/>
              <a:gdLst>
                <a:gd name="T0" fmla="*/ 0 w 77"/>
                <a:gd name="T1" fmla="*/ 201 h 201"/>
                <a:gd name="T2" fmla="*/ 77 w 77"/>
                <a:gd name="T3" fmla="*/ 201 h 201"/>
                <a:gd name="T4" fmla="*/ 77 w 77"/>
                <a:gd name="T5" fmla="*/ 0 h 201"/>
              </a:gdLst>
              <a:ahLst/>
              <a:cxnLst>
                <a:cxn ang="0">
                  <a:pos x="T0" y="T1"/>
                </a:cxn>
                <a:cxn ang="0">
                  <a:pos x="T2" y="T3"/>
                </a:cxn>
                <a:cxn ang="0">
                  <a:pos x="T4" y="T5"/>
                </a:cxn>
              </a:cxnLst>
              <a:rect l="0" t="0" r="r" b="b"/>
              <a:pathLst>
                <a:path w="77" h="201">
                  <a:moveTo>
                    <a:pt x="0" y="201"/>
                  </a:moveTo>
                  <a:lnTo>
                    <a:pt x="77" y="201"/>
                  </a:lnTo>
                  <a:lnTo>
                    <a:pt x="77"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60" name="Freeform 1387"/>
            <p:cNvSpPr>
              <a:spLocks/>
            </p:cNvSpPr>
            <p:nvPr/>
          </p:nvSpPr>
          <p:spPr bwMode="auto">
            <a:xfrm>
              <a:off x="6925553" y="3524587"/>
              <a:ext cx="337259" cy="291039"/>
            </a:xfrm>
            <a:custGeom>
              <a:avLst/>
              <a:gdLst>
                <a:gd name="T0" fmla="*/ 0 w 118"/>
                <a:gd name="T1" fmla="*/ 135 h 135"/>
                <a:gd name="T2" fmla="*/ 118 w 118"/>
                <a:gd name="T3" fmla="*/ 135 h 135"/>
                <a:gd name="T4" fmla="*/ 118 w 118"/>
                <a:gd name="T5" fmla="*/ 0 h 135"/>
              </a:gdLst>
              <a:ahLst/>
              <a:cxnLst>
                <a:cxn ang="0">
                  <a:pos x="T0" y="T1"/>
                </a:cxn>
                <a:cxn ang="0">
                  <a:pos x="T2" y="T3"/>
                </a:cxn>
                <a:cxn ang="0">
                  <a:pos x="T4" y="T5"/>
                </a:cxn>
              </a:cxnLst>
              <a:rect l="0" t="0" r="r" b="b"/>
              <a:pathLst>
                <a:path w="118" h="135">
                  <a:moveTo>
                    <a:pt x="0" y="135"/>
                  </a:moveTo>
                  <a:lnTo>
                    <a:pt x="118" y="135"/>
                  </a:lnTo>
                  <a:lnTo>
                    <a:pt x="118"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61" name="Freeform 1389"/>
            <p:cNvSpPr>
              <a:spLocks/>
            </p:cNvSpPr>
            <p:nvPr/>
          </p:nvSpPr>
          <p:spPr bwMode="auto">
            <a:xfrm>
              <a:off x="6925552" y="3565861"/>
              <a:ext cx="378534" cy="323486"/>
            </a:xfrm>
            <a:custGeom>
              <a:avLst/>
              <a:gdLst>
                <a:gd name="T0" fmla="*/ 0 w 144"/>
                <a:gd name="T1" fmla="*/ 169 h 169"/>
                <a:gd name="T2" fmla="*/ 144 w 144"/>
                <a:gd name="T3" fmla="*/ 169 h 169"/>
                <a:gd name="T4" fmla="*/ 144 w 144"/>
                <a:gd name="T5" fmla="*/ 0 h 169"/>
              </a:gdLst>
              <a:ahLst/>
              <a:cxnLst>
                <a:cxn ang="0">
                  <a:pos x="T0" y="T1"/>
                </a:cxn>
                <a:cxn ang="0">
                  <a:pos x="T2" y="T3"/>
                </a:cxn>
                <a:cxn ang="0">
                  <a:pos x="T4" y="T5"/>
                </a:cxn>
              </a:cxnLst>
              <a:rect l="0" t="0" r="r" b="b"/>
              <a:pathLst>
                <a:path w="144" h="169">
                  <a:moveTo>
                    <a:pt x="0" y="169"/>
                  </a:moveTo>
                  <a:lnTo>
                    <a:pt x="144" y="169"/>
                  </a:lnTo>
                  <a:lnTo>
                    <a:pt x="144"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62" name="Freeform 1391"/>
            <p:cNvSpPr>
              <a:spLocks/>
            </p:cNvSpPr>
            <p:nvPr/>
          </p:nvSpPr>
          <p:spPr bwMode="auto">
            <a:xfrm>
              <a:off x="6924412" y="3478550"/>
              <a:ext cx="413013" cy="464297"/>
            </a:xfrm>
            <a:custGeom>
              <a:avLst/>
              <a:gdLst>
                <a:gd name="T0" fmla="*/ 0 w 165"/>
                <a:gd name="T1" fmla="*/ 280 h 280"/>
                <a:gd name="T2" fmla="*/ 165 w 165"/>
                <a:gd name="T3" fmla="*/ 280 h 280"/>
                <a:gd name="T4" fmla="*/ 165 w 165"/>
                <a:gd name="T5" fmla="*/ 0 h 280"/>
              </a:gdLst>
              <a:ahLst/>
              <a:cxnLst>
                <a:cxn ang="0">
                  <a:pos x="T0" y="T1"/>
                </a:cxn>
                <a:cxn ang="0">
                  <a:pos x="T2" y="T3"/>
                </a:cxn>
                <a:cxn ang="0">
                  <a:pos x="T4" y="T5"/>
                </a:cxn>
              </a:cxnLst>
              <a:rect l="0" t="0" r="r" b="b"/>
              <a:pathLst>
                <a:path w="165" h="280">
                  <a:moveTo>
                    <a:pt x="0" y="280"/>
                  </a:moveTo>
                  <a:lnTo>
                    <a:pt x="165" y="280"/>
                  </a:lnTo>
                  <a:lnTo>
                    <a:pt x="165"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63" name="Freeform 1393"/>
            <p:cNvSpPr>
              <a:spLocks/>
            </p:cNvSpPr>
            <p:nvPr/>
          </p:nvSpPr>
          <p:spPr bwMode="auto">
            <a:xfrm>
              <a:off x="7075486" y="2392585"/>
              <a:ext cx="160338" cy="462825"/>
            </a:xfrm>
            <a:custGeom>
              <a:avLst/>
              <a:gdLst>
                <a:gd name="T0" fmla="*/ 0 w 101"/>
                <a:gd name="T1" fmla="*/ 0 h 46"/>
                <a:gd name="T2" fmla="*/ 101 w 101"/>
                <a:gd name="T3" fmla="*/ 0 h 46"/>
                <a:gd name="T4" fmla="*/ 101 w 101"/>
                <a:gd name="T5" fmla="*/ 46 h 46"/>
              </a:gdLst>
              <a:ahLst/>
              <a:cxnLst>
                <a:cxn ang="0">
                  <a:pos x="T0" y="T1"/>
                </a:cxn>
                <a:cxn ang="0">
                  <a:pos x="T2" y="T3"/>
                </a:cxn>
                <a:cxn ang="0">
                  <a:pos x="T4" y="T5"/>
                </a:cxn>
              </a:cxnLst>
              <a:rect l="0" t="0" r="r" b="b"/>
              <a:pathLst>
                <a:path w="101" h="46">
                  <a:moveTo>
                    <a:pt x="0" y="0"/>
                  </a:moveTo>
                  <a:lnTo>
                    <a:pt x="101" y="0"/>
                  </a:lnTo>
                  <a:lnTo>
                    <a:pt x="101" y="46"/>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64" name="Line 1411"/>
            <p:cNvSpPr>
              <a:spLocks noChangeShapeType="1"/>
            </p:cNvSpPr>
            <p:nvPr/>
          </p:nvSpPr>
          <p:spPr bwMode="auto">
            <a:xfrm>
              <a:off x="7524748" y="3342024"/>
              <a:ext cx="0" cy="0"/>
            </a:xfrm>
            <a:prstGeom prst="line">
              <a:avLst/>
            </a:prstGeom>
            <a:noFill/>
            <a:ln w="4763">
              <a:solidFill>
                <a:srgbClr val="6D328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65" name="Line 1419"/>
            <p:cNvSpPr>
              <a:spLocks noChangeShapeType="1"/>
            </p:cNvSpPr>
            <p:nvPr/>
          </p:nvSpPr>
          <p:spPr bwMode="auto">
            <a:xfrm>
              <a:off x="7075486" y="3210261"/>
              <a:ext cx="306388" cy="0"/>
            </a:xfrm>
            <a:prstGeom prst="line">
              <a:avLst/>
            </a:prstGeom>
            <a:noFill/>
            <a:ln w="4763">
              <a:solidFill>
                <a:srgbClr val="6D328A"/>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66" name="Freeform 1421"/>
            <p:cNvSpPr>
              <a:spLocks/>
            </p:cNvSpPr>
            <p:nvPr/>
          </p:nvSpPr>
          <p:spPr bwMode="auto">
            <a:xfrm>
              <a:off x="7559674" y="3154700"/>
              <a:ext cx="561975" cy="30163"/>
            </a:xfrm>
            <a:custGeom>
              <a:avLst/>
              <a:gdLst>
                <a:gd name="T0" fmla="*/ 354 w 354"/>
                <a:gd name="T1" fmla="*/ 19 h 19"/>
                <a:gd name="T2" fmla="*/ 0 w 354"/>
                <a:gd name="T3" fmla="*/ 19 h 19"/>
                <a:gd name="T4" fmla="*/ 0 w 354"/>
                <a:gd name="T5" fmla="*/ 0 h 19"/>
              </a:gdLst>
              <a:ahLst/>
              <a:cxnLst>
                <a:cxn ang="0">
                  <a:pos x="T0" y="T1"/>
                </a:cxn>
                <a:cxn ang="0">
                  <a:pos x="T2" y="T3"/>
                </a:cxn>
                <a:cxn ang="0">
                  <a:pos x="T4" y="T5"/>
                </a:cxn>
              </a:cxnLst>
              <a:rect l="0" t="0" r="r" b="b"/>
              <a:pathLst>
                <a:path w="354" h="19">
                  <a:moveTo>
                    <a:pt x="354" y="19"/>
                  </a:moveTo>
                  <a:lnTo>
                    <a:pt x="0" y="19"/>
                  </a:lnTo>
                  <a:lnTo>
                    <a:pt x="0"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ln>
                  <a:solidFill>
                    <a:srgbClr val="565A5C"/>
                  </a:solidFill>
                  <a:tailEnd type="oval" w="sm" len="sm"/>
                </a:ln>
                <a:solidFill>
                  <a:srgbClr val="565A5C"/>
                </a:solidFill>
                <a:latin typeface="Arial"/>
                <a:ea typeface="SimSun"/>
                <a:cs typeface="Arial"/>
              </a:endParaRPr>
            </a:p>
          </p:txBody>
        </p:sp>
        <p:sp>
          <p:nvSpPr>
            <p:cNvPr id="467" name="Freeform 1423"/>
            <p:cNvSpPr>
              <a:spLocks/>
            </p:cNvSpPr>
            <p:nvPr/>
          </p:nvSpPr>
          <p:spPr bwMode="auto">
            <a:xfrm>
              <a:off x="7524749" y="3275350"/>
              <a:ext cx="600075" cy="34925"/>
            </a:xfrm>
            <a:custGeom>
              <a:avLst/>
              <a:gdLst>
                <a:gd name="T0" fmla="*/ 378 w 378"/>
                <a:gd name="T1" fmla="*/ 0 h 22"/>
                <a:gd name="T2" fmla="*/ 0 w 378"/>
                <a:gd name="T3" fmla="*/ 0 h 22"/>
                <a:gd name="T4" fmla="*/ 0 w 378"/>
                <a:gd name="T5" fmla="*/ 22 h 22"/>
              </a:gdLst>
              <a:ahLst/>
              <a:cxnLst>
                <a:cxn ang="0">
                  <a:pos x="T0" y="T1"/>
                </a:cxn>
                <a:cxn ang="0">
                  <a:pos x="T2" y="T3"/>
                </a:cxn>
                <a:cxn ang="0">
                  <a:pos x="T4" y="T5"/>
                </a:cxn>
              </a:cxnLst>
              <a:rect l="0" t="0" r="r" b="b"/>
              <a:pathLst>
                <a:path w="378" h="22">
                  <a:moveTo>
                    <a:pt x="378" y="0"/>
                  </a:moveTo>
                  <a:lnTo>
                    <a:pt x="0" y="0"/>
                  </a:lnTo>
                  <a:lnTo>
                    <a:pt x="0" y="22"/>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ln>
                  <a:solidFill>
                    <a:srgbClr val="565A5C"/>
                  </a:solidFill>
                  <a:tailEnd type="oval" w="sm" len="sm"/>
                </a:ln>
                <a:solidFill>
                  <a:srgbClr val="565A5C"/>
                </a:solidFill>
                <a:latin typeface="Arial"/>
                <a:ea typeface="SimSun"/>
                <a:cs typeface="Arial"/>
              </a:endParaRPr>
            </a:p>
          </p:txBody>
        </p:sp>
        <p:sp>
          <p:nvSpPr>
            <p:cNvPr id="468" name="Freeform 1425"/>
            <p:cNvSpPr>
              <a:spLocks/>
            </p:cNvSpPr>
            <p:nvPr/>
          </p:nvSpPr>
          <p:spPr bwMode="auto">
            <a:xfrm>
              <a:off x="7499348" y="2487950"/>
              <a:ext cx="298450" cy="582613"/>
            </a:xfrm>
            <a:custGeom>
              <a:avLst/>
              <a:gdLst>
                <a:gd name="T0" fmla="*/ 188 w 188"/>
                <a:gd name="T1" fmla="*/ 0 h 367"/>
                <a:gd name="T2" fmla="*/ 0 w 188"/>
                <a:gd name="T3" fmla="*/ 0 h 367"/>
                <a:gd name="T4" fmla="*/ 0 w 188"/>
                <a:gd name="T5" fmla="*/ 367 h 367"/>
              </a:gdLst>
              <a:ahLst/>
              <a:cxnLst>
                <a:cxn ang="0">
                  <a:pos x="T0" y="T1"/>
                </a:cxn>
                <a:cxn ang="0">
                  <a:pos x="T2" y="T3"/>
                </a:cxn>
                <a:cxn ang="0">
                  <a:pos x="T4" y="T5"/>
                </a:cxn>
              </a:cxnLst>
              <a:rect l="0" t="0" r="r" b="b"/>
              <a:pathLst>
                <a:path w="188" h="367">
                  <a:moveTo>
                    <a:pt x="188" y="0"/>
                  </a:moveTo>
                  <a:lnTo>
                    <a:pt x="0" y="0"/>
                  </a:lnTo>
                  <a:lnTo>
                    <a:pt x="0" y="367"/>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ln>
                  <a:solidFill>
                    <a:srgbClr val="565A5C"/>
                  </a:solidFill>
                  <a:tailEnd type="oval" w="sm" len="sm"/>
                </a:ln>
                <a:solidFill>
                  <a:srgbClr val="565A5C"/>
                </a:solidFill>
                <a:latin typeface="Arial"/>
                <a:ea typeface="SimSun"/>
                <a:cs typeface="Arial"/>
              </a:endParaRPr>
            </a:p>
          </p:txBody>
        </p:sp>
        <p:sp>
          <p:nvSpPr>
            <p:cNvPr id="469" name="Freeform 1427"/>
            <p:cNvSpPr>
              <a:spLocks/>
            </p:cNvSpPr>
            <p:nvPr/>
          </p:nvSpPr>
          <p:spPr bwMode="auto">
            <a:xfrm>
              <a:off x="7589837" y="2583199"/>
              <a:ext cx="207963" cy="490538"/>
            </a:xfrm>
            <a:custGeom>
              <a:avLst/>
              <a:gdLst>
                <a:gd name="T0" fmla="*/ 131 w 131"/>
                <a:gd name="T1" fmla="*/ 0 h 309"/>
                <a:gd name="T2" fmla="*/ 0 w 131"/>
                <a:gd name="T3" fmla="*/ 0 h 309"/>
                <a:gd name="T4" fmla="*/ 0 w 131"/>
                <a:gd name="T5" fmla="*/ 309 h 309"/>
              </a:gdLst>
              <a:ahLst/>
              <a:cxnLst>
                <a:cxn ang="0">
                  <a:pos x="T0" y="T1"/>
                </a:cxn>
                <a:cxn ang="0">
                  <a:pos x="T2" y="T3"/>
                </a:cxn>
                <a:cxn ang="0">
                  <a:pos x="T4" y="T5"/>
                </a:cxn>
              </a:cxnLst>
              <a:rect l="0" t="0" r="r" b="b"/>
              <a:pathLst>
                <a:path w="131" h="309">
                  <a:moveTo>
                    <a:pt x="131" y="0"/>
                  </a:moveTo>
                  <a:lnTo>
                    <a:pt x="0" y="0"/>
                  </a:lnTo>
                  <a:lnTo>
                    <a:pt x="0" y="309"/>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ln>
                  <a:solidFill>
                    <a:srgbClr val="565A5C"/>
                  </a:solidFill>
                  <a:tailEnd type="oval" w="sm" len="sm"/>
                </a:ln>
                <a:solidFill>
                  <a:srgbClr val="565A5C"/>
                </a:solidFill>
                <a:latin typeface="Arial"/>
                <a:ea typeface="SimSun"/>
                <a:cs typeface="Arial"/>
              </a:endParaRPr>
            </a:p>
          </p:txBody>
        </p:sp>
        <p:sp>
          <p:nvSpPr>
            <p:cNvPr id="470" name="Freeform 1429"/>
            <p:cNvSpPr>
              <a:spLocks/>
            </p:cNvSpPr>
            <p:nvPr/>
          </p:nvSpPr>
          <p:spPr bwMode="auto">
            <a:xfrm>
              <a:off x="7491411" y="3097549"/>
              <a:ext cx="630238" cy="57150"/>
            </a:xfrm>
            <a:custGeom>
              <a:avLst/>
              <a:gdLst>
                <a:gd name="T0" fmla="*/ 397 w 397"/>
                <a:gd name="T1" fmla="*/ 0 h 36"/>
                <a:gd name="T2" fmla="*/ 0 w 397"/>
                <a:gd name="T3" fmla="*/ 0 h 36"/>
                <a:gd name="T4" fmla="*/ 0 w 397"/>
                <a:gd name="T5" fmla="*/ 36 h 36"/>
              </a:gdLst>
              <a:ahLst/>
              <a:cxnLst>
                <a:cxn ang="0">
                  <a:pos x="T0" y="T1"/>
                </a:cxn>
                <a:cxn ang="0">
                  <a:pos x="T2" y="T3"/>
                </a:cxn>
                <a:cxn ang="0">
                  <a:pos x="T4" y="T5"/>
                </a:cxn>
              </a:cxnLst>
              <a:rect l="0" t="0" r="r" b="b"/>
              <a:pathLst>
                <a:path w="397" h="36">
                  <a:moveTo>
                    <a:pt x="397" y="0"/>
                  </a:moveTo>
                  <a:lnTo>
                    <a:pt x="0" y="0"/>
                  </a:lnTo>
                  <a:lnTo>
                    <a:pt x="0" y="36"/>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ln>
                  <a:solidFill>
                    <a:srgbClr val="565A5C"/>
                  </a:solidFill>
                  <a:tailEnd type="oval" w="sm" len="sm"/>
                </a:ln>
                <a:solidFill>
                  <a:srgbClr val="565A5C"/>
                </a:solidFill>
                <a:latin typeface="Arial"/>
                <a:ea typeface="SimSun"/>
                <a:cs typeface="Arial"/>
              </a:endParaRPr>
            </a:p>
          </p:txBody>
        </p:sp>
        <p:sp>
          <p:nvSpPr>
            <p:cNvPr id="471" name="Freeform 1431"/>
            <p:cNvSpPr>
              <a:spLocks/>
            </p:cNvSpPr>
            <p:nvPr/>
          </p:nvSpPr>
          <p:spPr bwMode="auto">
            <a:xfrm>
              <a:off x="7613648" y="2672100"/>
              <a:ext cx="184150" cy="352425"/>
            </a:xfrm>
            <a:custGeom>
              <a:avLst/>
              <a:gdLst>
                <a:gd name="T0" fmla="*/ 116 w 116"/>
                <a:gd name="T1" fmla="*/ 0 h 222"/>
                <a:gd name="T2" fmla="*/ 0 w 116"/>
                <a:gd name="T3" fmla="*/ 0 h 222"/>
                <a:gd name="T4" fmla="*/ 0 w 116"/>
                <a:gd name="T5" fmla="*/ 222 h 222"/>
              </a:gdLst>
              <a:ahLst/>
              <a:cxnLst>
                <a:cxn ang="0">
                  <a:pos x="T0" y="T1"/>
                </a:cxn>
                <a:cxn ang="0">
                  <a:pos x="T2" y="T3"/>
                </a:cxn>
                <a:cxn ang="0">
                  <a:pos x="T4" y="T5"/>
                </a:cxn>
              </a:cxnLst>
              <a:rect l="0" t="0" r="r" b="b"/>
              <a:pathLst>
                <a:path w="116" h="222">
                  <a:moveTo>
                    <a:pt x="116" y="0"/>
                  </a:moveTo>
                  <a:lnTo>
                    <a:pt x="0" y="0"/>
                  </a:lnTo>
                  <a:lnTo>
                    <a:pt x="0" y="222"/>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ln>
                  <a:solidFill>
                    <a:srgbClr val="565A5C"/>
                  </a:solidFill>
                  <a:tailEnd type="oval" w="sm" len="sm"/>
                </a:ln>
                <a:solidFill>
                  <a:srgbClr val="565A5C"/>
                </a:solidFill>
                <a:latin typeface="Arial"/>
                <a:ea typeface="SimSun"/>
                <a:cs typeface="Arial"/>
              </a:endParaRPr>
            </a:p>
          </p:txBody>
        </p:sp>
        <p:sp>
          <p:nvSpPr>
            <p:cNvPr id="472" name="Freeform 1433"/>
            <p:cNvSpPr>
              <a:spLocks/>
            </p:cNvSpPr>
            <p:nvPr/>
          </p:nvSpPr>
          <p:spPr bwMode="auto">
            <a:xfrm>
              <a:off x="7659687" y="2767350"/>
              <a:ext cx="138113" cy="187325"/>
            </a:xfrm>
            <a:custGeom>
              <a:avLst/>
              <a:gdLst>
                <a:gd name="T0" fmla="*/ 87 w 87"/>
                <a:gd name="T1" fmla="*/ 0 h 118"/>
                <a:gd name="T2" fmla="*/ 0 w 87"/>
                <a:gd name="T3" fmla="*/ 0 h 118"/>
                <a:gd name="T4" fmla="*/ 0 w 87"/>
                <a:gd name="T5" fmla="*/ 118 h 118"/>
              </a:gdLst>
              <a:ahLst/>
              <a:cxnLst>
                <a:cxn ang="0">
                  <a:pos x="T0" y="T1"/>
                </a:cxn>
                <a:cxn ang="0">
                  <a:pos x="T2" y="T3"/>
                </a:cxn>
                <a:cxn ang="0">
                  <a:pos x="T4" y="T5"/>
                </a:cxn>
              </a:cxnLst>
              <a:rect l="0" t="0" r="r" b="b"/>
              <a:pathLst>
                <a:path w="87" h="118">
                  <a:moveTo>
                    <a:pt x="87" y="0"/>
                  </a:moveTo>
                  <a:lnTo>
                    <a:pt x="0" y="0"/>
                  </a:lnTo>
                  <a:lnTo>
                    <a:pt x="0" y="118"/>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ln>
                  <a:solidFill>
                    <a:srgbClr val="565A5C"/>
                  </a:solidFill>
                  <a:tailEnd type="oval" w="sm" len="sm"/>
                </a:ln>
                <a:solidFill>
                  <a:srgbClr val="565A5C"/>
                </a:solidFill>
                <a:latin typeface="Arial"/>
                <a:ea typeface="SimSun"/>
                <a:cs typeface="Arial"/>
              </a:endParaRPr>
            </a:p>
          </p:txBody>
        </p:sp>
        <p:sp>
          <p:nvSpPr>
            <p:cNvPr id="473" name="Freeform 1435"/>
            <p:cNvSpPr>
              <a:spLocks/>
            </p:cNvSpPr>
            <p:nvPr/>
          </p:nvSpPr>
          <p:spPr bwMode="auto">
            <a:xfrm flipH="1">
              <a:off x="2742628" y="2595898"/>
              <a:ext cx="141859" cy="309564"/>
            </a:xfrm>
            <a:custGeom>
              <a:avLst/>
              <a:gdLst>
                <a:gd name="T0" fmla="*/ 130 w 130"/>
                <a:gd name="T1" fmla="*/ 0 h 150"/>
                <a:gd name="T2" fmla="*/ 0 w 130"/>
                <a:gd name="T3" fmla="*/ 0 h 150"/>
                <a:gd name="T4" fmla="*/ 0 w 130"/>
                <a:gd name="T5" fmla="*/ 150 h 150"/>
              </a:gdLst>
              <a:ahLst/>
              <a:cxnLst>
                <a:cxn ang="0">
                  <a:pos x="T0" y="T1"/>
                </a:cxn>
                <a:cxn ang="0">
                  <a:pos x="T2" y="T3"/>
                </a:cxn>
                <a:cxn ang="0">
                  <a:pos x="T4" y="T5"/>
                </a:cxn>
              </a:cxnLst>
              <a:rect l="0" t="0" r="r" b="b"/>
              <a:pathLst>
                <a:path w="130" h="150">
                  <a:moveTo>
                    <a:pt x="130" y="0"/>
                  </a:moveTo>
                  <a:lnTo>
                    <a:pt x="0" y="0"/>
                  </a:lnTo>
                  <a:lnTo>
                    <a:pt x="0" y="15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74" name="Freeform 1437"/>
            <p:cNvSpPr>
              <a:spLocks/>
            </p:cNvSpPr>
            <p:nvPr/>
          </p:nvSpPr>
          <p:spPr bwMode="auto">
            <a:xfrm>
              <a:off x="2933698" y="2931180"/>
              <a:ext cx="153988" cy="45719"/>
            </a:xfrm>
            <a:custGeom>
              <a:avLst/>
              <a:gdLst>
                <a:gd name="T0" fmla="*/ 97 w 97"/>
                <a:gd name="T1" fmla="*/ 0 h 137"/>
                <a:gd name="T2" fmla="*/ 0 w 97"/>
                <a:gd name="T3" fmla="*/ 0 h 137"/>
                <a:gd name="T4" fmla="*/ 0 w 97"/>
                <a:gd name="T5" fmla="*/ 137 h 137"/>
              </a:gdLst>
              <a:ahLst/>
              <a:cxnLst>
                <a:cxn ang="0">
                  <a:pos x="T0" y="T1"/>
                </a:cxn>
                <a:cxn ang="0">
                  <a:pos x="T2" y="T3"/>
                </a:cxn>
                <a:cxn ang="0">
                  <a:pos x="T4" y="T5"/>
                </a:cxn>
              </a:cxnLst>
              <a:rect l="0" t="0" r="r" b="b"/>
              <a:pathLst>
                <a:path w="97" h="137">
                  <a:moveTo>
                    <a:pt x="97" y="0"/>
                  </a:moveTo>
                  <a:lnTo>
                    <a:pt x="0" y="0"/>
                  </a:lnTo>
                  <a:lnTo>
                    <a:pt x="0" y="137"/>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75" name="Freeform 1439"/>
            <p:cNvSpPr>
              <a:spLocks/>
            </p:cNvSpPr>
            <p:nvPr/>
          </p:nvSpPr>
          <p:spPr bwMode="auto">
            <a:xfrm>
              <a:off x="2952748" y="2843548"/>
              <a:ext cx="134938" cy="53976"/>
            </a:xfrm>
            <a:custGeom>
              <a:avLst/>
              <a:gdLst>
                <a:gd name="T0" fmla="*/ 85 w 85"/>
                <a:gd name="T1" fmla="*/ 0 h 35"/>
                <a:gd name="T2" fmla="*/ 0 w 85"/>
                <a:gd name="T3" fmla="*/ 0 h 35"/>
                <a:gd name="T4" fmla="*/ 0 w 85"/>
                <a:gd name="T5" fmla="*/ 35 h 35"/>
              </a:gdLst>
              <a:ahLst/>
              <a:cxnLst>
                <a:cxn ang="0">
                  <a:pos x="T0" y="T1"/>
                </a:cxn>
                <a:cxn ang="0">
                  <a:pos x="T2" y="T3"/>
                </a:cxn>
                <a:cxn ang="0">
                  <a:pos x="T4" y="T5"/>
                </a:cxn>
              </a:cxnLst>
              <a:rect l="0" t="0" r="r" b="b"/>
              <a:pathLst>
                <a:path w="85" h="35">
                  <a:moveTo>
                    <a:pt x="85" y="0"/>
                  </a:moveTo>
                  <a:lnTo>
                    <a:pt x="0" y="0"/>
                  </a:lnTo>
                  <a:lnTo>
                    <a:pt x="0" y="35"/>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76" name="Freeform 1443"/>
            <p:cNvSpPr>
              <a:spLocks/>
            </p:cNvSpPr>
            <p:nvPr/>
          </p:nvSpPr>
          <p:spPr bwMode="auto">
            <a:xfrm>
              <a:off x="1604961" y="2843549"/>
              <a:ext cx="992188" cy="165100"/>
            </a:xfrm>
            <a:custGeom>
              <a:avLst/>
              <a:gdLst>
                <a:gd name="T0" fmla="*/ 0 w 625"/>
                <a:gd name="T1" fmla="*/ 0 h 104"/>
                <a:gd name="T2" fmla="*/ 625 w 625"/>
                <a:gd name="T3" fmla="*/ 0 h 104"/>
                <a:gd name="T4" fmla="*/ 625 w 625"/>
                <a:gd name="T5" fmla="*/ 104 h 104"/>
              </a:gdLst>
              <a:ahLst/>
              <a:cxnLst>
                <a:cxn ang="0">
                  <a:pos x="T0" y="T1"/>
                </a:cxn>
                <a:cxn ang="0">
                  <a:pos x="T2" y="T3"/>
                </a:cxn>
                <a:cxn ang="0">
                  <a:pos x="T4" y="T5"/>
                </a:cxn>
              </a:cxnLst>
              <a:rect l="0" t="0" r="r" b="b"/>
              <a:pathLst>
                <a:path w="625" h="104">
                  <a:moveTo>
                    <a:pt x="0" y="0"/>
                  </a:moveTo>
                  <a:lnTo>
                    <a:pt x="625" y="0"/>
                  </a:lnTo>
                  <a:lnTo>
                    <a:pt x="625" y="104"/>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77" name="Freeform 1445"/>
            <p:cNvSpPr>
              <a:spLocks/>
            </p:cNvSpPr>
            <p:nvPr/>
          </p:nvSpPr>
          <p:spPr bwMode="auto">
            <a:xfrm>
              <a:off x="1604962" y="2932450"/>
              <a:ext cx="944563" cy="163513"/>
            </a:xfrm>
            <a:custGeom>
              <a:avLst/>
              <a:gdLst>
                <a:gd name="T0" fmla="*/ 0 w 595"/>
                <a:gd name="T1" fmla="*/ 0 h 103"/>
                <a:gd name="T2" fmla="*/ 595 w 595"/>
                <a:gd name="T3" fmla="*/ 0 h 103"/>
                <a:gd name="T4" fmla="*/ 595 w 595"/>
                <a:gd name="T5" fmla="*/ 103 h 103"/>
              </a:gdLst>
              <a:ahLst/>
              <a:cxnLst>
                <a:cxn ang="0">
                  <a:pos x="T0" y="T1"/>
                </a:cxn>
                <a:cxn ang="0">
                  <a:pos x="T2" y="T3"/>
                </a:cxn>
                <a:cxn ang="0">
                  <a:pos x="T4" y="T5"/>
                </a:cxn>
              </a:cxnLst>
              <a:rect l="0" t="0" r="r" b="b"/>
              <a:pathLst>
                <a:path w="595" h="103">
                  <a:moveTo>
                    <a:pt x="0" y="0"/>
                  </a:moveTo>
                  <a:lnTo>
                    <a:pt x="595" y="0"/>
                  </a:lnTo>
                  <a:lnTo>
                    <a:pt x="595" y="103"/>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78" name="Freeform 1447"/>
            <p:cNvSpPr>
              <a:spLocks/>
            </p:cNvSpPr>
            <p:nvPr/>
          </p:nvSpPr>
          <p:spPr bwMode="auto">
            <a:xfrm>
              <a:off x="1608136" y="3019762"/>
              <a:ext cx="857250" cy="73025"/>
            </a:xfrm>
            <a:custGeom>
              <a:avLst/>
              <a:gdLst>
                <a:gd name="T0" fmla="*/ 0 w 540"/>
                <a:gd name="T1" fmla="*/ 0 h 46"/>
                <a:gd name="T2" fmla="*/ 540 w 540"/>
                <a:gd name="T3" fmla="*/ 0 h 46"/>
                <a:gd name="T4" fmla="*/ 540 w 540"/>
                <a:gd name="T5" fmla="*/ 46 h 46"/>
              </a:gdLst>
              <a:ahLst/>
              <a:cxnLst>
                <a:cxn ang="0">
                  <a:pos x="T0" y="T1"/>
                </a:cxn>
                <a:cxn ang="0">
                  <a:pos x="T2" y="T3"/>
                </a:cxn>
                <a:cxn ang="0">
                  <a:pos x="T4" y="T5"/>
                </a:cxn>
              </a:cxnLst>
              <a:rect l="0" t="0" r="r" b="b"/>
              <a:pathLst>
                <a:path w="540" h="46">
                  <a:moveTo>
                    <a:pt x="0" y="0"/>
                  </a:moveTo>
                  <a:lnTo>
                    <a:pt x="540" y="0"/>
                  </a:lnTo>
                  <a:lnTo>
                    <a:pt x="540" y="46"/>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79" name="Freeform 1449"/>
            <p:cNvSpPr>
              <a:spLocks/>
            </p:cNvSpPr>
            <p:nvPr/>
          </p:nvSpPr>
          <p:spPr bwMode="auto">
            <a:xfrm>
              <a:off x="2900362" y="3043574"/>
              <a:ext cx="187325" cy="84138"/>
            </a:xfrm>
            <a:custGeom>
              <a:avLst/>
              <a:gdLst>
                <a:gd name="T0" fmla="*/ 118 w 118"/>
                <a:gd name="T1" fmla="*/ 53 h 53"/>
                <a:gd name="T2" fmla="*/ 0 w 118"/>
                <a:gd name="T3" fmla="*/ 53 h 53"/>
                <a:gd name="T4" fmla="*/ 0 w 118"/>
                <a:gd name="T5" fmla="*/ 0 h 53"/>
              </a:gdLst>
              <a:ahLst/>
              <a:cxnLst>
                <a:cxn ang="0">
                  <a:pos x="T0" y="T1"/>
                </a:cxn>
                <a:cxn ang="0">
                  <a:pos x="T2" y="T3"/>
                </a:cxn>
                <a:cxn ang="0">
                  <a:pos x="T4" y="T5"/>
                </a:cxn>
              </a:cxnLst>
              <a:rect l="0" t="0" r="r" b="b"/>
              <a:pathLst>
                <a:path w="118" h="53">
                  <a:moveTo>
                    <a:pt x="118" y="53"/>
                  </a:moveTo>
                  <a:lnTo>
                    <a:pt x="0" y="53"/>
                  </a:lnTo>
                  <a:lnTo>
                    <a:pt x="0"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80" name="Freeform 1451"/>
            <p:cNvSpPr>
              <a:spLocks/>
            </p:cNvSpPr>
            <p:nvPr/>
          </p:nvSpPr>
          <p:spPr bwMode="auto">
            <a:xfrm>
              <a:off x="2857498" y="3111836"/>
              <a:ext cx="230188" cy="103188"/>
            </a:xfrm>
            <a:custGeom>
              <a:avLst/>
              <a:gdLst>
                <a:gd name="T0" fmla="*/ 145 w 145"/>
                <a:gd name="T1" fmla="*/ 65 h 65"/>
                <a:gd name="T2" fmla="*/ 0 w 145"/>
                <a:gd name="T3" fmla="*/ 65 h 65"/>
                <a:gd name="T4" fmla="*/ 0 w 145"/>
                <a:gd name="T5" fmla="*/ 0 h 65"/>
              </a:gdLst>
              <a:ahLst/>
              <a:cxnLst>
                <a:cxn ang="0">
                  <a:pos x="T0" y="T1"/>
                </a:cxn>
                <a:cxn ang="0">
                  <a:pos x="T2" y="T3"/>
                </a:cxn>
                <a:cxn ang="0">
                  <a:pos x="T4" y="T5"/>
                </a:cxn>
              </a:cxnLst>
              <a:rect l="0" t="0" r="r" b="b"/>
              <a:pathLst>
                <a:path w="145" h="65">
                  <a:moveTo>
                    <a:pt x="145" y="65"/>
                  </a:moveTo>
                  <a:lnTo>
                    <a:pt x="0" y="65"/>
                  </a:lnTo>
                  <a:lnTo>
                    <a:pt x="0"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81" name="Freeform 1453"/>
            <p:cNvSpPr>
              <a:spLocks/>
            </p:cNvSpPr>
            <p:nvPr/>
          </p:nvSpPr>
          <p:spPr bwMode="auto">
            <a:xfrm>
              <a:off x="2830511" y="3108662"/>
              <a:ext cx="260350" cy="206375"/>
            </a:xfrm>
            <a:custGeom>
              <a:avLst/>
              <a:gdLst>
                <a:gd name="T0" fmla="*/ 164 w 164"/>
                <a:gd name="T1" fmla="*/ 130 h 130"/>
                <a:gd name="T2" fmla="*/ 0 w 164"/>
                <a:gd name="T3" fmla="*/ 130 h 130"/>
                <a:gd name="T4" fmla="*/ 0 w 164"/>
                <a:gd name="T5" fmla="*/ 0 h 130"/>
              </a:gdLst>
              <a:ahLst/>
              <a:cxnLst>
                <a:cxn ang="0">
                  <a:pos x="T0" y="T1"/>
                </a:cxn>
                <a:cxn ang="0">
                  <a:pos x="T2" y="T3"/>
                </a:cxn>
                <a:cxn ang="0">
                  <a:pos x="T4" y="T5"/>
                </a:cxn>
              </a:cxnLst>
              <a:rect l="0" t="0" r="r" b="b"/>
              <a:pathLst>
                <a:path w="164" h="130">
                  <a:moveTo>
                    <a:pt x="164" y="130"/>
                  </a:moveTo>
                  <a:lnTo>
                    <a:pt x="0" y="130"/>
                  </a:lnTo>
                  <a:lnTo>
                    <a:pt x="0"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82" name="Freeform 1455"/>
            <p:cNvSpPr>
              <a:spLocks/>
            </p:cNvSpPr>
            <p:nvPr/>
          </p:nvSpPr>
          <p:spPr bwMode="auto">
            <a:xfrm>
              <a:off x="2770187" y="3399174"/>
              <a:ext cx="320675" cy="38100"/>
            </a:xfrm>
            <a:custGeom>
              <a:avLst/>
              <a:gdLst>
                <a:gd name="T0" fmla="*/ 202 w 202"/>
                <a:gd name="T1" fmla="*/ 0 h 24"/>
                <a:gd name="T2" fmla="*/ 0 w 202"/>
                <a:gd name="T3" fmla="*/ 0 h 24"/>
                <a:gd name="T4" fmla="*/ 0 w 202"/>
                <a:gd name="T5" fmla="*/ 24 h 24"/>
              </a:gdLst>
              <a:ahLst/>
              <a:cxnLst>
                <a:cxn ang="0">
                  <a:pos x="T0" y="T1"/>
                </a:cxn>
                <a:cxn ang="0">
                  <a:pos x="T2" y="T3"/>
                </a:cxn>
                <a:cxn ang="0">
                  <a:pos x="T4" y="T5"/>
                </a:cxn>
              </a:cxnLst>
              <a:rect l="0" t="0" r="r" b="b"/>
              <a:pathLst>
                <a:path w="202" h="24">
                  <a:moveTo>
                    <a:pt x="202" y="0"/>
                  </a:moveTo>
                  <a:lnTo>
                    <a:pt x="0" y="0"/>
                  </a:lnTo>
                  <a:lnTo>
                    <a:pt x="0" y="24"/>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83" name="Freeform 1423"/>
            <p:cNvSpPr>
              <a:spLocks/>
            </p:cNvSpPr>
            <p:nvPr/>
          </p:nvSpPr>
          <p:spPr bwMode="auto">
            <a:xfrm>
              <a:off x="7477124" y="3227989"/>
              <a:ext cx="259231" cy="53710"/>
            </a:xfrm>
            <a:custGeom>
              <a:avLst/>
              <a:gdLst>
                <a:gd name="T0" fmla="*/ 378 w 378"/>
                <a:gd name="T1" fmla="*/ 0 h 22"/>
                <a:gd name="T2" fmla="*/ 0 w 378"/>
                <a:gd name="T3" fmla="*/ 0 h 22"/>
                <a:gd name="T4" fmla="*/ 0 w 378"/>
                <a:gd name="T5" fmla="*/ 22 h 22"/>
              </a:gdLst>
              <a:ahLst/>
              <a:cxnLst>
                <a:cxn ang="0">
                  <a:pos x="T0" y="T1"/>
                </a:cxn>
                <a:cxn ang="0">
                  <a:pos x="T2" y="T3"/>
                </a:cxn>
                <a:cxn ang="0">
                  <a:pos x="T4" y="T5"/>
                </a:cxn>
              </a:cxnLst>
              <a:rect l="0" t="0" r="r" b="b"/>
              <a:pathLst>
                <a:path w="378" h="22">
                  <a:moveTo>
                    <a:pt x="378" y="0"/>
                  </a:moveTo>
                  <a:lnTo>
                    <a:pt x="0" y="0"/>
                  </a:lnTo>
                  <a:lnTo>
                    <a:pt x="0" y="22"/>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ln>
                  <a:solidFill>
                    <a:srgbClr val="565A5C"/>
                  </a:solidFill>
                  <a:tailEnd type="oval" w="sm" len="sm"/>
                </a:ln>
                <a:solidFill>
                  <a:srgbClr val="565A5C"/>
                </a:solidFill>
                <a:latin typeface="Arial"/>
                <a:ea typeface="SimSun"/>
                <a:cs typeface="Arial"/>
              </a:endParaRPr>
            </a:p>
          </p:txBody>
        </p:sp>
        <p:sp>
          <p:nvSpPr>
            <p:cNvPr id="484" name="Freeform 1393"/>
            <p:cNvSpPr>
              <a:spLocks/>
            </p:cNvSpPr>
            <p:nvPr/>
          </p:nvSpPr>
          <p:spPr bwMode="auto">
            <a:xfrm>
              <a:off x="7075487" y="3275350"/>
              <a:ext cx="315913" cy="49213"/>
            </a:xfrm>
            <a:custGeom>
              <a:avLst/>
              <a:gdLst>
                <a:gd name="T0" fmla="*/ 0 w 101"/>
                <a:gd name="T1" fmla="*/ 0 h 46"/>
                <a:gd name="T2" fmla="*/ 101 w 101"/>
                <a:gd name="T3" fmla="*/ 0 h 46"/>
                <a:gd name="T4" fmla="*/ 101 w 101"/>
                <a:gd name="T5" fmla="*/ 46 h 46"/>
              </a:gdLst>
              <a:ahLst/>
              <a:cxnLst>
                <a:cxn ang="0">
                  <a:pos x="T0" y="T1"/>
                </a:cxn>
                <a:cxn ang="0">
                  <a:pos x="T2" y="T3"/>
                </a:cxn>
                <a:cxn ang="0">
                  <a:pos x="T4" y="T5"/>
                </a:cxn>
              </a:cxnLst>
              <a:rect l="0" t="0" r="r" b="b"/>
              <a:pathLst>
                <a:path w="101" h="46">
                  <a:moveTo>
                    <a:pt x="0" y="0"/>
                  </a:moveTo>
                  <a:lnTo>
                    <a:pt x="101" y="0"/>
                  </a:lnTo>
                  <a:lnTo>
                    <a:pt x="101" y="46"/>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485" name="Rectangle 484"/>
            <p:cNvSpPr/>
            <p:nvPr/>
          </p:nvSpPr>
          <p:spPr>
            <a:xfrm>
              <a:off x="1276884" y="2636599"/>
              <a:ext cx="310447"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Calgary</a:t>
              </a:r>
            </a:p>
          </p:txBody>
        </p:sp>
        <p:sp>
          <p:nvSpPr>
            <p:cNvPr id="486" name="Rectangle 485"/>
            <p:cNvSpPr/>
            <p:nvPr/>
          </p:nvSpPr>
          <p:spPr>
            <a:xfrm>
              <a:off x="1178054" y="2722175"/>
              <a:ext cx="409277"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Vancouver</a:t>
              </a:r>
            </a:p>
          </p:txBody>
        </p:sp>
        <p:sp>
          <p:nvSpPr>
            <p:cNvPr id="487" name="Rectangle 486"/>
            <p:cNvSpPr/>
            <p:nvPr/>
          </p:nvSpPr>
          <p:spPr>
            <a:xfrm>
              <a:off x="1276884" y="2807530"/>
              <a:ext cx="310447"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Chicago</a:t>
              </a:r>
            </a:p>
          </p:txBody>
        </p:sp>
        <p:sp>
          <p:nvSpPr>
            <p:cNvPr id="488" name="Rectangle 487"/>
            <p:cNvSpPr/>
            <p:nvPr/>
          </p:nvSpPr>
          <p:spPr>
            <a:xfrm>
              <a:off x="1255172" y="2893105"/>
              <a:ext cx="332158"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St. Louis</a:t>
              </a:r>
            </a:p>
          </p:txBody>
        </p:sp>
        <p:sp>
          <p:nvSpPr>
            <p:cNvPr id="489" name="Rectangle 488"/>
            <p:cNvSpPr/>
            <p:nvPr/>
          </p:nvSpPr>
          <p:spPr>
            <a:xfrm>
              <a:off x="1120216" y="2981413"/>
              <a:ext cx="467115"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Kansas City</a:t>
              </a:r>
            </a:p>
          </p:txBody>
        </p:sp>
        <p:sp>
          <p:nvSpPr>
            <p:cNvPr id="490" name="Rectangle 489"/>
            <p:cNvSpPr/>
            <p:nvPr/>
          </p:nvSpPr>
          <p:spPr>
            <a:xfrm>
              <a:off x="1186638" y="2548321"/>
              <a:ext cx="400693"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Edmonton</a:t>
              </a:r>
            </a:p>
          </p:txBody>
        </p:sp>
        <p:sp>
          <p:nvSpPr>
            <p:cNvPr id="491" name="Rectangle 490"/>
            <p:cNvSpPr/>
            <p:nvPr/>
          </p:nvSpPr>
          <p:spPr>
            <a:xfrm>
              <a:off x="2429787" y="2633812"/>
              <a:ext cx="299771"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Toronto</a:t>
              </a:r>
            </a:p>
          </p:txBody>
        </p:sp>
        <p:sp>
          <p:nvSpPr>
            <p:cNvPr id="492" name="Oval 491"/>
            <p:cNvSpPr/>
            <p:nvPr/>
          </p:nvSpPr>
          <p:spPr>
            <a:xfrm>
              <a:off x="7373939" y="3479343"/>
              <a:ext cx="49211" cy="492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7" fontAlgn="auto">
                <a:spcBef>
                  <a:spcPts val="0"/>
                </a:spcBef>
                <a:spcAft>
                  <a:spcPts val="0"/>
                </a:spcAft>
                <a:defRPr/>
              </a:pPr>
              <a:endParaRPr lang="en-GB" dirty="0" err="1">
                <a:solidFill>
                  <a:srgbClr val="A2A4A3"/>
                </a:solidFill>
                <a:latin typeface="Arial"/>
                <a:ea typeface="SimSun"/>
                <a:cs typeface="Arial"/>
              </a:endParaRPr>
            </a:p>
          </p:txBody>
        </p:sp>
        <p:sp>
          <p:nvSpPr>
            <p:cNvPr id="493" name="Oval 492"/>
            <p:cNvSpPr/>
            <p:nvPr/>
          </p:nvSpPr>
          <p:spPr>
            <a:xfrm>
              <a:off x="7389018" y="3488869"/>
              <a:ext cx="49211" cy="492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7" fontAlgn="auto">
                <a:spcBef>
                  <a:spcPts val="0"/>
                </a:spcBef>
                <a:spcAft>
                  <a:spcPts val="0"/>
                </a:spcAft>
                <a:defRPr/>
              </a:pPr>
              <a:endParaRPr lang="en-GB" dirty="0" err="1">
                <a:solidFill>
                  <a:srgbClr val="A2A4A3"/>
                </a:solidFill>
                <a:latin typeface="Arial"/>
                <a:ea typeface="SimSun"/>
                <a:cs typeface="Arial"/>
              </a:endParaRPr>
            </a:p>
          </p:txBody>
        </p:sp>
        <p:sp>
          <p:nvSpPr>
            <p:cNvPr id="494" name="Oval 493"/>
            <p:cNvSpPr/>
            <p:nvPr/>
          </p:nvSpPr>
          <p:spPr>
            <a:xfrm>
              <a:off x="7389019" y="3471408"/>
              <a:ext cx="49211" cy="492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7" fontAlgn="auto">
                <a:spcBef>
                  <a:spcPts val="0"/>
                </a:spcBef>
                <a:spcAft>
                  <a:spcPts val="0"/>
                </a:spcAft>
                <a:defRPr/>
              </a:pPr>
              <a:endParaRPr lang="en-GB" dirty="0" err="1">
                <a:solidFill>
                  <a:srgbClr val="A2A4A3"/>
                </a:solidFill>
                <a:latin typeface="Arial"/>
                <a:ea typeface="SimSun"/>
                <a:cs typeface="Arial"/>
              </a:endParaRPr>
            </a:p>
          </p:txBody>
        </p:sp>
        <p:sp>
          <p:nvSpPr>
            <p:cNvPr id="495" name="Oval 494"/>
            <p:cNvSpPr/>
            <p:nvPr/>
          </p:nvSpPr>
          <p:spPr>
            <a:xfrm>
              <a:off x="7548562" y="3323771"/>
              <a:ext cx="49211" cy="492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7" fontAlgn="auto">
                <a:spcBef>
                  <a:spcPts val="0"/>
                </a:spcBef>
                <a:spcAft>
                  <a:spcPts val="0"/>
                </a:spcAft>
                <a:defRPr/>
              </a:pPr>
              <a:endParaRPr lang="en-GB" dirty="0" err="1">
                <a:solidFill>
                  <a:srgbClr val="A2A4A3"/>
                </a:solidFill>
                <a:latin typeface="Arial"/>
                <a:ea typeface="SimSun"/>
                <a:cs typeface="Arial"/>
              </a:endParaRPr>
            </a:p>
          </p:txBody>
        </p:sp>
        <p:sp>
          <p:nvSpPr>
            <p:cNvPr id="496" name="Oval 495"/>
            <p:cNvSpPr/>
            <p:nvPr/>
          </p:nvSpPr>
          <p:spPr>
            <a:xfrm>
              <a:off x="7548562" y="3315037"/>
              <a:ext cx="49211" cy="492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7" fontAlgn="auto">
                <a:spcBef>
                  <a:spcPts val="0"/>
                </a:spcBef>
                <a:spcAft>
                  <a:spcPts val="0"/>
                </a:spcAft>
                <a:defRPr/>
              </a:pPr>
              <a:endParaRPr lang="en-GB" dirty="0" err="1">
                <a:solidFill>
                  <a:srgbClr val="A2A4A3"/>
                </a:solidFill>
                <a:latin typeface="Arial"/>
                <a:ea typeface="SimSun"/>
                <a:cs typeface="Arial"/>
              </a:endParaRPr>
            </a:p>
          </p:txBody>
        </p:sp>
        <p:sp>
          <p:nvSpPr>
            <p:cNvPr id="497" name="Oval 496"/>
            <p:cNvSpPr/>
            <p:nvPr/>
          </p:nvSpPr>
          <p:spPr>
            <a:xfrm>
              <a:off x="7564438" y="3301544"/>
              <a:ext cx="49211" cy="492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7" fontAlgn="auto">
                <a:spcBef>
                  <a:spcPts val="0"/>
                </a:spcBef>
                <a:spcAft>
                  <a:spcPts val="0"/>
                </a:spcAft>
                <a:defRPr/>
              </a:pPr>
              <a:endParaRPr lang="en-GB" dirty="0" err="1">
                <a:solidFill>
                  <a:srgbClr val="A2A4A3"/>
                </a:solidFill>
                <a:latin typeface="Arial"/>
                <a:ea typeface="SimSun"/>
                <a:cs typeface="Arial"/>
              </a:endParaRPr>
            </a:p>
          </p:txBody>
        </p:sp>
        <p:sp>
          <p:nvSpPr>
            <p:cNvPr id="498" name="Oval 497"/>
            <p:cNvSpPr/>
            <p:nvPr/>
          </p:nvSpPr>
          <p:spPr>
            <a:xfrm>
              <a:off x="7550148" y="3294400"/>
              <a:ext cx="49211" cy="492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7" fontAlgn="auto">
                <a:spcBef>
                  <a:spcPts val="0"/>
                </a:spcBef>
                <a:spcAft>
                  <a:spcPts val="0"/>
                </a:spcAft>
                <a:defRPr/>
              </a:pPr>
              <a:endParaRPr lang="en-GB" dirty="0" err="1">
                <a:solidFill>
                  <a:srgbClr val="A2A4A3"/>
                </a:solidFill>
                <a:latin typeface="Arial"/>
                <a:ea typeface="SimSun"/>
                <a:cs typeface="Arial"/>
              </a:endParaRPr>
            </a:p>
          </p:txBody>
        </p:sp>
        <p:sp>
          <p:nvSpPr>
            <p:cNvPr id="499" name="Rectangle 498"/>
            <p:cNvSpPr/>
            <p:nvPr/>
          </p:nvSpPr>
          <p:spPr>
            <a:xfrm>
              <a:off x="722664" y="3144099"/>
              <a:ext cx="983313"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San Francisco</a:t>
              </a:r>
            </a:p>
          </p:txBody>
        </p:sp>
        <p:sp>
          <p:nvSpPr>
            <p:cNvPr id="500" name="Rectangle 499"/>
            <p:cNvSpPr/>
            <p:nvPr/>
          </p:nvSpPr>
          <p:spPr>
            <a:xfrm>
              <a:off x="1154724" y="3301871"/>
              <a:ext cx="551253"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Silicon Valley</a:t>
              </a:r>
            </a:p>
          </p:txBody>
        </p:sp>
        <p:sp>
          <p:nvSpPr>
            <p:cNvPr id="501" name="Rectangle 500"/>
            <p:cNvSpPr/>
            <p:nvPr/>
          </p:nvSpPr>
          <p:spPr>
            <a:xfrm>
              <a:off x="1233352" y="3391208"/>
              <a:ext cx="472625"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Los Angeles</a:t>
              </a:r>
            </a:p>
          </p:txBody>
        </p:sp>
        <p:sp>
          <p:nvSpPr>
            <p:cNvPr id="502" name="Rectangle 501"/>
            <p:cNvSpPr/>
            <p:nvPr/>
          </p:nvSpPr>
          <p:spPr>
            <a:xfrm>
              <a:off x="1154724" y="3481026"/>
              <a:ext cx="551253"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Orange County</a:t>
              </a:r>
            </a:p>
          </p:txBody>
        </p:sp>
        <p:sp>
          <p:nvSpPr>
            <p:cNvPr id="503" name="Rectangle 502"/>
            <p:cNvSpPr/>
            <p:nvPr/>
          </p:nvSpPr>
          <p:spPr>
            <a:xfrm>
              <a:off x="1318260" y="3571261"/>
              <a:ext cx="387716"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San Diego</a:t>
              </a:r>
            </a:p>
          </p:txBody>
        </p:sp>
        <p:sp>
          <p:nvSpPr>
            <p:cNvPr id="504" name="Rectangle 503"/>
            <p:cNvSpPr/>
            <p:nvPr/>
          </p:nvSpPr>
          <p:spPr>
            <a:xfrm>
              <a:off x="1387114" y="3661384"/>
              <a:ext cx="318862"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Phoenix</a:t>
              </a:r>
            </a:p>
          </p:txBody>
        </p:sp>
        <p:sp>
          <p:nvSpPr>
            <p:cNvPr id="505" name="Rectangle 504"/>
            <p:cNvSpPr/>
            <p:nvPr/>
          </p:nvSpPr>
          <p:spPr>
            <a:xfrm>
              <a:off x="1919885" y="3038293"/>
              <a:ext cx="275627"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Denver</a:t>
              </a:r>
            </a:p>
          </p:txBody>
        </p:sp>
        <p:sp>
          <p:nvSpPr>
            <p:cNvPr id="506" name="Rectangle 505"/>
            <p:cNvSpPr/>
            <p:nvPr/>
          </p:nvSpPr>
          <p:spPr>
            <a:xfrm>
              <a:off x="2460823" y="2549588"/>
              <a:ext cx="268734"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Ottawa</a:t>
              </a:r>
            </a:p>
          </p:txBody>
        </p:sp>
        <p:sp>
          <p:nvSpPr>
            <p:cNvPr id="507" name="Rectangle 506"/>
            <p:cNvSpPr/>
            <p:nvPr/>
          </p:nvSpPr>
          <p:spPr>
            <a:xfrm>
              <a:off x="3115731" y="2869152"/>
              <a:ext cx="268735"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Albany</a:t>
              </a:r>
            </a:p>
          </p:txBody>
        </p:sp>
        <p:sp>
          <p:nvSpPr>
            <p:cNvPr id="508" name="Rectangle 507"/>
            <p:cNvSpPr/>
            <p:nvPr/>
          </p:nvSpPr>
          <p:spPr>
            <a:xfrm>
              <a:off x="3115731" y="2789432"/>
              <a:ext cx="332529"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Montréal</a:t>
              </a:r>
            </a:p>
          </p:txBody>
        </p:sp>
        <p:sp>
          <p:nvSpPr>
            <p:cNvPr id="509" name="Rectangle 508"/>
            <p:cNvSpPr/>
            <p:nvPr/>
          </p:nvSpPr>
          <p:spPr>
            <a:xfrm>
              <a:off x="3115731" y="2940308"/>
              <a:ext cx="268735"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Boston</a:t>
              </a:r>
            </a:p>
          </p:txBody>
        </p:sp>
        <p:sp>
          <p:nvSpPr>
            <p:cNvPr id="510" name="Rectangle 509"/>
            <p:cNvSpPr/>
            <p:nvPr/>
          </p:nvSpPr>
          <p:spPr>
            <a:xfrm>
              <a:off x="3115730" y="3017307"/>
              <a:ext cx="367354"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New York</a:t>
              </a:r>
            </a:p>
          </p:txBody>
        </p:sp>
        <p:sp>
          <p:nvSpPr>
            <p:cNvPr id="511" name="Rectangle 510"/>
            <p:cNvSpPr/>
            <p:nvPr/>
          </p:nvSpPr>
          <p:spPr>
            <a:xfrm>
              <a:off x="3115731" y="3092899"/>
              <a:ext cx="400693"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Short Hills</a:t>
              </a:r>
            </a:p>
          </p:txBody>
        </p:sp>
        <p:sp>
          <p:nvSpPr>
            <p:cNvPr id="512" name="Rectangle 511"/>
            <p:cNvSpPr/>
            <p:nvPr/>
          </p:nvSpPr>
          <p:spPr>
            <a:xfrm>
              <a:off x="3115731" y="3176987"/>
              <a:ext cx="601115"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Washington, DC</a:t>
              </a:r>
            </a:p>
          </p:txBody>
        </p:sp>
        <p:sp>
          <p:nvSpPr>
            <p:cNvPr id="513" name="Rectangle 512"/>
            <p:cNvSpPr/>
            <p:nvPr/>
          </p:nvSpPr>
          <p:spPr>
            <a:xfrm>
              <a:off x="3115731" y="3264235"/>
              <a:ext cx="300557"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Tysons</a:t>
              </a:r>
            </a:p>
          </p:txBody>
        </p:sp>
        <p:sp>
          <p:nvSpPr>
            <p:cNvPr id="514" name="Rectangle 513"/>
            <p:cNvSpPr/>
            <p:nvPr/>
          </p:nvSpPr>
          <p:spPr>
            <a:xfrm>
              <a:off x="3115731" y="3350444"/>
              <a:ext cx="244811"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Miami</a:t>
              </a:r>
            </a:p>
          </p:txBody>
        </p:sp>
        <p:sp>
          <p:nvSpPr>
            <p:cNvPr id="515" name="Rectangle 514"/>
            <p:cNvSpPr/>
            <p:nvPr/>
          </p:nvSpPr>
          <p:spPr>
            <a:xfrm>
              <a:off x="3115731" y="3428047"/>
              <a:ext cx="268735"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Atlanta</a:t>
              </a:r>
            </a:p>
          </p:txBody>
        </p:sp>
        <p:sp>
          <p:nvSpPr>
            <p:cNvPr id="516" name="Rectangle 515"/>
            <p:cNvSpPr/>
            <p:nvPr/>
          </p:nvSpPr>
          <p:spPr>
            <a:xfrm>
              <a:off x="3115731" y="3518888"/>
              <a:ext cx="473411"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New Orleans</a:t>
              </a:r>
            </a:p>
          </p:txBody>
        </p:sp>
        <p:sp>
          <p:nvSpPr>
            <p:cNvPr id="517" name="Rectangle 516"/>
            <p:cNvSpPr/>
            <p:nvPr/>
          </p:nvSpPr>
          <p:spPr>
            <a:xfrm>
              <a:off x="2098846" y="3304311"/>
              <a:ext cx="332529"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Houston</a:t>
              </a:r>
            </a:p>
          </p:txBody>
        </p:sp>
        <p:sp>
          <p:nvSpPr>
            <p:cNvPr id="518" name="Rectangle 517"/>
            <p:cNvSpPr/>
            <p:nvPr/>
          </p:nvSpPr>
          <p:spPr>
            <a:xfrm>
              <a:off x="2139973" y="3198470"/>
              <a:ext cx="236705"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Dallas</a:t>
              </a:r>
            </a:p>
          </p:txBody>
        </p:sp>
        <p:sp>
          <p:nvSpPr>
            <p:cNvPr id="519" name="Rectangle 518"/>
            <p:cNvSpPr/>
            <p:nvPr/>
          </p:nvSpPr>
          <p:spPr>
            <a:xfrm>
              <a:off x="1945963" y="4686573"/>
              <a:ext cx="275627"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E2D91"/>
                  </a:solidFill>
                  <a:latin typeface="Arial"/>
                  <a:ea typeface="SimSun"/>
                  <a:cs typeface="Arial"/>
                </a:rPr>
                <a:t>Bogotá</a:t>
              </a:r>
            </a:p>
          </p:txBody>
        </p:sp>
        <p:sp>
          <p:nvSpPr>
            <p:cNvPr id="520" name="Rectangle 519"/>
            <p:cNvSpPr/>
            <p:nvPr/>
          </p:nvSpPr>
          <p:spPr>
            <a:xfrm>
              <a:off x="4217668" y="2864590"/>
              <a:ext cx="200347"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Milan</a:t>
              </a:r>
            </a:p>
          </p:txBody>
        </p:sp>
        <p:sp>
          <p:nvSpPr>
            <p:cNvPr id="521" name="Rectangle 520"/>
            <p:cNvSpPr/>
            <p:nvPr/>
          </p:nvSpPr>
          <p:spPr>
            <a:xfrm>
              <a:off x="3779821" y="1975307"/>
              <a:ext cx="641168"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Luxembourg</a:t>
              </a:r>
            </a:p>
          </p:txBody>
        </p:sp>
        <p:sp>
          <p:nvSpPr>
            <p:cNvPr id="522" name="Rectangle 521"/>
            <p:cNvSpPr/>
            <p:nvPr/>
          </p:nvSpPr>
          <p:spPr>
            <a:xfrm>
              <a:off x="4094543" y="2170296"/>
              <a:ext cx="326446"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Brussels</a:t>
              </a:r>
            </a:p>
          </p:txBody>
        </p:sp>
        <p:sp>
          <p:nvSpPr>
            <p:cNvPr id="523" name="Rectangle 522"/>
            <p:cNvSpPr/>
            <p:nvPr/>
          </p:nvSpPr>
          <p:spPr>
            <a:xfrm>
              <a:off x="3764679" y="2070158"/>
              <a:ext cx="656310"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E2D91"/>
                  </a:solidFill>
                  <a:latin typeface="Arial"/>
                  <a:ea typeface="SimSun"/>
                  <a:cs typeface="Arial"/>
                </a:rPr>
                <a:t>Amsterdam</a:t>
              </a:r>
            </a:p>
          </p:txBody>
        </p:sp>
        <p:sp>
          <p:nvSpPr>
            <p:cNvPr id="524" name="Rectangle 523"/>
            <p:cNvSpPr/>
            <p:nvPr/>
          </p:nvSpPr>
          <p:spPr>
            <a:xfrm>
              <a:off x="4133441" y="2527501"/>
              <a:ext cx="280868"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London</a:t>
              </a:r>
            </a:p>
          </p:txBody>
        </p:sp>
        <p:sp>
          <p:nvSpPr>
            <p:cNvPr id="525" name="Rectangle 524"/>
            <p:cNvSpPr/>
            <p:nvPr/>
          </p:nvSpPr>
          <p:spPr>
            <a:xfrm>
              <a:off x="3887987" y="2605114"/>
              <a:ext cx="533002"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Milton Keynes</a:t>
              </a:r>
            </a:p>
          </p:txBody>
        </p:sp>
        <p:sp>
          <p:nvSpPr>
            <p:cNvPr id="526" name="Rectangle 525"/>
            <p:cNvSpPr/>
            <p:nvPr/>
          </p:nvSpPr>
          <p:spPr>
            <a:xfrm>
              <a:off x="4114293" y="2692067"/>
              <a:ext cx="306696"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Watford</a:t>
              </a:r>
            </a:p>
          </p:txBody>
        </p:sp>
        <p:sp>
          <p:nvSpPr>
            <p:cNvPr id="527" name="Rectangle 526"/>
            <p:cNvSpPr/>
            <p:nvPr/>
          </p:nvSpPr>
          <p:spPr>
            <a:xfrm>
              <a:off x="4150012" y="3122368"/>
              <a:ext cx="270977"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0A59BE"/>
                  </a:solidFill>
                  <a:latin typeface="Arial"/>
                  <a:ea typeface="SimSun"/>
                  <a:cs typeface="Arial"/>
                </a:rPr>
                <a:t>Algiers</a:t>
              </a:r>
            </a:p>
          </p:txBody>
        </p:sp>
        <p:sp>
          <p:nvSpPr>
            <p:cNvPr id="528" name="Rectangle 527"/>
            <p:cNvSpPr/>
            <p:nvPr/>
          </p:nvSpPr>
          <p:spPr>
            <a:xfrm>
              <a:off x="4046181" y="2944243"/>
              <a:ext cx="374809"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Barcelona</a:t>
              </a:r>
            </a:p>
          </p:txBody>
        </p:sp>
        <p:sp>
          <p:nvSpPr>
            <p:cNvPr id="529" name="Rectangle 528"/>
            <p:cNvSpPr/>
            <p:nvPr/>
          </p:nvSpPr>
          <p:spPr>
            <a:xfrm>
              <a:off x="4150013" y="3025311"/>
              <a:ext cx="270977"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Madrid</a:t>
              </a:r>
            </a:p>
          </p:txBody>
        </p:sp>
        <p:sp>
          <p:nvSpPr>
            <p:cNvPr id="530" name="Rectangle 529"/>
            <p:cNvSpPr/>
            <p:nvPr/>
          </p:nvSpPr>
          <p:spPr>
            <a:xfrm>
              <a:off x="3969399" y="3210433"/>
              <a:ext cx="449161"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Casablanca</a:t>
              </a:r>
            </a:p>
          </p:txBody>
        </p:sp>
        <p:sp>
          <p:nvSpPr>
            <p:cNvPr id="531" name="Rectangle 530"/>
            <p:cNvSpPr/>
            <p:nvPr/>
          </p:nvSpPr>
          <p:spPr>
            <a:xfrm>
              <a:off x="3713744" y="3539519"/>
              <a:ext cx="437850"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0A59BE"/>
                  </a:solidFill>
                  <a:latin typeface="Arial"/>
                  <a:ea typeface="SimSun"/>
                  <a:cs typeface="Arial"/>
                </a:rPr>
                <a:t>Nouakchott</a:t>
              </a:r>
            </a:p>
          </p:txBody>
        </p:sp>
        <p:sp>
          <p:nvSpPr>
            <p:cNvPr id="532" name="Rectangle 531"/>
            <p:cNvSpPr/>
            <p:nvPr/>
          </p:nvSpPr>
          <p:spPr>
            <a:xfrm>
              <a:off x="4249466" y="4065179"/>
              <a:ext cx="230204"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0A59BE"/>
                  </a:solidFill>
                  <a:latin typeface="Arial"/>
                  <a:ea typeface="SimSun"/>
                  <a:cs typeface="Arial"/>
                </a:rPr>
                <a:t>Lagos</a:t>
              </a:r>
            </a:p>
          </p:txBody>
        </p:sp>
        <p:sp>
          <p:nvSpPr>
            <p:cNvPr id="533" name="Rectangle 532"/>
            <p:cNvSpPr/>
            <p:nvPr/>
          </p:nvSpPr>
          <p:spPr>
            <a:xfrm>
              <a:off x="4474086" y="4860844"/>
              <a:ext cx="428328"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Cape Town</a:t>
              </a:r>
            </a:p>
          </p:txBody>
        </p:sp>
        <p:sp>
          <p:nvSpPr>
            <p:cNvPr id="534" name="Rectangle 533"/>
            <p:cNvSpPr/>
            <p:nvPr/>
          </p:nvSpPr>
          <p:spPr>
            <a:xfrm>
              <a:off x="4355217" y="4769055"/>
              <a:ext cx="550154"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Johannesburg</a:t>
              </a:r>
            </a:p>
          </p:txBody>
        </p:sp>
        <p:sp>
          <p:nvSpPr>
            <p:cNvPr id="535" name="Rectangle 534"/>
            <p:cNvSpPr/>
            <p:nvPr/>
          </p:nvSpPr>
          <p:spPr>
            <a:xfrm>
              <a:off x="4642642" y="3235627"/>
              <a:ext cx="259772"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0A59BE"/>
                  </a:solidFill>
                  <a:latin typeface="Arial"/>
                  <a:ea typeface="SimSun"/>
                  <a:cs typeface="Arial"/>
                </a:rPr>
                <a:t>Tripoli</a:t>
              </a:r>
            </a:p>
          </p:txBody>
        </p:sp>
        <p:sp>
          <p:nvSpPr>
            <p:cNvPr id="536" name="Rectangle 535"/>
            <p:cNvSpPr/>
            <p:nvPr/>
          </p:nvSpPr>
          <p:spPr>
            <a:xfrm>
              <a:off x="4541836" y="3321611"/>
              <a:ext cx="360578"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Budapest</a:t>
              </a:r>
            </a:p>
          </p:txBody>
        </p:sp>
        <p:sp>
          <p:nvSpPr>
            <p:cNvPr id="537" name="Rectangle 536"/>
            <p:cNvSpPr/>
            <p:nvPr/>
          </p:nvSpPr>
          <p:spPr>
            <a:xfrm>
              <a:off x="4513262" y="3414112"/>
              <a:ext cx="389152"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Bucharest</a:t>
              </a:r>
            </a:p>
          </p:txBody>
        </p:sp>
        <p:sp>
          <p:nvSpPr>
            <p:cNvPr id="538" name="Rectangle 537"/>
            <p:cNvSpPr/>
            <p:nvPr/>
          </p:nvSpPr>
          <p:spPr>
            <a:xfrm>
              <a:off x="5373690" y="2999523"/>
              <a:ext cx="300405"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Istanbul</a:t>
              </a:r>
            </a:p>
          </p:txBody>
        </p:sp>
        <p:sp>
          <p:nvSpPr>
            <p:cNvPr id="539" name="Rectangle 538"/>
            <p:cNvSpPr/>
            <p:nvPr/>
          </p:nvSpPr>
          <p:spPr>
            <a:xfrm>
              <a:off x="5581207" y="3323459"/>
              <a:ext cx="213534"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Cairo</a:t>
              </a:r>
            </a:p>
          </p:txBody>
        </p:sp>
        <p:sp>
          <p:nvSpPr>
            <p:cNvPr id="540" name="Rectangle 539"/>
            <p:cNvSpPr/>
            <p:nvPr/>
          </p:nvSpPr>
          <p:spPr>
            <a:xfrm>
              <a:off x="5578292" y="3230296"/>
              <a:ext cx="292467"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0A59BE"/>
                  </a:solidFill>
                  <a:latin typeface="Arial"/>
                  <a:ea typeface="SimSun"/>
                  <a:cs typeface="Arial"/>
                </a:rPr>
                <a:t>Amman</a:t>
              </a:r>
            </a:p>
          </p:txBody>
        </p:sp>
        <p:sp>
          <p:nvSpPr>
            <p:cNvPr id="541" name="Rectangle 540"/>
            <p:cNvSpPr/>
            <p:nvPr/>
          </p:nvSpPr>
          <p:spPr>
            <a:xfrm>
              <a:off x="5303185" y="3726438"/>
              <a:ext cx="267067"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0A59BE"/>
                  </a:solidFill>
                  <a:latin typeface="Arial"/>
                  <a:ea typeface="SimSun"/>
                  <a:cs typeface="Arial"/>
                </a:rPr>
                <a:t>Jeddah</a:t>
              </a:r>
            </a:p>
          </p:txBody>
        </p:sp>
        <p:sp>
          <p:nvSpPr>
            <p:cNvPr id="542" name="Rectangle 541"/>
            <p:cNvSpPr/>
            <p:nvPr/>
          </p:nvSpPr>
          <p:spPr>
            <a:xfrm>
              <a:off x="5214323" y="3823880"/>
              <a:ext cx="355929"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0A59BE"/>
                  </a:solidFill>
                  <a:latin typeface="Arial"/>
                  <a:ea typeface="SimSun"/>
                  <a:cs typeface="Arial"/>
                </a:rPr>
                <a:t>Riyadh</a:t>
              </a:r>
            </a:p>
          </p:txBody>
        </p:sp>
        <p:sp>
          <p:nvSpPr>
            <p:cNvPr id="543" name="Rectangle 542"/>
            <p:cNvSpPr/>
            <p:nvPr/>
          </p:nvSpPr>
          <p:spPr>
            <a:xfrm>
              <a:off x="5727467" y="3999506"/>
              <a:ext cx="269541"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E2D91"/>
                  </a:solidFill>
                  <a:latin typeface="Arial"/>
                  <a:ea typeface="SimSun"/>
                  <a:cs typeface="Arial"/>
                </a:rPr>
                <a:t>Nairobi</a:t>
              </a:r>
            </a:p>
          </p:txBody>
        </p:sp>
        <p:sp>
          <p:nvSpPr>
            <p:cNvPr id="544" name="Rectangle 543"/>
            <p:cNvSpPr/>
            <p:nvPr/>
          </p:nvSpPr>
          <p:spPr>
            <a:xfrm>
              <a:off x="5727466" y="4182330"/>
              <a:ext cx="337804"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00B050"/>
                  </a:solidFill>
                  <a:latin typeface="Arial"/>
                  <a:ea typeface="SimSun"/>
                  <a:cs typeface="Arial"/>
                </a:rPr>
                <a:t>Kampala</a:t>
              </a:r>
            </a:p>
          </p:txBody>
        </p:sp>
        <p:sp>
          <p:nvSpPr>
            <p:cNvPr id="545" name="Rectangle 544"/>
            <p:cNvSpPr/>
            <p:nvPr/>
          </p:nvSpPr>
          <p:spPr>
            <a:xfrm>
              <a:off x="5727467" y="4276993"/>
              <a:ext cx="218315"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0A59BE"/>
                  </a:solidFill>
                  <a:latin typeface="Arial"/>
                  <a:ea typeface="SimSun"/>
                  <a:cs typeface="Arial"/>
                </a:rPr>
                <a:t>Kigali</a:t>
              </a:r>
            </a:p>
          </p:txBody>
        </p:sp>
        <p:sp>
          <p:nvSpPr>
            <p:cNvPr id="546" name="Rectangle 545"/>
            <p:cNvSpPr/>
            <p:nvPr/>
          </p:nvSpPr>
          <p:spPr>
            <a:xfrm>
              <a:off x="7139780" y="4821655"/>
              <a:ext cx="205460"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Perth</a:t>
              </a:r>
            </a:p>
          </p:txBody>
        </p:sp>
        <p:sp>
          <p:nvSpPr>
            <p:cNvPr id="547" name="Rectangle 546"/>
            <p:cNvSpPr/>
            <p:nvPr/>
          </p:nvSpPr>
          <p:spPr>
            <a:xfrm>
              <a:off x="8241116" y="4246042"/>
              <a:ext cx="503834"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Port Moresby</a:t>
              </a:r>
            </a:p>
          </p:txBody>
        </p:sp>
        <p:sp>
          <p:nvSpPr>
            <p:cNvPr id="548" name="Rectangle 547"/>
            <p:cNvSpPr/>
            <p:nvPr/>
          </p:nvSpPr>
          <p:spPr>
            <a:xfrm>
              <a:off x="8450874" y="4729401"/>
              <a:ext cx="337822"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E2D91"/>
                  </a:solidFill>
                  <a:latin typeface="Arial"/>
                  <a:ea typeface="SimSun"/>
                  <a:cs typeface="Arial"/>
                </a:rPr>
                <a:t>Brisbane</a:t>
              </a:r>
            </a:p>
          </p:txBody>
        </p:sp>
        <p:sp>
          <p:nvSpPr>
            <p:cNvPr id="549" name="Rectangle 548"/>
            <p:cNvSpPr/>
            <p:nvPr/>
          </p:nvSpPr>
          <p:spPr>
            <a:xfrm>
              <a:off x="8450874" y="4921354"/>
              <a:ext cx="275626"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Sydney</a:t>
              </a:r>
            </a:p>
          </p:txBody>
        </p:sp>
        <p:sp>
          <p:nvSpPr>
            <p:cNvPr id="550" name="Rectangle 549"/>
            <p:cNvSpPr/>
            <p:nvPr/>
          </p:nvSpPr>
          <p:spPr>
            <a:xfrm>
              <a:off x="5627341" y="3109899"/>
              <a:ext cx="225773"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0A59BE"/>
                  </a:solidFill>
                  <a:latin typeface="Arial"/>
                  <a:ea typeface="SimSun"/>
                  <a:cs typeface="Arial"/>
                </a:rPr>
                <a:t>Beirut</a:t>
              </a:r>
            </a:p>
          </p:txBody>
        </p:sp>
        <p:sp>
          <p:nvSpPr>
            <p:cNvPr id="551" name="Rectangle 550"/>
            <p:cNvSpPr/>
            <p:nvPr/>
          </p:nvSpPr>
          <p:spPr>
            <a:xfrm>
              <a:off x="5910233" y="2881485"/>
              <a:ext cx="340109"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Tashkent</a:t>
              </a:r>
            </a:p>
          </p:txBody>
        </p:sp>
        <p:sp>
          <p:nvSpPr>
            <p:cNvPr id="552" name="Rectangle 551"/>
            <p:cNvSpPr/>
            <p:nvPr/>
          </p:nvSpPr>
          <p:spPr>
            <a:xfrm>
              <a:off x="6441457" y="2681543"/>
              <a:ext cx="391533"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Nur-Sultan</a:t>
              </a:r>
            </a:p>
          </p:txBody>
        </p:sp>
        <p:sp>
          <p:nvSpPr>
            <p:cNvPr id="553" name="Rectangle 552"/>
            <p:cNvSpPr/>
            <p:nvPr/>
          </p:nvSpPr>
          <p:spPr>
            <a:xfrm>
              <a:off x="5910232" y="2784041"/>
              <a:ext cx="344914"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Almaty</a:t>
              </a:r>
            </a:p>
          </p:txBody>
        </p:sp>
        <p:sp>
          <p:nvSpPr>
            <p:cNvPr id="554" name="Rectangle 553"/>
            <p:cNvSpPr/>
            <p:nvPr/>
          </p:nvSpPr>
          <p:spPr>
            <a:xfrm>
              <a:off x="6575127" y="3312328"/>
              <a:ext cx="231605"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Lhasa</a:t>
              </a:r>
            </a:p>
          </p:txBody>
        </p:sp>
        <p:sp>
          <p:nvSpPr>
            <p:cNvPr id="555" name="Rectangle 554"/>
            <p:cNvSpPr/>
            <p:nvPr/>
          </p:nvSpPr>
          <p:spPr>
            <a:xfrm>
              <a:off x="6826748" y="2908301"/>
              <a:ext cx="281385"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Urumqi</a:t>
              </a:r>
            </a:p>
          </p:txBody>
        </p:sp>
        <p:sp>
          <p:nvSpPr>
            <p:cNvPr id="556" name="Rectangle 555"/>
            <p:cNvSpPr/>
            <p:nvPr/>
          </p:nvSpPr>
          <p:spPr>
            <a:xfrm>
              <a:off x="6804854" y="3033247"/>
              <a:ext cx="245994"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Xining</a:t>
              </a:r>
            </a:p>
          </p:txBody>
        </p:sp>
        <p:sp>
          <p:nvSpPr>
            <p:cNvPr id="557" name="Rectangle 556"/>
            <p:cNvSpPr/>
            <p:nvPr/>
          </p:nvSpPr>
          <p:spPr>
            <a:xfrm>
              <a:off x="6715531" y="2443865"/>
              <a:ext cx="344914"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Yinchuan</a:t>
              </a:r>
            </a:p>
          </p:txBody>
        </p:sp>
        <p:sp>
          <p:nvSpPr>
            <p:cNvPr id="558" name="Rectangle 557"/>
            <p:cNvSpPr/>
            <p:nvPr/>
          </p:nvSpPr>
          <p:spPr>
            <a:xfrm>
              <a:off x="6598697" y="2354005"/>
              <a:ext cx="461748"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Ulaanbaatar</a:t>
              </a:r>
            </a:p>
          </p:txBody>
        </p:sp>
        <p:sp>
          <p:nvSpPr>
            <p:cNvPr id="559" name="Rectangle 558"/>
            <p:cNvSpPr/>
            <p:nvPr/>
          </p:nvSpPr>
          <p:spPr>
            <a:xfrm>
              <a:off x="6854294" y="2268084"/>
              <a:ext cx="206151"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Xi'an</a:t>
              </a:r>
            </a:p>
          </p:txBody>
        </p:sp>
        <p:sp>
          <p:nvSpPr>
            <p:cNvPr id="560" name="Rectangle 559"/>
            <p:cNvSpPr/>
            <p:nvPr/>
          </p:nvSpPr>
          <p:spPr>
            <a:xfrm>
              <a:off x="6749875" y="2180721"/>
              <a:ext cx="310570"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Taiyuan</a:t>
              </a:r>
            </a:p>
          </p:txBody>
        </p:sp>
        <p:sp>
          <p:nvSpPr>
            <p:cNvPr id="561" name="Rectangle 560"/>
            <p:cNvSpPr/>
            <p:nvPr/>
          </p:nvSpPr>
          <p:spPr>
            <a:xfrm>
              <a:off x="7816848" y="2171782"/>
              <a:ext cx="547107"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Hohhot</a:t>
              </a:r>
            </a:p>
          </p:txBody>
        </p:sp>
        <p:sp>
          <p:nvSpPr>
            <p:cNvPr id="562" name="Rectangle 561"/>
            <p:cNvSpPr/>
            <p:nvPr/>
          </p:nvSpPr>
          <p:spPr>
            <a:xfrm>
              <a:off x="7816848" y="2254501"/>
              <a:ext cx="491987"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Shijiazhuang</a:t>
              </a:r>
            </a:p>
          </p:txBody>
        </p:sp>
        <p:sp>
          <p:nvSpPr>
            <p:cNvPr id="563" name="Rectangle 562"/>
            <p:cNvSpPr/>
            <p:nvPr/>
          </p:nvSpPr>
          <p:spPr>
            <a:xfrm>
              <a:off x="5266186" y="2268970"/>
              <a:ext cx="300557"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Warsaw</a:t>
              </a:r>
            </a:p>
          </p:txBody>
        </p:sp>
        <p:sp>
          <p:nvSpPr>
            <p:cNvPr id="564" name="Rectangle 563"/>
            <p:cNvSpPr/>
            <p:nvPr/>
          </p:nvSpPr>
          <p:spPr>
            <a:xfrm>
              <a:off x="5266185" y="2184452"/>
              <a:ext cx="379596"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Bratislava</a:t>
              </a:r>
            </a:p>
          </p:txBody>
        </p:sp>
        <p:sp>
          <p:nvSpPr>
            <p:cNvPr id="565" name="Rectangle 564"/>
            <p:cNvSpPr/>
            <p:nvPr/>
          </p:nvSpPr>
          <p:spPr>
            <a:xfrm>
              <a:off x="5266185" y="2087275"/>
              <a:ext cx="270852"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Prague</a:t>
              </a:r>
            </a:p>
          </p:txBody>
        </p:sp>
        <p:sp>
          <p:nvSpPr>
            <p:cNvPr id="566" name="Rectangle 565"/>
            <p:cNvSpPr/>
            <p:nvPr/>
          </p:nvSpPr>
          <p:spPr>
            <a:xfrm>
              <a:off x="5266185" y="1994942"/>
              <a:ext cx="224354"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Berlin</a:t>
              </a:r>
            </a:p>
          </p:txBody>
        </p:sp>
        <p:sp>
          <p:nvSpPr>
            <p:cNvPr id="567" name="Rectangle 566"/>
            <p:cNvSpPr/>
            <p:nvPr/>
          </p:nvSpPr>
          <p:spPr>
            <a:xfrm>
              <a:off x="5656262" y="2357399"/>
              <a:ext cx="535888"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St. Petersburg</a:t>
              </a:r>
            </a:p>
          </p:txBody>
        </p:sp>
        <p:sp>
          <p:nvSpPr>
            <p:cNvPr id="568" name="Rectangle 567"/>
            <p:cNvSpPr/>
            <p:nvPr/>
          </p:nvSpPr>
          <p:spPr>
            <a:xfrm>
              <a:off x="5656262" y="2444834"/>
              <a:ext cx="322263"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Moscow</a:t>
              </a:r>
            </a:p>
          </p:txBody>
        </p:sp>
        <p:sp>
          <p:nvSpPr>
            <p:cNvPr id="569" name="Rectangle 568"/>
            <p:cNvSpPr/>
            <p:nvPr/>
          </p:nvSpPr>
          <p:spPr>
            <a:xfrm>
              <a:off x="6161891" y="3475229"/>
              <a:ext cx="281886"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Muscat</a:t>
              </a:r>
            </a:p>
          </p:txBody>
        </p:sp>
        <p:sp>
          <p:nvSpPr>
            <p:cNvPr id="570" name="Rectangle 569"/>
            <p:cNvSpPr/>
            <p:nvPr/>
          </p:nvSpPr>
          <p:spPr>
            <a:xfrm>
              <a:off x="5910232" y="2637246"/>
              <a:ext cx="230266"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Tbilisi</a:t>
              </a:r>
            </a:p>
          </p:txBody>
        </p:sp>
        <p:sp>
          <p:nvSpPr>
            <p:cNvPr id="571" name="Rectangle 570"/>
            <p:cNvSpPr/>
            <p:nvPr/>
          </p:nvSpPr>
          <p:spPr>
            <a:xfrm>
              <a:off x="5908796" y="3009330"/>
              <a:ext cx="204774"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Baku</a:t>
              </a:r>
            </a:p>
          </p:txBody>
        </p:sp>
        <p:sp>
          <p:nvSpPr>
            <p:cNvPr id="572" name="Rectangle 571"/>
            <p:cNvSpPr/>
            <p:nvPr/>
          </p:nvSpPr>
          <p:spPr>
            <a:xfrm>
              <a:off x="6161892" y="3568792"/>
              <a:ext cx="222741"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Dubai</a:t>
              </a:r>
            </a:p>
          </p:txBody>
        </p:sp>
        <p:sp>
          <p:nvSpPr>
            <p:cNvPr id="573" name="Rectangle 572"/>
            <p:cNvSpPr/>
            <p:nvPr/>
          </p:nvSpPr>
          <p:spPr>
            <a:xfrm>
              <a:off x="6161891" y="3649556"/>
              <a:ext cx="386254" cy="152968"/>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Abu </a:t>
              </a:r>
            </a:p>
            <a:p>
              <a:pPr defTabSz="457197" fontAlgn="auto">
                <a:spcBef>
                  <a:spcPts val="0"/>
                </a:spcBef>
                <a:spcAft>
                  <a:spcPts val="0"/>
                </a:spcAft>
                <a:defRPr/>
              </a:pPr>
              <a:r>
                <a:rPr lang="en-GB" sz="550" b="1" dirty="0">
                  <a:solidFill>
                    <a:srgbClr val="6D328A"/>
                  </a:solidFill>
                  <a:latin typeface="Arial"/>
                  <a:ea typeface="SimSun"/>
                  <a:cs typeface="Arial"/>
                </a:rPr>
                <a:t>Dhabi</a:t>
              </a:r>
            </a:p>
          </p:txBody>
        </p:sp>
        <p:sp>
          <p:nvSpPr>
            <p:cNvPr id="574" name="Rectangle 573"/>
            <p:cNvSpPr/>
            <p:nvPr/>
          </p:nvSpPr>
          <p:spPr>
            <a:xfrm>
              <a:off x="6651524" y="3159916"/>
              <a:ext cx="412270"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Zhengzhou</a:t>
              </a:r>
            </a:p>
          </p:txBody>
        </p:sp>
        <p:sp>
          <p:nvSpPr>
            <p:cNvPr id="575" name="Rectangle 574"/>
            <p:cNvSpPr/>
            <p:nvPr/>
          </p:nvSpPr>
          <p:spPr>
            <a:xfrm>
              <a:off x="6792911" y="3240654"/>
              <a:ext cx="270883"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Wuhan</a:t>
              </a:r>
            </a:p>
          </p:txBody>
        </p:sp>
        <p:sp>
          <p:nvSpPr>
            <p:cNvPr id="576" name="Rectangle 575"/>
            <p:cNvSpPr/>
            <p:nvPr/>
          </p:nvSpPr>
          <p:spPr>
            <a:xfrm>
              <a:off x="6563305" y="3380836"/>
              <a:ext cx="344882"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Chengdu</a:t>
              </a:r>
            </a:p>
          </p:txBody>
        </p:sp>
        <p:sp>
          <p:nvSpPr>
            <p:cNvPr id="577" name="Rectangle 576"/>
            <p:cNvSpPr/>
            <p:nvPr/>
          </p:nvSpPr>
          <p:spPr>
            <a:xfrm>
              <a:off x="6563305" y="3469114"/>
              <a:ext cx="344882"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Kunming</a:t>
              </a:r>
            </a:p>
          </p:txBody>
        </p:sp>
        <p:sp>
          <p:nvSpPr>
            <p:cNvPr id="578" name="Rectangle 577"/>
            <p:cNvSpPr/>
            <p:nvPr/>
          </p:nvSpPr>
          <p:spPr>
            <a:xfrm>
              <a:off x="6495949" y="3636360"/>
              <a:ext cx="412238"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Yangon</a:t>
              </a:r>
            </a:p>
          </p:txBody>
        </p:sp>
        <p:sp>
          <p:nvSpPr>
            <p:cNvPr id="579" name="Rectangle 578"/>
            <p:cNvSpPr/>
            <p:nvPr/>
          </p:nvSpPr>
          <p:spPr>
            <a:xfrm>
              <a:off x="6583789" y="3772050"/>
              <a:ext cx="324399"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Nanning</a:t>
              </a:r>
            </a:p>
          </p:txBody>
        </p:sp>
        <p:sp>
          <p:nvSpPr>
            <p:cNvPr id="580" name="Rectangle 579"/>
            <p:cNvSpPr/>
            <p:nvPr/>
          </p:nvSpPr>
          <p:spPr>
            <a:xfrm>
              <a:off x="6627811" y="3841278"/>
              <a:ext cx="280377"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Haikou</a:t>
              </a:r>
            </a:p>
          </p:txBody>
        </p:sp>
        <p:sp>
          <p:nvSpPr>
            <p:cNvPr id="581" name="Rectangle 580"/>
            <p:cNvSpPr/>
            <p:nvPr/>
          </p:nvSpPr>
          <p:spPr>
            <a:xfrm>
              <a:off x="6517074" y="3911792"/>
              <a:ext cx="388288"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Changsha</a:t>
              </a:r>
            </a:p>
          </p:txBody>
        </p:sp>
        <p:sp>
          <p:nvSpPr>
            <p:cNvPr id="582" name="Rectangle 581"/>
            <p:cNvSpPr/>
            <p:nvPr/>
          </p:nvSpPr>
          <p:spPr>
            <a:xfrm>
              <a:off x="6538507" y="4164236"/>
              <a:ext cx="369681"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Huangshi</a:t>
              </a:r>
            </a:p>
          </p:txBody>
        </p:sp>
        <p:sp>
          <p:nvSpPr>
            <p:cNvPr id="583" name="Rectangle 582"/>
            <p:cNvSpPr/>
            <p:nvPr/>
          </p:nvSpPr>
          <p:spPr>
            <a:xfrm>
              <a:off x="6519899" y="4081567"/>
              <a:ext cx="388288"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Singapore</a:t>
              </a:r>
            </a:p>
          </p:txBody>
        </p:sp>
        <p:sp>
          <p:nvSpPr>
            <p:cNvPr id="584" name="Rectangle 583"/>
            <p:cNvSpPr/>
            <p:nvPr/>
          </p:nvSpPr>
          <p:spPr>
            <a:xfrm>
              <a:off x="6081776" y="4335315"/>
              <a:ext cx="824478" cy="305936"/>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Guangzhou </a:t>
              </a:r>
            </a:p>
            <a:p>
              <a:pPr algn="r" defTabSz="457197" fontAlgn="auto">
                <a:spcBef>
                  <a:spcPts val="0"/>
                </a:spcBef>
                <a:spcAft>
                  <a:spcPts val="0"/>
                </a:spcAft>
                <a:defRPr/>
              </a:pPr>
              <a:r>
                <a:rPr lang="en-GB" sz="550" b="1" dirty="0">
                  <a:solidFill>
                    <a:srgbClr val="6D328A"/>
                  </a:solidFill>
                  <a:latin typeface="Arial"/>
                  <a:ea typeface="SimSun"/>
                  <a:cs typeface="Arial"/>
                </a:rPr>
                <a:t>Zhuhai</a:t>
              </a:r>
              <a:br>
                <a:rPr lang="en-GB" sz="550" b="1" dirty="0">
                  <a:solidFill>
                    <a:srgbClr val="6D328A"/>
                  </a:solidFill>
                  <a:latin typeface="Arial"/>
                  <a:ea typeface="SimSun"/>
                  <a:cs typeface="Arial"/>
                </a:rPr>
              </a:br>
              <a:r>
                <a:rPr lang="en-GB" sz="550" b="1" dirty="0">
                  <a:solidFill>
                    <a:srgbClr val="6D328A"/>
                  </a:solidFill>
                  <a:latin typeface="Arial"/>
                  <a:ea typeface="SimSun"/>
                  <a:cs typeface="Arial"/>
                </a:rPr>
                <a:t>Shenzhen</a:t>
              </a:r>
            </a:p>
            <a:p>
              <a:pPr algn="r" defTabSz="457197" fontAlgn="auto">
                <a:spcBef>
                  <a:spcPts val="0"/>
                </a:spcBef>
                <a:spcAft>
                  <a:spcPts val="0"/>
                </a:spcAft>
                <a:defRPr/>
              </a:pPr>
              <a:r>
                <a:rPr lang="en-GB" sz="550" b="1" dirty="0">
                  <a:solidFill>
                    <a:srgbClr val="6D328A"/>
                  </a:solidFill>
                  <a:latin typeface="Arial"/>
                  <a:ea typeface="SimSun"/>
                  <a:cs typeface="Arial"/>
                </a:rPr>
                <a:t>Hong Kong</a:t>
              </a:r>
            </a:p>
          </p:txBody>
        </p:sp>
        <p:sp>
          <p:nvSpPr>
            <p:cNvPr id="585" name="Rectangle 584"/>
            <p:cNvSpPr/>
            <p:nvPr/>
          </p:nvSpPr>
          <p:spPr>
            <a:xfrm>
              <a:off x="5910232" y="2543585"/>
              <a:ext cx="409546"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0A59BE"/>
                  </a:solidFill>
                  <a:latin typeface="Arial"/>
                  <a:ea typeface="SimSun"/>
                  <a:cs typeface="Arial"/>
                </a:rPr>
                <a:t>Krasnodar</a:t>
              </a:r>
            </a:p>
          </p:txBody>
        </p:sp>
        <p:sp>
          <p:nvSpPr>
            <p:cNvPr id="586" name="Rectangle 585"/>
            <p:cNvSpPr/>
            <p:nvPr/>
          </p:nvSpPr>
          <p:spPr>
            <a:xfrm>
              <a:off x="7816848" y="2351235"/>
              <a:ext cx="255069"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Beijing</a:t>
              </a:r>
            </a:p>
          </p:txBody>
        </p:sp>
        <p:sp>
          <p:nvSpPr>
            <p:cNvPr id="587" name="Rectangle 586"/>
            <p:cNvSpPr/>
            <p:nvPr/>
          </p:nvSpPr>
          <p:spPr>
            <a:xfrm>
              <a:off x="7816847" y="2441641"/>
              <a:ext cx="255068"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Tianjin</a:t>
              </a:r>
            </a:p>
          </p:txBody>
        </p:sp>
        <p:sp>
          <p:nvSpPr>
            <p:cNvPr id="588" name="Rectangle 587"/>
            <p:cNvSpPr/>
            <p:nvPr/>
          </p:nvSpPr>
          <p:spPr>
            <a:xfrm>
              <a:off x="7816847" y="2533973"/>
              <a:ext cx="233248"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Dalian</a:t>
              </a:r>
            </a:p>
          </p:txBody>
        </p:sp>
        <p:sp>
          <p:nvSpPr>
            <p:cNvPr id="589" name="Rectangle 588"/>
            <p:cNvSpPr/>
            <p:nvPr/>
          </p:nvSpPr>
          <p:spPr>
            <a:xfrm>
              <a:off x="7816847" y="2624219"/>
              <a:ext cx="372948"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Shenyang</a:t>
              </a:r>
            </a:p>
          </p:txBody>
        </p:sp>
        <p:sp>
          <p:nvSpPr>
            <p:cNvPr id="590" name="Rectangle 589"/>
            <p:cNvSpPr/>
            <p:nvPr/>
          </p:nvSpPr>
          <p:spPr>
            <a:xfrm>
              <a:off x="7816848" y="2722438"/>
              <a:ext cx="432479"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Changchun</a:t>
              </a:r>
            </a:p>
          </p:txBody>
        </p:sp>
        <p:sp>
          <p:nvSpPr>
            <p:cNvPr id="591" name="Rectangle 590"/>
            <p:cNvSpPr/>
            <p:nvPr/>
          </p:nvSpPr>
          <p:spPr>
            <a:xfrm>
              <a:off x="7816847" y="2820263"/>
              <a:ext cx="255068"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Harbin</a:t>
              </a:r>
            </a:p>
          </p:txBody>
        </p:sp>
        <p:sp>
          <p:nvSpPr>
            <p:cNvPr id="592" name="Rectangle 591"/>
            <p:cNvSpPr/>
            <p:nvPr/>
          </p:nvSpPr>
          <p:spPr>
            <a:xfrm>
              <a:off x="7816847" y="2904942"/>
              <a:ext cx="177686"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Jilin</a:t>
              </a:r>
            </a:p>
          </p:txBody>
        </p:sp>
        <p:sp>
          <p:nvSpPr>
            <p:cNvPr id="593" name="Rectangle 592"/>
            <p:cNvSpPr/>
            <p:nvPr/>
          </p:nvSpPr>
          <p:spPr>
            <a:xfrm>
              <a:off x="8130395" y="3056508"/>
              <a:ext cx="221442"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Jinan</a:t>
              </a:r>
            </a:p>
          </p:txBody>
        </p:sp>
        <p:sp>
          <p:nvSpPr>
            <p:cNvPr id="594" name="Rectangle 593"/>
            <p:cNvSpPr/>
            <p:nvPr/>
          </p:nvSpPr>
          <p:spPr>
            <a:xfrm>
              <a:off x="8130395" y="3140789"/>
              <a:ext cx="320479"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Qingdao</a:t>
              </a:r>
            </a:p>
          </p:txBody>
        </p:sp>
        <p:sp>
          <p:nvSpPr>
            <p:cNvPr id="595" name="Rectangle 594"/>
            <p:cNvSpPr/>
            <p:nvPr/>
          </p:nvSpPr>
          <p:spPr>
            <a:xfrm>
              <a:off x="8130394" y="3230627"/>
              <a:ext cx="734960"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Changzhou, Nanjing</a:t>
              </a:r>
            </a:p>
          </p:txBody>
        </p:sp>
        <p:sp>
          <p:nvSpPr>
            <p:cNvPr id="596" name="Rectangle 595"/>
            <p:cNvSpPr/>
            <p:nvPr/>
          </p:nvSpPr>
          <p:spPr>
            <a:xfrm>
              <a:off x="7769004" y="3104371"/>
              <a:ext cx="207291"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00B050"/>
                  </a:solidFill>
                  <a:latin typeface="Arial"/>
                  <a:ea typeface="SimSun"/>
                  <a:cs typeface="Arial"/>
                </a:rPr>
                <a:t>Seoul</a:t>
              </a:r>
            </a:p>
          </p:txBody>
        </p:sp>
        <p:sp>
          <p:nvSpPr>
            <p:cNvPr id="597" name="Rectangle 596"/>
            <p:cNvSpPr/>
            <p:nvPr/>
          </p:nvSpPr>
          <p:spPr>
            <a:xfrm>
              <a:off x="7771385" y="3201277"/>
              <a:ext cx="207291"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Hefei</a:t>
              </a:r>
            </a:p>
          </p:txBody>
        </p:sp>
        <p:sp>
          <p:nvSpPr>
            <p:cNvPr id="598" name="Rectangle 597"/>
            <p:cNvSpPr/>
            <p:nvPr/>
          </p:nvSpPr>
          <p:spPr>
            <a:xfrm>
              <a:off x="7696102" y="3372589"/>
              <a:ext cx="883835" cy="535388"/>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err="1">
                  <a:solidFill>
                    <a:srgbClr val="6D328A"/>
                  </a:solidFill>
                  <a:latin typeface="Arial"/>
                  <a:ea typeface="SimSun"/>
                  <a:cs typeface="Arial"/>
                </a:rPr>
                <a:t>Zhoushan</a:t>
              </a:r>
              <a:endParaRPr lang="en-GB" sz="550" b="1" dirty="0">
                <a:solidFill>
                  <a:srgbClr val="6D328A"/>
                </a:solidFill>
                <a:latin typeface="Arial"/>
                <a:ea typeface="SimSun"/>
                <a:cs typeface="Arial"/>
              </a:endParaRPr>
            </a:p>
            <a:p>
              <a:pPr defTabSz="457197" fontAlgn="auto">
                <a:spcBef>
                  <a:spcPts val="0"/>
                </a:spcBef>
                <a:spcAft>
                  <a:spcPts val="0"/>
                </a:spcAft>
                <a:defRPr/>
              </a:pPr>
              <a:r>
                <a:rPr lang="en-GB" sz="550" b="1" dirty="0">
                  <a:solidFill>
                    <a:srgbClr val="6D328A"/>
                  </a:solidFill>
                  <a:latin typeface="Arial"/>
                  <a:ea typeface="SimSun"/>
                  <a:cs typeface="Arial"/>
                </a:rPr>
                <a:t>Ningbo</a:t>
              </a:r>
            </a:p>
            <a:p>
              <a:pPr defTabSz="457197" fontAlgn="auto">
                <a:spcBef>
                  <a:spcPts val="0"/>
                </a:spcBef>
                <a:spcAft>
                  <a:spcPts val="0"/>
                </a:spcAft>
                <a:defRPr/>
              </a:pPr>
              <a:r>
                <a:rPr lang="en-GB" sz="550" b="1" dirty="0">
                  <a:solidFill>
                    <a:srgbClr val="6D328A"/>
                  </a:solidFill>
                  <a:latin typeface="Arial"/>
                  <a:ea typeface="SimSun"/>
                  <a:cs typeface="Arial"/>
                </a:rPr>
                <a:t>Nantong</a:t>
              </a:r>
            </a:p>
            <a:p>
              <a:pPr defTabSz="457197" fontAlgn="auto">
                <a:spcBef>
                  <a:spcPts val="0"/>
                </a:spcBef>
                <a:spcAft>
                  <a:spcPts val="0"/>
                </a:spcAft>
                <a:defRPr/>
              </a:pPr>
              <a:r>
                <a:rPr lang="en-GB" sz="550" b="1" dirty="0">
                  <a:solidFill>
                    <a:srgbClr val="6D328A"/>
                  </a:solidFill>
                  <a:latin typeface="Arial"/>
                  <a:ea typeface="SimSun"/>
                  <a:cs typeface="Arial"/>
                </a:rPr>
                <a:t>Hangzhou</a:t>
              </a:r>
            </a:p>
            <a:p>
              <a:pPr defTabSz="457197" fontAlgn="auto">
                <a:spcBef>
                  <a:spcPts val="0"/>
                </a:spcBef>
                <a:spcAft>
                  <a:spcPts val="0"/>
                </a:spcAft>
                <a:defRPr/>
              </a:pPr>
              <a:r>
                <a:rPr lang="en-GB" sz="550" b="1" dirty="0">
                  <a:solidFill>
                    <a:srgbClr val="6D328A"/>
                  </a:solidFill>
                  <a:latin typeface="Arial"/>
                  <a:ea typeface="SimSun"/>
                  <a:cs typeface="Arial"/>
                </a:rPr>
                <a:t>Shanghai</a:t>
              </a:r>
            </a:p>
            <a:p>
              <a:pPr defTabSz="457197" fontAlgn="auto">
                <a:spcBef>
                  <a:spcPts val="0"/>
                </a:spcBef>
                <a:spcAft>
                  <a:spcPts val="0"/>
                </a:spcAft>
                <a:defRPr/>
              </a:pPr>
              <a:r>
                <a:rPr lang="en-GB" sz="550" b="1" dirty="0">
                  <a:solidFill>
                    <a:srgbClr val="6D328A"/>
                  </a:solidFill>
                  <a:latin typeface="Arial"/>
                  <a:ea typeface="SimSun"/>
                  <a:cs typeface="Arial"/>
                </a:rPr>
                <a:t>Suzhou</a:t>
              </a:r>
            </a:p>
            <a:p>
              <a:pPr defTabSz="457197" fontAlgn="auto">
                <a:spcBef>
                  <a:spcPts val="0"/>
                </a:spcBef>
                <a:spcAft>
                  <a:spcPts val="0"/>
                </a:spcAft>
                <a:defRPr/>
              </a:pPr>
              <a:r>
                <a:rPr lang="en-GB" sz="550" b="1" dirty="0">
                  <a:solidFill>
                    <a:srgbClr val="6D328A"/>
                  </a:solidFill>
                  <a:latin typeface="Arial"/>
                  <a:ea typeface="SimSun"/>
                  <a:cs typeface="Arial"/>
                </a:rPr>
                <a:t>Wuxi</a:t>
              </a:r>
            </a:p>
          </p:txBody>
        </p:sp>
        <p:sp>
          <p:nvSpPr>
            <p:cNvPr id="599" name="Rectangle 598"/>
            <p:cNvSpPr/>
            <p:nvPr/>
          </p:nvSpPr>
          <p:spPr>
            <a:xfrm>
              <a:off x="7696102" y="3965247"/>
              <a:ext cx="232209"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Taipei</a:t>
              </a:r>
            </a:p>
          </p:txBody>
        </p:sp>
        <p:sp>
          <p:nvSpPr>
            <p:cNvPr id="600" name="Rectangle 599"/>
            <p:cNvSpPr/>
            <p:nvPr/>
          </p:nvSpPr>
          <p:spPr>
            <a:xfrm>
              <a:off x="7696102" y="4053541"/>
              <a:ext cx="363635"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Wenzhou</a:t>
              </a:r>
            </a:p>
          </p:txBody>
        </p:sp>
        <p:sp>
          <p:nvSpPr>
            <p:cNvPr id="601" name="Rectangle 600"/>
            <p:cNvSpPr/>
            <p:nvPr/>
          </p:nvSpPr>
          <p:spPr>
            <a:xfrm>
              <a:off x="7696102" y="4141807"/>
              <a:ext cx="285055"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Fuzhou</a:t>
              </a:r>
            </a:p>
          </p:txBody>
        </p:sp>
        <p:sp>
          <p:nvSpPr>
            <p:cNvPr id="602" name="Rectangle 601"/>
            <p:cNvSpPr/>
            <p:nvPr/>
          </p:nvSpPr>
          <p:spPr>
            <a:xfrm>
              <a:off x="7696101" y="4236387"/>
              <a:ext cx="285054"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Xiamen</a:t>
              </a:r>
            </a:p>
          </p:txBody>
        </p:sp>
        <p:sp>
          <p:nvSpPr>
            <p:cNvPr id="603" name="Rectangle 602"/>
            <p:cNvSpPr/>
            <p:nvPr/>
          </p:nvSpPr>
          <p:spPr>
            <a:xfrm>
              <a:off x="7696102" y="4326130"/>
              <a:ext cx="385455"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Nanchang</a:t>
              </a:r>
            </a:p>
          </p:txBody>
        </p:sp>
        <p:sp>
          <p:nvSpPr>
            <p:cNvPr id="604" name="Rectangle 603"/>
            <p:cNvSpPr/>
            <p:nvPr/>
          </p:nvSpPr>
          <p:spPr>
            <a:xfrm>
              <a:off x="5319175" y="2809017"/>
              <a:ext cx="182051"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Kyiv</a:t>
              </a:r>
            </a:p>
          </p:txBody>
        </p:sp>
        <p:sp>
          <p:nvSpPr>
            <p:cNvPr id="605" name="Rectangle 604"/>
            <p:cNvSpPr/>
            <p:nvPr/>
          </p:nvSpPr>
          <p:spPr>
            <a:xfrm>
              <a:off x="4829754" y="3025840"/>
              <a:ext cx="259772"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Rome</a:t>
              </a:r>
            </a:p>
          </p:txBody>
        </p:sp>
        <p:sp>
          <p:nvSpPr>
            <p:cNvPr id="606" name="Rectangle 605"/>
            <p:cNvSpPr/>
            <p:nvPr/>
          </p:nvSpPr>
          <p:spPr>
            <a:xfrm>
              <a:off x="5266185" y="1894196"/>
              <a:ext cx="373756"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Munich</a:t>
              </a:r>
            </a:p>
          </p:txBody>
        </p:sp>
        <p:sp>
          <p:nvSpPr>
            <p:cNvPr id="607" name="Freeform 1322"/>
            <p:cNvSpPr>
              <a:spLocks/>
            </p:cNvSpPr>
            <p:nvPr/>
          </p:nvSpPr>
          <p:spPr bwMode="auto">
            <a:xfrm flipH="1">
              <a:off x="4951412" y="1932323"/>
              <a:ext cx="301044" cy="881062"/>
            </a:xfrm>
            <a:custGeom>
              <a:avLst/>
              <a:gdLst>
                <a:gd name="T0" fmla="*/ 0 w 214"/>
                <a:gd name="T1" fmla="*/ 0 h 617"/>
                <a:gd name="T2" fmla="*/ 214 w 214"/>
                <a:gd name="T3" fmla="*/ 0 h 617"/>
                <a:gd name="T4" fmla="*/ 214 w 214"/>
                <a:gd name="T5" fmla="*/ 617 h 617"/>
              </a:gdLst>
              <a:ahLst/>
              <a:cxnLst>
                <a:cxn ang="0">
                  <a:pos x="T0" y="T1"/>
                </a:cxn>
                <a:cxn ang="0">
                  <a:pos x="T2" y="T3"/>
                </a:cxn>
                <a:cxn ang="0">
                  <a:pos x="T4" y="T5"/>
                </a:cxn>
              </a:cxnLst>
              <a:rect l="0" t="0" r="r" b="b"/>
              <a:pathLst>
                <a:path w="214" h="617">
                  <a:moveTo>
                    <a:pt x="0" y="0"/>
                  </a:moveTo>
                  <a:lnTo>
                    <a:pt x="214" y="0"/>
                  </a:lnTo>
                  <a:lnTo>
                    <a:pt x="214" y="617"/>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08" name="Line 1182"/>
            <p:cNvSpPr>
              <a:spLocks noChangeShapeType="1"/>
            </p:cNvSpPr>
            <p:nvPr/>
          </p:nvSpPr>
          <p:spPr bwMode="auto">
            <a:xfrm>
              <a:off x="1604904" y="3084961"/>
              <a:ext cx="203991" cy="0"/>
            </a:xfrm>
            <a:prstGeom prst="line">
              <a:avLst/>
            </a:prstGeom>
            <a:noFill/>
            <a:ln w="4763">
              <a:solidFill>
                <a:schemeClr val="tx2"/>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09" name="Rectangle 608"/>
            <p:cNvSpPr/>
            <p:nvPr/>
          </p:nvSpPr>
          <p:spPr>
            <a:xfrm>
              <a:off x="1120216" y="3051591"/>
              <a:ext cx="467115" cy="76484"/>
            </a:xfrm>
            <a:prstGeom prst="rect">
              <a:avLst/>
            </a:prstGeom>
          </p:spPr>
          <p:txBody>
            <a:bodyPr wrap="square" lIns="0" tIns="0" rIns="0" bIns="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57197" fontAlgn="auto">
                <a:spcBef>
                  <a:spcPts val="0"/>
                </a:spcBef>
                <a:spcAft>
                  <a:spcPts val="0"/>
                </a:spcAft>
                <a:defRPr/>
              </a:pPr>
              <a:r>
                <a:rPr lang="en-GB" sz="550" b="1" dirty="0">
                  <a:solidFill>
                    <a:srgbClr val="6D328A"/>
                  </a:solidFill>
                  <a:latin typeface="Arial"/>
                  <a:ea typeface="SimSun"/>
                  <a:cs typeface="Arial"/>
                </a:rPr>
                <a:t>Sacramento</a:t>
              </a:r>
            </a:p>
          </p:txBody>
        </p:sp>
        <p:sp>
          <p:nvSpPr>
            <p:cNvPr id="610" name="Freeform 1176"/>
            <p:cNvSpPr>
              <a:spLocks/>
            </p:cNvSpPr>
            <p:nvPr/>
          </p:nvSpPr>
          <p:spPr bwMode="auto">
            <a:xfrm>
              <a:off x="1732627" y="3631380"/>
              <a:ext cx="607466" cy="286992"/>
            </a:xfrm>
            <a:custGeom>
              <a:avLst/>
              <a:gdLst>
                <a:gd name="T0" fmla="*/ 0 w 64"/>
                <a:gd name="T1" fmla="*/ 173 h 173"/>
                <a:gd name="T2" fmla="*/ 64 w 64"/>
                <a:gd name="T3" fmla="*/ 173 h 173"/>
                <a:gd name="T4" fmla="*/ 64 w 64"/>
                <a:gd name="T5" fmla="*/ 0 h 173"/>
              </a:gdLst>
              <a:ahLst/>
              <a:cxnLst>
                <a:cxn ang="0">
                  <a:pos x="T0" y="T1"/>
                </a:cxn>
                <a:cxn ang="0">
                  <a:pos x="T2" y="T3"/>
                </a:cxn>
                <a:cxn ang="0">
                  <a:pos x="T4" y="T5"/>
                </a:cxn>
              </a:cxnLst>
              <a:rect l="0" t="0" r="r" b="b"/>
              <a:pathLst>
                <a:path w="64" h="173">
                  <a:moveTo>
                    <a:pt x="0" y="173"/>
                  </a:moveTo>
                  <a:lnTo>
                    <a:pt x="64" y="173"/>
                  </a:lnTo>
                  <a:lnTo>
                    <a:pt x="64" y="0"/>
                  </a:lnTo>
                </a:path>
              </a:pathLst>
            </a:custGeom>
            <a:noFill/>
            <a:ln w="4763">
              <a:solidFill>
                <a:schemeClr val="accent1"/>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11" name="Rectangle 610"/>
            <p:cNvSpPr/>
            <p:nvPr/>
          </p:nvSpPr>
          <p:spPr>
            <a:xfrm>
              <a:off x="1264073" y="3873442"/>
              <a:ext cx="443155"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Mexico</a:t>
              </a:r>
              <a:r>
                <a:rPr lang="en-GB" sz="550" b="1" dirty="0">
                  <a:solidFill>
                    <a:srgbClr val="707276"/>
                  </a:solidFill>
                  <a:latin typeface="Arial"/>
                  <a:ea typeface="SimSun"/>
                  <a:cs typeface="Arial"/>
                </a:rPr>
                <a:t> </a:t>
              </a:r>
              <a:r>
                <a:rPr lang="en-GB" sz="550" b="1" dirty="0">
                  <a:solidFill>
                    <a:srgbClr val="6D328A"/>
                  </a:solidFill>
                  <a:latin typeface="Arial"/>
                  <a:ea typeface="SimSun"/>
                  <a:cs typeface="Arial"/>
                </a:rPr>
                <a:t>City</a:t>
              </a:r>
            </a:p>
          </p:txBody>
        </p:sp>
        <p:sp>
          <p:nvSpPr>
            <p:cNvPr id="612" name="Rectangle 611"/>
            <p:cNvSpPr/>
            <p:nvPr/>
          </p:nvSpPr>
          <p:spPr>
            <a:xfrm>
              <a:off x="1616745" y="3959536"/>
              <a:ext cx="608930"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E2D91"/>
                  </a:solidFill>
                  <a:latin typeface="Arial"/>
                  <a:ea typeface="SimSun"/>
                  <a:cs typeface="Arial"/>
                </a:rPr>
                <a:t>Guatemala City</a:t>
              </a:r>
            </a:p>
          </p:txBody>
        </p:sp>
        <p:sp>
          <p:nvSpPr>
            <p:cNvPr id="613" name="Rectangle 612"/>
            <p:cNvSpPr/>
            <p:nvPr/>
          </p:nvSpPr>
          <p:spPr>
            <a:xfrm>
              <a:off x="1801599" y="4417169"/>
              <a:ext cx="424077"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E2D91"/>
                  </a:solidFill>
                  <a:latin typeface="Arial"/>
                  <a:ea typeface="SimSun"/>
                  <a:cs typeface="Arial"/>
                </a:rPr>
                <a:t>San José</a:t>
              </a:r>
            </a:p>
          </p:txBody>
        </p:sp>
        <p:sp>
          <p:nvSpPr>
            <p:cNvPr id="614" name="Rectangle 613"/>
            <p:cNvSpPr/>
            <p:nvPr/>
          </p:nvSpPr>
          <p:spPr>
            <a:xfrm>
              <a:off x="1649199" y="4506970"/>
              <a:ext cx="576477"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E2D91"/>
                  </a:solidFill>
                  <a:latin typeface="Arial"/>
                  <a:ea typeface="SimSun"/>
                  <a:cs typeface="Arial"/>
                </a:rPr>
                <a:t>Panama City</a:t>
              </a:r>
            </a:p>
          </p:txBody>
        </p:sp>
        <p:sp>
          <p:nvSpPr>
            <p:cNvPr id="615" name="Freeform 1176"/>
            <p:cNvSpPr>
              <a:spLocks/>
            </p:cNvSpPr>
            <p:nvPr/>
          </p:nvSpPr>
          <p:spPr bwMode="auto">
            <a:xfrm>
              <a:off x="2252275" y="3889347"/>
              <a:ext cx="536575" cy="657253"/>
            </a:xfrm>
            <a:custGeom>
              <a:avLst/>
              <a:gdLst>
                <a:gd name="T0" fmla="*/ 0 w 64"/>
                <a:gd name="T1" fmla="*/ 173 h 173"/>
                <a:gd name="T2" fmla="*/ 64 w 64"/>
                <a:gd name="T3" fmla="*/ 173 h 173"/>
                <a:gd name="T4" fmla="*/ 64 w 64"/>
                <a:gd name="T5" fmla="*/ 0 h 173"/>
              </a:gdLst>
              <a:ahLst/>
              <a:cxnLst>
                <a:cxn ang="0">
                  <a:pos x="T0" y="T1"/>
                </a:cxn>
                <a:cxn ang="0">
                  <a:pos x="T2" y="T3"/>
                </a:cxn>
                <a:cxn ang="0">
                  <a:pos x="T4" y="T5"/>
                </a:cxn>
              </a:cxnLst>
              <a:rect l="0" t="0" r="r" b="b"/>
              <a:pathLst>
                <a:path w="64" h="173">
                  <a:moveTo>
                    <a:pt x="0" y="173"/>
                  </a:moveTo>
                  <a:lnTo>
                    <a:pt x="64" y="173"/>
                  </a:lnTo>
                  <a:lnTo>
                    <a:pt x="64" y="0"/>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16" name="Freeform 1176"/>
            <p:cNvSpPr>
              <a:spLocks/>
            </p:cNvSpPr>
            <p:nvPr/>
          </p:nvSpPr>
          <p:spPr bwMode="auto">
            <a:xfrm>
              <a:off x="2252274" y="3860772"/>
              <a:ext cx="419100" cy="609628"/>
            </a:xfrm>
            <a:custGeom>
              <a:avLst/>
              <a:gdLst>
                <a:gd name="T0" fmla="*/ 0 w 64"/>
                <a:gd name="T1" fmla="*/ 173 h 173"/>
                <a:gd name="T2" fmla="*/ 64 w 64"/>
                <a:gd name="T3" fmla="*/ 173 h 173"/>
                <a:gd name="T4" fmla="*/ 64 w 64"/>
                <a:gd name="T5" fmla="*/ 0 h 173"/>
              </a:gdLst>
              <a:ahLst/>
              <a:cxnLst>
                <a:cxn ang="0">
                  <a:pos x="T0" y="T1"/>
                </a:cxn>
                <a:cxn ang="0">
                  <a:pos x="T2" y="T3"/>
                </a:cxn>
                <a:cxn ang="0">
                  <a:pos x="T4" y="T5"/>
                </a:cxn>
              </a:cxnLst>
              <a:rect l="0" t="0" r="r" b="b"/>
              <a:pathLst>
                <a:path w="64" h="173">
                  <a:moveTo>
                    <a:pt x="0" y="173"/>
                  </a:moveTo>
                  <a:lnTo>
                    <a:pt x="64" y="173"/>
                  </a:lnTo>
                  <a:lnTo>
                    <a:pt x="64" y="0"/>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17" name="Freeform 1176"/>
            <p:cNvSpPr>
              <a:spLocks/>
            </p:cNvSpPr>
            <p:nvPr/>
          </p:nvSpPr>
          <p:spPr bwMode="auto">
            <a:xfrm>
              <a:off x="2252274" y="3848072"/>
              <a:ext cx="390525" cy="523903"/>
            </a:xfrm>
            <a:custGeom>
              <a:avLst/>
              <a:gdLst>
                <a:gd name="T0" fmla="*/ 0 w 64"/>
                <a:gd name="T1" fmla="*/ 173 h 173"/>
                <a:gd name="T2" fmla="*/ 64 w 64"/>
                <a:gd name="T3" fmla="*/ 173 h 173"/>
                <a:gd name="T4" fmla="*/ 64 w 64"/>
                <a:gd name="T5" fmla="*/ 0 h 173"/>
              </a:gdLst>
              <a:ahLst/>
              <a:cxnLst>
                <a:cxn ang="0">
                  <a:pos x="T0" y="T1"/>
                </a:cxn>
                <a:cxn ang="0">
                  <a:pos x="T2" y="T3"/>
                </a:cxn>
                <a:cxn ang="0">
                  <a:pos x="T4" y="T5"/>
                </a:cxn>
              </a:cxnLst>
              <a:rect l="0" t="0" r="r" b="b"/>
              <a:pathLst>
                <a:path w="64" h="173">
                  <a:moveTo>
                    <a:pt x="0" y="173"/>
                  </a:moveTo>
                  <a:lnTo>
                    <a:pt x="64" y="173"/>
                  </a:lnTo>
                  <a:lnTo>
                    <a:pt x="64" y="0"/>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18" name="Freeform 1176"/>
            <p:cNvSpPr>
              <a:spLocks/>
            </p:cNvSpPr>
            <p:nvPr/>
          </p:nvSpPr>
          <p:spPr bwMode="auto">
            <a:xfrm>
              <a:off x="2251783" y="3742076"/>
              <a:ext cx="267298" cy="255749"/>
            </a:xfrm>
            <a:custGeom>
              <a:avLst/>
              <a:gdLst>
                <a:gd name="T0" fmla="*/ 0 w 64"/>
                <a:gd name="T1" fmla="*/ 173 h 173"/>
                <a:gd name="T2" fmla="*/ 64 w 64"/>
                <a:gd name="T3" fmla="*/ 173 h 173"/>
                <a:gd name="T4" fmla="*/ 64 w 64"/>
                <a:gd name="T5" fmla="*/ 0 h 173"/>
              </a:gdLst>
              <a:ahLst/>
              <a:cxnLst>
                <a:cxn ang="0">
                  <a:pos x="T0" y="T1"/>
                </a:cxn>
                <a:cxn ang="0">
                  <a:pos x="T2" y="T3"/>
                </a:cxn>
                <a:cxn ang="0">
                  <a:pos x="T4" y="T5"/>
                </a:cxn>
              </a:cxnLst>
              <a:rect l="0" t="0" r="r" b="b"/>
              <a:pathLst>
                <a:path w="64" h="173">
                  <a:moveTo>
                    <a:pt x="0" y="173"/>
                  </a:moveTo>
                  <a:lnTo>
                    <a:pt x="64" y="173"/>
                  </a:lnTo>
                  <a:lnTo>
                    <a:pt x="64" y="0"/>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19" name="Rectangle 618"/>
            <p:cNvSpPr/>
            <p:nvPr/>
          </p:nvSpPr>
          <p:spPr>
            <a:xfrm>
              <a:off x="1649199" y="4327367"/>
              <a:ext cx="576477"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E2D91"/>
                  </a:solidFill>
                  <a:latin typeface="Arial"/>
                  <a:ea typeface="SimSun"/>
                  <a:cs typeface="Arial"/>
                </a:rPr>
                <a:t>Liberia</a:t>
              </a:r>
            </a:p>
          </p:txBody>
        </p:sp>
        <p:sp>
          <p:nvSpPr>
            <p:cNvPr id="620" name="Rectangle 619"/>
            <p:cNvSpPr/>
            <p:nvPr/>
          </p:nvSpPr>
          <p:spPr>
            <a:xfrm>
              <a:off x="3333730" y="3717999"/>
              <a:ext cx="523296" cy="76484"/>
            </a:xfrm>
            <a:prstGeom prst="rect">
              <a:avLst/>
            </a:prstGeom>
          </p:spPr>
          <p:txBody>
            <a:bodyPr wrap="square" lIns="0" tIns="0" rIns="0" bIns="0" anchor="ctr" anchorCtr="0">
              <a:spAutoFit/>
            </a:bodyPr>
            <a:lstStyle/>
            <a:p>
              <a:pPr defTabSz="457197" fontAlgn="auto">
                <a:spcBef>
                  <a:spcPts val="0"/>
                </a:spcBef>
                <a:spcAft>
                  <a:spcPts val="0"/>
                </a:spcAft>
                <a:defRPr/>
              </a:pPr>
              <a:r>
                <a:rPr lang="en-US" sz="550" b="1" dirty="0">
                  <a:solidFill>
                    <a:srgbClr val="6E2D91"/>
                  </a:solidFill>
                  <a:latin typeface="Arial"/>
                  <a:ea typeface="SimSun"/>
                  <a:cs typeface="Arial"/>
                </a:rPr>
                <a:t>Barbados</a:t>
              </a:r>
              <a:endParaRPr lang="en-GB" sz="550" b="1" dirty="0">
                <a:solidFill>
                  <a:srgbClr val="6E2D91"/>
                </a:solidFill>
                <a:latin typeface="Arial"/>
                <a:ea typeface="SimSun"/>
                <a:cs typeface="Arial"/>
              </a:endParaRPr>
            </a:p>
          </p:txBody>
        </p:sp>
        <p:sp>
          <p:nvSpPr>
            <p:cNvPr id="621" name="Rectangle 620"/>
            <p:cNvSpPr/>
            <p:nvPr/>
          </p:nvSpPr>
          <p:spPr>
            <a:xfrm>
              <a:off x="1283673" y="3768675"/>
              <a:ext cx="427067"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Monterrey</a:t>
              </a:r>
            </a:p>
          </p:txBody>
        </p:sp>
        <p:sp>
          <p:nvSpPr>
            <p:cNvPr id="622" name="Oval 621"/>
            <p:cNvSpPr/>
            <p:nvPr/>
          </p:nvSpPr>
          <p:spPr>
            <a:xfrm>
              <a:off x="2208214" y="3064360"/>
              <a:ext cx="49211" cy="492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7" fontAlgn="auto">
                <a:spcBef>
                  <a:spcPts val="0"/>
                </a:spcBef>
                <a:spcAft>
                  <a:spcPts val="0"/>
                </a:spcAft>
                <a:defRPr/>
              </a:pPr>
              <a:endParaRPr lang="en-GB" dirty="0" err="1">
                <a:solidFill>
                  <a:srgbClr val="A2A4A3"/>
                </a:solidFill>
                <a:latin typeface="Arial"/>
                <a:ea typeface="SimSun"/>
                <a:cs typeface="Arial"/>
              </a:endParaRPr>
            </a:p>
          </p:txBody>
        </p:sp>
        <p:sp>
          <p:nvSpPr>
            <p:cNvPr id="623" name="Oval 622"/>
            <p:cNvSpPr/>
            <p:nvPr/>
          </p:nvSpPr>
          <p:spPr>
            <a:xfrm>
              <a:off x="2350568" y="3221940"/>
              <a:ext cx="49211" cy="492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7" fontAlgn="auto">
                <a:spcBef>
                  <a:spcPts val="0"/>
                </a:spcBef>
                <a:spcAft>
                  <a:spcPts val="0"/>
                </a:spcAft>
                <a:defRPr/>
              </a:pPr>
              <a:endParaRPr lang="en-GB" dirty="0" err="1">
                <a:solidFill>
                  <a:srgbClr val="A2A4A3"/>
                </a:solidFill>
                <a:latin typeface="Arial"/>
                <a:ea typeface="SimSun"/>
                <a:cs typeface="Arial"/>
              </a:endParaRPr>
            </a:p>
          </p:txBody>
        </p:sp>
        <p:sp>
          <p:nvSpPr>
            <p:cNvPr id="624" name="Rectangle 623"/>
            <p:cNvSpPr/>
            <p:nvPr/>
          </p:nvSpPr>
          <p:spPr>
            <a:xfrm>
              <a:off x="6156498" y="3826182"/>
              <a:ext cx="194042"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D328A"/>
                  </a:solidFill>
                  <a:latin typeface="Arial"/>
                  <a:ea typeface="SimSun"/>
                  <a:cs typeface="Arial"/>
                </a:rPr>
                <a:t>Doha</a:t>
              </a:r>
            </a:p>
          </p:txBody>
        </p:sp>
        <p:sp>
          <p:nvSpPr>
            <p:cNvPr id="625" name="Freeform 1292"/>
            <p:cNvSpPr>
              <a:spLocks/>
            </p:cNvSpPr>
            <p:nvPr/>
          </p:nvSpPr>
          <p:spPr bwMode="auto">
            <a:xfrm>
              <a:off x="5580653" y="3564276"/>
              <a:ext cx="54972" cy="204450"/>
            </a:xfrm>
            <a:custGeom>
              <a:avLst/>
              <a:gdLst>
                <a:gd name="T0" fmla="*/ 0 w 297"/>
                <a:gd name="T1" fmla="*/ 215 h 215"/>
                <a:gd name="T2" fmla="*/ 297 w 297"/>
                <a:gd name="T3" fmla="*/ 215 h 215"/>
                <a:gd name="T4" fmla="*/ 297 w 297"/>
                <a:gd name="T5" fmla="*/ 0 h 215"/>
              </a:gdLst>
              <a:ahLst/>
              <a:cxnLst>
                <a:cxn ang="0">
                  <a:pos x="T0" y="T1"/>
                </a:cxn>
                <a:cxn ang="0">
                  <a:pos x="T2" y="T3"/>
                </a:cxn>
                <a:cxn ang="0">
                  <a:pos x="T4" y="T5"/>
                </a:cxn>
              </a:cxnLst>
              <a:rect l="0" t="0" r="r" b="b"/>
              <a:pathLst>
                <a:path w="297" h="215">
                  <a:moveTo>
                    <a:pt x="0" y="215"/>
                  </a:moveTo>
                  <a:lnTo>
                    <a:pt x="297" y="215"/>
                  </a:lnTo>
                  <a:lnTo>
                    <a:pt x="297" y="0"/>
                  </a:lnTo>
                </a:path>
              </a:pathLst>
            </a:custGeom>
            <a:noFill/>
            <a:ln w="4763">
              <a:solidFill>
                <a:srgbClr val="0A59BE"/>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26" name="Line 1220"/>
            <p:cNvSpPr>
              <a:spLocks noChangeShapeType="1"/>
            </p:cNvSpPr>
            <p:nvPr/>
          </p:nvSpPr>
          <p:spPr bwMode="auto">
            <a:xfrm flipV="1">
              <a:off x="4443795" y="2810211"/>
              <a:ext cx="301243" cy="0"/>
            </a:xfrm>
            <a:prstGeom prst="line">
              <a:avLst/>
            </a:prstGeom>
            <a:noFill/>
            <a:ln w="4763">
              <a:solidFill>
                <a:srgbClr val="6D328A"/>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27" name="Rectangle 626"/>
            <p:cNvSpPr/>
            <p:nvPr/>
          </p:nvSpPr>
          <p:spPr>
            <a:xfrm>
              <a:off x="4220641" y="2767734"/>
              <a:ext cx="200348"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Paris</a:t>
              </a:r>
            </a:p>
          </p:txBody>
        </p:sp>
        <p:pic>
          <p:nvPicPr>
            <p:cNvPr id="628" name="Picture 6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314" y="3446910"/>
              <a:ext cx="403761" cy="264761"/>
            </a:xfrm>
            <a:prstGeom prst="rect">
              <a:avLst/>
            </a:prstGeom>
          </p:spPr>
        </p:pic>
        <p:sp>
          <p:nvSpPr>
            <p:cNvPr id="629" name="Freeform 1270"/>
            <p:cNvSpPr>
              <a:spLocks/>
            </p:cNvSpPr>
            <p:nvPr/>
          </p:nvSpPr>
          <p:spPr bwMode="auto">
            <a:xfrm>
              <a:off x="863914" y="3531791"/>
              <a:ext cx="42863" cy="130175"/>
            </a:xfrm>
            <a:custGeom>
              <a:avLst/>
              <a:gdLst>
                <a:gd name="T0" fmla="*/ 0 w 27"/>
                <a:gd name="T1" fmla="*/ 82 h 82"/>
                <a:gd name="T2" fmla="*/ 27 w 27"/>
                <a:gd name="T3" fmla="*/ 82 h 82"/>
                <a:gd name="T4" fmla="*/ 27 w 27"/>
                <a:gd name="T5" fmla="*/ 0 h 82"/>
              </a:gdLst>
              <a:ahLst/>
              <a:cxnLst>
                <a:cxn ang="0">
                  <a:pos x="T0" y="T1"/>
                </a:cxn>
                <a:cxn ang="0">
                  <a:pos x="T2" y="T3"/>
                </a:cxn>
                <a:cxn ang="0">
                  <a:pos x="T4" y="T5"/>
                </a:cxn>
              </a:cxnLst>
              <a:rect l="0" t="0" r="r" b="b"/>
              <a:pathLst>
                <a:path w="27" h="82">
                  <a:moveTo>
                    <a:pt x="0" y="82"/>
                  </a:moveTo>
                  <a:lnTo>
                    <a:pt x="27" y="82"/>
                  </a:lnTo>
                  <a:lnTo>
                    <a:pt x="27" y="0"/>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6E2D91"/>
                </a:solidFill>
                <a:latin typeface="Arial"/>
                <a:ea typeface="SimSun"/>
                <a:cs typeface="Arial"/>
              </a:endParaRPr>
            </a:p>
          </p:txBody>
        </p:sp>
        <p:sp>
          <p:nvSpPr>
            <p:cNvPr id="630" name="Freeform 1270"/>
            <p:cNvSpPr>
              <a:spLocks/>
            </p:cNvSpPr>
            <p:nvPr/>
          </p:nvSpPr>
          <p:spPr bwMode="auto">
            <a:xfrm>
              <a:off x="1058203" y="3643045"/>
              <a:ext cx="42863" cy="130175"/>
            </a:xfrm>
            <a:custGeom>
              <a:avLst/>
              <a:gdLst>
                <a:gd name="T0" fmla="*/ 0 w 27"/>
                <a:gd name="T1" fmla="*/ 82 h 82"/>
                <a:gd name="T2" fmla="*/ 27 w 27"/>
                <a:gd name="T3" fmla="*/ 82 h 82"/>
                <a:gd name="T4" fmla="*/ 27 w 27"/>
                <a:gd name="T5" fmla="*/ 0 h 82"/>
              </a:gdLst>
              <a:ahLst/>
              <a:cxnLst>
                <a:cxn ang="0">
                  <a:pos x="T0" y="T1"/>
                </a:cxn>
                <a:cxn ang="0">
                  <a:pos x="T2" y="T3"/>
                </a:cxn>
                <a:cxn ang="0">
                  <a:pos x="T4" y="T5"/>
                </a:cxn>
              </a:cxnLst>
              <a:rect l="0" t="0" r="r" b="b"/>
              <a:pathLst>
                <a:path w="27" h="82">
                  <a:moveTo>
                    <a:pt x="0" y="82"/>
                  </a:moveTo>
                  <a:lnTo>
                    <a:pt x="27" y="82"/>
                  </a:lnTo>
                  <a:lnTo>
                    <a:pt x="27" y="0"/>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6E2D91"/>
                </a:solidFill>
                <a:latin typeface="Arial"/>
                <a:ea typeface="SimSun"/>
                <a:cs typeface="Arial"/>
              </a:endParaRPr>
            </a:p>
          </p:txBody>
        </p:sp>
        <p:sp>
          <p:nvSpPr>
            <p:cNvPr id="631" name="Rectangle 630"/>
            <p:cNvSpPr/>
            <p:nvPr/>
          </p:nvSpPr>
          <p:spPr>
            <a:xfrm>
              <a:off x="404659" y="3615276"/>
              <a:ext cx="437850"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E2D91"/>
                  </a:solidFill>
                  <a:latin typeface="Arial"/>
                  <a:ea typeface="SimSun"/>
                  <a:cs typeface="Arial"/>
                </a:rPr>
                <a:t>Honolulu</a:t>
              </a:r>
            </a:p>
          </p:txBody>
        </p:sp>
        <p:sp>
          <p:nvSpPr>
            <p:cNvPr id="632" name="Rectangle 631"/>
            <p:cNvSpPr/>
            <p:nvPr/>
          </p:nvSpPr>
          <p:spPr>
            <a:xfrm>
              <a:off x="607010" y="3732544"/>
              <a:ext cx="437850"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E2D91"/>
                  </a:solidFill>
                  <a:latin typeface="Arial"/>
                  <a:ea typeface="SimSun"/>
                  <a:cs typeface="Arial"/>
                </a:rPr>
                <a:t>Hilo</a:t>
              </a:r>
            </a:p>
          </p:txBody>
        </p:sp>
        <p:sp>
          <p:nvSpPr>
            <p:cNvPr id="633" name="Rectangle 632"/>
            <p:cNvSpPr/>
            <p:nvPr/>
          </p:nvSpPr>
          <p:spPr>
            <a:xfrm>
              <a:off x="1649199" y="4596774"/>
              <a:ext cx="576477"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E2D91"/>
                  </a:solidFill>
                  <a:latin typeface="Arial"/>
                  <a:ea typeface="SimSun"/>
                  <a:cs typeface="Arial"/>
                </a:rPr>
                <a:t>Lima</a:t>
              </a:r>
            </a:p>
          </p:txBody>
        </p:sp>
        <p:sp>
          <p:nvSpPr>
            <p:cNvPr id="634" name="Freeform 1176"/>
            <p:cNvSpPr>
              <a:spLocks/>
            </p:cNvSpPr>
            <p:nvPr/>
          </p:nvSpPr>
          <p:spPr bwMode="auto">
            <a:xfrm>
              <a:off x="2246314" y="4357533"/>
              <a:ext cx="592137" cy="290667"/>
            </a:xfrm>
            <a:custGeom>
              <a:avLst/>
              <a:gdLst>
                <a:gd name="T0" fmla="*/ 0 w 64"/>
                <a:gd name="T1" fmla="*/ 173 h 173"/>
                <a:gd name="T2" fmla="*/ 64 w 64"/>
                <a:gd name="T3" fmla="*/ 173 h 173"/>
                <a:gd name="T4" fmla="*/ 64 w 64"/>
                <a:gd name="T5" fmla="*/ 0 h 173"/>
              </a:gdLst>
              <a:ahLst/>
              <a:cxnLst>
                <a:cxn ang="0">
                  <a:pos x="T0" y="T1"/>
                </a:cxn>
                <a:cxn ang="0">
                  <a:pos x="T2" y="T3"/>
                </a:cxn>
                <a:cxn ang="0">
                  <a:pos x="T4" y="T5"/>
                </a:cxn>
              </a:cxnLst>
              <a:rect l="0" t="0" r="r" b="b"/>
              <a:pathLst>
                <a:path w="64" h="173">
                  <a:moveTo>
                    <a:pt x="0" y="173"/>
                  </a:moveTo>
                  <a:lnTo>
                    <a:pt x="64" y="173"/>
                  </a:lnTo>
                  <a:lnTo>
                    <a:pt x="64" y="0"/>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35" name="Freeform 1451"/>
            <p:cNvSpPr>
              <a:spLocks/>
            </p:cNvSpPr>
            <p:nvPr/>
          </p:nvSpPr>
          <p:spPr bwMode="auto">
            <a:xfrm flipH="1">
              <a:off x="2246313" y="4469684"/>
              <a:ext cx="1309536" cy="680166"/>
            </a:xfrm>
            <a:custGeom>
              <a:avLst/>
              <a:gdLst>
                <a:gd name="T0" fmla="*/ 145 w 145"/>
                <a:gd name="T1" fmla="*/ 65 h 65"/>
                <a:gd name="T2" fmla="*/ 0 w 145"/>
                <a:gd name="T3" fmla="*/ 65 h 65"/>
                <a:gd name="T4" fmla="*/ 0 w 145"/>
                <a:gd name="T5" fmla="*/ 0 h 65"/>
              </a:gdLst>
              <a:ahLst/>
              <a:cxnLst>
                <a:cxn ang="0">
                  <a:pos x="T0" y="T1"/>
                </a:cxn>
                <a:cxn ang="0">
                  <a:pos x="T2" y="T3"/>
                </a:cxn>
                <a:cxn ang="0">
                  <a:pos x="T4" y="T5"/>
                </a:cxn>
              </a:cxnLst>
              <a:rect l="0" t="0" r="r" b="b"/>
              <a:pathLst>
                <a:path w="145" h="65">
                  <a:moveTo>
                    <a:pt x="145" y="65"/>
                  </a:moveTo>
                  <a:lnTo>
                    <a:pt x="0" y="65"/>
                  </a:lnTo>
                  <a:lnTo>
                    <a:pt x="0" y="0"/>
                  </a:lnTo>
                </a:path>
              </a:pathLst>
            </a:custGeom>
            <a:noFill/>
            <a:ln w="4763">
              <a:solidFill>
                <a:schemeClr val="tx1"/>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36" name="Rectangle 635"/>
            <p:cNvSpPr/>
            <p:nvPr/>
          </p:nvSpPr>
          <p:spPr>
            <a:xfrm>
              <a:off x="1847667" y="5099118"/>
              <a:ext cx="373245"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565A5C"/>
                  </a:solidFill>
                  <a:latin typeface="Arial"/>
                  <a:ea typeface="SimSun"/>
                  <a:cs typeface="Arial"/>
                </a:rPr>
                <a:t>Brasília</a:t>
              </a:r>
            </a:p>
          </p:txBody>
        </p:sp>
        <p:sp>
          <p:nvSpPr>
            <p:cNvPr id="637" name="Rectangle 636"/>
            <p:cNvSpPr/>
            <p:nvPr/>
          </p:nvSpPr>
          <p:spPr>
            <a:xfrm>
              <a:off x="1854020" y="4991785"/>
              <a:ext cx="373245"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565A5C"/>
                  </a:solidFill>
                  <a:latin typeface="Arial"/>
                  <a:ea typeface="SimSun"/>
                  <a:cs typeface="Arial"/>
                </a:rPr>
                <a:t>São Paulo</a:t>
              </a:r>
            </a:p>
          </p:txBody>
        </p:sp>
        <p:sp>
          <p:nvSpPr>
            <p:cNvPr id="638" name="Rectangle 637"/>
            <p:cNvSpPr/>
            <p:nvPr/>
          </p:nvSpPr>
          <p:spPr>
            <a:xfrm>
              <a:off x="6491187" y="3557393"/>
              <a:ext cx="412238"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Chongqing</a:t>
              </a:r>
            </a:p>
          </p:txBody>
        </p:sp>
        <p:sp>
          <p:nvSpPr>
            <p:cNvPr id="639" name="Freeform 1383"/>
            <p:cNvSpPr>
              <a:spLocks/>
            </p:cNvSpPr>
            <p:nvPr/>
          </p:nvSpPr>
          <p:spPr bwMode="auto">
            <a:xfrm>
              <a:off x="6910706" y="3658992"/>
              <a:ext cx="45719" cy="45719"/>
            </a:xfrm>
            <a:custGeom>
              <a:avLst/>
              <a:gdLst>
                <a:gd name="T0" fmla="*/ 0 w 57"/>
                <a:gd name="T1" fmla="*/ 70 h 70"/>
                <a:gd name="T2" fmla="*/ 57 w 57"/>
                <a:gd name="T3" fmla="*/ 70 h 70"/>
                <a:gd name="T4" fmla="*/ 57 w 57"/>
                <a:gd name="T5" fmla="*/ 0 h 70"/>
              </a:gdLst>
              <a:ahLst/>
              <a:cxnLst>
                <a:cxn ang="0">
                  <a:pos x="T0" y="T1"/>
                </a:cxn>
                <a:cxn ang="0">
                  <a:pos x="T2" y="T3"/>
                </a:cxn>
                <a:cxn ang="0">
                  <a:pos x="T4" y="T5"/>
                </a:cxn>
              </a:cxnLst>
              <a:rect l="0" t="0" r="r" b="b"/>
              <a:pathLst>
                <a:path w="57" h="70">
                  <a:moveTo>
                    <a:pt x="0" y="70"/>
                  </a:moveTo>
                  <a:lnTo>
                    <a:pt x="57" y="70"/>
                  </a:lnTo>
                  <a:lnTo>
                    <a:pt x="57"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40" name="Freeform 1383"/>
            <p:cNvSpPr>
              <a:spLocks/>
            </p:cNvSpPr>
            <p:nvPr/>
          </p:nvSpPr>
          <p:spPr bwMode="auto">
            <a:xfrm>
              <a:off x="6929756" y="4023061"/>
              <a:ext cx="223519" cy="96838"/>
            </a:xfrm>
            <a:custGeom>
              <a:avLst/>
              <a:gdLst>
                <a:gd name="T0" fmla="*/ 0 w 57"/>
                <a:gd name="T1" fmla="*/ 70 h 70"/>
                <a:gd name="T2" fmla="*/ 57 w 57"/>
                <a:gd name="T3" fmla="*/ 70 h 70"/>
                <a:gd name="T4" fmla="*/ 57 w 57"/>
                <a:gd name="T5" fmla="*/ 0 h 70"/>
              </a:gdLst>
              <a:ahLst/>
              <a:cxnLst>
                <a:cxn ang="0">
                  <a:pos x="T0" y="T1"/>
                </a:cxn>
                <a:cxn ang="0">
                  <a:pos x="T2" y="T3"/>
                </a:cxn>
                <a:cxn ang="0">
                  <a:pos x="T4" y="T5"/>
                </a:cxn>
              </a:cxnLst>
              <a:rect l="0" t="0" r="r" b="b"/>
              <a:pathLst>
                <a:path w="57" h="70">
                  <a:moveTo>
                    <a:pt x="0" y="70"/>
                  </a:moveTo>
                  <a:lnTo>
                    <a:pt x="57" y="70"/>
                  </a:lnTo>
                  <a:lnTo>
                    <a:pt x="57"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41" name="Freeform 1310"/>
            <p:cNvSpPr>
              <a:spLocks/>
            </p:cNvSpPr>
            <p:nvPr/>
          </p:nvSpPr>
          <p:spPr bwMode="auto">
            <a:xfrm>
              <a:off x="4445131" y="2311738"/>
              <a:ext cx="190720" cy="215000"/>
            </a:xfrm>
            <a:custGeom>
              <a:avLst/>
              <a:gdLst>
                <a:gd name="T0" fmla="*/ 0 w 58"/>
                <a:gd name="T1" fmla="*/ 0 h 150"/>
                <a:gd name="T2" fmla="*/ 58 w 58"/>
                <a:gd name="T3" fmla="*/ 0 h 150"/>
                <a:gd name="T4" fmla="*/ 58 w 58"/>
                <a:gd name="T5" fmla="*/ 150 h 150"/>
              </a:gdLst>
              <a:ahLst/>
              <a:cxnLst>
                <a:cxn ang="0">
                  <a:pos x="T0" y="T1"/>
                </a:cxn>
                <a:cxn ang="0">
                  <a:pos x="T2" y="T3"/>
                </a:cxn>
                <a:cxn ang="0">
                  <a:pos x="T4" y="T5"/>
                </a:cxn>
              </a:cxnLst>
              <a:rect l="0" t="0" r="r" b="b"/>
              <a:pathLst>
                <a:path w="58" h="150">
                  <a:moveTo>
                    <a:pt x="0" y="0"/>
                  </a:moveTo>
                  <a:lnTo>
                    <a:pt x="58" y="0"/>
                  </a:lnTo>
                  <a:lnTo>
                    <a:pt x="58" y="150"/>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42" name="Freeform 1310"/>
            <p:cNvSpPr>
              <a:spLocks/>
            </p:cNvSpPr>
            <p:nvPr/>
          </p:nvSpPr>
          <p:spPr bwMode="auto">
            <a:xfrm>
              <a:off x="4443794" y="2400636"/>
              <a:ext cx="169480" cy="134908"/>
            </a:xfrm>
            <a:custGeom>
              <a:avLst/>
              <a:gdLst>
                <a:gd name="T0" fmla="*/ 0 w 58"/>
                <a:gd name="T1" fmla="*/ 0 h 150"/>
                <a:gd name="T2" fmla="*/ 58 w 58"/>
                <a:gd name="T3" fmla="*/ 0 h 150"/>
                <a:gd name="T4" fmla="*/ 58 w 58"/>
                <a:gd name="T5" fmla="*/ 150 h 150"/>
              </a:gdLst>
              <a:ahLst/>
              <a:cxnLst>
                <a:cxn ang="0">
                  <a:pos x="T0" y="T1"/>
                </a:cxn>
                <a:cxn ang="0">
                  <a:pos x="T2" y="T3"/>
                </a:cxn>
                <a:cxn ang="0">
                  <a:pos x="T4" y="T5"/>
                </a:cxn>
              </a:cxnLst>
              <a:rect l="0" t="0" r="r" b="b"/>
              <a:pathLst>
                <a:path w="58" h="150">
                  <a:moveTo>
                    <a:pt x="0" y="0"/>
                  </a:moveTo>
                  <a:lnTo>
                    <a:pt x="58" y="0"/>
                  </a:lnTo>
                  <a:lnTo>
                    <a:pt x="58" y="150"/>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43" name="Rectangle 642"/>
            <p:cNvSpPr/>
            <p:nvPr/>
          </p:nvSpPr>
          <p:spPr>
            <a:xfrm>
              <a:off x="4067557" y="2269576"/>
              <a:ext cx="353432"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E2D91"/>
                  </a:solidFill>
                  <a:latin typeface="Arial"/>
                  <a:ea typeface="SimSun"/>
                  <a:cs typeface="Arial"/>
                </a:rPr>
                <a:t>Aberdeen</a:t>
              </a:r>
            </a:p>
          </p:txBody>
        </p:sp>
        <p:sp>
          <p:nvSpPr>
            <p:cNvPr id="644" name="Rectangle 643"/>
            <p:cNvSpPr/>
            <p:nvPr/>
          </p:nvSpPr>
          <p:spPr>
            <a:xfrm>
              <a:off x="3967909" y="2358270"/>
              <a:ext cx="453080"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E2D91"/>
                  </a:solidFill>
                  <a:latin typeface="Arial"/>
                  <a:ea typeface="SimSun"/>
                  <a:cs typeface="Arial"/>
                </a:rPr>
                <a:t>Edinburgh</a:t>
              </a:r>
            </a:p>
          </p:txBody>
        </p:sp>
        <p:sp>
          <p:nvSpPr>
            <p:cNvPr id="645" name="Rectangle 644"/>
            <p:cNvSpPr/>
            <p:nvPr/>
          </p:nvSpPr>
          <p:spPr>
            <a:xfrm>
              <a:off x="3967909" y="2437999"/>
              <a:ext cx="453080"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E2D91"/>
                  </a:solidFill>
                  <a:latin typeface="Arial"/>
                  <a:ea typeface="SimSun"/>
                  <a:cs typeface="Arial"/>
                </a:rPr>
                <a:t>Glasgow</a:t>
              </a:r>
            </a:p>
          </p:txBody>
        </p:sp>
        <p:sp>
          <p:nvSpPr>
            <p:cNvPr id="646" name="Freeform 1190"/>
            <p:cNvSpPr>
              <a:spLocks/>
            </p:cNvSpPr>
            <p:nvPr/>
          </p:nvSpPr>
          <p:spPr bwMode="auto">
            <a:xfrm>
              <a:off x="7942261" y="5020366"/>
              <a:ext cx="185739" cy="61559"/>
            </a:xfrm>
            <a:custGeom>
              <a:avLst/>
              <a:gdLst>
                <a:gd name="T0" fmla="*/ 0 w 29"/>
                <a:gd name="T1" fmla="*/ 31 h 31"/>
                <a:gd name="T2" fmla="*/ 29 w 29"/>
                <a:gd name="T3" fmla="*/ 31 h 31"/>
                <a:gd name="T4" fmla="*/ 29 w 29"/>
                <a:gd name="T5" fmla="*/ 0 h 31"/>
              </a:gdLst>
              <a:ahLst/>
              <a:cxnLst>
                <a:cxn ang="0">
                  <a:pos x="T0" y="T1"/>
                </a:cxn>
                <a:cxn ang="0">
                  <a:pos x="T2" y="T3"/>
                </a:cxn>
                <a:cxn ang="0">
                  <a:pos x="T4" y="T5"/>
                </a:cxn>
              </a:cxnLst>
              <a:rect l="0" t="0" r="r" b="b"/>
              <a:pathLst>
                <a:path w="29" h="31">
                  <a:moveTo>
                    <a:pt x="0" y="31"/>
                  </a:moveTo>
                  <a:lnTo>
                    <a:pt x="29" y="31"/>
                  </a:lnTo>
                  <a:lnTo>
                    <a:pt x="29" y="0"/>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47" name="Rectangle 646"/>
            <p:cNvSpPr/>
            <p:nvPr/>
          </p:nvSpPr>
          <p:spPr>
            <a:xfrm>
              <a:off x="7476124" y="5041060"/>
              <a:ext cx="450262"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E2D91"/>
                  </a:solidFill>
                  <a:latin typeface="Arial"/>
                  <a:ea typeface="SimSun"/>
                  <a:cs typeface="Arial"/>
                </a:rPr>
                <a:t>Melbourne</a:t>
              </a:r>
            </a:p>
          </p:txBody>
        </p:sp>
        <p:sp>
          <p:nvSpPr>
            <p:cNvPr id="648" name="Rectangle 647"/>
            <p:cNvSpPr/>
            <p:nvPr/>
          </p:nvSpPr>
          <p:spPr>
            <a:xfrm>
              <a:off x="1649199" y="4049338"/>
              <a:ext cx="576477"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E2D91"/>
                  </a:solidFill>
                  <a:latin typeface="Arial"/>
                  <a:ea typeface="SimSun"/>
                  <a:cs typeface="Arial"/>
                </a:rPr>
                <a:t>San Salvador</a:t>
              </a:r>
            </a:p>
          </p:txBody>
        </p:sp>
        <p:sp>
          <p:nvSpPr>
            <p:cNvPr id="649" name="Freeform 1176"/>
            <p:cNvSpPr>
              <a:spLocks/>
            </p:cNvSpPr>
            <p:nvPr/>
          </p:nvSpPr>
          <p:spPr bwMode="auto">
            <a:xfrm>
              <a:off x="2252006" y="3773824"/>
              <a:ext cx="307706" cy="318752"/>
            </a:xfrm>
            <a:custGeom>
              <a:avLst/>
              <a:gdLst>
                <a:gd name="T0" fmla="*/ 0 w 64"/>
                <a:gd name="T1" fmla="*/ 173 h 173"/>
                <a:gd name="T2" fmla="*/ 64 w 64"/>
                <a:gd name="T3" fmla="*/ 173 h 173"/>
                <a:gd name="T4" fmla="*/ 64 w 64"/>
                <a:gd name="T5" fmla="*/ 0 h 173"/>
              </a:gdLst>
              <a:ahLst/>
              <a:cxnLst>
                <a:cxn ang="0">
                  <a:pos x="T0" y="T1"/>
                </a:cxn>
                <a:cxn ang="0">
                  <a:pos x="T2" y="T3"/>
                </a:cxn>
                <a:cxn ang="0">
                  <a:pos x="T4" y="T5"/>
                </a:cxn>
              </a:cxnLst>
              <a:rect l="0" t="0" r="r" b="b"/>
              <a:pathLst>
                <a:path w="64" h="173">
                  <a:moveTo>
                    <a:pt x="0" y="173"/>
                  </a:moveTo>
                  <a:lnTo>
                    <a:pt x="64" y="173"/>
                  </a:lnTo>
                  <a:lnTo>
                    <a:pt x="64" y="0"/>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50" name="Line 1218"/>
            <p:cNvSpPr>
              <a:spLocks noChangeShapeType="1"/>
            </p:cNvSpPr>
            <p:nvPr/>
          </p:nvSpPr>
          <p:spPr bwMode="auto">
            <a:xfrm flipV="1">
              <a:off x="4450542" y="3243974"/>
              <a:ext cx="66300" cy="0"/>
            </a:xfrm>
            <a:prstGeom prst="line">
              <a:avLst/>
            </a:prstGeom>
            <a:noFill/>
            <a:ln w="4763">
              <a:solidFill>
                <a:srgbClr val="6D328A"/>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51" name="Line 1222"/>
            <p:cNvSpPr>
              <a:spLocks noChangeShapeType="1"/>
            </p:cNvSpPr>
            <p:nvPr/>
          </p:nvSpPr>
          <p:spPr bwMode="auto">
            <a:xfrm>
              <a:off x="4450543" y="3166899"/>
              <a:ext cx="318308" cy="0"/>
            </a:xfrm>
            <a:prstGeom prst="line">
              <a:avLst/>
            </a:prstGeom>
            <a:noFill/>
            <a:ln w="4763">
              <a:solidFill>
                <a:srgbClr val="0A59BE"/>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52" name="Line 1218"/>
            <p:cNvSpPr>
              <a:spLocks noChangeShapeType="1"/>
            </p:cNvSpPr>
            <p:nvPr/>
          </p:nvSpPr>
          <p:spPr bwMode="auto">
            <a:xfrm flipV="1">
              <a:off x="4450543" y="2913584"/>
              <a:ext cx="481821" cy="0"/>
            </a:xfrm>
            <a:prstGeom prst="line">
              <a:avLst/>
            </a:prstGeom>
            <a:noFill/>
            <a:ln w="4763">
              <a:solidFill>
                <a:srgbClr val="6D328A"/>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53" name="Oval 652"/>
            <p:cNvSpPr/>
            <p:nvPr/>
          </p:nvSpPr>
          <p:spPr>
            <a:xfrm>
              <a:off x="6367985" y="2703472"/>
              <a:ext cx="49211" cy="492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7" fontAlgn="auto">
                <a:spcBef>
                  <a:spcPts val="0"/>
                </a:spcBef>
                <a:spcAft>
                  <a:spcPts val="0"/>
                </a:spcAft>
                <a:defRPr/>
              </a:pPr>
              <a:endParaRPr lang="en-GB" dirty="0" err="1">
                <a:solidFill>
                  <a:srgbClr val="A2A4A3"/>
                </a:solidFill>
                <a:latin typeface="Arial"/>
                <a:ea typeface="SimSun"/>
                <a:cs typeface="Arial"/>
              </a:endParaRPr>
            </a:p>
          </p:txBody>
        </p:sp>
        <p:sp>
          <p:nvSpPr>
            <p:cNvPr id="654" name="Oval 653"/>
            <p:cNvSpPr/>
            <p:nvPr/>
          </p:nvSpPr>
          <p:spPr>
            <a:xfrm>
              <a:off x="5841634" y="3029628"/>
              <a:ext cx="49211" cy="492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7" fontAlgn="auto">
                <a:spcBef>
                  <a:spcPts val="0"/>
                </a:spcBef>
                <a:spcAft>
                  <a:spcPts val="0"/>
                </a:spcAft>
                <a:defRPr/>
              </a:pPr>
              <a:endParaRPr lang="en-GB" dirty="0" err="1">
                <a:solidFill>
                  <a:srgbClr val="A2A4A3"/>
                </a:solidFill>
                <a:latin typeface="Arial"/>
                <a:ea typeface="SimSun"/>
                <a:cs typeface="Arial"/>
              </a:endParaRPr>
            </a:p>
          </p:txBody>
        </p:sp>
        <p:sp>
          <p:nvSpPr>
            <p:cNvPr id="655" name="Freeform 1344"/>
            <p:cNvSpPr>
              <a:spLocks/>
            </p:cNvSpPr>
            <p:nvPr/>
          </p:nvSpPr>
          <p:spPr bwMode="auto">
            <a:xfrm flipV="1">
              <a:off x="6230611" y="2915278"/>
              <a:ext cx="107155" cy="102260"/>
            </a:xfrm>
            <a:custGeom>
              <a:avLst/>
              <a:gdLst>
                <a:gd name="T0" fmla="*/ 0 w 103"/>
                <a:gd name="T1" fmla="*/ 182 h 182"/>
                <a:gd name="T2" fmla="*/ 103 w 103"/>
                <a:gd name="T3" fmla="*/ 182 h 182"/>
                <a:gd name="T4" fmla="*/ 103 w 103"/>
                <a:gd name="T5" fmla="*/ 0 h 182"/>
              </a:gdLst>
              <a:ahLst/>
              <a:cxnLst>
                <a:cxn ang="0">
                  <a:pos x="T0" y="T1"/>
                </a:cxn>
                <a:cxn ang="0">
                  <a:pos x="T2" y="T3"/>
                </a:cxn>
                <a:cxn ang="0">
                  <a:pos x="T4" y="T5"/>
                </a:cxn>
              </a:cxnLst>
              <a:rect l="0" t="0" r="r" b="b"/>
              <a:pathLst>
                <a:path w="103" h="182">
                  <a:moveTo>
                    <a:pt x="0" y="182"/>
                  </a:moveTo>
                  <a:lnTo>
                    <a:pt x="103" y="182"/>
                  </a:lnTo>
                  <a:lnTo>
                    <a:pt x="103"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56" name="Oval 655"/>
            <p:cNvSpPr/>
            <p:nvPr/>
          </p:nvSpPr>
          <p:spPr>
            <a:xfrm>
              <a:off x="6828634" y="3327990"/>
              <a:ext cx="49211" cy="492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7" fontAlgn="auto">
                <a:spcBef>
                  <a:spcPts val="0"/>
                </a:spcBef>
                <a:spcAft>
                  <a:spcPts val="0"/>
                </a:spcAft>
                <a:defRPr/>
              </a:pPr>
              <a:endParaRPr lang="en-GB" dirty="0" err="1">
                <a:solidFill>
                  <a:srgbClr val="A2A4A3"/>
                </a:solidFill>
                <a:latin typeface="Arial"/>
                <a:ea typeface="SimSun"/>
                <a:cs typeface="Arial"/>
              </a:endParaRPr>
            </a:p>
          </p:txBody>
        </p:sp>
        <p:sp>
          <p:nvSpPr>
            <p:cNvPr id="657" name="Line 1218"/>
            <p:cNvSpPr>
              <a:spLocks noChangeShapeType="1"/>
            </p:cNvSpPr>
            <p:nvPr/>
          </p:nvSpPr>
          <p:spPr bwMode="auto">
            <a:xfrm flipH="1" flipV="1">
              <a:off x="6084701" y="3512096"/>
              <a:ext cx="49180" cy="0"/>
            </a:xfrm>
            <a:prstGeom prst="line">
              <a:avLst/>
            </a:prstGeom>
            <a:noFill/>
            <a:ln w="4763">
              <a:solidFill>
                <a:srgbClr val="6D328A"/>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58" name="Freeform 1381"/>
            <p:cNvSpPr>
              <a:spLocks/>
            </p:cNvSpPr>
            <p:nvPr/>
          </p:nvSpPr>
          <p:spPr bwMode="auto">
            <a:xfrm>
              <a:off x="6929174" y="3530360"/>
              <a:ext cx="473338" cy="1133259"/>
            </a:xfrm>
            <a:custGeom>
              <a:avLst/>
              <a:gdLst>
                <a:gd name="T0" fmla="*/ 0 w 215"/>
                <a:gd name="T1" fmla="*/ 487 h 487"/>
                <a:gd name="T2" fmla="*/ 215 w 215"/>
                <a:gd name="T3" fmla="*/ 487 h 487"/>
                <a:gd name="T4" fmla="*/ 215 w 215"/>
                <a:gd name="T5" fmla="*/ 0 h 487"/>
              </a:gdLst>
              <a:ahLst/>
              <a:cxnLst>
                <a:cxn ang="0">
                  <a:pos x="T0" y="T1"/>
                </a:cxn>
                <a:cxn ang="0">
                  <a:pos x="T2" y="T3"/>
                </a:cxn>
                <a:cxn ang="0">
                  <a:pos x="T4" y="T5"/>
                </a:cxn>
              </a:cxnLst>
              <a:rect l="0" t="0" r="r" b="b"/>
              <a:pathLst>
                <a:path w="215" h="487">
                  <a:moveTo>
                    <a:pt x="0" y="487"/>
                  </a:moveTo>
                  <a:lnTo>
                    <a:pt x="215" y="487"/>
                  </a:lnTo>
                  <a:lnTo>
                    <a:pt x="215"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59" name="Line 1248"/>
            <p:cNvSpPr>
              <a:spLocks noChangeShapeType="1"/>
            </p:cNvSpPr>
            <p:nvPr/>
          </p:nvSpPr>
          <p:spPr bwMode="auto">
            <a:xfrm rot="10800000">
              <a:off x="2985419" y="2992290"/>
              <a:ext cx="98560" cy="0"/>
            </a:xfrm>
            <a:prstGeom prst="line">
              <a:avLst/>
            </a:prstGeom>
            <a:noFill/>
            <a:ln w="4763">
              <a:solidFill>
                <a:srgbClr val="6D328A"/>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ln>
                  <a:solidFill>
                    <a:srgbClr val="565A5C"/>
                  </a:solidFill>
                  <a:tailEnd type="oval"/>
                </a:ln>
                <a:solidFill>
                  <a:srgbClr val="565A5C"/>
                </a:solidFill>
                <a:latin typeface="Arial"/>
                <a:ea typeface="SimSun"/>
                <a:cs typeface="Arial"/>
              </a:endParaRPr>
            </a:p>
          </p:txBody>
        </p:sp>
        <p:sp>
          <p:nvSpPr>
            <p:cNvPr id="660" name="Freeform 1262"/>
            <p:cNvSpPr>
              <a:spLocks/>
            </p:cNvSpPr>
            <p:nvPr/>
          </p:nvSpPr>
          <p:spPr bwMode="auto">
            <a:xfrm>
              <a:off x="1612392" y="2586373"/>
              <a:ext cx="441324" cy="82664"/>
            </a:xfrm>
            <a:custGeom>
              <a:avLst/>
              <a:gdLst>
                <a:gd name="T0" fmla="*/ 0 w 260"/>
                <a:gd name="T1" fmla="*/ 0 h 31"/>
                <a:gd name="T2" fmla="*/ 260 w 260"/>
                <a:gd name="T3" fmla="*/ 0 h 31"/>
                <a:gd name="T4" fmla="*/ 260 w 260"/>
                <a:gd name="T5" fmla="*/ 31 h 31"/>
              </a:gdLst>
              <a:ahLst/>
              <a:cxnLst>
                <a:cxn ang="0">
                  <a:pos x="T0" y="T1"/>
                </a:cxn>
                <a:cxn ang="0">
                  <a:pos x="T2" y="T3"/>
                </a:cxn>
                <a:cxn ang="0">
                  <a:pos x="T4" y="T5"/>
                </a:cxn>
              </a:cxnLst>
              <a:rect l="0" t="0" r="r" b="b"/>
              <a:pathLst>
                <a:path w="260" h="31">
                  <a:moveTo>
                    <a:pt x="0" y="0"/>
                  </a:moveTo>
                  <a:lnTo>
                    <a:pt x="260" y="0"/>
                  </a:lnTo>
                  <a:lnTo>
                    <a:pt x="260" y="31"/>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61" name="Oval 660"/>
            <p:cNvSpPr/>
            <p:nvPr/>
          </p:nvSpPr>
          <p:spPr>
            <a:xfrm>
              <a:off x="4951475" y="2978222"/>
              <a:ext cx="49211" cy="492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7" fontAlgn="auto">
                <a:spcBef>
                  <a:spcPts val="0"/>
                </a:spcBef>
                <a:spcAft>
                  <a:spcPts val="0"/>
                </a:spcAft>
                <a:defRPr/>
              </a:pPr>
              <a:endParaRPr lang="en-GB" dirty="0" err="1">
                <a:solidFill>
                  <a:srgbClr val="A2A4A3"/>
                </a:solidFill>
                <a:latin typeface="Arial"/>
                <a:ea typeface="SimSun"/>
                <a:cs typeface="Arial"/>
              </a:endParaRPr>
            </a:p>
          </p:txBody>
        </p:sp>
        <p:sp>
          <p:nvSpPr>
            <p:cNvPr id="662" name="Oval 661"/>
            <p:cNvSpPr/>
            <p:nvPr/>
          </p:nvSpPr>
          <p:spPr>
            <a:xfrm>
              <a:off x="6761662" y="2934503"/>
              <a:ext cx="49211" cy="492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7" fontAlgn="auto">
                <a:spcBef>
                  <a:spcPts val="0"/>
                </a:spcBef>
                <a:spcAft>
                  <a:spcPts val="0"/>
                </a:spcAft>
                <a:defRPr/>
              </a:pPr>
              <a:endParaRPr lang="en-GB" dirty="0" err="1">
                <a:solidFill>
                  <a:srgbClr val="A2A4A3"/>
                </a:solidFill>
                <a:latin typeface="Arial"/>
                <a:ea typeface="SimSun"/>
                <a:cs typeface="Arial"/>
              </a:endParaRPr>
            </a:p>
          </p:txBody>
        </p:sp>
        <p:sp>
          <p:nvSpPr>
            <p:cNvPr id="663" name="Oval 662"/>
            <p:cNvSpPr/>
            <p:nvPr/>
          </p:nvSpPr>
          <p:spPr>
            <a:xfrm>
              <a:off x="7687144" y="3125331"/>
              <a:ext cx="49211" cy="49211"/>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7" fontAlgn="auto">
                <a:spcBef>
                  <a:spcPts val="0"/>
                </a:spcBef>
                <a:spcAft>
                  <a:spcPts val="0"/>
                </a:spcAft>
                <a:defRPr/>
              </a:pPr>
              <a:endParaRPr lang="en-GB" dirty="0" err="1">
                <a:solidFill>
                  <a:srgbClr val="A2A4A3"/>
                </a:solidFill>
                <a:latin typeface="Arial"/>
                <a:ea typeface="SimSun"/>
                <a:cs typeface="Arial"/>
              </a:endParaRPr>
            </a:p>
          </p:txBody>
        </p:sp>
        <p:sp>
          <p:nvSpPr>
            <p:cNvPr id="664" name="Oval 663"/>
            <p:cNvSpPr/>
            <p:nvPr/>
          </p:nvSpPr>
          <p:spPr>
            <a:xfrm>
              <a:off x="5391151" y="2743539"/>
              <a:ext cx="49211" cy="492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7" fontAlgn="auto">
                <a:spcBef>
                  <a:spcPts val="0"/>
                </a:spcBef>
                <a:spcAft>
                  <a:spcPts val="0"/>
                </a:spcAft>
                <a:defRPr/>
              </a:pPr>
              <a:endParaRPr lang="en-GB" dirty="0" err="1">
                <a:solidFill>
                  <a:srgbClr val="A2A4A3"/>
                </a:solidFill>
                <a:latin typeface="Arial"/>
                <a:ea typeface="SimSun"/>
                <a:cs typeface="Arial"/>
              </a:endParaRPr>
            </a:p>
          </p:txBody>
        </p:sp>
        <p:sp>
          <p:nvSpPr>
            <p:cNvPr id="665" name="Freeform 1310"/>
            <p:cNvSpPr>
              <a:spLocks/>
            </p:cNvSpPr>
            <p:nvPr/>
          </p:nvSpPr>
          <p:spPr bwMode="auto">
            <a:xfrm>
              <a:off x="4443533" y="2486647"/>
              <a:ext cx="145713" cy="61537"/>
            </a:xfrm>
            <a:custGeom>
              <a:avLst/>
              <a:gdLst>
                <a:gd name="T0" fmla="*/ 0 w 58"/>
                <a:gd name="T1" fmla="*/ 0 h 150"/>
                <a:gd name="T2" fmla="*/ 58 w 58"/>
                <a:gd name="T3" fmla="*/ 0 h 150"/>
                <a:gd name="T4" fmla="*/ 58 w 58"/>
                <a:gd name="T5" fmla="*/ 150 h 150"/>
              </a:gdLst>
              <a:ahLst/>
              <a:cxnLst>
                <a:cxn ang="0">
                  <a:pos x="T0" y="T1"/>
                </a:cxn>
                <a:cxn ang="0">
                  <a:pos x="T2" y="T3"/>
                </a:cxn>
                <a:cxn ang="0">
                  <a:pos x="T4" y="T5"/>
                </a:cxn>
              </a:cxnLst>
              <a:rect l="0" t="0" r="r" b="b"/>
              <a:pathLst>
                <a:path w="58" h="150">
                  <a:moveTo>
                    <a:pt x="0" y="0"/>
                  </a:moveTo>
                  <a:lnTo>
                    <a:pt x="58" y="0"/>
                  </a:lnTo>
                  <a:lnTo>
                    <a:pt x="58" y="150"/>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66" name="Oval 665"/>
            <p:cNvSpPr/>
            <p:nvPr/>
          </p:nvSpPr>
          <p:spPr>
            <a:xfrm>
              <a:off x="8161339" y="4263008"/>
              <a:ext cx="49211" cy="492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7" fontAlgn="auto">
                <a:spcBef>
                  <a:spcPts val="0"/>
                </a:spcBef>
                <a:spcAft>
                  <a:spcPts val="0"/>
                </a:spcAft>
                <a:defRPr/>
              </a:pPr>
              <a:endParaRPr lang="en-GB" dirty="0" err="1">
                <a:solidFill>
                  <a:srgbClr val="A2A4A3"/>
                </a:solidFill>
                <a:latin typeface="Arial"/>
                <a:ea typeface="SimSun"/>
                <a:cs typeface="Arial"/>
              </a:endParaRPr>
            </a:p>
          </p:txBody>
        </p:sp>
        <p:sp>
          <p:nvSpPr>
            <p:cNvPr id="667" name="Freeform 1194"/>
            <p:cNvSpPr>
              <a:spLocks/>
            </p:cNvSpPr>
            <p:nvPr/>
          </p:nvSpPr>
          <p:spPr bwMode="auto">
            <a:xfrm>
              <a:off x="1738312" y="3156040"/>
              <a:ext cx="45719" cy="105453"/>
            </a:xfrm>
            <a:custGeom>
              <a:avLst/>
              <a:gdLst>
                <a:gd name="T0" fmla="*/ 0 w 29"/>
                <a:gd name="T1" fmla="*/ 46 h 46"/>
                <a:gd name="T2" fmla="*/ 29 w 29"/>
                <a:gd name="T3" fmla="*/ 46 h 46"/>
                <a:gd name="T4" fmla="*/ 29 w 29"/>
                <a:gd name="T5" fmla="*/ 0 h 46"/>
              </a:gdLst>
              <a:ahLst/>
              <a:cxnLst>
                <a:cxn ang="0">
                  <a:pos x="T0" y="T1"/>
                </a:cxn>
                <a:cxn ang="0">
                  <a:pos x="T2" y="T3"/>
                </a:cxn>
                <a:cxn ang="0">
                  <a:pos x="T4" y="T5"/>
                </a:cxn>
              </a:cxnLst>
              <a:rect l="0" t="0" r="r" b="b"/>
              <a:pathLst>
                <a:path w="29" h="46">
                  <a:moveTo>
                    <a:pt x="0" y="46"/>
                  </a:moveTo>
                  <a:lnTo>
                    <a:pt x="29" y="46"/>
                  </a:lnTo>
                  <a:lnTo>
                    <a:pt x="29"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68" name="Rectangle 667"/>
            <p:cNvSpPr/>
            <p:nvPr/>
          </p:nvSpPr>
          <p:spPr>
            <a:xfrm>
              <a:off x="718696" y="3228977"/>
              <a:ext cx="983313"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a:solidFill>
                    <a:srgbClr val="6D328A"/>
                  </a:solidFill>
                  <a:latin typeface="Arial"/>
                  <a:ea typeface="SimSun"/>
                  <a:cs typeface="Arial"/>
                </a:rPr>
                <a:t>Oakland</a:t>
              </a:r>
              <a:endParaRPr lang="en-GB" sz="550" b="1" dirty="0">
                <a:solidFill>
                  <a:srgbClr val="6D328A"/>
                </a:solidFill>
                <a:latin typeface="Arial"/>
                <a:ea typeface="SimSun"/>
                <a:cs typeface="Arial"/>
              </a:endParaRPr>
            </a:p>
          </p:txBody>
        </p:sp>
        <p:sp>
          <p:nvSpPr>
            <p:cNvPr id="669" name="Oval 668"/>
            <p:cNvSpPr/>
            <p:nvPr/>
          </p:nvSpPr>
          <p:spPr>
            <a:xfrm>
              <a:off x="2401096" y="3320096"/>
              <a:ext cx="49211" cy="492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7" fontAlgn="auto">
                <a:spcBef>
                  <a:spcPts val="0"/>
                </a:spcBef>
                <a:spcAft>
                  <a:spcPts val="0"/>
                </a:spcAft>
                <a:defRPr/>
              </a:pPr>
              <a:endParaRPr lang="en-GB" dirty="0" err="1">
                <a:solidFill>
                  <a:srgbClr val="A2A4A3"/>
                </a:solidFill>
                <a:latin typeface="Arial"/>
                <a:ea typeface="SimSun"/>
                <a:cs typeface="Arial"/>
              </a:endParaRPr>
            </a:p>
          </p:txBody>
        </p:sp>
        <p:sp>
          <p:nvSpPr>
            <p:cNvPr id="670" name="Rectangle 669"/>
            <p:cNvSpPr/>
            <p:nvPr/>
          </p:nvSpPr>
          <p:spPr>
            <a:xfrm>
              <a:off x="2815443" y="3730162"/>
              <a:ext cx="316445" cy="152968"/>
            </a:xfrm>
            <a:prstGeom prst="rect">
              <a:avLst/>
            </a:prstGeom>
          </p:spPr>
          <p:txBody>
            <a:bodyPr wrap="square" lIns="0" tIns="0" rIns="0" bIns="0" anchor="ctr" anchorCtr="0">
              <a:spAutoFit/>
            </a:bodyPr>
            <a:lstStyle/>
            <a:p>
              <a:pPr defTabSz="457197" fontAlgn="auto">
                <a:spcBef>
                  <a:spcPts val="0"/>
                </a:spcBef>
                <a:spcAft>
                  <a:spcPts val="0"/>
                </a:spcAft>
                <a:defRPr/>
              </a:pPr>
              <a:r>
                <a:rPr lang="en-US" sz="550" b="1" dirty="0">
                  <a:solidFill>
                    <a:srgbClr val="6E2D91"/>
                  </a:solidFill>
                  <a:latin typeface="Arial"/>
                  <a:ea typeface="SimSun"/>
                  <a:cs typeface="Arial"/>
                </a:rPr>
                <a:t>Cayman Islands </a:t>
              </a:r>
            </a:p>
          </p:txBody>
        </p:sp>
        <p:sp>
          <p:nvSpPr>
            <p:cNvPr id="671" name="Freeform 1383"/>
            <p:cNvSpPr>
              <a:spLocks/>
            </p:cNvSpPr>
            <p:nvPr/>
          </p:nvSpPr>
          <p:spPr bwMode="auto">
            <a:xfrm>
              <a:off x="6924411" y="3988089"/>
              <a:ext cx="152346" cy="54396"/>
            </a:xfrm>
            <a:custGeom>
              <a:avLst/>
              <a:gdLst>
                <a:gd name="T0" fmla="*/ 0 w 57"/>
                <a:gd name="T1" fmla="*/ 70 h 70"/>
                <a:gd name="T2" fmla="*/ 57 w 57"/>
                <a:gd name="T3" fmla="*/ 70 h 70"/>
                <a:gd name="T4" fmla="*/ 57 w 57"/>
                <a:gd name="T5" fmla="*/ 0 h 70"/>
              </a:gdLst>
              <a:ahLst/>
              <a:cxnLst>
                <a:cxn ang="0">
                  <a:pos x="T0" y="T1"/>
                </a:cxn>
                <a:cxn ang="0">
                  <a:pos x="T2" y="T3"/>
                </a:cxn>
                <a:cxn ang="0">
                  <a:pos x="T4" y="T5"/>
                </a:cxn>
              </a:cxnLst>
              <a:rect l="0" t="0" r="r" b="b"/>
              <a:pathLst>
                <a:path w="57" h="70">
                  <a:moveTo>
                    <a:pt x="0" y="70"/>
                  </a:moveTo>
                  <a:lnTo>
                    <a:pt x="57" y="70"/>
                  </a:lnTo>
                  <a:lnTo>
                    <a:pt x="57" y="0"/>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72" name="Rectangle 671"/>
            <p:cNvSpPr/>
            <p:nvPr/>
          </p:nvSpPr>
          <p:spPr>
            <a:xfrm>
              <a:off x="6300130" y="3993422"/>
              <a:ext cx="610577"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E2D91"/>
                  </a:solidFill>
                  <a:latin typeface="Arial"/>
                  <a:ea typeface="SimSun"/>
                  <a:cs typeface="Arial"/>
                </a:rPr>
                <a:t>Kuala Lumpur</a:t>
              </a:r>
            </a:p>
          </p:txBody>
        </p:sp>
        <p:sp>
          <p:nvSpPr>
            <p:cNvPr id="673" name="Freeform 1383"/>
            <p:cNvSpPr>
              <a:spLocks/>
            </p:cNvSpPr>
            <p:nvPr/>
          </p:nvSpPr>
          <p:spPr bwMode="auto">
            <a:xfrm>
              <a:off x="6931108" y="4238834"/>
              <a:ext cx="306959" cy="52083"/>
            </a:xfrm>
            <a:custGeom>
              <a:avLst/>
              <a:gdLst>
                <a:gd name="T0" fmla="*/ 0 w 57"/>
                <a:gd name="T1" fmla="*/ 70 h 70"/>
                <a:gd name="T2" fmla="*/ 57 w 57"/>
                <a:gd name="T3" fmla="*/ 70 h 70"/>
                <a:gd name="T4" fmla="*/ 57 w 57"/>
                <a:gd name="T5" fmla="*/ 0 h 70"/>
              </a:gdLst>
              <a:ahLst/>
              <a:cxnLst>
                <a:cxn ang="0">
                  <a:pos x="T0" y="T1"/>
                </a:cxn>
                <a:cxn ang="0">
                  <a:pos x="T2" y="T3"/>
                </a:cxn>
                <a:cxn ang="0">
                  <a:pos x="T4" y="T5"/>
                </a:cxn>
              </a:cxnLst>
              <a:rect l="0" t="0" r="r" b="b"/>
              <a:pathLst>
                <a:path w="57" h="70">
                  <a:moveTo>
                    <a:pt x="0" y="70"/>
                  </a:moveTo>
                  <a:lnTo>
                    <a:pt x="57" y="70"/>
                  </a:lnTo>
                  <a:lnTo>
                    <a:pt x="57" y="0"/>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74" name="Rectangle 673"/>
            <p:cNvSpPr/>
            <p:nvPr/>
          </p:nvSpPr>
          <p:spPr>
            <a:xfrm>
              <a:off x="6533034" y="4245911"/>
              <a:ext cx="369681"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a:solidFill>
                    <a:srgbClr val="6E2D91"/>
                  </a:solidFill>
                  <a:latin typeface="Arial"/>
                  <a:ea typeface="SimSun"/>
                  <a:cs typeface="Arial"/>
                </a:rPr>
                <a:t>Jakarta</a:t>
              </a:r>
              <a:endParaRPr lang="en-GB" sz="550" b="1" dirty="0">
                <a:solidFill>
                  <a:srgbClr val="6E2D91"/>
                </a:solidFill>
                <a:latin typeface="Arial"/>
                <a:ea typeface="SimSun"/>
                <a:cs typeface="Arial"/>
              </a:endParaRPr>
            </a:p>
          </p:txBody>
        </p:sp>
        <p:sp>
          <p:nvSpPr>
            <p:cNvPr id="675" name="Freeform 1214"/>
            <p:cNvSpPr>
              <a:spLocks/>
            </p:cNvSpPr>
            <p:nvPr/>
          </p:nvSpPr>
          <p:spPr bwMode="auto">
            <a:xfrm>
              <a:off x="2749552" y="3647065"/>
              <a:ext cx="57149" cy="118118"/>
            </a:xfrm>
            <a:custGeom>
              <a:avLst/>
              <a:gdLst>
                <a:gd name="T0" fmla="*/ 252 w 252"/>
                <a:gd name="T1" fmla="*/ 148 h 148"/>
                <a:gd name="T2" fmla="*/ 0 w 252"/>
                <a:gd name="T3" fmla="*/ 148 h 148"/>
                <a:gd name="T4" fmla="*/ 0 w 252"/>
                <a:gd name="T5" fmla="*/ 0 h 148"/>
              </a:gdLst>
              <a:ahLst/>
              <a:cxnLst>
                <a:cxn ang="0">
                  <a:pos x="T0" y="T1"/>
                </a:cxn>
                <a:cxn ang="0">
                  <a:pos x="T2" y="T3"/>
                </a:cxn>
                <a:cxn ang="0">
                  <a:pos x="T4" y="T5"/>
                </a:cxn>
              </a:cxnLst>
              <a:rect l="0" t="0" r="r" b="b"/>
              <a:pathLst>
                <a:path w="252" h="148">
                  <a:moveTo>
                    <a:pt x="252" y="148"/>
                  </a:moveTo>
                  <a:lnTo>
                    <a:pt x="0" y="148"/>
                  </a:lnTo>
                  <a:lnTo>
                    <a:pt x="0" y="0"/>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76" name="Line 1248"/>
            <p:cNvSpPr>
              <a:spLocks noChangeShapeType="1"/>
            </p:cNvSpPr>
            <p:nvPr/>
          </p:nvSpPr>
          <p:spPr bwMode="auto">
            <a:xfrm rot="10800000">
              <a:off x="3266311" y="3749304"/>
              <a:ext cx="57242" cy="0"/>
            </a:xfrm>
            <a:prstGeom prst="line">
              <a:avLst/>
            </a:prstGeom>
            <a:noFill/>
            <a:ln w="4763">
              <a:solidFill>
                <a:schemeClr val="tx2"/>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ln>
                  <a:solidFill>
                    <a:srgbClr val="565A5C"/>
                  </a:solidFill>
                  <a:tailEnd type="oval"/>
                </a:ln>
                <a:solidFill>
                  <a:srgbClr val="565A5C"/>
                </a:solidFill>
                <a:latin typeface="Arial"/>
                <a:ea typeface="SimSun"/>
                <a:cs typeface="Arial"/>
              </a:endParaRPr>
            </a:p>
          </p:txBody>
        </p:sp>
        <p:sp>
          <p:nvSpPr>
            <p:cNvPr id="677" name="Freeform 1176"/>
            <p:cNvSpPr>
              <a:spLocks/>
            </p:cNvSpPr>
            <p:nvPr/>
          </p:nvSpPr>
          <p:spPr bwMode="auto">
            <a:xfrm>
              <a:off x="2249488" y="3973339"/>
              <a:ext cx="679573" cy="760586"/>
            </a:xfrm>
            <a:custGeom>
              <a:avLst/>
              <a:gdLst>
                <a:gd name="T0" fmla="*/ 0 w 64"/>
                <a:gd name="T1" fmla="*/ 173 h 173"/>
                <a:gd name="T2" fmla="*/ 64 w 64"/>
                <a:gd name="T3" fmla="*/ 173 h 173"/>
                <a:gd name="T4" fmla="*/ 64 w 64"/>
                <a:gd name="T5" fmla="*/ 0 h 173"/>
              </a:gdLst>
              <a:ahLst/>
              <a:cxnLst>
                <a:cxn ang="0">
                  <a:pos x="T0" y="T1"/>
                </a:cxn>
                <a:cxn ang="0">
                  <a:pos x="T2" y="T3"/>
                </a:cxn>
                <a:cxn ang="0">
                  <a:pos x="T4" y="T5"/>
                </a:cxn>
              </a:cxnLst>
              <a:rect l="0" t="0" r="r" b="b"/>
              <a:pathLst>
                <a:path w="64" h="173">
                  <a:moveTo>
                    <a:pt x="0" y="173"/>
                  </a:moveTo>
                  <a:lnTo>
                    <a:pt x="64" y="173"/>
                  </a:lnTo>
                  <a:lnTo>
                    <a:pt x="64" y="0"/>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78" name="Freeform 1451"/>
            <p:cNvSpPr>
              <a:spLocks/>
            </p:cNvSpPr>
            <p:nvPr/>
          </p:nvSpPr>
          <p:spPr bwMode="auto">
            <a:xfrm flipH="1">
              <a:off x="2246313" y="4657954"/>
              <a:ext cx="1267648" cy="380771"/>
            </a:xfrm>
            <a:custGeom>
              <a:avLst/>
              <a:gdLst>
                <a:gd name="T0" fmla="*/ 145 w 145"/>
                <a:gd name="T1" fmla="*/ 65 h 65"/>
                <a:gd name="T2" fmla="*/ 0 w 145"/>
                <a:gd name="T3" fmla="*/ 65 h 65"/>
                <a:gd name="T4" fmla="*/ 0 w 145"/>
                <a:gd name="T5" fmla="*/ 0 h 65"/>
              </a:gdLst>
              <a:ahLst/>
              <a:cxnLst>
                <a:cxn ang="0">
                  <a:pos x="T0" y="T1"/>
                </a:cxn>
                <a:cxn ang="0">
                  <a:pos x="T2" y="T3"/>
                </a:cxn>
                <a:cxn ang="0">
                  <a:pos x="T4" y="T5"/>
                </a:cxn>
              </a:cxnLst>
              <a:rect l="0" t="0" r="r" b="b"/>
              <a:pathLst>
                <a:path w="145" h="65">
                  <a:moveTo>
                    <a:pt x="145" y="65"/>
                  </a:moveTo>
                  <a:lnTo>
                    <a:pt x="0" y="65"/>
                  </a:lnTo>
                  <a:lnTo>
                    <a:pt x="0" y="0"/>
                  </a:lnTo>
                </a:path>
              </a:pathLst>
            </a:custGeom>
            <a:noFill/>
            <a:ln w="4763">
              <a:solidFill>
                <a:schemeClr val="tx1"/>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79" name="Rectangle 678"/>
            <p:cNvSpPr/>
            <p:nvPr/>
          </p:nvSpPr>
          <p:spPr>
            <a:xfrm>
              <a:off x="2859122" y="3626298"/>
              <a:ext cx="382588" cy="76484"/>
            </a:xfrm>
            <a:prstGeom prst="rect">
              <a:avLst/>
            </a:prstGeom>
          </p:spPr>
          <p:txBody>
            <a:bodyPr wrap="square" lIns="0" tIns="0" rIns="0" bIns="0" anchor="ctr" anchorCtr="0">
              <a:spAutoFit/>
            </a:bodyPr>
            <a:lstStyle/>
            <a:p>
              <a:pPr defTabSz="457197" fontAlgn="auto">
                <a:spcBef>
                  <a:spcPts val="0"/>
                </a:spcBef>
                <a:spcAft>
                  <a:spcPts val="0"/>
                </a:spcAft>
                <a:defRPr/>
              </a:pPr>
              <a:r>
                <a:rPr lang="en-US" sz="550" b="1" dirty="0">
                  <a:solidFill>
                    <a:srgbClr val="6E2D91"/>
                  </a:solidFill>
                  <a:latin typeface="Arial"/>
                  <a:ea typeface="SimSun"/>
                  <a:cs typeface="Arial"/>
                </a:rPr>
                <a:t>Jamaica</a:t>
              </a:r>
              <a:endParaRPr lang="en-GB" sz="550" b="1" dirty="0">
                <a:solidFill>
                  <a:srgbClr val="6E2D91"/>
                </a:solidFill>
                <a:latin typeface="Arial"/>
                <a:ea typeface="SimSun"/>
                <a:cs typeface="Arial"/>
              </a:endParaRPr>
            </a:p>
          </p:txBody>
        </p:sp>
        <p:sp>
          <p:nvSpPr>
            <p:cNvPr id="680" name="Oval 679"/>
            <p:cNvSpPr/>
            <p:nvPr/>
          </p:nvSpPr>
          <p:spPr>
            <a:xfrm>
              <a:off x="2801976" y="3635367"/>
              <a:ext cx="49211" cy="492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7" fontAlgn="auto">
                <a:spcBef>
                  <a:spcPts val="0"/>
                </a:spcBef>
                <a:spcAft>
                  <a:spcPts val="0"/>
                </a:spcAft>
                <a:defRPr/>
              </a:pPr>
              <a:endParaRPr lang="en-GB" dirty="0" err="1">
                <a:solidFill>
                  <a:srgbClr val="A2A4A3"/>
                </a:solidFill>
                <a:latin typeface="Arial"/>
                <a:ea typeface="SimSun"/>
                <a:cs typeface="Arial"/>
              </a:endParaRPr>
            </a:p>
          </p:txBody>
        </p:sp>
        <p:sp>
          <p:nvSpPr>
            <p:cNvPr id="681" name="Oval 680"/>
            <p:cNvSpPr/>
            <p:nvPr/>
          </p:nvSpPr>
          <p:spPr>
            <a:xfrm>
              <a:off x="3196073" y="3611671"/>
              <a:ext cx="49211" cy="492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7" fontAlgn="auto">
                <a:spcBef>
                  <a:spcPts val="0"/>
                </a:spcBef>
                <a:spcAft>
                  <a:spcPts val="0"/>
                </a:spcAft>
                <a:defRPr/>
              </a:pPr>
              <a:endParaRPr lang="en-GB" dirty="0" err="1">
                <a:solidFill>
                  <a:srgbClr val="A2A4A3"/>
                </a:solidFill>
                <a:latin typeface="Arial"/>
                <a:ea typeface="SimSun"/>
                <a:cs typeface="Arial"/>
              </a:endParaRPr>
            </a:p>
          </p:txBody>
        </p:sp>
        <p:sp>
          <p:nvSpPr>
            <p:cNvPr id="682" name="Freeform 1176"/>
            <p:cNvSpPr>
              <a:spLocks/>
            </p:cNvSpPr>
            <p:nvPr/>
          </p:nvSpPr>
          <p:spPr bwMode="auto">
            <a:xfrm flipH="1">
              <a:off x="3222474" y="3789293"/>
              <a:ext cx="97983" cy="243955"/>
            </a:xfrm>
            <a:custGeom>
              <a:avLst/>
              <a:gdLst>
                <a:gd name="T0" fmla="*/ 0 w 64"/>
                <a:gd name="T1" fmla="*/ 173 h 173"/>
                <a:gd name="T2" fmla="*/ 64 w 64"/>
                <a:gd name="T3" fmla="*/ 173 h 173"/>
                <a:gd name="T4" fmla="*/ 64 w 64"/>
                <a:gd name="T5" fmla="*/ 0 h 173"/>
              </a:gdLst>
              <a:ahLst/>
              <a:cxnLst>
                <a:cxn ang="0">
                  <a:pos x="T0" y="T1"/>
                </a:cxn>
                <a:cxn ang="0">
                  <a:pos x="T2" y="T3"/>
                </a:cxn>
                <a:cxn ang="0">
                  <a:pos x="T4" y="T5"/>
                </a:cxn>
              </a:cxnLst>
              <a:rect l="0" t="0" r="r" b="b"/>
              <a:pathLst>
                <a:path w="64" h="173">
                  <a:moveTo>
                    <a:pt x="0" y="173"/>
                  </a:moveTo>
                  <a:lnTo>
                    <a:pt x="64" y="173"/>
                  </a:lnTo>
                  <a:lnTo>
                    <a:pt x="64" y="0"/>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83" name="Rectangle 682"/>
            <p:cNvSpPr/>
            <p:nvPr/>
          </p:nvSpPr>
          <p:spPr>
            <a:xfrm>
              <a:off x="3330235" y="3805816"/>
              <a:ext cx="709300" cy="76484"/>
            </a:xfrm>
            <a:prstGeom prst="rect">
              <a:avLst/>
            </a:prstGeom>
          </p:spPr>
          <p:txBody>
            <a:bodyPr wrap="square" lIns="0" tIns="0" rIns="0" bIns="0" anchor="ctr" anchorCtr="0">
              <a:spAutoFit/>
            </a:bodyPr>
            <a:lstStyle/>
            <a:p>
              <a:pPr defTabSz="457197" fontAlgn="auto">
                <a:spcBef>
                  <a:spcPts val="0"/>
                </a:spcBef>
                <a:spcAft>
                  <a:spcPts val="0"/>
                </a:spcAft>
                <a:defRPr/>
              </a:pPr>
              <a:r>
                <a:rPr lang="en-US" sz="550" b="1" dirty="0">
                  <a:solidFill>
                    <a:srgbClr val="6E2D91"/>
                  </a:solidFill>
                  <a:latin typeface="Arial"/>
                  <a:ea typeface="SimSun"/>
                  <a:cs typeface="Arial"/>
                </a:rPr>
                <a:t>Trinidad and Tobago </a:t>
              </a:r>
            </a:p>
          </p:txBody>
        </p:sp>
        <p:sp>
          <p:nvSpPr>
            <p:cNvPr id="684" name="Freeform 1176"/>
            <p:cNvSpPr>
              <a:spLocks/>
            </p:cNvSpPr>
            <p:nvPr/>
          </p:nvSpPr>
          <p:spPr bwMode="auto">
            <a:xfrm flipH="1">
              <a:off x="3273735" y="3915388"/>
              <a:ext cx="45719" cy="45719"/>
            </a:xfrm>
            <a:custGeom>
              <a:avLst/>
              <a:gdLst>
                <a:gd name="T0" fmla="*/ 0 w 64"/>
                <a:gd name="T1" fmla="*/ 173 h 173"/>
                <a:gd name="T2" fmla="*/ 64 w 64"/>
                <a:gd name="T3" fmla="*/ 173 h 173"/>
                <a:gd name="T4" fmla="*/ 64 w 64"/>
                <a:gd name="T5" fmla="*/ 0 h 173"/>
              </a:gdLst>
              <a:ahLst/>
              <a:cxnLst>
                <a:cxn ang="0">
                  <a:pos x="T0" y="T1"/>
                </a:cxn>
                <a:cxn ang="0">
                  <a:pos x="T2" y="T3"/>
                </a:cxn>
                <a:cxn ang="0">
                  <a:pos x="T4" y="T5"/>
                </a:cxn>
              </a:cxnLst>
              <a:rect l="0" t="0" r="r" b="b"/>
              <a:pathLst>
                <a:path w="64" h="173">
                  <a:moveTo>
                    <a:pt x="0" y="173"/>
                  </a:moveTo>
                  <a:lnTo>
                    <a:pt x="64" y="173"/>
                  </a:lnTo>
                  <a:lnTo>
                    <a:pt x="64" y="0"/>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85" name="Rectangle 684"/>
            <p:cNvSpPr/>
            <p:nvPr/>
          </p:nvSpPr>
          <p:spPr>
            <a:xfrm>
              <a:off x="3330235" y="3913231"/>
              <a:ext cx="754082"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E2D91"/>
                  </a:solidFill>
                  <a:latin typeface="Arial"/>
                  <a:ea typeface="SimSun"/>
                  <a:cs typeface="Arial"/>
                </a:rPr>
                <a:t>Guyana</a:t>
              </a:r>
            </a:p>
          </p:txBody>
        </p:sp>
        <p:sp>
          <p:nvSpPr>
            <p:cNvPr id="686" name="Line 1248"/>
            <p:cNvSpPr>
              <a:spLocks noChangeShapeType="1"/>
            </p:cNvSpPr>
            <p:nvPr/>
          </p:nvSpPr>
          <p:spPr bwMode="auto">
            <a:xfrm rot="10800000">
              <a:off x="3252441" y="3844058"/>
              <a:ext cx="57242" cy="0"/>
            </a:xfrm>
            <a:prstGeom prst="line">
              <a:avLst/>
            </a:prstGeom>
            <a:noFill/>
            <a:ln w="4763">
              <a:solidFill>
                <a:schemeClr val="tx2"/>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ln>
                  <a:solidFill>
                    <a:srgbClr val="565A5C"/>
                  </a:solidFill>
                  <a:tailEnd type="oval"/>
                </a:ln>
                <a:solidFill>
                  <a:srgbClr val="565A5C"/>
                </a:solidFill>
                <a:latin typeface="Arial"/>
                <a:ea typeface="SimSun"/>
                <a:cs typeface="Arial"/>
              </a:endParaRPr>
            </a:p>
          </p:txBody>
        </p:sp>
        <p:sp>
          <p:nvSpPr>
            <p:cNvPr id="687" name="Rectangle 686"/>
            <p:cNvSpPr/>
            <p:nvPr/>
          </p:nvSpPr>
          <p:spPr>
            <a:xfrm>
              <a:off x="3330235" y="4009786"/>
              <a:ext cx="754082" cy="152968"/>
            </a:xfrm>
            <a:prstGeom prst="rect">
              <a:avLst/>
            </a:prstGeom>
          </p:spPr>
          <p:txBody>
            <a:bodyPr wrap="square" lIns="0" tIns="0" rIns="0" bIns="0" anchor="ctr" anchorCtr="0">
              <a:spAutoFit/>
            </a:bodyPr>
            <a:lstStyle/>
            <a:p>
              <a:pPr defTabSz="457197" fontAlgn="auto">
                <a:spcBef>
                  <a:spcPts val="0"/>
                </a:spcBef>
                <a:spcAft>
                  <a:spcPts val="0"/>
                </a:spcAft>
                <a:defRPr/>
              </a:pPr>
              <a:r>
                <a:rPr lang="en-US" sz="550" b="1" dirty="0">
                  <a:solidFill>
                    <a:srgbClr val="6E2D91"/>
                  </a:solidFill>
                  <a:latin typeface="Arial"/>
                  <a:ea typeface="SimSun"/>
                  <a:cs typeface="Arial"/>
                </a:rPr>
                <a:t>St. Vincent and</a:t>
              </a:r>
              <a:br>
                <a:rPr lang="en-US" sz="550" b="1" dirty="0">
                  <a:solidFill>
                    <a:srgbClr val="6E2D91"/>
                  </a:solidFill>
                  <a:latin typeface="Arial"/>
                  <a:ea typeface="SimSun"/>
                  <a:cs typeface="Arial"/>
                </a:rPr>
              </a:br>
              <a:r>
                <a:rPr lang="en-US" sz="550" b="1" dirty="0">
                  <a:solidFill>
                    <a:srgbClr val="6E2D91"/>
                  </a:solidFill>
                  <a:latin typeface="Arial"/>
                  <a:ea typeface="SimSun"/>
                  <a:cs typeface="Arial"/>
                </a:rPr>
                <a:t>the Grenadines </a:t>
              </a:r>
            </a:p>
          </p:txBody>
        </p:sp>
        <p:sp>
          <p:nvSpPr>
            <p:cNvPr id="688" name="Rectangle 687"/>
            <p:cNvSpPr/>
            <p:nvPr/>
          </p:nvSpPr>
          <p:spPr>
            <a:xfrm>
              <a:off x="3330235" y="4172474"/>
              <a:ext cx="787882" cy="152968"/>
            </a:xfrm>
            <a:prstGeom prst="rect">
              <a:avLst/>
            </a:prstGeom>
          </p:spPr>
          <p:txBody>
            <a:bodyPr wrap="square" lIns="0" tIns="0" rIns="0" bIns="0" anchor="ctr" anchorCtr="0">
              <a:spAutoFit/>
            </a:bodyPr>
            <a:lstStyle/>
            <a:p>
              <a:pPr defTabSz="457197" fontAlgn="auto">
                <a:spcBef>
                  <a:spcPts val="0"/>
                </a:spcBef>
                <a:spcAft>
                  <a:spcPts val="0"/>
                </a:spcAft>
                <a:defRPr/>
              </a:pPr>
              <a:r>
                <a:rPr lang="en-US" sz="550" b="1" dirty="0">
                  <a:solidFill>
                    <a:srgbClr val="6E2D91"/>
                  </a:solidFill>
                  <a:latin typeface="Arial"/>
                  <a:ea typeface="SimSun"/>
                  <a:cs typeface="Arial"/>
                </a:rPr>
                <a:t>Antigua and Barbuda, St. Kitts and Nevis</a:t>
              </a:r>
            </a:p>
          </p:txBody>
        </p:sp>
        <p:sp>
          <p:nvSpPr>
            <p:cNvPr id="689" name="Freeform 1270"/>
            <p:cNvSpPr>
              <a:spLocks/>
            </p:cNvSpPr>
            <p:nvPr/>
          </p:nvSpPr>
          <p:spPr bwMode="auto">
            <a:xfrm flipV="1">
              <a:off x="4164947" y="3582056"/>
              <a:ext cx="155869" cy="59711"/>
            </a:xfrm>
            <a:custGeom>
              <a:avLst/>
              <a:gdLst>
                <a:gd name="T0" fmla="*/ 0 w 27"/>
                <a:gd name="T1" fmla="*/ 82 h 82"/>
                <a:gd name="T2" fmla="*/ 27 w 27"/>
                <a:gd name="T3" fmla="*/ 82 h 82"/>
                <a:gd name="T4" fmla="*/ 27 w 27"/>
                <a:gd name="T5" fmla="*/ 0 h 82"/>
              </a:gdLst>
              <a:ahLst/>
              <a:cxnLst>
                <a:cxn ang="0">
                  <a:pos x="T0" y="T1"/>
                </a:cxn>
                <a:cxn ang="0">
                  <a:pos x="T2" y="T3"/>
                </a:cxn>
                <a:cxn ang="0">
                  <a:pos x="T4" y="T5"/>
                </a:cxn>
              </a:cxnLst>
              <a:rect l="0" t="0" r="r" b="b"/>
              <a:pathLst>
                <a:path w="27" h="82">
                  <a:moveTo>
                    <a:pt x="0" y="82"/>
                  </a:moveTo>
                  <a:lnTo>
                    <a:pt x="27" y="82"/>
                  </a:lnTo>
                  <a:lnTo>
                    <a:pt x="27" y="0"/>
                  </a:lnTo>
                </a:path>
              </a:pathLst>
            </a:custGeom>
            <a:noFill/>
            <a:ln w="4763">
              <a:solidFill>
                <a:srgbClr val="0070C0"/>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90" name="Freeform 1451"/>
            <p:cNvSpPr>
              <a:spLocks/>
            </p:cNvSpPr>
            <p:nvPr/>
          </p:nvSpPr>
          <p:spPr bwMode="auto">
            <a:xfrm flipH="1">
              <a:off x="2246309" y="4880854"/>
              <a:ext cx="753115" cy="49921"/>
            </a:xfrm>
            <a:custGeom>
              <a:avLst/>
              <a:gdLst>
                <a:gd name="T0" fmla="*/ 145 w 145"/>
                <a:gd name="T1" fmla="*/ 65 h 65"/>
                <a:gd name="T2" fmla="*/ 0 w 145"/>
                <a:gd name="T3" fmla="*/ 65 h 65"/>
                <a:gd name="T4" fmla="*/ 0 w 145"/>
                <a:gd name="T5" fmla="*/ 0 h 65"/>
              </a:gdLst>
              <a:ahLst/>
              <a:cxnLst>
                <a:cxn ang="0">
                  <a:pos x="T0" y="T1"/>
                </a:cxn>
                <a:cxn ang="0">
                  <a:pos x="T2" y="T3"/>
                </a:cxn>
                <a:cxn ang="0">
                  <a:pos x="T4" y="T5"/>
                </a:cxn>
              </a:cxnLst>
              <a:rect l="0" t="0" r="r" b="b"/>
              <a:pathLst>
                <a:path w="145" h="65">
                  <a:moveTo>
                    <a:pt x="145" y="65"/>
                  </a:moveTo>
                  <a:lnTo>
                    <a:pt x="0" y="65"/>
                  </a:lnTo>
                  <a:lnTo>
                    <a:pt x="0" y="0"/>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91" name="Rectangle 690"/>
            <p:cNvSpPr/>
            <p:nvPr/>
          </p:nvSpPr>
          <p:spPr>
            <a:xfrm>
              <a:off x="1842203" y="4887963"/>
              <a:ext cx="373245"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E2D91"/>
                  </a:solidFill>
                  <a:latin typeface="Arial"/>
                  <a:ea typeface="SimSun"/>
                  <a:cs typeface="Arial"/>
                </a:rPr>
                <a:t>Santiago</a:t>
              </a:r>
            </a:p>
          </p:txBody>
        </p:sp>
        <p:sp>
          <p:nvSpPr>
            <p:cNvPr id="692" name="Line 1186"/>
            <p:cNvSpPr>
              <a:spLocks noChangeShapeType="1"/>
            </p:cNvSpPr>
            <p:nvPr/>
          </p:nvSpPr>
          <p:spPr bwMode="auto">
            <a:xfrm flipH="1">
              <a:off x="5640858" y="4145739"/>
              <a:ext cx="61442" cy="0"/>
            </a:xfrm>
            <a:prstGeom prst="line">
              <a:avLst/>
            </a:prstGeom>
            <a:noFill/>
            <a:ln w="4763">
              <a:solidFill>
                <a:schemeClr val="tx2"/>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93" name="Rectangle 692"/>
            <p:cNvSpPr/>
            <p:nvPr/>
          </p:nvSpPr>
          <p:spPr>
            <a:xfrm>
              <a:off x="5731638" y="4096022"/>
              <a:ext cx="337804"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E2D91"/>
                  </a:solidFill>
                  <a:latin typeface="Arial"/>
                  <a:ea typeface="SimSun"/>
                  <a:cs typeface="Arial"/>
                </a:rPr>
                <a:t>Mombasa</a:t>
              </a:r>
            </a:p>
          </p:txBody>
        </p:sp>
        <p:sp>
          <p:nvSpPr>
            <p:cNvPr id="694" name="Freeform 1284"/>
            <p:cNvSpPr>
              <a:spLocks/>
            </p:cNvSpPr>
            <p:nvPr/>
          </p:nvSpPr>
          <p:spPr bwMode="auto">
            <a:xfrm flipV="1">
              <a:off x="5557220" y="4037450"/>
              <a:ext cx="140937" cy="66573"/>
            </a:xfrm>
            <a:custGeom>
              <a:avLst/>
              <a:gdLst>
                <a:gd name="T0" fmla="*/ 191 w 191"/>
                <a:gd name="T1" fmla="*/ 79 h 79"/>
                <a:gd name="T2" fmla="*/ 0 w 191"/>
                <a:gd name="T3" fmla="*/ 79 h 79"/>
                <a:gd name="T4" fmla="*/ 0 w 191"/>
                <a:gd name="T5" fmla="*/ 0 h 79"/>
              </a:gdLst>
              <a:ahLst/>
              <a:cxnLst>
                <a:cxn ang="0">
                  <a:pos x="T0" y="T1"/>
                </a:cxn>
                <a:cxn ang="0">
                  <a:pos x="T2" y="T3"/>
                </a:cxn>
                <a:cxn ang="0">
                  <a:pos x="T4" y="T5"/>
                </a:cxn>
              </a:cxnLst>
              <a:rect l="0" t="0" r="r" b="b"/>
              <a:pathLst>
                <a:path w="191" h="79">
                  <a:moveTo>
                    <a:pt x="191" y="79"/>
                  </a:moveTo>
                  <a:lnTo>
                    <a:pt x="0" y="79"/>
                  </a:lnTo>
                  <a:lnTo>
                    <a:pt x="0" y="0"/>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95" name="Rectangle 694"/>
            <p:cNvSpPr/>
            <p:nvPr/>
          </p:nvSpPr>
          <p:spPr>
            <a:xfrm>
              <a:off x="6702970" y="2537295"/>
              <a:ext cx="344914"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Lanzhou</a:t>
              </a:r>
            </a:p>
          </p:txBody>
        </p:sp>
        <p:sp>
          <p:nvSpPr>
            <p:cNvPr id="696" name="Freeform 1350"/>
            <p:cNvSpPr>
              <a:spLocks/>
            </p:cNvSpPr>
            <p:nvPr/>
          </p:nvSpPr>
          <p:spPr bwMode="auto">
            <a:xfrm>
              <a:off x="7073898" y="2581610"/>
              <a:ext cx="96992" cy="584667"/>
            </a:xfrm>
            <a:custGeom>
              <a:avLst/>
              <a:gdLst>
                <a:gd name="T0" fmla="*/ 0 w 83"/>
                <a:gd name="T1" fmla="*/ 0 h 159"/>
                <a:gd name="T2" fmla="*/ 83 w 83"/>
                <a:gd name="T3" fmla="*/ 0 h 159"/>
                <a:gd name="T4" fmla="*/ 83 w 83"/>
                <a:gd name="T5" fmla="*/ 159 h 159"/>
              </a:gdLst>
              <a:ahLst/>
              <a:cxnLst>
                <a:cxn ang="0">
                  <a:pos x="T0" y="T1"/>
                </a:cxn>
                <a:cxn ang="0">
                  <a:pos x="T2" y="T3"/>
                </a:cxn>
                <a:cxn ang="0">
                  <a:pos x="T4" y="T5"/>
                </a:cxn>
              </a:cxnLst>
              <a:rect l="0" t="0" r="r" b="b"/>
              <a:pathLst>
                <a:path w="83" h="159">
                  <a:moveTo>
                    <a:pt x="0" y="0"/>
                  </a:moveTo>
                  <a:lnTo>
                    <a:pt x="83" y="0"/>
                  </a:lnTo>
                  <a:lnTo>
                    <a:pt x="83" y="159"/>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97" name="Freeform 1387"/>
            <p:cNvSpPr>
              <a:spLocks/>
            </p:cNvSpPr>
            <p:nvPr/>
          </p:nvSpPr>
          <p:spPr bwMode="auto">
            <a:xfrm>
              <a:off x="6917132" y="3390847"/>
              <a:ext cx="323895" cy="355149"/>
            </a:xfrm>
            <a:custGeom>
              <a:avLst/>
              <a:gdLst>
                <a:gd name="T0" fmla="*/ 0 w 118"/>
                <a:gd name="T1" fmla="*/ 135 h 135"/>
                <a:gd name="T2" fmla="*/ 118 w 118"/>
                <a:gd name="T3" fmla="*/ 135 h 135"/>
                <a:gd name="T4" fmla="*/ 118 w 118"/>
                <a:gd name="T5" fmla="*/ 0 h 135"/>
              </a:gdLst>
              <a:ahLst/>
              <a:cxnLst>
                <a:cxn ang="0">
                  <a:pos x="T0" y="T1"/>
                </a:cxn>
                <a:cxn ang="0">
                  <a:pos x="T2" y="T3"/>
                </a:cxn>
                <a:cxn ang="0">
                  <a:pos x="T4" y="T5"/>
                </a:cxn>
              </a:cxnLst>
              <a:rect l="0" t="0" r="r" b="b"/>
              <a:pathLst>
                <a:path w="118" h="135">
                  <a:moveTo>
                    <a:pt x="0" y="135"/>
                  </a:moveTo>
                  <a:lnTo>
                    <a:pt x="118" y="135"/>
                  </a:lnTo>
                  <a:lnTo>
                    <a:pt x="118" y="0"/>
                  </a:lnTo>
                </a:path>
              </a:pathLst>
            </a:custGeom>
            <a:noFill/>
            <a:ln w="4763">
              <a:solidFill>
                <a:srgbClr val="6D328A"/>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698" name="Rectangle 697"/>
            <p:cNvSpPr/>
            <p:nvPr/>
          </p:nvSpPr>
          <p:spPr>
            <a:xfrm>
              <a:off x="6491187" y="3703347"/>
              <a:ext cx="412238"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Guiyang</a:t>
              </a:r>
            </a:p>
          </p:txBody>
        </p:sp>
        <p:sp>
          <p:nvSpPr>
            <p:cNvPr id="699" name="Line 1188"/>
            <p:cNvSpPr>
              <a:spLocks noChangeShapeType="1"/>
            </p:cNvSpPr>
            <p:nvPr/>
          </p:nvSpPr>
          <p:spPr bwMode="auto">
            <a:xfrm flipH="1">
              <a:off x="8855355" y="5018316"/>
              <a:ext cx="69570" cy="0"/>
            </a:xfrm>
            <a:prstGeom prst="line">
              <a:avLst/>
            </a:prstGeom>
            <a:noFill/>
            <a:ln w="4763">
              <a:solidFill>
                <a:srgbClr val="00B050"/>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00" name="Rectangle 699"/>
            <p:cNvSpPr/>
            <p:nvPr/>
          </p:nvSpPr>
          <p:spPr>
            <a:xfrm>
              <a:off x="8946152" y="4976808"/>
              <a:ext cx="332201" cy="76484"/>
            </a:xfrm>
            <a:prstGeom prst="rect">
              <a:avLst/>
            </a:prstGeom>
          </p:spPr>
          <p:txBody>
            <a:bodyPr wrap="square" lIns="0" tIns="0" rIns="0" bIns="0" anchor="ctr" anchorCtr="0">
              <a:spAutoFit/>
            </a:bodyPr>
            <a:lstStyle/>
            <a:p>
              <a:pPr defTabSz="457197" fontAlgn="auto">
                <a:spcBef>
                  <a:spcPts val="0"/>
                </a:spcBef>
                <a:spcAft>
                  <a:spcPts val="0"/>
                </a:spcAft>
                <a:defRPr/>
              </a:pPr>
              <a:r>
                <a:rPr lang="en-US" sz="550" b="1" dirty="0">
                  <a:solidFill>
                    <a:srgbClr val="00B050"/>
                  </a:solidFill>
                  <a:latin typeface="Arial"/>
                  <a:ea typeface="SimSun"/>
                  <a:cs typeface="Arial"/>
                </a:rPr>
                <a:t>Auckland</a:t>
              </a:r>
            </a:p>
          </p:txBody>
        </p:sp>
        <p:sp>
          <p:nvSpPr>
            <p:cNvPr id="701" name="Rectangle 700"/>
            <p:cNvSpPr/>
            <p:nvPr/>
          </p:nvSpPr>
          <p:spPr>
            <a:xfrm>
              <a:off x="6032501" y="4580071"/>
              <a:ext cx="378613"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6E2D91"/>
                  </a:solidFill>
                  <a:latin typeface="Arial"/>
                  <a:ea typeface="SimSun"/>
                  <a:cs typeface="Arial"/>
                </a:rPr>
                <a:t>Port Louis</a:t>
              </a:r>
            </a:p>
          </p:txBody>
        </p:sp>
        <p:sp>
          <p:nvSpPr>
            <p:cNvPr id="702" name="Oval 701"/>
            <p:cNvSpPr/>
            <p:nvPr/>
          </p:nvSpPr>
          <p:spPr>
            <a:xfrm>
              <a:off x="5958088" y="4599280"/>
              <a:ext cx="49211" cy="492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7" fontAlgn="auto">
                <a:spcBef>
                  <a:spcPts val="0"/>
                </a:spcBef>
                <a:spcAft>
                  <a:spcPts val="0"/>
                </a:spcAft>
                <a:defRPr/>
              </a:pPr>
              <a:endParaRPr lang="en-GB" dirty="0" err="1">
                <a:solidFill>
                  <a:srgbClr val="A2A4A3"/>
                </a:solidFill>
                <a:latin typeface="Arial"/>
                <a:ea typeface="SimSun"/>
                <a:cs typeface="Arial"/>
              </a:endParaRPr>
            </a:p>
          </p:txBody>
        </p:sp>
        <p:sp>
          <p:nvSpPr>
            <p:cNvPr id="703" name="Freeform 1176">
              <a:extLst>
                <a:ext uri="{FF2B5EF4-FFF2-40B4-BE49-F238E27FC236}">
                  <a16:creationId xmlns:a16="http://schemas.microsoft.com/office/drawing/2014/main" id="{BF31A172-D2F7-8548-AA5F-9AE766353261}"/>
                </a:ext>
              </a:extLst>
            </p:cNvPr>
            <p:cNvSpPr>
              <a:spLocks/>
            </p:cNvSpPr>
            <p:nvPr/>
          </p:nvSpPr>
          <p:spPr bwMode="auto">
            <a:xfrm flipH="1">
              <a:off x="3170578" y="3639981"/>
              <a:ext cx="140947" cy="570069"/>
            </a:xfrm>
            <a:custGeom>
              <a:avLst/>
              <a:gdLst>
                <a:gd name="T0" fmla="*/ 0 w 64"/>
                <a:gd name="T1" fmla="*/ 173 h 173"/>
                <a:gd name="T2" fmla="*/ 64 w 64"/>
                <a:gd name="T3" fmla="*/ 173 h 173"/>
                <a:gd name="T4" fmla="*/ 64 w 64"/>
                <a:gd name="T5" fmla="*/ 0 h 173"/>
              </a:gdLst>
              <a:ahLst/>
              <a:cxnLst>
                <a:cxn ang="0">
                  <a:pos x="T0" y="T1"/>
                </a:cxn>
                <a:cxn ang="0">
                  <a:pos x="T2" y="T3"/>
                </a:cxn>
                <a:cxn ang="0">
                  <a:pos x="T4" y="T5"/>
                </a:cxn>
              </a:cxnLst>
              <a:rect l="0" t="0" r="r" b="b"/>
              <a:pathLst>
                <a:path w="64" h="173">
                  <a:moveTo>
                    <a:pt x="0" y="173"/>
                  </a:moveTo>
                  <a:lnTo>
                    <a:pt x="64" y="173"/>
                  </a:lnTo>
                  <a:lnTo>
                    <a:pt x="64" y="0"/>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04" name="Line 1248">
              <a:extLst>
                <a:ext uri="{FF2B5EF4-FFF2-40B4-BE49-F238E27FC236}">
                  <a16:creationId xmlns:a16="http://schemas.microsoft.com/office/drawing/2014/main" id="{C744CF20-7DC8-7D4B-9352-FD80974EE1D8}"/>
                </a:ext>
              </a:extLst>
            </p:cNvPr>
            <p:cNvSpPr>
              <a:spLocks noChangeShapeType="1"/>
            </p:cNvSpPr>
            <p:nvPr/>
          </p:nvSpPr>
          <p:spPr bwMode="auto">
            <a:xfrm rot="10800000" flipV="1">
              <a:off x="3221183" y="3694608"/>
              <a:ext cx="90342" cy="0"/>
            </a:xfrm>
            <a:prstGeom prst="line">
              <a:avLst/>
            </a:prstGeom>
            <a:noFill/>
            <a:ln w="4763">
              <a:solidFill>
                <a:schemeClr val="tx2"/>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ln>
                  <a:solidFill>
                    <a:srgbClr val="565A5C"/>
                  </a:solidFill>
                  <a:tailEnd type="oval"/>
                </a:ln>
                <a:solidFill>
                  <a:srgbClr val="565A5C"/>
                </a:solidFill>
                <a:latin typeface="Arial"/>
                <a:ea typeface="SimSun"/>
                <a:cs typeface="Arial"/>
              </a:endParaRPr>
            </a:p>
          </p:txBody>
        </p:sp>
        <p:sp>
          <p:nvSpPr>
            <p:cNvPr id="705" name="Rectangle 704">
              <a:extLst>
                <a:ext uri="{FF2B5EF4-FFF2-40B4-BE49-F238E27FC236}">
                  <a16:creationId xmlns:a16="http://schemas.microsoft.com/office/drawing/2014/main" id="{98E93E20-C6A0-094D-88E9-F0B3582CBE58}"/>
                </a:ext>
              </a:extLst>
            </p:cNvPr>
            <p:cNvSpPr/>
            <p:nvPr/>
          </p:nvSpPr>
          <p:spPr>
            <a:xfrm>
              <a:off x="3333730" y="3648150"/>
              <a:ext cx="523296" cy="76484"/>
            </a:xfrm>
            <a:prstGeom prst="rect">
              <a:avLst/>
            </a:prstGeom>
          </p:spPr>
          <p:txBody>
            <a:bodyPr wrap="square" lIns="0" tIns="0" rIns="0" bIns="0" anchor="ctr" anchorCtr="0">
              <a:spAutoFit/>
            </a:bodyPr>
            <a:lstStyle/>
            <a:p>
              <a:pPr defTabSz="457197" fontAlgn="auto">
                <a:spcBef>
                  <a:spcPts val="0"/>
                </a:spcBef>
                <a:spcAft>
                  <a:spcPts val="0"/>
                </a:spcAft>
                <a:defRPr/>
              </a:pPr>
              <a:r>
                <a:rPr lang="en-US" sz="550" b="1" dirty="0">
                  <a:solidFill>
                    <a:srgbClr val="6E2D91"/>
                  </a:solidFill>
                  <a:latin typeface="Arial"/>
                  <a:ea typeface="SimSun"/>
                  <a:cs typeface="Arial"/>
                </a:rPr>
                <a:t>Dominica</a:t>
              </a:r>
              <a:endParaRPr lang="en-GB" sz="550" b="1" dirty="0">
                <a:solidFill>
                  <a:srgbClr val="6E2D91"/>
                </a:solidFill>
                <a:latin typeface="Arial"/>
                <a:ea typeface="SimSun"/>
                <a:cs typeface="Arial"/>
              </a:endParaRPr>
            </a:p>
          </p:txBody>
        </p:sp>
        <p:sp>
          <p:nvSpPr>
            <p:cNvPr id="706" name="Rectangle 705">
              <a:extLst>
                <a:ext uri="{FF2B5EF4-FFF2-40B4-BE49-F238E27FC236}">
                  <a16:creationId xmlns:a16="http://schemas.microsoft.com/office/drawing/2014/main" id="{1E933FC1-19C4-9E45-9A38-BAE10D5D5522}"/>
                </a:ext>
              </a:extLst>
            </p:cNvPr>
            <p:cNvSpPr/>
            <p:nvPr/>
          </p:nvSpPr>
          <p:spPr>
            <a:xfrm>
              <a:off x="4067456" y="1778179"/>
              <a:ext cx="353533"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D328A"/>
                  </a:solidFill>
                  <a:latin typeface="Arial"/>
                  <a:ea typeface="SimSun"/>
                  <a:cs typeface="Arial"/>
                </a:rPr>
                <a:t>Frankfurt</a:t>
              </a:r>
            </a:p>
          </p:txBody>
        </p:sp>
        <p:sp>
          <p:nvSpPr>
            <p:cNvPr id="707" name="Rectangle 706"/>
            <p:cNvSpPr/>
            <p:nvPr/>
          </p:nvSpPr>
          <p:spPr>
            <a:xfrm>
              <a:off x="1646817" y="4237564"/>
              <a:ext cx="576477"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E2D91"/>
                  </a:solidFill>
                  <a:latin typeface="Arial"/>
                  <a:ea typeface="SimSun"/>
                  <a:cs typeface="Arial"/>
                </a:rPr>
                <a:t>Managua</a:t>
              </a:r>
            </a:p>
          </p:txBody>
        </p:sp>
        <p:sp>
          <p:nvSpPr>
            <p:cNvPr id="708" name="Freeform 1176">
              <a:extLst>
                <a:ext uri="{FF2B5EF4-FFF2-40B4-BE49-F238E27FC236}">
                  <a16:creationId xmlns:a16="http://schemas.microsoft.com/office/drawing/2014/main" id="{CA7DD39C-2E5E-CF4A-89F1-00EFEF979E47}"/>
                </a:ext>
              </a:extLst>
            </p:cNvPr>
            <p:cNvSpPr>
              <a:spLocks/>
            </p:cNvSpPr>
            <p:nvPr/>
          </p:nvSpPr>
          <p:spPr bwMode="auto">
            <a:xfrm>
              <a:off x="2251076" y="3849514"/>
              <a:ext cx="878010" cy="976487"/>
            </a:xfrm>
            <a:custGeom>
              <a:avLst/>
              <a:gdLst>
                <a:gd name="T0" fmla="*/ 0 w 64"/>
                <a:gd name="T1" fmla="*/ 173 h 173"/>
                <a:gd name="T2" fmla="*/ 64 w 64"/>
                <a:gd name="T3" fmla="*/ 173 h 173"/>
                <a:gd name="T4" fmla="*/ 64 w 64"/>
                <a:gd name="T5" fmla="*/ 0 h 173"/>
              </a:gdLst>
              <a:ahLst/>
              <a:cxnLst>
                <a:cxn ang="0">
                  <a:pos x="T0" y="T1"/>
                </a:cxn>
                <a:cxn ang="0">
                  <a:pos x="T2" y="T3"/>
                </a:cxn>
                <a:cxn ang="0">
                  <a:pos x="T4" y="T5"/>
                </a:cxn>
              </a:cxnLst>
              <a:rect l="0" t="0" r="r" b="b"/>
              <a:pathLst>
                <a:path w="64" h="173">
                  <a:moveTo>
                    <a:pt x="0" y="173"/>
                  </a:moveTo>
                  <a:lnTo>
                    <a:pt x="64" y="173"/>
                  </a:lnTo>
                  <a:lnTo>
                    <a:pt x="64" y="0"/>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09" name="Rectangle 708">
              <a:extLst>
                <a:ext uri="{FF2B5EF4-FFF2-40B4-BE49-F238E27FC236}">
                  <a16:creationId xmlns:a16="http://schemas.microsoft.com/office/drawing/2014/main" id="{496B7909-E00D-9E44-B99C-1B19ECAD18AC}"/>
                </a:ext>
              </a:extLst>
            </p:cNvPr>
            <p:cNvSpPr/>
            <p:nvPr/>
          </p:nvSpPr>
          <p:spPr>
            <a:xfrm>
              <a:off x="1936438" y="4788171"/>
              <a:ext cx="275627"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E2D91"/>
                  </a:solidFill>
                  <a:latin typeface="Arial"/>
                  <a:ea typeface="SimSun"/>
                  <a:cs typeface="Arial"/>
                </a:rPr>
                <a:t>Caracas</a:t>
              </a:r>
            </a:p>
          </p:txBody>
        </p:sp>
        <p:sp>
          <p:nvSpPr>
            <p:cNvPr id="710" name="Rectangle 709">
              <a:extLst>
                <a:ext uri="{FF2B5EF4-FFF2-40B4-BE49-F238E27FC236}">
                  <a16:creationId xmlns:a16="http://schemas.microsoft.com/office/drawing/2014/main" id="{BC0F2D38-E62A-264F-B2AC-FE053BD10471}"/>
                </a:ext>
              </a:extLst>
            </p:cNvPr>
            <p:cNvSpPr/>
            <p:nvPr/>
          </p:nvSpPr>
          <p:spPr>
            <a:xfrm>
              <a:off x="3984626" y="1878627"/>
              <a:ext cx="436364"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E2D91"/>
                  </a:solidFill>
                  <a:latin typeface="Arial"/>
                  <a:ea typeface="SimSun"/>
                  <a:cs typeface="Arial"/>
                </a:rPr>
                <a:t>Dusseldorf</a:t>
              </a:r>
            </a:p>
          </p:txBody>
        </p:sp>
        <p:sp>
          <p:nvSpPr>
            <p:cNvPr id="711" name="Freeform 1320">
              <a:extLst>
                <a:ext uri="{FF2B5EF4-FFF2-40B4-BE49-F238E27FC236}">
                  <a16:creationId xmlns:a16="http://schemas.microsoft.com/office/drawing/2014/main" id="{C6EEBA6D-F3A3-8F4F-B674-3ABA59D4F180}"/>
                </a:ext>
              </a:extLst>
            </p:cNvPr>
            <p:cNvSpPr>
              <a:spLocks/>
            </p:cNvSpPr>
            <p:nvPr/>
          </p:nvSpPr>
          <p:spPr bwMode="auto">
            <a:xfrm>
              <a:off x="4449764" y="1919624"/>
              <a:ext cx="420393" cy="809333"/>
            </a:xfrm>
            <a:custGeom>
              <a:avLst/>
              <a:gdLst>
                <a:gd name="T0" fmla="*/ 0 w 201"/>
                <a:gd name="T1" fmla="*/ 0 h 471"/>
                <a:gd name="T2" fmla="*/ 201 w 201"/>
                <a:gd name="T3" fmla="*/ 0 h 471"/>
                <a:gd name="T4" fmla="*/ 201 w 201"/>
                <a:gd name="T5" fmla="*/ 471 h 471"/>
              </a:gdLst>
              <a:ahLst/>
              <a:cxnLst>
                <a:cxn ang="0">
                  <a:pos x="T0" y="T1"/>
                </a:cxn>
                <a:cxn ang="0">
                  <a:pos x="T2" y="T3"/>
                </a:cxn>
                <a:cxn ang="0">
                  <a:pos x="T4" y="T5"/>
                </a:cxn>
              </a:cxnLst>
              <a:rect l="0" t="0" r="r" b="b"/>
              <a:pathLst>
                <a:path w="201" h="471">
                  <a:moveTo>
                    <a:pt x="0" y="0"/>
                  </a:moveTo>
                  <a:lnTo>
                    <a:pt x="201" y="0"/>
                  </a:lnTo>
                  <a:lnTo>
                    <a:pt x="201" y="471"/>
                  </a:lnTo>
                </a:path>
              </a:pathLst>
            </a:custGeom>
            <a:noFill/>
            <a:ln w="4763">
              <a:solidFill>
                <a:schemeClr val="accent1"/>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12" name="Freeform 1190">
              <a:extLst>
                <a:ext uri="{FF2B5EF4-FFF2-40B4-BE49-F238E27FC236}">
                  <a16:creationId xmlns:a16="http://schemas.microsoft.com/office/drawing/2014/main" id="{B5FC24F5-95B1-E441-8D72-185A3D076909}"/>
                </a:ext>
              </a:extLst>
            </p:cNvPr>
            <p:cNvSpPr>
              <a:spLocks/>
            </p:cNvSpPr>
            <p:nvPr/>
          </p:nvSpPr>
          <p:spPr bwMode="auto">
            <a:xfrm>
              <a:off x="7942261" y="4939050"/>
              <a:ext cx="46038" cy="49213"/>
            </a:xfrm>
            <a:custGeom>
              <a:avLst/>
              <a:gdLst>
                <a:gd name="T0" fmla="*/ 0 w 29"/>
                <a:gd name="T1" fmla="*/ 31 h 31"/>
                <a:gd name="T2" fmla="*/ 29 w 29"/>
                <a:gd name="T3" fmla="*/ 31 h 31"/>
                <a:gd name="T4" fmla="*/ 29 w 29"/>
                <a:gd name="T5" fmla="*/ 0 h 31"/>
              </a:gdLst>
              <a:ahLst/>
              <a:cxnLst>
                <a:cxn ang="0">
                  <a:pos x="T0" y="T1"/>
                </a:cxn>
                <a:cxn ang="0">
                  <a:pos x="T2" y="T3"/>
                </a:cxn>
                <a:cxn ang="0">
                  <a:pos x="T4" y="T5"/>
                </a:cxn>
              </a:cxnLst>
              <a:rect l="0" t="0" r="r" b="b"/>
              <a:pathLst>
                <a:path w="29" h="31">
                  <a:moveTo>
                    <a:pt x="0" y="31"/>
                  </a:moveTo>
                  <a:lnTo>
                    <a:pt x="29" y="31"/>
                  </a:lnTo>
                  <a:lnTo>
                    <a:pt x="29" y="0"/>
                  </a:lnTo>
                </a:path>
              </a:pathLst>
            </a:custGeom>
            <a:noFill/>
            <a:ln w="4763">
              <a:solidFill>
                <a:schemeClr val="accent1"/>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13" name="Rectangle 712">
              <a:extLst>
                <a:ext uri="{FF2B5EF4-FFF2-40B4-BE49-F238E27FC236}">
                  <a16:creationId xmlns:a16="http://schemas.microsoft.com/office/drawing/2014/main" id="{7431B1ED-B5ED-C043-9F11-B67E3EEC7A5B}"/>
                </a:ext>
              </a:extLst>
            </p:cNvPr>
            <p:cNvSpPr/>
            <p:nvPr/>
          </p:nvSpPr>
          <p:spPr>
            <a:xfrm>
              <a:off x="7594599" y="4945495"/>
              <a:ext cx="332788"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GB" sz="550" b="1" dirty="0">
                  <a:solidFill>
                    <a:srgbClr val="6E2D91"/>
                  </a:solidFill>
                  <a:latin typeface="Arial"/>
                  <a:ea typeface="SimSun"/>
                  <a:cs typeface="Arial"/>
                </a:rPr>
                <a:t>Adelaide</a:t>
              </a:r>
            </a:p>
          </p:txBody>
        </p:sp>
        <p:sp>
          <p:nvSpPr>
            <p:cNvPr id="714" name="Freeform 1336">
              <a:extLst>
                <a:ext uri="{FF2B5EF4-FFF2-40B4-BE49-F238E27FC236}">
                  <a16:creationId xmlns:a16="http://schemas.microsoft.com/office/drawing/2014/main" id="{9B84D479-A246-7F47-AF2B-D90DCDF813CF}"/>
                </a:ext>
              </a:extLst>
            </p:cNvPr>
            <p:cNvSpPr>
              <a:spLocks/>
            </p:cNvSpPr>
            <p:nvPr/>
          </p:nvSpPr>
          <p:spPr bwMode="auto">
            <a:xfrm>
              <a:off x="5546663" y="3146761"/>
              <a:ext cx="57212" cy="67804"/>
            </a:xfrm>
            <a:custGeom>
              <a:avLst/>
              <a:gdLst>
                <a:gd name="T0" fmla="*/ 197 w 197"/>
                <a:gd name="T1" fmla="*/ 0 h 245"/>
                <a:gd name="T2" fmla="*/ 0 w 197"/>
                <a:gd name="T3" fmla="*/ 0 h 245"/>
                <a:gd name="T4" fmla="*/ 0 w 197"/>
                <a:gd name="T5" fmla="*/ 245 h 245"/>
              </a:gdLst>
              <a:ahLst/>
              <a:cxnLst>
                <a:cxn ang="0">
                  <a:pos x="T0" y="T1"/>
                </a:cxn>
                <a:cxn ang="0">
                  <a:pos x="T2" y="T3"/>
                </a:cxn>
                <a:cxn ang="0">
                  <a:pos x="T4" y="T5"/>
                </a:cxn>
              </a:cxnLst>
              <a:rect l="0" t="0" r="r" b="b"/>
              <a:pathLst>
                <a:path w="197" h="245">
                  <a:moveTo>
                    <a:pt x="197" y="0"/>
                  </a:moveTo>
                  <a:lnTo>
                    <a:pt x="0" y="0"/>
                  </a:lnTo>
                  <a:lnTo>
                    <a:pt x="0" y="245"/>
                  </a:lnTo>
                </a:path>
              </a:pathLst>
            </a:custGeom>
            <a:noFill/>
            <a:ln w="4763">
              <a:solidFill>
                <a:srgbClr val="0A59BE"/>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15" name="Oval 714">
              <a:extLst>
                <a:ext uri="{FF2B5EF4-FFF2-40B4-BE49-F238E27FC236}">
                  <a16:creationId xmlns:a16="http://schemas.microsoft.com/office/drawing/2014/main" id="{AE5EA67E-8D2E-A945-839B-442FB119E731}"/>
                </a:ext>
              </a:extLst>
            </p:cNvPr>
            <p:cNvSpPr/>
            <p:nvPr/>
          </p:nvSpPr>
          <p:spPr>
            <a:xfrm>
              <a:off x="5523113" y="3249905"/>
              <a:ext cx="49211" cy="49211"/>
            </a:xfrm>
            <a:prstGeom prst="ellipse">
              <a:avLst/>
            </a:prstGeom>
            <a:solidFill>
              <a:srgbClr val="0A59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7" fontAlgn="auto">
                <a:spcBef>
                  <a:spcPts val="0"/>
                </a:spcBef>
                <a:spcAft>
                  <a:spcPts val="0"/>
                </a:spcAft>
                <a:defRPr/>
              </a:pPr>
              <a:endParaRPr lang="en-GB" dirty="0" err="1">
                <a:solidFill>
                  <a:srgbClr val="A2A4A3"/>
                </a:solidFill>
                <a:latin typeface="Arial"/>
                <a:ea typeface="SimSun"/>
                <a:cs typeface="Arial"/>
              </a:endParaRPr>
            </a:p>
          </p:txBody>
        </p:sp>
        <p:sp>
          <p:nvSpPr>
            <p:cNvPr id="716" name="Oval 715">
              <a:extLst>
                <a:ext uri="{FF2B5EF4-FFF2-40B4-BE49-F238E27FC236}">
                  <a16:creationId xmlns:a16="http://schemas.microsoft.com/office/drawing/2014/main" id="{B8FDEC9F-92E0-6945-905F-4943A4B7FE57}"/>
                </a:ext>
              </a:extLst>
            </p:cNvPr>
            <p:cNvSpPr/>
            <p:nvPr/>
          </p:nvSpPr>
          <p:spPr>
            <a:xfrm>
              <a:off x="5349084" y="3004681"/>
              <a:ext cx="49211" cy="492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97" fontAlgn="auto">
                <a:spcBef>
                  <a:spcPts val="0"/>
                </a:spcBef>
                <a:spcAft>
                  <a:spcPts val="0"/>
                </a:spcAft>
                <a:defRPr/>
              </a:pPr>
              <a:endParaRPr lang="en-GB" dirty="0" err="1">
                <a:solidFill>
                  <a:srgbClr val="A2A4A3"/>
                </a:solidFill>
                <a:latin typeface="Arial"/>
                <a:ea typeface="SimSun"/>
                <a:cs typeface="Arial"/>
              </a:endParaRPr>
            </a:p>
          </p:txBody>
        </p:sp>
        <p:sp>
          <p:nvSpPr>
            <p:cNvPr id="717" name="Freeform 1284">
              <a:extLst>
                <a:ext uri="{FF2B5EF4-FFF2-40B4-BE49-F238E27FC236}">
                  <a16:creationId xmlns:a16="http://schemas.microsoft.com/office/drawing/2014/main" id="{B9A3F448-53C3-4941-9724-DBC2339751F2}"/>
                </a:ext>
              </a:extLst>
            </p:cNvPr>
            <p:cNvSpPr>
              <a:spLocks/>
            </p:cNvSpPr>
            <p:nvPr/>
          </p:nvSpPr>
          <p:spPr bwMode="auto">
            <a:xfrm flipV="1">
              <a:off x="5399088" y="4399200"/>
              <a:ext cx="296862" cy="109636"/>
            </a:xfrm>
            <a:custGeom>
              <a:avLst/>
              <a:gdLst>
                <a:gd name="T0" fmla="*/ 191 w 191"/>
                <a:gd name="T1" fmla="*/ 79 h 79"/>
                <a:gd name="T2" fmla="*/ 0 w 191"/>
                <a:gd name="T3" fmla="*/ 79 h 79"/>
                <a:gd name="T4" fmla="*/ 0 w 191"/>
                <a:gd name="T5" fmla="*/ 0 h 79"/>
              </a:gdLst>
              <a:ahLst/>
              <a:cxnLst>
                <a:cxn ang="0">
                  <a:pos x="T0" y="T1"/>
                </a:cxn>
                <a:cxn ang="0">
                  <a:pos x="T2" y="T3"/>
                </a:cxn>
                <a:cxn ang="0">
                  <a:pos x="T4" y="T5"/>
                </a:cxn>
              </a:cxnLst>
              <a:rect l="0" t="0" r="r" b="b"/>
              <a:pathLst>
                <a:path w="191" h="79">
                  <a:moveTo>
                    <a:pt x="191" y="79"/>
                  </a:moveTo>
                  <a:lnTo>
                    <a:pt x="0" y="79"/>
                  </a:lnTo>
                  <a:lnTo>
                    <a:pt x="0" y="0"/>
                  </a:lnTo>
                </a:path>
              </a:pathLst>
            </a:custGeom>
            <a:noFill/>
            <a:ln w="4763">
              <a:solidFill>
                <a:srgbClr val="00B050"/>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18" name="Rectangle 717">
              <a:extLst>
                <a:ext uri="{FF2B5EF4-FFF2-40B4-BE49-F238E27FC236}">
                  <a16:creationId xmlns:a16="http://schemas.microsoft.com/office/drawing/2014/main" id="{08890CB7-6C62-4E45-BC28-195F564EE090}"/>
                </a:ext>
              </a:extLst>
            </p:cNvPr>
            <p:cNvSpPr/>
            <p:nvPr/>
          </p:nvSpPr>
          <p:spPr>
            <a:xfrm>
              <a:off x="5724525" y="4365355"/>
              <a:ext cx="337804" cy="76484"/>
            </a:xfrm>
            <a:prstGeom prst="rect">
              <a:avLst/>
            </a:prstGeom>
          </p:spPr>
          <p:txBody>
            <a:bodyPr wrap="square" lIns="0" tIns="0" rIns="0" bIns="0" anchor="ctr" anchorCtr="0">
              <a:spAutoFit/>
            </a:bodyPr>
            <a:lstStyle/>
            <a:p>
              <a:pPr defTabSz="457197" fontAlgn="auto">
                <a:spcBef>
                  <a:spcPts val="0"/>
                </a:spcBef>
                <a:spcAft>
                  <a:spcPts val="0"/>
                </a:spcAft>
                <a:defRPr/>
              </a:pPr>
              <a:r>
                <a:rPr lang="en-GB" sz="550" b="1" dirty="0">
                  <a:solidFill>
                    <a:srgbClr val="00B050"/>
                  </a:solidFill>
                  <a:latin typeface="Arial"/>
                  <a:ea typeface="SimSun"/>
                  <a:cs typeface="Arial"/>
                </a:rPr>
                <a:t>Harare</a:t>
              </a:r>
            </a:p>
          </p:txBody>
        </p:sp>
        <p:sp>
          <p:nvSpPr>
            <p:cNvPr id="719" name="Line 1188">
              <a:extLst>
                <a:ext uri="{FF2B5EF4-FFF2-40B4-BE49-F238E27FC236}">
                  <a16:creationId xmlns:a16="http://schemas.microsoft.com/office/drawing/2014/main" id="{925EC73D-C5D1-5941-836D-FF0D9C90ADB4}"/>
                </a:ext>
              </a:extLst>
            </p:cNvPr>
            <p:cNvSpPr>
              <a:spLocks noChangeShapeType="1"/>
            </p:cNvSpPr>
            <p:nvPr/>
          </p:nvSpPr>
          <p:spPr bwMode="auto">
            <a:xfrm flipH="1">
              <a:off x="8858530" y="5127924"/>
              <a:ext cx="69570" cy="0"/>
            </a:xfrm>
            <a:prstGeom prst="line">
              <a:avLst/>
            </a:prstGeom>
            <a:noFill/>
            <a:ln w="4763">
              <a:solidFill>
                <a:srgbClr val="00B050"/>
              </a:solidFill>
              <a:prstDash val="solid"/>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20" name="Rectangle 719">
              <a:extLst>
                <a:ext uri="{FF2B5EF4-FFF2-40B4-BE49-F238E27FC236}">
                  <a16:creationId xmlns:a16="http://schemas.microsoft.com/office/drawing/2014/main" id="{E824DBB7-67A6-9947-BC19-0352C053579F}"/>
                </a:ext>
              </a:extLst>
            </p:cNvPr>
            <p:cNvSpPr/>
            <p:nvPr/>
          </p:nvSpPr>
          <p:spPr>
            <a:xfrm>
              <a:off x="8949326" y="5086418"/>
              <a:ext cx="448674" cy="76484"/>
            </a:xfrm>
            <a:prstGeom prst="rect">
              <a:avLst/>
            </a:prstGeom>
          </p:spPr>
          <p:txBody>
            <a:bodyPr wrap="square" lIns="0" tIns="0" rIns="0" bIns="0" anchor="ctr" anchorCtr="0">
              <a:spAutoFit/>
            </a:bodyPr>
            <a:lstStyle/>
            <a:p>
              <a:pPr defTabSz="457197" fontAlgn="auto">
                <a:spcBef>
                  <a:spcPts val="0"/>
                </a:spcBef>
                <a:spcAft>
                  <a:spcPts val="0"/>
                </a:spcAft>
                <a:defRPr/>
              </a:pPr>
              <a:r>
                <a:rPr lang="en-US" sz="550" b="1" dirty="0">
                  <a:solidFill>
                    <a:srgbClr val="00B050"/>
                  </a:solidFill>
                  <a:latin typeface="Arial"/>
                  <a:ea typeface="SimSun"/>
                  <a:cs typeface="Arial"/>
                </a:rPr>
                <a:t>Wellington</a:t>
              </a:r>
            </a:p>
          </p:txBody>
        </p:sp>
        <p:sp>
          <p:nvSpPr>
            <p:cNvPr id="721" name="Rectangle 720">
              <a:extLst>
                <a:ext uri="{FF2B5EF4-FFF2-40B4-BE49-F238E27FC236}">
                  <a16:creationId xmlns:a16="http://schemas.microsoft.com/office/drawing/2014/main" id="{1EBA5DBF-E157-8D44-A718-7931EE127E7A}"/>
                </a:ext>
              </a:extLst>
            </p:cNvPr>
            <p:cNvSpPr/>
            <p:nvPr/>
          </p:nvSpPr>
          <p:spPr>
            <a:xfrm>
              <a:off x="1649199" y="4144587"/>
              <a:ext cx="576477" cy="76484"/>
            </a:xfrm>
            <a:prstGeom prst="rect">
              <a:avLst/>
            </a:prstGeom>
          </p:spPr>
          <p:txBody>
            <a:bodyPr wrap="square" lIns="0" tIns="0" rIns="0" bIns="0" anchor="ctr" anchorCtr="0">
              <a:spAutoFit/>
            </a:bodyPr>
            <a:lstStyle/>
            <a:p>
              <a:pPr algn="r" defTabSz="457197" fontAlgn="auto">
                <a:spcBef>
                  <a:spcPts val="0"/>
                </a:spcBef>
                <a:spcAft>
                  <a:spcPts val="0"/>
                </a:spcAft>
                <a:defRPr/>
              </a:pPr>
              <a:r>
                <a:rPr lang="en-US" sz="550" b="1" dirty="0">
                  <a:solidFill>
                    <a:srgbClr val="00B050"/>
                  </a:solidFill>
                  <a:latin typeface="Arial"/>
                  <a:ea typeface="SimSun"/>
                  <a:cs typeface="Arial"/>
                </a:rPr>
                <a:t>Tegucigalpa</a:t>
              </a:r>
              <a:endParaRPr lang="en-GB" sz="550" b="1" dirty="0">
                <a:solidFill>
                  <a:srgbClr val="6E2D91"/>
                </a:solidFill>
                <a:latin typeface="Arial"/>
                <a:ea typeface="SimSun"/>
                <a:cs typeface="Arial"/>
              </a:endParaRPr>
            </a:p>
          </p:txBody>
        </p:sp>
        <p:sp>
          <p:nvSpPr>
            <p:cNvPr id="722" name="Freeform 1176">
              <a:extLst>
                <a:ext uri="{FF2B5EF4-FFF2-40B4-BE49-F238E27FC236}">
                  <a16:creationId xmlns:a16="http://schemas.microsoft.com/office/drawing/2014/main" id="{3813F927-8EE0-E94F-B00C-012A6AE8BF26}"/>
                </a:ext>
              </a:extLst>
            </p:cNvPr>
            <p:cNvSpPr>
              <a:spLocks/>
            </p:cNvSpPr>
            <p:nvPr/>
          </p:nvSpPr>
          <p:spPr bwMode="auto">
            <a:xfrm>
              <a:off x="2247901" y="3748541"/>
              <a:ext cx="348979" cy="429760"/>
            </a:xfrm>
            <a:custGeom>
              <a:avLst/>
              <a:gdLst>
                <a:gd name="T0" fmla="*/ 0 w 64"/>
                <a:gd name="T1" fmla="*/ 173 h 173"/>
                <a:gd name="T2" fmla="*/ 64 w 64"/>
                <a:gd name="T3" fmla="*/ 173 h 173"/>
                <a:gd name="T4" fmla="*/ 64 w 64"/>
                <a:gd name="T5" fmla="*/ 0 h 173"/>
              </a:gdLst>
              <a:ahLst/>
              <a:cxnLst>
                <a:cxn ang="0">
                  <a:pos x="T0" y="T1"/>
                </a:cxn>
                <a:cxn ang="0">
                  <a:pos x="T2" y="T3"/>
                </a:cxn>
                <a:cxn ang="0">
                  <a:pos x="T4" y="T5"/>
                </a:cxn>
              </a:cxnLst>
              <a:rect l="0" t="0" r="r" b="b"/>
              <a:pathLst>
                <a:path w="64" h="173">
                  <a:moveTo>
                    <a:pt x="0" y="173"/>
                  </a:moveTo>
                  <a:lnTo>
                    <a:pt x="64" y="173"/>
                  </a:lnTo>
                  <a:lnTo>
                    <a:pt x="64" y="0"/>
                  </a:lnTo>
                </a:path>
              </a:pathLst>
            </a:custGeom>
            <a:noFill/>
            <a:ln w="4763">
              <a:solidFill>
                <a:srgbClr val="00B050"/>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sp>
          <p:nvSpPr>
            <p:cNvPr id="723" name="Freeform 1176"/>
            <p:cNvSpPr>
              <a:spLocks/>
            </p:cNvSpPr>
            <p:nvPr/>
          </p:nvSpPr>
          <p:spPr bwMode="auto">
            <a:xfrm>
              <a:off x="2251784" y="3792991"/>
              <a:ext cx="360971" cy="486909"/>
            </a:xfrm>
            <a:custGeom>
              <a:avLst/>
              <a:gdLst>
                <a:gd name="T0" fmla="*/ 0 w 64"/>
                <a:gd name="T1" fmla="*/ 173 h 173"/>
                <a:gd name="T2" fmla="*/ 64 w 64"/>
                <a:gd name="T3" fmla="*/ 173 h 173"/>
                <a:gd name="T4" fmla="*/ 64 w 64"/>
                <a:gd name="T5" fmla="*/ 0 h 173"/>
              </a:gdLst>
              <a:ahLst/>
              <a:cxnLst>
                <a:cxn ang="0">
                  <a:pos x="T0" y="T1"/>
                </a:cxn>
                <a:cxn ang="0">
                  <a:pos x="T2" y="T3"/>
                </a:cxn>
                <a:cxn ang="0">
                  <a:pos x="T4" y="T5"/>
                </a:cxn>
              </a:cxnLst>
              <a:rect l="0" t="0" r="r" b="b"/>
              <a:pathLst>
                <a:path w="64" h="173">
                  <a:moveTo>
                    <a:pt x="0" y="173"/>
                  </a:moveTo>
                  <a:lnTo>
                    <a:pt x="64" y="173"/>
                  </a:lnTo>
                  <a:lnTo>
                    <a:pt x="64" y="0"/>
                  </a:lnTo>
                </a:path>
              </a:pathLst>
            </a:custGeom>
            <a:noFill/>
            <a:ln w="4763">
              <a:solidFill>
                <a:schemeClr val="tx2"/>
              </a:solidFill>
              <a:prstDash val="solid"/>
              <a:round/>
              <a:headEnd/>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97" fontAlgn="auto">
                <a:spcBef>
                  <a:spcPts val="0"/>
                </a:spcBef>
                <a:spcAft>
                  <a:spcPts val="0"/>
                </a:spcAft>
                <a:defRPr/>
              </a:pPr>
              <a:endParaRPr lang="en-GB">
                <a:solidFill>
                  <a:srgbClr val="565A5C"/>
                </a:solidFill>
                <a:latin typeface="Arial"/>
                <a:ea typeface="SimSun"/>
                <a:cs typeface="Arial"/>
              </a:endParaRPr>
            </a:p>
          </p:txBody>
        </p:sp>
      </p:grpSp>
    </p:spTree>
    <p:extLst>
      <p:ext uri="{BB962C8B-B14F-4D97-AF65-F5344CB8AC3E}">
        <p14:creationId xmlns:p14="http://schemas.microsoft.com/office/powerpoint/2010/main" val="3875117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a:stretch/>
        </p:blipFill>
        <p:spPr>
          <a:xfrm>
            <a:off x="0" y="0"/>
            <a:ext cx="9906000" cy="7429500"/>
          </a:xfrm>
          <a:prstGeom prst="rect">
            <a:avLst/>
          </a:prstGeom>
        </p:spPr>
      </p:pic>
    </p:spTree>
    <p:extLst>
      <p:ext uri="{BB962C8B-B14F-4D97-AF65-F5344CB8AC3E}">
        <p14:creationId xmlns:p14="http://schemas.microsoft.com/office/powerpoint/2010/main" val="225341871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83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751" y="1094672"/>
            <a:ext cx="2811749" cy="539856"/>
          </a:xfrm>
          <a:prstGeom prst="rect">
            <a:avLst/>
          </a:prstGeom>
        </p:spPr>
      </p:pic>
      <p:sp>
        <p:nvSpPr>
          <p:cNvPr id="5" name="Rectangle 4"/>
          <p:cNvSpPr/>
          <p:nvPr/>
        </p:nvSpPr>
        <p:spPr>
          <a:xfrm>
            <a:off x="387751" y="4844895"/>
            <a:ext cx="9106445" cy="1569660"/>
          </a:xfrm>
          <a:prstGeom prst="rect">
            <a:avLst/>
          </a:prstGeom>
        </p:spPr>
        <p:txBody>
          <a:bodyPr wrap="square">
            <a:spAutoFit/>
          </a:bodyPr>
          <a:lstStyle/>
          <a:p>
            <a:r>
              <a:rPr lang="en-US" sz="1600" dirty="0" err="1">
                <a:solidFill>
                  <a:schemeClr val="bg1">
                    <a:lumMod val="20000"/>
                    <a:lumOff val="80000"/>
                  </a:schemeClr>
                </a:solidFill>
                <a:latin typeface="Arial" panose="020B0604020202020204" pitchFamily="34" charset="0"/>
                <a:cs typeface="Arial" panose="020B0604020202020204" pitchFamily="34" charset="0"/>
              </a:rPr>
              <a:t>Dentons</a:t>
            </a:r>
            <a:r>
              <a:rPr lang="en-US" sz="1600" dirty="0">
                <a:solidFill>
                  <a:schemeClr val="bg1">
                    <a:lumMod val="20000"/>
                    <a:lumOff val="80000"/>
                  </a:schemeClr>
                </a:solidFill>
                <a:latin typeface="Arial" panose="020B0604020202020204" pitchFamily="34" charset="0"/>
                <a:cs typeface="Arial" panose="020B0604020202020204" pitchFamily="34" charset="0"/>
              </a:rPr>
              <a:t> is the world's largest law firm, connecting talent to the world's challenges and opportunities in more than 75 countries. </a:t>
            </a:r>
            <a:r>
              <a:rPr lang="en-US" sz="1600" dirty="0" err="1">
                <a:solidFill>
                  <a:schemeClr val="bg1">
                    <a:lumMod val="20000"/>
                    <a:lumOff val="80000"/>
                  </a:schemeClr>
                </a:solidFill>
                <a:latin typeface="Arial" panose="020B0604020202020204" pitchFamily="34" charset="0"/>
                <a:cs typeface="Arial" panose="020B0604020202020204" pitchFamily="34" charset="0"/>
              </a:rPr>
              <a:t>Dentons</a:t>
            </a:r>
            <a:r>
              <a:rPr lang="en-US" sz="1600" dirty="0">
                <a:solidFill>
                  <a:schemeClr val="bg1">
                    <a:lumMod val="20000"/>
                    <a:lumOff val="80000"/>
                  </a:schemeClr>
                </a:solidFill>
                <a:latin typeface="Arial" panose="020B0604020202020204" pitchFamily="34" charset="0"/>
                <a:cs typeface="Arial" panose="020B0604020202020204" pitchFamily="34" charset="0"/>
              </a:rPr>
              <a:t>' legal and business solutions benefit from deep roots in our communities and award-winning advancements in client service, including </a:t>
            </a:r>
            <a:r>
              <a:rPr lang="en-US" sz="1600" dirty="0" err="1">
                <a:solidFill>
                  <a:schemeClr val="bg1">
                    <a:lumMod val="20000"/>
                    <a:lumOff val="80000"/>
                  </a:schemeClr>
                </a:solidFill>
                <a:latin typeface="Arial" panose="020B0604020202020204" pitchFamily="34" charset="0"/>
                <a:cs typeface="Arial" panose="020B0604020202020204" pitchFamily="34" charset="0"/>
                <a:hlinkClick r:id="rId4"/>
              </a:rPr>
              <a:t>Nextlaw</a:t>
            </a:r>
            <a:r>
              <a:rPr lang="en-US" sz="1600" dirty="0">
                <a:solidFill>
                  <a:schemeClr val="bg1">
                    <a:lumMod val="20000"/>
                    <a:lumOff val="80000"/>
                  </a:schemeClr>
                </a:solidFill>
                <a:latin typeface="Arial" panose="020B0604020202020204" pitchFamily="34" charset="0"/>
                <a:cs typeface="Arial" panose="020B0604020202020204" pitchFamily="34" charset="0"/>
              </a:rPr>
              <a:t>, </a:t>
            </a:r>
            <a:r>
              <a:rPr lang="en-US" sz="1600" dirty="0" err="1">
                <a:solidFill>
                  <a:schemeClr val="bg1">
                    <a:lumMod val="20000"/>
                    <a:lumOff val="80000"/>
                  </a:schemeClr>
                </a:solidFill>
                <a:latin typeface="Arial" panose="020B0604020202020204" pitchFamily="34" charset="0"/>
                <a:cs typeface="Arial" panose="020B0604020202020204" pitchFamily="34" charset="0"/>
              </a:rPr>
              <a:t>Dentons</a:t>
            </a:r>
            <a:r>
              <a:rPr lang="en-US" sz="1600" dirty="0">
                <a:solidFill>
                  <a:schemeClr val="bg1">
                    <a:lumMod val="20000"/>
                    <a:lumOff val="80000"/>
                  </a:schemeClr>
                </a:solidFill>
                <a:latin typeface="Arial" panose="020B0604020202020204" pitchFamily="34" charset="0"/>
                <a:cs typeface="Arial" panose="020B0604020202020204" pitchFamily="34" charset="0"/>
              </a:rPr>
              <a:t>’ innovation and strategic advisory services. </a:t>
            </a:r>
            <a:r>
              <a:rPr lang="en-US" sz="1600" dirty="0" err="1">
                <a:solidFill>
                  <a:schemeClr val="bg1">
                    <a:lumMod val="20000"/>
                    <a:lumOff val="80000"/>
                  </a:schemeClr>
                </a:solidFill>
                <a:latin typeface="Arial" panose="020B0604020202020204" pitchFamily="34" charset="0"/>
                <a:cs typeface="Arial" panose="020B0604020202020204" pitchFamily="34" charset="0"/>
              </a:rPr>
              <a:t>Dentons</a:t>
            </a:r>
            <a:r>
              <a:rPr lang="en-US" sz="1600" dirty="0">
                <a:solidFill>
                  <a:schemeClr val="bg1">
                    <a:lumMod val="20000"/>
                    <a:lumOff val="80000"/>
                  </a:schemeClr>
                </a:solidFill>
                <a:latin typeface="Arial" panose="020B0604020202020204" pitchFamily="34" charset="0"/>
                <a:cs typeface="Arial" panose="020B0604020202020204" pitchFamily="34" charset="0"/>
              </a:rPr>
              <a:t>' polycentric and purpose-driven approach, commitment to inclusion and diversity, and world-class talent challenge the status quo to advance client and community interests in the New Dynamic. </a:t>
            </a:r>
            <a:r>
              <a:rPr lang="en-US" sz="1600" dirty="0">
                <a:solidFill>
                  <a:schemeClr val="bg1">
                    <a:lumMod val="20000"/>
                    <a:lumOff val="80000"/>
                  </a:schemeClr>
                </a:solidFill>
                <a:latin typeface="Arial" panose="020B0604020202020204" pitchFamily="34" charset="0"/>
                <a:cs typeface="Arial" panose="020B0604020202020204" pitchFamily="34" charset="0"/>
                <a:hlinkClick r:id="rId5"/>
              </a:rPr>
              <a:t>www.dentons.com</a:t>
            </a:r>
            <a:r>
              <a:rPr lang="en-US" sz="1600" dirty="0">
                <a:solidFill>
                  <a:schemeClr val="bg1">
                    <a:lumMod val="20000"/>
                    <a:lumOff val="80000"/>
                  </a:schemeClr>
                </a:solidFill>
                <a:latin typeface="Arial" panose="020B0604020202020204" pitchFamily="34" charset="0"/>
                <a:cs typeface="Arial" panose="020B0604020202020204" pitchFamily="34" charset="0"/>
              </a:rPr>
              <a:t> </a:t>
            </a:r>
            <a:endParaRPr lang="uk-UA" sz="1600" dirty="0">
              <a:solidFill>
                <a:schemeClr val="bg1">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37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98" y="365124"/>
            <a:ext cx="9113178" cy="400110"/>
          </a:xfrm>
        </p:spPr>
        <p:txBody>
          <a:bodyPr/>
          <a:lstStyle/>
          <a:p>
            <a:r>
              <a:rPr lang="en-GB" dirty="0" smtClean="0"/>
              <a:t>FIT for RES in Ukraine</a:t>
            </a:r>
            <a:endParaRPr lang="uk-UA" dirty="0"/>
          </a:p>
        </p:txBody>
      </p:sp>
      <p:sp>
        <p:nvSpPr>
          <p:cNvPr id="3" name="Content Placeholder 2"/>
          <p:cNvSpPr>
            <a:spLocks noGrp="1"/>
          </p:cNvSpPr>
          <p:nvPr>
            <p:ph sz="quarter" idx="13"/>
          </p:nvPr>
        </p:nvSpPr>
        <p:spPr>
          <a:xfrm>
            <a:off x="398656" y="1368362"/>
            <a:ext cx="9113520" cy="4572000"/>
          </a:xfrm>
        </p:spPr>
        <p:txBody>
          <a:bodyPr/>
          <a:lstStyle/>
          <a:p>
            <a:r>
              <a:rPr lang="en-US" dirty="0" smtClean="0">
                <a:solidFill>
                  <a:schemeClr val="bg1"/>
                </a:solidFill>
              </a:rPr>
              <a:t>Feed-in tariff (FIT) </a:t>
            </a:r>
            <a:r>
              <a:rPr lang="en-US" dirty="0" smtClean="0"/>
              <a:t>for commercial projects to be commissioned in 2021-2022</a:t>
            </a:r>
          </a:p>
          <a:p>
            <a:pPr marL="185737" lvl="1" indent="0">
              <a:buNone/>
            </a:pPr>
            <a:r>
              <a:rPr lang="en-US" sz="2000" b="1" dirty="0" smtClean="0">
                <a:solidFill>
                  <a:schemeClr val="accent2">
                    <a:lumMod val="60000"/>
                    <a:lumOff val="40000"/>
                  </a:schemeClr>
                </a:solidFill>
              </a:rPr>
              <a:t>wind</a:t>
            </a:r>
            <a:r>
              <a:rPr lang="en-US" sz="2000" dirty="0" smtClean="0">
                <a:solidFill>
                  <a:schemeClr val="accent2">
                    <a:lumMod val="60000"/>
                    <a:lumOff val="40000"/>
                  </a:schemeClr>
                </a:solidFill>
              </a:rPr>
              <a:t> </a:t>
            </a:r>
          </a:p>
          <a:p>
            <a:pPr lvl="1"/>
            <a:r>
              <a:rPr lang="en-US" sz="2000" dirty="0" smtClean="0"/>
              <a:t>(</a:t>
            </a:r>
            <a:r>
              <a:rPr lang="en-US" sz="2000" dirty="0"/>
              <a:t>2 MW turbines, if pre-PPA signed before 2020 and commissioned within until the end of 2022 or </a:t>
            </a:r>
            <a:r>
              <a:rPr lang="en-US" sz="2000" dirty="0" smtClean="0"/>
              <a:t>wind farms up </a:t>
            </a:r>
            <a:r>
              <a:rPr lang="en-US" sz="2000" dirty="0"/>
              <a:t>to 5 MW) – 8,8 eurocents per kWh </a:t>
            </a:r>
          </a:p>
          <a:p>
            <a:pPr marL="185737" lvl="1" indent="0">
              <a:buNone/>
            </a:pPr>
            <a:r>
              <a:rPr lang="en-US" sz="2000" b="1" dirty="0">
                <a:solidFill>
                  <a:schemeClr val="accent4">
                    <a:lumMod val="60000"/>
                    <a:lumOff val="40000"/>
                  </a:schemeClr>
                </a:solidFill>
              </a:rPr>
              <a:t>solar</a:t>
            </a:r>
            <a:r>
              <a:rPr lang="en-US" sz="2000" dirty="0">
                <a:solidFill>
                  <a:schemeClr val="accent4">
                    <a:lumMod val="60000"/>
                    <a:lumOff val="40000"/>
                  </a:schemeClr>
                </a:solidFill>
              </a:rPr>
              <a:t> </a:t>
            </a:r>
          </a:p>
          <a:p>
            <a:pPr lvl="2"/>
            <a:r>
              <a:rPr lang="en-US" sz="2000" dirty="0"/>
              <a:t>up to 1 MW - 10,6 eurocents (2021) and 10,3 (2022) eurocents per kWh</a:t>
            </a:r>
          </a:p>
          <a:p>
            <a:pPr lvl="2"/>
            <a:r>
              <a:rPr lang="en-US" sz="2000" dirty="0"/>
              <a:t>rooftop solar - 11,6 eurocents (2021) and 11,2 (2022) eurocents per kWh</a:t>
            </a:r>
          </a:p>
          <a:p>
            <a:pPr lvl="2"/>
            <a:r>
              <a:rPr lang="en-US" sz="2000" dirty="0"/>
              <a:t>more than 1 MW (pre-PPA before 2020 and commissioned within 2 years after the pre-PPA date) - 7,6 eurocents (until 31 March 2021) and 4,4 eurocents (April-May 2021) per kWh</a:t>
            </a:r>
          </a:p>
          <a:p>
            <a:pPr marL="185737" lvl="1" indent="0">
              <a:buNone/>
            </a:pPr>
            <a:r>
              <a:rPr lang="en-US" sz="2000" b="1" dirty="0" smtClean="0">
                <a:solidFill>
                  <a:schemeClr val="accent3">
                    <a:lumMod val="75000"/>
                  </a:schemeClr>
                </a:solidFill>
              </a:rPr>
              <a:t>biogas/biomass </a:t>
            </a:r>
            <a:endParaRPr lang="en-US" sz="2000" b="1" dirty="0" smtClean="0"/>
          </a:p>
          <a:p>
            <a:pPr lvl="1"/>
            <a:r>
              <a:rPr lang="en-US" sz="2000" dirty="0" smtClean="0"/>
              <a:t>12,4 eurocents </a:t>
            </a:r>
            <a:r>
              <a:rPr lang="en-US" sz="2000" dirty="0"/>
              <a:t>per kWh</a:t>
            </a:r>
          </a:p>
          <a:p>
            <a:pPr marL="185737" lvl="1" indent="0">
              <a:buNone/>
            </a:pPr>
            <a:r>
              <a:rPr lang="en-US" sz="2000" b="1" dirty="0">
                <a:solidFill>
                  <a:schemeClr val="accent2">
                    <a:lumMod val="50000"/>
                  </a:schemeClr>
                </a:solidFill>
              </a:rPr>
              <a:t>small </a:t>
            </a:r>
            <a:r>
              <a:rPr lang="en-US" sz="2000" b="1" dirty="0" smtClean="0">
                <a:solidFill>
                  <a:schemeClr val="accent2">
                    <a:lumMod val="50000"/>
                  </a:schemeClr>
                </a:solidFill>
              </a:rPr>
              <a:t>hydro</a:t>
            </a:r>
          </a:p>
          <a:p>
            <a:pPr lvl="1"/>
            <a:r>
              <a:rPr lang="en-US" sz="2000" dirty="0" smtClean="0"/>
              <a:t>9,42-15,73 </a:t>
            </a:r>
            <a:r>
              <a:rPr lang="en-US" sz="2000" dirty="0"/>
              <a:t>eurocents per kWh (depending on capacity)</a:t>
            </a:r>
          </a:p>
          <a:p>
            <a:pPr marL="365125" lvl="2" indent="0">
              <a:buNone/>
            </a:pPr>
            <a:endParaRPr lang="en-US" sz="1800" dirty="0" smtClean="0"/>
          </a:p>
        </p:txBody>
      </p:sp>
      <p:sp>
        <p:nvSpPr>
          <p:cNvPr id="4" name="Slide Number Placeholder 3"/>
          <p:cNvSpPr>
            <a:spLocks noGrp="1"/>
          </p:cNvSpPr>
          <p:nvPr>
            <p:ph type="sldNum" sz="quarter" idx="15"/>
          </p:nvPr>
        </p:nvSpPr>
        <p:spPr/>
        <p:txBody>
          <a:bodyPr/>
          <a:lstStyle/>
          <a:p>
            <a:pPr>
              <a:defRPr/>
            </a:pPr>
            <a:fld id="{13B0518E-CACB-4727-A4FB-F954A0FACEA3}" type="slidenum">
              <a:rPr lang="en-US" smtClean="0"/>
              <a:pPr>
                <a:defRPr/>
              </a:pPr>
              <a:t>2</a:t>
            </a:fld>
            <a:endParaRPr lang="en-US" dirty="0"/>
          </a:p>
        </p:txBody>
      </p:sp>
    </p:spTree>
    <p:extLst>
      <p:ext uri="{BB962C8B-B14F-4D97-AF65-F5344CB8AC3E}">
        <p14:creationId xmlns:p14="http://schemas.microsoft.com/office/powerpoint/2010/main" val="4038057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98" y="365124"/>
            <a:ext cx="9113178" cy="400110"/>
          </a:xfrm>
        </p:spPr>
        <p:txBody>
          <a:bodyPr/>
          <a:lstStyle/>
          <a:p>
            <a:r>
              <a:rPr lang="en-GB" dirty="0" smtClean="0"/>
              <a:t>FIT for RES in Ukraine</a:t>
            </a:r>
            <a:endParaRPr lang="uk-UA" dirty="0"/>
          </a:p>
        </p:txBody>
      </p:sp>
      <p:sp>
        <p:nvSpPr>
          <p:cNvPr id="3" name="Content Placeholder 2"/>
          <p:cNvSpPr>
            <a:spLocks noGrp="1"/>
          </p:cNvSpPr>
          <p:nvPr>
            <p:ph sz="quarter" idx="13"/>
          </p:nvPr>
        </p:nvSpPr>
        <p:spPr>
          <a:xfrm>
            <a:off x="398656" y="1368362"/>
            <a:ext cx="9113520" cy="4572000"/>
          </a:xfrm>
        </p:spPr>
        <p:txBody>
          <a:bodyPr/>
          <a:lstStyle/>
          <a:p>
            <a:r>
              <a:rPr lang="en-US" sz="1800" dirty="0" smtClean="0">
                <a:solidFill>
                  <a:schemeClr val="bg1"/>
                </a:solidFill>
              </a:rPr>
              <a:t>Bonus for local content</a:t>
            </a:r>
            <a:r>
              <a:rPr lang="uk-UA" sz="1800" dirty="0" smtClean="0">
                <a:solidFill>
                  <a:schemeClr val="bg1"/>
                </a:solidFill>
              </a:rPr>
              <a:t> </a:t>
            </a:r>
            <a:r>
              <a:rPr lang="uk-UA" sz="1800" dirty="0" smtClean="0"/>
              <a:t>- 5-20 % (</a:t>
            </a:r>
            <a:r>
              <a:rPr lang="en-US" sz="1800" dirty="0" smtClean="0"/>
              <a:t>also applies to auctions)</a:t>
            </a:r>
            <a:endParaRPr lang="ru-RU" sz="1800" dirty="0" smtClean="0"/>
          </a:p>
          <a:p>
            <a:r>
              <a:rPr lang="en-US" sz="1800" dirty="0">
                <a:solidFill>
                  <a:schemeClr val="bg1"/>
                </a:solidFill>
              </a:rPr>
              <a:t>Special </a:t>
            </a:r>
            <a:r>
              <a:rPr lang="en-US" sz="1800" dirty="0" smtClean="0">
                <a:solidFill>
                  <a:schemeClr val="bg1"/>
                </a:solidFill>
              </a:rPr>
              <a:t>FIT </a:t>
            </a:r>
            <a:r>
              <a:rPr lang="en-US" sz="1800" dirty="0">
                <a:solidFill>
                  <a:schemeClr val="bg1"/>
                </a:solidFill>
              </a:rPr>
              <a:t>for</a:t>
            </a:r>
            <a:r>
              <a:rPr lang="en-US" sz="1800" dirty="0"/>
              <a:t> wind (up to 50 kW)/solar (up to 30 kW) </a:t>
            </a:r>
            <a:r>
              <a:rPr lang="en-US" sz="1800" dirty="0" smtClean="0"/>
              <a:t>installations of </a:t>
            </a:r>
            <a:r>
              <a:rPr lang="en-US" sz="1800" dirty="0" smtClean="0">
                <a:solidFill>
                  <a:schemeClr val="bg1"/>
                </a:solidFill>
              </a:rPr>
              <a:t>households</a:t>
            </a:r>
            <a:r>
              <a:rPr lang="en-US" sz="1800" dirty="0" smtClean="0"/>
              <a:t> and </a:t>
            </a:r>
            <a:r>
              <a:rPr lang="en-US" sz="1800" dirty="0">
                <a:solidFill>
                  <a:schemeClr val="bg1"/>
                </a:solidFill>
              </a:rPr>
              <a:t>RES </a:t>
            </a:r>
            <a:r>
              <a:rPr lang="en-US" sz="1800" dirty="0" smtClean="0">
                <a:solidFill>
                  <a:schemeClr val="bg1"/>
                </a:solidFill>
              </a:rPr>
              <a:t>installations of </a:t>
            </a:r>
            <a:r>
              <a:rPr lang="en-US" sz="1800" dirty="0">
                <a:solidFill>
                  <a:schemeClr val="bg1"/>
                </a:solidFill>
              </a:rPr>
              <a:t>consumers </a:t>
            </a:r>
            <a:r>
              <a:rPr lang="en-US" sz="1800" dirty="0"/>
              <a:t>(up to 150 kW</a:t>
            </a:r>
            <a:r>
              <a:rPr lang="en-US" sz="1800" dirty="0" smtClean="0"/>
              <a:t>)</a:t>
            </a:r>
          </a:p>
          <a:p>
            <a:r>
              <a:rPr lang="en-US" sz="1800" dirty="0" smtClean="0">
                <a:solidFill>
                  <a:schemeClr val="bg1"/>
                </a:solidFill>
              </a:rPr>
              <a:t>FIT payable until 2029 </a:t>
            </a:r>
            <a:r>
              <a:rPr lang="en-US" sz="1800" dirty="0" smtClean="0"/>
              <a:t>(inclusive)</a:t>
            </a:r>
          </a:p>
          <a:p>
            <a:r>
              <a:rPr lang="en-US" sz="1800" dirty="0" smtClean="0">
                <a:solidFill>
                  <a:schemeClr val="bg1"/>
                </a:solidFill>
              </a:rPr>
              <a:t>Investment climate was undermined</a:t>
            </a:r>
            <a:r>
              <a:rPr lang="en-US" sz="1800" dirty="0" smtClean="0"/>
              <a:t> by </a:t>
            </a:r>
          </a:p>
          <a:p>
            <a:pPr lvl="1"/>
            <a:r>
              <a:rPr lang="en-US" dirty="0"/>
              <a:t>retroactive cut for solar (up to 15%) and wind (7,5%)</a:t>
            </a:r>
          </a:p>
          <a:p>
            <a:pPr lvl="1"/>
            <a:r>
              <a:rPr lang="en-US" dirty="0"/>
              <a:t>delays in payments and liquidity issues of the </a:t>
            </a:r>
            <a:endParaRPr lang="en-US" dirty="0" smtClean="0"/>
          </a:p>
          <a:p>
            <a:pPr lvl="1"/>
            <a:r>
              <a:rPr lang="en-US" dirty="0" smtClean="0"/>
              <a:t>overall </a:t>
            </a:r>
            <a:r>
              <a:rPr lang="en-US" dirty="0"/>
              <a:t>economic, political and pandemic situation and challenges</a:t>
            </a:r>
          </a:p>
          <a:p>
            <a:r>
              <a:rPr lang="en-US" sz="1800" dirty="0" smtClean="0">
                <a:solidFill>
                  <a:schemeClr val="bg1"/>
                </a:solidFill>
              </a:rPr>
              <a:t>The payment discipline of the </a:t>
            </a:r>
            <a:r>
              <a:rPr lang="en-US" sz="1800" dirty="0" err="1" smtClean="0">
                <a:solidFill>
                  <a:schemeClr val="bg1"/>
                </a:solidFill>
              </a:rPr>
              <a:t>offtaker</a:t>
            </a:r>
            <a:r>
              <a:rPr lang="en-US" sz="1800" dirty="0" smtClean="0">
                <a:solidFill>
                  <a:schemeClr val="bg1"/>
                </a:solidFill>
              </a:rPr>
              <a:t> is improving </a:t>
            </a:r>
            <a:r>
              <a:rPr lang="en-US" sz="1800" dirty="0" smtClean="0"/>
              <a:t>and steps to tackle past indebtedness are taken</a:t>
            </a:r>
          </a:p>
          <a:p>
            <a:r>
              <a:rPr lang="en-US" sz="1800" dirty="0" smtClean="0"/>
              <a:t>There </a:t>
            </a:r>
            <a:r>
              <a:rPr lang="en-US" sz="1800" dirty="0"/>
              <a:t>is a risk that after 2022 will not be available for new </a:t>
            </a:r>
            <a:r>
              <a:rPr lang="en-US" sz="1800" dirty="0" smtClean="0"/>
              <a:t>facilities</a:t>
            </a:r>
          </a:p>
          <a:p>
            <a:r>
              <a:rPr lang="en-US" sz="1800" dirty="0" smtClean="0"/>
              <a:t>The draft law on feed-in premium</a:t>
            </a:r>
            <a:r>
              <a:rPr lang="ru-RU" sz="1800" dirty="0" smtClean="0"/>
              <a:t> </a:t>
            </a:r>
            <a:r>
              <a:rPr lang="en-GB" sz="1800" dirty="0" smtClean="0"/>
              <a:t>creates uncertainty </a:t>
            </a:r>
            <a:r>
              <a:rPr lang="en-US" sz="1800" dirty="0" smtClean="0"/>
              <a:t> </a:t>
            </a:r>
            <a:endParaRPr lang="en-US" sz="1800" dirty="0"/>
          </a:p>
          <a:p>
            <a:endParaRPr lang="en-US" sz="1800" dirty="0" smtClean="0"/>
          </a:p>
          <a:p>
            <a:endParaRPr lang="en-US" sz="1800" dirty="0"/>
          </a:p>
          <a:p>
            <a:pPr lvl="2"/>
            <a:endParaRPr lang="en-US" sz="1800" dirty="0"/>
          </a:p>
          <a:p>
            <a:pPr marL="365125" lvl="2" indent="0">
              <a:buNone/>
            </a:pPr>
            <a:endParaRPr lang="en-US" sz="1800" dirty="0" smtClean="0"/>
          </a:p>
        </p:txBody>
      </p:sp>
      <p:sp>
        <p:nvSpPr>
          <p:cNvPr id="4" name="Slide Number Placeholder 3"/>
          <p:cNvSpPr>
            <a:spLocks noGrp="1"/>
          </p:cNvSpPr>
          <p:nvPr>
            <p:ph type="sldNum" sz="quarter" idx="15"/>
          </p:nvPr>
        </p:nvSpPr>
        <p:spPr/>
        <p:txBody>
          <a:bodyPr/>
          <a:lstStyle/>
          <a:p>
            <a:pPr>
              <a:defRPr/>
            </a:pPr>
            <a:fld id="{13B0518E-CACB-4727-A4FB-F954A0FACEA3}" type="slidenum">
              <a:rPr lang="en-US" smtClean="0"/>
              <a:pPr>
                <a:defRPr/>
              </a:pPr>
              <a:t>3</a:t>
            </a:fld>
            <a:endParaRPr lang="en-US" dirty="0"/>
          </a:p>
        </p:txBody>
      </p:sp>
    </p:spTree>
    <p:extLst>
      <p:ext uri="{BB962C8B-B14F-4D97-AF65-F5344CB8AC3E}">
        <p14:creationId xmlns:p14="http://schemas.microsoft.com/office/powerpoint/2010/main" val="713076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98" y="365124"/>
            <a:ext cx="9113178" cy="400110"/>
          </a:xfrm>
        </p:spPr>
        <p:txBody>
          <a:bodyPr/>
          <a:lstStyle/>
          <a:p>
            <a:r>
              <a:rPr lang="en-GB" dirty="0" smtClean="0"/>
              <a:t>RES auctions in Ukraine</a:t>
            </a:r>
            <a:endParaRPr lang="uk-UA" dirty="0"/>
          </a:p>
        </p:txBody>
      </p:sp>
      <p:sp>
        <p:nvSpPr>
          <p:cNvPr id="3" name="Content Placeholder 2"/>
          <p:cNvSpPr>
            <a:spLocks noGrp="1"/>
          </p:cNvSpPr>
          <p:nvPr>
            <p:ph sz="quarter" idx="13"/>
          </p:nvPr>
        </p:nvSpPr>
        <p:spPr>
          <a:xfrm>
            <a:off x="398656" y="1289339"/>
            <a:ext cx="9113520" cy="4572000"/>
          </a:xfrm>
        </p:spPr>
        <p:txBody>
          <a:bodyPr/>
          <a:lstStyle/>
          <a:p>
            <a:r>
              <a:rPr lang="en-US" sz="1800" dirty="0" smtClean="0">
                <a:solidFill>
                  <a:schemeClr val="bg1"/>
                </a:solidFill>
              </a:rPr>
              <a:t>First auctions </a:t>
            </a:r>
            <a:r>
              <a:rPr lang="en-US" sz="1800" dirty="0" smtClean="0"/>
              <a:t>were planned in June-November 2021 but ha</a:t>
            </a:r>
            <a:r>
              <a:rPr lang="en-GB" sz="1800" dirty="0" err="1" smtClean="0"/>
              <a:t>ve</a:t>
            </a:r>
            <a:r>
              <a:rPr lang="en-US" sz="1800" dirty="0" smtClean="0"/>
              <a:t> not taken place and unclear when will take place. Issue with sustainability of payments</a:t>
            </a:r>
          </a:p>
          <a:p>
            <a:r>
              <a:rPr lang="en-US" sz="1800" dirty="0" smtClean="0">
                <a:solidFill>
                  <a:schemeClr val="bg1"/>
                </a:solidFill>
              </a:rPr>
              <a:t>Considered quotas for auctions during the first year </a:t>
            </a:r>
            <a:r>
              <a:rPr lang="en-US" sz="1800" dirty="0" smtClean="0"/>
              <a:t>(in total 365 MW)</a:t>
            </a:r>
          </a:p>
          <a:p>
            <a:pPr lvl="1"/>
            <a:r>
              <a:rPr lang="en-US" sz="1600" b="1" dirty="0">
                <a:solidFill>
                  <a:srgbClr val="00B0F0"/>
                </a:solidFill>
              </a:rPr>
              <a:t>wind</a:t>
            </a:r>
            <a:r>
              <a:rPr lang="en-US" sz="1600" dirty="0"/>
              <a:t> </a:t>
            </a:r>
            <a:r>
              <a:rPr lang="en-US" sz="1600" dirty="0" smtClean="0"/>
              <a:t>– 150 MW</a:t>
            </a:r>
            <a:endParaRPr lang="en-US" sz="1600" dirty="0"/>
          </a:p>
          <a:p>
            <a:pPr lvl="1"/>
            <a:r>
              <a:rPr lang="en-US" sz="1600" b="1" dirty="0">
                <a:solidFill>
                  <a:srgbClr val="FFC000"/>
                </a:solidFill>
              </a:rPr>
              <a:t>solar</a:t>
            </a:r>
            <a:r>
              <a:rPr lang="en-US" sz="1600" dirty="0"/>
              <a:t> </a:t>
            </a:r>
            <a:r>
              <a:rPr lang="en-US" sz="1600" dirty="0" smtClean="0"/>
              <a:t>– 155 MW</a:t>
            </a:r>
          </a:p>
          <a:p>
            <a:pPr lvl="1"/>
            <a:r>
              <a:rPr lang="en-US" sz="1600" b="1" dirty="0" smtClean="0">
                <a:solidFill>
                  <a:srgbClr val="00B050"/>
                </a:solidFill>
              </a:rPr>
              <a:t>all other eligible </a:t>
            </a:r>
            <a:r>
              <a:rPr lang="en-US" sz="1600" dirty="0" smtClean="0"/>
              <a:t>RES – 60 MW</a:t>
            </a:r>
            <a:endParaRPr lang="en-US" sz="1600" dirty="0"/>
          </a:p>
          <a:p>
            <a:r>
              <a:rPr lang="en-US" sz="1800" dirty="0" smtClean="0">
                <a:solidFill>
                  <a:schemeClr val="bg1"/>
                </a:solidFill>
              </a:rPr>
              <a:t>Terms for commissioning </a:t>
            </a:r>
          </a:p>
          <a:p>
            <a:pPr lvl="1"/>
            <a:r>
              <a:rPr lang="en-US" sz="1600" b="1" dirty="0" smtClean="0">
                <a:solidFill>
                  <a:srgbClr val="FFC000"/>
                </a:solidFill>
              </a:rPr>
              <a:t>solar</a:t>
            </a:r>
            <a:r>
              <a:rPr lang="en-US" sz="1600" dirty="0" smtClean="0"/>
              <a:t> – 2 years</a:t>
            </a:r>
          </a:p>
          <a:p>
            <a:pPr lvl="1"/>
            <a:r>
              <a:rPr lang="en-US" sz="1600" b="1" dirty="0">
                <a:solidFill>
                  <a:srgbClr val="00B0F0"/>
                </a:solidFill>
              </a:rPr>
              <a:t>all other eligible </a:t>
            </a:r>
            <a:r>
              <a:rPr lang="en-US" sz="1600" b="1" dirty="0" smtClean="0">
                <a:solidFill>
                  <a:srgbClr val="00B0F0"/>
                </a:solidFill>
              </a:rPr>
              <a:t>RES </a:t>
            </a:r>
            <a:r>
              <a:rPr lang="en-US" sz="1600" dirty="0"/>
              <a:t>– </a:t>
            </a:r>
            <a:r>
              <a:rPr lang="en-US" sz="1600" dirty="0" smtClean="0"/>
              <a:t>3 years</a:t>
            </a:r>
          </a:p>
          <a:p>
            <a:pPr lvl="1"/>
            <a:r>
              <a:rPr lang="en-US" sz="1600" dirty="0" smtClean="0">
                <a:solidFill>
                  <a:schemeClr val="bg1"/>
                </a:solidFill>
              </a:rPr>
              <a:t>1 year extension </a:t>
            </a:r>
            <a:r>
              <a:rPr lang="en-US" sz="1600" dirty="0" smtClean="0"/>
              <a:t>may be requested</a:t>
            </a:r>
            <a:endParaRPr lang="en-US" sz="1600" dirty="0"/>
          </a:p>
          <a:p>
            <a:r>
              <a:rPr lang="en-US" sz="1800" dirty="0" smtClean="0">
                <a:solidFill>
                  <a:schemeClr val="bg1"/>
                </a:solidFill>
              </a:rPr>
              <a:t>Term of PPA </a:t>
            </a:r>
            <a:r>
              <a:rPr lang="en-US" sz="1800" dirty="0" smtClean="0"/>
              <a:t>– 20 years after commissioning</a:t>
            </a:r>
          </a:p>
          <a:p>
            <a:r>
              <a:rPr lang="en-US" sz="1800" dirty="0" smtClean="0"/>
              <a:t>Only projects with secured land rights and grid connection agreement are eligible</a:t>
            </a:r>
          </a:p>
          <a:p>
            <a:r>
              <a:rPr lang="en-US" sz="1800" dirty="0" smtClean="0">
                <a:solidFill>
                  <a:schemeClr val="bg1"/>
                </a:solidFill>
              </a:rPr>
              <a:t>Bank guarantee </a:t>
            </a:r>
            <a:r>
              <a:rPr lang="en-US" sz="1800" dirty="0" smtClean="0"/>
              <a:t>requirements</a:t>
            </a:r>
          </a:p>
          <a:p>
            <a:pPr lvl="1"/>
            <a:r>
              <a:rPr lang="en-US" sz="1600" dirty="0" smtClean="0"/>
              <a:t>EUR 5,000 per MW for participants</a:t>
            </a:r>
          </a:p>
          <a:p>
            <a:pPr lvl="1"/>
            <a:r>
              <a:rPr lang="en-US" sz="1600" dirty="0" smtClean="0"/>
              <a:t>EUR 15,000 per MW for winners (EUR 30,000 MW if 1 year extension is requested)</a:t>
            </a:r>
          </a:p>
          <a:p>
            <a:endParaRPr lang="en-US" sz="1800" dirty="0"/>
          </a:p>
          <a:p>
            <a:pPr lvl="2"/>
            <a:endParaRPr lang="en-US" sz="1800" dirty="0"/>
          </a:p>
          <a:p>
            <a:pPr marL="365125" lvl="2" indent="0">
              <a:buNone/>
            </a:pPr>
            <a:endParaRPr lang="en-US" sz="1800" dirty="0" smtClean="0"/>
          </a:p>
        </p:txBody>
      </p:sp>
      <p:sp>
        <p:nvSpPr>
          <p:cNvPr id="4" name="Slide Number Placeholder 3"/>
          <p:cNvSpPr>
            <a:spLocks noGrp="1"/>
          </p:cNvSpPr>
          <p:nvPr>
            <p:ph type="sldNum" sz="quarter" idx="15"/>
          </p:nvPr>
        </p:nvSpPr>
        <p:spPr/>
        <p:txBody>
          <a:bodyPr/>
          <a:lstStyle/>
          <a:p>
            <a:pPr>
              <a:defRPr/>
            </a:pPr>
            <a:fld id="{13B0518E-CACB-4727-A4FB-F954A0FACEA3}" type="slidenum">
              <a:rPr lang="en-US" smtClean="0"/>
              <a:pPr>
                <a:defRPr/>
              </a:pPr>
              <a:t>4</a:t>
            </a:fld>
            <a:endParaRPr lang="en-US" dirty="0"/>
          </a:p>
        </p:txBody>
      </p:sp>
    </p:spTree>
    <p:extLst>
      <p:ext uri="{BB962C8B-B14F-4D97-AF65-F5344CB8AC3E}">
        <p14:creationId xmlns:p14="http://schemas.microsoft.com/office/powerpoint/2010/main" val="281121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98" y="365124"/>
            <a:ext cx="9113178" cy="400110"/>
          </a:xfrm>
        </p:spPr>
        <p:txBody>
          <a:bodyPr/>
          <a:lstStyle/>
          <a:p>
            <a:r>
              <a:rPr lang="en-GB" dirty="0" smtClean="0"/>
              <a:t>Corporate PPAs, self-consumption and net metering</a:t>
            </a:r>
            <a:endParaRPr lang="uk-UA" dirty="0"/>
          </a:p>
        </p:txBody>
      </p:sp>
      <p:sp>
        <p:nvSpPr>
          <p:cNvPr id="3" name="Content Placeholder 2"/>
          <p:cNvSpPr>
            <a:spLocks noGrp="1"/>
          </p:cNvSpPr>
          <p:nvPr>
            <p:ph sz="quarter" idx="13"/>
          </p:nvPr>
        </p:nvSpPr>
        <p:spPr>
          <a:xfrm>
            <a:off x="398656" y="1368362"/>
            <a:ext cx="9113520" cy="4572000"/>
          </a:xfrm>
        </p:spPr>
        <p:txBody>
          <a:bodyPr/>
          <a:lstStyle/>
          <a:p>
            <a:r>
              <a:rPr lang="en-US" sz="1800" dirty="0" smtClean="0">
                <a:solidFill>
                  <a:schemeClr val="bg1"/>
                </a:solidFill>
              </a:rPr>
              <a:t>Corporate PPAs </a:t>
            </a:r>
            <a:r>
              <a:rPr lang="en-US" sz="1800" dirty="0" smtClean="0"/>
              <a:t>- most likely future for renewables in Ukraine </a:t>
            </a:r>
          </a:p>
          <a:p>
            <a:r>
              <a:rPr lang="en-US" sz="1800" dirty="0" smtClean="0"/>
              <a:t>However, due to still high transmission and distribution charges and low market prices the large scale projects are not yet considered and not bankable</a:t>
            </a:r>
          </a:p>
          <a:p>
            <a:r>
              <a:rPr lang="en-US" sz="1800" dirty="0" smtClean="0"/>
              <a:t>Currently corporate PPAs for small solar projects located near consumers are structured as lease agreement, EPC with deferred payments, etc.</a:t>
            </a:r>
          </a:p>
          <a:p>
            <a:endParaRPr lang="en-US" sz="1800" dirty="0" smtClean="0"/>
          </a:p>
          <a:p>
            <a:r>
              <a:rPr lang="en-US" sz="1800" dirty="0" smtClean="0"/>
              <a:t>Most of solar </a:t>
            </a:r>
            <a:r>
              <a:rPr lang="en-US" sz="1800" dirty="0" smtClean="0">
                <a:solidFill>
                  <a:schemeClr val="bg1"/>
                </a:solidFill>
              </a:rPr>
              <a:t>projects</a:t>
            </a:r>
            <a:r>
              <a:rPr lang="en-US" sz="1800" dirty="0" smtClean="0"/>
              <a:t> are currently done </a:t>
            </a:r>
            <a:r>
              <a:rPr lang="en-US" sz="1800" dirty="0" smtClean="0">
                <a:solidFill>
                  <a:schemeClr val="bg1"/>
                </a:solidFill>
              </a:rPr>
              <a:t>for self-consumption </a:t>
            </a:r>
            <a:r>
              <a:rPr lang="en-US" sz="1800" dirty="0" smtClean="0"/>
              <a:t>and certain biomass and biogas projects too; </a:t>
            </a:r>
          </a:p>
          <a:p>
            <a:r>
              <a:rPr lang="en-US" sz="1800" dirty="0" smtClean="0"/>
              <a:t>Bankability of projects for self-consumption is growing</a:t>
            </a:r>
          </a:p>
          <a:p>
            <a:endParaRPr lang="en-US" sz="1800" dirty="0"/>
          </a:p>
          <a:p>
            <a:r>
              <a:rPr lang="en-US" sz="1800" dirty="0" smtClean="0">
                <a:solidFill>
                  <a:schemeClr val="bg1"/>
                </a:solidFill>
              </a:rPr>
              <a:t>Net metering </a:t>
            </a:r>
            <a:r>
              <a:rPr lang="en-US" sz="1800" dirty="0" smtClean="0"/>
              <a:t>is expected to boost projects for self-consumption</a:t>
            </a:r>
            <a:endParaRPr lang="en-US" sz="1800" dirty="0"/>
          </a:p>
          <a:p>
            <a:r>
              <a:rPr lang="en-US" sz="1800" dirty="0" smtClean="0"/>
              <a:t>The legislation to create net metering mechanism is still to be elaborated </a:t>
            </a:r>
          </a:p>
          <a:p>
            <a:endParaRPr lang="en-US" sz="1800" dirty="0"/>
          </a:p>
          <a:p>
            <a:pPr lvl="2"/>
            <a:endParaRPr lang="en-US" sz="1800" dirty="0"/>
          </a:p>
          <a:p>
            <a:pPr marL="365125" lvl="2" indent="0">
              <a:buNone/>
            </a:pPr>
            <a:endParaRPr lang="en-US" sz="1800" dirty="0" smtClean="0"/>
          </a:p>
        </p:txBody>
      </p:sp>
      <p:sp>
        <p:nvSpPr>
          <p:cNvPr id="4" name="Slide Number Placeholder 3"/>
          <p:cNvSpPr>
            <a:spLocks noGrp="1"/>
          </p:cNvSpPr>
          <p:nvPr>
            <p:ph type="sldNum" sz="quarter" idx="15"/>
          </p:nvPr>
        </p:nvSpPr>
        <p:spPr/>
        <p:txBody>
          <a:bodyPr/>
          <a:lstStyle/>
          <a:p>
            <a:pPr>
              <a:defRPr/>
            </a:pPr>
            <a:fld id="{13B0518E-CACB-4727-A4FB-F954A0FACEA3}" type="slidenum">
              <a:rPr lang="en-US" smtClean="0"/>
              <a:pPr>
                <a:defRPr/>
              </a:pPr>
              <a:t>5</a:t>
            </a:fld>
            <a:endParaRPr lang="en-US" dirty="0"/>
          </a:p>
        </p:txBody>
      </p:sp>
    </p:spTree>
    <p:extLst>
      <p:ext uri="{BB962C8B-B14F-4D97-AF65-F5344CB8AC3E}">
        <p14:creationId xmlns:p14="http://schemas.microsoft.com/office/powerpoint/2010/main" val="513923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98" y="365124"/>
            <a:ext cx="9113178" cy="400110"/>
          </a:xfrm>
        </p:spPr>
        <p:txBody>
          <a:bodyPr/>
          <a:lstStyle/>
          <a:p>
            <a:r>
              <a:rPr lang="en-GB" dirty="0" smtClean="0"/>
              <a:t>Energy Storage Facilities and Balancing Facilities</a:t>
            </a:r>
            <a:endParaRPr lang="uk-UA" dirty="0"/>
          </a:p>
        </p:txBody>
      </p:sp>
      <p:sp>
        <p:nvSpPr>
          <p:cNvPr id="3" name="Content Placeholder 2"/>
          <p:cNvSpPr>
            <a:spLocks noGrp="1"/>
          </p:cNvSpPr>
          <p:nvPr>
            <p:ph sz="quarter" idx="13"/>
          </p:nvPr>
        </p:nvSpPr>
        <p:spPr>
          <a:xfrm>
            <a:off x="398656" y="1368362"/>
            <a:ext cx="9113520" cy="4572000"/>
          </a:xfrm>
        </p:spPr>
        <p:txBody>
          <a:bodyPr/>
          <a:lstStyle/>
          <a:p>
            <a:r>
              <a:rPr lang="en-US" sz="1800" dirty="0" smtClean="0">
                <a:solidFill>
                  <a:schemeClr val="bg1"/>
                </a:solidFill>
              </a:rPr>
              <a:t>0,2 GW of </a:t>
            </a:r>
            <a:r>
              <a:rPr lang="en-US" sz="1800" dirty="0" smtClean="0"/>
              <a:t>energy storage facilities were needed already in 2021 for frequency containment </a:t>
            </a:r>
          </a:p>
          <a:p>
            <a:r>
              <a:rPr lang="en-US" sz="1800" dirty="0"/>
              <a:t>the Ukrainian parliament has not yet adopted the draft law on energy storage </a:t>
            </a:r>
            <a:r>
              <a:rPr lang="en-US" sz="1800" dirty="0" smtClean="0"/>
              <a:t>facilities </a:t>
            </a:r>
            <a:r>
              <a:rPr lang="en-US" sz="1800" dirty="0"/>
              <a:t>but the draft law will not establish any meaningful incentives </a:t>
            </a:r>
            <a:endParaRPr lang="en-US" sz="1800" dirty="0" smtClean="0"/>
          </a:p>
          <a:p>
            <a:r>
              <a:rPr lang="en-US" sz="1800" dirty="0" smtClean="0"/>
              <a:t>grid operators will be able to build energy storage facilities </a:t>
            </a:r>
            <a:endParaRPr lang="en-US" sz="1800" dirty="0"/>
          </a:p>
          <a:p>
            <a:r>
              <a:rPr lang="en-US" sz="1800" dirty="0" smtClean="0"/>
              <a:t>expected </a:t>
            </a:r>
            <a:r>
              <a:rPr lang="en-US" sz="1800" dirty="0"/>
              <a:t>that RES facilities will be able to </a:t>
            </a:r>
            <a:r>
              <a:rPr lang="en-US" sz="1800" dirty="0" smtClean="0"/>
              <a:t>install energy storage without losing FIT</a:t>
            </a:r>
          </a:p>
          <a:p>
            <a:r>
              <a:rPr lang="en-US" sz="1800" dirty="0" smtClean="0"/>
              <a:t>energy storage faculties might be required for RES auctions</a:t>
            </a:r>
          </a:p>
          <a:p>
            <a:endParaRPr lang="en-US" sz="1800" dirty="0"/>
          </a:p>
          <a:p>
            <a:r>
              <a:rPr lang="en-US" sz="1800" dirty="0" smtClean="0">
                <a:solidFill>
                  <a:schemeClr val="bg1"/>
                </a:solidFill>
              </a:rPr>
              <a:t>Up to 2 GW of </a:t>
            </a:r>
            <a:r>
              <a:rPr lang="en-US" sz="1800" dirty="0" smtClean="0"/>
              <a:t>new high maneuvering facilities is already needed in 2021</a:t>
            </a:r>
          </a:p>
          <a:p>
            <a:r>
              <a:rPr lang="en-US" sz="1800" dirty="0" smtClean="0"/>
              <a:t>the auctions for such high maneuvering facilities were heavily discussed but not launched</a:t>
            </a:r>
          </a:p>
          <a:p>
            <a:r>
              <a:rPr lang="en-US" sz="1800" dirty="0" smtClean="0"/>
              <a:t>expected that there will be capacity payments for a certain period of time </a:t>
            </a:r>
          </a:p>
          <a:p>
            <a:endParaRPr lang="en-US" sz="1800" dirty="0"/>
          </a:p>
          <a:p>
            <a:pPr lvl="2"/>
            <a:endParaRPr lang="en-US" sz="1800" dirty="0"/>
          </a:p>
          <a:p>
            <a:pPr marL="365125" lvl="2" indent="0">
              <a:buNone/>
            </a:pPr>
            <a:endParaRPr lang="en-US" sz="1800" dirty="0" smtClean="0"/>
          </a:p>
        </p:txBody>
      </p:sp>
      <p:sp>
        <p:nvSpPr>
          <p:cNvPr id="4" name="Slide Number Placeholder 3"/>
          <p:cNvSpPr>
            <a:spLocks noGrp="1"/>
          </p:cNvSpPr>
          <p:nvPr>
            <p:ph type="sldNum" sz="quarter" idx="15"/>
          </p:nvPr>
        </p:nvSpPr>
        <p:spPr/>
        <p:txBody>
          <a:bodyPr/>
          <a:lstStyle/>
          <a:p>
            <a:pPr>
              <a:defRPr/>
            </a:pPr>
            <a:fld id="{13B0518E-CACB-4727-A4FB-F954A0FACEA3}" type="slidenum">
              <a:rPr lang="en-US" smtClean="0"/>
              <a:pPr>
                <a:defRPr/>
              </a:pPr>
              <a:t>6</a:t>
            </a:fld>
            <a:endParaRPr lang="en-US" dirty="0"/>
          </a:p>
        </p:txBody>
      </p:sp>
    </p:spTree>
    <p:extLst>
      <p:ext uri="{BB962C8B-B14F-4D97-AF65-F5344CB8AC3E}">
        <p14:creationId xmlns:p14="http://schemas.microsoft.com/office/powerpoint/2010/main" val="3337707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98" y="365124"/>
            <a:ext cx="9113178" cy="400110"/>
          </a:xfrm>
        </p:spPr>
        <p:txBody>
          <a:bodyPr/>
          <a:lstStyle/>
          <a:p>
            <a:r>
              <a:rPr lang="en-GB" dirty="0" smtClean="0"/>
              <a:t>Hydrogen and </a:t>
            </a:r>
            <a:r>
              <a:rPr lang="en-GB" dirty="0" err="1" smtClean="0"/>
              <a:t>biomethan</a:t>
            </a:r>
            <a:r>
              <a:rPr lang="en-GB" dirty="0" err="1"/>
              <a:t>e</a:t>
            </a:r>
            <a:endParaRPr lang="uk-UA" dirty="0"/>
          </a:p>
        </p:txBody>
      </p:sp>
      <p:sp>
        <p:nvSpPr>
          <p:cNvPr id="3" name="Content Placeholder 2"/>
          <p:cNvSpPr>
            <a:spLocks noGrp="1"/>
          </p:cNvSpPr>
          <p:nvPr>
            <p:ph sz="quarter" idx="13"/>
          </p:nvPr>
        </p:nvSpPr>
        <p:spPr>
          <a:xfrm>
            <a:off x="398656" y="1368362"/>
            <a:ext cx="9113520" cy="4572000"/>
          </a:xfrm>
        </p:spPr>
        <p:txBody>
          <a:bodyPr/>
          <a:lstStyle/>
          <a:p>
            <a:r>
              <a:rPr lang="en-US" sz="1800" dirty="0" smtClean="0"/>
              <a:t>There are a lot of talks on </a:t>
            </a:r>
            <a:r>
              <a:rPr lang="en-US" sz="1800" dirty="0" smtClean="0">
                <a:solidFill>
                  <a:schemeClr val="bg1"/>
                </a:solidFill>
              </a:rPr>
              <a:t>hydrogen</a:t>
            </a:r>
            <a:r>
              <a:rPr lang="en-US" sz="1800" dirty="0" smtClean="0"/>
              <a:t> but realistically only hydrogen strategies are being elaborated</a:t>
            </a:r>
          </a:p>
          <a:p>
            <a:r>
              <a:rPr lang="en-US" sz="1800" dirty="0" smtClean="0"/>
              <a:t>Economics of hydrogen projects are still questionable and no bankability</a:t>
            </a:r>
          </a:p>
          <a:p>
            <a:r>
              <a:rPr lang="en-US" sz="1800" dirty="0" smtClean="0"/>
              <a:t>Politics prevail over economics for hydrogen, e.g. grants for hydrogen projects</a:t>
            </a:r>
          </a:p>
          <a:p>
            <a:endParaRPr lang="en-US" sz="1800" dirty="0" smtClean="0"/>
          </a:p>
          <a:p>
            <a:r>
              <a:rPr lang="en-US" sz="1800" dirty="0" err="1" smtClean="0">
                <a:solidFill>
                  <a:schemeClr val="bg1"/>
                </a:solidFill>
              </a:rPr>
              <a:t>Biomethane</a:t>
            </a:r>
            <a:r>
              <a:rPr lang="en-US" sz="1800" dirty="0" smtClean="0"/>
              <a:t> projects could be implemented in the nearest future </a:t>
            </a:r>
          </a:p>
          <a:p>
            <a:r>
              <a:rPr lang="en-US" sz="1800" dirty="0" smtClean="0"/>
              <a:t>Bankability of projects is high due to the current prices </a:t>
            </a:r>
          </a:p>
          <a:p>
            <a:r>
              <a:rPr lang="en-US" sz="1800" dirty="0" smtClean="0"/>
              <a:t>Recently adopted law on </a:t>
            </a:r>
            <a:r>
              <a:rPr lang="en-US" sz="1800" dirty="0" err="1" smtClean="0"/>
              <a:t>biomethane</a:t>
            </a:r>
            <a:r>
              <a:rPr lang="en-US" sz="1800" dirty="0" smtClean="0"/>
              <a:t> will help to carry out such projects but the requirements to natural gas and its substitutes shall be adjusted to allow injection of </a:t>
            </a:r>
            <a:r>
              <a:rPr lang="en-US" sz="1800" dirty="0" err="1" smtClean="0"/>
              <a:t>biomethane</a:t>
            </a:r>
            <a:r>
              <a:rPr lang="en-US" sz="1800" dirty="0" smtClean="0"/>
              <a:t> to the grid </a:t>
            </a:r>
          </a:p>
          <a:p>
            <a:r>
              <a:rPr lang="en-US" sz="1800" dirty="0"/>
              <a:t>I</a:t>
            </a:r>
            <a:r>
              <a:rPr lang="en-US" sz="1800" dirty="0" smtClean="0"/>
              <a:t>t is possible to transport liquefied </a:t>
            </a:r>
            <a:r>
              <a:rPr lang="en-US" sz="1800" dirty="0" err="1" smtClean="0"/>
              <a:t>biomethane</a:t>
            </a:r>
            <a:r>
              <a:rPr lang="en-US" sz="1800" dirty="0" smtClean="0"/>
              <a:t> from Ukraine</a:t>
            </a:r>
          </a:p>
          <a:p>
            <a:endParaRPr lang="en-US" sz="1800" dirty="0"/>
          </a:p>
          <a:p>
            <a:pPr lvl="2"/>
            <a:endParaRPr lang="en-US" sz="1800" dirty="0"/>
          </a:p>
          <a:p>
            <a:pPr marL="365125" lvl="2" indent="0">
              <a:buNone/>
            </a:pPr>
            <a:endParaRPr lang="en-US" sz="1800" dirty="0" smtClean="0"/>
          </a:p>
        </p:txBody>
      </p:sp>
      <p:sp>
        <p:nvSpPr>
          <p:cNvPr id="4" name="Slide Number Placeholder 3"/>
          <p:cNvSpPr>
            <a:spLocks noGrp="1"/>
          </p:cNvSpPr>
          <p:nvPr>
            <p:ph type="sldNum" sz="quarter" idx="15"/>
          </p:nvPr>
        </p:nvSpPr>
        <p:spPr/>
        <p:txBody>
          <a:bodyPr/>
          <a:lstStyle/>
          <a:p>
            <a:pPr>
              <a:defRPr/>
            </a:pPr>
            <a:fld id="{13B0518E-CACB-4727-A4FB-F954A0FACEA3}" type="slidenum">
              <a:rPr lang="en-US" smtClean="0"/>
              <a:pPr>
                <a:defRPr/>
              </a:pPr>
              <a:t>7</a:t>
            </a:fld>
            <a:endParaRPr lang="en-US" dirty="0"/>
          </a:p>
        </p:txBody>
      </p:sp>
    </p:spTree>
    <p:extLst>
      <p:ext uri="{BB962C8B-B14F-4D97-AF65-F5344CB8AC3E}">
        <p14:creationId xmlns:p14="http://schemas.microsoft.com/office/powerpoint/2010/main" val="2047375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998" y="365124"/>
            <a:ext cx="9113178" cy="400110"/>
          </a:xfrm>
        </p:spPr>
        <p:txBody>
          <a:bodyPr/>
          <a:lstStyle/>
          <a:p>
            <a:r>
              <a:rPr lang="en-GB" dirty="0" smtClean="0"/>
              <a:t>Energy Efficiency and Waste </a:t>
            </a:r>
            <a:r>
              <a:rPr lang="en-GB" dirty="0" err="1" smtClean="0"/>
              <a:t>Mangement</a:t>
            </a:r>
            <a:endParaRPr lang="uk-UA" dirty="0"/>
          </a:p>
        </p:txBody>
      </p:sp>
      <p:sp>
        <p:nvSpPr>
          <p:cNvPr id="3" name="Content Placeholder 2"/>
          <p:cNvSpPr>
            <a:spLocks noGrp="1"/>
          </p:cNvSpPr>
          <p:nvPr>
            <p:ph sz="quarter" idx="13"/>
          </p:nvPr>
        </p:nvSpPr>
        <p:spPr>
          <a:xfrm>
            <a:off x="398656" y="1368362"/>
            <a:ext cx="9113520" cy="4572000"/>
          </a:xfrm>
        </p:spPr>
        <p:txBody>
          <a:bodyPr/>
          <a:lstStyle/>
          <a:p>
            <a:r>
              <a:rPr lang="en-US" sz="1800" dirty="0" smtClean="0">
                <a:solidFill>
                  <a:schemeClr val="bg1"/>
                </a:solidFill>
              </a:rPr>
              <a:t>Energy efficiency projects</a:t>
            </a:r>
            <a:r>
              <a:rPr lang="en-US" sz="1800" dirty="0" smtClean="0"/>
              <a:t>, ESCO, are one of the most important in Ukraine </a:t>
            </a:r>
          </a:p>
          <a:p>
            <a:r>
              <a:rPr lang="en-US" sz="1800" dirty="0" smtClean="0"/>
              <a:t>However, ESCO projects are really small scale and difficult to aggregate </a:t>
            </a:r>
          </a:p>
          <a:p>
            <a:r>
              <a:rPr lang="en-US" sz="1800" dirty="0" smtClean="0"/>
              <a:t>In public sector, it is difficult to get security for ESCO contracts due to issues with public procurement legislation (pledge and assignability of receivables)</a:t>
            </a:r>
          </a:p>
          <a:p>
            <a:r>
              <a:rPr lang="en-US" sz="1800" dirty="0" smtClean="0"/>
              <a:t>As a result, bankability of projects is low</a:t>
            </a:r>
          </a:p>
          <a:p>
            <a:endParaRPr lang="en-US" sz="1800" dirty="0" smtClean="0"/>
          </a:p>
          <a:p>
            <a:r>
              <a:rPr lang="en-US" sz="1800" dirty="0" smtClean="0">
                <a:solidFill>
                  <a:schemeClr val="bg1"/>
                </a:solidFill>
              </a:rPr>
              <a:t>Waste management </a:t>
            </a:r>
            <a:r>
              <a:rPr lang="en-US" sz="1800" dirty="0" smtClean="0"/>
              <a:t>projects badly needed but badly neglected </a:t>
            </a:r>
            <a:endParaRPr lang="ru-RU" sz="1800" dirty="0" smtClean="0"/>
          </a:p>
          <a:p>
            <a:r>
              <a:rPr lang="en-GB" sz="1800" dirty="0" smtClean="0"/>
              <a:t>Only certain projects could fly, such as landfill gas projects under “green” tariff</a:t>
            </a:r>
            <a:endParaRPr lang="en-US" sz="1800" dirty="0" smtClean="0"/>
          </a:p>
          <a:p>
            <a:r>
              <a:rPr lang="en-US" sz="1800" dirty="0" smtClean="0"/>
              <a:t>Bankability of projects is low due to a number of regulatory issues (tariffs) and lack of mechanisms for securing investments (PPP could help but it is problematic to implement)</a:t>
            </a:r>
            <a:endParaRPr lang="ru-RU" sz="1800" dirty="0" smtClean="0"/>
          </a:p>
          <a:p>
            <a:endParaRPr lang="en-US" sz="1800" dirty="0" smtClean="0"/>
          </a:p>
          <a:p>
            <a:endParaRPr lang="en-US" sz="1800" dirty="0"/>
          </a:p>
          <a:p>
            <a:pPr lvl="2"/>
            <a:endParaRPr lang="en-US" sz="1800" dirty="0"/>
          </a:p>
          <a:p>
            <a:pPr marL="365125" lvl="2" indent="0">
              <a:buNone/>
            </a:pPr>
            <a:endParaRPr lang="en-US" sz="1800" dirty="0" smtClean="0"/>
          </a:p>
        </p:txBody>
      </p:sp>
      <p:sp>
        <p:nvSpPr>
          <p:cNvPr id="4" name="Slide Number Placeholder 3"/>
          <p:cNvSpPr>
            <a:spLocks noGrp="1"/>
          </p:cNvSpPr>
          <p:nvPr>
            <p:ph type="sldNum" sz="quarter" idx="15"/>
          </p:nvPr>
        </p:nvSpPr>
        <p:spPr/>
        <p:txBody>
          <a:bodyPr/>
          <a:lstStyle/>
          <a:p>
            <a:pPr>
              <a:defRPr/>
            </a:pPr>
            <a:fld id="{13B0518E-CACB-4727-A4FB-F954A0FACEA3}" type="slidenum">
              <a:rPr lang="en-US" smtClean="0"/>
              <a:pPr>
                <a:defRPr/>
              </a:pPr>
              <a:t>8</a:t>
            </a:fld>
            <a:endParaRPr lang="en-US" dirty="0"/>
          </a:p>
        </p:txBody>
      </p:sp>
    </p:spTree>
    <p:extLst>
      <p:ext uri="{BB962C8B-B14F-4D97-AF65-F5344CB8AC3E}">
        <p14:creationId xmlns:p14="http://schemas.microsoft.com/office/powerpoint/2010/main" val="4044137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52923130-6594-CD45-B944-D23CB3A01F49}"/>
              </a:ext>
            </a:extLst>
          </p:cNvPr>
          <p:cNvPicPr>
            <a:picLocks noChangeAspect="1"/>
          </p:cNvPicPr>
          <p:nvPr/>
        </p:nvPicPr>
        <p:blipFill>
          <a:blip r:embed="rId3"/>
          <a:stretch>
            <a:fillRect/>
          </a:stretch>
        </p:blipFill>
        <p:spPr>
          <a:xfrm>
            <a:off x="7528619" y="188640"/>
            <a:ext cx="2070746" cy="1188000"/>
          </a:xfrm>
          <a:prstGeom prst="rect">
            <a:avLst/>
          </a:prstGeom>
        </p:spPr>
      </p:pic>
      <p:sp>
        <p:nvSpPr>
          <p:cNvPr id="14" name="Rectangle 13"/>
          <p:cNvSpPr/>
          <p:nvPr/>
        </p:nvSpPr>
        <p:spPr>
          <a:xfrm>
            <a:off x="0" y="0"/>
            <a:ext cx="4953000" cy="6858000"/>
          </a:xfrm>
          <a:prstGeom prst="rect">
            <a:avLst/>
          </a:prstGeom>
          <a:solidFill>
            <a:srgbClr val="7030A0">
              <a:alpha val="83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err="1" smtClean="0">
              <a:ln>
                <a:noFill/>
              </a:ln>
              <a:solidFill>
                <a:srgbClr val="FFFFFF"/>
              </a:solidFill>
              <a:effectLst/>
              <a:uLnTx/>
              <a:uFillTx/>
              <a:latin typeface="Dentons Sans Light" panose="020B0403030202060203" pitchFamily="34" charset="0"/>
            </a:endParaRPr>
          </a:p>
        </p:txBody>
      </p:sp>
      <p:sp>
        <p:nvSpPr>
          <p:cNvPr id="11" name="Title 1"/>
          <p:cNvSpPr txBox="1">
            <a:spLocks/>
          </p:cNvSpPr>
          <p:nvPr/>
        </p:nvSpPr>
        <p:spPr bwMode="auto">
          <a:xfrm>
            <a:off x="283213" y="784055"/>
            <a:ext cx="4506195" cy="80021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fontAlgn="base">
              <a:spcBef>
                <a:spcPct val="0"/>
              </a:spcBef>
              <a:spcAft>
                <a:spcPct val="0"/>
              </a:spcAft>
              <a:defRPr sz="2600" b="1" kern="1200">
                <a:solidFill>
                  <a:schemeClr val="accent1"/>
                </a:solidFill>
                <a:latin typeface="Arial" pitchFamily="34" charset="0"/>
                <a:ea typeface="+mj-ea"/>
                <a:cs typeface="Arial" pitchFamily="34" charset="0"/>
              </a:defRPr>
            </a:lvl1pPr>
            <a:lvl2pPr algn="l" defTabSz="457200" rtl="0" fontAlgn="base">
              <a:spcBef>
                <a:spcPct val="0"/>
              </a:spcBef>
              <a:spcAft>
                <a:spcPct val="0"/>
              </a:spcAft>
              <a:defRPr sz="2600" b="1">
                <a:solidFill>
                  <a:schemeClr val="accent1"/>
                </a:solidFill>
                <a:latin typeface="Arial" charset="0"/>
                <a:cs typeface="Arial" charset="0"/>
              </a:defRPr>
            </a:lvl2pPr>
            <a:lvl3pPr algn="l" defTabSz="457200" rtl="0" fontAlgn="base">
              <a:spcBef>
                <a:spcPct val="0"/>
              </a:spcBef>
              <a:spcAft>
                <a:spcPct val="0"/>
              </a:spcAft>
              <a:defRPr sz="2600" b="1">
                <a:solidFill>
                  <a:schemeClr val="accent1"/>
                </a:solidFill>
                <a:latin typeface="Arial" charset="0"/>
                <a:cs typeface="Arial" charset="0"/>
              </a:defRPr>
            </a:lvl3pPr>
            <a:lvl4pPr algn="l" defTabSz="457200" rtl="0" fontAlgn="base">
              <a:spcBef>
                <a:spcPct val="0"/>
              </a:spcBef>
              <a:spcAft>
                <a:spcPct val="0"/>
              </a:spcAft>
              <a:defRPr sz="2600" b="1">
                <a:solidFill>
                  <a:schemeClr val="accent1"/>
                </a:solidFill>
                <a:latin typeface="Arial" charset="0"/>
                <a:cs typeface="Arial" charset="0"/>
              </a:defRPr>
            </a:lvl4pPr>
            <a:lvl5pPr algn="l" defTabSz="457200" rtl="0" fontAlgn="base">
              <a:spcBef>
                <a:spcPct val="0"/>
              </a:spcBef>
              <a:spcAft>
                <a:spcPct val="0"/>
              </a:spcAft>
              <a:defRPr sz="2600" b="1">
                <a:solidFill>
                  <a:schemeClr val="accent1"/>
                </a:solidFill>
                <a:latin typeface="Arial" charset="0"/>
                <a:cs typeface="Arial" charset="0"/>
              </a:defRPr>
            </a:lvl5pPr>
            <a:lvl6pPr marL="457200" algn="l" defTabSz="457200" rtl="0" fontAlgn="base">
              <a:spcBef>
                <a:spcPct val="0"/>
              </a:spcBef>
              <a:spcAft>
                <a:spcPct val="0"/>
              </a:spcAft>
              <a:defRPr sz="2600" b="1">
                <a:solidFill>
                  <a:schemeClr val="accent1"/>
                </a:solidFill>
                <a:latin typeface="Arial" charset="0"/>
                <a:cs typeface="Arial" charset="0"/>
              </a:defRPr>
            </a:lvl6pPr>
            <a:lvl7pPr marL="914400" algn="l" defTabSz="457200" rtl="0" fontAlgn="base">
              <a:spcBef>
                <a:spcPct val="0"/>
              </a:spcBef>
              <a:spcAft>
                <a:spcPct val="0"/>
              </a:spcAft>
              <a:defRPr sz="2600" b="1">
                <a:solidFill>
                  <a:schemeClr val="accent1"/>
                </a:solidFill>
                <a:latin typeface="Arial" charset="0"/>
                <a:cs typeface="Arial" charset="0"/>
              </a:defRPr>
            </a:lvl7pPr>
            <a:lvl8pPr marL="1371600" algn="l" defTabSz="457200" rtl="0" fontAlgn="base">
              <a:spcBef>
                <a:spcPct val="0"/>
              </a:spcBef>
              <a:spcAft>
                <a:spcPct val="0"/>
              </a:spcAft>
              <a:defRPr sz="2600" b="1">
                <a:solidFill>
                  <a:schemeClr val="accent1"/>
                </a:solidFill>
                <a:latin typeface="Arial" charset="0"/>
                <a:cs typeface="Arial" charset="0"/>
              </a:defRPr>
            </a:lvl8pPr>
            <a:lvl9pPr marL="1828800" algn="l" defTabSz="457200" rtl="0" fontAlgn="base">
              <a:spcBef>
                <a:spcPct val="0"/>
              </a:spcBef>
              <a:spcAft>
                <a:spcPct val="0"/>
              </a:spcAft>
              <a:defRPr sz="2600" b="1">
                <a:solidFill>
                  <a:schemeClr val="accent1"/>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600" b="0" i="0" u="none" strike="noStrike" kern="1200" cap="none" spc="0" normalizeH="0" baseline="0" noProof="0" dirty="0" smtClean="0">
                <a:ln>
                  <a:noFill/>
                </a:ln>
                <a:solidFill>
                  <a:srgbClr val="FFFFFF"/>
                </a:solidFill>
                <a:effectLst/>
                <a:uLnTx/>
                <a:uFillTx/>
              </a:rPr>
              <a:t>Meet Dentons - </a:t>
            </a:r>
            <a:br>
              <a:rPr kumimoji="0" lang="en-US" sz="2600" b="0" i="0" u="none" strike="noStrike" kern="1200" cap="none" spc="0" normalizeH="0" baseline="0" noProof="0" dirty="0" smtClean="0">
                <a:ln>
                  <a:noFill/>
                </a:ln>
                <a:solidFill>
                  <a:srgbClr val="FFFFFF"/>
                </a:solidFill>
                <a:effectLst/>
                <a:uLnTx/>
                <a:uFillTx/>
              </a:rPr>
            </a:br>
            <a:r>
              <a:rPr kumimoji="0" lang="en-US" sz="2600" b="0" i="0" u="none" strike="noStrike" kern="1200" cap="none" spc="0" normalizeH="0" baseline="0" noProof="0" dirty="0" smtClean="0">
                <a:ln>
                  <a:noFill/>
                </a:ln>
                <a:solidFill>
                  <a:srgbClr val="FFFFFF"/>
                </a:solidFill>
                <a:effectLst/>
                <a:uLnTx/>
                <a:uFillTx/>
              </a:rPr>
              <a:t>The world's largest law firm</a:t>
            </a:r>
            <a:endParaRPr kumimoji="0" lang="pl-PL" sz="2600" b="0" i="0" u="none" strike="noStrike" kern="1200" cap="none" spc="0" normalizeH="0" baseline="0" noProof="0" dirty="0">
              <a:ln>
                <a:noFill/>
              </a:ln>
              <a:solidFill>
                <a:srgbClr val="FFFFFF"/>
              </a:solidFill>
              <a:effectLst/>
              <a:uLnTx/>
              <a:uFillTx/>
            </a:endParaRPr>
          </a:p>
        </p:txBody>
      </p:sp>
      <p:sp>
        <p:nvSpPr>
          <p:cNvPr id="23" name="Rectangle 22"/>
          <p:cNvSpPr/>
          <p:nvPr/>
        </p:nvSpPr>
        <p:spPr>
          <a:xfrm>
            <a:off x="241108" y="1835281"/>
            <a:ext cx="4193395" cy="3170099"/>
          </a:xfrm>
          <a:prstGeom prst="rect">
            <a:avLst/>
          </a:prstGeom>
          <a:noFill/>
        </p:spPr>
        <p:txBody>
          <a:bodyPr wrap="square">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Dentons </a:t>
            </a:r>
            <a:r>
              <a:rPr kumimoji="0" lang="en-GB"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is the world's largest law firm, delivering quality and value to clients around the globe. Dentons is a leader on the Acritas Global Elite Brand Index, a </a:t>
            </a:r>
            <a:r>
              <a:rPr kumimoji="0" lang="en-GB" sz="1200" b="0"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rPr>
              <a:t>BTI</a:t>
            </a:r>
            <a:r>
              <a:rPr kumimoji="0" lang="en-GB"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Client Service 30 Award winner and recognized by prominent business and legal publications for its innovations in client service, including founding </a:t>
            </a:r>
            <a:r>
              <a:rPr kumimoji="0" lang="en-GB" sz="1200" b="0"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rPr>
              <a:t>Nextlaw</a:t>
            </a:r>
            <a:r>
              <a:rPr kumimoji="0" lang="en-GB"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Labs and the </a:t>
            </a:r>
            <a:r>
              <a:rPr kumimoji="0" lang="en-GB" sz="1200" b="0"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rPr>
              <a:t>Nextlaw</a:t>
            </a:r>
            <a:r>
              <a:rPr kumimoji="0" lang="en-GB"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Global Referral Network. Dentons' polycentric approach and world-class talent challenge the status quo to advance client interests in the communities in which we live and work</a:t>
            </a:r>
            <a:r>
              <a:rPr kumimoji="0" lang="en-GB" sz="12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 www.dentons.com</a:t>
            </a:r>
          </a:p>
          <a:p>
            <a:pPr marL="0" marR="0" lvl="0" indent="0" algn="r" defTabSz="457200" rtl="0" eaLnBrk="1" fontAlgn="auto" latinLnBrk="0" hangingPunct="1">
              <a:lnSpc>
                <a:spcPts val="2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 </a:t>
            </a:r>
          </a:p>
          <a:p>
            <a:pPr marL="0" marR="0" lvl="0" indent="0" algn="r" defTabSz="457200" rtl="0" eaLnBrk="1" fontAlgn="auto" latinLnBrk="0" hangingPunct="1">
              <a:lnSpc>
                <a:spcPts val="2000"/>
              </a:lnSpc>
              <a:spcBef>
                <a:spcPts val="0"/>
              </a:spcBef>
              <a:spcAft>
                <a:spcPts val="0"/>
              </a:spcAft>
              <a:buClrTx/>
              <a:buSzTx/>
              <a:buFontTx/>
              <a:buNone/>
              <a:tabLst/>
              <a:defRPr/>
            </a:pPr>
            <a:r>
              <a:rPr kumimoji="0" lang="ar-AE" sz="12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 </a:t>
            </a:r>
            <a:endParaRPr kumimoji="0" lang="en-GB" sz="1200" b="0"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cxnSp>
        <p:nvCxnSpPr>
          <p:cNvPr id="5" name="Straight Connector 4"/>
          <p:cNvCxnSpPr/>
          <p:nvPr/>
        </p:nvCxnSpPr>
        <p:spPr>
          <a:xfrm>
            <a:off x="5121077" y="1772816"/>
            <a:ext cx="4368429" cy="0"/>
          </a:xfrm>
          <a:prstGeom prst="line">
            <a:avLst/>
          </a:prstGeom>
          <a:noFill/>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122897" y="3356992"/>
            <a:ext cx="4368429" cy="0"/>
          </a:xfrm>
          <a:prstGeom prst="line">
            <a:avLst/>
          </a:prstGeom>
          <a:noFill/>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114268" y="4869160"/>
            <a:ext cx="4368429" cy="0"/>
          </a:xfrm>
          <a:prstGeom prst="line">
            <a:avLst/>
          </a:prstGeom>
          <a:noFill/>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a:grpSpLocks noChangeAspect="1"/>
          </p:cNvGrpSpPr>
          <p:nvPr/>
        </p:nvGrpSpPr>
        <p:grpSpPr>
          <a:xfrm>
            <a:off x="7220252" y="5455114"/>
            <a:ext cx="2216238" cy="432000"/>
            <a:chOff x="6537358" y="5533947"/>
            <a:chExt cx="3247899" cy="633097"/>
          </a:xfrm>
        </p:grpSpPr>
        <p:pic>
          <p:nvPicPr>
            <p:cNvPr id="30" name="Picture 2"/>
            <p:cNvPicPr>
              <a:picLocks noChangeAspect="1" noChangeArrowheads="1"/>
            </p:cNvPicPr>
            <p:nvPr/>
          </p:nvPicPr>
          <p:blipFill>
            <a:blip r:embed="rId4"/>
            <a:stretch>
              <a:fillRect/>
            </a:stretch>
          </p:blipFill>
          <p:spPr bwMode="auto">
            <a:xfrm>
              <a:off x="6537358" y="5975123"/>
              <a:ext cx="3247899" cy="191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a:extLst>
                <a:ext uri="{FF2B5EF4-FFF2-40B4-BE49-F238E27FC236}">
                  <a16:creationId xmlns:a16="http://schemas.microsoft.com/office/drawing/2014/main" id="{5622E58C-DD1C-0D4F-97ED-65ED9E903BED}"/>
                </a:ext>
              </a:extLst>
            </p:cNvPr>
            <p:cNvPicPr>
              <a:picLocks noChangeAspect="1" noChangeArrowheads="1"/>
            </p:cNvPicPr>
            <p:nvPr/>
          </p:nvPicPr>
          <p:blipFill>
            <a:blip r:embed="rId5"/>
            <a:stretch>
              <a:fillRect/>
            </a:stretch>
          </p:blipFill>
          <p:spPr bwMode="auto">
            <a:xfrm>
              <a:off x="6537358" y="5533947"/>
              <a:ext cx="3247899" cy="41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Group 6"/>
          <p:cNvGrpSpPr/>
          <p:nvPr/>
        </p:nvGrpSpPr>
        <p:grpSpPr>
          <a:xfrm>
            <a:off x="5338937" y="5240170"/>
            <a:ext cx="1498787" cy="917058"/>
            <a:chOff x="5338937" y="5240170"/>
            <a:chExt cx="1498787" cy="917058"/>
          </a:xfrm>
        </p:grpSpPr>
        <p:pic>
          <p:nvPicPr>
            <p:cNvPr id="32" name="Picture 3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18541" y="5721668"/>
              <a:ext cx="919183" cy="435560"/>
            </a:xfrm>
            <a:prstGeom prst="rect">
              <a:avLst/>
            </a:prstGeom>
          </p:spPr>
        </p:pic>
        <p:pic>
          <p:nvPicPr>
            <p:cNvPr id="33" name="Picture 32">
              <a:extLst>
                <a:ext uri="{FF2B5EF4-FFF2-40B4-BE49-F238E27FC236}">
                  <a16:creationId xmlns:a16="http://schemas.microsoft.com/office/drawing/2014/main" id="{C44DF8C0-BADD-AF43-8735-B6FF5F512C24}"/>
                </a:ext>
              </a:extLst>
            </p:cNvPr>
            <p:cNvPicPr>
              <a:picLocks noChangeAspect="1"/>
            </p:cNvPicPr>
            <p:nvPr/>
          </p:nvPicPr>
          <p:blipFill>
            <a:blip r:embed="rId7"/>
            <a:stretch>
              <a:fillRect/>
            </a:stretch>
          </p:blipFill>
          <p:spPr>
            <a:xfrm>
              <a:off x="5338937" y="5240170"/>
              <a:ext cx="1441389" cy="429888"/>
            </a:xfrm>
            <a:prstGeom prst="rect">
              <a:avLst/>
            </a:prstGeom>
          </p:spPr>
        </p:pic>
      </p:grpSp>
      <p:pic>
        <p:nvPicPr>
          <p:cNvPr id="34" name="Picture 3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87241" y="3706758"/>
            <a:ext cx="563738" cy="659694"/>
          </a:xfrm>
          <a:prstGeom prst="rect">
            <a:avLst/>
          </a:prstGeom>
        </p:spPr>
      </p:pic>
      <p:pic>
        <p:nvPicPr>
          <p:cNvPr id="35" name="Picture 3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946801" y="3745284"/>
            <a:ext cx="435798" cy="647700"/>
          </a:xfrm>
          <a:prstGeom prst="rect">
            <a:avLst/>
          </a:prstGeom>
        </p:spPr>
      </p:pic>
      <p:pic>
        <p:nvPicPr>
          <p:cNvPr id="62" name="Picture 61">
            <a:extLst>
              <a:ext uri="{FF2B5EF4-FFF2-40B4-BE49-F238E27FC236}">
                <a16:creationId xmlns:a16="http://schemas.microsoft.com/office/drawing/2014/main" id="{E7C58E2F-BFBF-394A-89B6-E1FA20FEE128}"/>
              </a:ext>
            </a:extLst>
          </p:cNvPr>
          <p:cNvPicPr>
            <a:picLocks noChangeAspect="1"/>
          </p:cNvPicPr>
          <p:nvPr/>
        </p:nvPicPr>
        <p:blipFill>
          <a:blip r:embed="rId10"/>
          <a:stretch>
            <a:fillRect/>
          </a:stretch>
        </p:blipFill>
        <p:spPr>
          <a:xfrm>
            <a:off x="5169024" y="260648"/>
            <a:ext cx="2115001" cy="1044000"/>
          </a:xfrm>
          <a:prstGeom prst="rect">
            <a:avLst/>
          </a:prstGeom>
        </p:spPr>
      </p:pic>
      <p:pic>
        <p:nvPicPr>
          <p:cNvPr id="64" name="Picture 63">
            <a:extLst>
              <a:ext uri="{FF2B5EF4-FFF2-40B4-BE49-F238E27FC236}">
                <a16:creationId xmlns:a16="http://schemas.microsoft.com/office/drawing/2014/main" id="{5AEA4047-3A6D-FE46-AB1E-13C3FF543F7D}"/>
              </a:ext>
            </a:extLst>
          </p:cNvPr>
          <p:cNvPicPr>
            <a:picLocks noChangeAspect="1"/>
          </p:cNvPicPr>
          <p:nvPr/>
        </p:nvPicPr>
        <p:blipFill rotWithShape="1">
          <a:blip r:embed="rId11"/>
          <a:srcRect b="72764"/>
          <a:stretch/>
        </p:blipFill>
        <p:spPr>
          <a:xfrm>
            <a:off x="5889105" y="1412776"/>
            <a:ext cx="881179" cy="180000"/>
          </a:xfrm>
          <a:prstGeom prst="rect">
            <a:avLst/>
          </a:prstGeom>
        </p:spPr>
      </p:pic>
      <p:pic>
        <p:nvPicPr>
          <p:cNvPr id="66" name="Picture 65">
            <a:extLst>
              <a:ext uri="{FF2B5EF4-FFF2-40B4-BE49-F238E27FC236}">
                <a16:creationId xmlns:a16="http://schemas.microsoft.com/office/drawing/2014/main" id="{F12812EC-8122-D940-A0B2-D57600E87549}"/>
              </a:ext>
            </a:extLst>
          </p:cNvPr>
          <p:cNvPicPr>
            <a:picLocks noChangeAspect="1"/>
          </p:cNvPicPr>
          <p:nvPr/>
        </p:nvPicPr>
        <p:blipFill rotWithShape="1">
          <a:blip r:embed="rId12"/>
          <a:srcRect b="73663"/>
          <a:stretch/>
        </p:blipFill>
        <p:spPr>
          <a:xfrm>
            <a:off x="8628359" y="1420776"/>
            <a:ext cx="886349" cy="180000"/>
          </a:xfrm>
          <a:prstGeom prst="rect">
            <a:avLst/>
          </a:prstGeom>
        </p:spPr>
      </p:pic>
      <p:pic>
        <p:nvPicPr>
          <p:cNvPr id="87" name="Picture 8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743675" y="2459313"/>
            <a:ext cx="1508602" cy="945304"/>
          </a:xfrm>
          <a:prstGeom prst="rect">
            <a:avLst/>
          </a:prstGeom>
        </p:spPr>
      </p:pic>
      <p:pic>
        <p:nvPicPr>
          <p:cNvPr id="88" name="Picture 5">
            <a:extLst>
              <a:ext uri="{FF2B5EF4-FFF2-40B4-BE49-F238E27FC236}">
                <a16:creationId xmlns:a16="http://schemas.microsoft.com/office/drawing/2014/main" id="{9ADACA4F-368A-8C45-9863-822DFFF0A036}"/>
              </a:ext>
            </a:extLst>
          </p:cNvPr>
          <p:cNvPicPr>
            <a:picLocks noChangeAspect="1" noChangeArrowheads="1"/>
          </p:cNvPicPr>
          <p:nvPr/>
        </p:nvPicPr>
        <p:blipFill>
          <a:blip r:embed="rId14"/>
          <a:stretch>
            <a:fillRect/>
          </a:stretch>
        </p:blipFill>
        <p:spPr bwMode="auto">
          <a:xfrm>
            <a:off x="6777824" y="1892449"/>
            <a:ext cx="1340181" cy="12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t="1" b="13999"/>
          <a:stretch/>
        </p:blipFill>
        <p:spPr bwMode="auto">
          <a:xfrm>
            <a:off x="6815683" y="2108473"/>
            <a:ext cx="1346233"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9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303405" y="2456118"/>
            <a:ext cx="1436031" cy="899829"/>
          </a:xfrm>
          <a:prstGeom prst="rect">
            <a:avLst/>
          </a:prstGeom>
        </p:spPr>
      </p:pic>
      <p:pic>
        <p:nvPicPr>
          <p:cNvPr id="92" name="Picture 5">
            <a:extLst>
              <a:ext uri="{FF2B5EF4-FFF2-40B4-BE49-F238E27FC236}">
                <a16:creationId xmlns:a16="http://schemas.microsoft.com/office/drawing/2014/main" id="{BF01DB27-A0FE-954F-95DF-CD74CF036F04}"/>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r="35440" b="70764"/>
          <a:stretch/>
        </p:blipFill>
        <p:spPr bwMode="auto">
          <a:xfrm>
            <a:off x="8574083" y="1892449"/>
            <a:ext cx="864584" cy="155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55153" y="2084090"/>
            <a:ext cx="1329231"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5" name="Group 94"/>
          <p:cNvGrpSpPr>
            <a:grpSpLocks noChangeAspect="1"/>
          </p:cNvGrpSpPr>
          <p:nvPr/>
        </p:nvGrpSpPr>
        <p:grpSpPr>
          <a:xfrm>
            <a:off x="5257775" y="2485957"/>
            <a:ext cx="1160306" cy="684000"/>
            <a:chOff x="453081" y="3805177"/>
            <a:chExt cx="1256680" cy="740812"/>
          </a:xfrm>
        </p:grpSpPr>
        <p:pic>
          <p:nvPicPr>
            <p:cNvPr id="98" name="Picture 97"/>
            <p:cNvPicPr>
              <a:picLocks noChangeAspect="1"/>
            </p:cNvPicPr>
            <p:nvPr/>
          </p:nvPicPr>
          <p:blipFill rotWithShape="1">
            <a:blip r:embed="rId18" cstate="email">
              <a:extLst>
                <a:ext uri="{28A0092B-C50C-407E-A947-70E740481C1C}">
                  <a14:useLocalDpi xmlns:a14="http://schemas.microsoft.com/office/drawing/2010/main"/>
                </a:ext>
              </a:extLst>
            </a:blip>
            <a:srcRect l="15175" r="73660" b="49557"/>
            <a:stretch/>
          </p:blipFill>
          <p:spPr>
            <a:xfrm>
              <a:off x="453081" y="3805177"/>
              <a:ext cx="181233" cy="387220"/>
            </a:xfrm>
            <a:prstGeom prst="rect">
              <a:avLst/>
            </a:prstGeom>
          </p:spPr>
        </p:pic>
        <p:pic>
          <p:nvPicPr>
            <p:cNvPr id="99" name="Picture 98"/>
            <p:cNvPicPr>
              <a:picLocks noChangeAspect="1"/>
            </p:cNvPicPr>
            <p:nvPr/>
          </p:nvPicPr>
          <p:blipFill rotWithShape="1">
            <a:blip r:embed="rId18" cstate="email">
              <a:extLst>
                <a:ext uri="{28A0092B-C50C-407E-A947-70E740481C1C}">
                  <a14:useLocalDpi xmlns:a14="http://schemas.microsoft.com/office/drawing/2010/main"/>
                </a:ext>
              </a:extLst>
            </a:blip>
            <a:srcRect l="26149" r="62686" b="49557"/>
            <a:stretch/>
          </p:blipFill>
          <p:spPr>
            <a:xfrm>
              <a:off x="634314" y="3805177"/>
              <a:ext cx="181233" cy="387220"/>
            </a:xfrm>
            <a:prstGeom prst="rect">
              <a:avLst/>
            </a:prstGeom>
          </p:spPr>
        </p:pic>
        <p:pic>
          <p:nvPicPr>
            <p:cNvPr id="100" name="Picture 99"/>
            <p:cNvPicPr>
              <a:picLocks noChangeAspect="1"/>
            </p:cNvPicPr>
            <p:nvPr/>
          </p:nvPicPr>
          <p:blipFill rotWithShape="1">
            <a:blip r:embed="rId18" cstate="email">
              <a:extLst>
                <a:ext uri="{28A0092B-C50C-407E-A947-70E740481C1C}">
                  <a14:useLocalDpi xmlns:a14="http://schemas.microsoft.com/office/drawing/2010/main"/>
                </a:ext>
              </a:extLst>
            </a:blip>
            <a:srcRect l="15175" r="73660" b="49557"/>
            <a:stretch/>
          </p:blipFill>
          <p:spPr>
            <a:xfrm>
              <a:off x="815547" y="3805177"/>
              <a:ext cx="181233" cy="387220"/>
            </a:xfrm>
            <a:prstGeom prst="rect">
              <a:avLst/>
            </a:prstGeom>
          </p:spPr>
        </p:pic>
        <p:pic>
          <p:nvPicPr>
            <p:cNvPr id="101" name="Picture 100"/>
            <p:cNvPicPr>
              <a:picLocks noChangeAspect="1"/>
            </p:cNvPicPr>
            <p:nvPr/>
          </p:nvPicPr>
          <p:blipFill rotWithShape="1">
            <a:blip r:embed="rId18" cstate="email">
              <a:extLst>
                <a:ext uri="{28A0092B-C50C-407E-A947-70E740481C1C}">
                  <a14:useLocalDpi xmlns:a14="http://schemas.microsoft.com/office/drawing/2010/main"/>
                </a:ext>
              </a:extLst>
            </a:blip>
            <a:srcRect l="15175" r="73660" b="49557"/>
            <a:stretch/>
          </p:blipFill>
          <p:spPr>
            <a:xfrm>
              <a:off x="1002431" y="3805177"/>
              <a:ext cx="181233" cy="387220"/>
            </a:xfrm>
            <a:prstGeom prst="rect">
              <a:avLst/>
            </a:prstGeom>
          </p:spPr>
        </p:pic>
        <p:pic>
          <p:nvPicPr>
            <p:cNvPr id="102" name="Picture 101"/>
            <p:cNvPicPr>
              <a:picLocks noChangeAspect="1"/>
            </p:cNvPicPr>
            <p:nvPr/>
          </p:nvPicPr>
          <p:blipFill rotWithShape="1">
            <a:blip r:embed="rId18" cstate="email">
              <a:extLst>
                <a:ext uri="{28A0092B-C50C-407E-A947-70E740481C1C}">
                  <a14:useLocalDpi xmlns:a14="http://schemas.microsoft.com/office/drawing/2010/main"/>
                </a:ext>
              </a:extLst>
            </a:blip>
            <a:srcRect l="26149" r="62686" b="49557"/>
            <a:stretch/>
          </p:blipFill>
          <p:spPr>
            <a:xfrm>
              <a:off x="1177726" y="3805177"/>
              <a:ext cx="181233" cy="387220"/>
            </a:xfrm>
            <a:prstGeom prst="rect">
              <a:avLst/>
            </a:prstGeom>
          </p:spPr>
        </p:pic>
        <p:pic>
          <p:nvPicPr>
            <p:cNvPr id="103" name="Picture 102"/>
            <p:cNvPicPr>
              <a:picLocks noChangeAspect="1"/>
            </p:cNvPicPr>
            <p:nvPr/>
          </p:nvPicPr>
          <p:blipFill rotWithShape="1">
            <a:blip r:embed="rId18" cstate="email">
              <a:extLst>
                <a:ext uri="{28A0092B-C50C-407E-A947-70E740481C1C}">
                  <a14:useLocalDpi xmlns:a14="http://schemas.microsoft.com/office/drawing/2010/main"/>
                </a:ext>
              </a:extLst>
            </a:blip>
            <a:srcRect l="26149" r="62686" b="49557"/>
            <a:stretch/>
          </p:blipFill>
          <p:spPr>
            <a:xfrm>
              <a:off x="1356096" y="3805177"/>
              <a:ext cx="181233" cy="387220"/>
            </a:xfrm>
            <a:prstGeom prst="rect">
              <a:avLst/>
            </a:prstGeom>
          </p:spPr>
        </p:pic>
        <p:pic>
          <p:nvPicPr>
            <p:cNvPr id="104" name="Picture 103"/>
            <p:cNvPicPr>
              <a:picLocks noChangeAspect="1"/>
            </p:cNvPicPr>
            <p:nvPr/>
          </p:nvPicPr>
          <p:blipFill rotWithShape="1">
            <a:blip r:embed="rId18" cstate="email">
              <a:extLst>
                <a:ext uri="{28A0092B-C50C-407E-A947-70E740481C1C}">
                  <a14:useLocalDpi xmlns:a14="http://schemas.microsoft.com/office/drawing/2010/main"/>
                </a:ext>
              </a:extLst>
            </a:blip>
            <a:srcRect l="15175" r="73660" b="49557"/>
            <a:stretch/>
          </p:blipFill>
          <p:spPr>
            <a:xfrm>
              <a:off x="1528528" y="3805177"/>
              <a:ext cx="181233" cy="387220"/>
            </a:xfrm>
            <a:prstGeom prst="rect">
              <a:avLst/>
            </a:prstGeom>
          </p:spPr>
        </p:pic>
        <p:grpSp>
          <p:nvGrpSpPr>
            <p:cNvPr id="105" name="Group 104"/>
            <p:cNvGrpSpPr/>
            <p:nvPr/>
          </p:nvGrpSpPr>
          <p:grpSpPr>
            <a:xfrm>
              <a:off x="453081" y="4158769"/>
              <a:ext cx="1256680" cy="387220"/>
              <a:chOff x="453081" y="4158769"/>
              <a:chExt cx="1256680" cy="387220"/>
            </a:xfrm>
          </p:grpSpPr>
          <p:pic>
            <p:nvPicPr>
              <p:cNvPr id="106" name="Picture 105"/>
              <p:cNvPicPr>
                <a:picLocks noChangeAspect="1"/>
              </p:cNvPicPr>
              <p:nvPr/>
            </p:nvPicPr>
            <p:blipFill rotWithShape="1">
              <a:blip r:embed="rId18" cstate="email">
                <a:extLst>
                  <a:ext uri="{28A0092B-C50C-407E-A947-70E740481C1C}">
                    <a14:useLocalDpi xmlns:a14="http://schemas.microsoft.com/office/drawing/2010/main"/>
                  </a:ext>
                </a:extLst>
              </a:blip>
              <a:srcRect l="15175" r="73660" b="49557"/>
              <a:stretch/>
            </p:blipFill>
            <p:spPr>
              <a:xfrm>
                <a:off x="453081" y="4158769"/>
                <a:ext cx="181233" cy="387220"/>
              </a:xfrm>
              <a:prstGeom prst="rect">
                <a:avLst/>
              </a:prstGeom>
            </p:spPr>
          </p:pic>
          <p:pic>
            <p:nvPicPr>
              <p:cNvPr id="107" name="Picture 106"/>
              <p:cNvPicPr>
                <a:picLocks noChangeAspect="1"/>
              </p:cNvPicPr>
              <p:nvPr/>
            </p:nvPicPr>
            <p:blipFill rotWithShape="1">
              <a:blip r:embed="rId18" cstate="email">
                <a:extLst>
                  <a:ext uri="{28A0092B-C50C-407E-A947-70E740481C1C}">
                    <a14:useLocalDpi xmlns:a14="http://schemas.microsoft.com/office/drawing/2010/main"/>
                  </a:ext>
                </a:extLst>
              </a:blip>
              <a:srcRect l="26149" r="62686" b="49557"/>
              <a:stretch/>
            </p:blipFill>
            <p:spPr>
              <a:xfrm>
                <a:off x="634314" y="4158769"/>
                <a:ext cx="181233" cy="387220"/>
              </a:xfrm>
              <a:prstGeom prst="rect">
                <a:avLst/>
              </a:prstGeom>
            </p:spPr>
          </p:pic>
          <p:pic>
            <p:nvPicPr>
              <p:cNvPr id="108" name="Picture 107"/>
              <p:cNvPicPr>
                <a:picLocks noChangeAspect="1"/>
              </p:cNvPicPr>
              <p:nvPr/>
            </p:nvPicPr>
            <p:blipFill rotWithShape="1">
              <a:blip r:embed="rId18" cstate="email">
                <a:extLst>
                  <a:ext uri="{28A0092B-C50C-407E-A947-70E740481C1C}">
                    <a14:useLocalDpi xmlns:a14="http://schemas.microsoft.com/office/drawing/2010/main"/>
                  </a:ext>
                </a:extLst>
              </a:blip>
              <a:srcRect l="15175" r="73660" b="49557"/>
              <a:stretch/>
            </p:blipFill>
            <p:spPr>
              <a:xfrm>
                <a:off x="815547" y="4158769"/>
                <a:ext cx="181233" cy="387220"/>
              </a:xfrm>
              <a:prstGeom prst="rect">
                <a:avLst/>
              </a:prstGeom>
            </p:spPr>
          </p:pic>
          <p:pic>
            <p:nvPicPr>
              <p:cNvPr id="109" name="Picture 108"/>
              <p:cNvPicPr>
                <a:picLocks noChangeAspect="1"/>
              </p:cNvPicPr>
              <p:nvPr/>
            </p:nvPicPr>
            <p:blipFill rotWithShape="1">
              <a:blip r:embed="rId18" cstate="email">
                <a:extLst>
                  <a:ext uri="{28A0092B-C50C-407E-A947-70E740481C1C}">
                    <a14:useLocalDpi xmlns:a14="http://schemas.microsoft.com/office/drawing/2010/main"/>
                  </a:ext>
                </a:extLst>
              </a:blip>
              <a:srcRect l="15175" r="73660" b="49557"/>
              <a:stretch/>
            </p:blipFill>
            <p:spPr>
              <a:xfrm>
                <a:off x="1002431" y="4158769"/>
                <a:ext cx="181233" cy="387220"/>
              </a:xfrm>
              <a:prstGeom prst="rect">
                <a:avLst/>
              </a:prstGeom>
            </p:spPr>
          </p:pic>
          <p:pic>
            <p:nvPicPr>
              <p:cNvPr id="110" name="Picture 109"/>
              <p:cNvPicPr>
                <a:picLocks noChangeAspect="1"/>
              </p:cNvPicPr>
              <p:nvPr/>
            </p:nvPicPr>
            <p:blipFill rotWithShape="1">
              <a:blip r:embed="rId18" cstate="email">
                <a:extLst>
                  <a:ext uri="{28A0092B-C50C-407E-A947-70E740481C1C}">
                    <a14:useLocalDpi xmlns:a14="http://schemas.microsoft.com/office/drawing/2010/main"/>
                  </a:ext>
                </a:extLst>
              </a:blip>
              <a:srcRect l="26149" r="62686" b="49557"/>
              <a:stretch/>
            </p:blipFill>
            <p:spPr>
              <a:xfrm>
                <a:off x="1177726" y="4158769"/>
                <a:ext cx="181233" cy="387220"/>
              </a:xfrm>
              <a:prstGeom prst="rect">
                <a:avLst/>
              </a:prstGeom>
            </p:spPr>
          </p:pic>
          <p:pic>
            <p:nvPicPr>
              <p:cNvPr id="111" name="Picture 110"/>
              <p:cNvPicPr>
                <a:picLocks noChangeAspect="1"/>
              </p:cNvPicPr>
              <p:nvPr/>
            </p:nvPicPr>
            <p:blipFill rotWithShape="1">
              <a:blip r:embed="rId18" cstate="email">
                <a:extLst>
                  <a:ext uri="{28A0092B-C50C-407E-A947-70E740481C1C}">
                    <a14:useLocalDpi xmlns:a14="http://schemas.microsoft.com/office/drawing/2010/main"/>
                  </a:ext>
                </a:extLst>
              </a:blip>
              <a:srcRect l="26149" r="62686" b="49557"/>
              <a:stretch/>
            </p:blipFill>
            <p:spPr>
              <a:xfrm>
                <a:off x="1356096" y="4158769"/>
                <a:ext cx="181233" cy="387220"/>
              </a:xfrm>
              <a:prstGeom prst="rect">
                <a:avLst/>
              </a:prstGeom>
            </p:spPr>
          </p:pic>
          <p:pic>
            <p:nvPicPr>
              <p:cNvPr id="112" name="Picture 111"/>
              <p:cNvPicPr>
                <a:picLocks noChangeAspect="1"/>
              </p:cNvPicPr>
              <p:nvPr/>
            </p:nvPicPr>
            <p:blipFill rotWithShape="1">
              <a:blip r:embed="rId18" cstate="email">
                <a:extLst>
                  <a:ext uri="{28A0092B-C50C-407E-A947-70E740481C1C}">
                    <a14:useLocalDpi xmlns:a14="http://schemas.microsoft.com/office/drawing/2010/main"/>
                  </a:ext>
                </a:extLst>
              </a:blip>
              <a:srcRect l="15175" r="73660" b="49557"/>
              <a:stretch/>
            </p:blipFill>
            <p:spPr>
              <a:xfrm>
                <a:off x="1528528" y="4158769"/>
                <a:ext cx="181233" cy="387220"/>
              </a:xfrm>
              <a:prstGeom prst="rect">
                <a:avLst/>
              </a:prstGeom>
            </p:spPr>
          </p:pic>
        </p:grpSp>
      </p:grpSp>
      <p:pic>
        <p:nvPicPr>
          <p:cNvPr id="96" name="Picture 5">
            <a:extLst>
              <a:ext uri="{FF2B5EF4-FFF2-40B4-BE49-F238E27FC236}">
                <a16:creationId xmlns:a16="http://schemas.microsoft.com/office/drawing/2014/main" id="{956F55AD-C15B-2240-B553-CACBD27A627E}"/>
              </a:ext>
            </a:extLst>
          </p:cNvPr>
          <p:cNvPicPr>
            <a:picLocks noChangeAspect="1" noChangeArrowheads="1"/>
          </p:cNvPicPr>
          <p:nvPr/>
        </p:nvPicPr>
        <p:blipFill>
          <a:blip r:embed="rId19"/>
          <a:stretch>
            <a:fillRect/>
          </a:stretch>
        </p:blipFill>
        <p:spPr bwMode="auto">
          <a:xfrm>
            <a:off x="5159499" y="1892449"/>
            <a:ext cx="1356106" cy="125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 name="Picture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87491" y="2108513"/>
            <a:ext cx="1509231"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 name="Picture 2"/>
          <p:cNvPicPr>
            <a:picLocks noChangeAspect="1" noChangeArrowheads="1"/>
          </p:cNvPicPr>
          <p:nvPr/>
        </p:nvPicPr>
        <p:blipFill rotWithShape="1">
          <a:blip r:embed="rId21">
            <a:extLst>
              <a:ext uri="{28A0092B-C50C-407E-A947-70E740481C1C}">
                <a14:useLocalDpi xmlns:a14="http://schemas.microsoft.com/office/drawing/2010/main" val="0"/>
              </a:ext>
            </a:extLst>
          </a:blip>
          <a:srcRect t="48007"/>
          <a:stretch/>
        </p:blipFill>
        <p:spPr bwMode="auto">
          <a:xfrm>
            <a:off x="5339908" y="4144144"/>
            <a:ext cx="1341284" cy="436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 name="Picture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00067" y="3645024"/>
            <a:ext cx="13811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 name="Picture 3"/>
          <p:cNvPicPr>
            <a:picLocks noChangeAspect="1" noChangeArrowheads="1"/>
          </p:cNvPicPr>
          <p:nvPr/>
        </p:nvPicPr>
        <p:blipFill rotWithShape="1">
          <a:blip r:embed="rId23">
            <a:extLst>
              <a:ext uri="{28A0092B-C50C-407E-A947-70E740481C1C}">
                <a14:useLocalDpi xmlns:a14="http://schemas.microsoft.com/office/drawing/2010/main" val="0"/>
              </a:ext>
            </a:extLst>
          </a:blip>
          <a:srcRect t="53156"/>
          <a:stretch/>
        </p:blipFill>
        <p:spPr bwMode="auto">
          <a:xfrm>
            <a:off x="7767209" y="4162425"/>
            <a:ext cx="1146231" cy="364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6" name="Picture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833320" y="3663305"/>
            <a:ext cx="10382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16104" y="1253779"/>
            <a:ext cx="745845" cy="461665"/>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2400" b="1" dirty="0" smtClean="0">
                <a:solidFill>
                  <a:srgbClr val="7030A0"/>
                </a:solidFill>
                <a:latin typeface="Dentons Sans Light" panose="020B0403030202060203" pitchFamily="34" charset="0"/>
                <a:ea typeface="Open Sans" panose="020B0606030504020204" pitchFamily="34" charset="0"/>
                <a:cs typeface="Open Sans" panose="020B0606030504020204" pitchFamily="34" charset="0"/>
              </a:rPr>
              <a:t>80+</a:t>
            </a:r>
            <a:endParaRPr kumimoji="0" lang="en-GB" sz="3200" b="1" i="0" u="none" strike="noStrike" kern="1200" cap="none" spc="0" normalizeH="0" baseline="0" noProof="0" dirty="0">
              <a:ln>
                <a:noFill/>
              </a:ln>
              <a:solidFill>
                <a:srgbClr val="7030A0"/>
              </a:solidFill>
              <a:effectLst/>
              <a:uLnTx/>
              <a:uFillTx/>
              <a:latin typeface="Dentons Sans Light" panose="020B0403030202060203" pitchFamily="34" charset="0"/>
              <a:ea typeface="Open Sans" panose="020B0606030504020204" pitchFamily="34" charset="0"/>
              <a:cs typeface="Open Sans" panose="020B0606030504020204" pitchFamily="34" charset="0"/>
            </a:endParaRPr>
          </a:p>
        </p:txBody>
      </p:sp>
      <p:sp>
        <p:nvSpPr>
          <p:cNvPr id="54" name="TextBox 53"/>
          <p:cNvSpPr txBox="1"/>
          <p:nvPr/>
        </p:nvSpPr>
        <p:spPr>
          <a:xfrm>
            <a:off x="7751498" y="1266874"/>
            <a:ext cx="864596" cy="461665"/>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7030A0"/>
                </a:solidFill>
                <a:effectLst/>
                <a:uLnTx/>
                <a:uFillTx/>
                <a:latin typeface="Dentons Sans Light" panose="020B0403030202060203" pitchFamily="34" charset="0"/>
                <a:ea typeface="Open Sans" panose="020B0606030504020204" pitchFamily="34" charset="0"/>
                <a:cs typeface="Open Sans" panose="020B0606030504020204" pitchFamily="34" charset="0"/>
              </a:rPr>
              <a:t>180+</a:t>
            </a:r>
            <a:endParaRPr kumimoji="0" lang="en-GB" sz="3200" b="1" i="0" u="none" strike="noStrike" kern="1200" cap="none" spc="0" normalizeH="0" baseline="0" noProof="0" dirty="0">
              <a:ln>
                <a:noFill/>
              </a:ln>
              <a:solidFill>
                <a:srgbClr val="7030A0"/>
              </a:solidFill>
              <a:effectLst/>
              <a:uLnTx/>
              <a:uFillTx/>
              <a:latin typeface="Dentons Sans Light" panose="020B0403030202060203"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28276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babinska\AppData\Local\Temp\Templafy\PowerPointVsto\Assets\55abb98b-c810-4a27-adaf-17e845b8108d.jpe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jezykows\AppData\Local\Temp\Templafy\PowerPointVsto\Assets\8b23725d-a0a6-4459-b4a9-b42be40fb343.jpeg"/>
</p:tagLst>
</file>

<file path=ppt/theme/theme1.xml><?xml version="1.0" encoding="utf-8"?>
<a:theme xmlns:a="http://schemas.openxmlformats.org/drawingml/2006/main" name="Dentons_2013">
  <a:themeElements>
    <a:clrScheme name="Denton">
      <a:dk1>
        <a:srgbClr val="565A5C"/>
      </a:dk1>
      <a:lt1>
        <a:srgbClr val="6E2D91"/>
      </a:lt1>
      <a:dk2>
        <a:srgbClr val="5B1F69"/>
      </a:dk2>
      <a:lt2>
        <a:srgbClr val="FFFFFF"/>
      </a:lt2>
      <a:accent1>
        <a:srgbClr val="6E2D91"/>
      </a:accent1>
      <a:accent2>
        <a:srgbClr val="00A9E0"/>
      </a:accent2>
      <a:accent3>
        <a:srgbClr val="34B233"/>
      </a:accent3>
      <a:accent4>
        <a:srgbClr val="EEAF30"/>
      </a:accent4>
      <a:accent5>
        <a:srgbClr val="D52B1E"/>
      </a:accent5>
      <a:accent6>
        <a:srgbClr val="00A599"/>
      </a:accent6>
      <a:hlink>
        <a:srgbClr val="00A9E0"/>
      </a:hlink>
      <a:folHlink>
        <a:srgbClr val="A2A4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dirty="0" err="1" smtClean="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1324</Words>
  <Application>Microsoft Office PowerPoint</Application>
  <PresentationFormat>Лист A4 (210x297 мм)</PresentationFormat>
  <Paragraphs>294</Paragraphs>
  <Slides>12</Slides>
  <Notes>12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12</vt:i4>
      </vt:variant>
    </vt:vector>
  </HeadingPairs>
  <TitlesOfParts>
    <vt:vector size="21" baseType="lpstr">
      <vt:lpstr>SimSun</vt:lpstr>
      <vt:lpstr>Arial</vt:lpstr>
      <vt:lpstr>Calibri</vt:lpstr>
      <vt:lpstr>Dentons Sans Bold</vt:lpstr>
      <vt:lpstr>Dentons Sans Light</vt:lpstr>
      <vt:lpstr>Dentons Sans Regular</vt:lpstr>
      <vt:lpstr>Open Sans</vt:lpstr>
      <vt:lpstr>Times New Roman</vt:lpstr>
      <vt:lpstr>Dentons_2013</vt:lpstr>
      <vt:lpstr>Презентация PowerPoint</vt:lpstr>
      <vt:lpstr>FIT for RES in Ukraine</vt:lpstr>
      <vt:lpstr>FIT for RES in Ukraine</vt:lpstr>
      <vt:lpstr>RES auctions in Ukraine</vt:lpstr>
      <vt:lpstr>Corporate PPAs, self-consumption and net metering</vt:lpstr>
      <vt:lpstr>Energy Storage Facilities and Balancing Facilities</vt:lpstr>
      <vt:lpstr>Hydrogen and biomethane</vt:lpstr>
      <vt:lpstr>Energy Efficiency and Waste Mangement</vt:lpstr>
      <vt:lpstr>Презентация PowerPoint</vt:lpstr>
      <vt:lpstr>Dentons’ global coverage</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Марьяна Скорук</dc:creator>
  <cp:lastModifiedBy>Роман Натопта</cp:lastModifiedBy>
  <cp:revision>1</cp:revision>
  <dcterms:modified xsi:type="dcterms:W3CDTF">2021-11-10T06:42:09Z</dcterms:modified>
</cp:coreProperties>
</file>